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1735" r:id="rId5"/>
    <p:sldId id="1724" r:id="rId6"/>
    <p:sldId id="1739" r:id="rId7"/>
    <p:sldId id="1743" r:id="rId8"/>
    <p:sldId id="1744" r:id="rId9"/>
    <p:sldId id="1742" r:id="rId10"/>
    <p:sldId id="1745" r:id="rId11"/>
    <p:sldId id="1673" r:id="rId12"/>
    <p:sldId id="1747" r:id="rId13"/>
    <p:sldId id="310" r:id="rId14"/>
    <p:sldId id="1746" r:id="rId15"/>
    <p:sldId id="1748" r:id="rId16"/>
    <p:sldId id="1750" r:id="rId17"/>
    <p:sldId id="1749" r:id="rId18"/>
    <p:sldId id="1756" r:id="rId19"/>
    <p:sldId id="1751" r:id="rId20"/>
    <p:sldId id="1752" r:id="rId21"/>
    <p:sldId id="1753" r:id="rId22"/>
    <p:sldId id="1754" r:id="rId23"/>
    <p:sldId id="1755" r:id="rId24"/>
    <p:sldId id="1714"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5DF44-9974-4F02-B177-78B685E6FF59}" v="62" dt="2020-07-07T17:27:04.88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181" autoAdjust="0"/>
  </p:normalViewPr>
  <p:slideViewPr>
    <p:cSldViewPr>
      <p:cViewPr varScale="1">
        <p:scale>
          <a:sx n="159" d="100"/>
          <a:sy n="159" d="100"/>
        </p:scale>
        <p:origin x="504" y="11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Bainbridge" userId="603fbae9-1089-451d-87f4-61da8282a84d" providerId="ADAL" clId="{33B5DF44-9974-4F02-B177-78B685E6FF59}"/>
    <pc:docChg chg="undo custSel addSld delSld modSld sldOrd">
      <pc:chgData name="Andrea Bainbridge" userId="603fbae9-1089-451d-87f4-61da8282a84d" providerId="ADAL" clId="{33B5DF44-9974-4F02-B177-78B685E6FF59}" dt="2020-07-09T20:01:45.939" v="5373" actId="5793"/>
      <pc:docMkLst>
        <pc:docMk/>
      </pc:docMkLst>
      <pc:sldChg chg="del">
        <pc:chgData name="Andrea Bainbridge" userId="603fbae9-1089-451d-87f4-61da8282a84d" providerId="ADAL" clId="{33B5DF44-9974-4F02-B177-78B685E6FF59}" dt="2020-07-06T22:17:04.754" v="996" actId="2696"/>
        <pc:sldMkLst>
          <pc:docMk/>
          <pc:sldMk cId="1134039898" sldId="298"/>
        </pc:sldMkLst>
      </pc:sldChg>
      <pc:sldChg chg="del">
        <pc:chgData name="Andrea Bainbridge" userId="603fbae9-1089-451d-87f4-61da8282a84d" providerId="ADAL" clId="{33B5DF44-9974-4F02-B177-78B685E6FF59}" dt="2020-07-06T22:17:07.447" v="998" actId="2696"/>
        <pc:sldMkLst>
          <pc:docMk/>
          <pc:sldMk cId="432563083" sldId="300"/>
        </pc:sldMkLst>
      </pc:sldChg>
      <pc:sldChg chg="addSp delSp modSp">
        <pc:chgData name="Andrea Bainbridge" userId="603fbae9-1089-451d-87f4-61da8282a84d" providerId="ADAL" clId="{33B5DF44-9974-4F02-B177-78B685E6FF59}" dt="2020-07-07T16:30:12.836" v="3180" actId="1076"/>
        <pc:sldMkLst>
          <pc:docMk/>
          <pc:sldMk cId="2420454873" sldId="310"/>
        </pc:sldMkLst>
        <pc:spChg chg="add del mod">
          <ac:chgData name="Andrea Bainbridge" userId="603fbae9-1089-451d-87f4-61da8282a84d" providerId="ADAL" clId="{33B5DF44-9974-4F02-B177-78B685E6FF59}" dt="2020-07-06T21:49:24.933" v="217"/>
          <ac:spMkLst>
            <pc:docMk/>
            <pc:sldMk cId="2420454873" sldId="310"/>
            <ac:spMk id="3" creationId="{6E1C5A34-8EF1-4AD5-968B-90DB8F9E4DB5}"/>
          </ac:spMkLst>
        </pc:spChg>
        <pc:spChg chg="mod">
          <ac:chgData name="Andrea Bainbridge" userId="603fbae9-1089-451d-87f4-61da8282a84d" providerId="ADAL" clId="{33B5DF44-9974-4F02-B177-78B685E6FF59}" dt="2020-07-07T16:30:08.982" v="3179" actId="20577"/>
          <ac:spMkLst>
            <pc:docMk/>
            <pc:sldMk cId="2420454873" sldId="310"/>
            <ac:spMk id="6" creationId="{A71215A1-7835-4033-9657-BEA33A271663}"/>
          </ac:spMkLst>
        </pc:spChg>
        <pc:spChg chg="add del mod">
          <ac:chgData name="Andrea Bainbridge" userId="603fbae9-1089-451d-87f4-61da8282a84d" providerId="ADAL" clId="{33B5DF44-9974-4F02-B177-78B685E6FF59}" dt="2020-07-06T21:49:24.934" v="219"/>
          <ac:spMkLst>
            <pc:docMk/>
            <pc:sldMk cId="2420454873" sldId="310"/>
            <ac:spMk id="7" creationId="{F04BF442-C1C6-4992-91EE-C0677CA79732}"/>
          </ac:spMkLst>
        </pc:spChg>
        <pc:picChg chg="add mod">
          <ac:chgData name="Andrea Bainbridge" userId="603fbae9-1089-451d-87f4-61da8282a84d" providerId="ADAL" clId="{33B5DF44-9974-4F02-B177-78B685E6FF59}" dt="2020-07-07T16:19:40.669" v="2572" actId="1076"/>
          <ac:picMkLst>
            <pc:docMk/>
            <pc:sldMk cId="2420454873" sldId="310"/>
            <ac:picMk id="4" creationId="{7F7AE138-38A3-4936-B693-126FC76DC815}"/>
          </ac:picMkLst>
        </pc:picChg>
        <pc:picChg chg="add mod">
          <ac:chgData name="Andrea Bainbridge" userId="603fbae9-1089-451d-87f4-61da8282a84d" providerId="ADAL" clId="{33B5DF44-9974-4F02-B177-78B685E6FF59}" dt="2020-07-07T16:30:12.836" v="3180" actId="1076"/>
          <ac:picMkLst>
            <pc:docMk/>
            <pc:sldMk cId="2420454873" sldId="310"/>
            <ac:picMk id="8" creationId="{4037E9B1-D8C3-4131-A6C9-7B124711F4DC}"/>
          </ac:picMkLst>
        </pc:picChg>
      </pc:sldChg>
      <pc:sldChg chg="del">
        <pc:chgData name="Andrea Bainbridge" userId="603fbae9-1089-451d-87f4-61da8282a84d" providerId="ADAL" clId="{33B5DF44-9974-4F02-B177-78B685E6FF59}" dt="2020-07-06T22:16:42.821" v="979" actId="2696"/>
        <pc:sldMkLst>
          <pc:docMk/>
          <pc:sldMk cId="445706661" sldId="314"/>
        </pc:sldMkLst>
      </pc:sldChg>
      <pc:sldChg chg="del">
        <pc:chgData name="Andrea Bainbridge" userId="603fbae9-1089-451d-87f4-61da8282a84d" providerId="ADAL" clId="{33B5DF44-9974-4F02-B177-78B685E6FF59}" dt="2020-07-06T22:16:48.189" v="982" actId="2696"/>
        <pc:sldMkLst>
          <pc:docMk/>
          <pc:sldMk cId="805268826" sldId="1665"/>
        </pc:sldMkLst>
      </pc:sldChg>
      <pc:sldChg chg="del">
        <pc:chgData name="Andrea Bainbridge" userId="603fbae9-1089-451d-87f4-61da8282a84d" providerId="ADAL" clId="{33B5DF44-9974-4F02-B177-78B685E6FF59}" dt="2020-07-06T22:16:48.195" v="983" actId="2696"/>
        <pc:sldMkLst>
          <pc:docMk/>
          <pc:sldMk cId="3196192057" sldId="1666"/>
        </pc:sldMkLst>
      </pc:sldChg>
      <pc:sldChg chg="del">
        <pc:chgData name="Andrea Bainbridge" userId="603fbae9-1089-451d-87f4-61da8282a84d" providerId="ADAL" clId="{33B5DF44-9974-4F02-B177-78B685E6FF59}" dt="2020-07-06T22:16:48.202" v="984" actId="2696"/>
        <pc:sldMkLst>
          <pc:docMk/>
          <pc:sldMk cId="4153853744" sldId="1671"/>
        </pc:sldMkLst>
      </pc:sldChg>
      <pc:sldChg chg="modSp">
        <pc:chgData name="Andrea Bainbridge" userId="603fbae9-1089-451d-87f4-61da8282a84d" providerId="ADAL" clId="{33B5DF44-9974-4F02-B177-78B685E6FF59}" dt="2020-07-07T13:20:03.476" v="1386" actId="20577"/>
        <pc:sldMkLst>
          <pc:docMk/>
          <pc:sldMk cId="530486331" sldId="1673"/>
        </pc:sldMkLst>
        <pc:spChg chg="mod">
          <ac:chgData name="Andrea Bainbridge" userId="603fbae9-1089-451d-87f4-61da8282a84d" providerId="ADAL" clId="{33B5DF44-9974-4F02-B177-78B685E6FF59}" dt="2020-07-07T13:20:03.476" v="1386" actId="20577"/>
          <ac:spMkLst>
            <pc:docMk/>
            <pc:sldMk cId="530486331" sldId="1673"/>
            <ac:spMk id="6" creationId="{04328471-9E4F-4A4A-AFED-C62F4DEB5F8E}"/>
          </ac:spMkLst>
        </pc:spChg>
      </pc:sldChg>
      <pc:sldChg chg="del">
        <pc:chgData name="Andrea Bainbridge" userId="603fbae9-1089-451d-87f4-61da8282a84d" providerId="ADAL" clId="{33B5DF44-9974-4F02-B177-78B685E6FF59}" dt="2020-07-06T22:16:56.301" v="991" actId="2696"/>
        <pc:sldMkLst>
          <pc:docMk/>
          <pc:sldMk cId="2688900687" sldId="1681"/>
        </pc:sldMkLst>
      </pc:sldChg>
      <pc:sldChg chg="del">
        <pc:chgData name="Andrea Bainbridge" userId="603fbae9-1089-451d-87f4-61da8282a84d" providerId="ADAL" clId="{33B5DF44-9974-4F02-B177-78B685E6FF59}" dt="2020-07-06T22:16:56.356" v="992" actId="2696"/>
        <pc:sldMkLst>
          <pc:docMk/>
          <pc:sldMk cId="2636610071" sldId="1682"/>
        </pc:sldMkLst>
      </pc:sldChg>
      <pc:sldChg chg="del">
        <pc:chgData name="Andrea Bainbridge" userId="603fbae9-1089-451d-87f4-61da8282a84d" providerId="ADAL" clId="{33B5DF44-9974-4F02-B177-78B685E6FF59}" dt="2020-07-06T22:17:05.696" v="997" actId="2696"/>
        <pc:sldMkLst>
          <pc:docMk/>
          <pc:sldMk cId="2773262563" sldId="1685"/>
        </pc:sldMkLst>
      </pc:sldChg>
      <pc:sldChg chg="del">
        <pc:chgData name="Andrea Bainbridge" userId="603fbae9-1089-451d-87f4-61da8282a84d" providerId="ADAL" clId="{33B5DF44-9974-4F02-B177-78B685E6FF59}" dt="2020-07-06T22:16:48.218" v="985" actId="2696"/>
        <pc:sldMkLst>
          <pc:docMk/>
          <pc:sldMk cId="2350603992" sldId="1688"/>
        </pc:sldMkLst>
      </pc:sldChg>
      <pc:sldChg chg="del">
        <pc:chgData name="Andrea Bainbridge" userId="603fbae9-1089-451d-87f4-61da8282a84d" providerId="ADAL" clId="{33B5DF44-9974-4F02-B177-78B685E6FF59}" dt="2020-07-06T22:16:51.807" v="986" actId="2696"/>
        <pc:sldMkLst>
          <pc:docMk/>
          <pc:sldMk cId="692731707" sldId="1689"/>
        </pc:sldMkLst>
      </pc:sldChg>
      <pc:sldChg chg="del">
        <pc:chgData name="Andrea Bainbridge" userId="603fbae9-1089-451d-87f4-61da8282a84d" providerId="ADAL" clId="{33B5DF44-9974-4F02-B177-78B685E6FF59}" dt="2020-07-06T22:16:51.821" v="987" actId="2696"/>
        <pc:sldMkLst>
          <pc:docMk/>
          <pc:sldMk cId="2007680280" sldId="1690"/>
        </pc:sldMkLst>
      </pc:sldChg>
      <pc:sldChg chg="del">
        <pc:chgData name="Andrea Bainbridge" userId="603fbae9-1089-451d-87f4-61da8282a84d" providerId="ADAL" clId="{33B5DF44-9974-4F02-B177-78B685E6FF59}" dt="2020-07-06T22:16:51.833" v="988" actId="2696"/>
        <pc:sldMkLst>
          <pc:docMk/>
          <pc:sldMk cId="4086939844" sldId="1691"/>
        </pc:sldMkLst>
      </pc:sldChg>
      <pc:sldChg chg="del">
        <pc:chgData name="Andrea Bainbridge" userId="603fbae9-1089-451d-87f4-61da8282a84d" providerId="ADAL" clId="{33B5DF44-9974-4F02-B177-78B685E6FF59}" dt="2020-07-06T22:17:02.450" v="995" actId="2696"/>
        <pc:sldMkLst>
          <pc:docMk/>
          <pc:sldMk cId="3906028945" sldId="1692"/>
        </pc:sldMkLst>
      </pc:sldChg>
      <pc:sldChg chg="del">
        <pc:chgData name="Andrea Bainbridge" userId="603fbae9-1089-451d-87f4-61da8282a84d" providerId="ADAL" clId="{33B5DF44-9974-4F02-B177-78B685E6FF59}" dt="2020-07-06T22:16:42.794" v="978" actId="2696"/>
        <pc:sldMkLst>
          <pc:docMk/>
          <pc:sldMk cId="462178703" sldId="1693"/>
        </pc:sldMkLst>
      </pc:sldChg>
      <pc:sldChg chg="del">
        <pc:chgData name="Andrea Bainbridge" userId="603fbae9-1089-451d-87f4-61da8282a84d" providerId="ADAL" clId="{33B5DF44-9974-4F02-B177-78B685E6FF59}" dt="2020-07-06T22:17:01.634" v="994" actId="2696"/>
        <pc:sldMkLst>
          <pc:docMk/>
          <pc:sldMk cId="3352855993" sldId="1701"/>
        </pc:sldMkLst>
      </pc:sldChg>
      <pc:sldChg chg="del">
        <pc:chgData name="Andrea Bainbridge" userId="603fbae9-1089-451d-87f4-61da8282a84d" providerId="ADAL" clId="{33B5DF44-9974-4F02-B177-78B685E6FF59}" dt="2020-07-06T22:16:42.828" v="980" actId="2696"/>
        <pc:sldMkLst>
          <pc:docMk/>
          <pc:sldMk cId="4096806479" sldId="1709"/>
        </pc:sldMkLst>
      </pc:sldChg>
      <pc:sldChg chg="del">
        <pc:chgData name="Andrea Bainbridge" userId="603fbae9-1089-451d-87f4-61da8282a84d" providerId="ADAL" clId="{33B5DF44-9974-4F02-B177-78B685E6FF59}" dt="2020-07-06T22:16:42.835" v="981" actId="2696"/>
        <pc:sldMkLst>
          <pc:docMk/>
          <pc:sldMk cId="3685262547" sldId="1710"/>
        </pc:sldMkLst>
      </pc:sldChg>
      <pc:sldChg chg="del">
        <pc:chgData name="Andrea Bainbridge" userId="603fbae9-1089-451d-87f4-61da8282a84d" providerId="ADAL" clId="{33B5DF44-9974-4F02-B177-78B685E6FF59}" dt="2020-07-06T22:16:51.836" v="989" actId="2696"/>
        <pc:sldMkLst>
          <pc:docMk/>
          <pc:sldMk cId="3940935310" sldId="1711"/>
        </pc:sldMkLst>
      </pc:sldChg>
      <pc:sldChg chg="del">
        <pc:chgData name="Andrea Bainbridge" userId="603fbae9-1089-451d-87f4-61da8282a84d" providerId="ADAL" clId="{33B5DF44-9974-4F02-B177-78B685E6FF59}" dt="2020-07-06T22:16:56.253" v="990" actId="2696"/>
        <pc:sldMkLst>
          <pc:docMk/>
          <pc:sldMk cId="384060342" sldId="1712"/>
        </pc:sldMkLst>
      </pc:sldChg>
      <pc:sldChg chg="del">
        <pc:chgData name="Andrea Bainbridge" userId="603fbae9-1089-451d-87f4-61da8282a84d" providerId="ADAL" clId="{33B5DF44-9974-4F02-B177-78B685E6FF59}" dt="2020-07-06T22:17:00.610" v="993" actId="2696"/>
        <pc:sldMkLst>
          <pc:docMk/>
          <pc:sldMk cId="4115327283" sldId="1713"/>
        </pc:sldMkLst>
      </pc:sldChg>
      <pc:sldChg chg="modSp">
        <pc:chgData name="Andrea Bainbridge" userId="603fbae9-1089-451d-87f4-61da8282a84d" providerId="ADAL" clId="{33B5DF44-9974-4F02-B177-78B685E6FF59}" dt="2020-07-06T22:17:13.918" v="1008" actId="27636"/>
        <pc:sldMkLst>
          <pc:docMk/>
          <pc:sldMk cId="333791569" sldId="1714"/>
        </pc:sldMkLst>
        <pc:spChg chg="mod">
          <ac:chgData name="Andrea Bainbridge" userId="603fbae9-1089-451d-87f4-61da8282a84d" providerId="ADAL" clId="{33B5DF44-9974-4F02-B177-78B685E6FF59}" dt="2020-07-06T22:17:13.918" v="1008" actId="27636"/>
          <ac:spMkLst>
            <pc:docMk/>
            <pc:sldMk cId="333791569" sldId="1714"/>
            <ac:spMk id="3" creationId="{99FBF229-C599-4A23-B7CB-D49D1A797632}"/>
          </ac:spMkLst>
        </pc:spChg>
      </pc:sldChg>
      <pc:sldChg chg="modSp">
        <pc:chgData name="Andrea Bainbridge" userId="603fbae9-1089-451d-87f4-61da8282a84d" providerId="ADAL" clId="{33B5DF44-9974-4F02-B177-78B685E6FF59}" dt="2020-07-07T16:25:46.416" v="2822" actId="20577"/>
        <pc:sldMkLst>
          <pc:docMk/>
          <pc:sldMk cId="3267142644" sldId="1724"/>
        </pc:sldMkLst>
        <pc:spChg chg="mod">
          <ac:chgData name="Andrea Bainbridge" userId="603fbae9-1089-451d-87f4-61da8282a84d" providerId="ADAL" clId="{33B5DF44-9974-4F02-B177-78B685E6FF59}" dt="2020-07-07T16:25:46.416" v="2822" actId="20577"/>
          <ac:spMkLst>
            <pc:docMk/>
            <pc:sldMk cId="3267142644" sldId="1724"/>
            <ac:spMk id="4" creationId="{9DC149F4-2772-4DC6-83C5-E8C2CBAF8EA7}"/>
          </ac:spMkLst>
        </pc:spChg>
      </pc:sldChg>
      <pc:sldChg chg="modSp">
        <pc:chgData name="Andrea Bainbridge" userId="603fbae9-1089-451d-87f4-61da8282a84d" providerId="ADAL" clId="{33B5DF44-9974-4F02-B177-78B685E6FF59}" dt="2020-07-07T16:18:54.763" v="2571" actId="20577"/>
        <pc:sldMkLst>
          <pc:docMk/>
          <pc:sldMk cId="69496080" sldId="1743"/>
        </pc:sldMkLst>
        <pc:spChg chg="mod">
          <ac:chgData name="Andrea Bainbridge" userId="603fbae9-1089-451d-87f4-61da8282a84d" providerId="ADAL" clId="{33B5DF44-9974-4F02-B177-78B685E6FF59}" dt="2020-07-07T16:18:54.763" v="2571" actId="20577"/>
          <ac:spMkLst>
            <pc:docMk/>
            <pc:sldMk cId="69496080" sldId="1743"/>
            <ac:spMk id="4" creationId="{089E946D-9F03-4003-BB43-BFCA62DB9D4B}"/>
          </ac:spMkLst>
        </pc:spChg>
      </pc:sldChg>
      <pc:sldChg chg="modSp">
        <pc:chgData name="Andrea Bainbridge" userId="603fbae9-1089-451d-87f4-61da8282a84d" providerId="ADAL" clId="{33B5DF44-9974-4F02-B177-78B685E6FF59}" dt="2020-07-07T15:26:43.810" v="2003" actId="20577"/>
        <pc:sldMkLst>
          <pc:docMk/>
          <pc:sldMk cId="3713329010" sldId="1746"/>
        </pc:sldMkLst>
        <pc:spChg chg="mod">
          <ac:chgData name="Andrea Bainbridge" userId="603fbae9-1089-451d-87f4-61da8282a84d" providerId="ADAL" clId="{33B5DF44-9974-4F02-B177-78B685E6FF59}" dt="2020-07-07T15:26:43.810" v="2003" actId="20577"/>
          <ac:spMkLst>
            <pc:docMk/>
            <pc:sldMk cId="3713329010" sldId="1746"/>
            <ac:spMk id="6" creationId="{A71215A1-7835-4033-9657-BEA33A271663}"/>
          </ac:spMkLst>
        </pc:spChg>
      </pc:sldChg>
      <pc:sldChg chg="addSp delSp modSp ord">
        <pc:chgData name="Andrea Bainbridge" userId="603fbae9-1089-451d-87f4-61da8282a84d" providerId="ADAL" clId="{33B5DF44-9974-4F02-B177-78B685E6FF59}" dt="2020-07-09T20:01:45.939" v="5373" actId="5793"/>
        <pc:sldMkLst>
          <pc:docMk/>
          <pc:sldMk cId="4220582212" sldId="1747"/>
        </pc:sldMkLst>
        <pc:spChg chg="add mod">
          <ac:chgData name="Andrea Bainbridge" userId="603fbae9-1089-451d-87f4-61da8282a84d" providerId="ADAL" clId="{33B5DF44-9974-4F02-B177-78B685E6FF59}" dt="2020-07-09T20:01:38.403" v="5370" actId="1076"/>
          <ac:spMkLst>
            <pc:docMk/>
            <pc:sldMk cId="4220582212" sldId="1747"/>
            <ac:spMk id="4" creationId="{739DADB1-1217-4F1E-8A06-87999623FB1E}"/>
          </ac:spMkLst>
        </pc:spChg>
        <pc:spChg chg="mod">
          <ac:chgData name="Andrea Bainbridge" userId="603fbae9-1089-451d-87f4-61da8282a84d" providerId="ADAL" clId="{33B5DF44-9974-4F02-B177-78B685E6FF59}" dt="2020-07-09T20:01:45.939" v="5373" actId="5793"/>
          <ac:spMkLst>
            <pc:docMk/>
            <pc:sldMk cId="4220582212" sldId="1747"/>
            <ac:spMk id="6" creationId="{A71215A1-7835-4033-9657-BEA33A271663}"/>
          </ac:spMkLst>
        </pc:spChg>
        <pc:picChg chg="add mod">
          <ac:chgData name="Andrea Bainbridge" userId="603fbae9-1089-451d-87f4-61da8282a84d" providerId="ADAL" clId="{33B5DF44-9974-4F02-B177-78B685E6FF59}" dt="2020-07-09T20:01:10.384" v="5343" actId="1076"/>
          <ac:picMkLst>
            <pc:docMk/>
            <pc:sldMk cId="4220582212" sldId="1747"/>
            <ac:picMk id="3" creationId="{EDF7AAC1-36B0-4BA8-9587-7A66211B8B5E}"/>
          </ac:picMkLst>
        </pc:picChg>
        <pc:picChg chg="add del">
          <ac:chgData name="Andrea Bainbridge" userId="603fbae9-1089-451d-87f4-61da8282a84d" providerId="ADAL" clId="{33B5DF44-9974-4F02-B177-78B685E6FF59}" dt="2020-07-06T21:45:07.026" v="106"/>
          <ac:picMkLst>
            <pc:docMk/>
            <pc:sldMk cId="4220582212" sldId="1747"/>
            <ac:picMk id="4" creationId="{16240A48-3598-4BEC-AACA-47DDF93E086E}"/>
          </ac:picMkLst>
        </pc:picChg>
        <pc:picChg chg="add mod">
          <ac:chgData name="Andrea Bainbridge" userId="603fbae9-1089-451d-87f4-61da8282a84d" providerId="ADAL" clId="{33B5DF44-9974-4F02-B177-78B685E6FF59}" dt="2020-07-09T20:01:32.037" v="5368" actId="1076"/>
          <ac:picMkLst>
            <pc:docMk/>
            <pc:sldMk cId="4220582212" sldId="1747"/>
            <ac:picMk id="7" creationId="{6424FBC0-383A-41E9-8967-C6F152A6D8B0}"/>
          </ac:picMkLst>
        </pc:picChg>
      </pc:sldChg>
      <pc:sldChg chg="addSp modSp add">
        <pc:chgData name="Andrea Bainbridge" userId="603fbae9-1089-451d-87f4-61da8282a84d" providerId="ADAL" clId="{33B5DF44-9974-4F02-B177-78B685E6FF59}" dt="2020-07-06T22:24:37.173" v="1371" actId="1076"/>
        <pc:sldMkLst>
          <pc:docMk/>
          <pc:sldMk cId="3012843232" sldId="1748"/>
        </pc:sldMkLst>
        <pc:spChg chg="mod">
          <ac:chgData name="Andrea Bainbridge" userId="603fbae9-1089-451d-87f4-61da8282a84d" providerId="ADAL" clId="{33B5DF44-9974-4F02-B177-78B685E6FF59}" dt="2020-07-06T22:24:30.297" v="1369" actId="20577"/>
          <ac:spMkLst>
            <pc:docMk/>
            <pc:sldMk cId="3012843232" sldId="1748"/>
            <ac:spMk id="6" creationId="{A71215A1-7835-4033-9657-BEA33A271663}"/>
          </ac:spMkLst>
        </pc:spChg>
        <pc:picChg chg="add mod">
          <ac:chgData name="Andrea Bainbridge" userId="603fbae9-1089-451d-87f4-61da8282a84d" providerId="ADAL" clId="{33B5DF44-9974-4F02-B177-78B685E6FF59}" dt="2020-07-06T22:24:34.864" v="1370" actId="1076"/>
          <ac:picMkLst>
            <pc:docMk/>
            <pc:sldMk cId="3012843232" sldId="1748"/>
            <ac:picMk id="3" creationId="{CEF40356-4B76-49BC-A3D5-FBA8491F0614}"/>
          </ac:picMkLst>
        </pc:picChg>
        <pc:picChg chg="add mod">
          <ac:chgData name="Andrea Bainbridge" userId="603fbae9-1089-451d-87f4-61da8282a84d" providerId="ADAL" clId="{33B5DF44-9974-4F02-B177-78B685E6FF59}" dt="2020-07-06T22:24:37.173" v="1371" actId="1076"/>
          <ac:picMkLst>
            <pc:docMk/>
            <pc:sldMk cId="3012843232" sldId="1748"/>
            <ac:picMk id="4" creationId="{3252C8BD-45E3-4E03-B7A6-3F3F868827F3}"/>
          </ac:picMkLst>
        </pc:picChg>
      </pc:sldChg>
      <pc:sldChg chg="modSp add">
        <pc:chgData name="Andrea Bainbridge" userId="603fbae9-1089-451d-87f4-61da8282a84d" providerId="ADAL" clId="{33B5DF44-9974-4F02-B177-78B685E6FF59}" dt="2020-07-07T17:24:46.893" v="5215" actId="27636"/>
        <pc:sldMkLst>
          <pc:docMk/>
          <pc:sldMk cId="1492798730" sldId="1749"/>
        </pc:sldMkLst>
        <pc:spChg chg="mod">
          <ac:chgData name="Andrea Bainbridge" userId="603fbae9-1089-451d-87f4-61da8282a84d" providerId="ADAL" clId="{33B5DF44-9974-4F02-B177-78B685E6FF59}" dt="2020-07-07T13:23:17.747" v="1558" actId="20577"/>
          <ac:spMkLst>
            <pc:docMk/>
            <pc:sldMk cId="1492798730" sldId="1749"/>
            <ac:spMk id="3" creationId="{6063B7AD-6C7D-4CE3-ABF2-4DB7D91C3395}"/>
          </ac:spMkLst>
        </pc:spChg>
        <pc:spChg chg="mod">
          <ac:chgData name="Andrea Bainbridge" userId="603fbae9-1089-451d-87f4-61da8282a84d" providerId="ADAL" clId="{33B5DF44-9974-4F02-B177-78B685E6FF59}" dt="2020-07-07T17:24:46.893" v="5215" actId="27636"/>
          <ac:spMkLst>
            <pc:docMk/>
            <pc:sldMk cId="1492798730" sldId="1749"/>
            <ac:spMk id="4" creationId="{445B1CCD-7120-4CB7-8492-FDAC7D977A4E}"/>
          </ac:spMkLst>
        </pc:spChg>
      </pc:sldChg>
      <pc:sldChg chg="modSp add ord">
        <pc:chgData name="Andrea Bainbridge" userId="603fbae9-1089-451d-87f4-61da8282a84d" providerId="ADAL" clId="{33B5DF44-9974-4F02-B177-78B685E6FF59}" dt="2020-07-07T16:05:24.261" v="2032" actId="20577"/>
        <pc:sldMkLst>
          <pc:docMk/>
          <pc:sldMk cId="1051264017" sldId="1750"/>
        </pc:sldMkLst>
        <pc:spChg chg="mod">
          <ac:chgData name="Andrea Bainbridge" userId="603fbae9-1089-451d-87f4-61da8282a84d" providerId="ADAL" clId="{33B5DF44-9974-4F02-B177-78B685E6FF59}" dt="2020-07-07T16:05:24.261" v="2032" actId="20577"/>
          <ac:spMkLst>
            <pc:docMk/>
            <pc:sldMk cId="1051264017" sldId="1750"/>
            <ac:spMk id="4" creationId="{A33BB630-3901-4F26-A9B7-20A7998E37D8}"/>
          </ac:spMkLst>
        </pc:spChg>
      </pc:sldChg>
      <pc:sldChg chg="modSp add ord">
        <pc:chgData name="Andrea Bainbridge" userId="603fbae9-1089-451d-87f4-61da8282a84d" providerId="ADAL" clId="{33B5DF44-9974-4F02-B177-78B685E6FF59}" dt="2020-07-07T16:05:37.181" v="2042" actId="20577"/>
        <pc:sldMkLst>
          <pc:docMk/>
          <pc:sldMk cId="3265120537" sldId="1751"/>
        </pc:sldMkLst>
        <pc:spChg chg="mod">
          <ac:chgData name="Andrea Bainbridge" userId="603fbae9-1089-451d-87f4-61da8282a84d" providerId="ADAL" clId="{33B5DF44-9974-4F02-B177-78B685E6FF59}" dt="2020-07-07T16:05:37.181" v="2042" actId="20577"/>
          <ac:spMkLst>
            <pc:docMk/>
            <pc:sldMk cId="3265120537" sldId="1751"/>
            <ac:spMk id="4" creationId="{A33BB630-3901-4F26-A9B7-20A7998E37D8}"/>
          </ac:spMkLst>
        </pc:spChg>
      </pc:sldChg>
      <pc:sldChg chg="modSp add">
        <pc:chgData name="Andrea Bainbridge" userId="603fbae9-1089-451d-87f4-61da8282a84d" providerId="ADAL" clId="{33B5DF44-9974-4F02-B177-78B685E6FF59}" dt="2020-07-07T17:54:23.080" v="5284" actId="255"/>
        <pc:sldMkLst>
          <pc:docMk/>
          <pc:sldMk cId="3418027662" sldId="1752"/>
        </pc:sldMkLst>
        <pc:spChg chg="mod">
          <ac:chgData name="Andrea Bainbridge" userId="603fbae9-1089-451d-87f4-61da8282a84d" providerId="ADAL" clId="{33B5DF44-9974-4F02-B177-78B685E6FF59}" dt="2020-07-07T16:08:17.280" v="2097" actId="20577"/>
          <ac:spMkLst>
            <pc:docMk/>
            <pc:sldMk cId="3418027662" sldId="1752"/>
            <ac:spMk id="3" creationId="{E845ECE1-832C-491E-8EE3-C2738BE9E7FA}"/>
          </ac:spMkLst>
        </pc:spChg>
        <pc:spChg chg="mod">
          <ac:chgData name="Andrea Bainbridge" userId="603fbae9-1089-451d-87f4-61da8282a84d" providerId="ADAL" clId="{33B5DF44-9974-4F02-B177-78B685E6FF59}" dt="2020-07-07T17:54:23.080" v="5284" actId="255"/>
          <ac:spMkLst>
            <pc:docMk/>
            <pc:sldMk cId="3418027662" sldId="1752"/>
            <ac:spMk id="4" creationId="{2A68147F-A78E-4155-8CF2-D6E37936B954}"/>
          </ac:spMkLst>
        </pc:spChg>
      </pc:sldChg>
      <pc:sldChg chg="modSp add ord">
        <pc:chgData name="Andrea Bainbridge" userId="603fbae9-1089-451d-87f4-61da8282a84d" providerId="ADAL" clId="{33B5DF44-9974-4F02-B177-78B685E6FF59}" dt="2020-07-07T16:26:10.511" v="2864" actId="20577"/>
        <pc:sldMkLst>
          <pc:docMk/>
          <pc:sldMk cId="2277839126" sldId="1753"/>
        </pc:sldMkLst>
        <pc:spChg chg="mod">
          <ac:chgData name="Andrea Bainbridge" userId="603fbae9-1089-451d-87f4-61da8282a84d" providerId="ADAL" clId="{33B5DF44-9974-4F02-B177-78B685E6FF59}" dt="2020-07-07T16:26:10.511" v="2864" actId="20577"/>
          <ac:spMkLst>
            <pc:docMk/>
            <pc:sldMk cId="2277839126" sldId="1753"/>
            <ac:spMk id="4" creationId="{A33BB630-3901-4F26-A9B7-20A7998E37D8}"/>
          </ac:spMkLst>
        </pc:spChg>
      </pc:sldChg>
      <pc:sldChg chg="modSp add">
        <pc:chgData name="Andrea Bainbridge" userId="603fbae9-1089-451d-87f4-61da8282a84d" providerId="ADAL" clId="{33B5DF44-9974-4F02-B177-78B685E6FF59}" dt="2020-07-07T17:26:21.474" v="5239" actId="27636"/>
        <pc:sldMkLst>
          <pc:docMk/>
          <pc:sldMk cId="3400982357" sldId="1754"/>
        </pc:sldMkLst>
        <pc:spChg chg="mod">
          <ac:chgData name="Andrea Bainbridge" userId="603fbae9-1089-451d-87f4-61da8282a84d" providerId="ADAL" clId="{33B5DF44-9974-4F02-B177-78B685E6FF59}" dt="2020-07-07T16:26:42.743" v="2954" actId="20577"/>
          <ac:spMkLst>
            <pc:docMk/>
            <pc:sldMk cId="3400982357" sldId="1754"/>
            <ac:spMk id="3" creationId="{A31873E2-273B-4C0E-9891-5ADECF18D4D7}"/>
          </ac:spMkLst>
        </pc:spChg>
        <pc:spChg chg="mod">
          <ac:chgData name="Andrea Bainbridge" userId="603fbae9-1089-451d-87f4-61da8282a84d" providerId="ADAL" clId="{33B5DF44-9974-4F02-B177-78B685E6FF59}" dt="2020-07-07T17:26:21.474" v="5239" actId="27636"/>
          <ac:spMkLst>
            <pc:docMk/>
            <pc:sldMk cId="3400982357" sldId="1754"/>
            <ac:spMk id="4" creationId="{3D4B8054-D7C1-4778-9427-D0F33687B575}"/>
          </ac:spMkLst>
        </pc:spChg>
      </pc:sldChg>
      <pc:sldChg chg="modSp add">
        <pc:chgData name="Andrea Bainbridge" userId="603fbae9-1089-451d-87f4-61da8282a84d" providerId="ADAL" clId="{33B5DF44-9974-4F02-B177-78B685E6FF59}" dt="2020-07-07T17:27:14.802" v="5280" actId="313"/>
        <pc:sldMkLst>
          <pc:docMk/>
          <pc:sldMk cId="1703342368" sldId="1755"/>
        </pc:sldMkLst>
        <pc:spChg chg="mod">
          <ac:chgData name="Andrea Bainbridge" userId="603fbae9-1089-451d-87f4-61da8282a84d" providerId="ADAL" clId="{33B5DF44-9974-4F02-B177-78B685E6FF59}" dt="2020-07-07T17:27:14.802" v="5280" actId="313"/>
          <ac:spMkLst>
            <pc:docMk/>
            <pc:sldMk cId="1703342368" sldId="1755"/>
            <ac:spMk id="4" creationId="{3D4B8054-D7C1-4778-9427-D0F33687B575}"/>
          </ac:spMkLst>
        </pc:spChg>
      </pc:sldChg>
      <pc:sldChg chg="modSp add">
        <pc:chgData name="Andrea Bainbridge" userId="603fbae9-1089-451d-87f4-61da8282a84d" providerId="ADAL" clId="{33B5DF44-9974-4F02-B177-78B685E6FF59}" dt="2020-07-07T17:24:51.141" v="5217" actId="27636"/>
        <pc:sldMkLst>
          <pc:docMk/>
          <pc:sldMk cId="157676956" sldId="1756"/>
        </pc:sldMkLst>
        <pc:spChg chg="mod">
          <ac:chgData name="Andrea Bainbridge" userId="603fbae9-1089-451d-87f4-61da8282a84d" providerId="ADAL" clId="{33B5DF44-9974-4F02-B177-78B685E6FF59}" dt="2020-07-07T17:24:51.141" v="5217" actId="27636"/>
          <ac:spMkLst>
            <pc:docMk/>
            <pc:sldMk cId="157676956" sldId="1756"/>
            <ac:spMk id="4" creationId="{445B1CCD-7120-4CB7-8492-FDAC7D977A4E}"/>
          </ac:spMkLst>
        </pc:spChg>
      </pc:sldChg>
    </pc:docChg>
  </pc:docChgLst>
  <pc:docChgLst>
    <pc:chgData name="Andrea Bainbridge" userId="603fbae9-1089-451d-87f4-61da8282a84d" providerId="ADAL" clId="{0C92F60B-90CE-4DC7-9913-7C58C6A2C267}"/>
    <pc:docChg chg="undo custSel addSld delSld modSld sldOrd">
      <pc:chgData name="Andrea Bainbridge" userId="603fbae9-1089-451d-87f4-61da8282a84d" providerId="ADAL" clId="{0C92F60B-90CE-4DC7-9913-7C58C6A2C267}" dt="2020-06-30T22:03:15.610" v="2193" actId="20577"/>
      <pc:docMkLst>
        <pc:docMk/>
      </pc:docMkLst>
      <pc:sldChg chg="ord">
        <pc:chgData name="Andrea Bainbridge" userId="603fbae9-1089-451d-87f4-61da8282a84d" providerId="ADAL" clId="{0C92F60B-90CE-4DC7-9913-7C58C6A2C267}" dt="2020-06-30T20:53:08.300" v="1142"/>
        <pc:sldMkLst>
          <pc:docMk/>
          <pc:sldMk cId="1134039898" sldId="298"/>
        </pc:sldMkLst>
      </pc:sldChg>
      <pc:sldChg chg="ord">
        <pc:chgData name="Andrea Bainbridge" userId="603fbae9-1089-451d-87f4-61da8282a84d" providerId="ADAL" clId="{0C92F60B-90CE-4DC7-9913-7C58C6A2C267}" dt="2020-06-30T20:53:17.250" v="1144"/>
        <pc:sldMkLst>
          <pc:docMk/>
          <pc:sldMk cId="432563083" sldId="300"/>
        </pc:sldMkLst>
      </pc:sldChg>
      <pc:sldChg chg="del">
        <pc:chgData name="Andrea Bainbridge" userId="603fbae9-1089-451d-87f4-61da8282a84d" providerId="ADAL" clId="{0C92F60B-90CE-4DC7-9913-7C58C6A2C267}" dt="2020-06-30T19:46:11.157" v="366" actId="2696"/>
        <pc:sldMkLst>
          <pc:docMk/>
          <pc:sldMk cId="1254555780" sldId="306"/>
        </pc:sldMkLst>
      </pc:sldChg>
      <pc:sldChg chg="modSp ord modNotesTx">
        <pc:chgData name="Andrea Bainbridge" userId="603fbae9-1089-451d-87f4-61da8282a84d" providerId="ADAL" clId="{0C92F60B-90CE-4DC7-9913-7C58C6A2C267}" dt="2020-06-30T22:03:15.610" v="2193" actId="20577"/>
        <pc:sldMkLst>
          <pc:docMk/>
          <pc:sldMk cId="2420454873" sldId="310"/>
        </pc:sldMkLst>
        <pc:spChg chg="mod">
          <ac:chgData name="Andrea Bainbridge" userId="603fbae9-1089-451d-87f4-61da8282a84d" providerId="ADAL" clId="{0C92F60B-90CE-4DC7-9913-7C58C6A2C267}" dt="2020-06-30T21:00:57.476" v="1625" actId="6549"/>
          <ac:spMkLst>
            <pc:docMk/>
            <pc:sldMk cId="2420454873" sldId="310"/>
            <ac:spMk id="5" creationId="{E8A1DDA2-AC00-41D8-9746-AC602EB1E40A}"/>
          </ac:spMkLst>
        </pc:spChg>
        <pc:spChg chg="mod">
          <ac:chgData name="Andrea Bainbridge" userId="603fbae9-1089-451d-87f4-61da8282a84d" providerId="ADAL" clId="{0C92F60B-90CE-4DC7-9913-7C58C6A2C267}" dt="2020-06-30T22:02:14.944" v="2119" actId="6549"/>
          <ac:spMkLst>
            <pc:docMk/>
            <pc:sldMk cId="2420454873" sldId="310"/>
            <ac:spMk id="6" creationId="{A71215A1-7835-4033-9657-BEA33A271663}"/>
          </ac:spMkLst>
        </pc:spChg>
      </pc:sldChg>
      <pc:sldChg chg="modSp ord">
        <pc:chgData name="Andrea Bainbridge" userId="603fbae9-1089-451d-87f4-61da8282a84d" providerId="ADAL" clId="{0C92F60B-90CE-4DC7-9913-7C58C6A2C267}" dt="2020-06-30T21:48:00.746" v="1935" actId="20577"/>
        <pc:sldMkLst>
          <pc:docMk/>
          <pc:sldMk cId="530486331" sldId="1673"/>
        </pc:sldMkLst>
        <pc:spChg chg="mod">
          <ac:chgData name="Andrea Bainbridge" userId="603fbae9-1089-451d-87f4-61da8282a84d" providerId="ADAL" clId="{0C92F60B-90CE-4DC7-9913-7C58C6A2C267}" dt="2020-06-30T20:50:58.317" v="998" actId="6549"/>
          <ac:spMkLst>
            <pc:docMk/>
            <pc:sldMk cId="530486331" sldId="1673"/>
            <ac:spMk id="5" creationId="{4A553797-FA79-4CC4-8018-54A0B3D853BD}"/>
          </ac:spMkLst>
        </pc:spChg>
        <pc:spChg chg="mod">
          <ac:chgData name="Andrea Bainbridge" userId="603fbae9-1089-451d-87f4-61da8282a84d" providerId="ADAL" clId="{0C92F60B-90CE-4DC7-9913-7C58C6A2C267}" dt="2020-06-30T21:48:00.746" v="1935" actId="20577"/>
          <ac:spMkLst>
            <pc:docMk/>
            <pc:sldMk cId="530486331" sldId="1673"/>
            <ac:spMk id="6" creationId="{04328471-9E4F-4A4A-AFED-C62F4DEB5F8E}"/>
          </ac:spMkLst>
        </pc:spChg>
      </pc:sldChg>
      <pc:sldChg chg="ord">
        <pc:chgData name="Andrea Bainbridge" userId="603fbae9-1089-451d-87f4-61da8282a84d" providerId="ADAL" clId="{0C92F60B-90CE-4DC7-9913-7C58C6A2C267}" dt="2020-06-30T20:53:20.467" v="1145"/>
        <pc:sldMkLst>
          <pc:docMk/>
          <pc:sldMk cId="2773262563" sldId="1685"/>
        </pc:sldMkLst>
      </pc:sldChg>
      <pc:sldChg chg="ord">
        <pc:chgData name="Andrea Bainbridge" userId="603fbae9-1089-451d-87f4-61da8282a84d" providerId="ADAL" clId="{0C92F60B-90CE-4DC7-9913-7C58C6A2C267}" dt="2020-06-30T20:53:06.139" v="1141"/>
        <pc:sldMkLst>
          <pc:docMk/>
          <pc:sldMk cId="462178703" sldId="1693"/>
        </pc:sldMkLst>
      </pc:sldChg>
      <pc:sldChg chg="del">
        <pc:chgData name="Andrea Bainbridge" userId="603fbae9-1089-451d-87f4-61da8282a84d" providerId="ADAL" clId="{0C92F60B-90CE-4DC7-9913-7C58C6A2C267}" dt="2020-06-30T19:42:14.629" v="244" actId="2696"/>
        <pc:sldMkLst>
          <pc:docMk/>
          <pc:sldMk cId="3595992700" sldId="1719"/>
        </pc:sldMkLst>
      </pc:sldChg>
      <pc:sldChg chg="modSp">
        <pc:chgData name="Andrea Bainbridge" userId="603fbae9-1089-451d-87f4-61da8282a84d" providerId="ADAL" clId="{0C92F60B-90CE-4DC7-9913-7C58C6A2C267}" dt="2020-06-30T19:45:53.952" v="353" actId="6549"/>
        <pc:sldMkLst>
          <pc:docMk/>
          <pc:sldMk cId="3267142644" sldId="1724"/>
        </pc:sldMkLst>
        <pc:spChg chg="mod">
          <ac:chgData name="Andrea Bainbridge" userId="603fbae9-1089-451d-87f4-61da8282a84d" providerId="ADAL" clId="{0C92F60B-90CE-4DC7-9913-7C58C6A2C267}" dt="2020-06-30T19:45:53.952" v="353" actId="6549"/>
          <ac:spMkLst>
            <pc:docMk/>
            <pc:sldMk cId="3267142644" sldId="1724"/>
            <ac:spMk id="4" creationId="{9DC149F4-2772-4DC6-83C5-E8C2CBAF8EA7}"/>
          </ac:spMkLst>
        </pc:spChg>
      </pc:sldChg>
      <pc:sldChg chg="modSp del">
        <pc:chgData name="Andrea Bainbridge" userId="603fbae9-1089-451d-87f4-61da8282a84d" providerId="ADAL" clId="{0C92F60B-90CE-4DC7-9913-7C58C6A2C267}" dt="2020-06-30T19:42:14.003" v="243" actId="2696"/>
        <pc:sldMkLst>
          <pc:docMk/>
          <pc:sldMk cId="4066906010" sldId="1732"/>
        </pc:sldMkLst>
        <pc:spChg chg="mod">
          <ac:chgData name="Andrea Bainbridge" userId="603fbae9-1089-451d-87f4-61da8282a84d" providerId="ADAL" clId="{0C92F60B-90CE-4DC7-9913-7C58C6A2C267}" dt="2020-06-30T19:41:42.378" v="153"/>
          <ac:spMkLst>
            <pc:docMk/>
            <pc:sldMk cId="4066906010" sldId="1732"/>
            <ac:spMk id="2" creationId="{4219F976-011D-40A5-A98D-413B159E75F5}"/>
          </ac:spMkLst>
        </pc:spChg>
        <pc:spChg chg="mod">
          <ac:chgData name="Andrea Bainbridge" userId="603fbae9-1089-451d-87f4-61da8282a84d" providerId="ADAL" clId="{0C92F60B-90CE-4DC7-9913-7C58C6A2C267}" dt="2020-06-30T19:40:41.815" v="73" actId="6549"/>
          <ac:spMkLst>
            <pc:docMk/>
            <pc:sldMk cId="4066906010" sldId="1732"/>
            <ac:spMk id="3" creationId="{A71FE6CA-BF9E-4672-8BF9-8EC769479C0B}"/>
          </ac:spMkLst>
        </pc:spChg>
        <pc:spChg chg="mod">
          <ac:chgData name="Andrea Bainbridge" userId="603fbae9-1089-451d-87f4-61da8282a84d" providerId="ADAL" clId="{0C92F60B-90CE-4DC7-9913-7C58C6A2C267}" dt="2020-06-30T19:41:26.695" v="152" actId="20577"/>
          <ac:spMkLst>
            <pc:docMk/>
            <pc:sldMk cId="4066906010" sldId="1732"/>
            <ac:spMk id="4" creationId="{0C6E3DB6-409E-4418-87E2-F2CD5120AD7C}"/>
          </ac:spMkLst>
        </pc:spChg>
      </pc:sldChg>
      <pc:sldChg chg="del">
        <pc:chgData name="Andrea Bainbridge" userId="603fbae9-1089-451d-87f4-61da8282a84d" providerId="ADAL" clId="{0C92F60B-90CE-4DC7-9913-7C58C6A2C267}" dt="2020-06-30T19:42:19.233" v="246" actId="2696"/>
        <pc:sldMkLst>
          <pc:docMk/>
          <pc:sldMk cId="3674800431" sldId="1734"/>
        </pc:sldMkLst>
      </pc:sldChg>
      <pc:sldChg chg="modSp">
        <pc:chgData name="Andrea Bainbridge" userId="603fbae9-1089-451d-87f4-61da8282a84d" providerId="ADAL" clId="{0C92F60B-90CE-4DC7-9913-7C58C6A2C267}" dt="2020-06-30T19:42:10.232" v="242" actId="20577"/>
        <pc:sldMkLst>
          <pc:docMk/>
          <pc:sldMk cId="2912683670" sldId="1735"/>
        </pc:sldMkLst>
        <pc:spChg chg="mod">
          <ac:chgData name="Andrea Bainbridge" userId="603fbae9-1089-451d-87f4-61da8282a84d" providerId="ADAL" clId="{0C92F60B-90CE-4DC7-9913-7C58C6A2C267}" dt="2020-06-30T19:41:45.723" v="154"/>
          <ac:spMkLst>
            <pc:docMk/>
            <pc:sldMk cId="2912683670" sldId="1735"/>
            <ac:spMk id="5" creationId="{4F7E73F6-75FC-44E9-BBFF-F064A233FBD3}"/>
          </ac:spMkLst>
        </pc:spChg>
        <pc:spChg chg="mod">
          <ac:chgData name="Andrea Bainbridge" userId="603fbae9-1089-451d-87f4-61da8282a84d" providerId="ADAL" clId="{0C92F60B-90CE-4DC7-9913-7C58C6A2C267}" dt="2020-06-30T19:41:56.090" v="182" actId="20577"/>
          <ac:spMkLst>
            <pc:docMk/>
            <pc:sldMk cId="2912683670" sldId="1735"/>
            <ac:spMk id="6" creationId="{21FAB61A-9C29-4137-8AD1-B7E6D1F2B335}"/>
          </ac:spMkLst>
        </pc:spChg>
        <pc:spChg chg="mod">
          <ac:chgData name="Andrea Bainbridge" userId="603fbae9-1089-451d-87f4-61da8282a84d" providerId="ADAL" clId="{0C92F60B-90CE-4DC7-9913-7C58C6A2C267}" dt="2020-06-30T19:42:10.232" v="242" actId="20577"/>
          <ac:spMkLst>
            <pc:docMk/>
            <pc:sldMk cId="2912683670" sldId="1735"/>
            <ac:spMk id="7" creationId="{E3E3076C-2A62-4931-8C20-AA9AF105D504}"/>
          </ac:spMkLst>
        </pc:spChg>
      </pc:sldChg>
      <pc:sldChg chg="del">
        <pc:chgData name="Andrea Bainbridge" userId="603fbae9-1089-451d-87f4-61da8282a84d" providerId="ADAL" clId="{0C92F60B-90CE-4DC7-9913-7C58C6A2C267}" dt="2020-06-30T19:42:17.719" v="245" actId="2696"/>
        <pc:sldMkLst>
          <pc:docMk/>
          <pc:sldMk cId="480933612" sldId="1736"/>
        </pc:sldMkLst>
      </pc:sldChg>
      <pc:sldChg chg="del">
        <pc:chgData name="Andrea Bainbridge" userId="603fbae9-1089-451d-87f4-61da8282a84d" providerId="ADAL" clId="{0C92F60B-90CE-4DC7-9913-7C58C6A2C267}" dt="2020-06-30T19:46:12.483" v="367" actId="2696"/>
        <pc:sldMkLst>
          <pc:docMk/>
          <pc:sldMk cId="2815716310" sldId="1737"/>
        </pc:sldMkLst>
      </pc:sldChg>
      <pc:sldChg chg="del">
        <pc:chgData name="Andrea Bainbridge" userId="603fbae9-1089-451d-87f4-61da8282a84d" providerId="ADAL" clId="{0C92F60B-90CE-4DC7-9913-7C58C6A2C267}" dt="2020-06-30T19:46:13.789" v="368" actId="2696"/>
        <pc:sldMkLst>
          <pc:docMk/>
          <pc:sldMk cId="3394396548" sldId="1738"/>
        </pc:sldMkLst>
      </pc:sldChg>
      <pc:sldChg chg="modSp">
        <pc:chgData name="Andrea Bainbridge" userId="603fbae9-1089-451d-87f4-61da8282a84d" providerId="ADAL" clId="{0C92F60B-90CE-4DC7-9913-7C58C6A2C267}" dt="2020-06-30T19:46:07.272" v="365" actId="6549"/>
        <pc:sldMkLst>
          <pc:docMk/>
          <pc:sldMk cId="3760510584" sldId="1739"/>
        </pc:sldMkLst>
        <pc:spChg chg="mod">
          <ac:chgData name="Andrea Bainbridge" userId="603fbae9-1089-451d-87f4-61da8282a84d" providerId="ADAL" clId="{0C92F60B-90CE-4DC7-9913-7C58C6A2C267}" dt="2020-06-30T19:46:07.272" v="365" actId="6549"/>
          <ac:spMkLst>
            <pc:docMk/>
            <pc:sldMk cId="3760510584" sldId="1739"/>
            <ac:spMk id="4" creationId="{A33BB630-3901-4F26-A9B7-20A7998E37D8}"/>
          </ac:spMkLst>
        </pc:spChg>
      </pc:sldChg>
      <pc:sldChg chg="del">
        <pc:chgData name="Andrea Bainbridge" userId="603fbae9-1089-451d-87f4-61da8282a84d" providerId="ADAL" clId="{0C92F60B-90CE-4DC7-9913-7C58C6A2C267}" dt="2020-06-30T19:46:17.971" v="369" actId="2696"/>
        <pc:sldMkLst>
          <pc:docMk/>
          <pc:sldMk cId="1753494123" sldId="1740"/>
        </pc:sldMkLst>
      </pc:sldChg>
      <pc:sldChg chg="del">
        <pc:chgData name="Andrea Bainbridge" userId="603fbae9-1089-451d-87f4-61da8282a84d" providerId="ADAL" clId="{0C92F60B-90CE-4DC7-9913-7C58C6A2C267}" dt="2020-06-30T19:46:20.150" v="370" actId="2696"/>
        <pc:sldMkLst>
          <pc:docMk/>
          <pc:sldMk cId="341007076" sldId="1741"/>
        </pc:sldMkLst>
      </pc:sldChg>
      <pc:sldChg chg="modSp add">
        <pc:chgData name="Andrea Bainbridge" userId="603fbae9-1089-451d-87f4-61da8282a84d" providerId="ADAL" clId="{0C92F60B-90CE-4DC7-9913-7C58C6A2C267}" dt="2020-06-30T19:45:43.327" v="342" actId="20577"/>
        <pc:sldMkLst>
          <pc:docMk/>
          <pc:sldMk cId="1929881173" sldId="1742"/>
        </pc:sldMkLst>
        <pc:spChg chg="mod">
          <ac:chgData name="Andrea Bainbridge" userId="603fbae9-1089-451d-87f4-61da8282a84d" providerId="ADAL" clId="{0C92F60B-90CE-4DC7-9913-7C58C6A2C267}" dt="2020-06-30T19:45:43.327" v="342" actId="20577"/>
          <ac:spMkLst>
            <pc:docMk/>
            <pc:sldMk cId="1929881173" sldId="1742"/>
            <ac:spMk id="4" creationId="{A33BB630-3901-4F26-A9B7-20A7998E37D8}"/>
          </ac:spMkLst>
        </pc:spChg>
      </pc:sldChg>
      <pc:sldChg chg="modSp add">
        <pc:chgData name="Andrea Bainbridge" userId="603fbae9-1089-451d-87f4-61da8282a84d" providerId="ADAL" clId="{0C92F60B-90CE-4DC7-9913-7C58C6A2C267}" dt="2020-06-30T20:52:40.038" v="1139" actId="20577"/>
        <pc:sldMkLst>
          <pc:docMk/>
          <pc:sldMk cId="69496080" sldId="1743"/>
        </pc:sldMkLst>
        <pc:spChg chg="mod">
          <ac:chgData name="Andrea Bainbridge" userId="603fbae9-1089-451d-87f4-61da8282a84d" providerId="ADAL" clId="{0C92F60B-90CE-4DC7-9913-7C58C6A2C267}" dt="2020-06-30T19:52:03.599" v="592" actId="20577"/>
          <ac:spMkLst>
            <pc:docMk/>
            <pc:sldMk cId="69496080" sldId="1743"/>
            <ac:spMk id="3" creationId="{F0FEFC0D-700A-4029-98E7-6B0C012174D0}"/>
          </ac:spMkLst>
        </pc:spChg>
        <pc:spChg chg="mod">
          <ac:chgData name="Andrea Bainbridge" userId="603fbae9-1089-451d-87f4-61da8282a84d" providerId="ADAL" clId="{0C92F60B-90CE-4DC7-9913-7C58C6A2C267}" dt="2020-06-30T20:52:40.038" v="1139" actId="20577"/>
          <ac:spMkLst>
            <pc:docMk/>
            <pc:sldMk cId="69496080" sldId="1743"/>
            <ac:spMk id="4" creationId="{089E946D-9F03-4003-BB43-BFCA62DB9D4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7/9/2020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7/9/2020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mutually exclusive processes, but each is a distinct element</a:t>
            </a:r>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278527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mutually exclusive processes, but each is a distinct element</a:t>
            </a:r>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294056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mutually exclusive processes, but each is a distinct element</a:t>
            </a:r>
          </a:p>
        </p:txBody>
      </p:sp>
      <p:sp>
        <p:nvSpPr>
          <p:cNvPr id="4" name="Slide Number Placeholder 3"/>
          <p:cNvSpPr>
            <a:spLocks noGrp="1"/>
          </p:cNvSpPr>
          <p:nvPr>
            <p:ph type="sldNum" sz="quarter" idx="5"/>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38802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mutually exclusive processes, but each is a distinct element</a:t>
            </a:r>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3362065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knowledge.exlibrisgroup.com/Alma/Implementation_and_Migration/Migration_Guides_and_Tutorials/Aleph_to_Alma_Migration_Guide" TargetMode="External"/><Relationship Id="rId2" Type="http://schemas.openxmlformats.org/officeDocument/2006/relationships/hyperlink" Target="https://3.basecamp.com/3765443/buckets/15146002/documents/2461220624"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hyperlink" Target="http://ols.cuny.edu/alma/"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7E73F6-75FC-44E9-BBFF-F064A233FBD3}"/>
              </a:ext>
            </a:extLst>
          </p:cNvPr>
          <p:cNvSpPr>
            <a:spLocks noGrp="1"/>
          </p:cNvSpPr>
          <p:nvPr>
            <p:ph type="ctrTitle"/>
          </p:nvPr>
        </p:nvSpPr>
        <p:spPr/>
        <p:txBody>
          <a:bodyPr/>
          <a:lstStyle/>
          <a:p>
            <a:r>
              <a:rPr lang="en-US" dirty="0"/>
              <a:t>CUNY Cutover Migration</a:t>
            </a:r>
          </a:p>
        </p:txBody>
      </p:sp>
      <p:sp>
        <p:nvSpPr>
          <p:cNvPr id="6" name="Subtitle 5">
            <a:extLst>
              <a:ext uri="{FF2B5EF4-FFF2-40B4-BE49-F238E27FC236}">
                <a16:creationId xmlns:a16="http://schemas.microsoft.com/office/drawing/2014/main" id="{21FAB61A-9C29-4137-8AD1-B7E6D1F2B335}"/>
              </a:ext>
            </a:extLst>
          </p:cNvPr>
          <p:cNvSpPr>
            <a:spLocks noGrp="1"/>
          </p:cNvSpPr>
          <p:nvPr>
            <p:ph type="subTitle" idx="1"/>
          </p:nvPr>
        </p:nvSpPr>
        <p:spPr/>
        <p:txBody>
          <a:bodyPr/>
          <a:lstStyle/>
          <a:p>
            <a:r>
              <a:rPr lang="en-US" dirty="0"/>
              <a:t>Data Review and Acceptance</a:t>
            </a:r>
          </a:p>
        </p:txBody>
      </p:sp>
      <p:sp>
        <p:nvSpPr>
          <p:cNvPr id="7" name="Text Placeholder 6">
            <a:extLst>
              <a:ext uri="{FF2B5EF4-FFF2-40B4-BE49-F238E27FC236}">
                <a16:creationId xmlns:a16="http://schemas.microsoft.com/office/drawing/2014/main" id="{E3E3076C-2A62-4931-8C20-AA9AF105D504}"/>
              </a:ext>
            </a:extLst>
          </p:cNvPr>
          <p:cNvSpPr>
            <a:spLocks noGrp="1"/>
          </p:cNvSpPr>
          <p:nvPr>
            <p:ph type="body" sz="quarter" idx="12"/>
          </p:nvPr>
        </p:nvSpPr>
        <p:spPr/>
        <p:txBody>
          <a:bodyPr>
            <a:normAutofit fontScale="92500"/>
          </a:bodyPr>
          <a:lstStyle/>
          <a:p>
            <a:r>
              <a:rPr lang="en-US" dirty="0"/>
              <a:t>Andrea Bainbridge, Implementation Consultant | July 7, 2020</a:t>
            </a:r>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What to Check--CUNY’s Data Checks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lnSpcReduction="10000"/>
          </a:bodyPr>
          <a:lstStyle/>
          <a:p>
            <a:pPr marL="0" indent="0">
              <a:buNone/>
            </a:pPr>
            <a:r>
              <a:rPr lang="en-US" b="1" dirty="0"/>
              <a:t>I. Focus on changes from TL</a:t>
            </a:r>
            <a:endParaRPr lang="en-US" dirty="0"/>
          </a:p>
          <a:p>
            <a:r>
              <a:rPr lang="en-US" dirty="0"/>
              <a:t>User Primary ID</a:t>
            </a:r>
          </a:p>
          <a:p>
            <a:pPr lvl="1"/>
            <a:r>
              <a:rPr lang="en-US" dirty="0">
                <a:solidFill>
                  <a:srgbClr val="FF0000"/>
                </a:solidFill>
              </a:rPr>
              <a:t>Should match EMPLID (Aleph ID 07)</a:t>
            </a:r>
          </a:p>
          <a:p>
            <a:r>
              <a:rPr lang="en-US" dirty="0"/>
              <a:t>Aleph fields transformed</a:t>
            </a:r>
          </a:p>
          <a:p>
            <a:pPr lvl="1"/>
            <a:r>
              <a:rPr lang="en-US" dirty="0"/>
              <a:t>001 </a:t>
            </a:r>
            <a:r>
              <a:rPr lang="en-US" dirty="0">
                <a:sym typeface="Wingdings" panose="05000000000000000000" pitchFamily="2" charset="2"/>
              </a:rPr>
              <a:t> </a:t>
            </a:r>
            <a:r>
              <a:rPr lang="en-US" dirty="0">
                <a:solidFill>
                  <a:srgbClr val="FF0000"/>
                </a:solidFill>
              </a:rPr>
              <a:t>952</a:t>
            </a:r>
            <a:r>
              <a:rPr lang="en-US" dirty="0"/>
              <a:t>; OWN </a:t>
            </a:r>
            <a:r>
              <a:rPr lang="en-US" dirty="0">
                <a:sym typeface="Wingdings" panose="05000000000000000000" pitchFamily="2" charset="2"/>
              </a:rPr>
              <a:t> </a:t>
            </a:r>
            <a:r>
              <a:rPr lang="en-US" dirty="0">
                <a:solidFill>
                  <a:srgbClr val="FF0000"/>
                </a:solidFill>
                <a:sym typeface="Wingdings" panose="05000000000000000000" pitchFamily="2" charset="2"/>
              </a:rPr>
              <a:t>975</a:t>
            </a:r>
            <a:r>
              <a:rPr lang="en-US" dirty="0">
                <a:sym typeface="Wingdings" panose="05000000000000000000" pitchFamily="2" charset="2"/>
              </a:rPr>
              <a:t>; STA  </a:t>
            </a:r>
            <a:r>
              <a:rPr lang="en-US" dirty="0">
                <a:solidFill>
                  <a:srgbClr val="FF0000"/>
                </a:solidFill>
                <a:sym typeface="Wingdings" panose="05000000000000000000" pitchFamily="2" charset="2"/>
              </a:rPr>
              <a:t>976</a:t>
            </a:r>
            <a:r>
              <a:rPr lang="en-US" dirty="0">
                <a:sym typeface="Wingdings" panose="05000000000000000000" pitchFamily="2" charset="2"/>
              </a:rPr>
              <a:t>; 946  </a:t>
            </a:r>
            <a:r>
              <a:rPr lang="en-US" dirty="0">
                <a:solidFill>
                  <a:srgbClr val="FF0000"/>
                </a:solidFill>
                <a:sym typeface="Wingdings" panose="05000000000000000000" pitchFamily="2" charset="2"/>
              </a:rPr>
              <a:t>956</a:t>
            </a:r>
            <a:r>
              <a:rPr lang="en-US" dirty="0">
                <a:sym typeface="Wingdings" panose="05000000000000000000" pitchFamily="2" charset="2"/>
              </a:rPr>
              <a:t>; 949  </a:t>
            </a:r>
            <a:r>
              <a:rPr lang="en-US" dirty="0">
                <a:solidFill>
                  <a:srgbClr val="FF0000"/>
                </a:solidFill>
                <a:sym typeface="Wingdings" panose="05000000000000000000" pitchFamily="2" charset="2"/>
              </a:rPr>
              <a:t>959</a:t>
            </a:r>
            <a:r>
              <a:rPr lang="en-US" dirty="0">
                <a:sym typeface="Wingdings" panose="05000000000000000000" pitchFamily="2" charset="2"/>
              </a:rPr>
              <a:t>; 910  </a:t>
            </a:r>
            <a:r>
              <a:rPr lang="en-US" dirty="0">
                <a:solidFill>
                  <a:srgbClr val="FF0000"/>
                </a:solidFill>
                <a:sym typeface="Wingdings" panose="05000000000000000000" pitchFamily="2" charset="2"/>
              </a:rPr>
              <a:t>990</a:t>
            </a:r>
            <a:endParaRPr lang="en-US" dirty="0">
              <a:solidFill>
                <a:srgbClr val="FF0000"/>
              </a:solidFill>
            </a:endParaRPr>
          </a:p>
          <a:p>
            <a:r>
              <a:rPr lang="en-US" dirty="0"/>
              <a:t>Local fields retained in IZ</a:t>
            </a:r>
          </a:p>
          <a:p>
            <a:pPr lvl="1"/>
            <a:r>
              <a:rPr lang="en-US" dirty="0"/>
              <a:t>Will not be overwritten by NZ record</a:t>
            </a:r>
          </a:p>
          <a:p>
            <a:pPr lvl="1"/>
            <a:r>
              <a:rPr lang="en-US" dirty="0">
                <a:solidFill>
                  <a:srgbClr val="FF0000"/>
                </a:solidFill>
              </a:rPr>
              <a:t>590, 952, 956, 959, 970, 971, 975, </a:t>
            </a:r>
          </a:p>
          <a:p>
            <a:pPr marL="457200" lvl="1" indent="0">
              <a:buNone/>
            </a:pPr>
            <a:r>
              <a:rPr lang="en-US" dirty="0">
                <a:solidFill>
                  <a:srgbClr val="FF0000"/>
                </a:solidFill>
              </a:rPr>
              <a:t>    976, 990, 991</a:t>
            </a:r>
          </a:p>
          <a:p>
            <a:endParaRPr lang="en-US" dirty="0"/>
          </a:p>
          <a:p>
            <a:endParaRPr lang="en-US" dirty="0"/>
          </a:p>
        </p:txBody>
      </p:sp>
      <p:pic>
        <p:nvPicPr>
          <p:cNvPr id="4" name="Picture 3">
            <a:extLst>
              <a:ext uri="{FF2B5EF4-FFF2-40B4-BE49-F238E27FC236}">
                <a16:creationId xmlns:a16="http://schemas.microsoft.com/office/drawing/2014/main" id="{7F7AE138-38A3-4936-B693-126FC76DC815}"/>
              </a:ext>
            </a:extLst>
          </p:cNvPr>
          <p:cNvPicPr>
            <a:picLocks noChangeAspect="1"/>
          </p:cNvPicPr>
          <p:nvPr/>
        </p:nvPicPr>
        <p:blipFill>
          <a:blip r:embed="rId3"/>
          <a:stretch>
            <a:fillRect/>
          </a:stretch>
        </p:blipFill>
        <p:spPr>
          <a:xfrm>
            <a:off x="5292080" y="611006"/>
            <a:ext cx="2520280" cy="1413306"/>
          </a:xfrm>
          <a:prstGeom prst="rect">
            <a:avLst/>
          </a:prstGeom>
        </p:spPr>
      </p:pic>
      <p:pic>
        <p:nvPicPr>
          <p:cNvPr id="8" name="Picture 7">
            <a:extLst>
              <a:ext uri="{FF2B5EF4-FFF2-40B4-BE49-F238E27FC236}">
                <a16:creationId xmlns:a16="http://schemas.microsoft.com/office/drawing/2014/main" id="{4037E9B1-D8C3-4131-A6C9-7B124711F4DC}"/>
              </a:ext>
            </a:extLst>
          </p:cNvPr>
          <p:cNvPicPr>
            <a:picLocks noChangeAspect="1"/>
          </p:cNvPicPr>
          <p:nvPr/>
        </p:nvPicPr>
        <p:blipFill>
          <a:blip r:embed="rId4"/>
          <a:stretch>
            <a:fillRect/>
          </a:stretch>
        </p:blipFill>
        <p:spPr>
          <a:xfrm>
            <a:off x="5148064" y="3435846"/>
            <a:ext cx="3387250" cy="999761"/>
          </a:xfrm>
          <a:prstGeom prst="rect">
            <a:avLst/>
          </a:prstGeom>
        </p:spPr>
      </p:pic>
    </p:spTree>
    <p:extLst>
      <p:ext uri="{BB962C8B-B14F-4D97-AF65-F5344CB8AC3E}">
        <p14:creationId xmlns:p14="http://schemas.microsoft.com/office/powerpoint/2010/main" val="2420454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What to Check--CUNY’s Data Checks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0" indent="0">
              <a:buNone/>
            </a:pPr>
            <a:r>
              <a:rPr lang="en-US" b="1" dirty="0"/>
              <a:t>II. Sanity-check against Aleph &amp; SFX Data</a:t>
            </a:r>
            <a:endParaRPr lang="en-US" dirty="0"/>
          </a:p>
          <a:p>
            <a:r>
              <a:rPr lang="en-US" dirty="0"/>
              <a:t>Patron Example: Choose three or four individual patrons in Aleph and verify in Alma</a:t>
            </a:r>
          </a:p>
          <a:p>
            <a:pPr lvl="1"/>
            <a:r>
              <a:rPr lang="en-US" dirty="0"/>
              <a:t>Contact info is correct</a:t>
            </a:r>
          </a:p>
          <a:p>
            <a:pPr lvl="1"/>
            <a:r>
              <a:rPr lang="en-US" dirty="0"/>
              <a:t>Is User Group correct? Are they correctly marked internal vs. external?</a:t>
            </a:r>
          </a:p>
          <a:p>
            <a:pPr lvl="1"/>
            <a:r>
              <a:rPr lang="en-US" dirty="0"/>
              <a:t>Did blocks/fines migrate as specified?</a:t>
            </a:r>
          </a:p>
          <a:p>
            <a:pPr lvl="1"/>
            <a:r>
              <a:rPr lang="en-US" dirty="0"/>
              <a:t>Did notes migrate as expected? Are internal notes still internal (i.e. invisible to the patron)?</a:t>
            </a:r>
          </a:p>
          <a:p>
            <a:r>
              <a:rPr lang="en-US" dirty="0"/>
              <a:t>Repeat this spot-checking process for other record types</a:t>
            </a:r>
          </a:p>
        </p:txBody>
      </p:sp>
    </p:spTree>
    <p:extLst>
      <p:ext uri="{BB962C8B-B14F-4D97-AF65-F5344CB8AC3E}">
        <p14:creationId xmlns:p14="http://schemas.microsoft.com/office/powerpoint/2010/main" val="3713329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What to Check--CUNY’s Data Checks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0" indent="0">
              <a:buNone/>
            </a:pPr>
            <a:r>
              <a:rPr lang="en-US" b="1" dirty="0"/>
              <a:t>II. Sanity-check against Aleph &amp; SFX Data</a:t>
            </a:r>
            <a:endParaRPr lang="en-US" dirty="0"/>
          </a:p>
          <a:p>
            <a:r>
              <a:rPr lang="en-US" dirty="0"/>
              <a:t>Verify the number of SFX activations for your IZ</a:t>
            </a:r>
          </a:p>
          <a:p>
            <a:pPr marL="457200" lvl="1" indent="0">
              <a:buNone/>
            </a:pPr>
            <a:endParaRPr lang="en-US" dirty="0"/>
          </a:p>
          <a:p>
            <a:endParaRPr lang="en-US" dirty="0"/>
          </a:p>
          <a:p>
            <a:endParaRPr lang="en-US" dirty="0"/>
          </a:p>
          <a:p>
            <a:endParaRPr lang="en-US" dirty="0"/>
          </a:p>
          <a:p>
            <a:endParaRPr lang="en-US" dirty="0"/>
          </a:p>
          <a:p>
            <a:r>
              <a:rPr lang="en-US" dirty="0"/>
              <a:t>Did the expected activations migrate to your IZ?</a:t>
            </a:r>
          </a:p>
          <a:p>
            <a:pPr lvl="1"/>
            <a:endParaRPr lang="en-US" dirty="0"/>
          </a:p>
        </p:txBody>
      </p:sp>
      <p:pic>
        <p:nvPicPr>
          <p:cNvPr id="3" name="Picture 2">
            <a:extLst>
              <a:ext uri="{FF2B5EF4-FFF2-40B4-BE49-F238E27FC236}">
                <a16:creationId xmlns:a16="http://schemas.microsoft.com/office/drawing/2014/main" id="{CEF40356-4B76-49BC-A3D5-FBA8491F0614}"/>
              </a:ext>
            </a:extLst>
          </p:cNvPr>
          <p:cNvPicPr>
            <a:picLocks noChangeAspect="1"/>
          </p:cNvPicPr>
          <p:nvPr/>
        </p:nvPicPr>
        <p:blipFill>
          <a:blip r:embed="rId3"/>
          <a:stretch>
            <a:fillRect/>
          </a:stretch>
        </p:blipFill>
        <p:spPr>
          <a:xfrm>
            <a:off x="683568" y="1722721"/>
            <a:ext cx="4264929" cy="864096"/>
          </a:xfrm>
          <a:prstGeom prst="rect">
            <a:avLst/>
          </a:prstGeom>
        </p:spPr>
      </p:pic>
      <p:pic>
        <p:nvPicPr>
          <p:cNvPr id="4" name="Picture 3">
            <a:extLst>
              <a:ext uri="{FF2B5EF4-FFF2-40B4-BE49-F238E27FC236}">
                <a16:creationId xmlns:a16="http://schemas.microsoft.com/office/drawing/2014/main" id="{3252C8BD-45E3-4E03-B7A6-3F3F868827F3}"/>
              </a:ext>
            </a:extLst>
          </p:cNvPr>
          <p:cNvPicPr>
            <a:picLocks noChangeAspect="1"/>
          </p:cNvPicPr>
          <p:nvPr/>
        </p:nvPicPr>
        <p:blipFill>
          <a:blip r:embed="rId4"/>
          <a:stretch>
            <a:fillRect/>
          </a:stretch>
        </p:blipFill>
        <p:spPr>
          <a:xfrm>
            <a:off x="3707904" y="2761242"/>
            <a:ext cx="4264929" cy="920016"/>
          </a:xfrm>
          <a:prstGeom prst="rect">
            <a:avLst/>
          </a:prstGeom>
        </p:spPr>
      </p:pic>
    </p:spTree>
    <p:extLst>
      <p:ext uri="{BB962C8B-B14F-4D97-AF65-F5344CB8AC3E}">
        <p14:creationId xmlns:p14="http://schemas.microsoft.com/office/powerpoint/2010/main" val="301284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Resources and Tips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Tree>
    <p:extLst>
      <p:ext uri="{BB962C8B-B14F-4D97-AF65-F5344CB8AC3E}">
        <p14:creationId xmlns:p14="http://schemas.microsoft.com/office/powerpoint/2010/main" val="105126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C55244-FE6A-4D56-ABFA-182A90EBA4FB}"/>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6063B7AD-6C7D-4CE3-ABF2-4DB7D91C3395}"/>
              </a:ext>
            </a:extLst>
          </p:cNvPr>
          <p:cNvSpPr>
            <a:spLocks noGrp="1"/>
          </p:cNvSpPr>
          <p:nvPr>
            <p:ph type="title"/>
          </p:nvPr>
        </p:nvSpPr>
        <p:spPr/>
        <p:txBody>
          <a:bodyPr/>
          <a:lstStyle/>
          <a:p>
            <a:r>
              <a:rPr lang="en-US" dirty="0"/>
              <a:t>Resources and Tips</a:t>
            </a:r>
          </a:p>
        </p:txBody>
      </p:sp>
      <p:sp>
        <p:nvSpPr>
          <p:cNvPr id="4" name="Content Placeholder 3">
            <a:extLst>
              <a:ext uri="{FF2B5EF4-FFF2-40B4-BE49-F238E27FC236}">
                <a16:creationId xmlns:a16="http://schemas.microsoft.com/office/drawing/2014/main" id="{445B1CCD-7120-4CB7-8492-FDAC7D977A4E}"/>
              </a:ext>
            </a:extLst>
          </p:cNvPr>
          <p:cNvSpPr>
            <a:spLocks noGrp="1"/>
          </p:cNvSpPr>
          <p:nvPr>
            <p:ph idx="1"/>
          </p:nvPr>
        </p:nvSpPr>
        <p:spPr/>
        <p:txBody>
          <a:bodyPr>
            <a:normAutofit lnSpcReduction="10000"/>
          </a:bodyPr>
          <a:lstStyle/>
          <a:p>
            <a:r>
              <a:rPr lang="en-US" dirty="0"/>
              <a:t>TL Data Review Slides</a:t>
            </a:r>
          </a:p>
          <a:p>
            <a:pPr lvl="1"/>
            <a:r>
              <a:rPr lang="en-US" dirty="0">
                <a:hlinkClick r:id="rId2"/>
              </a:rPr>
              <a:t>https://3.basecamp.com/3765443/buckets/15146002/documents/2461220624</a:t>
            </a:r>
            <a:endParaRPr lang="en-US" dirty="0"/>
          </a:p>
          <a:p>
            <a:pPr lvl="1"/>
            <a:r>
              <a:rPr lang="en-US" dirty="0"/>
              <a:t>Helpful searches</a:t>
            </a:r>
          </a:p>
          <a:p>
            <a:endParaRPr lang="en-US" dirty="0"/>
          </a:p>
          <a:p>
            <a:r>
              <a:rPr lang="en-US" dirty="0"/>
              <a:t>For reference see </a:t>
            </a:r>
            <a:r>
              <a:rPr lang="en-US" u="sng" dirty="0">
                <a:hlinkClick r:id="rId3"/>
              </a:rPr>
              <a:t>the Aleph to Alma Migration Guide</a:t>
            </a:r>
            <a:r>
              <a:rPr lang="en-US" dirty="0"/>
              <a:t>.</a:t>
            </a:r>
          </a:p>
          <a:p>
            <a:endParaRPr lang="en-US" dirty="0"/>
          </a:p>
          <a:p>
            <a:r>
              <a:rPr lang="en-US" dirty="0"/>
              <a:t>Gather examples now from Aleph to be used in data-checking.</a:t>
            </a:r>
          </a:p>
          <a:p>
            <a:endParaRPr lang="en-US" dirty="0"/>
          </a:p>
        </p:txBody>
      </p:sp>
    </p:spTree>
    <p:extLst>
      <p:ext uri="{BB962C8B-B14F-4D97-AF65-F5344CB8AC3E}">
        <p14:creationId xmlns:p14="http://schemas.microsoft.com/office/powerpoint/2010/main" val="149279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C55244-FE6A-4D56-ABFA-182A90EBA4FB}"/>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6063B7AD-6C7D-4CE3-ABF2-4DB7D91C3395}"/>
              </a:ext>
            </a:extLst>
          </p:cNvPr>
          <p:cNvSpPr>
            <a:spLocks noGrp="1"/>
          </p:cNvSpPr>
          <p:nvPr>
            <p:ph type="title"/>
          </p:nvPr>
        </p:nvSpPr>
        <p:spPr/>
        <p:txBody>
          <a:bodyPr/>
          <a:lstStyle/>
          <a:p>
            <a:r>
              <a:rPr lang="en-US" dirty="0"/>
              <a:t>Resources and Tips</a:t>
            </a:r>
          </a:p>
        </p:txBody>
      </p:sp>
      <p:sp>
        <p:nvSpPr>
          <p:cNvPr id="4" name="Content Placeholder 3">
            <a:extLst>
              <a:ext uri="{FF2B5EF4-FFF2-40B4-BE49-F238E27FC236}">
                <a16:creationId xmlns:a16="http://schemas.microsoft.com/office/drawing/2014/main" id="{445B1CCD-7120-4CB7-8492-FDAC7D977A4E}"/>
              </a:ext>
            </a:extLst>
          </p:cNvPr>
          <p:cNvSpPr>
            <a:spLocks noGrp="1"/>
          </p:cNvSpPr>
          <p:nvPr>
            <p:ph idx="1"/>
          </p:nvPr>
        </p:nvSpPr>
        <p:spPr/>
        <p:txBody>
          <a:bodyPr>
            <a:normAutofit fontScale="92500"/>
          </a:bodyPr>
          <a:lstStyle/>
          <a:p>
            <a:r>
              <a:rPr lang="en-US" dirty="0"/>
              <a:t>Gather record counts from Aleph for bibs, patrons, PO lines, etc. so you can compare totals in Alma.</a:t>
            </a:r>
          </a:p>
          <a:p>
            <a:endParaRPr lang="en-US" dirty="0"/>
          </a:p>
          <a:p>
            <a:r>
              <a:rPr lang="en-US" dirty="0"/>
              <a:t>If it looks weird, double-check it in Aleph or SFX first. You may have found an outlier.</a:t>
            </a:r>
          </a:p>
          <a:p>
            <a:endParaRPr lang="en-US" dirty="0"/>
          </a:p>
          <a:p>
            <a:r>
              <a:rPr lang="en-US" dirty="0"/>
              <a:t>Ask! Share questions/comments about your data to your Communications Committee representative. They will route to </a:t>
            </a:r>
            <a:r>
              <a:rPr lang="en-US" dirty="0" err="1"/>
              <a:t>ExL</a:t>
            </a:r>
            <a:r>
              <a:rPr lang="en-US" dirty="0"/>
              <a:t>.</a:t>
            </a:r>
          </a:p>
        </p:txBody>
      </p:sp>
    </p:spTree>
    <p:extLst>
      <p:ext uri="{BB962C8B-B14F-4D97-AF65-F5344CB8AC3E}">
        <p14:creationId xmlns:p14="http://schemas.microsoft.com/office/powerpoint/2010/main" val="157676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Timeline</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Tree>
    <p:extLst>
      <p:ext uri="{BB962C8B-B14F-4D97-AF65-F5344CB8AC3E}">
        <p14:creationId xmlns:p14="http://schemas.microsoft.com/office/powerpoint/2010/main" val="326512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E93772-C928-4693-B10F-F4510B3800F3}"/>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E845ECE1-832C-491E-8EE3-C2738BE9E7FA}"/>
              </a:ext>
            </a:extLst>
          </p:cNvPr>
          <p:cNvSpPr>
            <a:spLocks noGrp="1"/>
          </p:cNvSpPr>
          <p:nvPr>
            <p:ph type="title"/>
          </p:nvPr>
        </p:nvSpPr>
        <p:spPr/>
        <p:txBody>
          <a:bodyPr/>
          <a:lstStyle/>
          <a:p>
            <a:r>
              <a:rPr lang="en-US" dirty="0"/>
              <a:t>Alma Delivery and Data Review Timeline</a:t>
            </a:r>
          </a:p>
        </p:txBody>
      </p:sp>
      <p:sp>
        <p:nvSpPr>
          <p:cNvPr id="4" name="Content Placeholder 3">
            <a:extLst>
              <a:ext uri="{FF2B5EF4-FFF2-40B4-BE49-F238E27FC236}">
                <a16:creationId xmlns:a16="http://schemas.microsoft.com/office/drawing/2014/main" id="{2A68147F-A78E-4155-8CF2-D6E37936B954}"/>
              </a:ext>
            </a:extLst>
          </p:cNvPr>
          <p:cNvSpPr>
            <a:spLocks noGrp="1"/>
          </p:cNvSpPr>
          <p:nvPr>
            <p:ph idx="1"/>
          </p:nvPr>
        </p:nvSpPr>
        <p:spPr/>
        <p:txBody>
          <a:bodyPr>
            <a:normAutofit fontScale="77500" lnSpcReduction="20000"/>
          </a:bodyPr>
          <a:lstStyle/>
          <a:p>
            <a:r>
              <a:rPr lang="en-US" dirty="0"/>
              <a:t>Alma delivered to CUNY by </a:t>
            </a:r>
            <a:r>
              <a:rPr lang="en-US" dirty="0">
                <a:solidFill>
                  <a:srgbClr val="FF0000"/>
                </a:solidFill>
              </a:rPr>
              <a:t>July 26</a:t>
            </a:r>
          </a:p>
          <a:p>
            <a:pPr lvl="1"/>
            <a:r>
              <a:rPr lang="en-US" dirty="0"/>
              <a:t>Rolling delivery</a:t>
            </a:r>
          </a:p>
          <a:p>
            <a:endParaRPr lang="en-US" dirty="0"/>
          </a:p>
          <a:p>
            <a:r>
              <a:rPr lang="en-US" dirty="0"/>
              <a:t>Data Acceptance Due by EOD </a:t>
            </a:r>
            <a:r>
              <a:rPr lang="en-US" dirty="0">
                <a:solidFill>
                  <a:srgbClr val="FF0000"/>
                </a:solidFill>
              </a:rPr>
              <a:t>July 28</a:t>
            </a:r>
          </a:p>
          <a:p>
            <a:pPr lvl="1"/>
            <a:r>
              <a:rPr lang="en-US" dirty="0">
                <a:solidFill>
                  <a:schemeClr val="tx1"/>
                </a:solidFill>
              </a:rPr>
              <a:t>All sites have at least two full business days to review (Mon., July 27 and Tues., July 28)</a:t>
            </a:r>
          </a:p>
          <a:p>
            <a:pPr lvl="1"/>
            <a:r>
              <a:rPr lang="en-US" dirty="0" err="1">
                <a:solidFill>
                  <a:schemeClr val="tx1"/>
                </a:solidFill>
              </a:rPr>
              <a:t>ExL</a:t>
            </a:r>
            <a:r>
              <a:rPr lang="en-US" dirty="0">
                <a:solidFill>
                  <a:schemeClr val="tx1"/>
                </a:solidFill>
              </a:rPr>
              <a:t> will monitor SF cases over the weekend (July 25-26) for data review questions if some CUNY staff are able to check data on Saturday or Sunday.</a:t>
            </a:r>
          </a:p>
          <a:p>
            <a:pPr lvl="1"/>
            <a:r>
              <a:rPr lang="en-US" dirty="0">
                <a:solidFill>
                  <a:schemeClr val="tx1"/>
                </a:solidFill>
              </a:rPr>
              <a:t>If site is delivered early, you are welcome to review/accept your data early</a:t>
            </a:r>
          </a:p>
          <a:p>
            <a:endParaRPr lang="en-US" dirty="0">
              <a:solidFill>
                <a:schemeClr val="tx1"/>
              </a:solidFill>
            </a:endParaRPr>
          </a:p>
          <a:p>
            <a:r>
              <a:rPr lang="en-US" dirty="0">
                <a:solidFill>
                  <a:schemeClr val="tx1"/>
                </a:solidFill>
              </a:rPr>
              <a:t>See CUNY’s internal timeline at</a:t>
            </a:r>
            <a:r>
              <a:rPr lang="en-US" dirty="0">
                <a:solidFill>
                  <a:srgbClr val="FF0000"/>
                </a:solidFill>
              </a:rPr>
              <a:t> </a:t>
            </a:r>
            <a:r>
              <a:rPr lang="en-US" sz="2300" dirty="0"/>
              <a:t>https://guides.cuny.edu/LSPImplementation/Timeline </a:t>
            </a:r>
          </a:p>
          <a:p>
            <a:endParaRPr lang="en-US" dirty="0">
              <a:solidFill>
                <a:srgbClr val="FF0000"/>
              </a:solidFill>
              <a:highlight>
                <a:srgbClr val="FFFF00"/>
              </a:highlight>
            </a:endParaRPr>
          </a:p>
        </p:txBody>
      </p:sp>
    </p:spTree>
    <p:extLst>
      <p:ext uri="{BB962C8B-B14F-4D97-AF65-F5344CB8AC3E}">
        <p14:creationId xmlns:p14="http://schemas.microsoft.com/office/powerpoint/2010/main" val="341802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Q &amp; A from the live discussion</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Tree>
    <p:extLst>
      <p:ext uri="{BB962C8B-B14F-4D97-AF65-F5344CB8AC3E}">
        <p14:creationId xmlns:p14="http://schemas.microsoft.com/office/powerpoint/2010/main" val="227783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A7E257-8E9B-4F93-A33E-7573B1304FD4}"/>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A31873E2-273B-4C0E-9891-5ADECF18D4D7}"/>
              </a:ext>
            </a:extLst>
          </p:cNvPr>
          <p:cNvSpPr>
            <a:spLocks noGrp="1"/>
          </p:cNvSpPr>
          <p:nvPr>
            <p:ph type="title"/>
          </p:nvPr>
        </p:nvSpPr>
        <p:spPr/>
        <p:txBody>
          <a:bodyPr/>
          <a:lstStyle/>
          <a:p>
            <a:r>
              <a:rPr lang="en-US" dirty="0"/>
              <a:t>Questions Raised During the Meeting</a:t>
            </a:r>
          </a:p>
        </p:txBody>
      </p:sp>
      <p:sp>
        <p:nvSpPr>
          <p:cNvPr id="4" name="Content Placeholder 3">
            <a:extLst>
              <a:ext uri="{FF2B5EF4-FFF2-40B4-BE49-F238E27FC236}">
                <a16:creationId xmlns:a16="http://schemas.microsoft.com/office/drawing/2014/main" id="{3D4B8054-D7C1-4778-9427-D0F33687B575}"/>
              </a:ext>
            </a:extLst>
          </p:cNvPr>
          <p:cNvSpPr>
            <a:spLocks noGrp="1"/>
          </p:cNvSpPr>
          <p:nvPr>
            <p:ph idx="1"/>
          </p:nvPr>
        </p:nvSpPr>
        <p:spPr/>
        <p:txBody>
          <a:bodyPr>
            <a:normAutofit fontScale="62500" lnSpcReduction="20000"/>
          </a:bodyPr>
          <a:lstStyle/>
          <a:p>
            <a:r>
              <a:rPr lang="en-US" dirty="0"/>
              <a:t>Q: Whose servers are data loaded on?</a:t>
            </a:r>
          </a:p>
          <a:p>
            <a:pPr lvl="1"/>
            <a:r>
              <a:rPr lang="en-US" dirty="0"/>
              <a:t>A: Ex Libris</a:t>
            </a:r>
          </a:p>
          <a:p>
            <a:pPr lvl="1"/>
            <a:endParaRPr lang="en-US" dirty="0"/>
          </a:p>
          <a:p>
            <a:r>
              <a:rPr lang="en-US" dirty="0"/>
              <a:t>Q: Do we use our CUNY logins for Alma data-checking?</a:t>
            </a:r>
          </a:p>
          <a:p>
            <a:pPr lvl="1"/>
            <a:r>
              <a:rPr lang="en-US" dirty="0"/>
              <a:t>A: Yes. Use your </a:t>
            </a:r>
            <a:r>
              <a:rPr lang="en-US" dirty="0" err="1"/>
              <a:t>CUNYFirst</a:t>
            </a:r>
            <a:r>
              <a:rPr lang="en-US" dirty="0"/>
              <a:t> credentials.</a:t>
            </a:r>
          </a:p>
          <a:p>
            <a:pPr lvl="1"/>
            <a:r>
              <a:rPr lang="en-US" dirty="0"/>
              <a:t>Please test your log-in now.</a:t>
            </a:r>
          </a:p>
          <a:p>
            <a:pPr lvl="1"/>
            <a:r>
              <a:rPr lang="en-US" dirty="0">
                <a:hlinkClick r:id="rId2"/>
              </a:rPr>
              <a:t>http://ols.cuny.edu/alma/</a:t>
            </a:r>
            <a:endParaRPr lang="en-US" dirty="0"/>
          </a:p>
          <a:p>
            <a:pPr lvl="1"/>
            <a:r>
              <a:rPr lang="en-US" dirty="0"/>
              <a:t>New employees may need to be added manually to Alma.</a:t>
            </a:r>
          </a:p>
          <a:p>
            <a:endParaRPr lang="en-US" dirty="0"/>
          </a:p>
          <a:p>
            <a:r>
              <a:rPr lang="en-US" dirty="0"/>
              <a:t>Q: Should only one person be doing the checking?  Or several people?</a:t>
            </a:r>
          </a:p>
          <a:p>
            <a:pPr lvl="1"/>
            <a:r>
              <a:rPr lang="en-US" dirty="0"/>
              <a:t>From OLS: “"Takes a village", and why not enjoy the benefit have having several skilled campus people checking things in their area of expertise?”</a:t>
            </a:r>
          </a:p>
          <a:p>
            <a:pPr lvl="1"/>
            <a:r>
              <a:rPr lang="en-US" dirty="0"/>
              <a:t>Only one staff member per site will have access to the SF case, but others are encouraged to help with data-checking.</a:t>
            </a:r>
          </a:p>
          <a:p>
            <a:pPr lvl="1"/>
            <a:endParaRPr lang="en-US" dirty="0"/>
          </a:p>
          <a:p>
            <a:r>
              <a:rPr lang="en-US" dirty="0"/>
              <a:t>For checking migrated Fines (per Kevin): “For fines, please keep in mind that many fines were exported to excel and then removed from Aleph. So, look for </a:t>
            </a:r>
            <a:r>
              <a:rPr lang="en-US" dirty="0" err="1"/>
              <a:t>UNreturned</a:t>
            </a:r>
            <a:r>
              <a:rPr lang="en-US" dirty="0"/>
              <a:t> loans for fees and such”</a:t>
            </a:r>
          </a:p>
          <a:p>
            <a:endParaRPr lang="en-US" dirty="0"/>
          </a:p>
          <a:p>
            <a:endParaRPr lang="en-US" dirty="0"/>
          </a:p>
        </p:txBody>
      </p:sp>
    </p:spTree>
    <p:extLst>
      <p:ext uri="{BB962C8B-B14F-4D97-AF65-F5344CB8AC3E}">
        <p14:creationId xmlns:p14="http://schemas.microsoft.com/office/powerpoint/2010/main" val="340098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p:txBody>
          <a:bodyPr>
            <a:normAutofit lnSpcReduction="10000"/>
          </a:bodyPr>
          <a:lstStyle/>
          <a:p>
            <a:r>
              <a:rPr lang="en-US" dirty="0"/>
              <a:t>Cutover Migration Refresher</a:t>
            </a:r>
          </a:p>
          <a:p>
            <a:pPr lvl="1"/>
            <a:r>
              <a:rPr lang="en-US" dirty="0"/>
              <a:t>Process</a:t>
            </a:r>
          </a:p>
          <a:p>
            <a:pPr lvl="1"/>
            <a:r>
              <a:rPr lang="en-US" dirty="0"/>
              <a:t>Tools</a:t>
            </a:r>
          </a:p>
          <a:p>
            <a:r>
              <a:rPr lang="en-US" dirty="0"/>
              <a:t>Alma Data Review</a:t>
            </a:r>
          </a:p>
          <a:p>
            <a:pPr lvl="1"/>
            <a:r>
              <a:rPr lang="en-US" dirty="0"/>
              <a:t>What is “acceptable” data?</a:t>
            </a:r>
          </a:p>
          <a:p>
            <a:pPr lvl="1"/>
            <a:r>
              <a:rPr lang="en-US" dirty="0" err="1"/>
              <a:t>ExL’s</a:t>
            </a:r>
            <a:r>
              <a:rPr lang="en-US" dirty="0"/>
              <a:t> Data Checks (What </a:t>
            </a:r>
            <a:r>
              <a:rPr lang="en-US" b="1" dirty="0"/>
              <a:t>Not</a:t>
            </a:r>
            <a:r>
              <a:rPr lang="en-US" dirty="0"/>
              <a:t> to Worry About)</a:t>
            </a:r>
          </a:p>
          <a:p>
            <a:pPr lvl="1"/>
            <a:r>
              <a:rPr lang="en-US" dirty="0"/>
              <a:t>CUNY’s Data Checks (Site Expertise)</a:t>
            </a:r>
          </a:p>
          <a:p>
            <a:r>
              <a:rPr lang="en-US" dirty="0"/>
              <a:t>Resources &amp; Tips</a:t>
            </a:r>
          </a:p>
          <a:p>
            <a:r>
              <a:rPr lang="en-US" dirty="0"/>
              <a:t>Timeline</a:t>
            </a:r>
          </a:p>
          <a:p>
            <a:r>
              <a:rPr lang="en-US" dirty="0"/>
              <a:t>Q &amp; A from the live discussion</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A7E257-8E9B-4F93-A33E-7573B1304FD4}"/>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A31873E2-273B-4C0E-9891-5ADECF18D4D7}"/>
              </a:ext>
            </a:extLst>
          </p:cNvPr>
          <p:cNvSpPr>
            <a:spLocks noGrp="1"/>
          </p:cNvSpPr>
          <p:nvPr>
            <p:ph type="title"/>
          </p:nvPr>
        </p:nvSpPr>
        <p:spPr/>
        <p:txBody>
          <a:bodyPr/>
          <a:lstStyle/>
          <a:p>
            <a:r>
              <a:rPr lang="en-US" dirty="0"/>
              <a:t>Questions Raised During the Meeting</a:t>
            </a:r>
          </a:p>
        </p:txBody>
      </p:sp>
      <p:sp>
        <p:nvSpPr>
          <p:cNvPr id="4" name="Content Placeholder 3">
            <a:extLst>
              <a:ext uri="{FF2B5EF4-FFF2-40B4-BE49-F238E27FC236}">
                <a16:creationId xmlns:a16="http://schemas.microsoft.com/office/drawing/2014/main" id="{3D4B8054-D7C1-4778-9427-D0F33687B575}"/>
              </a:ext>
            </a:extLst>
          </p:cNvPr>
          <p:cNvSpPr>
            <a:spLocks noGrp="1"/>
          </p:cNvSpPr>
          <p:nvPr>
            <p:ph idx="1"/>
          </p:nvPr>
        </p:nvSpPr>
        <p:spPr/>
        <p:txBody>
          <a:bodyPr>
            <a:normAutofit fontScale="70000" lnSpcReduction="20000"/>
          </a:bodyPr>
          <a:lstStyle/>
          <a:p>
            <a:r>
              <a:rPr lang="en-US" dirty="0"/>
              <a:t>Q: Will the production environment be available right up to July 22nd if we want to test these and familiarize with what to do?  Is the production environment going to be down?</a:t>
            </a:r>
          </a:p>
          <a:p>
            <a:pPr lvl="1"/>
            <a:r>
              <a:rPr lang="en-US" b="1" dirty="0"/>
              <a:t>While new data is being loaded, until you accept data, no changes should be made to Alma.</a:t>
            </a:r>
          </a:p>
          <a:p>
            <a:pPr lvl="1"/>
            <a:r>
              <a:rPr lang="en-US" dirty="0"/>
              <a:t>Alma will be available until approx. July 24</a:t>
            </a:r>
          </a:p>
          <a:p>
            <a:pPr lvl="1"/>
            <a:r>
              <a:rPr lang="en-US" dirty="0"/>
              <a:t>We are delivering Alma on a rolling basis, so lockout </a:t>
            </a:r>
            <a:r>
              <a:rPr lang="en-US" i="1" dirty="0"/>
              <a:t>may</a:t>
            </a:r>
            <a:r>
              <a:rPr lang="en-US" dirty="0"/>
              <a:t> begin a few days earlier for some sites</a:t>
            </a:r>
          </a:p>
          <a:p>
            <a:pPr lvl="1"/>
            <a:r>
              <a:rPr lang="en-US" dirty="0" err="1"/>
              <a:t>ExL</a:t>
            </a:r>
            <a:r>
              <a:rPr lang="en-US" dirty="0"/>
              <a:t> will alert CUNY sites when “lockout” begins via a SF comment, and we will alert OLS.</a:t>
            </a:r>
          </a:p>
          <a:p>
            <a:pPr lvl="1"/>
            <a:r>
              <a:rPr lang="en-US" dirty="0"/>
              <a:t>From OLS: “The Sandbox will be available for training and Alma </a:t>
            </a:r>
            <a:r>
              <a:rPr lang="en-US" dirty="0" err="1"/>
              <a:t>Alma</a:t>
            </a:r>
            <a:r>
              <a:rPr lang="en-US" dirty="0"/>
              <a:t> orientation purposes. One can also still have a look in Alma for review / search purposes. We should just not be entering new data or new changes.”</a:t>
            </a:r>
          </a:p>
          <a:p>
            <a:pPr lvl="1"/>
            <a:endParaRPr lang="en-US" dirty="0"/>
          </a:p>
          <a:p>
            <a:r>
              <a:rPr lang="en-US" dirty="0"/>
              <a:t>From OLS: “Electronic records that had STA=PCI  were removed, so this will lower your overall number of electronic records.”</a:t>
            </a:r>
          </a:p>
          <a:p>
            <a:endParaRPr lang="en-US" dirty="0"/>
          </a:p>
          <a:p>
            <a:r>
              <a:rPr lang="en-US" dirty="0"/>
              <a:t>From OLS: “</a:t>
            </a:r>
            <a:r>
              <a:rPr lang="en-US" dirty="0" err="1"/>
              <a:t>nbl</a:t>
            </a:r>
            <a:r>
              <a:rPr lang="en-US" dirty="0"/>
              <a:t> [new book list] will be retired with Aleph. There is a search that one can do to see the date that items are added </a:t>
            </a:r>
            <a:r>
              <a:rPr lang="en-US"/>
              <a:t>to Alma”</a:t>
            </a:r>
            <a:endParaRPr lang="en-US" dirty="0"/>
          </a:p>
          <a:p>
            <a:endParaRPr lang="en-US" dirty="0"/>
          </a:p>
          <a:p>
            <a:endParaRPr lang="en-US" dirty="0"/>
          </a:p>
        </p:txBody>
      </p:sp>
    </p:spTree>
    <p:extLst>
      <p:ext uri="{BB962C8B-B14F-4D97-AF65-F5344CB8AC3E}">
        <p14:creationId xmlns:p14="http://schemas.microsoft.com/office/powerpoint/2010/main" val="1703342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normAutofit fontScale="85000" lnSpcReduction="10000"/>
          </a:bodyPr>
          <a:lstStyle/>
          <a:p>
            <a:r>
              <a:rPr lang="en-US" dirty="0"/>
              <a:t>CUNYAlma@exlibrisgroup.com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Cutover Migration </a:t>
            </a:r>
            <a:r>
              <a:rPr lang="en-US" dirty="0" err="1"/>
              <a:t>Referesher</a:t>
            </a:r>
            <a:endParaRPr lang="en-US" dirty="0"/>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9C788A-036E-45AE-9A06-72CBA50EAA95}"/>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F0FEFC0D-700A-4029-98E7-6B0C012174D0}"/>
              </a:ext>
            </a:extLst>
          </p:cNvPr>
          <p:cNvSpPr>
            <a:spLocks noGrp="1"/>
          </p:cNvSpPr>
          <p:nvPr>
            <p:ph type="title"/>
          </p:nvPr>
        </p:nvSpPr>
        <p:spPr/>
        <p:txBody>
          <a:bodyPr/>
          <a:lstStyle/>
          <a:p>
            <a:r>
              <a:rPr lang="en-US" dirty="0"/>
              <a:t>Process</a:t>
            </a:r>
          </a:p>
        </p:txBody>
      </p:sp>
      <p:sp>
        <p:nvSpPr>
          <p:cNvPr id="4" name="Content Placeholder 3">
            <a:extLst>
              <a:ext uri="{FF2B5EF4-FFF2-40B4-BE49-F238E27FC236}">
                <a16:creationId xmlns:a16="http://schemas.microsoft.com/office/drawing/2014/main" id="{089E946D-9F03-4003-BB43-BFCA62DB9D4B}"/>
              </a:ext>
            </a:extLst>
          </p:cNvPr>
          <p:cNvSpPr>
            <a:spLocks noGrp="1"/>
          </p:cNvSpPr>
          <p:nvPr>
            <p:ph idx="1"/>
          </p:nvPr>
        </p:nvSpPr>
        <p:spPr/>
        <p:txBody>
          <a:bodyPr>
            <a:normAutofit fontScale="85000" lnSpcReduction="20000"/>
          </a:bodyPr>
          <a:lstStyle/>
          <a:p>
            <a:pPr marL="457200" indent="-457200">
              <a:buFont typeface="+mj-lt"/>
              <a:buAutoNum type="arabicPeriod"/>
            </a:pPr>
            <a:r>
              <a:rPr lang="en-US" dirty="0"/>
              <a:t>Aleph data extracted &amp; loaded to Alma on </a:t>
            </a:r>
            <a:r>
              <a:rPr lang="en-US" dirty="0" err="1"/>
              <a:t>ExL’s</a:t>
            </a:r>
            <a:r>
              <a:rPr lang="en-US" dirty="0"/>
              <a:t> internal server.</a:t>
            </a:r>
          </a:p>
          <a:p>
            <a:pPr marL="457200" indent="-457200">
              <a:buFont typeface="+mj-lt"/>
              <a:buAutoNum type="arabicPeriod"/>
            </a:pPr>
            <a:endParaRPr lang="en-US" dirty="0"/>
          </a:p>
          <a:p>
            <a:pPr marL="457200" indent="-457200">
              <a:buFont typeface="+mj-lt"/>
              <a:buAutoNum type="arabicPeriod"/>
            </a:pPr>
            <a:r>
              <a:rPr lang="en-US" dirty="0" err="1"/>
              <a:t>ExL</a:t>
            </a:r>
            <a:r>
              <a:rPr lang="en-US" dirty="0"/>
              <a:t> reviews data; approves copy to Production (“live” Alma).</a:t>
            </a:r>
          </a:p>
          <a:p>
            <a:pPr marL="457200" indent="-457200">
              <a:buFont typeface="+mj-lt"/>
              <a:buAutoNum type="arabicPeriod"/>
            </a:pPr>
            <a:endParaRPr lang="en-US" dirty="0"/>
          </a:p>
          <a:p>
            <a:pPr marL="457200" indent="-457200">
              <a:buFont typeface="+mj-lt"/>
              <a:buAutoNum type="arabicPeriod"/>
            </a:pPr>
            <a:r>
              <a:rPr lang="en-US" dirty="0" err="1"/>
              <a:t>ExL</a:t>
            </a:r>
            <a:r>
              <a:rPr lang="en-US" dirty="0"/>
              <a:t> delivers Alma to CUNY via Salesforce cases, including migration reports.</a:t>
            </a:r>
          </a:p>
          <a:p>
            <a:pPr marL="457200" indent="-457200">
              <a:buFont typeface="+mj-lt"/>
              <a:buAutoNum type="arabicPeriod"/>
            </a:pPr>
            <a:endParaRPr lang="en-US" dirty="0"/>
          </a:p>
          <a:p>
            <a:pPr marL="457200" indent="-457200">
              <a:buFont typeface="+mj-lt"/>
              <a:buAutoNum type="arabicPeriod"/>
            </a:pPr>
            <a:r>
              <a:rPr lang="en-US" dirty="0"/>
              <a:t>Assigned CUNY staff review Alma data on Production.</a:t>
            </a:r>
          </a:p>
          <a:p>
            <a:pPr marL="457200" indent="-457200">
              <a:buFont typeface="+mj-lt"/>
              <a:buAutoNum type="arabicPeriod"/>
            </a:pPr>
            <a:endParaRPr lang="en-US" dirty="0"/>
          </a:p>
          <a:p>
            <a:pPr marL="457200" indent="-457200">
              <a:buFont typeface="+mj-lt"/>
              <a:buAutoNum type="arabicPeriod"/>
            </a:pPr>
            <a:r>
              <a:rPr lang="en-US" dirty="0"/>
              <a:t>CUNY provides data acceptance or flags migration issues within 3 days, via Salesforce cases.</a:t>
            </a:r>
          </a:p>
          <a:p>
            <a:pPr marL="457200" indent="-457200">
              <a:buFont typeface="+mj-lt"/>
              <a:buAutoNum type="arabicPeriod"/>
            </a:pPr>
            <a:endParaRPr lang="en-US" dirty="0"/>
          </a:p>
          <a:p>
            <a:pPr marL="457200" indent="-457200">
              <a:buFont typeface="+mj-lt"/>
              <a:buAutoNum type="arabicPeriod"/>
            </a:pPr>
            <a:r>
              <a:rPr lang="en-US" dirty="0" err="1"/>
              <a:t>ExL</a:t>
            </a:r>
            <a:r>
              <a:rPr lang="en-US" dirty="0"/>
              <a:t> provides support for required/desired data clean-up after Go Live.</a:t>
            </a:r>
          </a:p>
          <a:p>
            <a:endParaRPr lang="en-US" dirty="0"/>
          </a:p>
          <a:p>
            <a:endParaRPr lang="en-US" dirty="0"/>
          </a:p>
          <a:p>
            <a:endParaRPr lang="en-US" dirty="0"/>
          </a:p>
        </p:txBody>
      </p:sp>
    </p:spTree>
    <p:extLst>
      <p:ext uri="{BB962C8B-B14F-4D97-AF65-F5344CB8AC3E}">
        <p14:creationId xmlns:p14="http://schemas.microsoft.com/office/powerpoint/2010/main" val="6949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A558FD-80D4-4708-B613-77941792F2C0}"/>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C0477F8A-C2AB-4F3D-A66F-B8569DF76F63}"/>
              </a:ext>
            </a:extLst>
          </p:cNvPr>
          <p:cNvSpPr>
            <a:spLocks noGrp="1"/>
          </p:cNvSpPr>
          <p:nvPr>
            <p:ph type="title"/>
          </p:nvPr>
        </p:nvSpPr>
        <p:spPr/>
        <p:txBody>
          <a:bodyPr/>
          <a:lstStyle/>
          <a:p>
            <a:r>
              <a:rPr lang="en-US" dirty="0"/>
              <a:t>Tools</a:t>
            </a:r>
          </a:p>
        </p:txBody>
      </p:sp>
      <p:sp>
        <p:nvSpPr>
          <p:cNvPr id="4" name="Content Placeholder 3">
            <a:extLst>
              <a:ext uri="{FF2B5EF4-FFF2-40B4-BE49-F238E27FC236}">
                <a16:creationId xmlns:a16="http://schemas.microsoft.com/office/drawing/2014/main" id="{F448D740-F526-4FE9-BE42-5590CA64BD92}"/>
              </a:ext>
            </a:extLst>
          </p:cNvPr>
          <p:cNvSpPr>
            <a:spLocks noGrp="1"/>
          </p:cNvSpPr>
          <p:nvPr>
            <p:ph idx="1"/>
          </p:nvPr>
        </p:nvSpPr>
        <p:spPr/>
        <p:txBody>
          <a:bodyPr/>
          <a:lstStyle/>
          <a:p>
            <a:r>
              <a:rPr lang="en-US" dirty="0"/>
              <a:t>One Salesforce (SF) case per CUNY IZ</a:t>
            </a:r>
          </a:p>
          <a:p>
            <a:r>
              <a:rPr lang="en-US" dirty="0"/>
              <a:t>One for Network Zone</a:t>
            </a:r>
          </a:p>
          <a:p>
            <a:r>
              <a:rPr lang="en-US" dirty="0"/>
              <a:t>Already assigned to CUNY staff</a:t>
            </a:r>
          </a:p>
          <a:p>
            <a:r>
              <a:rPr lang="en-US" dirty="0"/>
              <a:t>Salesforce = Place of record</a:t>
            </a:r>
          </a:p>
          <a:p>
            <a:pPr lvl="1"/>
            <a:r>
              <a:rPr lang="en-US" dirty="0"/>
              <a:t>Alma delivery</a:t>
            </a:r>
          </a:p>
          <a:p>
            <a:pPr lvl="1"/>
            <a:r>
              <a:rPr lang="en-US" dirty="0"/>
              <a:t>Questions about your IZ</a:t>
            </a:r>
          </a:p>
          <a:p>
            <a:pPr lvl="1"/>
            <a:r>
              <a:rPr lang="en-US" dirty="0"/>
              <a:t>Official Data Acceptance</a:t>
            </a:r>
          </a:p>
          <a:p>
            <a:r>
              <a:rPr lang="en-US" dirty="0"/>
              <a:t>Basecamp for general questions</a:t>
            </a:r>
          </a:p>
          <a:p>
            <a:pPr lvl="1"/>
            <a:r>
              <a:rPr lang="en-US" dirty="0"/>
              <a:t>Process, timelines, etc.</a:t>
            </a:r>
          </a:p>
          <a:p>
            <a:pPr lvl="1"/>
            <a:endParaRPr lang="en-US" dirty="0"/>
          </a:p>
        </p:txBody>
      </p:sp>
    </p:spTree>
    <p:extLst>
      <p:ext uri="{BB962C8B-B14F-4D97-AF65-F5344CB8AC3E}">
        <p14:creationId xmlns:p14="http://schemas.microsoft.com/office/powerpoint/2010/main" val="175137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Alma Data Review</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192988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D00FE-68B2-4651-96D8-08C930237159}"/>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BF168526-8E38-4AC6-B8B6-FCA7DE0A7CE3}"/>
              </a:ext>
            </a:extLst>
          </p:cNvPr>
          <p:cNvSpPr>
            <a:spLocks noGrp="1"/>
          </p:cNvSpPr>
          <p:nvPr>
            <p:ph type="title"/>
          </p:nvPr>
        </p:nvSpPr>
        <p:spPr/>
        <p:txBody>
          <a:bodyPr/>
          <a:lstStyle/>
          <a:p>
            <a:r>
              <a:rPr lang="en-US" dirty="0"/>
              <a:t>What is “acceptable” data?</a:t>
            </a:r>
          </a:p>
        </p:txBody>
      </p:sp>
      <p:sp>
        <p:nvSpPr>
          <p:cNvPr id="4" name="Content Placeholder 3">
            <a:extLst>
              <a:ext uri="{FF2B5EF4-FFF2-40B4-BE49-F238E27FC236}">
                <a16:creationId xmlns:a16="http://schemas.microsoft.com/office/drawing/2014/main" id="{FC6C598A-882C-4F21-93BD-D96CE307695D}"/>
              </a:ext>
            </a:extLst>
          </p:cNvPr>
          <p:cNvSpPr>
            <a:spLocks noGrp="1"/>
          </p:cNvSpPr>
          <p:nvPr>
            <p:ph idx="1"/>
          </p:nvPr>
        </p:nvSpPr>
        <p:spPr/>
        <p:txBody>
          <a:bodyPr>
            <a:normAutofit fontScale="70000" lnSpcReduction="20000"/>
          </a:bodyPr>
          <a:lstStyle/>
          <a:p>
            <a:pPr marL="0" indent="0">
              <a:buNone/>
            </a:pPr>
            <a:r>
              <a:rPr lang="en-US" dirty="0"/>
              <a:t>In general, if the following are true you should </a:t>
            </a:r>
            <a:r>
              <a:rPr lang="en-US" b="1" dirty="0"/>
              <a:t>accept</a:t>
            </a:r>
            <a:r>
              <a:rPr lang="en-US" dirty="0"/>
              <a:t> your data.</a:t>
            </a:r>
          </a:p>
          <a:p>
            <a:pPr marL="457200" lvl="0" indent="-457200">
              <a:buFont typeface="+mj-lt"/>
              <a:buAutoNum type="arabicPeriod"/>
            </a:pPr>
            <a:r>
              <a:rPr lang="en-US" dirty="0"/>
              <a:t>Migration changes requested by CUNY have been implemented.</a:t>
            </a:r>
          </a:p>
          <a:p>
            <a:pPr marL="457200" lvl="0" indent="-457200">
              <a:buFont typeface="+mj-lt"/>
              <a:buAutoNum type="arabicPeriod"/>
            </a:pPr>
            <a:endParaRPr lang="en-US" dirty="0"/>
          </a:p>
          <a:p>
            <a:pPr marL="457200" lvl="0" indent="-457200">
              <a:buFont typeface="+mj-lt"/>
              <a:buAutoNum type="arabicPeriod"/>
            </a:pPr>
            <a:r>
              <a:rPr lang="en-US" dirty="0"/>
              <a:t>The number of each record type in Alma is expected (i.e. the number of bibs Baruch had in Aleph matches the number of bibs in Alma).</a:t>
            </a:r>
          </a:p>
          <a:p>
            <a:pPr marL="457200" lvl="0" indent="-457200">
              <a:buFont typeface="+mj-lt"/>
              <a:buAutoNum type="arabicPeriod"/>
            </a:pPr>
            <a:endParaRPr lang="en-US" dirty="0"/>
          </a:p>
          <a:p>
            <a:pPr marL="457200" lvl="0" indent="-457200">
              <a:buFont typeface="+mj-lt"/>
              <a:buAutoNum type="arabicPeriod"/>
            </a:pPr>
            <a:r>
              <a:rPr lang="en-US" dirty="0"/>
              <a:t>Records migrated as specified (e.g. PO lines link to same vendors as in Aleph; physical items are in the expected locations; note and identifiers fields migrated as expected).</a:t>
            </a:r>
          </a:p>
          <a:p>
            <a:pPr marL="457200" lvl="0" indent="-457200">
              <a:buFont typeface="+mj-lt"/>
              <a:buAutoNum type="arabicPeriod"/>
            </a:pPr>
            <a:endParaRPr lang="en-US" dirty="0"/>
          </a:p>
          <a:p>
            <a:pPr marL="457200" lvl="0" indent="-457200">
              <a:buFont typeface="+mj-lt"/>
              <a:buAutoNum type="arabicPeriod"/>
            </a:pPr>
            <a:r>
              <a:rPr lang="en-US" dirty="0" err="1"/>
              <a:t>ExL</a:t>
            </a:r>
            <a:r>
              <a:rPr lang="en-US" dirty="0"/>
              <a:t> has acknowledged and provided a plan for any issues you identify.</a:t>
            </a:r>
          </a:p>
          <a:p>
            <a:endParaRPr lang="en-US" dirty="0"/>
          </a:p>
        </p:txBody>
      </p:sp>
    </p:spTree>
    <p:extLst>
      <p:ext uri="{BB962C8B-B14F-4D97-AF65-F5344CB8AC3E}">
        <p14:creationId xmlns:p14="http://schemas.microsoft.com/office/powerpoint/2010/main" val="2274888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normAutofit/>
          </a:bodyPr>
          <a:lstStyle/>
          <a:p>
            <a:r>
              <a:rPr lang="en-US" dirty="0"/>
              <a:t>What Not to Worry About --</a:t>
            </a:r>
            <a:r>
              <a:rPr lang="en-US" dirty="0" err="1"/>
              <a:t>ExL’s</a:t>
            </a:r>
            <a:r>
              <a:rPr lang="en-US" dirty="0"/>
              <a:t> Data Checks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fontScale="92500" lnSpcReduction="20000"/>
          </a:bodyPr>
          <a:lstStyle/>
          <a:p>
            <a:r>
              <a:rPr lang="en-US" dirty="0"/>
              <a:t>Compare Alma IZs against Migration Statistics</a:t>
            </a:r>
          </a:p>
          <a:p>
            <a:r>
              <a:rPr lang="en-US" dirty="0"/>
              <a:t>Were the proper elements retained?</a:t>
            </a:r>
          </a:p>
          <a:p>
            <a:pPr lvl="1"/>
            <a:r>
              <a:rPr lang="en-US" dirty="0">
                <a:solidFill>
                  <a:srgbClr val="FF0000"/>
                </a:solidFill>
              </a:rPr>
              <a:t>Courses and Reading Lists</a:t>
            </a:r>
          </a:p>
          <a:p>
            <a:pPr lvl="1"/>
            <a:r>
              <a:rPr lang="en-US" dirty="0">
                <a:solidFill>
                  <a:srgbClr val="FF0000"/>
                </a:solidFill>
              </a:rPr>
              <a:t>Staff User Roles</a:t>
            </a:r>
          </a:p>
          <a:p>
            <a:r>
              <a:rPr lang="en-US" dirty="0"/>
              <a:t>Did all within migration scope migrate?</a:t>
            </a:r>
          </a:p>
          <a:p>
            <a:pPr lvl="1"/>
            <a:r>
              <a:rPr lang="en-US" dirty="0">
                <a:solidFill>
                  <a:srgbClr val="FF0000"/>
                </a:solidFill>
              </a:rPr>
              <a:t>Inventory, Acquisitions, Fulfillment, P2E, SFX</a:t>
            </a:r>
          </a:p>
          <a:p>
            <a:r>
              <a:rPr lang="en-US" dirty="0"/>
              <a:t>IZ </a:t>
            </a:r>
            <a:r>
              <a:rPr lang="en-US" dirty="0">
                <a:sym typeface="Wingdings" panose="05000000000000000000" pitchFamily="2" charset="2"/>
              </a:rPr>
              <a:t> NZ linking</a:t>
            </a:r>
            <a:endParaRPr lang="en-US" dirty="0"/>
          </a:p>
          <a:p>
            <a:r>
              <a:rPr lang="en-US" dirty="0"/>
              <a:t>Sanity check record contents (do invoices have the usual invoice data? do patron records </a:t>
            </a:r>
            <a:r>
              <a:rPr lang="en-US" i="1" dirty="0"/>
              <a:t>look </a:t>
            </a:r>
            <a:r>
              <a:rPr lang="en-US" dirty="0"/>
              <a:t>like patron records?)</a:t>
            </a:r>
          </a:p>
          <a:p>
            <a:r>
              <a:rPr lang="en-US" dirty="0"/>
              <a:t>Spot-check data linkages (do loans link to an item and patron, and vice versa)?</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048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What to Check--CUNY’s Data Checks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pPr marL="0" indent="0">
              <a:buNone/>
            </a:pPr>
            <a:r>
              <a:rPr lang="en-US" b="1" dirty="0"/>
              <a:t>I. Focus on changes from TL</a:t>
            </a:r>
            <a:r>
              <a:rPr lang="en-US" dirty="0"/>
              <a:t>—what should be different this time?</a:t>
            </a:r>
          </a:p>
          <a:p>
            <a:r>
              <a:rPr lang="en-US" dirty="0"/>
              <a:t>P2E</a:t>
            </a:r>
          </a:p>
          <a:p>
            <a:pPr lvl="1"/>
            <a:r>
              <a:rPr lang="en-US" b="1" dirty="0"/>
              <a:t>More</a:t>
            </a:r>
            <a:r>
              <a:rPr lang="en-US" dirty="0"/>
              <a:t> local e-resources switched from physical to electronic; the number of portfolios created should </a:t>
            </a:r>
            <a:r>
              <a:rPr lang="en-US"/>
              <a:t>be comparable…</a:t>
            </a:r>
            <a:endParaRPr lang="en-US" dirty="0"/>
          </a:p>
          <a:p>
            <a:pPr lvl="1"/>
            <a:endParaRPr lang="en-US" dirty="0"/>
          </a:p>
          <a:p>
            <a:pPr lvl="1"/>
            <a:endParaRPr lang="en-US" dirty="0"/>
          </a:p>
          <a:p>
            <a:pPr lvl="1"/>
            <a:r>
              <a:rPr lang="en-US" dirty="0"/>
              <a:t>But there will be </a:t>
            </a:r>
            <a:r>
              <a:rPr lang="en-US" b="1" dirty="0"/>
              <a:t>fewer</a:t>
            </a:r>
            <a:r>
              <a:rPr lang="en-US" dirty="0"/>
              <a:t> Physical Titles in electronic/web locations</a:t>
            </a:r>
          </a:p>
          <a:p>
            <a:pPr lvl="1"/>
            <a:endParaRPr lang="en-US" dirty="0"/>
          </a:p>
          <a:p>
            <a:pPr lvl="1"/>
            <a:endParaRPr lang="en-US" dirty="0"/>
          </a:p>
          <a:p>
            <a:pPr lvl="1"/>
            <a:endParaRPr lang="en-US" dirty="0"/>
          </a:p>
          <a:p>
            <a:pPr marL="0" indent="0">
              <a:buNone/>
            </a:pPr>
            <a:endParaRPr lang="en-US" dirty="0"/>
          </a:p>
          <a:p>
            <a:endParaRPr lang="en-US" dirty="0"/>
          </a:p>
        </p:txBody>
      </p:sp>
      <p:pic>
        <p:nvPicPr>
          <p:cNvPr id="3" name="Picture 2">
            <a:extLst>
              <a:ext uri="{FF2B5EF4-FFF2-40B4-BE49-F238E27FC236}">
                <a16:creationId xmlns:a16="http://schemas.microsoft.com/office/drawing/2014/main" id="{EDF7AAC1-36B0-4BA8-9587-7A66211B8B5E}"/>
              </a:ext>
            </a:extLst>
          </p:cNvPr>
          <p:cNvPicPr>
            <a:picLocks noChangeAspect="1"/>
          </p:cNvPicPr>
          <p:nvPr/>
        </p:nvPicPr>
        <p:blipFill>
          <a:blip r:embed="rId3"/>
          <a:stretch>
            <a:fillRect/>
          </a:stretch>
        </p:blipFill>
        <p:spPr>
          <a:xfrm>
            <a:off x="1187624" y="2355726"/>
            <a:ext cx="3960440" cy="699821"/>
          </a:xfrm>
          <a:prstGeom prst="rect">
            <a:avLst/>
          </a:prstGeom>
        </p:spPr>
      </p:pic>
      <p:pic>
        <p:nvPicPr>
          <p:cNvPr id="7" name="Picture 6">
            <a:extLst>
              <a:ext uri="{FF2B5EF4-FFF2-40B4-BE49-F238E27FC236}">
                <a16:creationId xmlns:a16="http://schemas.microsoft.com/office/drawing/2014/main" id="{6424FBC0-383A-41E9-8967-C6F152A6D8B0}"/>
              </a:ext>
            </a:extLst>
          </p:cNvPr>
          <p:cNvPicPr>
            <a:picLocks noChangeAspect="1"/>
          </p:cNvPicPr>
          <p:nvPr/>
        </p:nvPicPr>
        <p:blipFill>
          <a:blip r:embed="rId4"/>
          <a:stretch>
            <a:fillRect/>
          </a:stretch>
        </p:blipFill>
        <p:spPr>
          <a:xfrm>
            <a:off x="1187624" y="3502275"/>
            <a:ext cx="6192688" cy="869675"/>
          </a:xfrm>
          <a:prstGeom prst="rect">
            <a:avLst/>
          </a:prstGeom>
        </p:spPr>
      </p:pic>
      <p:sp>
        <p:nvSpPr>
          <p:cNvPr id="4" name="TextBox 3">
            <a:extLst>
              <a:ext uri="{FF2B5EF4-FFF2-40B4-BE49-F238E27FC236}">
                <a16:creationId xmlns:a16="http://schemas.microsoft.com/office/drawing/2014/main" id="{739DADB1-1217-4F1E-8A06-87999623FB1E}"/>
              </a:ext>
            </a:extLst>
          </p:cNvPr>
          <p:cNvSpPr txBox="1"/>
          <p:nvPr/>
        </p:nvSpPr>
        <p:spPr>
          <a:xfrm>
            <a:off x="6228184" y="2248584"/>
            <a:ext cx="2136070" cy="646331"/>
          </a:xfrm>
          <a:prstGeom prst="rect">
            <a:avLst/>
          </a:prstGeom>
          <a:noFill/>
        </p:spPr>
        <p:txBody>
          <a:bodyPr wrap="square" rtlCol="0">
            <a:spAutoFit/>
          </a:bodyPr>
          <a:lstStyle/>
          <a:p>
            <a:r>
              <a:rPr lang="en-US" sz="1200" b="1" dirty="0">
                <a:solidFill>
                  <a:srgbClr val="FF0000"/>
                </a:solidFill>
              </a:rPr>
              <a:t>Tip</a:t>
            </a:r>
            <a:r>
              <a:rPr lang="en-US" sz="1200" dirty="0">
                <a:solidFill>
                  <a:srgbClr val="FF0000"/>
                </a:solidFill>
              </a:rPr>
              <a:t>: Do these searches in Alma now, and compare numbers when new data is  delivered.</a:t>
            </a:r>
          </a:p>
        </p:txBody>
      </p:sp>
    </p:spTree>
    <p:extLst>
      <p:ext uri="{BB962C8B-B14F-4D97-AF65-F5344CB8AC3E}">
        <p14:creationId xmlns:p14="http://schemas.microsoft.com/office/powerpoint/2010/main" val="4220582212"/>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6BA3D88821F64386BB575380ECA4CC" ma:contentTypeVersion="13" ma:contentTypeDescription="Create a new document." ma:contentTypeScope="" ma:versionID="dcef65375a2984603e03430f83ae339b">
  <xsd:schema xmlns:xsd="http://www.w3.org/2001/XMLSchema" xmlns:xs="http://www.w3.org/2001/XMLSchema" xmlns:p="http://schemas.microsoft.com/office/2006/metadata/properties" xmlns:ns3="46d8fc05-3384-4d68-a0b9-6cd767484973" xmlns:ns4="3f3ee021-e082-4046-b5d2-72a432842a71" targetNamespace="http://schemas.microsoft.com/office/2006/metadata/properties" ma:root="true" ma:fieldsID="acf4d3b6acf170444a8455f97ac2e2a9" ns3:_="" ns4:_="">
    <xsd:import namespace="46d8fc05-3384-4d68-a0b9-6cd767484973"/>
    <xsd:import namespace="3f3ee021-e082-4046-b5d2-72a432842a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8fc05-3384-4d68-a0b9-6cd7674849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ee021-e082-4046-b5d2-72a432842a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03DD3F-1019-4E80-8574-677F6D0F789D}">
  <ds:schemaRefs>
    <ds:schemaRef ds:uri="http://schemas.microsoft.com/sharepoint/v3/contenttype/forms"/>
  </ds:schemaRefs>
</ds:datastoreItem>
</file>

<file path=customXml/itemProps2.xml><?xml version="1.0" encoding="utf-8"?>
<ds:datastoreItem xmlns:ds="http://schemas.openxmlformats.org/officeDocument/2006/customXml" ds:itemID="{182E47FF-FB6D-4B17-B385-743B3DC5F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8fc05-3384-4d68-a0b9-6cd767484973"/>
    <ds:schemaRef ds:uri="3f3ee021-e082-4046-b5d2-72a432842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EFD814-8F6D-4127-ABC4-D0977D5775C3}">
  <ds:schemaRefs>
    <ds:schemaRef ds:uri="http://schemas.microsoft.com/office/2006/documentManagement/types"/>
    <ds:schemaRef ds:uri="http://www.w3.org/XML/1998/namespace"/>
    <ds:schemaRef ds:uri="46d8fc05-3384-4d68-a0b9-6cd767484973"/>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3f3ee021-e082-4046-b5d2-72a432842a71"/>
  </ds:schemaRefs>
</ds:datastoreItem>
</file>

<file path=docProps/app.xml><?xml version="1.0" encoding="utf-8"?>
<Properties xmlns="http://schemas.openxmlformats.org/officeDocument/2006/extended-properties" xmlns:vt="http://schemas.openxmlformats.org/officeDocument/2006/docPropsVTypes">
  <Template/>
  <TotalTime>14874</TotalTime>
  <Words>1345</Words>
  <Application>Microsoft Office PowerPoint</Application>
  <PresentationFormat>On-screen Show (16:9)</PresentationFormat>
  <Paragraphs>177</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Ex_Libris_2020</vt:lpstr>
      <vt:lpstr>CUNY Cutover Migration</vt:lpstr>
      <vt:lpstr>PowerPoint Presentation</vt:lpstr>
      <vt:lpstr>Cutover Migration Referesher</vt:lpstr>
      <vt:lpstr>Process</vt:lpstr>
      <vt:lpstr>Tools</vt:lpstr>
      <vt:lpstr>Alma Data Review</vt:lpstr>
      <vt:lpstr>What is “acceptable” data?</vt:lpstr>
      <vt:lpstr>What Not to Worry About --ExL’s Data Checks</vt:lpstr>
      <vt:lpstr>What to Check--CUNY’s Data Checks</vt:lpstr>
      <vt:lpstr>What to Check--CUNY’s Data Checks</vt:lpstr>
      <vt:lpstr>What to Check--CUNY’s Data Checks</vt:lpstr>
      <vt:lpstr>What to Check--CUNY’s Data Checks</vt:lpstr>
      <vt:lpstr>Resources and Tips</vt:lpstr>
      <vt:lpstr>Resources and Tips</vt:lpstr>
      <vt:lpstr>Resources and Tips</vt:lpstr>
      <vt:lpstr>Timeline</vt:lpstr>
      <vt:lpstr>Alma Delivery and Data Review Timeline</vt:lpstr>
      <vt:lpstr>Q &amp; A from the live discussion</vt:lpstr>
      <vt:lpstr>Questions Raised During the Meeting</vt:lpstr>
      <vt:lpstr>Questions Raised During the Meeting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Andrea Bainbridge</cp:lastModifiedBy>
  <cp:revision>570</cp:revision>
  <dcterms:created xsi:type="dcterms:W3CDTF">2017-01-02T15:10:30Z</dcterms:created>
  <dcterms:modified xsi:type="dcterms:W3CDTF">2020-07-09T20:01:47Z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0x010100DA6BA3D88821F64386BB575380ECA4CC</vt:lpwstr>
  </property>
</Properties>
</file>