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7" r:id="rId2"/>
    <p:sldId id="261" r:id="rId3"/>
    <p:sldId id="299" r:id="rId4"/>
    <p:sldId id="300" r:id="rId5"/>
    <p:sldId id="291" r:id="rId6"/>
    <p:sldId id="301" r:id="rId7"/>
    <p:sldId id="30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978C05-EB9A-4770-BF30-117358F34435}" v="199" dt="2021-02-04T15:42:17.057"/>
  </p1510:revLst>
</p1510:revInfo>
</file>

<file path=ppt/tableStyles.xml><?xml version="1.0" encoding="utf-8"?>
<a:tblStyleLst xmlns:a="http://schemas.openxmlformats.org/drawingml/2006/main" def="{7FD80BF0-E0D0-4618-9ECE-2BF499911866}">
  <a:tblStyle styleId="{7FD80BF0-E0D0-4618-9ECE-2BF49991186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67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kson, Timothy" userId="S::timothy.jackson@suny.edu::9ce01cec-8b46-438e-9d10-af58cd21d299" providerId="AD" clId="Web-{A8414529-7324-4008-9F5F-1A1DD3364262}"/>
    <pc:docChg chg="addSld modSld sldOrd">
      <pc:chgData name="Jackson, Timothy" userId="S::timothy.jackson@suny.edu::9ce01cec-8b46-438e-9d10-af58cd21d299" providerId="AD" clId="Web-{A8414529-7324-4008-9F5F-1A1DD3364262}" dt="2021-01-08T21:40:32.068" v="133"/>
      <pc:docMkLst>
        <pc:docMk/>
      </pc:docMkLst>
      <pc:sldChg chg="modSp">
        <pc:chgData name="Jackson, Timothy" userId="S::timothy.jackson@suny.edu::9ce01cec-8b46-438e-9d10-af58cd21d299" providerId="AD" clId="Web-{A8414529-7324-4008-9F5F-1A1DD3364262}" dt="2021-01-08T21:37:38.376" v="118" actId="20577"/>
        <pc:sldMkLst>
          <pc:docMk/>
          <pc:sldMk cId="650579797" sldId="261"/>
        </pc:sldMkLst>
        <pc:spChg chg="mod">
          <ac:chgData name="Jackson, Timothy" userId="S::timothy.jackson@suny.edu::9ce01cec-8b46-438e-9d10-af58cd21d299" providerId="AD" clId="Web-{A8414529-7324-4008-9F5F-1A1DD3364262}" dt="2021-01-08T21:37:38.376" v="118" actId="20577"/>
          <ac:spMkLst>
            <pc:docMk/>
            <pc:sldMk cId="650579797" sldId="261"/>
            <ac:spMk id="82" creationId="{00000000-0000-0000-0000-000000000000}"/>
          </ac:spMkLst>
        </pc:spChg>
      </pc:sldChg>
    </pc:docChg>
  </pc:docChgLst>
  <pc:docChgLst>
    <pc:chgData name="Jackson, Timothy" userId="S::timothy.jackson@suny.edu::9ce01cec-8b46-438e-9d10-af58cd21d299" providerId="AD" clId="Web-{A5D5C4D0-1D2B-4A99-B88F-FF7A8F27AD92}"/>
    <pc:docChg chg="addSld delSld modSld sldOrd">
      <pc:chgData name="Jackson, Timothy" userId="S::timothy.jackson@suny.edu::9ce01cec-8b46-438e-9d10-af58cd21d299" providerId="AD" clId="Web-{A5D5C4D0-1D2B-4A99-B88F-FF7A8F27AD92}" dt="2021-01-12T00:20:50.247" v="511" actId="20577"/>
      <pc:docMkLst>
        <pc:docMk/>
      </pc:docMkLst>
    </pc:docChg>
  </pc:docChgLst>
  <pc:docChgLst>
    <pc:chgData name="Jackson, Timothy" userId="S::timothy.jackson@suny.edu::9ce01cec-8b46-438e-9d10-af58cd21d299" providerId="AD" clId="Web-{B6516F25-6E3B-4CE1-95A0-3D230458FFEB}"/>
    <pc:docChg chg="addSld modSld sldOrd">
      <pc:chgData name="Jackson, Timothy" userId="S::timothy.jackson@suny.edu::9ce01cec-8b46-438e-9d10-af58cd21d299" providerId="AD" clId="Web-{B6516F25-6E3B-4CE1-95A0-3D230458FFEB}" dt="2021-01-12T17:22:05.145" v="133" actId="20577"/>
      <pc:docMkLst>
        <pc:docMk/>
      </pc:docMkLst>
      <pc:sldChg chg="modSp ord">
        <pc:chgData name="Jackson, Timothy" userId="S::timothy.jackson@suny.edu::9ce01cec-8b46-438e-9d10-af58cd21d299" providerId="AD" clId="Web-{B6516F25-6E3B-4CE1-95A0-3D230458FFEB}" dt="2021-01-12T17:22:05.145" v="133" actId="20577"/>
        <pc:sldMkLst>
          <pc:docMk/>
          <pc:sldMk cId="650579797" sldId="261"/>
        </pc:sldMkLst>
        <pc:spChg chg="mod">
          <ac:chgData name="Jackson, Timothy" userId="S::timothy.jackson@suny.edu::9ce01cec-8b46-438e-9d10-af58cd21d299" providerId="AD" clId="Web-{B6516F25-6E3B-4CE1-95A0-3D230458FFEB}" dt="2021-01-12T16:55:32.261" v="3" actId="20577"/>
          <ac:spMkLst>
            <pc:docMk/>
            <pc:sldMk cId="650579797" sldId="261"/>
            <ac:spMk id="82" creationId="{00000000-0000-0000-0000-000000000000}"/>
          </ac:spMkLst>
        </pc:spChg>
        <pc:spChg chg="mod">
          <ac:chgData name="Jackson, Timothy" userId="S::timothy.jackson@suny.edu::9ce01cec-8b46-438e-9d10-af58cd21d299" providerId="AD" clId="Web-{B6516F25-6E3B-4CE1-95A0-3D230458FFEB}" dt="2021-01-12T17:22:05.145" v="133" actId="20577"/>
          <ac:spMkLst>
            <pc:docMk/>
            <pc:sldMk cId="650579797" sldId="261"/>
            <ac:spMk id="83" creationId="{00000000-0000-0000-0000-000000000000}"/>
          </ac:spMkLst>
        </pc:spChg>
      </pc:sldChg>
    </pc:docChg>
  </pc:docChgLst>
  <pc:docChgLst>
    <pc:chgData name="Jackson, Timothy" userId="S::timothy.jackson@suny.edu::9ce01cec-8b46-438e-9d10-af58cd21d299" providerId="AD" clId="Web-{BD26D0A2-038D-4D5D-95BC-933D052CAC1B}"/>
    <pc:docChg chg="modSld">
      <pc:chgData name="Jackson, Timothy" userId="S::timothy.jackson@suny.edu::9ce01cec-8b46-438e-9d10-af58cd21d299" providerId="AD" clId="Web-{BD26D0A2-038D-4D5D-95BC-933D052CAC1B}" dt="2021-01-08T23:14:58.072" v="124" actId="20577"/>
      <pc:docMkLst>
        <pc:docMk/>
      </pc:docMkLst>
    </pc:docChg>
  </pc:docChgLst>
  <pc:docChgLst>
    <pc:chgData name="Pritting, Shannon" userId="S::shannon.pritting@suny.edu::b6acce8b-3193-4a7b-b3b8-1dc43a9f8da4" providerId="AD" clId="Web-{9EC4986D-C93A-A15E-CFB1-63B4169918A1}"/>
    <pc:docChg chg="modSld">
      <pc:chgData name="Pritting, Shannon" userId="S::shannon.pritting@suny.edu::b6acce8b-3193-4a7b-b3b8-1dc43a9f8da4" providerId="AD" clId="Web-{9EC4986D-C93A-A15E-CFB1-63B4169918A1}" dt="2021-01-08T21:13:44.485" v="72" actId="20577"/>
      <pc:docMkLst>
        <pc:docMk/>
      </pc:docMkLst>
      <pc:sldChg chg="modSp">
        <pc:chgData name="Pritting, Shannon" userId="S::shannon.pritting@suny.edu::b6acce8b-3193-4a7b-b3b8-1dc43a9f8da4" providerId="AD" clId="Web-{9EC4986D-C93A-A15E-CFB1-63B4169918A1}" dt="2021-01-08T20:18:50.703" v="17" actId="20577"/>
        <pc:sldMkLst>
          <pc:docMk/>
          <pc:sldMk cId="650579797" sldId="261"/>
        </pc:sldMkLst>
        <pc:spChg chg="mod">
          <ac:chgData name="Pritting, Shannon" userId="S::shannon.pritting@suny.edu::b6acce8b-3193-4a7b-b3b8-1dc43a9f8da4" providerId="AD" clId="Web-{9EC4986D-C93A-A15E-CFB1-63B4169918A1}" dt="2021-01-08T20:18:39.891" v="14" actId="20577"/>
          <ac:spMkLst>
            <pc:docMk/>
            <pc:sldMk cId="650579797" sldId="261"/>
            <ac:spMk id="82" creationId="{00000000-0000-0000-0000-000000000000}"/>
          </ac:spMkLst>
        </pc:spChg>
        <pc:spChg chg="mod">
          <ac:chgData name="Pritting, Shannon" userId="S::shannon.pritting@suny.edu::b6acce8b-3193-4a7b-b3b8-1dc43a9f8da4" providerId="AD" clId="Web-{9EC4986D-C93A-A15E-CFB1-63B4169918A1}" dt="2021-01-08T20:18:50.703" v="17" actId="20577"/>
          <ac:spMkLst>
            <pc:docMk/>
            <pc:sldMk cId="650579797" sldId="261"/>
            <ac:spMk id="83" creationId="{00000000-0000-0000-0000-000000000000}"/>
          </ac:spMkLst>
        </pc:spChg>
      </pc:sldChg>
    </pc:docChg>
  </pc:docChgLst>
  <pc:docChgLst>
    <pc:chgData name="Jackson, Timothy" userId="S::timothy.jackson@suny.edu::9ce01cec-8b46-438e-9d10-af58cd21d299" providerId="AD" clId="Web-{880B9388-5973-474F-9934-46A3382E3B16}"/>
    <pc:docChg chg="modSld">
      <pc:chgData name="Jackson, Timothy" userId="S::timothy.jackson@suny.edu::9ce01cec-8b46-438e-9d10-af58cd21d299" providerId="AD" clId="Web-{880B9388-5973-474F-9934-46A3382E3B16}" dt="2021-01-12T23:57:33.404" v="51" actId="20577"/>
      <pc:docMkLst>
        <pc:docMk/>
      </pc:docMkLst>
    </pc:docChg>
  </pc:docChgLst>
  <pc:docChgLst>
    <pc:chgData name="Pritting, Shannon" userId="b6acce8b-3193-4a7b-b3b8-1dc43a9f8da4" providerId="ADAL" clId="{6344013A-C401-47F5-9578-1DCB47B0243E}"/>
    <pc:docChg chg="undo custSel addSld modSld">
      <pc:chgData name="Pritting, Shannon" userId="b6acce8b-3193-4a7b-b3b8-1dc43a9f8da4" providerId="ADAL" clId="{6344013A-C401-47F5-9578-1DCB47B0243E}" dt="2021-01-08T21:26:54.447" v="501" actId="20577"/>
      <pc:docMkLst>
        <pc:docMk/>
      </pc:docMkLst>
    </pc:docChg>
  </pc:docChgLst>
  <pc:docChgLst>
    <pc:chgData name="Pritting, Shannon" userId="b6acce8b-3193-4a7b-b3b8-1dc43a9f8da4" providerId="ADAL" clId="{3CFE25EB-FA61-43AB-9957-3C57C907F5C2}"/>
    <pc:docChg chg="custSel addSld delSld modSld sldOrd">
      <pc:chgData name="Pritting, Shannon" userId="b6acce8b-3193-4a7b-b3b8-1dc43a9f8da4" providerId="ADAL" clId="{3CFE25EB-FA61-43AB-9957-3C57C907F5C2}" dt="2021-02-03T17:52:28.786" v="1662" actId="1076"/>
      <pc:docMkLst>
        <pc:docMk/>
      </pc:docMkLst>
      <pc:sldChg chg="modSp">
        <pc:chgData name="Pritting, Shannon" userId="b6acce8b-3193-4a7b-b3b8-1dc43a9f8da4" providerId="ADAL" clId="{3CFE25EB-FA61-43AB-9957-3C57C907F5C2}" dt="2021-02-03T17:38:28.010" v="156" actId="1076"/>
        <pc:sldMkLst>
          <pc:docMk/>
          <pc:sldMk cId="0" sldId="259"/>
        </pc:sldMkLst>
        <pc:spChg chg="mod">
          <ac:chgData name="Pritting, Shannon" userId="b6acce8b-3193-4a7b-b3b8-1dc43a9f8da4" providerId="ADAL" clId="{3CFE25EB-FA61-43AB-9957-3C57C907F5C2}" dt="2021-02-03T17:38:28.010" v="156" actId="1076"/>
          <ac:spMkLst>
            <pc:docMk/>
            <pc:sldMk cId="0" sldId="259"/>
            <ac:spMk id="76" creationId="{00000000-0000-0000-0000-000000000000}"/>
          </ac:spMkLst>
        </pc:spChg>
      </pc:sldChg>
      <pc:sldChg chg="modSp">
        <pc:chgData name="Pritting, Shannon" userId="b6acce8b-3193-4a7b-b3b8-1dc43a9f8da4" providerId="ADAL" clId="{3CFE25EB-FA61-43AB-9957-3C57C907F5C2}" dt="2021-02-03T17:45:13.345" v="897" actId="6549"/>
        <pc:sldMkLst>
          <pc:docMk/>
          <pc:sldMk cId="650579797" sldId="261"/>
        </pc:sldMkLst>
        <pc:spChg chg="mod">
          <ac:chgData name="Pritting, Shannon" userId="b6acce8b-3193-4a7b-b3b8-1dc43a9f8da4" providerId="ADAL" clId="{3CFE25EB-FA61-43AB-9957-3C57C907F5C2}" dt="2021-02-03T17:45:13.345" v="897" actId="6549"/>
          <ac:spMkLst>
            <pc:docMk/>
            <pc:sldMk cId="650579797" sldId="261"/>
            <ac:spMk id="83" creationId="{00000000-0000-0000-0000-000000000000}"/>
          </ac:spMkLst>
        </pc:spChg>
      </pc:sldChg>
      <pc:sldChg chg="modSp">
        <pc:chgData name="Pritting, Shannon" userId="b6acce8b-3193-4a7b-b3b8-1dc43a9f8da4" providerId="ADAL" clId="{3CFE25EB-FA61-43AB-9957-3C57C907F5C2}" dt="2021-02-03T17:52:28.786" v="1662" actId="1076"/>
        <pc:sldMkLst>
          <pc:docMk/>
          <pc:sldMk cId="1126822973" sldId="289"/>
        </pc:sldMkLst>
        <pc:spChg chg="mod">
          <ac:chgData name="Pritting, Shannon" userId="b6acce8b-3193-4a7b-b3b8-1dc43a9f8da4" providerId="ADAL" clId="{3CFE25EB-FA61-43AB-9957-3C57C907F5C2}" dt="2021-02-03T17:52:28.786" v="1662" actId="1076"/>
          <ac:spMkLst>
            <pc:docMk/>
            <pc:sldMk cId="1126822973" sldId="289"/>
            <ac:spMk id="76" creationId="{00000000-0000-0000-0000-000000000000}"/>
          </ac:spMkLst>
        </pc:spChg>
      </pc:sldChg>
      <pc:sldChg chg="modSp add ord">
        <pc:chgData name="Pritting, Shannon" userId="b6acce8b-3193-4a7b-b3b8-1dc43a9f8da4" providerId="ADAL" clId="{3CFE25EB-FA61-43AB-9957-3C57C907F5C2}" dt="2021-02-03T17:44:35.954" v="891"/>
        <pc:sldMkLst>
          <pc:docMk/>
          <pc:sldMk cId="145719388" sldId="298"/>
        </pc:sldMkLst>
        <pc:spChg chg="mod">
          <ac:chgData name="Pritting, Shannon" userId="b6acce8b-3193-4a7b-b3b8-1dc43a9f8da4" providerId="ADAL" clId="{3CFE25EB-FA61-43AB-9957-3C57C907F5C2}" dt="2021-02-03T17:43:02.787" v="854" actId="113"/>
          <ac:spMkLst>
            <pc:docMk/>
            <pc:sldMk cId="145719388" sldId="298"/>
            <ac:spMk id="2" creationId="{F841F796-074B-48CE-A04A-5EA1AFAC6A0C}"/>
          </ac:spMkLst>
        </pc:spChg>
        <pc:spChg chg="mod">
          <ac:chgData name="Pritting, Shannon" userId="b6acce8b-3193-4a7b-b3b8-1dc43a9f8da4" providerId="ADAL" clId="{3CFE25EB-FA61-43AB-9957-3C57C907F5C2}" dt="2021-02-03T17:42:12.300" v="828" actId="20577"/>
          <ac:spMkLst>
            <pc:docMk/>
            <pc:sldMk cId="145719388" sldId="298"/>
            <ac:spMk id="3" creationId="{CB3DA6CF-213C-4A9D-832B-2FC2C3A4AD4F}"/>
          </ac:spMkLst>
        </pc:spChg>
      </pc:sldChg>
      <pc:sldChg chg="modSp add del">
        <pc:chgData name="Pritting, Shannon" userId="b6acce8b-3193-4a7b-b3b8-1dc43a9f8da4" providerId="ADAL" clId="{3CFE25EB-FA61-43AB-9957-3C57C907F5C2}" dt="2021-02-03T17:51:45.100" v="1529" actId="2696"/>
        <pc:sldMkLst>
          <pc:docMk/>
          <pc:sldMk cId="4271835178" sldId="299"/>
        </pc:sldMkLst>
        <pc:spChg chg="mod">
          <ac:chgData name="Pritting, Shannon" userId="b6acce8b-3193-4a7b-b3b8-1dc43a9f8da4" providerId="ADAL" clId="{3CFE25EB-FA61-43AB-9957-3C57C907F5C2}" dt="2021-02-03T17:50:52.130" v="1527" actId="1076"/>
          <ac:spMkLst>
            <pc:docMk/>
            <pc:sldMk cId="4271835178" sldId="299"/>
            <ac:spMk id="2" creationId="{0DF32539-1E7D-4CA4-8C31-1D8891678AEA}"/>
          </ac:spMkLst>
        </pc:spChg>
        <pc:spChg chg="mod">
          <ac:chgData name="Pritting, Shannon" userId="b6acce8b-3193-4a7b-b3b8-1dc43a9f8da4" providerId="ADAL" clId="{3CFE25EB-FA61-43AB-9957-3C57C907F5C2}" dt="2021-02-03T17:50:54.404" v="1528" actId="1076"/>
          <ac:spMkLst>
            <pc:docMk/>
            <pc:sldMk cId="4271835178" sldId="299"/>
            <ac:spMk id="3" creationId="{FA009EC5-0AA1-40DA-B8E1-2DC4F6997985}"/>
          </ac:spMkLst>
        </pc:spChg>
      </pc:sldChg>
    </pc:docChg>
  </pc:docChgLst>
  <pc:docChgLst>
    <pc:chgData name="Jackson, Timothy" userId="S::timothy.jackson@suny.edu::9ce01cec-8b46-438e-9d10-af58cd21d299" providerId="AD" clId="Web-{64978C05-EB9A-4770-BF30-117358F34435}"/>
    <pc:docChg chg="addSld delSld modSld">
      <pc:chgData name="Jackson, Timothy" userId="S::timothy.jackson@suny.edu::9ce01cec-8b46-438e-9d10-af58cd21d299" providerId="AD" clId="Web-{64978C05-EB9A-4770-BF30-117358F34435}" dt="2021-02-04T15:42:16.510" v="194" actId="20577"/>
      <pc:docMkLst>
        <pc:docMk/>
      </pc:docMkLst>
      <pc:sldChg chg="modSp del">
        <pc:chgData name="Jackson, Timothy" userId="S::timothy.jackson@suny.edu::9ce01cec-8b46-438e-9d10-af58cd21d299" providerId="AD" clId="Web-{64978C05-EB9A-4770-BF30-117358F34435}" dt="2021-02-04T15:38:43.676" v="17"/>
        <pc:sldMkLst>
          <pc:docMk/>
          <pc:sldMk cId="1265549435" sldId="293"/>
        </pc:sldMkLst>
        <pc:spChg chg="mod">
          <ac:chgData name="Jackson, Timothy" userId="S::timothy.jackson@suny.edu::9ce01cec-8b46-438e-9d10-af58cd21d299" providerId="AD" clId="Web-{64978C05-EB9A-4770-BF30-117358F34435}" dt="2021-02-04T15:37:52.925" v="5" actId="20577"/>
          <ac:spMkLst>
            <pc:docMk/>
            <pc:sldMk cId="1265549435" sldId="293"/>
            <ac:spMk id="75" creationId="{00000000-0000-0000-0000-000000000000}"/>
          </ac:spMkLst>
        </pc:spChg>
        <pc:spChg chg="mod">
          <ac:chgData name="Jackson, Timothy" userId="S::timothy.jackson@suny.edu::9ce01cec-8b46-438e-9d10-af58cd21d299" providerId="AD" clId="Web-{64978C05-EB9A-4770-BF30-117358F34435}" dt="2021-02-04T15:38:35.691" v="16" actId="20577"/>
          <ac:spMkLst>
            <pc:docMk/>
            <pc:sldMk cId="1265549435" sldId="293"/>
            <ac:spMk id="76" creationId="{00000000-0000-0000-0000-000000000000}"/>
          </ac:spMkLst>
        </pc:spChg>
      </pc:sldChg>
      <pc:sldChg chg="modSp add replId">
        <pc:chgData name="Jackson, Timothy" userId="S::timothy.jackson@suny.edu::9ce01cec-8b46-438e-9d10-af58cd21d299" providerId="AD" clId="Web-{64978C05-EB9A-4770-BF30-117358F34435}" dt="2021-02-04T15:42:16.510" v="194" actId="20577"/>
        <pc:sldMkLst>
          <pc:docMk/>
          <pc:sldMk cId="1854036083" sldId="299"/>
        </pc:sldMkLst>
        <pc:spChg chg="mod">
          <ac:chgData name="Jackson, Timothy" userId="S::timothy.jackson@suny.edu::9ce01cec-8b46-438e-9d10-af58cd21d299" providerId="AD" clId="Web-{64978C05-EB9A-4770-BF30-117358F34435}" dt="2021-02-04T15:38:58.208" v="26" actId="20577"/>
          <ac:spMkLst>
            <pc:docMk/>
            <pc:sldMk cId="1854036083" sldId="299"/>
            <ac:spMk id="75" creationId="{00000000-0000-0000-0000-000000000000}"/>
          </ac:spMkLst>
        </pc:spChg>
        <pc:spChg chg="mod">
          <ac:chgData name="Jackson, Timothy" userId="S::timothy.jackson@suny.edu::9ce01cec-8b46-438e-9d10-af58cd21d299" providerId="AD" clId="Web-{64978C05-EB9A-4770-BF30-117358F34435}" dt="2021-02-04T15:42:16.510" v="194" actId="20577"/>
          <ac:spMkLst>
            <pc:docMk/>
            <pc:sldMk cId="1854036083" sldId="299"/>
            <ac:spMk id="76" creationId="{00000000-0000-0000-0000-000000000000}"/>
          </ac:spMkLst>
        </pc:spChg>
      </pc:sldChg>
      <pc:sldChg chg="add replId">
        <pc:chgData name="Jackson, Timothy" userId="S::timothy.jackson@suny.edu::9ce01cec-8b46-438e-9d10-af58cd21d299" providerId="AD" clId="Web-{64978C05-EB9A-4770-BF30-117358F34435}" dt="2021-02-04T15:38:47.082" v="18"/>
        <pc:sldMkLst>
          <pc:docMk/>
          <pc:sldMk cId="2007315207" sldId="30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9afe1e18f3_1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9afe1e18f3_1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9dcbaa9993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9dcbaa9993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26871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9de22a2f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9de22a2fd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17090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9de22a2f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9de22a2fd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03448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9de22a2f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9de22a2fd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8881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9de22a2f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9de22a2fd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71328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9de22a2f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9de22a2fd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98466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lcny.libanswers.com/faq/339478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lcny.libanswers.com/faq/33948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1059845" y="590498"/>
            <a:ext cx="7218245" cy="13560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 smtClean="0"/>
              <a:t>Home and Office Delivery for Alma Requests</a:t>
            </a:r>
            <a:endParaRPr sz="4000" b="1" dirty="0"/>
          </a:p>
        </p:txBody>
      </p:sp>
      <p:sp>
        <p:nvSpPr>
          <p:cNvPr id="60" name="Google Shape;60;p14"/>
          <p:cNvSpPr txBox="1"/>
          <p:nvPr/>
        </p:nvSpPr>
        <p:spPr>
          <a:xfrm>
            <a:off x="187450" y="2935775"/>
            <a:ext cx="4017600" cy="13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666666"/>
                </a:solidFill>
              </a:rPr>
              <a:t>Timothy Jackson</a:t>
            </a:r>
            <a:endParaRPr sz="2000" dirty="0">
              <a:solidFill>
                <a:srgbClr val="666666"/>
              </a:solidFill>
            </a:endParaRPr>
          </a:p>
          <a:p>
            <a:pPr marL="4572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666666"/>
                </a:solidFill>
              </a:rPr>
              <a:t>Resource Sharing &amp; Fulfillment Program Manager</a:t>
            </a:r>
          </a:p>
          <a:p>
            <a:pPr marL="4572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666666"/>
                </a:solidFill>
              </a:rPr>
              <a:t>SUNY Library Services</a:t>
            </a:r>
            <a:endParaRPr sz="2200" dirty="0">
              <a:solidFill>
                <a:srgbClr val="666666"/>
              </a:solidFill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4724850" y="2983625"/>
            <a:ext cx="3760800" cy="120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 dirty="0">
              <a:solidFill>
                <a:srgbClr val="666666"/>
              </a:solidFill>
            </a:endParaRPr>
          </a:p>
        </p:txBody>
      </p:sp>
      <p:pic>
        <p:nvPicPr>
          <p:cNvPr id="64" name="Google Shape;64;p14" descr="Downloads - SUNY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13148" y="2935775"/>
            <a:ext cx="3039605" cy="150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>
            <a:off x="311698" y="154079"/>
            <a:ext cx="8589845" cy="68412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/>
              <a:t>Agenda</a:t>
            </a:r>
            <a:endParaRPr lang="en-US" dirty="0"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1"/>
          </p:nvPr>
        </p:nvSpPr>
        <p:spPr>
          <a:xfrm>
            <a:off x="207803" y="741218"/>
            <a:ext cx="8776177" cy="417021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 smtClean="0"/>
              <a:t>Home and Office Delivery Overview</a:t>
            </a:r>
          </a:p>
          <a:p>
            <a:pPr lvl="0"/>
            <a:r>
              <a:rPr lang="en-US" dirty="0" smtClean="0"/>
              <a:t>Processing Hone and Office Delivery Requests</a:t>
            </a:r>
          </a:p>
          <a:p>
            <a:pPr lvl="0"/>
            <a:r>
              <a:rPr lang="en-US" dirty="0" smtClean="0"/>
              <a:t>How to Submit Home and Office Delivery Requests</a:t>
            </a:r>
          </a:p>
          <a:p>
            <a:pPr lvl="0"/>
            <a:r>
              <a:rPr lang="en-US" dirty="0" smtClean="0"/>
              <a:t>Live Demo</a:t>
            </a:r>
            <a:endParaRPr lang="en-US" dirty="0"/>
          </a:p>
          <a:p>
            <a:pPr indent="-342900">
              <a:lnSpc>
                <a:spcPct val="114999"/>
              </a:lnSpc>
              <a:spcBef>
                <a:spcPts val="0"/>
              </a:spcBef>
              <a:buSzPts val="1800"/>
              <a:buChar char="●"/>
            </a:pPr>
            <a:endParaRPr lang="en-US" dirty="0"/>
          </a:p>
          <a:p>
            <a:pPr indent="-342900">
              <a:lnSpc>
                <a:spcPct val="114999"/>
              </a:lnSpc>
              <a:spcBef>
                <a:spcPts val="0"/>
              </a:spcBef>
              <a:buSzPts val="1800"/>
              <a:buChar char="●"/>
            </a:pPr>
            <a:endParaRPr lang="en-US" dirty="0"/>
          </a:p>
          <a:p>
            <a:pPr indent="-342900">
              <a:spcBef>
                <a:spcPts val="0"/>
              </a:spcBef>
              <a:buSzPts val="1800"/>
              <a:buChar char="●"/>
            </a:pPr>
            <a:endParaRPr lang="en-US" dirty="0"/>
          </a:p>
          <a:p>
            <a:pPr indent="-342900">
              <a:spcBef>
                <a:spcPts val="0"/>
              </a:spcBef>
              <a:buSzPts val="1800"/>
              <a:buChar char="●"/>
            </a:pPr>
            <a:endParaRPr lang="en-US" dirty="0"/>
          </a:p>
          <a:p>
            <a:pPr indent="-342900">
              <a:spcBef>
                <a:spcPts val="0"/>
              </a:spcBef>
              <a:buSzPts val="1800"/>
              <a:buChar char="●"/>
            </a:pPr>
            <a:endParaRPr lang="en-US" dirty="0"/>
          </a:p>
          <a:p>
            <a:pPr lvl="1" indent="-342900">
              <a:spcBef>
                <a:spcPts val="0"/>
              </a:spcBef>
              <a:buSzPts val="1800"/>
              <a:buChar char="●"/>
            </a:pPr>
            <a:endParaRPr lang="en-US" dirty="0"/>
          </a:p>
          <a:p>
            <a:pPr lvl="1"/>
            <a:endParaRPr lang="en-US" dirty="0"/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579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699" y="216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 smtClean="0"/>
              <a:t>Personal Delivery for Alma Requests</a:t>
            </a:r>
            <a:endParaRPr b="1" dirty="0"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214746" y="838199"/>
            <a:ext cx="8853054" cy="39970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4999"/>
              </a:lnSpc>
            </a:pPr>
            <a:r>
              <a:rPr lang="en-US" dirty="0" smtClean="0"/>
              <a:t>Alma can be configured to allow users to request that materials be shipped directly to them</a:t>
            </a:r>
          </a:p>
          <a:p>
            <a:pPr>
              <a:lnSpc>
                <a:spcPct val="114999"/>
              </a:lnSpc>
            </a:pPr>
            <a:r>
              <a:rPr lang="en-US" dirty="0" smtClean="0"/>
              <a:t>Referred to as “Personal Delivery” in Ex Libris documentation</a:t>
            </a:r>
          </a:p>
          <a:p>
            <a:pPr>
              <a:lnSpc>
                <a:spcPct val="114999"/>
              </a:lnSpc>
            </a:pPr>
            <a:r>
              <a:rPr lang="en-US" dirty="0" smtClean="0"/>
              <a:t>Alma can delivery materials to home and/or work addresses</a:t>
            </a:r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User must have a home and/or work address in their Alma user record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Can implement Personal Delivery for only home addresses, only work addresses, or both</a:t>
            </a:r>
          </a:p>
          <a:p>
            <a:pPr>
              <a:lnSpc>
                <a:spcPct val="114999"/>
              </a:lnSpc>
            </a:pPr>
            <a:r>
              <a:rPr lang="en-US" dirty="0" smtClean="0"/>
              <a:t>Personal Delivery possible for both hold requests and resource sharing requests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Hold Request: a request for an item that’s available at your library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Resource Sharing Request: a request for an item that must be obtained from another library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Can implement Personal Delivery for only hold requests, only resource sharing requests, or both</a:t>
            </a:r>
          </a:p>
          <a:p>
            <a:pPr>
              <a:lnSpc>
                <a:spcPct val="114999"/>
              </a:lnSpc>
            </a:pPr>
            <a:r>
              <a:rPr lang="en-US" dirty="0" smtClean="0"/>
              <a:t>Personal Delivery options determined by TOUs, so they can be implemented for specific user groups, specific locations, etc.</a:t>
            </a:r>
          </a:p>
          <a:p>
            <a:pPr>
              <a:lnSpc>
                <a:spcPct val="114999"/>
              </a:lnSpc>
            </a:pPr>
            <a:r>
              <a:rPr lang="en-US" dirty="0" smtClean="0"/>
              <a:t>Personal Delivery can be limited to specific circulation desks</a:t>
            </a:r>
            <a:endParaRPr lang="en-US" dirty="0"/>
          </a:p>
          <a:p>
            <a:pPr>
              <a:lnSpc>
                <a:spcPct val="114999"/>
              </a:lnSpc>
            </a:pP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036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699" y="216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b="1" dirty="0" smtClean="0"/>
              <a:t>How Does Personal Delivery Work?</a:t>
            </a:r>
            <a:endParaRPr b="1" dirty="0"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180110" y="789125"/>
            <a:ext cx="8797635" cy="39970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4999"/>
              </a:lnSpc>
            </a:pPr>
            <a:r>
              <a:rPr lang="en-US" dirty="0" smtClean="0"/>
              <a:t>Once Personal Delivery is implemented, your users will see “Home Address” and/or “Work Address” as potential pickup locations in Primo</a:t>
            </a:r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“Home Address” and “Work Address” Primo labels can be edited</a:t>
            </a:r>
          </a:p>
          <a:p>
            <a:pPr>
              <a:lnSpc>
                <a:spcPct val="114999"/>
              </a:lnSpc>
            </a:pPr>
            <a:r>
              <a:rPr lang="en-US" dirty="0" smtClean="0"/>
              <a:t>Personal Delivery requests behave just like regular requests up until the requested item is scanned in or received from the lending library at a circulation desk that supports Personal Delivery</a:t>
            </a:r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Personal Delivery items scanned in or received at a circulation desk that doesn’t support Personal Delivery will be put in transit to a circulation desk that does support Personal Delivery</a:t>
            </a:r>
          </a:p>
          <a:p>
            <a:pPr>
              <a:lnSpc>
                <a:spcPct val="114999"/>
              </a:lnSpc>
            </a:pPr>
            <a:r>
              <a:rPr lang="en-US" dirty="0" smtClean="0"/>
              <a:t>When a Personal Delivery request is scanned in or received from the lending library at a circulation desk that supports Personal Delivery, three </a:t>
            </a:r>
            <a:r>
              <a:rPr lang="en-US" dirty="0"/>
              <a:t>things </a:t>
            </a:r>
            <a:r>
              <a:rPr lang="en-US" dirty="0" smtClean="0"/>
              <a:t>happen:</a:t>
            </a:r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Requested item is automatically checked out to the user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User receives </a:t>
            </a:r>
            <a:r>
              <a:rPr lang="en-US" dirty="0" err="1" smtClean="0"/>
              <a:t>Ful</a:t>
            </a:r>
            <a:r>
              <a:rPr lang="en-US" dirty="0" smtClean="0"/>
              <a:t> Personal Delivery Letter (and Loan Receipt Letter if you send loan receipts)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err="1" smtClean="0"/>
              <a:t>Ful</a:t>
            </a:r>
            <a:r>
              <a:rPr lang="en-US" dirty="0" smtClean="0"/>
              <a:t> Resource Request Slip prints</a:t>
            </a:r>
          </a:p>
          <a:p>
            <a:pPr>
              <a:lnSpc>
                <a:spcPct val="114999"/>
              </a:lnSpc>
            </a:pPr>
            <a:r>
              <a:rPr lang="en-US" dirty="0" smtClean="0"/>
              <a:t>Personal Delivery loans behave like any other loan once the item is checked out</a:t>
            </a:r>
            <a:endParaRPr lang="en-US" dirty="0"/>
          </a:p>
          <a:p>
            <a:pPr>
              <a:lnSpc>
                <a:spcPct val="114999"/>
              </a:lnSpc>
            </a:pPr>
            <a:endParaRPr lang="en-US" dirty="0"/>
          </a:p>
          <a:p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216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699" y="216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b="1" dirty="0" smtClean="0"/>
              <a:t>How Do I Implement Personal Delivery?</a:t>
            </a:r>
            <a:endParaRPr b="1" dirty="0"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699" y="789125"/>
            <a:ext cx="8693758" cy="41638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Font typeface="+mj-lt"/>
              <a:buAutoNum type="arabicPeriod"/>
            </a:pPr>
            <a:r>
              <a:rPr lang="en-US" dirty="0" smtClean="0"/>
              <a:t>Make sure the needed Personal delivery fulfillment policies have been configured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Add Personal Delivery fulfillment policy to Request and/or Borrowing Resource Sharing TOUs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Configure Fulfillment Unit Rules to </a:t>
            </a:r>
            <a:r>
              <a:rPr lang="en-US" dirty="0"/>
              <a:t>apply Request and/or Borrowing Resource Sharing </a:t>
            </a:r>
            <a:r>
              <a:rPr lang="en-US" dirty="0" smtClean="0"/>
              <a:t>TOUs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Configure circulation desk(s) to support Personal Delivery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Edit Personal Delivery Primo labels (Optional)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Make sure </a:t>
            </a:r>
            <a:r>
              <a:rPr lang="en-US" dirty="0" err="1" smtClean="0"/>
              <a:t>Ful</a:t>
            </a:r>
            <a:r>
              <a:rPr lang="en-US" dirty="0" smtClean="0"/>
              <a:t> Personal Delivery Letter is enabled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Add shipping label to </a:t>
            </a:r>
            <a:r>
              <a:rPr lang="en-US" dirty="0" err="1" smtClean="0"/>
              <a:t>Ful</a:t>
            </a:r>
            <a:r>
              <a:rPr lang="en-US" dirty="0" smtClean="0"/>
              <a:t> Resource Request Slip Letter (Optional)</a:t>
            </a:r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r>
              <a:rPr lang="en-US" dirty="0" smtClean="0"/>
              <a:t>Roles needed: Fulfillment Administrator (1-4), Discovery Administrator (5), Letter Administrator (6-7) 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532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699" y="216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b="1" dirty="0" smtClean="0"/>
              <a:t>Knows Issues With Personal Delivery</a:t>
            </a:r>
            <a:endParaRPr b="1" dirty="0"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699" y="789125"/>
            <a:ext cx="8693758" cy="39970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4999"/>
              </a:lnSpc>
            </a:pPr>
            <a:r>
              <a:rPr lang="en-US" dirty="0" smtClean="0"/>
              <a:t>Personal Delivery hold requests cannot be converted into resource </a:t>
            </a:r>
            <a:r>
              <a:rPr lang="en-US" dirty="0"/>
              <a:t>sharing </a:t>
            </a:r>
            <a:r>
              <a:rPr lang="en-US" dirty="0" smtClean="0"/>
              <a:t>requests</a:t>
            </a:r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You will get an error message if you try to do this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Only workaround is to change the request’s pickup location to a library, convert the hold request into a resource sharing request, and then change the resource sharing request’s pickup location back to Personal Delivery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We’ve included this in our Top 5 issues we’d like Ex Libris to address</a:t>
            </a:r>
          </a:p>
          <a:p>
            <a:pPr>
              <a:lnSpc>
                <a:spcPct val="114999"/>
              </a:lnSpc>
            </a:pPr>
            <a:r>
              <a:rPr lang="en-US" dirty="0"/>
              <a:t>Personal Delivery </a:t>
            </a:r>
            <a:r>
              <a:rPr lang="en-US" dirty="0" smtClean="0"/>
              <a:t>should work for requests filled via </a:t>
            </a:r>
            <a:r>
              <a:rPr lang="en-US" dirty="0" err="1" smtClean="0"/>
              <a:t>ILLiad</a:t>
            </a:r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Receive Desk listed in your </a:t>
            </a:r>
            <a:r>
              <a:rPr lang="en-US" dirty="0" err="1" smtClean="0"/>
              <a:t>ILLiad</a:t>
            </a:r>
            <a:r>
              <a:rPr lang="en-US" dirty="0" smtClean="0"/>
              <a:t> RS partner supports personal delivery must support personal delivery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Item </a:t>
            </a:r>
            <a:r>
              <a:rPr lang="en-US" dirty="0" smtClean="0"/>
              <a:t>is automatically </a:t>
            </a:r>
            <a:r>
              <a:rPr lang="en-US" dirty="0" smtClean="0"/>
              <a:t>checked out to user </a:t>
            </a:r>
            <a:r>
              <a:rPr lang="en-US" dirty="0"/>
              <a:t>and </a:t>
            </a:r>
            <a:r>
              <a:rPr lang="en-US" dirty="0" err="1"/>
              <a:t>Ful</a:t>
            </a:r>
            <a:r>
              <a:rPr lang="en-US" dirty="0"/>
              <a:t> Personal Delivery Letter </a:t>
            </a:r>
            <a:r>
              <a:rPr lang="en-US" dirty="0" smtClean="0"/>
              <a:t>is sent once </a:t>
            </a:r>
            <a:r>
              <a:rPr lang="en-US" dirty="0" smtClean="0"/>
              <a:t>item </a:t>
            </a:r>
            <a:r>
              <a:rPr lang="en-US" dirty="0" smtClean="0"/>
              <a:t>is received in </a:t>
            </a:r>
            <a:r>
              <a:rPr lang="en-US" dirty="0" err="1" smtClean="0"/>
              <a:t>ILLiad</a:t>
            </a:r>
            <a:endParaRPr lang="en-US" dirty="0" smtClean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Have received reports of this not working at some libraries</a:t>
            </a:r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r>
              <a:rPr lang="en-US" dirty="0" smtClean="0"/>
              <a:t>Contact me after presentation if </a:t>
            </a:r>
            <a:r>
              <a:rPr lang="en-US" smtClean="0"/>
              <a:t>your library is </a:t>
            </a:r>
            <a:r>
              <a:rPr lang="en-US" dirty="0" smtClean="0"/>
              <a:t>still having problems with this</a:t>
            </a:r>
          </a:p>
          <a:p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214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699" y="216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b="1" dirty="0" smtClean="0"/>
              <a:t>Personal Delivery FAQs</a:t>
            </a:r>
            <a:endParaRPr b="1" dirty="0"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699" y="789125"/>
            <a:ext cx="6580937" cy="39970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4999"/>
              </a:lnSpc>
            </a:pPr>
            <a:r>
              <a:rPr lang="en-US" dirty="0" smtClean="0"/>
              <a:t>Configuring Personal Delivery: </a:t>
            </a:r>
            <a:r>
              <a:rPr lang="en-US" dirty="0" smtClean="0">
                <a:hlinkClick r:id="rId3"/>
              </a:rPr>
              <a:t>https://slcny.libanswers.com/faq/339478</a:t>
            </a:r>
            <a:endParaRPr lang="en-US" dirty="0" smtClean="0"/>
          </a:p>
          <a:p>
            <a:pPr>
              <a:lnSpc>
                <a:spcPct val="114999"/>
              </a:lnSpc>
            </a:pPr>
            <a:r>
              <a:rPr lang="en-US" dirty="0" smtClean="0"/>
              <a:t>Submitting and Processing Personal Delivery Requests: </a:t>
            </a:r>
            <a:r>
              <a:rPr lang="en-US" dirty="0" smtClean="0">
                <a:hlinkClick r:id="rId4"/>
              </a:rPr>
              <a:t>https://slcny.libanswers.com/faq/339483</a:t>
            </a:r>
            <a:endParaRPr lang="en-US" dirty="0" smtClean="0"/>
          </a:p>
          <a:p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1" indent="-342900">
              <a:spcBef>
                <a:spcPts val="0"/>
              </a:spcBef>
              <a:buSzPts val="1800"/>
              <a:buFont typeface="Courier New" panose="02070309020205020404" pitchFamily="49" charset="0"/>
              <a:buChar char="o"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12848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4225</TotalTime>
  <Words>634</Words>
  <Application>Microsoft Office PowerPoint</Application>
  <PresentationFormat>On-screen Show (16:9)</PresentationFormat>
  <Paragraphs>112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Courier New</vt:lpstr>
      <vt:lpstr>Simple Light</vt:lpstr>
      <vt:lpstr>Home and Office Delivery for Alma Requests</vt:lpstr>
      <vt:lpstr>Agenda</vt:lpstr>
      <vt:lpstr>Personal Delivery for Alma Requests</vt:lpstr>
      <vt:lpstr>How Does Personal Delivery Work?</vt:lpstr>
      <vt:lpstr>How Do I Implement Personal Delivery?</vt:lpstr>
      <vt:lpstr>Knows Issues With Personal Delivery</vt:lpstr>
      <vt:lpstr>Personal Delivery FAQs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Interconsortial Article Resource Sharing through Alma:  - The Pilot Partnership between State University New York (SUNY) and the Connecticut State Colleges and Universities (CSCU)</dc:title>
  <dc:creator>Tim Jackson</dc:creator>
  <cp:lastModifiedBy>Tim Jackson</cp:lastModifiedBy>
  <cp:revision>644</cp:revision>
  <dcterms:modified xsi:type="dcterms:W3CDTF">2021-02-23T17:15:45Z</dcterms:modified>
</cp:coreProperties>
</file>