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0C1CE8-A3C8-4137-86E5-663049C0E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8A89C1-E8E6-416F-9791-5E3357363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54E441-2B70-42F6-8A58-B83E0245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773B9-452E-4815-98E1-1BD42B37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0896A0-880C-435D-BA07-664D1737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0BBEAC-237E-493B-AACE-3E3CC0C6B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A9C9DE-D8E7-4359-B18E-B3281CDD2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2EE4D4-2FB3-40E6-A421-F89F9A10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7F2AB7-7797-433A-A734-331C16FB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FF89BD-DB0A-4260-B166-D878600C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7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71AE56-25AA-4EB9-81C9-724A58D38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785897-3161-4CDA-AA2A-0E44AA86D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D94379-1222-4B1D-A014-A430E7DE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D9D1E0-87DE-4878-907D-E5CB0FE2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1D6348-EA98-42CC-B74E-C3DDF282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04094-52B7-4D13-8D55-098AE3F7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937686-E98D-4081-98C3-7DD4DF97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823322-CD79-4DC3-8667-26786321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56EF7A-7EA0-4EB6-AC6C-AD018C21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CF676-1AB5-45AC-992F-724625D3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C56C0-14CF-4CA1-868E-50E48CAB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F07E3E-0E74-4CCD-BE72-225C4CF28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837CBD-11DE-42BD-B421-782AA010D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D88CA7-A467-4317-A805-200CDA18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953788-A57A-41A6-BB51-DA2FBF9D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9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B40A9-B4B5-4D63-8C95-6E510681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A13A41-5EA1-4A3C-9D61-38571EDB0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87D2E3-718D-4312-A9F4-A762F95A6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FE670D-EB0F-461B-A9B2-E4D33EF3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35C799-C6C8-4FA1-B0B9-8F1669D3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2D3F5D-7863-4CCB-8A54-69503E59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3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A1CC4-60E5-4D12-93D7-7A75EBC8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BA96E8-3DFC-4AF9-82ED-210DE3DF2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FDE9E9-1F0A-48B3-9DA3-C0DE151DD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C9FC2B-F189-4AD1-834A-54EC1D38C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AE05940-A49F-426C-94D4-328E8A86A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429B5F4-3272-4589-8119-F051E214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C86C0D-A486-45D7-BB27-35778E8B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2A632A9-6EC6-4124-A041-E181FD6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96BA67-4CA1-4E4D-B2C7-62D9CBD3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9F6AFF-FA19-461C-B43A-7BECE4F2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3808A4-D278-436F-858D-BB796A5A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8D8182-B81C-4123-AEFC-7F3A6E90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B96ADF-5A41-4A7C-8EC0-AE3FB48D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62E06D-F1C8-49B7-B5C7-8CE9BD8D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DDF2ED-8378-435E-8320-0C79D9F8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41ACD-A020-4D01-B5D8-86973932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CDB395-8E61-4333-8443-BF3BA46A1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D9D0FC-EB8B-4806-B261-774FFD90D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106BC7-A243-4883-9DFA-80E79DAA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CF51E9-3F90-480C-AD8A-868183EF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22E2F-7F01-4D53-8BBF-FB66CAD2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07F9FD-28E6-4B09-8B21-79B54CC9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6C8E4E-0DCF-4497-BDA3-4D10403FE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AA1F38-7819-4EDF-84BA-F53105EB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289609-754B-4D1F-8E42-3137F012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40BFD3-EB17-4446-8AE0-9C476AC4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DCE88D-64D9-4B34-99A4-84719EBB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9309406-F1F9-448C-951D-72D7B32C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B31B16-730B-44C9-B6C6-395539B54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AD2E1-2FEF-4A8D-99D9-033E16EDC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43BC-A813-4BA6-B739-930AA3AE863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79FFF0-95A8-4F0D-B3F0-8F0299420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48075-A529-4EF1-8C56-DAC95FCAB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628C-9A15-4612-BC6A-8A2D7E8A2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1924C2-6631-42B5-893C-56C4F8E2E165}"/>
              </a:ext>
            </a:extLst>
          </p:cNvPr>
          <p:cNvCxnSpPr/>
          <p:nvPr/>
        </p:nvCxnSpPr>
        <p:spPr>
          <a:xfrm>
            <a:off x="1520890" y="6027576"/>
            <a:ext cx="9252000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371FA4C-B530-4AF7-9407-EA2B2651D017}"/>
              </a:ext>
            </a:extLst>
          </p:cNvPr>
          <p:cNvCxnSpPr/>
          <p:nvPr/>
        </p:nvCxnSpPr>
        <p:spPr>
          <a:xfrm flipV="1">
            <a:off x="1509204" y="2104008"/>
            <a:ext cx="0" cy="3941685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BE12A6-2DFF-418A-93B5-2C0EF0FC253B}"/>
              </a:ext>
            </a:extLst>
          </p:cNvPr>
          <p:cNvSpPr txBox="1"/>
          <p:nvPr/>
        </p:nvSpPr>
        <p:spPr>
          <a:xfrm>
            <a:off x="10449724" y="61699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>
                    <a:lumMod val="75000"/>
                  </a:schemeClr>
                </a:solidFill>
              </a:rPr>
              <a:t>時間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29E65F-0385-4D41-BA02-7385FC1F807E}"/>
              </a:ext>
            </a:extLst>
          </p:cNvPr>
          <p:cNvSpPr txBox="1"/>
          <p:nvPr/>
        </p:nvSpPr>
        <p:spPr>
          <a:xfrm rot="16200000">
            <a:off x="14638" y="391374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>
                    <a:lumMod val="75000"/>
                  </a:schemeClr>
                </a:solidFill>
              </a:rPr>
              <a:t>チームのモメンタム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878903A-B478-46AF-9C0E-B3B0149BEF9D}"/>
              </a:ext>
            </a:extLst>
          </p:cNvPr>
          <p:cNvSpPr/>
          <p:nvPr/>
        </p:nvSpPr>
        <p:spPr>
          <a:xfrm>
            <a:off x="2219417" y="1677880"/>
            <a:ext cx="8202967" cy="3906174"/>
          </a:xfrm>
          <a:custGeom>
            <a:avLst/>
            <a:gdLst>
              <a:gd name="connsiteX0" fmla="*/ 0 w 8202967"/>
              <a:gd name="connsiteY0" fmla="*/ 3701988 h 3906174"/>
              <a:gd name="connsiteX1" fmla="*/ 994300 w 8202967"/>
              <a:gd name="connsiteY1" fmla="*/ 1819922 h 3906174"/>
              <a:gd name="connsiteX2" fmla="*/ 1828800 w 8202967"/>
              <a:gd name="connsiteY2" fmla="*/ 3027285 h 3906174"/>
              <a:gd name="connsiteX3" fmla="*/ 3302494 w 8202967"/>
              <a:gd name="connsiteY3" fmla="*/ 1367161 h 3906174"/>
              <a:gd name="connsiteX4" fmla="*/ 4261282 w 8202967"/>
              <a:gd name="connsiteY4" fmla="*/ 3906174 h 3906174"/>
              <a:gd name="connsiteX5" fmla="*/ 5273336 w 8202967"/>
              <a:gd name="connsiteY5" fmla="*/ 1970842 h 3906174"/>
              <a:gd name="connsiteX6" fmla="*/ 5779364 w 8202967"/>
              <a:gd name="connsiteY6" fmla="*/ 2769833 h 3906174"/>
              <a:gd name="connsiteX7" fmla="*/ 6986727 w 8202967"/>
              <a:gd name="connsiteY7" fmla="*/ 630314 h 3906174"/>
              <a:gd name="connsiteX8" fmla="*/ 7341833 w 8202967"/>
              <a:gd name="connsiteY8" fmla="*/ 3906174 h 3906174"/>
              <a:gd name="connsiteX9" fmla="*/ 8202967 w 8202967"/>
              <a:gd name="connsiteY9" fmla="*/ 0 h 3906174"/>
              <a:gd name="connsiteX10" fmla="*/ 8202967 w 8202967"/>
              <a:gd name="connsiteY10" fmla="*/ 0 h 3906174"/>
              <a:gd name="connsiteX11" fmla="*/ 8202967 w 8202967"/>
              <a:gd name="connsiteY11" fmla="*/ 0 h 3906174"/>
              <a:gd name="connsiteX12" fmla="*/ 8202967 w 8202967"/>
              <a:gd name="connsiteY12" fmla="*/ 0 h 3906174"/>
              <a:gd name="connsiteX13" fmla="*/ 8202967 w 8202967"/>
              <a:gd name="connsiteY13" fmla="*/ 0 h 390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2967" h="3906174">
                <a:moveTo>
                  <a:pt x="0" y="3701988"/>
                </a:moveTo>
                <a:lnTo>
                  <a:pt x="994300" y="1819922"/>
                </a:lnTo>
                <a:lnTo>
                  <a:pt x="1828800" y="3027285"/>
                </a:lnTo>
                <a:lnTo>
                  <a:pt x="3302494" y="1367161"/>
                </a:lnTo>
                <a:lnTo>
                  <a:pt x="4261282" y="3906174"/>
                </a:lnTo>
                <a:lnTo>
                  <a:pt x="5273336" y="1970842"/>
                </a:lnTo>
                <a:lnTo>
                  <a:pt x="5779364" y="2769833"/>
                </a:lnTo>
                <a:lnTo>
                  <a:pt x="6986727" y="630314"/>
                </a:lnTo>
                <a:lnTo>
                  <a:pt x="7341833" y="3906174"/>
                </a:lnTo>
                <a:lnTo>
                  <a:pt x="8202967" y="0"/>
                </a:lnTo>
                <a:lnTo>
                  <a:pt x="8202967" y="0"/>
                </a:lnTo>
                <a:lnTo>
                  <a:pt x="8202967" y="0"/>
                </a:lnTo>
                <a:lnTo>
                  <a:pt x="8202967" y="0"/>
                </a:lnTo>
                <a:lnTo>
                  <a:pt x="8202967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7CD86F-3483-4331-AE3D-906AAB668693}"/>
              </a:ext>
            </a:extLst>
          </p:cNvPr>
          <p:cNvSpPr txBox="1"/>
          <p:nvPr/>
        </p:nvSpPr>
        <p:spPr>
          <a:xfrm>
            <a:off x="2565647" y="263283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2018/3</a:t>
            </a:r>
          </a:p>
          <a:p>
            <a:pPr algn="ctr"/>
            <a:r>
              <a:rPr lang="ja-JP" altLang="en-US" b="1" dirty="0"/>
              <a:t>チーム組成</a:t>
            </a:r>
            <a:endParaRPr lang="en-US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9B7D54-CC1A-4C66-BF4B-2383D9C7CAFD}"/>
              </a:ext>
            </a:extLst>
          </p:cNvPr>
          <p:cNvSpPr txBox="1"/>
          <p:nvPr/>
        </p:nvSpPr>
        <p:spPr>
          <a:xfrm>
            <a:off x="4437541" y="230967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2018/10</a:t>
            </a:r>
          </a:p>
          <a:p>
            <a:pPr algn="ctr"/>
            <a:r>
              <a:rPr lang="ja-JP" altLang="en-US" b="1" dirty="0"/>
              <a:t>コンテスト準優勝</a:t>
            </a:r>
            <a:endParaRPr lang="en-US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589A622-34FB-47EC-9C96-C7193A5A5184}"/>
              </a:ext>
            </a:extLst>
          </p:cNvPr>
          <p:cNvSpPr txBox="1"/>
          <p:nvPr/>
        </p:nvSpPr>
        <p:spPr>
          <a:xfrm>
            <a:off x="5914868" y="565824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2019/1</a:t>
            </a:r>
          </a:p>
          <a:p>
            <a:pPr algn="ctr"/>
            <a:r>
              <a:rPr lang="ja-JP" altLang="en-US" b="1" dirty="0"/>
              <a:t>開発停滞</a:t>
            </a:r>
            <a:endParaRPr lang="en-US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2369A41-8130-4CC7-923B-3B4803D36CCA}"/>
              </a:ext>
            </a:extLst>
          </p:cNvPr>
          <p:cNvSpPr txBox="1"/>
          <p:nvPr/>
        </p:nvSpPr>
        <p:spPr>
          <a:xfrm>
            <a:off x="6928403" y="278266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2019/2</a:t>
            </a:r>
          </a:p>
          <a:p>
            <a:pPr algn="ctr"/>
            <a:r>
              <a:rPr lang="ja-JP" altLang="en-US" b="1" dirty="0"/>
              <a:t>投資の話</a:t>
            </a:r>
            <a:endParaRPr lang="en-US" altLang="ja-JP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40C3CC2-C8CD-432B-A538-35E658F26292}"/>
              </a:ext>
            </a:extLst>
          </p:cNvPr>
          <p:cNvSpPr txBox="1"/>
          <p:nvPr/>
        </p:nvSpPr>
        <p:spPr>
          <a:xfrm>
            <a:off x="8661028" y="145767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2019/5</a:t>
            </a:r>
          </a:p>
          <a:p>
            <a:pPr algn="ctr"/>
            <a:r>
              <a:rPr lang="ja-JP" altLang="en-US" b="1" dirty="0"/>
              <a:t>投資決定</a:t>
            </a:r>
            <a:endParaRPr lang="en-US" altLang="ja-JP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6DBCB11-6A60-4F71-AF42-4CE7F5F11C7B}"/>
              </a:ext>
            </a:extLst>
          </p:cNvPr>
          <p:cNvSpPr txBox="1"/>
          <p:nvPr/>
        </p:nvSpPr>
        <p:spPr>
          <a:xfrm>
            <a:off x="8573707" y="533507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2019/7</a:t>
            </a:r>
          </a:p>
          <a:p>
            <a:pPr algn="ctr"/>
            <a:r>
              <a:rPr lang="ja-JP" altLang="en-US" b="1" dirty="0"/>
              <a:t>共同創業者離れる</a:t>
            </a:r>
            <a:endParaRPr lang="en-US" altLang="ja-JP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41145F3-B5A7-4C5B-AD30-D39AE6B984F8}"/>
              </a:ext>
            </a:extLst>
          </p:cNvPr>
          <p:cNvSpPr txBox="1"/>
          <p:nvPr/>
        </p:nvSpPr>
        <p:spPr>
          <a:xfrm>
            <a:off x="1390839" y="533209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2018/1</a:t>
            </a:r>
          </a:p>
          <a:p>
            <a:pPr algn="ctr"/>
            <a:r>
              <a:rPr lang="ja-JP" altLang="en-US" b="1" dirty="0"/>
              <a:t>会社が嫌になる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35667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Umada Taka</dc:creator>
  <cp:lastModifiedBy>Umada Taka</cp:lastModifiedBy>
  <cp:revision>3</cp:revision>
  <dcterms:created xsi:type="dcterms:W3CDTF">2020-12-01T02:48:09Z</dcterms:created>
  <dcterms:modified xsi:type="dcterms:W3CDTF">2020-12-01T02:55:09Z</dcterms:modified>
</cp:coreProperties>
</file>