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7" r:id="rId2"/>
    <p:sldId id="260" r:id="rId3"/>
    <p:sldId id="259" r:id="rId4"/>
    <p:sldId id="271" r:id="rId5"/>
    <p:sldId id="273" r:id="rId6"/>
    <p:sldId id="272" r:id="rId7"/>
    <p:sldId id="274" r:id="rId8"/>
    <p:sldId id="275" r:id="rId9"/>
    <p:sldId id="276" r:id="rId10"/>
    <p:sldId id="277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D80BF0-E0D0-4618-9ECE-2BF499911866}">
  <a:tblStyle styleId="{7FD80BF0-E0D0-4618-9ECE-2BF4999118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afe1e18f3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afe1e18f3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5282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dcbaa99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dcbaa99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3305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260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437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7422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405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034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Your.Department@organization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 smtClean="0"/>
              <a:t>Digital Delivery for Alma Resource Sharing Requests</a:t>
            </a:r>
            <a:endParaRPr sz="4000" b="1" dirty="0"/>
          </a:p>
        </p:txBody>
      </p:sp>
      <p:sp>
        <p:nvSpPr>
          <p:cNvPr id="60" name="Google Shape;60;p14"/>
          <p:cNvSpPr txBox="1"/>
          <p:nvPr/>
        </p:nvSpPr>
        <p:spPr>
          <a:xfrm>
            <a:off x="187450" y="2935775"/>
            <a:ext cx="4017600" cy="13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Timothy Jackson</a:t>
            </a:r>
            <a:endParaRPr sz="2000" dirty="0">
              <a:solidFill>
                <a:srgbClr val="666666"/>
              </a:solidFill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Resource Sharing &amp; Fulfillment Program </a:t>
            </a:r>
            <a:r>
              <a:rPr lang="en" sz="2000" dirty="0" smtClean="0">
                <a:solidFill>
                  <a:srgbClr val="666666"/>
                </a:solidFill>
              </a:rPr>
              <a:t>Manager</a:t>
            </a: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rgbClr val="666666"/>
                </a:solidFill>
              </a:rPr>
              <a:t>SUNY Library Services</a:t>
            </a:r>
            <a:endParaRPr sz="2200" dirty="0">
              <a:solidFill>
                <a:srgbClr val="666666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724850" y="2983625"/>
            <a:ext cx="3760800" cy="12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666666"/>
              </a:solidFill>
            </a:endParaRPr>
          </a:p>
        </p:txBody>
      </p:sp>
      <p:pic>
        <p:nvPicPr>
          <p:cNvPr id="64" name="Google Shape;64;p14" descr="Downloads - SUN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3148" y="2935775"/>
            <a:ext cx="3039605" cy="15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Filling </a:t>
            </a:r>
            <a:r>
              <a:rPr lang="en" b="1" dirty="0" smtClean="0"/>
              <a:t>Borrowing </a:t>
            </a:r>
            <a:r>
              <a:rPr lang="en" b="1" dirty="0" smtClean="0"/>
              <a:t>RS Requests Digitally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949036"/>
            <a:ext cx="4544318" cy="40039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Current use scenario: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Requests being exported to ILLiad that could be filled digitally</a:t>
            </a:r>
          </a:p>
          <a:p>
            <a:pPr lvl="0"/>
            <a:r>
              <a:rPr lang="en" dirty="0" smtClean="0"/>
              <a:t>Possible future </a:t>
            </a:r>
            <a:r>
              <a:rPr lang="en-US" dirty="0" smtClean="0"/>
              <a:t>use scenario: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RS with non-SUNY libraries</a:t>
            </a:r>
          </a:p>
          <a:p>
            <a:pPr lvl="0"/>
            <a:r>
              <a:rPr lang="en-US" dirty="0" smtClean="0"/>
              <a:t>Click Upload File </a:t>
            </a:r>
            <a:r>
              <a:rPr lang="en" dirty="0"/>
              <a:t>link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Document Delivery interface will </a:t>
            </a:r>
            <a:r>
              <a:rPr lang="en-US" dirty="0" smtClean="0"/>
              <a:t>open</a:t>
            </a:r>
          </a:p>
          <a:p>
            <a:pPr lvl="0"/>
            <a:r>
              <a:rPr lang="en-US" dirty="0"/>
              <a:t>Upload file and click </a:t>
            </a:r>
            <a:r>
              <a:rPr lang="en-US" dirty="0" smtClean="0"/>
              <a:t>Send</a:t>
            </a:r>
            <a:endParaRPr lang="en-US" dirty="0"/>
          </a:p>
          <a:p>
            <a:pPr lvl="0"/>
            <a:r>
              <a:rPr lang="en-US" dirty="0" smtClean="0"/>
              <a:t>Borrowing </a:t>
            </a:r>
            <a:r>
              <a:rPr lang="en-US" dirty="0"/>
              <a:t>user will receive download link via email (Document Delivery Notification Letter)</a:t>
            </a:r>
            <a:r>
              <a:rPr lang="en" dirty="0"/>
              <a:t> </a:t>
            </a:r>
            <a:endParaRPr lang="en-US" dirty="0"/>
          </a:p>
          <a:p>
            <a:r>
              <a:rPr lang="en-US" dirty="0" smtClean="0"/>
              <a:t>Request </a:t>
            </a:r>
            <a:r>
              <a:rPr lang="en-US" dirty="0"/>
              <a:t>will be automatically completed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077" y="1302327"/>
            <a:ext cx="2577947" cy="27960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01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699" y="23027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Agenda</a:t>
            </a:r>
            <a:endParaRPr b="1"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802979"/>
            <a:ext cx="5216264" cy="38372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Background info on Alma RS digital delivery</a:t>
            </a:r>
          </a:p>
          <a:p>
            <a:r>
              <a:rPr lang="en-US" dirty="0"/>
              <a:t>Configuration work done by </a:t>
            </a:r>
            <a:r>
              <a:rPr lang="en-US" dirty="0" smtClean="0"/>
              <a:t>SLS</a:t>
            </a:r>
          </a:p>
          <a:p>
            <a:pPr lvl="0"/>
            <a:r>
              <a:rPr lang="en-US" dirty="0" smtClean="0"/>
              <a:t>Filling lending RS requests digitally</a:t>
            </a:r>
          </a:p>
          <a:p>
            <a:pPr lvl="0"/>
            <a:r>
              <a:rPr lang="en-US" dirty="0" smtClean="0"/>
              <a:t>Filling borrowing RS requests digitally</a:t>
            </a:r>
          </a:p>
          <a:p>
            <a:pPr lvl="0"/>
            <a:r>
              <a:rPr lang="en-US" dirty="0" smtClean="0"/>
              <a:t>Live Demo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AutoShape 2" descr="California Community Colle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History of Digital Delivery for Alma RS Requests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949036"/>
            <a:ext cx="8298902" cy="38511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No digital resource sharing was implemented at go live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ASRS working group decided that Alma article resource sharing did not work well enough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Nearly all SUNY libraries were still using ILLiad at the time, so we decided to keep using ILLiad for all digital resource sharing</a:t>
            </a:r>
            <a:endParaRPr lang="en-US" dirty="0"/>
          </a:p>
          <a:p>
            <a:pPr lvl="0"/>
            <a:r>
              <a:rPr lang="en" dirty="0" smtClean="0"/>
              <a:t>Alma article resource sharing was implemented in spring 2020 once SUNY libraries began cancelling ILLiad subscriptions due to budget issues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19 libraries currently borrowing, 13 libraries currently lending</a:t>
            </a:r>
          </a:p>
          <a:p>
            <a:r>
              <a:rPr lang="en-US" dirty="0" smtClean="0"/>
              <a:t>Initial article RS workflow required borrowers to manually delivery articles via email outside of Alma</a:t>
            </a:r>
          </a:p>
          <a:p>
            <a:r>
              <a:rPr lang="en-US" dirty="0" smtClean="0"/>
              <a:t>August 2020 release allowed for automatic delivery of download links for article requests</a:t>
            </a:r>
          </a:p>
          <a:p>
            <a:r>
              <a:rPr lang="en-US" dirty="0" smtClean="0"/>
              <a:t>January 2021 release expanded this functionality to loan requests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Digital Delivery Configuration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949036"/>
            <a:ext cx="8520600" cy="40039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SLS has already taken care of all necessary configuration work (thanks, Gail!)</a:t>
            </a:r>
          </a:p>
          <a:p>
            <a:pPr lvl="0"/>
            <a:r>
              <a:rPr lang="en" dirty="0" smtClean="0"/>
              <a:t>Digitization and Copyright Rules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Determine whether Alma delivers an attachment or a download link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Determine download limit if configured to send download link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How delivery works determined by </a:t>
            </a:r>
            <a:r>
              <a:rPr lang="en-US" b="1" dirty="0" smtClean="0"/>
              <a:t>lender’s</a:t>
            </a:r>
            <a:r>
              <a:rPr lang="en-US" dirty="0" smtClean="0"/>
              <a:t> Digitization and Copyright Rules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Emails with attachments come from </a:t>
            </a:r>
            <a:r>
              <a:rPr lang="en-US" b="1" dirty="0" smtClean="0"/>
              <a:t>lending</a:t>
            </a:r>
            <a:r>
              <a:rPr lang="en-US" dirty="0" smtClean="0"/>
              <a:t> library, so we opted for sending download links</a:t>
            </a:r>
          </a:p>
          <a:p>
            <a:pPr lvl="0"/>
            <a:r>
              <a:rPr lang="en-US" dirty="0"/>
              <a:t>Document Delivery Notification </a:t>
            </a:r>
            <a:r>
              <a:rPr lang="en-US" dirty="0" smtClean="0"/>
              <a:t>Letter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Made sure letter is enabled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Made sure addressFrom label was not still </a:t>
            </a:r>
            <a:r>
              <a:rPr lang="en-US" dirty="0" smtClean="0">
                <a:hlinkClick r:id="rId3"/>
              </a:rPr>
              <a:t>Your.Department@organization.com</a:t>
            </a:r>
            <a:r>
              <a:rPr lang="en-US" dirty="0" smtClean="0"/>
              <a:t> (used email address from other patron facing emails)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Added download limit to max_number_views label (value should be passed from lender, but that currently isn’t working properly)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Removed unnecessary download links from XSL template (default contains download links for SAML, CAS, and Alma authentication) and changed label for remaining download link</a:t>
            </a:r>
          </a:p>
        </p:txBody>
      </p:sp>
    </p:spTree>
    <p:extLst>
      <p:ext uri="{BB962C8B-B14F-4D97-AF65-F5344CB8AC3E}">
        <p14:creationId xmlns:p14="http://schemas.microsoft.com/office/powerpoint/2010/main" val="10213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Filling Lending RS Requests Digitally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949036"/>
            <a:ext cx="3719973" cy="40039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Current use scenarios: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Book chapter requests (chapter information will be in notes field)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Article requests that were mislabeled as physical </a:t>
            </a:r>
            <a:r>
              <a:rPr lang="en-US" dirty="0" smtClean="0"/>
              <a:t>requests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Items that have already been digitized or could be easily digitized (dissertations, government documents, microfiche, etc.)</a:t>
            </a:r>
          </a:p>
          <a:p>
            <a:pPr lvl="0"/>
            <a:r>
              <a:rPr lang="en" dirty="0" smtClean="0"/>
              <a:t>Possible future </a:t>
            </a:r>
            <a:r>
              <a:rPr lang="en-US" dirty="0" smtClean="0"/>
              <a:t>use scenario: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E-books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Many issues still need to be worked out with vendors</a:t>
            </a:r>
          </a:p>
          <a:p>
            <a:pPr marL="114300" lv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642" y="1212273"/>
            <a:ext cx="4561657" cy="29094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545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Filling Lending RS Requests Digitally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949036"/>
            <a:ext cx="6193011" cy="40039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Save file to your PC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File name doesn’t </a:t>
            </a:r>
            <a:r>
              <a:rPr lang="en-US" dirty="0" smtClean="0"/>
              <a:t>matter</a:t>
            </a:r>
          </a:p>
          <a:p>
            <a:pPr lvl="0"/>
            <a:r>
              <a:rPr lang="en" dirty="0" smtClean="0"/>
              <a:t>Click Ship Item Digitally link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Pop-up </a:t>
            </a:r>
            <a:r>
              <a:rPr lang="en-US" dirty="0" smtClean="0"/>
              <a:t>will appear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Document Delivery interface will open</a:t>
            </a:r>
            <a:endParaRPr lang="en-US" dirty="0"/>
          </a:p>
          <a:p>
            <a:pPr lvl="0"/>
            <a:r>
              <a:rPr lang="en-US" dirty="0" smtClean="0"/>
              <a:t>Upload file and click </a:t>
            </a:r>
            <a:r>
              <a:rPr lang="en-US" dirty="0" smtClean="0"/>
              <a:t>Send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You can either browse for file or drag and drop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Possible to send any file type, including .zip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Cannot send multiple files</a:t>
            </a:r>
          </a:p>
          <a:p>
            <a:pPr lvl="0"/>
            <a:r>
              <a:rPr lang="en-US" dirty="0" smtClean="0"/>
              <a:t>Borrowing user will receive download link via email (Document </a:t>
            </a:r>
            <a:r>
              <a:rPr lang="en-US" dirty="0"/>
              <a:t>Delivery Notification </a:t>
            </a:r>
            <a:r>
              <a:rPr lang="en-US" dirty="0" smtClean="0"/>
              <a:t>Letter)</a:t>
            </a:r>
            <a:r>
              <a:rPr lang="en" dirty="0"/>
              <a:t> 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Download link cannot be shared</a:t>
            </a:r>
          </a:p>
          <a:p>
            <a:r>
              <a:rPr lang="en-US" dirty="0" smtClean="0"/>
              <a:t>Request will be automatically </a:t>
            </a:r>
            <a:r>
              <a:rPr lang="en-US" dirty="0" smtClean="0"/>
              <a:t>completed and item will be removed from Pick From Shelf list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368" y="1433945"/>
            <a:ext cx="2422931" cy="24516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4971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Filling Lending RS Requests Digitally</a:t>
            </a:r>
            <a:endParaRPr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267" y="1366622"/>
            <a:ext cx="8385463" cy="30417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1135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Filling Lending RS Requests Digitally</a:t>
            </a:r>
            <a:endParaRPr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55" y="1045035"/>
            <a:ext cx="8018536" cy="3690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8759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Filling Lending RS Requests Digitally</a:t>
            </a:r>
            <a:endParaRPr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96" y="1091548"/>
            <a:ext cx="7898606" cy="37233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2689851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538</Words>
  <Application>Microsoft Office PowerPoint</Application>
  <PresentationFormat>On-screen Show (16:9)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Digital Delivery for Alma Resource Sharing Requests</vt:lpstr>
      <vt:lpstr>Agenda</vt:lpstr>
      <vt:lpstr>History of Digital Delivery for Alma RS Requests</vt:lpstr>
      <vt:lpstr>Digital Delivery Configuration</vt:lpstr>
      <vt:lpstr>Filling Lending RS Requests Digitally</vt:lpstr>
      <vt:lpstr>Filling Lending RS Requests Digitally</vt:lpstr>
      <vt:lpstr>Filling Lending RS Requests Digitally</vt:lpstr>
      <vt:lpstr>Filling Lending RS Requests Digitally</vt:lpstr>
      <vt:lpstr>Filling Lending RS Requests Digitally</vt:lpstr>
      <vt:lpstr>Filling Borrowing RS Requests Digitally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Interconsortial Article Resource Sharing through Alma:  - The Pilot Partnership between State University New York (SUNY) and the Connecticut State Colleges and Universities (CSCU)</dc:title>
  <dc:creator>Tim Jackson</dc:creator>
  <cp:lastModifiedBy>Tim Jackson</cp:lastModifiedBy>
  <cp:revision>114</cp:revision>
  <dcterms:modified xsi:type="dcterms:W3CDTF">2021-01-22T18:45:38Z</dcterms:modified>
</cp:coreProperties>
</file>