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8" r:id="rId5"/>
    <p:sldId id="487" r:id="rId6"/>
    <p:sldId id="470" r:id="rId7"/>
    <p:sldId id="490" r:id="rId8"/>
    <p:sldId id="491" r:id="rId9"/>
    <p:sldId id="492" r:id="rId10"/>
    <p:sldId id="484" r:id="rId11"/>
    <p:sldId id="485" r:id="rId12"/>
    <p:sldId id="486" r:id="rId13"/>
    <p:sldId id="488" r:id="rId14"/>
    <p:sldId id="489" r:id="rId15"/>
    <p:sldId id="493" r:id="rId16"/>
    <p:sldId id="431" r:id="rId17"/>
    <p:sldId id="483" r:id="rId18"/>
    <p:sldId id="482" r:id="rId19"/>
    <p:sldId id="496" r:id="rId20"/>
    <p:sldId id="289" r:id="rId21"/>
    <p:sldId id="472" r:id="rId22"/>
    <p:sldId id="497" r:id="rId23"/>
    <p:sldId id="475" r:id="rId24"/>
    <p:sldId id="473" r:id="rId25"/>
    <p:sldId id="474" r:id="rId26"/>
    <p:sldId id="494" r:id="rId27"/>
    <p:sldId id="495" r:id="rId28"/>
    <p:sldId id="321" r:id="rId29"/>
    <p:sldId id="477" r:id="rId30"/>
    <p:sldId id="478" r:id="rId31"/>
    <p:sldId id="480" r:id="rId32"/>
    <p:sldId id="476" r:id="rId33"/>
    <p:sldId id="479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311" dt="2021-05-20T00:41:09.851"/>
    <p1510:client id="{0B8821B9-7903-492B-B888-52EA093D5143}" v="26" dt="2021-05-20T20:13:27.770"/>
    <p1510:client id="{25D74F3A-D1CA-4D55-A023-7DBB89391DA2}" v="1183" dt="2021-05-19T16:03:19.107"/>
    <p1510:client id="{2F90D33D-F71C-4797-82B2-B318DEE14565}" v="969" dt="2021-05-19T12:50:14.565"/>
    <p1510:client id="{30A62338-A6F3-4444-94BB-17676918D9FF}" v="176" dt="2021-05-19T15:51:27.778"/>
    <p1510:client id="{339BA3E3-0D39-64E1-6F8E-E2C3950DEB3F}" v="1" dt="2021-05-19T15:45:47.496"/>
    <p1510:client id="{408F6AEE-D7CA-4F8F-BED9-D8009C08BE8E}" v="25" dt="2021-05-19T16:26:17.611"/>
    <p1510:client id="{560AC027-8038-45D2-89F1-AE82CD5477A1}" v="27" dt="2021-05-20T18:00:09.171"/>
    <p1510:client id="{71263956-255B-4F09-B6CC-F2F474E81B5F}" v="55" dt="2021-05-21T13:53:12.239"/>
    <p1510:client id="{7697B445-1F04-48DA-90E5-286202F778F8}" v="26" dt="2021-05-19T01:50:26.748"/>
    <p1510:client id="{A6176B2A-5F78-40B1-9211-FB25EF8B6A04}" v="5" dt="2021-05-19T16:08:07.204"/>
    <p1510:client id="{ADF0EAC5-45A6-DA6D-8C5A-41D911C66A54}" v="254" dt="2021-05-21T14:56:27.572"/>
    <p1510:client id="{C9EAECA5-522D-46F2-B032-AC572470E10B}" v="156" dt="2021-05-20T18:54:29.234"/>
    <p1510:client id="{CF55301E-DA6D-7DAF-1C5D-CB755CAAF8D9}" v="1546" dt="2021-05-20T00:39:48.530"/>
    <p1510:client id="{D6F37AA4-0589-4032-8CF2-188C383EDCC6}" v="2896" dt="2021-05-19T01:49:09.078"/>
    <p1510:client id="{FEF1F016-6609-4BE9-B4B0-33D1B2D6B648}" v="4050" dt="2021-05-18T17:59:19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Pritting" userId="39a432a0-01eb-4f0d-a325-0e270423200f" providerId="ADAL" clId="{AC874F78-B475-477A-B86D-300DBB5EA8F4}"/>
    <pc:docChg chg="undo addSld delSld">
      <pc:chgData name="Shannon Pritting" userId="39a432a0-01eb-4f0d-a325-0e270423200f" providerId="ADAL" clId="{AC874F78-B475-477A-B86D-300DBB5EA8F4}" dt="2021-05-17T15:10:38.743" v="26" actId="2696"/>
      <pc:docMkLst>
        <pc:docMk/>
      </pc:docMkLst>
      <pc:sldChg chg="del">
        <pc:chgData name="Shannon Pritting" userId="39a432a0-01eb-4f0d-a325-0e270423200f" providerId="ADAL" clId="{AC874F78-B475-477A-B86D-300DBB5EA8F4}" dt="2021-05-17T15:10:28.038" v="21" actId="2696"/>
        <pc:sldMkLst>
          <pc:docMk/>
          <pc:sldMk cId="2227392382" sldId="342"/>
        </pc:sldMkLst>
      </pc:sldChg>
      <pc:sldChg chg="del">
        <pc:chgData name="Shannon Pritting" userId="39a432a0-01eb-4f0d-a325-0e270423200f" providerId="ADAL" clId="{AC874F78-B475-477A-B86D-300DBB5EA8F4}" dt="2021-05-17T15:10:15.049" v="9" actId="2696"/>
        <pc:sldMkLst>
          <pc:docMk/>
          <pc:sldMk cId="3512025937" sldId="436"/>
        </pc:sldMkLst>
      </pc:sldChg>
      <pc:sldChg chg="del">
        <pc:chgData name="Shannon Pritting" userId="39a432a0-01eb-4f0d-a325-0e270423200f" providerId="ADAL" clId="{AC874F78-B475-477A-B86D-300DBB5EA8F4}" dt="2021-05-17T15:10:22.525" v="15" actId="2696"/>
        <pc:sldMkLst>
          <pc:docMk/>
          <pc:sldMk cId="581364705" sldId="438"/>
        </pc:sldMkLst>
      </pc:sldChg>
      <pc:sldChg chg="del">
        <pc:chgData name="Shannon Pritting" userId="39a432a0-01eb-4f0d-a325-0e270423200f" providerId="ADAL" clId="{AC874F78-B475-477A-B86D-300DBB5EA8F4}" dt="2021-05-17T15:10:11.396" v="6" actId="2696"/>
        <pc:sldMkLst>
          <pc:docMk/>
          <pc:sldMk cId="667077888" sldId="444"/>
        </pc:sldMkLst>
      </pc:sldChg>
      <pc:sldChg chg="del">
        <pc:chgData name="Shannon Pritting" userId="39a432a0-01eb-4f0d-a325-0e270423200f" providerId="ADAL" clId="{AC874F78-B475-477A-B86D-300DBB5EA8F4}" dt="2021-05-17T15:10:27.606" v="20" actId="2696"/>
        <pc:sldMkLst>
          <pc:docMk/>
          <pc:sldMk cId="1864447246" sldId="451"/>
        </pc:sldMkLst>
      </pc:sldChg>
      <pc:sldChg chg="del">
        <pc:chgData name="Shannon Pritting" userId="39a432a0-01eb-4f0d-a325-0e270423200f" providerId="ADAL" clId="{AC874F78-B475-477A-B86D-300DBB5EA8F4}" dt="2021-05-17T15:10:20.419" v="13" actId="2696"/>
        <pc:sldMkLst>
          <pc:docMk/>
          <pc:sldMk cId="863390931" sldId="457"/>
        </pc:sldMkLst>
      </pc:sldChg>
      <pc:sldChg chg="del">
        <pc:chgData name="Shannon Pritting" userId="39a432a0-01eb-4f0d-a325-0e270423200f" providerId="ADAL" clId="{AC874F78-B475-477A-B86D-300DBB5EA8F4}" dt="2021-05-17T15:10:32.780" v="25" actId="2696"/>
        <pc:sldMkLst>
          <pc:docMk/>
          <pc:sldMk cId="3723556776" sldId="466"/>
        </pc:sldMkLst>
      </pc:sldChg>
      <pc:sldChg chg="del">
        <pc:chgData name="Shannon Pritting" userId="39a432a0-01eb-4f0d-a325-0e270423200f" providerId="ADAL" clId="{AC874F78-B475-477A-B86D-300DBB5EA8F4}" dt="2021-05-17T15:10:30.090" v="23" actId="2696"/>
        <pc:sldMkLst>
          <pc:docMk/>
          <pc:sldMk cId="680024156" sldId="467"/>
        </pc:sldMkLst>
      </pc:sldChg>
      <pc:sldChg chg="del">
        <pc:chgData name="Shannon Pritting" userId="39a432a0-01eb-4f0d-a325-0e270423200f" providerId="ADAL" clId="{AC874F78-B475-477A-B86D-300DBB5EA8F4}" dt="2021-05-17T15:10:25.284" v="18" actId="2696"/>
        <pc:sldMkLst>
          <pc:docMk/>
          <pc:sldMk cId="721580631" sldId="468"/>
        </pc:sldMkLst>
      </pc:sldChg>
      <pc:sldChg chg="add del">
        <pc:chgData name="Shannon Pritting" userId="39a432a0-01eb-4f0d-a325-0e270423200f" providerId="ADAL" clId="{AC874F78-B475-477A-B86D-300DBB5EA8F4}" dt="2021-05-17T15:10:01.915" v="1" actId="2696"/>
        <pc:sldMkLst>
          <pc:docMk/>
          <pc:sldMk cId="1744707996" sldId="470"/>
        </pc:sldMkLst>
      </pc:sldChg>
      <pc:sldChg chg="del">
        <pc:chgData name="Shannon Pritting" userId="39a432a0-01eb-4f0d-a325-0e270423200f" providerId="ADAL" clId="{AC874F78-B475-477A-B86D-300DBB5EA8F4}" dt="2021-05-17T15:10:21.204" v="14" actId="2696"/>
        <pc:sldMkLst>
          <pc:docMk/>
          <pc:sldMk cId="2854992626" sldId="472"/>
        </pc:sldMkLst>
      </pc:sldChg>
      <pc:sldChg chg="del">
        <pc:chgData name="Shannon Pritting" userId="39a432a0-01eb-4f0d-a325-0e270423200f" providerId="ADAL" clId="{AC874F78-B475-477A-B86D-300DBB5EA8F4}" dt="2021-05-17T15:10:30.860" v="24" actId="2696"/>
        <pc:sldMkLst>
          <pc:docMk/>
          <pc:sldMk cId="490790860" sldId="474"/>
        </pc:sldMkLst>
      </pc:sldChg>
      <pc:sldChg chg="del">
        <pc:chgData name="Shannon Pritting" userId="39a432a0-01eb-4f0d-a325-0e270423200f" providerId="ADAL" clId="{AC874F78-B475-477A-B86D-300DBB5EA8F4}" dt="2021-05-17T15:10:26.278" v="19" actId="2696"/>
        <pc:sldMkLst>
          <pc:docMk/>
          <pc:sldMk cId="4251229377" sldId="480"/>
        </pc:sldMkLst>
      </pc:sldChg>
      <pc:sldChg chg="del">
        <pc:chgData name="Shannon Pritting" userId="39a432a0-01eb-4f0d-a325-0e270423200f" providerId="ADAL" clId="{AC874F78-B475-477A-B86D-300DBB5EA8F4}" dt="2021-05-17T15:10:18.562" v="11" actId="2696"/>
        <pc:sldMkLst>
          <pc:docMk/>
          <pc:sldMk cId="2735211228" sldId="483"/>
        </pc:sldMkLst>
      </pc:sldChg>
      <pc:sldChg chg="add del">
        <pc:chgData name="Shannon Pritting" userId="39a432a0-01eb-4f0d-a325-0e270423200f" providerId="ADAL" clId="{AC874F78-B475-477A-B86D-300DBB5EA8F4}" dt="2021-05-17T15:10:38.743" v="26" actId="2696"/>
        <pc:sldMkLst>
          <pc:docMk/>
          <pc:sldMk cId="433047789" sldId="484"/>
        </pc:sldMkLst>
      </pc:sldChg>
      <pc:sldChg chg="del">
        <pc:chgData name="Shannon Pritting" userId="39a432a0-01eb-4f0d-a325-0e270423200f" providerId="ADAL" clId="{AC874F78-B475-477A-B86D-300DBB5EA8F4}" dt="2021-05-17T15:10:03.765" v="2" actId="2696"/>
        <pc:sldMkLst>
          <pc:docMk/>
          <pc:sldMk cId="4106438940" sldId="485"/>
        </pc:sldMkLst>
      </pc:sldChg>
      <pc:sldChg chg="del">
        <pc:chgData name="Shannon Pritting" userId="39a432a0-01eb-4f0d-a325-0e270423200f" providerId="ADAL" clId="{AC874F78-B475-477A-B86D-300DBB5EA8F4}" dt="2021-05-17T15:10:12.433" v="7" actId="2696"/>
        <pc:sldMkLst>
          <pc:docMk/>
          <pc:sldMk cId="211705502" sldId="486"/>
        </pc:sldMkLst>
      </pc:sldChg>
      <pc:sldChg chg="del">
        <pc:chgData name="Shannon Pritting" userId="39a432a0-01eb-4f0d-a325-0e270423200f" providerId="ADAL" clId="{AC874F78-B475-477A-B86D-300DBB5EA8F4}" dt="2021-05-17T15:10:17.890" v="10" actId="2696"/>
        <pc:sldMkLst>
          <pc:docMk/>
          <pc:sldMk cId="2201213108" sldId="487"/>
        </pc:sldMkLst>
      </pc:sldChg>
      <pc:sldChg chg="del">
        <pc:chgData name="Shannon Pritting" userId="39a432a0-01eb-4f0d-a325-0e270423200f" providerId="ADAL" clId="{AC874F78-B475-477A-B86D-300DBB5EA8F4}" dt="2021-05-17T15:10:28.355" v="22" actId="2696"/>
        <pc:sldMkLst>
          <pc:docMk/>
          <pc:sldMk cId="188057420" sldId="488"/>
        </pc:sldMkLst>
      </pc:sldChg>
      <pc:sldChg chg="del">
        <pc:chgData name="Shannon Pritting" userId="39a432a0-01eb-4f0d-a325-0e270423200f" providerId="ADAL" clId="{AC874F78-B475-477A-B86D-300DBB5EA8F4}" dt="2021-05-17T15:10:23.749" v="17" actId="2696"/>
        <pc:sldMkLst>
          <pc:docMk/>
          <pc:sldMk cId="588673411" sldId="489"/>
        </pc:sldMkLst>
      </pc:sldChg>
      <pc:sldChg chg="del">
        <pc:chgData name="Shannon Pritting" userId="39a432a0-01eb-4f0d-a325-0e270423200f" providerId="ADAL" clId="{AC874F78-B475-477A-B86D-300DBB5EA8F4}" dt="2021-05-17T15:10:23.075" v="16" actId="2696"/>
        <pc:sldMkLst>
          <pc:docMk/>
          <pc:sldMk cId="3520595354" sldId="490"/>
        </pc:sldMkLst>
      </pc:sldChg>
      <pc:sldChg chg="del">
        <pc:chgData name="Shannon Pritting" userId="39a432a0-01eb-4f0d-a325-0e270423200f" providerId="ADAL" clId="{AC874F78-B475-477A-B86D-300DBB5EA8F4}" dt="2021-05-17T15:10:13.410" v="8" actId="2696"/>
        <pc:sldMkLst>
          <pc:docMk/>
          <pc:sldMk cId="3689516205" sldId="491"/>
        </pc:sldMkLst>
      </pc:sldChg>
      <pc:sldChg chg="del">
        <pc:chgData name="Shannon Pritting" userId="39a432a0-01eb-4f0d-a325-0e270423200f" providerId="ADAL" clId="{AC874F78-B475-477A-B86D-300DBB5EA8F4}" dt="2021-05-17T15:10:09.584" v="5" actId="2696"/>
        <pc:sldMkLst>
          <pc:docMk/>
          <pc:sldMk cId="2522281681" sldId="492"/>
        </pc:sldMkLst>
      </pc:sldChg>
      <pc:sldChg chg="del">
        <pc:chgData name="Shannon Pritting" userId="39a432a0-01eb-4f0d-a325-0e270423200f" providerId="ADAL" clId="{AC874F78-B475-477A-B86D-300DBB5EA8F4}" dt="2021-05-17T15:10:19.102" v="12" actId="2696"/>
        <pc:sldMkLst>
          <pc:docMk/>
          <pc:sldMk cId="1144347612" sldId="493"/>
        </pc:sldMkLst>
      </pc:sldChg>
    </pc:docChg>
  </pc:docChgLst>
  <pc:docChgLst>
    <pc:chgData name="Tovstiadi, Esta" userId="S::esta.tovstiadi@suny.edu::b592cbb2-ea38-4240-8a3a-6613487ae435" providerId="AD" clId="Web-{ADF0EAC5-45A6-DA6D-8C5A-41D911C66A54}"/>
    <pc:docChg chg="modSld">
      <pc:chgData name="Tovstiadi, Esta" userId="S::esta.tovstiadi@suny.edu::b592cbb2-ea38-4240-8a3a-6613487ae435" providerId="AD" clId="Web-{ADF0EAC5-45A6-DA6D-8C5A-41D911C66A54}" dt="2021-05-21T14:56:27.572" v="124" actId="20577"/>
      <pc:docMkLst>
        <pc:docMk/>
      </pc:docMkLst>
      <pc:sldChg chg="modSp">
        <pc:chgData name="Tovstiadi, Esta" userId="S::esta.tovstiadi@suny.edu::b592cbb2-ea38-4240-8a3a-6613487ae435" providerId="AD" clId="Web-{ADF0EAC5-45A6-DA6D-8C5A-41D911C66A54}" dt="2021-05-21T14:56:27.572" v="124" actId="20577"/>
        <pc:sldMkLst>
          <pc:docMk/>
          <pc:sldMk cId="604819337" sldId="483"/>
        </pc:sldMkLst>
        <pc:spChg chg="mod">
          <ac:chgData name="Tovstiadi, Esta" userId="S::esta.tovstiadi@suny.edu::b592cbb2-ea38-4240-8a3a-6613487ae435" providerId="AD" clId="Web-{ADF0EAC5-45A6-DA6D-8C5A-41D911C66A54}" dt="2021-05-21T14:56:27.572" v="124" actId="20577"/>
          <ac:spMkLst>
            <pc:docMk/>
            <pc:sldMk cId="604819337" sldId="483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E2F89C10-E9E5-4171-A614-585EF57E04DF}"/>
    <pc:docChg chg="modSld">
      <pc:chgData name="Eichelberger, Michelle" userId="S::michelle.eichelberger@suny.edu::1bd4442c-2af1-40d1-9d43-8e1df5db51d4" providerId="AD" clId="Web-{E2F89C10-E9E5-4171-A614-585EF57E04DF}" dt="2021-05-17T15:45:19.709" v="1" actId="20577"/>
      <pc:docMkLst>
        <pc:docMk/>
      </pc:docMkLst>
      <pc:sldChg chg="modSp">
        <pc:chgData name="Eichelberger, Michelle" userId="S::michelle.eichelberger@suny.edu::1bd4442c-2af1-40d1-9d43-8e1df5db51d4" providerId="AD" clId="Web-{E2F89C10-E9E5-4171-A614-585EF57E04DF}" dt="2021-05-17T15:45:19.709" v="1" actId="20577"/>
        <pc:sldMkLst>
          <pc:docMk/>
          <pc:sldMk cId="1744707996" sldId="470"/>
        </pc:sldMkLst>
        <pc:spChg chg="mod">
          <ac:chgData name="Eichelberger, Michelle" userId="S::michelle.eichelberger@suny.edu::1bd4442c-2af1-40d1-9d43-8e1df5db51d4" providerId="AD" clId="Web-{E2F89C10-E9E5-4171-A614-585EF57E04DF}" dt="2021-05-17T15:45:19.709" v="1" actId="20577"/>
          <ac:spMkLst>
            <pc:docMk/>
            <pc:sldMk cId="1744707996" sldId="470"/>
            <ac:spMk id="2" creationId="{01D6BFC8-E7B8-4436-8828-9796AC06BA2B}"/>
          </ac:spMkLst>
        </pc:spChg>
      </pc:sldChg>
    </pc:docChg>
  </pc:docChgLst>
  <pc:docChgLst>
    <pc:chgData name="Tovstiadi, Esta" userId="S::esta.tovstiadi@suny.edu::b592cbb2-ea38-4240-8a3a-6613487ae435" providerId="AD" clId="Web-{00000000-0000-0000-0000-000000000000}"/>
    <pc:docChg chg="addSld modSld">
      <pc:chgData name="Tovstiadi, Esta" userId="S::esta.tovstiadi@suny.edu::b592cbb2-ea38-4240-8a3a-6613487ae435" providerId="AD" clId="Web-{00000000-0000-0000-0000-000000000000}" dt="2021-05-20T00:41:09.851" v="156" actId="14100"/>
      <pc:docMkLst>
        <pc:docMk/>
      </pc:docMkLst>
      <pc:sldChg chg="modSp add">
        <pc:chgData name="Tovstiadi, Esta" userId="S::esta.tovstiadi@suny.edu::b592cbb2-ea38-4240-8a3a-6613487ae435" providerId="AD" clId="Web-{00000000-0000-0000-0000-000000000000}" dt="2021-05-19T13:27:43.092" v="151" actId="20577"/>
        <pc:sldMkLst>
          <pc:docMk/>
          <pc:sldMk cId="2948606635" sldId="481"/>
        </pc:sldMkLst>
        <pc:spChg chg="mod">
          <ac:chgData name="Tovstiadi, Esta" userId="S::esta.tovstiadi@suny.edu::b592cbb2-ea38-4240-8a3a-6613487ae435" providerId="AD" clId="Web-{00000000-0000-0000-0000-000000000000}" dt="2021-05-19T13:27:43.092" v="151" actId="20577"/>
          <ac:spMkLst>
            <pc:docMk/>
            <pc:sldMk cId="2948606635" sldId="481"/>
            <ac:spMk id="3" creationId="{12BD753B-2E9B-426A-B4BF-09C15FA2A014}"/>
          </ac:spMkLst>
        </pc:spChg>
        <pc:spChg chg="mod">
          <ac:chgData name="Tovstiadi, Esta" userId="S::esta.tovstiadi@suny.edu::b592cbb2-ea38-4240-8a3a-6613487ae435" providerId="AD" clId="Web-{00000000-0000-0000-0000-000000000000}" dt="2021-05-19T13:16:50.041" v="131" actId="20577"/>
          <ac:spMkLst>
            <pc:docMk/>
            <pc:sldMk cId="2948606635" sldId="481"/>
            <ac:spMk id="14" creationId="{00000000-0000-0000-0000-000000000000}"/>
          </ac:spMkLst>
        </pc:spChg>
      </pc:sldChg>
      <pc:sldChg chg="modSp add">
        <pc:chgData name="Tovstiadi, Esta" userId="S::esta.tovstiadi@suny.edu::b592cbb2-ea38-4240-8a3a-6613487ae435" providerId="AD" clId="Web-{00000000-0000-0000-0000-000000000000}" dt="2021-05-19T13:27:52.405" v="153" actId="20577"/>
        <pc:sldMkLst>
          <pc:docMk/>
          <pc:sldMk cId="4033784102" sldId="482"/>
        </pc:sldMkLst>
        <pc:spChg chg="mod">
          <ac:chgData name="Tovstiadi, Esta" userId="S::esta.tovstiadi@suny.edu::b592cbb2-ea38-4240-8a3a-6613487ae435" providerId="AD" clId="Web-{00000000-0000-0000-0000-000000000000}" dt="2021-05-19T13:27:52.405" v="153" actId="20577"/>
          <ac:spMkLst>
            <pc:docMk/>
            <pc:sldMk cId="4033784102" sldId="482"/>
            <ac:spMk id="3" creationId="{12BD753B-2E9B-426A-B4BF-09C15FA2A014}"/>
          </ac:spMkLst>
        </pc:spChg>
      </pc:sldChg>
      <pc:sldChg chg="delSp modSp add">
        <pc:chgData name="Tovstiadi, Esta" userId="S::esta.tovstiadi@suny.edu::b592cbb2-ea38-4240-8a3a-6613487ae435" providerId="AD" clId="Web-{00000000-0000-0000-0000-000000000000}" dt="2021-05-19T13:27:47.749" v="152" actId="20577"/>
        <pc:sldMkLst>
          <pc:docMk/>
          <pc:sldMk cId="604819337" sldId="483"/>
        </pc:sldMkLst>
        <pc:spChg chg="mod">
          <ac:chgData name="Tovstiadi, Esta" userId="S::esta.tovstiadi@suny.edu::b592cbb2-ea38-4240-8a3a-6613487ae435" providerId="AD" clId="Web-{00000000-0000-0000-0000-000000000000}" dt="2021-05-19T13:27:47.749" v="152" actId="20577"/>
          <ac:spMkLst>
            <pc:docMk/>
            <pc:sldMk cId="604819337" sldId="483"/>
            <ac:spMk id="3" creationId="{7307718E-8D26-454B-804F-6AC1A4FD2369}"/>
          </ac:spMkLst>
        </pc:spChg>
        <pc:picChg chg="del">
          <ac:chgData name="Tovstiadi, Esta" userId="S::esta.tovstiadi@suny.edu::b592cbb2-ea38-4240-8a3a-6613487ae435" providerId="AD" clId="Web-{00000000-0000-0000-0000-000000000000}" dt="2021-05-19T13:07:07.711" v="5"/>
          <ac:picMkLst>
            <pc:docMk/>
            <pc:sldMk cId="604819337" sldId="483"/>
            <ac:picMk id="4" creationId="{93122DB4-9FDC-4ADD-8F3A-DD651D8E96A1}"/>
          </ac:picMkLst>
        </pc:picChg>
      </pc:sldChg>
      <pc:sldChg chg="addSp modSp">
        <pc:chgData name="Tovstiadi, Esta" userId="S::esta.tovstiadi@suny.edu::b592cbb2-ea38-4240-8a3a-6613487ae435" providerId="AD" clId="Web-{00000000-0000-0000-0000-000000000000}" dt="2021-05-20T00:41:09.851" v="156" actId="14100"/>
        <pc:sldMkLst>
          <pc:docMk/>
          <pc:sldMk cId="47605325" sldId="496"/>
        </pc:sldMkLst>
        <pc:picChg chg="add mod">
          <ac:chgData name="Tovstiadi, Esta" userId="S::esta.tovstiadi@suny.edu::b592cbb2-ea38-4240-8a3a-6613487ae435" providerId="AD" clId="Web-{00000000-0000-0000-0000-000000000000}" dt="2021-05-20T00:41:09.851" v="156" actId="14100"/>
          <ac:picMkLst>
            <pc:docMk/>
            <pc:sldMk cId="47605325" sldId="496"/>
            <ac:picMk id="4" creationId="{E16C8F4A-9254-432F-8198-09F43F5ABAF4}"/>
          </ac:picMkLst>
        </pc:picChg>
      </pc:sldChg>
      <pc:sldMasterChg chg="addSldLayout">
        <pc:chgData name="Tovstiadi, Esta" userId="S::esta.tovstiadi@suny.edu::b592cbb2-ea38-4240-8a3a-6613487ae435" providerId="AD" clId="Web-{00000000-0000-0000-0000-000000000000}" dt="2021-05-19T13:03:59.330" v="0"/>
        <pc:sldMasterMkLst>
          <pc:docMk/>
          <pc:sldMasterMk cId="2789739398" sldId="2147483648"/>
        </pc:sldMasterMkLst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3558441450" sldId="2147483665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2749112682" sldId="2147483668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3868023711" sldId="2147483669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3947929486" sldId="2147483670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4103010282" sldId="2147483671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1751312239" sldId="2147483672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3347717819" sldId="2147483673"/>
          </pc:sldLayoutMkLst>
        </pc:sldLayoutChg>
        <pc:sldLayoutChg chg="add">
          <pc:chgData name="Tovstiadi, Esta" userId="S::esta.tovstiadi@suny.edu::b592cbb2-ea38-4240-8a3a-6613487ae435" providerId="AD" clId="Web-{00000000-0000-0000-0000-000000000000}" dt="2021-05-19T13:03:59.330" v="0"/>
          <pc:sldLayoutMkLst>
            <pc:docMk/>
            <pc:sldMasterMk cId="2789739398" sldId="2147483648"/>
            <pc:sldLayoutMk cId="3194236770" sldId="2147483674"/>
          </pc:sldLayoutMkLst>
        </pc:sldLayoutChg>
      </pc:sldMasterChg>
    </pc:docChg>
  </pc:docChgLst>
  <pc:docChgLst>
    <pc:chgData name="McGee, Margaret" userId="S::margaret.mcgee@suny.edu::07377fe7-8f05-4c22-a697-5f820ef7115e" providerId="AD" clId="Web-{D6F37AA4-0589-4032-8CF2-188C383EDCC6}"/>
    <pc:docChg chg="addSld delSld modSld sldOrd">
      <pc:chgData name="McGee, Margaret" userId="S::margaret.mcgee@suny.edu::07377fe7-8f05-4c22-a697-5f820ef7115e" providerId="AD" clId="Web-{D6F37AA4-0589-4032-8CF2-188C383EDCC6}" dt="2021-05-19T01:49:09.078" v="1449" actId="20577"/>
      <pc:docMkLst>
        <pc:docMk/>
      </pc:docMkLst>
      <pc:sldChg chg="add del">
        <pc:chgData name="McGee, Margaret" userId="S::margaret.mcgee@suny.edu::07377fe7-8f05-4c22-a697-5f820ef7115e" providerId="AD" clId="Web-{D6F37AA4-0589-4032-8CF2-188C383EDCC6}" dt="2021-05-19T00:31:36.281" v="1"/>
        <pc:sldMkLst>
          <pc:docMk/>
          <pc:sldMk cId="2792553569" sldId="321"/>
        </pc:sldMkLst>
      </pc:sldChg>
      <pc:sldChg chg="modSp add ord replId">
        <pc:chgData name="McGee, Margaret" userId="S::margaret.mcgee@suny.edu::07377fe7-8f05-4c22-a697-5f820ef7115e" providerId="AD" clId="Web-{D6F37AA4-0589-4032-8CF2-188C383EDCC6}" dt="2021-05-19T01:40:22.302" v="1048"/>
        <pc:sldMkLst>
          <pc:docMk/>
          <pc:sldMk cId="2471139897" sldId="476"/>
        </pc:sldMkLst>
        <pc:spChg chg="mod">
          <ac:chgData name="McGee, Margaret" userId="S::margaret.mcgee@suny.edu::07377fe7-8f05-4c22-a697-5f820ef7115e" providerId="AD" clId="Web-{D6F37AA4-0589-4032-8CF2-188C383EDCC6}" dt="2021-05-19T00:51:07.804" v="661" actId="20577"/>
          <ac:spMkLst>
            <pc:docMk/>
            <pc:sldMk cId="2471139897" sldId="476"/>
            <ac:spMk id="2" creationId="{01D6BFC8-E7B8-4436-8828-9796AC06BA2B}"/>
          </ac:spMkLst>
        </pc:spChg>
        <pc:spChg chg="mod">
          <ac:chgData name="McGee, Margaret" userId="S::margaret.mcgee@suny.edu::07377fe7-8f05-4c22-a697-5f820ef7115e" providerId="AD" clId="Web-{D6F37AA4-0589-4032-8CF2-188C383EDCC6}" dt="2021-05-19T00:50:42.491" v="643" actId="14100"/>
          <ac:spMkLst>
            <pc:docMk/>
            <pc:sldMk cId="2471139897" sldId="476"/>
            <ac:spMk id="13" creationId="{00000000-0000-0000-0000-000000000000}"/>
          </ac:spMkLst>
        </pc:spChg>
      </pc:sldChg>
      <pc:sldChg chg="new del">
        <pc:chgData name="McGee, Margaret" userId="S::margaret.mcgee@suny.edu::07377fe7-8f05-4c22-a697-5f820ef7115e" providerId="AD" clId="Web-{D6F37AA4-0589-4032-8CF2-188C383EDCC6}" dt="2021-05-19T00:31:49.687" v="3"/>
        <pc:sldMkLst>
          <pc:docMk/>
          <pc:sldMk cId="3462177563" sldId="476"/>
        </pc:sldMkLst>
      </pc:sldChg>
      <pc:sldChg chg="modSp add replId">
        <pc:chgData name="McGee, Margaret" userId="S::margaret.mcgee@suny.edu::07377fe7-8f05-4c22-a697-5f820ef7115e" providerId="AD" clId="Web-{D6F37AA4-0589-4032-8CF2-188C383EDCC6}" dt="2021-05-19T01:28:40.819" v="969" actId="20577"/>
        <pc:sldMkLst>
          <pc:docMk/>
          <pc:sldMk cId="2525965701" sldId="477"/>
        </pc:sldMkLst>
        <pc:spChg chg="mod">
          <ac:chgData name="McGee, Margaret" userId="S::margaret.mcgee@suny.edu::07377fe7-8f05-4c22-a697-5f820ef7115e" providerId="AD" clId="Web-{D6F37AA4-0589-4032-8CF2-188C383EDCC6}" dt="2021-05-19T00:51:53.602" v="681" actId="20577"/>
          <ac:spMkLst>
            <pc:docMk/>
            <pc:sldMk cId="2525965701" sldId="477"/>
            <ac:spMk id="2" creationId="{01D6BFC8-E7B8-4436-8828-9796AC06BA2B}"/>
          </ac:spMkLst>
        </pc:spChg>
        <pc:spChg chg="mod">
          <ac:chgData name="McGee, Margaret" userId="S::margaret.mcgee@suny.edu::07377fe7-8f05-4c22-a697-5f820ef7115e" providerId="AD" clId="Web-{D6F37AA4-0589-4032-8CF2-188C383EDCC6}" dt="2021-05-19T01:28:40.819" v="969" actId="20577"/>
          <ac:spMkLst>
            <pc:docMk/>
            <pc:sldMk cId="2525965701" sldId="477"/>
            <ac:spMk id="13" creationId="{00000000-0000-0000-0000-000000000000}"/>
          </ac:spMkLst>
        </pc:spChg>
        <pc:spChg chg="mod">
          <ac:chgData name="McGee, Margaret" userId="S::margaret.mcgee@suny.edu::07377fe7-8f05-4c22-a697-5f820ef7115e" providerId="AD" clId="Web-{D6F37AA4-0589-4032-8CF2-188C383EDCC6}" dt="2021-05-19T00:40:26.213" v="267" actId="14100"/>
          <ac:spMkLst>
            <pc:docMk/>
            <pc:sldMk cId="2525965701" sldId="477"/>
            <ac:spMk id="14" creationId="{00000000-0000-0000-0000-000000000000}"/>
          </ac:spMkLst>
        </pc:spChg>
      </pc:sldChg>
      <pc:sldChg chg="modSp add replId">
        <pc:chgData name="McGee, Margaret" userId="S::margaret.mcgee@suny.edu::07377fe7-8f05-4c22-a697-5f820ef7115e" providerId="AD" clId="Web-{D6F37AA4-0589-4032-8CF2-188C383EDCC6}" dt="2021-05-19T01:49:09.078" v="1449" actId="20577"/>
        <pc:sldMkLst>
          <pc:docMk/>
          <pc:sldMk cId="1846670368" sldId="478"/>
        </pc:sldMkLst>
        <pc:spChg chg="mod">
          <ac:chgData name="McGee, Margaret" userId="S::margaret.mcgee@suny.edu::07377fe7-8f05-4c22-a697-5f820ef7115e" providerId="AD" clId="Web-{D6F37AA4-0589-4032-8CF2-188C383EDCC6}" dt="2021-05-19T01:49:09.078" v="1449" actId="20577"/>
          <ac:spMkLst>
            <pc:docMk/>
            <pc:sldMk cId="1846670368" sldId="478"/>
            <ac:spMk id="2" creationId="{01D6BFC8-E7B8-4436-8828-9796AC06BA2B}"/>
          </ac:spMkLst>
        </pc:spChg>
        <pc:spChg chg="mod">
          <ac:chgData name="McGee, Margaret" userId="S::margaret.mcgee@suny.edu::07377fe7-8f05-4c22-a697-5f820ef7115e" providerId="AD" clId="Web-{D6F37AA4-0589-4032-8CF2-188C383EDCC6}" dt="2021-05-19T01:40:47.458" v="1068" actId="20577"/>
          <ac:spMkLst>
            <pc:docMk/>
            <pc:sldMk cId="1846670368" sldId="478"/>
            <ac:spMk id="13" creationId="{00000000-0000-0000-0000-000000000000}"/>
          </ac:spMkLst>
        </pc:spChg>
      </pc:sldChg>
      <pc:sldChg chg="modSp add replId">
        <pc:chgData name="McGee, Margaret" userId="S::margaret.mcgee@suny.edu::07377fe7-8f05-4c22-a697-5f820ef7115e" providerId="AD" clId="Web-{D6F37AA4-0589-4032-8CF2-188C383EDCC6}" dt="2021-05-19T01:27:58.521" v="964" actId="20577"/>
        <pc:sldMkLst>
          <pc:docMk/>
          <pc:sldMk cId="2851526736" sldId="479"/>
        </pc:sldMkLst>
        <pc:spChg chg="mod">
          <ac:chgData name="McGee, Margaret" userId="S::margaret.mcgee@suny.edu::07377fe7-8f05-4c22-a697-5f820ef7115e" providerId="AD" clId="Web-{D6F37AA4-0589-4032-8CF2-188C383EDCC6}" dt="2021-05-19T01:27:58.521" v="964" actId="20577"/>
          <ac:spMkLst>
            <pc:docMk/>
            <pc:sldMk cId="2851526736" sldId="479"/>
            <ac:spMk id="2" creationId="{01D6BFC8-E7B8-4436-8828-9796AC06BA2B}"/>
          </ac:spMkLst>
        </pc:spChg>
      </pc:sldChg>
      <pc:sldChg chg="add replId">
        <pc:chgData name="McGee, Margaret" userId="S::margaret.mcgee@suny.edu::07377fe7-8f05-4c22-a697-5f820ef7115e" providerId="AD" clId="Web-{D6F37AA4-0589-4032-8CF2-188C383EDCC6}" dt="2021-05-19T01:40:22.239" v="1047"/>
        <pc:sldMkLst>
          <pc:docMk/>
          <pc:sldMk cId="2927773936" sldId="480"/>
        </pc:sldMkLst>
      </pc:sldChg>
    </pc:docChg>
  </pc:docChgLst>
  <pc:docChgLst>
    <pc:chgData name="Jackson, Timothy" userId="S::timothy.jackson@suny.edu::9ce01cec-8b46-438e-9d10-af58cd21d299" providerId="AD" clId="Web-{560AC027-8038-45D2-89F1-AE82CD5477A1}"/>
    <pc:docChg chg="modSld">
      <pc:chgData name="Jackson, Timothy" userId="S::timothy.jackson@suny.edu::9ce01cec-8b46-438e-9d10-af58cd21d299" providerId="AD" clId="Web-{560AC027-8038-45D2-89F1-AE82CD5477A1}" dt="2021-05-20T18:00:09.171" v="17" actId="20577"/>
      <pc:docMkLst>
        <pc:docMk/>
      </pc:docMkLst>
      <pc:sldChg chg="modSp">
        <pc:chgData name="Jackson, Timothy" userId="S::timothy.jackson@suny.edu::9ce01cec-8b46-438e-9d10-af58cd21d299" providerId="AD" clId="Web-{560AC027-8038-45D2-89F1-AE82CD5477A1}" dt="2021-05-20T18:00:09.171" v="17" actId="20577"/>
        <pc:sldMkLst>
          <pc:docMk/>
          <pc:sldMk cId="2458555013" sldId="471"/>
        </pc:sldMkLst>
        <pc:spChg chg="mod">
          <ac:chgData name="Jackson, Timothy" userId="S::timothy.jackson@suny.edu::9ce01cec-8b46-438e-9d10-af58cd21d299" providerId="AD" clId="Web-{560AC027-8038-45D2-89F1-AE82CD5477A1}" dt="2021-05-20T18:00:09.171" v="17" actId="20577"/>
          <ac:spMkLst>
            <pc:docMk/>
            <pc:sldMk cId="2458555013" sldId="471"/>
            <ac:spMk id="2" creationId="{01D6BFC8-E7B8-4436-8828-9796AC06BA2B}"/>
          </ac:spMkLst>
        </pc:spChg>
      </pc:sldChg>
    </pc:docChg>
  </pc:docChgLst>
  <pc:docChgLst>
    <pc:chgData name="Jackson, Timothy" userId="S::timothy.jackson@suny.edu::9ce01cec-8b46-438e-9d10-af58cd21d299" providerId="AD" clId="Web-{FEF1F016-6609-4BE9-B4B0-33D1B2D6B648}"/>
    <pc:docChg chg="addSld modSld">
      <pc:chgData name="Jackson, Timothy" userId="S::timothy.jackson@suny.edu::9ce01cec-8b46-438e-9d10-af58cd21d299" providerId="AD" clId="Web-{FEF1F016-6609-4BE9-B4B0-33D1B2D6B648}" dt="2021-05-18T17:59:16.092" v="1941" actId="20577"/>
      <pc:docMkLst>
        <pc:docMk/>
      </pc:docMkLst>
      <pc:sldChg chg="delSp modSp add replId">
        <pc:chgData name="Jackson, Timothy" userId="S::timothy.jackson@suny.edu::9ce01cec-8b46-438e-9d10-af58cd21d299" providerId="AD" clId="Web-{FEF1F016-6609-4BE9-B4B0-33D1B2D6B648}" dt="2021-05-18T17:20:49.450" v="634" actId="20577"/>
        <pc:sldMkLst>
          <pc:docMk/>
          <pc:sldMk cId="2458555013" sldId="471"/>
        </pc:sldMkLst>
        <pc:spChg chg="mod">
          <ac:chgData name="Jackson, Timothy" userId="S::timothy.jackson@suny.edu::9ce01cec-8b46-438e-9d10-af58cd21d299" providerId="AD" clId="Web-{FEF1F016-6609-4BE9-B4B0-33D1B2D6B648}" dt="2021-05-18T17:20:49.450" v="634" actId="20577"/>
          <ac:spMkLst>
            <pc:docMk/>
            <pc:sldMk cId="2458555013" sldId="471"/>
            <ac:spMk id="2" creationId="{01D6BFC8-E7B8-4436-8828-9796AC06BA2B}"/>
          </ac:spMkLst>
        </pc:spChg>
        <pc:spChg chg="mod">
          <ac:chgData name="Jackson, Timothy" userId="S::timothy.jackson@suny.edu::9ce01cec-8b46-438e-9d10-af58cd21d299" providerId="AD" clId="Web-{FEF1F016-6609-4BE9-B4B0-33D1B2D6B648}" dt="2021-05-18T16:28:56.397" v="537" actId="20577"/>
          <ac:spMkLst>
            <pc:docMk/>
            <pc:sldMk cId="2458555013" sldId="471"/>
            <ac:spMk id="13" creationId="{00000000-0000-0000-0000-000000000000}"/>
          </ac:spMkLst>
        </pc:spChg>
        <pc:picChg chg="del">
          <ac:chgData name="Jackson, Timothy" userId="S::timothy.jackson@suny.edu::9ce01cec-8b46-438e-9d10-af58cd21d299" providerId="AD" clId="Web-{FEF1F016-6609-4BE9-B4B0-33D1B2D6B648}" dt="2021-05-18T15:55:18.103" v="5"/>
          <ac:picMkLst>
            <pc:docMk/>
            <pc:sldMk cId="2458555013" sldId="471"/>
            <ac:picMk id="3" creationId="{805DA636-A9EE-4862-9E20-DAC9B63EB5DB}"/>
          </ac:picMkLst>
        </pc:picChg>
        <pc:picChg chg="del">
          <ac:chgData name="Jackson, Timothy" userId="S::timothy.jackson@suny.edu::9ce01cec-8b46-438e-9d10-af58cd21d299" providerId="AD" clId="Web-{FEF1F016-6609-4BE9-B4B0-33D1B2D6B648}" dt="2021-05-18T15:55:17.634" v="4"/>
          <ac:picMkLst>
            <pc:docMk/>
            <pc:sldMk cId="2458555013" sldId="471"/>
            <ac:picMk id="4" creationId="{1168DC01-0BC4-49CF-A2C3-CC6F28A9C3B7}"/>
          </ac:picMkLst>
        </pc:picChg>
        <pc:picChg chg="del">
          <ac:chgData name="Jackson, Timothy" userId="S::timothy.jackson@suny.edu::9ce01cec-8b46-438e-9d10-af58cd21d299" providerId="AD" clId="Web-{FEF1F016-6609-4BE9-B4B0-33D1B2D6B648}" dt="2021-05-18T15:55:17.009" v="3"/>
          <ac:picMkLst>
            <pc:docMk/>
            <pc:sldMk cId="2458555013" sldId="471"/>
            <ac:picMk id="17" creationId="{B75F7E38-A1C3-410F-9964-E1F2829BAB37}"/>
          </ac:picMkLst>
        </pc:picChg>
        <pc:picChg chg="del">
          <ac:chgData name="Jackson, Timothy" userId="S::timothy.jackson@suny.edu::9ce01cec-8b46-438e-9d10-af58cd21d299" providerId="AD" clId="Web-{FEF1F016-6609-4BE9-B4B0-33D1B2D6B648}" dt="2021-05-18T15:55:16.338" v="2"/>
          <ac:picMkLst>
            <pc:docMk/>
            <pc:sldMk cId="2458555013" sldId="471"/>
            <ac:picMk id="18" creationId="{185B13B3-54F2-4216-B692-DA835C464EF1}"/>
          </ac:picMkLst>
        </pc:picChg>
        <pc:picChg chg="del">
          <ac:chgData name="Jackson, Timothy" userId="S::timothy.jackson@suny.edu::9ce01cec-8b46-438e-9d10-af58cd21d299" providerId="AD" clId="Web-{FEF1F016-6609-4BE9-B4B0-33D1B2D6B648}" dt="2021-05-18T15:55:15.759" v="1"/>
          <ac:picMkLst>
            <pc:docMk/>
            <pc:sldMk cId="2458555013" sldId="471"/>
            <ac:picMk id="19" creationId="{4207CF76-F453-45CA-8E4D-9B8F9C2B28AC}"/>
          </ac:picMkLst>
        </pc:picChg>
      </pc:sldChg>
      <pc:sldChg chg="modSp add replId">
        <pc:chgData name="Jackson, Timothy" userId="S::timothy.jackson@suny.edu::9ce01cec-8b46-438e-9d10-af58cd21d299" providerId="AD" clId="Web-{FEF1F016-6609-4BE9-B4B0-33D1B2D6B648}" dt="2021-05-18T17:59:16.092" v="1941" actId="20577"/>
        <pc:sldMkLst>
          <pc:docMk/>
          <pc:sldMk cId="3017263328" sldId="472"/>
        </pc:sldMkLst>
        <pc:spChg chg="mod">
          <ac:chgData name="Jackson, Timothy" userId="S::timothy.jackson@suny.edu::9ce01cec-8b46-438e-9d10-af58cd21d299" providerId="AD" clId="Web-{FEF1F016-6609-4BE9-B4B0-33D1B2D6B648}" dt="2021-05-18T17:59:16.092" v="1941" actId="20577"/>
          <ac:spMkLst>
            <pc:docMk/>
            <pc:sldMk cId="3017263328" sldId="472"/>
            <ac:spMk id="2" creationId="{01D6BFC8-E7B8-4436-8828-9796AC06BA2B}"/>
          </ac:spMkLst>
        </pc:spChg>
        <pc:spChg chg="mod">
          <ac:chgData name="Jackson, Timothy" userId="S::timothy.jackson@suny.edu::9ce01cec-8b46-438e-9d10-af58cd21d299" providerId="AD" clId="Web-{FEF1F016-6609-4BE9-B4B0-33D1B2D6B648}" dt="2021-05-18T17:54:13.549" v="1607" actId="20577"/>
          <ac:spMkLst>
            <pc:docMk/>
            <pc:sldMk cId="3017263328" sldId="472"/>
            <ac:spMk id="13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FEF1F016-6609-4BE9-B4B0-33D1B2D6B648}" dt="2021-05-18T17:31:32.161" v="1122" actId="20577"/>
        <pc:sldMkLst>
          <pc:docMk/>
          <pc:sldMk cId="279636022" sldId="473"/>
        </pc:sldMkLst>
        <pc:spChg chg="mod">
          <ac:chgData name="Jackson, Timothy" userId="S::timothy.jackson@suny.edu::9ce01cec-8b46-438e-9d10-af58cd21d299" providerId="AD" clId="Web-{FEF1F016-6609-4BE9-B4B0-33D1B2D6B648}" dt="2021-05-18T17:31:32.161" v="1122" actId="20577"/>
          <ac:spMkLst>
            <pc:docMk/>
            <pc:sldMk cId="279636022" sldId="473"/>
            <ac:spMk id="2" creationId="{01D6BFC8-E7B8-4436-8828-9796AC06BA2B}"/>
          </ac:spMkLst>
        </pc:spChg>
        <pc:spChg chg="mod">
          <ac:chgData name="Jackson, Timothy" userId="S::timothy.jackson@suny.edu::9ce01cec-8b46-438e-9d10-af58cd21d299" providerId="AD" clId="Web-{FEF1F016-6609-4BE9-B4B0-33D1B2D6B648}" dt="2021-05-18T17:22:53.745" v="729" actId="20577"/>
          <ac:spMkLst>
            <pc:docMk/>
            <pc:sldMk cId="279636022" sldId="473"/>
            <ac:spMk id="13" creationId="{00000000-0000-0000-0000-000000000000}"/>
          </ac:spMkLst>
        </pc:spChg>
      </pc:sldChg>
      <pc:sldChg chg="modSp add replId">
        <pc:chgData name="Jackson, Timothy" userId="S::timothy.jackson@suny.edu::9ce01cec-8b46-438e-9d10-af58cd21d299" providerId="AD" clId="Web-{FEF1F016-6609-4BE9-B4B0-33D1B2D6B648}" dt="2021-05-18T17:38:41.874" v="1590" actId="20577"/>
        <pc:sldMkLst>
          <pc:docMk/>
          <pc:sldMk cId="1691788253" sldId="474"/>
        </pc:sldMkLst>
        <pc:spChg chg="mod">
          <ac:chgData name="Jackson, Timothy" userId="S::timothy.jackson@suny.edu::9ce01cec-8b46-438e-9d10-af58cd21d299" providerId="AD" clId="Web-{FEF1F016-6609-4BE9-B4B0-33D1B2D6B648}" dt="2021-05-18T17:38:41.874" v="1590" actId="20577"/>
          <ac:spMkLst>
            <pc:docMk/>
            <pc:sldMk cId="1691788253" sldId="474"/>
            <ac:spMk id="2" creationId="{01D6BFC8-E7B8-4436-8828-9796AC06BA2B}"/>
          </ac:spMkLst>
        </pc:spChg>
        <pc:spChg chg="mod">
          <ac:chgData name="Jackson, Timothy" userId="S::timothy.jackson@suny.edu::9ce01cec-8b46-438e-9d10-af58cd21d299" providerId="AD" clId="Web-{FEF1F016-6609-4BE9-B4B0-33D1B2D6B648}" dt="2021-05-18T17:32:40.394" v="1140" actId="20577"/>
          <ac:spMkLst>
            <pc:docMk/>
            <pc:sldMk cId="1691788253" sldId="474"/>
            <ac:spMk id="13" creationId="{00000000-0000-0000-0000-000000000000}"/>
          </ac:spMkLst>
        </pc:spChg>
      </pc:sldChg>
      <pc:sldChg chg="add replId">
        <pc:chgData name="Jackson, Timothy" userId="S::timothy.jackson@suny.edu::9ce01cec-8b46-438e-9d10-af58cd21d299" providerId="AD" clId="Web-{FEF1F016-6609-4BE9-B4B0-33D1B2D6B648}" dt="2021-05-18T17:54:02.909" v="1591"/>
        <pc:sldMkLst>
          <pc:docMk/>
          <pc:sldMk cId="3638916279" sldId="475"/>
        </pc:sldMkLst>
      </pc:sldChg>
    </pc:docChg>
  </pc:docChgLst>
  <pc:docChgLst>
    <pc:chgData name="Tovstiadi, Esta" userId="S::esta.tovstiadi@suny.edu::b592cbb2-ea38-4240-8a3a-6613487ae435" providerId="AD" clId="Web-{339BA3E3-0D39-64E1-6F8E-E2C3950DEB3F}"/>
    <pc:docChg chg="delSld">
      <pc:chgData name="Tovstiadi, Esta" userId="S::esta.tovstiadi@suny.edu::b592cbb2-ea38-4240-8a3a-6613487ae435" providerId="AD" clId="Web-{339BA3E3-0D39-64E1-6F8E-E2C3950DEB3F}" dt="2021-05-19T15:45:47.496" v="0"/>
      <pc:docMkLst>
        <pc:docMk/>
      </pc:docMkLst>
      <pc:sldChg chg="del">
        <pc:chgData name="Tovstiadi, Esta" userId="S::esta.tovstiadi@suny.edu::b592cbb2-ea38-4240-8a3a-6613487ae435" providerId="AD" clId="Web-{339BA3E3-0D39-64E1-6F8E-E2C3950DEB3F}" dt="2021-05-19T15:45:47.496" v="0"/>
        <pc:sldMkLst>
          <pc:docMk/>
          <pc:sldMk cId="2948606635" sldId="481"/>
        </pc:sldMkLst>
      </pc:sldChg>
    </pc:docChg>
  </pc:docChgLst>
  <pc:docChgLst>
    <pc:chgData name="Tovstiadi, Esta" userId="S::esta.tovstiadi@suny.edu::b592cbb2-ea38-4240-8a3a-6613487ae435" providerId="AD" clId="Web-{CF55301E-DA6D-7DAF-1C5D-CB755CAAF8D9}"/>
    <pc:docChg chg="addSld modSld">
      <pc:chgData name="Tovstiadi, Esta" userId="S::esta.tovstiadi@suny.edu::b592cbb2-ea38-4240-8a3a-6613487ae435" providerId="AD" clId="Web-{CF55301E-DA6D-7DAF-1C5D-CB755CAAF8D9}" dt="2021-05-20T00:39:45.686" v="759" actId="20577"/>
      <pc:docMkLst>
        <pc:docMk/>
      </pc:docMkLst>
      <pc:sldChg chg="modSp">
        <pc:chgData name="Tovstiadi, Esta" userId="S::esta.tovstiadi@suny.edu::b592cbb2-ea38-4240-8a3a-6613487ae435" providerId="AD" clId="Web-{CF55301E-DA6D-7DAF-1C5D-CB755CAAF8D9}" dt="2021-05-20T00:22:18.665" v="406" actId="20577"/>
        <pc:sldMkLst>
          <pc:docMk/>
          <pc:sldMk cId="4033784102" sldId="482"/>
        </pc:sldMkLst>
        <pc:spChg chg="mod">
          <ac:chgData name="Tovstiadi, Esta" userId="S::esta.tovstiadi@suny.edu::b592cbb2-ea38-4240-8a3a-6613487ae435" providerId="AD" clId="Web-{CF55301E-DA6D-7DAF-1C5D-CB755CAAF8D9}" dt="2021-05-20T00:22:18.665" v="406" actId="20577"/>
          <ac:spMkLst>
            <pc:docMk/>
            <pc:sldMk cId="4033784102" sldId="482"/>
            <ac:spMk id="3" creationId="{12BD753B-2E9B-426A-B4BF-09C15FA2A014}"/>
          </ac:spMkLst>
        </pc:spChg>
        <pc:spChg chg="mod">
          <ac:chgData name="Tovstiadi, Esta" userId="S::esta.tovstiadi@suny.edu::b592cbb2-ea38-4240-8a3a-6613487ae435" providerId="AD" clId="Web-{CF55301E-DA6D-7DAF-1C5D-CB755CAAF8D9}" dt="2021-05-20T00:22:10.634" v="355" actId="20577"/>
          <ac:spMkLst>
            <pc:docMk/>
            <pc:sldMk cId="4033784102" sldId="482"/>
            <ac:spMk id="14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CF55301E-DA6D-7DAF-1C5D-CB755CAAF8D9}" dt="2021-05-20T00:34:01.835" v="508" actId="20577"/>
        <pc:sldMkLst>
          <pc:docMk/>
          <pc:sldMk cId="604819337" sldId="483"/>
        </pc:sldMkLst>
        <pc:spChg chg="mod">
          <ac:chgData name="Tovstiadi, Esta" userId="S::esta.tovstiadi@suny.edu::b592cbb2-ea38-4240-8a3a-6613487ae435" providerId="AD" clId="Web-{CF55301E-DA6D-7DAF-1C5D-CB755CAAF8D9}" dt="2021-05-20T00:34:01.835" v="508" actId="20577"/>
          <ac:spMkLst>
            <pc:docMk/>
            <pc:sldMk cId="604819337" sldId="483"/>
            <ac:spMk id="3" creationId="{7307718E-8D26-454B-804F-6AC1A4FD2369}"/>
          </ac:spMkLst>
        </pc:spChg>
      </pc:sldChg>
      <pc:sldChg chg="modSp add replId">
        <pc:chgData name="Tovstiadi, Esta" userId="S::esta.tovstiadi@suny.edu::b592cbb2-ea38-4240-8a3a-6613487ae435" providerId="AD" clId="Web-{CF55301E-DA6D-7DAF-1C5D-CB755CAAF8D9}" dt="2021-05-20T00:39:45.686" v="759" actId="20577"/>
        <pc:sldMkLst>
          <pc:docMk/>
          <pc:sldMk cId="47605325" sldId="496"/>
        </pc:sldMkLst>
        <pc:spChg chg="mod">
          <ac:chgData name="Tovstiadi, Esta" userId="S::esta.tovstiadi@suny.edu::b592cbb2-ea38-4240-8a3a-6613487ae435" providerId="AD" clId="Web-{CF55301E-DA6D-7DAF-1C5D-CB755CAAF8D9}" dt="2021-05-20T00:36:00.744" v="510" actId="20577"/>
          <ac:spMkLst>
            <pc:docMk/>
            <pc:sldMk cId="47605325" sldId="496"/>
            <ac:spMk id="2" creationId="{834E0330-5C3D-4015-AE4E-963E959B9F06}"/>
          </ac:spMkLst>
        </pc:spChg>
        <pc:spChg chg="mod">
          <ac:chgData name="Tovstiadi, Esta" userId="S::esta.tovstiadi@suny.edu::b592cbb2-ea38-4240-8a3a-6613487ae435" providerId="AD" clId="Web-{CF55301E-DA6D-7DAF-1C5D-CB755CAAF8D9}" dt="2021-05-20T00:39:45.686" v="759" actId="20577"/>
          <ac:spMkLst>
            <pc:docMk/>
            <pc:sldMk cId="47605325" sldId="496"/>
            <ac:spMk id="3" creationId="{12BD753B-2E9B-426A-B4BF-09C15FA2A014}"/>
          </ac:spMkLst>
        </pc:spChg>
        <pc:spChg chg="mod">
          <ac:chgData name="Tovstiadi, Esta" userId="S::esta.tovstiadi@suny.edu::b592cbb2-ea38-4240-8a3a-6613487ae435" providerId="AD" clId="Web-{CF55301E-DA6D-7DAF-1C5D-CB755CAAF8D9}" dt="2021-05-20T00:39:23.717" v="741" actId="20577"/>
          <ac:spMkLst>
            <pc:docMk/>
            <pc:sldMk cId="47605325" sldId="496"/>
            <ac:spMk id="14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0B8821B9-7903-492B-B888-52EA093D5143}"/>
    <pc:docChg chg="modSld">
      <pc:chgData name="Jackson, Timothy" userId="S::timothy.jackson@suny.edu::9ce01cec-8b46-438e-9d10-af58cd21d299" providerId="AD" clId="Web-{0B8821B9-7903-492B-B888-52EA093D5143}" dt="2021-05-20T20:13:27.770" v="12" actId="20577"/>
      <pc:docMkLst>
        <pc:docMk/>
      </pc:docMkLst>
      <pc:sldChg chg="modSp">
        <pc:chgData name="Jackson, Timothy" userId="S::timothy.jackson@suny.edu::9ce01cec-8b46-438e-9d10-af58cd21d299" providerId="AD" clId="Web-{0B8821B9-7903-492B-B888-52EA093D5143}" dt="2021-05-20T20:13:27.770" v="12" actId="20577"/>
        <pc:sldMkLst>
          <pc:docMk/>
          <pc:sldMk cId="279636022" sldId="473"/>
        </pc:sldMkLst>
        <pc:spChg chg="mod">
          <ac:chgData name="Jackson, Timothy" userId="S::timothy.jackson@suny.edu::9ce01cec-8b46-438e-9d10-af58cd21d299" providerId="AD" clId="Web-{0B8821B9-7903-492B-B888-52EA093D5143}" dt="2021-05-20T20:13:27.770" v="12" actId="20577"/>
          <ac:spMkLst>
            <pc:docMk/>
            <pc:sldMk cId="279636022" sldId="473"/>
            <ac:spMk id="2" creationId="{01D6BFC8-E7B8-4436-8828-9796AC06BA2B}"/>
          </ac:spMkLst>
        </pc:spChg>
      </pc:sldChg>
      <pc:sldChg chg="modSp">
        <pc:chgData name="Jackson, Timothy" userId="S::timothy.jackson@suny.edu::9ce01cec-8b46-438e-9d10-af58cd21d299" providerId="AD" clId="Web-{0B8821B9-7903-492B-B888-52EA093D5143}" dt="2021-05-20T20:11:19.705" v="2" actId="20577"/>
        <pc:sldMkLst>
          <pc:docMk/>
          <pc:sldMk cId="1691788253" sldId="474"/>
        </pc:sldMkLst>
        <pc:spChg chg="mod">
          <ac:chgData name="Jackson, Timothy" userId="S::timothy.jackson@suny.edu::9ce01cec-8b46-438e-9d10-af58cd21d299" providerId="AD" clId="Web-{0B8821B9-7903-492B-B888-52EA093D5143}" dt="2021-05-20T20:11:19.705" v="2" actId="20577"/>
          <ac:spMkLst>
            <pc:docMk/>
            <pc:sldMk cId="1691788253" sldId="474"/>
            <ac:spMk id="2" creationId="{01D6BFC8-E7B8-4436-8828-9796AC06BA2B}"/>
          </ac:spMkLst>
        </pc:spChg>
      </pc:sldChg>
    </pc:docChg>
  </pc:docChgLst>
  <pc:docChgLst>
    <pc:chgData name="McGee, Margaret" userId="S::margaret.mcgee@suny.edu::07377fe7-8f05-4c22-a697-5f820ef7115e" providerId="AD" clId="Web-{7697B445-1F04-48DA-90E5-286202F778F8}"/>
    <pc:docChg chg="modSld">
      <pc:chgData name="McGee, Margaret" userId="S::margaret.mcgee@suny.edu::07377fe7-8f05-4c22-a697-5f820ef7115e" providerId="AD" clId="Web-{7697B445-1F04-48DA-90E5-286202F778F8}" dt="2021-05-19T01:50:26.748" v="12" actId="20577"/>
      <pc:docMkLst>
        <pc:docMk/>
      </pc:docMkLst>
      <pc:sldChg chg="modSp">
        <pc:chgData name="McGee, Margaret" userId="S::margaret.mcgee@suny.edu::07377fe7-8f05-4c22-a697-5f820ef7115e" providerId="AD" clId="Web-{7697B445-1F04-48DA-90E5-286202F778F8}" dt="2021-05-19T01:50:26.748" v="12" actId="20577"/>
        <pc:sldMkLst>
          <pc:docMk/>
          <pc:sldMk cId="2851526736" sldId="479"/>
        </pc:sldMkLst>
        <pc:spChg chg="mod">
          <ac:chgData name="McGee, Margaret" userId="S::margaret.mcgee@suny.edu::07377fe7-8f05-4c22-a697-5f820ef7115e" providerId="AD" clId="Web-{7697B445-1F04-48DA-90E5-286202F778F8}" dt="2021-05-19T01:50:26.748" v="12" actId="20577"/>
          <ac:spMkLst>
            <pc:docMk/>
            <pc:sldMk cId="2851526736" sldId="479"/>
            <ac:spMk id="2" creationId="{01D6BFC8-E7B8-4436-8828-9796AC06BA2B}"/>
          </ac:spMkLst>
        </pc:spChg>
      </pc:sldChg>
    </pc:docChg>
  </pc:docChgLst>
  <pc:docChgLst>
    <pc:chgData name="Eichelberger, Michelle" userId="S::michelle.eichelberger@suny.edu::1bd4442c-2af1-40d1-9d43-8e1df5db51d4" providerId="AD" clId="Web-{A6176B2A-5F78-40B1-9211-FB25EF8B6A04}"/>
    <pc:docChg chg="delSld modSld">
      <pc:chgData name="Eichelberger, Michelle" userId="S::michelle.eichelberger@suny.edu::1bd4442c-2af1-40d1-9d43-8e1df5db51d4" providerId="AD" clId="Web-{A6176B2A-5F78-40B1-9211-FB25EF8B6A04}" dt="2021-05-19T16:08:07.204" v="2"/>
      <pc:docMkLst>
        <pc:docMk/>
      </pc:docMkLst>
      <pc:sldChg chg="del">
        <pc:chgData name="Eichelberger, Michelle" userId="S::michelle.eichelberger@suny.edu::1bd4442c-2af1-40d1-9d43-8e1df5db51d4" providerId="AD" clId="Web-{A6176B2A-5F78-40B1-9211-FB25EF8B6A04}" dt="2021-05-19T16:08:07.204" v="2"/>
        <pc:sldMkLst>
          <pc:docMk/>
          <pc:sldMk cId="3581812280" sldId="411"/>
        </pc:sldMkLst>
      </pc:sldChg>
      <pc:sldChg chg="modSp">
        <pc:chgData name="Eichelberger, Michelle" userId="S::michelle.eichelberger@suny.edu::1bd4442c-2af1-40d1-9d43-8e1df5db51d4" providerId="AD" clId="Web-{A6176B2A-5F78-40B1-9211-FB25EF8B6A04}" dt="2021-05-19T16:07:29.609" v="1" actId="20577"/>
        <pc:sldMkLst>
          <pc:docMk/>
          <pc:sldMk cId="3610429462" sldId="484"/>
        </pc:sldMkLst>
        <pc:spChg chg="mod">
          <ac:chgData name="Eichelberger, Michelle" userId="S::michelle.eichelberger@suny.edu::1bd4442c-2af1-40d1-9d43-8e1df5db51d4" providerId="AD" clId="Web-{A6176B2A-5F78-40B1-9211-FB25EF8B6A04}" dt="2021-05-19T16:07:29.609" v="1" actId="20577"/>
          <ac:spMkLst>
            <pc:docMk/>
            <pc:sldMk cId="3610429462" sldId="484"/>
            <ac:spMk id="3" creationId="{593E7E8A-C9AC-4AAE-9DB4-785D90887305}"/>
          </ac:spMkLst>
        </pc:spChg>
      </pc:sldChg>
    </pc:docChg>
  </pc:docChgLst>
  <pc:docChgLst>
    <pc:chgData name="Jackson, Timothy" userId="S::timothy.jackson@suny.edu::9ce01cec-8b46-438e-9d10-af58cd21d299" providerId="AD" clId="Web-{408F6AEE-D7CA-4F8F-BED9-D8009C08BE8E}"/>
    <pc:docChg chg="modSld">
      <pc:chgData name="Jackson, Timothy" userId="S::timothy.jackson@suny.edu::9ce01cec-8b46-438e-9d10-af58cd21d299" providerId="AD" clId="Web-{408F6AEE-D7CA-4F8F-BED9-D8009C08BE8E}" dt="2021-05-19T16:26:17.611" v="12" actId="20577"/>
      <pc:docMkLst>
        <pc:docMk/>
      </pc:docMkLst>
      <pc:sldChg chg="modSp">
        <pc:chgData name="Jackson, Timothy" userId="S::timothy.jackson@suny.edu::9ce01cec-8b46-438e-9d10-af58cd21d299" providerId="AD" clId="Web-{408F6AEE-D7CA-4F8F-BED9-D8009C08BE8E}" dt="2021-05-19T16:26:17.611" v="12" actId="20577"/>
        <pc:sldMkLst>
          <pc:docMk/>
          <pc:sldMk cId="442895206" sldId="494"/>
        </pc:sldMkLst>
        <pc:spChg chg="mod">
          <ac:chgData name="Jackson, Timothy" userId="S::timothy.jackson@suny.edu::9ce01cec-8b46-438e-9d10-af58cd21d299" providerId="AD" clId="Web-{408F6AEE-D7CA-4F8F-BED9-D8009C08BE8E}" dt="2021-05-19T16:26:17.611" v="12" actId="20577"/>
          <ac:spMkLst>
            <pc:docMk/>
            <pc:sldMk cId="442895206" sldId="494"/>
            <ac:spMk id="2" creationId="{01D6BFC8-E7B8-4436-8828-9796AC06BA2B}"/>
          </ac:spMkLst>
        </pc:spChg>
      </pc:sldChg>
    </pc:docChg>
  </pc:docChgLst>
  <pc:docChgLst>
    <pc:chgData name="Pritting, Shannon" userId="S::shannon.pritting@suny.edu::b6acce8b-3193-4a7b-b3b8-1dc43a9f8da4" providerId="AD" clId="Web-{CC41DFD5-A464-4D59-8905-738C018A3C52}"/>
    <pc:docChg chg="modSld">
      <pc:chgData name="Pritting, Shannon" userId="S::shannon.pritting@suny.edu::b6acce8b-3193-4a7b-b3b8-1dc43a9f8da4" providerId="AD" clId="Web-{CC41DFD5-A464-4D59-8905-738C018A3C52}" dt="2021-05-17T15:12:52.128" v="11" actId="20577"/>
      <pc:docMkLst>
        <pc:docMk/>
      </pc:docMkLst>
      <pc:sldChg chg="modSp">
        <pc:chgData name="Pritting, Shannon" userId="S::shannon.pritting@suny.edu::b6acce8b-3193-4a7b-b3b8-1dc43a9f8da4" providerId="AD" clId="Web-{CC41DFD5-A464-4D59-8905-738C018A3C52}" dt="2021-05-17T15:12:52.128" v="11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CC41DFD5-A464-4D59-8905-738C018A3C52}" dt="2021-05-17T15:12:52.128" v="11" actId="20577"/>
          <ac:spMkLst>
            <pc:docMk/>
            <pc:sldMk cId="2919431528" sldId="258"/>
            <ac:spMk id="19" creationId="{E1608256-D41E-7949-9F8B-A7E248C43ECB}"/>
          </ac:spMkLst>
        </pc:spChg>
      </pc:sldChg>
    </pc:docChg>
  </pc:docChgLst>
  <pc:docChgLst>
    <pc:chgData name="Jackson, Timothy" userId="S::timothy.jackson@suny.edu::9ce01cec-8b46-438e-9d10-af58cd21d299" providerId="AD" clId="Web-{71263956-255B-4F09-B6CC-F2F474E81B5F}"/>
    <pc:docChg chg="modSld">
      <pc:chgData name="Jackson, Timothy" userId="S::timothy.jackson@suny.edu::9ce01cec-8b46-438e-9d10-af58cd21d299" providerId="AD" clId="Web-{71263956-255B-4F09-B6CC-F2F474E81B5F}" dt="2021-05-21T13:53:12.224" v="29" actId="20577"/>
      <pc:docMkLst>
        <pc:docMk/>
      </pc:docMkLst>
      <pc:sldChg chg="modSp">
        <pc:chgData name="Jackson, Timothy" userId="S::timothy.jackson@suny.edu::9ce01cec-8b46-438e-9d10-af58cd21d299" providerId="AD" clId="Web-{71263956-255B-4F09-B6CC-F2F474E81B5F}" dt="2021-05-21T13:53:12.224" v="29" actId="20577"/>
        <pc:sldMkLst>
          <pc:docMk/>
          <pc:sldMk cId="3017263328" sldId="472"/>
        </pc:sldMkLst>
        <pc:spChg chg="mod">
          <ac:chgData name="Jackson, Timothy" userId="S::timothy.jackson@suny.edu::9ce01cec-8b46-438e-9d10-af58cd21d299" providerId="AD" clId="Web-{71263956-255B-4F09-B6CC-F2F474E81B5F}" dt="2021-05-21T13:53:12.224" v="29" actId="20577"/>
          <ac:spMkLst>
            <pc:docMk/>
            <pc:sldMk cId="3017263328" sldId="472"/>
            <ac:spMk id="2" creationId="{01D6BFC8-E7B8-4436-8828-9796AC06BA2B}"/>
          </ac:spMkLst>
        </pc:spChg>
      </pc:sldChg>
    </pc:docChg>
  </pc:docChgLst>
  <pc:docChgLst>
    <pc:chgData name="Jackson, Timothy" userId="S::timothy.jackson@suny.edu::9ce01cec-8b46-438e-9d10-af58cd21d299" providerId="AD" clId="Web-{C9EAECA5-522D-46F2-B032-AC572470E10B}"/>
    <pc:docChg chg="addSld delSld modSld">
      <pc:chgData name="Jackson, Timothy" userId="S::timothy.jackson@suny.edu::9ce01cec-8b46-438e-9d10-af58cd21d299" providerId="AD" clId="Web-{C9EAECA5-522D-46F2-B032-AC572470E10B}" dt="2021-05-20T18:54:29.234" v="80" actId="20577"/>
      <pc:docMkLst>
        <pc:docMk/>
      </pc:docMkLst>
      <pc:sldChg chg="del">
        <pc:chgData name="Jackson, Timothy" userId="S::timothy.jackson@suny.edu::9ce01cec-8b46-438e-9d10-af58cd21d299" providerId="AD" clId="Web-{C9EAECA5-522D-46F2-B032-AC572470E10B}" dt="2021-05-20T18:52:36.809" v="3"/>
        <pc:sldMkLst>
          <pc:docMk/>
          <pc:sldMk cId="2458555013" sldId="471"/>
        </pc:sldMkLst>
      </pc:sldChg>
      <pc:sldChg chg="modSp">
        <pc:chgData name="Jackson, Timothy" userId="S::timothy.jackson@suny.edu::9ce01cec-8b46-438e-9d10-af58cd21d299" providerId="AD" clId="Web-{C9EAECA5-522D-46F2-B032-AC572470E10B}" dt="2021-05-20T18:54:13.562" v="74" actId="20577"/>
        <pc:sldMkLst>
          <pc:docMk/>
          <pc:sldMk cId="3017263328" sldId="472"/>
        </pc:sldMkLst>
        <pc:spChg chg="mod">
          <ac:chgData name="Jackson, Timothy" userId="S::timothy.jackson@suny.edu::9ce01cec-8b46-438e-9d10-af58cd21d299" providerId="AD" clId="Web-{C9EAECA5-522D-46F2-B032-AC572470E10B}" dt="2021-05-20T18:54:13.562" v="74" actId="20577"/>
          <ac:spMkLst>
            <pc:docMk/>
            <pc:sldMk cId="3017263328" sldId="472"/>
            <ac:spMk id="2" creationId="{01D6BFC8-E7B8-4436-8828-9796AC06BA2B}"/>
          </ac:spMkLst>
        </pc:spChg>
      </pc:sldChg>
      <pc:sldChg chg="modSp add replId">
        <pc:chgData name="Jackson, Timothy" userId="S::timothy.jackson@suny.edu::9ce01cec-8b46-438e-9d10-af58cd21d299" providerId="AD" clId="Web-{C9EAECA5-522D-46F2-B032-AC572470E10B}" dt="2021-05-20T18:54:29.234" v="80" actId="20577"/>
        <pc:sldMkLst>
          <pc:docMk/>
          <pc:sldMk cId="2970211320" sldId="497"/>
        </pc:sldMkLst>
        <pc:spChg chg="mod">
          <ac:chgData name="Jackson, Timothy" userId="S::timothy.jackson@suny.edu::9ce01cec-8b46-438e-9d10-af58cd21d299" providerId="AD" clId="Web-{C9EAECA5-522D-46F2-B032-AC572470E10B}" dt="2021-05-20T18:54:29.234" v="80" actId="20577"/>
          <ac:spMkLst>
            <pc:docMk/>
            <pc:sldMk cId="2970211320" sldId="497"/>
            <ac:spMk id="2" creationId="{01D6BFC8-E7B8-4436-8828-9796AC06BA2B}"/>
          </ac:spMkLst>
        </pc:spChg>
      </pc:sldChg>
    </pc:docChg>
  </pc:docChgLst>
  <pc:docChgLst>
    <pc:chgData name="McGee, Margaret" userId="S::margaret.mcgee@suny.edu::07377fe7-8f05-4c22-a697-5f820ef7115e" providerId="AD" clId="Web-{2F90D33D-F71C-4797-82B2-B318DEE14565}"/>
    <pc:docChg chg="modSld">
      <pc:chgData name="McGee, Margaret" userId="S::margaret.mcgee@suny.edu::07377fe7-8f05-4c22-a697-5f820ef7115e" providerId="AD" clId="Web-{2F90D33D-F71C-4797-82B2-B318DEE14565}" dt="2021-05-19T12:50:14.550" v="461" actId="20577"/>
      <pc:docMkLst>
        <pc:docMk/>
      </pc:docMkLst>
      <pc:sldChg chg="modSp">
        <pc:chgData name="McGee, Margaret" userId="S::margaret.mcgee@suny.edu::07377fe7-8f05-4c22-a697-5f820ef7115e" providerId="AD" clId="Web-{2F90D33D-F71C-4797-82B2-B318DEE14565}" dt="2021-05-19T12:49:04.126" v="447" actId="20577"/>
        <pc:sldMkLst>
          <pc:docMk/>
          <pc:sldMk cId="2471139897" sldId="476"/>
        </pc:sldMkLst>
        <pc:spChg chg="mod">
          <ac:chgData name="McGee, Margaret" userId="S::margaret.mcgee@suny.edu::07377fe7-8f05-4c22-a697-5f820ef7115e" providerId="AD" clId="Web-{2F90D33D-F71C-4797-82B2-B318DEE14565}" dt="2021-05-19T12:49:04.126" v="447" actId="20577"/>
          <ac:spMkLst>
            <pc:docMk/>
            <pc:sldMk cId="2471139897" sldId="476"/>
            <ac:spMk id="2" creationId="{01D6BFC8-E7B8-4436-8828-9796AC06BA2B}"/>
          </ac:spMkLst>
        </pc:spChg>
      </pc:sldChg>
      <pc:sldChg chg="modSp">
        <pc:chgData name="McGee, Margaret" userId="S::margaret.mcgee@suny.edu::07377fe7-8f05-4c22-a697-5f820ef7115e" providerId="AD" clId="Web-{2F90D33D-F71C-4797-82B2-B318DEE14565}" dt="2021-05-19T12:48:20.625" v="412" actId="20577"/>
        <pc:sldMkLst>
          <pc:docMk/>
          <pc:sldMk cId="2525965701" sldId="477"/>
        </pc:sldMkLst>
        <pc:spChg chg="mod">
          <ac:chgData name="McGee, Margaret" userId="S::margaret.mcgee@suny.edu::07377fe7-8f05-4c22-a697-5f820ef7115e" providerId="AD" clId="Web-{2F90D33D-F71C-4797-82B2-B318DEE14565}" dt="2021-05-19T12:48:20.625" v="412" actId="20577"/>
          <ac:spMkLst>
            <pc:docMk/>
            <pc:sldMk cId="2525965701" sldId="477"/>
            <ac:spMk id="2" creationId="{01D6BFC8-E7B8-4436-8828-9796AC06BA2B}"/>
          </ac:spMkLst>
        </pc:spChg>
      </pc:sldChg>
      <pc:sldChg chg="modSp">
        <pc:chgData name="McGee, Margaret" userId="S::margaret.mcgee@suny.edu::07377fe7-8f05-4c22-a697-5f820ef7115e" providerId="AD" clId="Web-{2F90D33D-F71C-4797-82B2-B318DEE14565}" dt="2021-05-19T12:48:06.890" v="409" actId="20577"/>
        <pc:sldMkLst>
          <pc:docMk/>
          <pc:sldMk cId="1846670368" sldId="478"/>
        </pc:sldMkLst>
        <pc:spChg chg="mod">
          <ac:chgData name="McGee, Margaret" userId="S::margaret.mcgee@suny.edu::07377fe7-8f05-4c22-a697-5f820ef7115e" providerId="AD" clId="Web-{2F90D33D-F71C-4797-82B2-B318DEE14565}" dt="2021-05-19T12:48:06.890" v="409" actId="20577"/>
          <ac:spMkLst>
            <pc:docMk/>
            <pc:sldMk cId="1846670368" sldId="478"/>
            <ac:spMk id="2" creationId="{01D6BFC8-E7B8-4436-8828-9796AC06BA2B}"/>
          </ac:spMkLst>
        </pc:spChg>
      </pc:sldChg>
      <pc:sldChg chg="modSp">
        <pc:chgData name="McGee, Margaret" userId="S::margaret.mcgee@suny.edu::07377fe7-8f05-4c22-a697-5f820ef7115e" providerId="AD" clId="Web-{2F90D33D-F71C-4797-82B2-B318DEE14565}" dt="2021-05-19T12:50:14.550" v="461" actId="20577"/>
        <pc:sldMkLst>
          <pc:docMk/>
          <pc:sldMk cId="2927773936" sldId="480"/>
        </pc:sldMkLst>
        <pc:spChg chg="mod">
          <ac:chgData name="McGee, Margaret" userId="S::margaret.mcgee@suny.edu::07377fe7-8f05-4c22-a697-5f820ef7115e" providerId="AD" clId="Web-{2F90D33D-F71C-4797-82B2-B318DEE14565}" dt="2021-05-19T12:50:14.550" v="461" actId="20577"/>
          <ac:spMkLst>
            <pc:docMk/>
            <pc:sldMk cId="2927773936" sldId="480"/>
            <ac:spMk id="2" creationId="{01D6BFC8-E7B8-4436-8828-9796AC06BA2B}"/>
          </ac:spMkLst>
        </pc:spChg>
      </pc:sldChg>
    </pc:docChg>
  </pc:docChgLst>
  <pc:docChgLst>
    <pc:chgData name="Jackson, Timothy" userId="S::timothy.jackson@suny.edu::9ce01cec-8b46-438e-9d10-af58cd21d299" providerId="AD" clId="Web-{30A62338-A6F3-4444-94BB-17676918D9FF}"/>
    <pc:docChg chg="addSld modSld">
      <pc:chgData name="Jackson, Timothy" userId="S::timothy.jackson@suny.edu::9ce01cec-8b46-438e-9d10-af58cd21d299" providerId="AD" clId="Web-{30A62338-A6F3-4444-94BB-17676918D9FF}" dt="2021-05-19T15:51:27.778" v="86" actId="20577"/>
      <pc:docMkLst>
        <pc:docMk/>
      </pc:docMkLst>
      <pc:sldChg chg="modSp add replId">
        <pc:chgData name="Jackson, Timothy" userId="S::timothy.jackson@suny.edu::9ce01cec-8b46-438e-9d10-af58cd21d299" providerId="AD" clId="Web-{30A62338-A6F3-4444-94BB-17676918D9FF}" dt="2021-05-19T15:51:27.778" v="86" actId="20577"/>
        <pc:sldMkLst>
          <pc:docMk/>
          <pc:sldMk cId="442895206" sldId="494"/>
        </pc:sldMkLst>
        <pc:spChg chg="mod">
          <ac:chgData name="Jackson, Timothy" userId="S::timothy.jackson@suny.edu::9ce01cec-8b46-438e-9d10-af58cd21d299" providerId="AD" clId="Web-{30A62338-A6F3-4444-94BB-17676918D9FF}" dt="2021-05-19T15:51:27.778" v="86" actId="20577"/>
          <ac:spMkLst>
            <pc:docMk/>
            <pc:sldMk cId="442895206" sldId="494"/>
            <ac:spMk id="2" creationId="{01D6BFC8-E7B8-4436-8828-9796AC06BA2B}"/>
          </ac:spMkLst>
        </pc:spChg>
        <pc:spChg chg="mod">
          <ac:chgData name="Jackson, Timothy" userId="S::timothy.jackson@suny.edu::9ce01cec-8b46-438e-9d10-af58cd21d299" providerId="AD" clId="Web-{30A62338-A6F3-4444-94BB-17676918D9FF}" dt="2021-05-19T15:49:31.885" v="13" actId="20577"/>
          <ac:spMkLst>
            <pc:docMk/>
            <pc:sldMk cId="442895206" sldId="494"/>
            <ac:spMk id="1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25D74F3A-D1CA-4D55-A023-7DBB89391DA2}"/>
    <pc:docChg chg="addSld modSld">
      <pc:chgData name="Jackson, Timothy" userId="S::timothy.jackson@suny.edu::9ce01cec-8b46-438e-9d10-af58cd21d299" providerId="AD" clId="Web-{25D74F3A-D1CA-4D55-A023-7DBB89391DA2}" dt="2021-05-19T16:03:19.107" v="581" actId="20577"/>
      <pc:docMkLst>
        <pc:docMk/>
      </pc:docMkLst>
      <pc:sldChg chg="modSp">
        <pc:chgData name="Jackson, Timothy" userId="S::timothy.jackson@suny.edu::9ce01cec-8b46-438e-9d10-af58cd21d299" providerId="AD" clId="Web-{25D74F3A-D1CA-4D55-A023-7DBB89391DA2}" dt="2021-05-19T15:59:02.991" v="118" actId="20577"/>
        <pc:sldMkLst>
          <pc:docMk/>
          <pc:sldMk cId="442895206" sldId="494"/>
        </pc:sldMkLst>
        <pc:spChg chg="mod">
          <ac:chgData name="Jackson, Timothy" userId="S::timothy.jackson@suny.edu::9ce01cec-8b46-438e-9d10-af58cd21d299" providerId="AD" clId="Web-{25D74F3A-D1CA-4D55-A023-7DBB89391DA2}" dt="2021-05-19T15:59:02.991" v="118" actId="20577"/>
          <ac:spMkLst>
            <pc:docMk/>
            <pc:sldMk cId="442895206" sldId="494"/>
            <ac:spMk id="2" creationId="{01D6BFC8-E7B8-4436-8828-9796AC06BA2B}"/>
          </ac:spMkLst>
        </pc:spChg>
      </pc:sldChg>
      <pc:sldChg chg="modSp add replId">
        <pc:chgData name="Jackson, Timothy" userId="S::timothy.jackson@suny.edu::9ce01cec-8b46-438e-9d10-af58cd21d299" providerId="AD" clId="Web-{25D74F3A-D1CA-4D55-A023-7DBB89391DA2}" dt="2021-05-19T16:03:19.107" v="581" actId="20577"/>
        <pc:sldMkLst>
          <pc:docMk/>
          <pc:sldMk cId="2120220137" sldId="495"/>
        </pc:sldMkLst>
        <pc:spChg chg="mod">
          <ac:chgData name="Jackson, Timothy" userId="S::timothy.jackson@suny.edu::9ce01cec-8b46-438e-9d10-af58cd21d299" providerId="AD" clId="Web-{25D74F3A-D1CA-4D55-A023-7DBB89391DA2}" dt="2021-05-19T16:03:19.107" v="581" actId="20577"/>
          <ac:spMkLst>
            <pc:docMk/>
            <pc:sldMk cId="2120220137" sldId="495"/>
            <ac:spMk id="2" creationId="{01D6BFC8-E7B8-4436-8828-9796AC06BA2B}"/>
          </ac:spMkLst>
        </pc:spChg>
        <pc:spChg chg="mod">
          <ac:chgData name="Jackson, Timothy" userId="S::timothy.jackson@suny.edu::9ce01cec-8b46-438e-9d10-af58cd21d299" providerId="AD" clId="Web-{25D74F3A-D1CA-4D55-A023-7DBB89391DA2}" dt="2021-05-19T15:59:34.945" v="137" actId="20577"/>
          <ac:spMkLst>
            <pc:docMk/>
            <pc:sldMk cId="2120220137" sldId="495"/>
            <ac:spMk id="13" creationId="{00000000-0000-0000-0000-000000000000}"/>
          </ac:spMkLst>
        </pc:spChg>
      </pc:sldChg>
    </pc:docChg>
  </pc:docChgLst>
  <pc:docChgLst>
    <pc:chgData name="Shannon Pritting" userId="b6acce8b-3193-4a7b-b3b8-1dc43a9f8da4" providerId="ADAL" clId="{DEE2C5EF-9A8E-4FBC-818E-AAB7B39925AE}"/>
    <pc:docChg chg="undo custSel addSld delSld modSld sldOrd">
      <pc:chgData name="Shannon Pritting" userId="b6acce8b-3193-4a7b-b3b8-1dc43a9f8da4" providerId="ADAL" clId="{DEE2C5EF-9A8E-4FBC-818E-AAB7B39925AE}" dt="2021-05-19T13:39:43.617" v="4275" actId="1076"/>
      <pc:docMkLst>
        <pc:docMk/>
      </pc:docMkLst>
      <pc:sldChg chg="del">
        <pc:chgData name="Shannon Pritting" userId="b6acce8b-3193-4a7b-b3b8-1dc43a9f8da4" providerId="ADAL" clId="{DEE2C5EF-9A8E-4FBC-818E-AAB7B39925AE}" dt="2021-05-19T12:55:40.241" v="409" actId="2696"/>
        <pc:sldMkLst>
          <pc:docMk/>
          <pc:sldMk cId="3819276902" sldId="465"/>
        </pc:sldMkLst>
      </pc:sldChg>
      <pc:sldChg chg="modSp">
        <pc:chgData name="Shannon Pritting" userId="b6acce8b-3193-4a7b-b3b8-1dc43a9f8da4" providerId="ADAL" clId="{DEE2C5EF-9A8E-4FBC-818E-AAB7B39925AE}" dt="2021-05-19T12:55:37.394" v="408" actId="5793"/>
        <pc:sldMkLst>
          <pc:docMk/>
          <pc:sldMk cId="1744707996" sldId="470"/>
        </pc:sldMkLst>
        <pc:spChg chg="mod">
          <ac:chgData name="Shannon Pritting" userId="b6acce8b-3193-4a7b-b3b8-1dc43a9f8da4" providerId="ADAL" clId="{DEE2C5EF-9A8E-4FBC-818E-AAB7B39925AE}" dt="2021-05-19T12:55:37.394" v="408" actId="5793"/>
          <ac:spMkLst>
            <pc:docMk/>
            <pc:sldMk cId="1744707996" sldId="470"/>
            <ac:spMk id="2" creationId="{01D6BFC8-E7B8-4436-8828-9796AC06BA2B}"/>
          </ac:spMkLst>
        </pc:spChg>
      </pc:sldChg>
      <pc:sldChg chg="addSp modSp add">
        <pc:chgData name="Shannon Pritting" userId="b6acce8b-3193-4a7b-b3b8-1dc43a9f8da4" providerId="ADAL" clId="{DEE2C5EF-9A8E-4FBC-818E-AAB7B39925AE}" dt="2021-05-19T12:57:39.808" v="674" actId="20577"/>
        <pc:sldMkLst>
          <pc:docMk/>
          <pc:sldMk cId="2002315010" sldId="481"/>
        </pc:sldMkLst>
        <pc:spChg chg="mod">
          <ac:chgData name="Shannon Pritting" userId="b6acce8b-3193-4a7b-b3b8-1dc43a9f8da4" providerId="ADAL" clId="{DEE2C5EF-9A8E-4FBC-818E-AAB7B39925AE}" dt="2021-05-19T12:57:08.273" v="564" actId="1076"/>
          <ac:spMkLst>
            <pc:docMk/>
            <pc:sldMk cId="2002315010" sldId="481"/>
            <ac:spMk id="2" creationId="{6FF28B40-D36F-47A1-B632-F081B3FEB493}"/>
          </ac:spMkLst>
        </pc:spChg>
        <pc:spChg chg="mod">
          <ac:chgData name="Shannon Pritting" userId="b6acce8b-3193-4a7b-b3b8-1dc43a9f8da4" providerId="ADAL" clId="{DEE2C5EF-9A8E-4FBC-818E-AAB7B39925AE}" dt="2021-05-19T12:57:39.808" v="674" actId="20577"/>
          <ac:spMkLst>
            <pc:docMk/>
            <pc:sldMk cId="2002315010" sldId="481"/>
            <ac:spMk id="3" creationId="{6006B2AE-7F73-4FDE-99BF-D446D577BE68}"/>
          </ac:spMkLst>
        </pc:spChg>
        <pc:picChg chg="add mod">
          <ac:chgData name="Shannon Pritting" userId="b6acce8b-3193-4a7b-b3b8-1dc43a9f8da4" providerId="ADAL" clId="{DEE2C5EF-9A8E-4FBC-818E-AAB7B39925AE}" dt="2021-05-19T12:57:10.072" v="565" actId="1076"/>
          <ac:picMkLst>
            <pc:docMk/>
            <pc:sldMk cId="2002315010" sldId="481"/>
            <ac:picMk id="1026" creationId="{E3D95024-2EC1-4187-9046-FB26E696973C}"/>
          </ac:picMkLst>
        </pc:picChg>
      </pc:sldChg>
      <pc:sldChg chg="addSp modSp add">
        <pc:chgData name="Shannon Pritting" userId="b6acce8b-3193-4a7b-b3b8-1dc43a9f8da4" providerId="ADAL" clId="{DEE2C5EF-9A8E-4FBC-818E-AAB7B39925AE}" dt="2021-05-19T13:11:06.994" v="1578" actId="1076"/>
        <pc:sldMkLst>
          <pc:docMk/>
          <pc:sldMk cId="1364509098" sldId="482"/>
        </pc:sldMkLst>
        <pc:spChg chg="mod">
          <ac:chgData name="Shannon Pritting" userId="b6acce8b-3193-4a7b-b3b8-1dc43a9f8da4" providerId="ADAL" clId="{DEE2C5EF-9A8E-4FBC-818E-AAB7B39925AE}" dt="2021-05-19T12:58:25.279" v="684" actId="1076"/>
          <ac:spMkLst>
            <pc:docMk/>
            <pc:sldMk cId="1364509098" sldId="482"/>
            <ac:spMk id="2" creationId="{D5D3C50E-6FCC-4693-B869-1F97FF97C7DE}"/>
          </ac:spMkLst>
        </pc:spChg>
        <pc:spChg chg="mod">
          <ac:chgData name="Shannon Pritting" userId="b6acce8b-3193-4a7b-b3b8-1dc43a9f8da4" providerId="ADAL" clId="{DEE2C5EF-9A8E-4FBC-818E-AAB7B39925AE}" dt="2021-05-19T12:59:55.919" v="892" actId="20577"/>
          <ac:spMkLst>
            <pc:docMk/>
            <pc:sldMk cId="1364509098" sldId="482"/>
            <ac:spMk id="3" creationId="{5BD4B8AB-295F-4B0D-B0F1-649A51D5F228}"/>
          </ac:spMkLst>
        </pc:spChg>
        <pc:picChg chg="add mod">
          <ac:chgData name="Shannon Pritting" userId="b6acce8b-3193-4a7b-b3b8-1dc43a9f8da4" providerId="ADAL" clId="{DEE2C5EF-9A8E-4FBC-818E-AAB7B39925AE}" dt="2021-05-19T13:11:06.994" v="1578" actId="1076"/>
          <ac:picMkLst>
            <pc:docMk/>
            <pc:sldMk cId="1364509098" sldId="482"/>
            <ac:picMk id="2050" creationId="{C1249CBA-E342-4D84-BC15-D342FC46B46A}"/>
          </ac:picMkLst>
        </pc:picChg>
      </pc:sldChg>
      <pc:sldChg chg="addSp modSp add">
        <pc:chgData name="Shannon Pritting" userId="b6acce8b-3193-4a7b-b3b8-1dc43a9f8da4" providerId="ADAL" clId="{DEE2C5EF-9A8E-4FBC-818E-AAB7B39925AE}" dt="2021-05-19T13:03:14.733" v="1107" actId="1076"/>
        <pc:sldMkLst>
          <pc:docMk/>
          <pc:sldMk cId="1097499708" sldId="483"/>
        </pc:sldMkLst>
        <pc:spChg chg="mod">
          <ac:chgData name="Shannon Pritting" userId="b6acce8b-3193-4a7b-b3b8-1dc43a9f8da4" providerId="ADAL" clId="{DEE2C5EF-9A8E-4FBC-818E-AAB7B39925AE}" dt="2021-05-19T13:01:30.440" v="906" actId="20577"/>
          <ac:spMkLst>
            <pc:docMk/>
            <pc:sldMk cId="1097499708" sldId="483"/>
            <ac:spMk id="2" creationId="{9F854B52-16E1-4C59-9354-AFB2BA554255}"/>
          </ac:spMkLst>
        </pc:spChg>
        <pc:spChg chg="mod">
          <ac:chgData name="Shannon Pritting" userId="b6acce8b-3193-4a7b-b3b8-1dc43a9f8da4" providerId="ADAL" clId="{DEE2C5EF-9A8E-4FBC-818E-AAB7B39925AE}" dt="2021-05-19T13:03:08.351" v="1106" actId="20577"/>
          <ac:spMkLst>
            <pc:docMk/>
            <pc:sldMk cId="1097499708" sldId="483"/>
            <ac:spMk id="3" creationId="{87E92076-DC92-4AC4-AFF0-D076FED6AFD7}"/>
          </ac:spMkLst>
        </pc:spChg>
        <pc:picChg chg="add mod">
          <ac:chgData name="Shannon Pritting" userId="b6acce8b-3193-4a7b-b3b8-1dc43a9f8da4" providerId="ADAL" clId="{DEE2C5EF-9A8E-4FBC-818E-AAB7B39925AE}" dt="2021-05-19T13:03:14.733" v="1107" actId="1076"/>
          <ac:picMkLst>
            <pc:docMk/>
            <pc:sldMk cId="1097499708" sldId="483"/>
            <ac:picMk id="3074" creationId="{CFC8425E-3686-4351-99BA-A61E159DA078}"/>
          </ac:picMkLst>
        </pc:picChg>
      </pc:sldChg>
      <pc:sldChg chg="addSp modSp add">
        <pc:chgData name="Shannon Pritting" userId="b6acce8b-3193-4a7b-b3b8-1dc43a9f8da4" providerId="ADAL" clId="{DEE2C5EF-9A8E-4FBC-818E-AAB7B39925AE}" dt="2021-05-19T13:10:10.432" v="1577" actId="20577"/>
        <pc:sldMkLst>
          <pc:docMk/>
          <pc:sldMk cId="3610429462" sldId="484"/>
        </pc:sldMkLst>
        <pc:spChg chg="mod">
          <ac:chgData name="Shannon Pritting" userId="b6acce8b-3193-4a7b-b3b8-1dc43a9f8da4" providerId="ADAL" clId="{DEE2C5EF-9A8E-4FBC-818E-AAB7B39925AE}" dt="2021-05-19T13:10:10.432" v="1577" actId="20577"/>
          <ac:spMkLst>
            <pc:docMk/>
            <pc:sldMk cId="3610429462" sldId="484"/>
            <ac:spMk id="2" creationId="{F43E6B0F-D78A-45C8-87A8-2B0467FBB6DC}"/>
          </ac:spMkLst>
        </pc:spChg>
        <pc:spChg chg="mod">
          <ac:chgData name="Shannon Pritting" userId="b6acce8b-3193-4a7b-b3b8-1dc43a9f8da4" providerId="ADAL" clId="{DEE2C5EF-9A8E-4FBC-818E-AAB7B39925AE}" dt="2021-05-19T13:09:55.521" v="1554" actId="5793"/>
          <ac:spMkLst>
            <pc:docMk/>
            <pc:sldMk cId="3610429462" sldId="484"/>
            <ac:spMk id="3" creationId="{593E7E8A-C9AC-4AAE-9DB4-785D90887305}"/>
          </ac:spMkLst>
        </pc:spChg>
        <pc:picChg chg="add mod">
          <ac:chgData name="Shannon Pritting" userId="b6acce8b-3193-4a7b-b3b8-1dc43a9f8da4" providerId="ADAL" clId="{DEE2C5EF-9A8E-4FBC-818E-AAB7B39925AE}" dt="2021-05-19T13:04:59.276" v="1110" actId="1076"/>
          <ac:picMkLst>
            <pc:docMk/>
            <pc:sldMk cId="3610429462" sldId="484"/>
            <ac:picMk id="4098" creationId="{94BF4A66-AF6B-4E45-97D3-B7E8FFD16027}"/>
          </ac:picMkLst>
        </pc:picChg>
      </pc:sldChg>
      <pc:sldChg chg="modSp add">
        <pc:chgData name="Shannon Pritting" userId="b6acce8b-3193-4a7b-b3b8-1dc43a9f8da4" providerId="ADAL" clId="{DEE2C5EF-9A8E-4FBC-818E-AAB7B39925AE}" dt="2021-05-19T13:14:18.490" v="2084" actId="5793"/>
        <pc:sldMkLst>
          <pc:docMk/>
          <pc:sldMk cId="3347228064" sldId="485"/>
        </pc:sldMkLst>
        <pc:spChg chg="mod">
          <ac:chgData name="Shannon Pritting" userId="b6acce8b-3193-4a7b-b3b8-1dc43a9f8da4" providerId="ADAL" clId="{DEE2C5EF-9A8E-4FBC-818E-AAB7B39925AE}" dt="2021-05-19T13:12:19.273" v="1583" actId="20577"/>
          <ac:spMkLst>
            <pc:docMk/>
            <pc:sldMk cId="3347228064" sldId="485"/>
            <ac:spMk id="2" creationId="{2BE7B96D-22E1-4A11-BC7D-7F27A34035B4}"/>
          </ac:spMkLst>
        </pc:spChg>
        <pc:spChg chg="mod">
          <ac:chgData name="Shannon Pritting" userId="b6acce8b-3193-4a7b-b3b8-1dc43a9f8da4" providerId="ADAL" clId="{DEE2C5EF-9A8E-4FBC-818E-AAB7B39925AE}" dt="2021-05-19T13:14:18.490" v="2084" actId="5793"/>
          <ac:spMkLst>
            <pc:docMk/>
            <pc:sldMk cId="3347228064" sldId="485"/>
            <ac:spMk id="3" creationId="{81BE5656-8EB1-4718-BA1C-5BAA6896BDB3}"/>
          </ac:spMkLst>
        </pc:spChg>
      </pc:sldChg>
      <pc:sldChg chg="modSp add">
        <pc:chgData name="Shannon Pritting" userId="b6acce8b-3193-4a7b-b3b8-1dc43a9f8da4" providerId="ADAL" clId="{DEE2C5EF-9A8E-4FBC-818E-AAB7B39925AE}" dt="2021-05-19T13:21:04.705" v="2484" actId="20577"/>
        <pc:sldMkLst>
          <pc:docMk/>
          <pc:sldMk cId="1478723749" sldId="486"/>
        </pc:sldMkLst>
        <pc:spChg chg="mod">
          <ac:chgData name="Shannon Pritting" userId="b6acce8b-3193-4a7b-b3b8-1dc43a9f8da4" providerId="ADAL" clId="{DEE2C5EF-9A8E-4FBC-818E-AAB7B39925AE}" dt="2021-05-19T13:21:04.705" v="2484" actId="20577"/>
          <ac:spMkLst>
            <pc:docMk/>
            <pc:sldMk cId="1478723749" sldId="486"/>
            <ac:spMk id="2" creationId="{7CBE5C59-72FF-4513-B758-FB9758950EFE}"/>
          </ac:spMkLst>
        </pc:spChg>
        <pc:spChg chg="mod">
          <ac:chgData name="Shannon Pritting" userId="b6acce8b-3193-4a7b-b3b8-1dc43a9f8da4" providerId="ADAL" clId="{DEE2C5EF-9A8E-4FBC-818E-AAB7B39925AE}" dt="2021-05-19T13:16:24.746" v="2477" actId="5793"/>
          <ac:spMkLst>
            <pc:docMk/>
            <pc:sldMk cId="1478723749" sldId="486"/>
            <ac:spMk id="3" creationId="{914BBD52-CE85-410F-8E3B-DA3B0C35C2DE}"/>
          </ac:spMkLst>
        </pc:spChg>
      </pc:sldChg>
      <pc:sldChg chg="modSp add">
        <pc:chgData name="Shannon Pritting" userId="b6acce8b-3193-4a7b-b3b8-1dc43a9f8da4" providerId="ADAL" clId="{DEE2C5EF-9A8E-4FBC-818E-AAB7B39925AE}" dt="2021-05-19T13:21:32.161" v="2536" actId="20577"/>
        <pc:sldMkLst>
          <pc:docMk/>
          <pc:sldMk cId="1918157079" sldId="487"/>
        </pc:sldMkLst>
        <pc:spChg chg="mod">
          <ac:chgData name="Shannon Pritting" userId="b6acce8b-3193-4a7b-b3b8-1dc43a9f8da4" providerId="ADAL" clId="{DEE2C5EF-9A8E-4FBC-818E-AAB7B39925AE}" dt="2021-05-19T13:21:32.161" v="2536" actId="20577"/>
          <ac:spMkLst>
            <pc:docMk/>
            <pc:sldMk cId="1918157079" sldId="487"/>
            <ac:spMk id="7" creationId="{4FA09018-5E31-844D-B928-F6DDC95990F2}"/>
          </ac:spMkLst>
        </pc:spChg>
        <pc:spChg chg="mod">
          <ac:chgData name="Shannon Pritting" userId="b6acce8b-3193-4a7b-b3b8-1dc43a9f8da4" providerId="ADAL" clId="{DEE2C5EF-9A8E-4FBC-818E-AAB7B39925AE}" dt="2021-05-19T13:21:24.514" v="2507" actId="20577"/>
          <ac:spMkLst>
            <pc:docMk/>
            <pc:sldMk cId="1918157079" sldId="487"/>
            <ac:spMk id="8" creationId="{E2AAB4F0-62DE-4440-82C1-3A7B1E6F814B}"/>
          </ac:spMkLst>
        </pc:spChg>
      </pc:sldChg>
      <pc:sldChg chg="addSp delSp modSp add">
        <pc:chgData name="Shannon Pritting" userId="b6acce8b-3193-4a7b-b3b8-1dc43a9f8da4" providerId="ADAL" clId="{DEE2C5EF-9A8E-4FBC-818E-AAB7B39925AE}" dt="2021-05-19T13:26:42.034" v="3059" actId="20577"/>
        <pc:sldMkLst>
          <pc:docMk/>
          <pc:sldMk cId="1709025846" sldId="488"/>
        </pc:sldMkLst>
        <pc:spChg chg="mod">
          <ac:chgData name="Shannon Pritting" userId="b6acce8b-3193-4a7b-b3b8-1dc43a9f8da4" providerId="ADAL" clId="{DEE2C5EF-9A8E-4FBC-818E-AAB7B39925AE}" dt="2021-05-19T13:23:16.872" v="2581" actId="20577"/>
          <ac:spMkLst>
            <pc:docMk/>
            <pc:sldMk cId="1709025846" sldId="488"/>
            <ac:spMk id="2" creationId="{EDA0AA14-F354-4EE9-AAD8-02739DBE2D7C}"/>
          </ac:spMkLst>
        </pc:spChg>
        <pc:spChg chg="add del mod">
          <ac:chgData name="Shannon Pritting" userId="b6acce8b-3193-4a7b-b3b8-1dc43a9f8da4" providerId="ADAL" clId="{DEE2C5EF-9A8E-4FBC-818E-AAB7B39925AE}" dt="2021-05-19T13:23:43.834" v="2587"/>
          <ac:spMkLst>
            <pc:docMk/>
            <pc:sldMk cId="1709025846" sldId="488"/>
            <ac:spMk id="3" creationId="{0E2ED6DB-C333-4CC8-BB04-3D17DECC2529}"/>
          </ac:spMkLst>
        </pc:spChg>
        <pc:spChg chg="add mod">
          <ac:chgData name="Shannon Pritting" userId="b6acce8b-3193-4a7b-b3b8-1dc43a9f8da4" providerId="ADAL" clId="{DEE2C5EF-9A8E-4FBC-818E-AAB7B39925AE}" dt="2021-05-19T13:26:42.034" v="3059" actId="20577"/>
          <ac:spMkLst>
            <pc:docMk/>
            <pc:sldMk cId="1709025846" sldId="488"/>
            <ac:spMk id="7" creationId="{4EC919A7-04DB-4119-8B7D-34AADB7701C9}"/>
          </ac:spMkLst>
        </pc:spChg>
        <pc:picChg chg="add del mod">
          <ac:chgData name="Shannon Pritting" userId="b6acce8b-3193-4a7b-b3b8-1dc43a9f8da4" providerId="ADAL" clId="{DEE2C5EF-9A8E-4FBC-818E-AAB7B39925AE}" dt="2021-05-19T13:23:36.489" v="2585"/>
          <ac:picMkLst>
            <pc:docMk/>
            <pc:sldMk cId="1709025846" sldId="488"/>
            <ac:picMk id="5122" creationId="{BAAF4384-5B17-40B8-A86D-8D50720D0261}"/>
          </ac:picMkLst>
        </pc:picChg>
        <pc:picChg chg="add mod">
          <ac:chgData name="Shannon Pritting" userId="b6acce8b-3193-4a7b-b3b8-1dc43a9f8da4" providerId="ADAL" clId="{DEE2C5EF-9A8E-4FBC-818E-AAB7B39925AE}" dt="2021-05-19T13:24:02.429" v="2593" actId="1076"/>
          <ac:picMkLst>
            <pc:docMk/>
            <pc:sldMk cId="1709025846" sldId="488"/>
            <ac:picMk id="5124" creationId="{D3E00956-5E76-465C-9ADA-D80E2D598173}"/>
          </ac:picMkLst>
        </pc:picChg>
        <pc:picChg chg="add del">
          <ac:chgData name="Shannon Pritting" userId="b6acce8b-3193-4a7b-b3b8-1dc43a9f8da4" providerId="ADAL" clId="{DEE2C5EF-9A8E-4FBC-818E-AAB7B39925AE}" dt="2021-05-19T13:23:52.119" v="2590" actId="478"/>
          <ac:picMkLst>
            <pc:docMk/>
            <pc:sldMk cId="1709025846" sldId="488"/>
            <ac:picMk id="5126" creationId="{9341C23D-B639-4A98-8CF6-F39B06CAEA56}"/>
          </ac:picMkLst>
        </pc:picChg>
      </pc:sldChg>
      <pc:sldChg chg="modSp add">
        <pc:chgData name="Shannon Pritting" userId="b6acce8b-3193-4a7b-b3b8-1dc43a9f8da4" providerId="ADAL" clId="{DEE2C5EF-9A8E-4FBC-818E-AAB7B39925AE}" dt="2021-05-19T13:33:04.186" v="3649" actId="20577"/>
        <pc:sldMkLst>
          <pc:docMk/>
          <pc:sldMk cId="1537109808" sldId="489"/>
        </pc:sldMkLst>
        <pc:spChg chg="mod">
          <ac:chgData name="Shannon Pritting" userId="b6acce8b-3193-4a7b-b3b8-1dc43a9f8da4" providerId="ADAL" clId="{DEE2C5EF-9A8E-4FBC-818E-AAB7B39925AE}" dt="2021-05-19T13:29:50.851" v="3093" actId="20577"/>
          <ac:spMkLst>
            <pc:docMk/>
            <pc:sldMk cId="1537109808" sldId="489"/>
            <ac:spMk id="2" creationId="{83F518C5-B7F9-4665-B137-F4B5C9D317B6}"/>
          </ac:spMkLst>
        </pc:spChg>
        <pc:spChg chg="mod">
          <ac:chgData name="Shannon Pritting" userId="b6acce8b-3193-4a7b-b3b8-1dc43a9f8da4" providerId="ADAL" clId="{DEE2C5EF-9A8E-4FBC-818E-AAB7B39925AE}" dt="2021-05-19T13:33:04.186" v="3649" actId="20577"/>
          <ac:spMkLst>
            <pc:docMk/>
            <pc:sldMk cId="1537109808" sldId="489"/>
            <ac:spMk id="3" creationId="{9C870355-0C91-46D4-849C-A8C28AD8AF2A}"/>
          </ac:spMkLst>
        </pc:spChg>
      </pc:sldChg>
      <pc:sldChg chg="modSp add ord">
        <pc:chgData name="Shannon Pritting" userId="b6acce8b-3193-4a7b-b3b8-1dc43a9f8da4" providerId="ADAL" clId="{DEE2C5EF-9A8E-4FBC-818E-AAB7B39925AE}" dt="2021-05-19T13:39:43.617" v="4275" actId="1076"/>
        <pc:sldMkLst>
          <pc:docMk/>
          <pc:sldMk cId="1777325606" sldId="493"/>
        </pc:sldMkLst>
        <pc:spChg chg="mod">
          <ac:chgData name="Shannon Pritting" userId="b6acce8b-3193-4a7b-b3b8-1dc43a9f8da4" providerId="ADAL" clId="{DEE2C5EF-9A8E-4FBC-818E-AAB7B39925AE}" dt="2021-05-19T13:39:43.617" v="4275" actId="1076"/>
          <ac:spMkLst>
            <pc:docMk/>
            <pc:sldMk cId="1777325606" sldId="493"/>
            <ac:spMk id="2" creationId="{80E64A74-BAC2-4DAD-B7FA-FCC1911F260B}"/>
          </ac:spMkLst>
        </pc:spChg>
        <pc:spChg chg="mod">
          <ac:chgData name="Shannon Pritting" userId="b6acce8b-3193-4a7b-b3b8-1dc43a9f8da4" providerId="ADAL" clId="{DEE2C5EF-9A8E-4FBC-818E-AAB7B39925AE}" dt="2021-05-19T13:39:40.380" v="4274" actId="14100"/>
          <ac:spMkLst>
            <pc:docMk/>
            <pc:sldMk cId="1777325606" sldId="493"/>
            <ac:spMk id="3" creationId="{29D65384-9D9F-424C-8D9C-D3C021E7EF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01A082-9C49-4D95-808C-53AF93F552CA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89A52B-AB2E-4839-8DDE-694362592378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36AE3E-FF6B-4F86-852B-E2DB32C887ED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BB5621-0786-4233-8947-A9D18B35E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236B20-270A-489F-914E-FD1266E24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6A86F7-3EC4-452B-AE4A-9AB4BF2B9E9E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F284FD-E964-465C-A62A-E09F61FC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F9E89E-7808-47EA-8555-4DCA80F54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BECB1-E498-4691-81CE-ED81986E13FC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F50B6B-6B2D-4E23-BAEC-1C3C162E9E03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F697FB-2A2C-4A25-B450-AC67038E726C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18E63E-B64D-4CA1-B05B-BA988B0A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AA9600-CCE0-4ABC-ADDF-90007820A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08E512-7249-4A6D-BF6B-9C143E6A7D7F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98AA6F-3963-48E5-BD1B-42A148A35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3F7D9C-0161-4F60-806F-2EC06CA4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B4A368-C099-427D-A3BB-355A8623C2FF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0D3AFB-575D-488B-9BCC-07BF5A89122D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2D4421-B142-48A5-ABA7-482E478647CC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92E2C4-E64B-4EE2-8959-7DC5C25E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9495AB-91AC-47A0-987D-FF5C3C351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CDFC4C-D200-45CD-A7F6-D5B8B8E428BD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04CDE3-96E0-4179-B3C9-CAA49388A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442480-98EC-4ABD-BC11-0C688B738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63F10-D26A-4A3E-AB8B-137B000DCFEF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BE715A-CECB-4E56-977D-D5EBD1A40E0D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79EF0E-38D2-4752-820E-C2F44FBE5711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56B976-B58D-4A15-A583-D83A1D09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8790CE-D78C-45C6-9FB2-A847A0405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CB0564-ABD0-4464-A088-778A50A1A2B5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F4D3E4-393D-42F2-8AF8-16827D803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552C04-F195-4343-A928-EBCE4739A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313EB-7FD4-41B4-9E60-6BDE1D27FF3C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651E52-6A05-4954-922C-0730F964FFE0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EF2FA4-6FF8-40DA-AC49-B7E30538CC03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EE9451-28A1-42BB-870C-0D40A2CE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D7FF1E-FDF0-4F5A-A8B7-EC8DD9D6F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07AFE8-37DE-4CC9-8E7D-E84BDF1E565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A84AD5-BC6F-41D0-96DC-3A3A9920C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04A0AB-A125-4FD9-A8FD-3B557F0F3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441F7-0F49-4710-BF3B-5B27D146FFB3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7F7811-B8EF-461F-84B2-7D1BB8E3F01F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E6645A-6A2A-490E-A590-5338692EF35B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1BDACE-245E-4DC1-BBCA-8001361A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099E30-5D3B-40CD-9B1F-210564F08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E27E41-ACF5-4322-8B35-424CFB9A2918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9CD3E1-4FB5-4262-9040-6115C47E4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1857DF-9F91-428A-892E-23009158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F8A871-5AA0-47EA-92F4-AEB31DDF27B0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925B3C-2BD8-4F32-9547-94DD0AAB35F5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EE7CA3-F59E-40DC-AEF3-346FAB0D8660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95E492-6899-447E-8C77-68762A89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205C24-72F7-4B6B-AF03-3AD86663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1D2741-F01E-4CAD-A797-76A1144FDA4E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A6791D-AAC3-422E-AD59-529C54545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5E972B-5736-441A-882D-AB3E4EDE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C53B3-C281-4ED2-94AC-09472755EF62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783B12-5649-4A16-8ADE-67E93C543D78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282040-E3A0-481B-BE27-5568F98E4604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15BFE6-7FEB-4F7A-A55E-2EA8C0A6C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D8289-166D-4D45-9CCC-4D793C82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E351D6-EF96-4C56-BC56-4CE8A25673AD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9F60DC-2948-4258-B552-59949076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88A57D-F4B5-48F8-9989-57B46884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50" r:id="rId6"/>
    <p:sldLayoutId id="2147483651" r:id="rId7"/>
    <p:sldLayoutId id="2147483660" r:id="rId8"/>
    <p:sldLayoutId id="2147483661" r:id="rId9"/>
    <p:sldLayoutId id="2147483662" r:id="rId10"/>
    <p:sldLayoutId id="2147483652" r:id="rId11"/>
    <p:sldLayoutId id="2147483653" r:id="rId12"/>
    <p:sldLayoutId id="2147483654" r:id="rId13"/>
    <p:sldLayoutId id="2147483665" r:id="rId14"/>
    <p:sldLayoutId id="2147483672" r:id="rId15"/>
    <p:sldLayoutId id="2147483673" r:id="rId16"/>
    <p:sldLayoutId id="2147483655" r:id="rId17"/>
    <p:sldLayoutId id="2147483656" r:id="rId18"/>
    <p:sldLayoutId id="2147483657" r:id="rId19"/>
    <p:sldLayoutId id="2147483663" r:id="rId20"/>
    <p:sldLayoutId id="2147483658" r:id="rId21"/>
    <p:sldLayoutId id="2147483674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lcny.libanswers.com" TargetMode="External"/><Relationship Id="rId2" Type="http://schemas.openxmlformats.org/officeDocument/2006/relationships/hyperlink" Target="https://slcny.libguides.com/ld.php?content_id=61346941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7.png"/><Relationship Id="rId2" Type="http://schemas.openxmlformats.org/officeDocument/2006/relationships/hyperlink" Target="mailto:info@slcny.libanswers.com%E2%80%8B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fo@slcny.libanswers.com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lcny.libguides.com/c.php?g=1092166&amp;p=8286764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lcny.libguides.com/ld.php?content_id=61107866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fo@slcny.libanswers.com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mailto:info@slcny.libanswers.co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fo@slcny.libanswers.com&#8203;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10" Type="http://schemas.openxmlformats.org/officeDocument/2006/relationships/image" Target="../media/image11.png"/><Relationship Id="rId4" Type="http://schemas.openxmlformats.org/officeDocument/2006/relationships/image" Target="../media/image3.emf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lcny.libcal.com/event/7832326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slcny.libcal.com/event/7832323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lcny.libcal.com/event/7832336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8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ublic.3.basecamp.com/p/VMMa12PZr2StZwDLUAtgKCMB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7589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Shared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May 21,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0AA14-F354-4EE9-AAD8-02739DBE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Accessibility Reviewing Update</a:t>
            </a:r>
          </a:p>
        </p:txBody>
      </p:sp>
      <p:pic>
        <p:nvPicPr>
          <p:cNvPr id="5124" name="Picture 4" descr="Accessibility Icon 975764">
            <a:extLst>
              <a:ext uri="{FF2B5EF4-FFF2-40B4-BE49-F238E27FC236}">
                <a16:creationId xmlns:a16="http://schemas.microsoft.com/office/drawing/2014/main" id="{D3E00956-5E76-465C-9ADA-D80E2D598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199" y="2356982"/>
            <a:ext cx="2539682" cy="253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C919A7-04DB-4119-8B7D-34AADB7701C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476999" cy="40780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Cohort is reviewing its  future past this summer, and we’ll keep you updated.</a:t>
            </a:r>
          </a:p>
          <a:p>
            <a:r>
              <a:rPr lang="en-US"/>
              <a:t>SLS is working with a few partner campuses to develop:</a:t>
            </a:r>
          </a:p>
          <a:p>
            <a:pPr lvl="1"/>
            <a:r>
              <a:rPr lang="en-US"/>
              <a:t>Rubric and rating system to add to reviews</a:t>
            </a:r>
          </a:p>
          <a:p>
            <a:pPr lvl="1"/>
            <a:r>
              <a:rPr lang="en-US"/>
              <a:t>Exceptions and EEAAPs for relevant resources.</a:t>
            </a:r>
          </a:p>
          <a:p>
            <a:pPr lvl="1"/>
            <a:r>
              <a:rPr lang="en-US" err="1"/>
              <a:t>VPATless</a:t>
            </a:r>
            <a:r>
              <a:rPr lang="en-US"/>
              <a:t> reviews</a:t>
            </a:r>
          </a:p>
          <a:p>
            <a:r>
              <a:rPr lang="en-US"/>
              <a:t>Monitoring discussion about developing shared service and system collaboration on EIT reviewing.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2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518C5-B7F9-4665-B137-F4B5C9D3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Quarterly Update of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70355-0C91-46D4-849C-A8C28AD8A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Quarter 1 2021 Update on Initiatives shared via Workplace:</a:t>
            </a:r>
          </a:p>
          <a:p>
            <a:pPr lvl="1"/>
            <a:r>
              <a:rPr lang="en-US">
                <a:hlinkClick r:id="rId2"/>
              </a:rPr>
              <a:t>https://slcny.libguides.com/ld.php?content_id=61346941</a:t>
            </a:r>
            <a:endParaRPr lang="en-US"/>
          </a:p>
          <a:p>
            <a:r>
              <a:rPr lang="en-US"/>
              <a:t>Will share these quarterly moving forward.</a:t>
            </a:r>
          </a:p>
          <a:p>
            <a:r>
              <a:rPr lang="en-US"/>
              <a:t>Have an idea for an initiative?  Send us your idea to: </a:t>
            </a:r>
            <a:r>
              <a:rPr lang="en-US">
                <a:hlinkClick r:id="rId3"/>
              </a:rPr>
              <a:t>info@slcny.libanswers.com</a:t>
            </a:r>
            <a:endParaRPr lang="en-US"/>
          </a:p>
          <a:p>
            <a:pPr lvl="1"/>
            <a:r>
              <a:rPr lang="en-US"/>
              <a:t>SLS will review the initiative, and take it to the appropriate Advisory Board, Working Group, or Committee and also do some preliminary scoping of the project or initiative.</a:t>
            </a:r>
          </a:p>
          <a:p>
            <a:pPr lvl="2"/>
            <a:r>
              <a:rPr lang="en-US"/>
              <a:t>The appropriate WG, AB, or Committee may also reach out to sector groups that meet regularly.</a:t>
            </a:r>
          </a:p>
        </p:txBody>
      </p:sp>
    </p:spTree>
    <p:extLst>
      <p:ext uri="{BB962C8B-B14F-4D97-AF65-F5344CB8AC3E}">
        <p14:creationId xmlns:p14="http://schemas.microsoft.com/office/powerpoint/2010/main" val="1537109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4A74-BAC2-4DAD-B7FA-FCC1911F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4" y="214205"/>
            <a:ext cx="10515600" cy="1325563"/>
          </a:xfrm>
        </p:spPr>
        <p:txBody>
          <a:bodyPr/>
          <a:lstStyle/>
          <a:p>
            <a:r>
              <a:rPr lang="en-US"/>
              <a:t>Upcoming Webinar on OpenAthens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65384-9D9F-424C-8D9C-D3C021E7E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402672"/>
            <a:ext cx="10803384" cy="4774291"/>
          </a:xfrm>
        </p:spPr>
        <p:txBody>
          <a:bodyPr/>
          <a:lstStyle/>
          <a:p>
            <a:r>
              <a:rPr lang="en-US"/>
              <a:t>Scheduled 5/25 and 5/26</a:t>
            </a:r>
          </a:p>
          <a:p>
            <a:r>
              <a:rPr lang="en-US"/>
              <a:t>Shared via Workplace.</a:t>
            </a:r>
          </a:p>
          <a:p>
            <a:r>
              <a:rPr lang="en-US"/>
              <a:t>Discussing possible group agreement with EBSCO</a:t>
            </a:r>
          </a:p>
          <a:p>
            <a:pPr lvl="1"/>
            <a:r>
              <a:rPr lang="en-US"/>
              <a:t>Unsure of overall interest in SUNY</a:t>
            </a:r>
          </a:p>
          <a:p>
            <a:pPr lvl="1"/>
            <a:r>
              <a:rPr lang="en-US"/>
              <a:t>Initial conversations haven’t led to enough value to pursue group contract.</a:t>
            </a:r>
          </a:p>
          <a:p>
            <a:r>
              <a:rPr lang="en-US"/>
              <a:t>No pressure to explore OA if you’re happy with </a:t>
            </a:r>
            <a:r>
              <a:rPr lang="en-US" err="1"/>
              <a:t>Ezproxy</a:t>
            </a:r>
            <a:r>
              <a:rPr lang="en-US"/>
              <a:t>.</a:t>
            </a:r>
          </a:p>
          <a:p>
            <a:r>
              <a:rPr lang="en-US"/>
              <a:t>Webinars are because of repeated inquiries to SLS based on vendor outreach.</a:t>
            </a:r>
          </a:p>
          <a:p>
            <a:r>
              <a:rPr lang="en-US"/>
              <a:t>Intent is to build more understanding system-wide.</a:t>
            </a:r>
          </a:p>
        </p:txBody>
      </p:sp>
    </p:spTree>
    <p:extLst>
      <p:ext uri="{BB962C8B-B14F-4D97-AF65-F5344CB8AC3E}">
        <p14:creationId xmlns:p14="http://schemas.microsoft.com/office/powerpoint/2010/main" val="1777325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 Updates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eBook Central DDA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488488"/>
            <a:ext cx="10806916" cy="43406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Cohort A (6 campuses):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138 titles purchased, $32,980.98 spent, 5 campuses triggered purchases</a:t>
            </a:r>
          </a:p>
          <a:p>
            <a:pPr lvl="1"/>
            <a:r>
              <a:rPr lang="en-US" dirty="0">
                <a:cs typeface="Calibri"/>
              </a:rPr>
              <a:t>154 unique titles accessed by 5 campuses</a:t>
            </a:r>
          </a:p>
          <a:p>
            <a:pPr lvl="1"/>
            <a:r>
              <a:rPr lang="en-US" dirty="0">
                <a:cs typeface="Calibri"/>
              </a:rPr>
              <a:t>Budget 100% spent </a:t>
            </a:r>
          </a:p>
          <a:p>
            <a:pPr lvl="1"/>
            <a:r>
              <a:rPr lang="en-US" dirty="0">
                <a:cs typeface="Calibri"/>
              </a:rPr>
              <a:t>Campus contributions ranged from $2,000-$10,000</a:t>
            </a:r>
            <a:endParaRPr lang="en-US" dirty="0"/>
          </a:p>
          <a:p>
            <a:pPr lvl="2"/>
            <a:r>
              <a:rPr lang="en-US" dirty="0">
                <a:ea typeface="+mn-lt"/>
                <a:cs typeface="+mn-lt"/>
              </a:rPr>
              <a:t>Cost per title ranged from $14 to $72 (based on contributions)</a:t>
            </a:r>
          </a:p>
          <a:p>
            <a:r>
              <a:rPr lang="en-US" dirty="0">
                <a:ea typeface="+mn-lt"/>
                <a:cs typeface="+mn-lt"/>
              </a:rPr>
              <a:t>Cohort B (14 campuses):</a:t>
            </a:r>
          </a:p>
          <a:p>
            <a:pPr lvl="1"/>
            <a:r>
              <a:rPr lang="en-US" dirty="0">
                <a:cs typeface="Calibri"/>
              </a:rPr>
              <a:t>10 titles purchased, $5,946.93 spent, 5 campuses triggered purchases</a:t>
            </a:r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29 unique titles accessed by 12 campuses</a:t>
            </a:r>
          </a:p>
          <a:p>
            <a:pPr lvl="1"/>
            <a:r>
              <a:rPr lang="en-US" dirty="0">
                <a:ea typeface="+mn-lt"/>
                <a:cs typeface="+mn-lt"/>
              </a:rPr>
              <a:t>Budget 37% spent, will continue through next fiscal year until all funds expended</a:t>
            </a:r>
            <a:endParaRPr lang="en-US" dirty="0"/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81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0330-5C3D-4015-AE4E-963E959B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procurement updates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D753B-2E9B-426A-B4BF-09C15FA2A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313" y="1825625"/>
            <a:ext cx="10975675" cy="35696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CQ Researcher Exemption Request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Contract completed</a:t>
            </a:r>
          </a:p>
          <a:p>
            <a:pPr lvl="1"/>
            <a:r>
              <a:rPr lang="en-US" dirty="0">
                <a:cs typeface="Calibri"/>
              </a:rPr>
              <a:t>Included campuses have been contacted; please respond by June 1</a:t>
            </a:r>
          </a:p>
          <a:p>
            <a:pPr lvl="1"/>
            <a:r>
              <a:rPr lang="en-US" dirty="0">
                <a:cs typeface="Calibri"/>
              </a:rPr>
              <a:t>Sage will begin invoicing campuses for July/August renewals soon</a:t>
            </a:r>
          </a:p>
          <a:p>
            <a:pPr lvl="1"/>
            <a:r>
              <a:rPr lang="en-US" dirty="0">
                <a:cs typeface="Calibri"/>
              </a:rPr>
              <a:t>Any issues, please let me know</a:t>
            </a:r>
          </a:p>
          <a:p>
            <a:r>
              <a:rPr lang="en-US" dirty="0" err="1">
                <a:cs typeface="Calibri"/>
              </a:rPr>
              <a:t>STAT!Ref</a:t>
            </a:r>
            <a:r>
              <a:rPr lang="en-US" dirty="0">
                <a:cs typeface="Calibri"/>
              </a:rPr>
              <a:t> renewal</a:t>
            </a:r>
          </a:p>
          <a:p>
            <a:pPr lvl="1"/>
            <a:r>
              <a:rPr lang="en-US" dirty="0">
                <a:cs typeface="Calibri"/>
              </a:rPr>
              <a:t>Planning for 1 year renewal</a:t>
            </a:r>
          </a:p>
          <a:p>
            <a:pPr lvl="1"/>
            <a:r>
              <a:rPr lang="en-US" dirty="0">
                <a:cs typeface="Calibri"/>
              </a:rPr>
              <a:t>Working with current subscribers on changes to </a:t>
            </a:r>
            <a:r>
              <a:rPr lang="en-US" dirty="0" err="1">
                <a:cs typeface="Calibri"/>
              </a:rPr>
              <a:t>ebooks</a:t>
            </a:r>
          </a:p>
          <a:p>
            <a:pPr lvl="1"/>
            <a:r>
              <a:rPr lang="en-US" dirty="0">
                <a:cs typeface="Calibri"/>
              </a:rPr>
              <a:t>If you are not a current subscriber but are interested, let me know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784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0330-5C3D-4015-AE4E-963E959B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Reminder: Unsub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D753B-2E9B-426A-B4BF-09C15FA2A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313" y="1825625"/>
            <a:ext cx="10975675" cy="35696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All</a:t>
            </a:r>
            <a:r>
              <a:rPr lang="en-US" dirty="0">
                <a:cs typeface="Calibri"/>
              </a:rPr>
              <a:t> SUNY campuses have access to the Unsub journal package analysis tool through June 30, 2021.</a:t>
            </a:r>
            <a:endParaRPr lang="en-US" dirty="0"/>
          </a:p>
          <a:p>
            <a:r>
              <a:rPr lang="en-US" dirty="0">
                <a:cs typeface="Calibri"/>
              </a:rPr>
              <a:t>Tool that looks at usage data, price, open access availability, cost for alternative access such as ILL and article purchase on demand</a:t>
            </a:r>
          </a:p>
          <a:p>
            <a:r>
              <a:rPr lang="en-US" dirty="0">
                <a:cs typeface="Calibri"/>
              </a:rPr>
              <a:t>Can use to analyze journal packages from the following publishers:</a:t>
            </a:r>
          </a:p>
          <a:p>
            <a:pPr lvl="1"/>
            <a:r>
              <a:rPr lang="en-US" dirty="0">
                <a:cs typeface="Calibri"/>
              </a:rPr>
              <a:t>Elsevier, </a:t>
            </a:r>
            <a:r>
              <a:rPr lang="en-US" dirty="0" err="1">
                <a:cs typeface="Calibri"/>
              </a:rPr>
              <a:t>SpringerNature</a:t>
            </a:r>
            <a:r>
              <a:rPr lang="en-US" dirty="0">
                <a:cs typeface="Calibri"/>
              </a:rPr>
              <a:t>, Wiley, Taylor &amp; Francis, Sage</a:t>
            </a:r>
          </a:p>
          <a:p>
            <a:r>
              <a:rPr lang="en-US" dirty="0">
                <a:cs typeface="Calibri"/>
              </a:rPr>
              <a:t>If you need a login or want help setting this up email </a:t>
            </a:r>
            <a:r>
              <a:rPr lang="en-US" dirty="0">
                <a:cs typeface="Calibri"/>
                <a:hlinkClick r:id="rId2"/>
              </a:rPr>
              <a:t>info@slcny.libanswers.com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16C8F4A-9254-432F-8198-09F43F5AB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755" y="541038"/>
            <a:ext cx="2674188" cy="10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5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Timothy Jackson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Sharing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249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Lost Alma Resource Sharing Items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Fill Rates:</a:t>
            </a:r>
          </a:p>
          <a:p>
            <a:pPr marL="971550" lvl="1" indent="-285750"/>
            <a:r>
              <a:rPr lang="en-US" dirty="0">
                <a:ea typeface="+mn-lt"/>
                <a:cs typeface="+mn-lt"/>
              </a:rPr>
              <a:t>Article Requests - 88.8% (n = 403)</a:t>
            </a:r>
          </a:p>
          <a:p>
            <a:pPr marL="971550" lvl="1" indent="-285750"/>
            <a:r>
              <a:rPr lang="en-US" dirty="0">
                <a:ea typeface="+mn-lt"/>
                <a:cs typeface="+mn-lt"/>
              </a:rPr>
              <a:t>Loan Requests - 69.4% (n = 1,524)</a:t>
            </a:r>
          </a:p>
          <a:p>
            <a:pPr marL="1428750" lvl="2" indent="-285750"/>
            <a:r>
              <a:rPr lang="en-US" dirty="0">
                <a:ea typeface="+mn-lt"/>
                <a:cs typeface="+mn-lt"/>
              </a:rPr>
              <a:t>University Centers - 69.0% (n = 810)</a:t>
            </a:r>
          </a:p>
          <a:p>
            <a:pPr marL="1428750" lvl="2" indent="-285750"/>
            <a:r>
              <a:rPr lang="en-US" dirty="0">
                <a:ea typeface="+mn-lt"/>
                <a:cs typeface="+mn-lt"/>
              </a:rPr>
              <a:t>Comprehensive &amp; Tech Colleges - 69.3% (n = 587)</a:t>
            </a:r>
          </a:p>
          <a:p>
            <a:pPr marL="1428750" lvl="2" indent="-285750"/>
            <a:r>
              <a:rPr lang="en-US" dirty="0">
                <a:ea typeface="+mn-lt"/>
                <a:cs typeface="+mn-lt"/>
              </a:rPr>
              <a:t>Community Colleges - 74.8% (n = 123)</a:t>
            </a:r>
          </a:p>
          <a:p>
            <a:r>
              <a:rPr lang="en-US" dirty="0">
                <a:ea typeface="+mn-lt"/>
                <a:cs typeface="+mn-lt"/>
              </a:rPr>
              <a:t>Turnaround Times:</a:t>
            </a:r>
          </a:p>
          <a:p>
            <a:pPr marL="971550" lvl="1" indent="-285750"/>
            <a:r>
              <a:rPr lang="en-US" dirty="0">
                <a:ea typeface="+mn-lt"/>
                <a:cs typeface="+mn-lt"/>
              </a:rPr>
              <a:t>Article Requests - 0.9 days</a:t>
            </a:r>
          </a:p>
          <a:p>
            <a:pPr marL="971550" lvl="1" indent="-285750"/>
            <a:r>
              <a:rPr lang="en-US" dirty="0">
                <a:ea typeface="+mn-lt"/>
                <a:cs typeface="+mn-lt"/>
              </a:rPr>
              <a:t>Loan Requests - 7.6 </a:t>
            </a:r>
            <a:r>
              <a:rPr lang="en-US" sz="2800" dirty="0">
                <a:ea typeface="+mn-lt"/>
                <a:cs typeface="+mn-lt"/>
              </a:rPr>
              <a:t>days</a:t>
            </a:r>
          </a:p>
          <a:p>
            <a:r>
              <a:rPr lang="en-US" dirty="0">
                <a:ea typeface="+mn-lt"/>
                <a:cs typeface="+mn-lt"/>
              </a:rPr>
              <a:t>Large increase in physical borrowing and decrease in physical lending at Binghamton University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Please email </a:t>
            </a:r>
            <a:r>
              <a:rPr lang="en-US" dirty="0">
                <a:ea typeface="+mn-lt"/>
                <a:cs typeface="+mn-lt"/>
                <a:hlinkClick r:id="rId6"/>
              </a:rPr>
              <a:t>info@slcny.libanswers.com</a:t>
            </a:r>
            <a:r>
              <a:rPr lang="en-US" dirty="0">
                <a:ea typeface="+mn-lt"/>
                <a:cs typeface="+mn-lt"/>
              </a:rPr>
              <a:t> if your library has experienced a problematic spike in lending requests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263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Lost Alma Resource Sharing Items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Items Lost in Transit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More than 40 items thought to be lost in transit were found during shelf checks</a:t>
            </a:r>
          </a:p>
          <a:p>
            <a:pPr lvl="1"/>
            <a:r>
              <a:rPr lang="en-US">
                <a:ea typeface="+mn-lt"/>
                <a:cs typeface="+mn-lt"/>
              </a:rPr>
              <a:t>Sent report of lost in transit items that were not found during shelf checks to ELD on May 18</a:t>
            </a:r>
          </a:p>
          <a:p>
            <a:r>
              <a:rPr lang="en-US">
                <a:ea typeface="+mn-lt"/>
                <a:cs typeface="+mn-lt"/>
              </a:rPr>
              <a:t>Overdue Items</a:t>
            </a:r>
          </a:p>
          <a:p>
            <a:pPr lvl="1"/>
            <a:r>
              <a:rPr lang="en-US">
                <a:ea typeface="+mn-lt"/>
                <a:cs typeface="+mn-lt"/>
              </a:rPr>
              <a:t>Approximately 400 items more than 120 days overdue</a:t>
            </a:r>
          </a:p>
          <a:p>
            <a:pPr lvl="1"/>
            <a:r>
              <a:rPr lang="en-US">
                <a:ea typeface="+mn-lt"/>
                <a:cs typeface="+mn-lt"/>
              </a:rPr>
              <a:t>SLS will work with campuses on sending emails to these users, and we will help </a:t>
            </a:r>
            <a:r>
              <a:rPr lang="en-US" dirty="0">
                <a:ea typeface="+mn-lt"/>
                <a:cs typeface="+mn-lt"/>
              </a:rPr>
              <a:t>resolve any issues these users have </a:t>
            </a:r>
          </a:p>
          <a:p>
            <a:r>
              <a:rPr lang="en-US">
                <a:ea typeface="+mn-lt"/>
                <a:cs typeface="+mn-lt"/>
              </a:rPr>
              <a:t>Goal is still to implement billing for lost Alma RS items this fall</a:t>
            </a:r>
          </a:p>
          <a:p>
            <a:r>
              <a:rPr lang="en-US">
                <a:ea typeface="+mn-lt"/>
                <a:cs typeface="+mn-lt"/>
              </a:rPr>
              <a:t>Please do not issue any invoices for lost Alma RS for the time being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021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Shannon Pritting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SLS Updates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8157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May 2021 Alma Release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New Prefer </a:t>
            </a:r>
            <a:r>
              <a:rPr lang="en-US" err="1">
                <a:ea typeface="+mn-lt"/>
                <a:cs typeface="+mn-lt"/>
              </a:rPr>
              <a:t>Uresolver</a:t>
            </a:r>
            <a:r>
              <a:rPr lang="en-US">
                <a:ea typeface="+mn-lt"/>
                <a:cs typeface="+mn-lt"/>
              </a:rPr>
              <a:t> Locate Results setting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In Lending Setup section of Resource Sharing Library configuration</a:t>
            </a:r>
          </a:p>
          <a:p>
            <a:pPr lvl="1"/>
            <a:r>
              <a:rPr lang="en-US">
                <a:ea typeface="+mn-lt"/>
                <a:cs typeface="+mn-lt"/>
              </a:rPr>
              <a:t>If checked, Alma will automatically select electronic resource when lending locate process returns both a print and electronic resource (previously, lending locate process would fail)</a:t>
            </a:r>
          </a:p>
          <a:p>
            <a:pPr lvl="1"/>
            <a:r>
              <a:rPr lang="en-US">
                <a:ea typeface="+mn-lt"/>
                <a:cs typeface="+mn-lt"/>
              </a:rPr>
              <a:t>SLS already enabled this new functionality for all SUNY article lenders</a:t>
            </a:r>
          </a:p>
          <a:p>
            <a:pPr lvl="1"/>
            <a:r>
              <a:rPr lang="en-US">
                <a:ea typeface="+mn-lt"/>
                <a:cs typeface="+mn-lt"/>
              </a:rPr>
              <a:t>Should greatly reduce number of lending locate failures for article requests</a:t>
            </a:r>
          </a:p>
          <a:p>
            <a:r>
              <a:rPr lang="en-US">
                <a:ea typeface="+mn-lt"/>
                <a:cs typeface="+mn-lt"/>
              </a:rPr>
              <a:t>Article author causing borrowing locate failures has been fixed</a:t>
            </a:r>
          </a:p>
          <a:p>
            <a:pPr lvl="1"/>
            <a:r>
              <a:rPr lang="en-US">
                <a:ea typeface="+mn-lt"/>
                <a:cs typeface="+mn-lt"/>
              </a:rPr>
              <a:t>Had to remove author field from locate profiles of article lenders to make article resource sharing work</a:t>
            </a:r>
          </a:p>
          <a:p>
            <a:pPr lvl="1"/>
            <a:r>
              <a:rPr lang="en-US">
                <a:ea typeface="+mn-lt"/>
                <a:cs typeface="+mn-lt"/>
              </a:rPr>
              <a:t>Added author field back to article lender locate profiles, which should help reduce locate issues (particularly for book requests that lack an ISBN, OCLC number, etc.)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891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Resource Sharing with Non-SUNY Libraries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Ithaca College to join Empire Library Delivery on June 1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Will expand RS with Ithaca to include all SUNY libraries on June 7 </a:t>
            </a:r>
          </a:p>
          <a:p>
            <a:r>
              <a:rPr lang="en-US" dirty="0">
                <a:ea typeface="+mn-lt"/>
                <a:cs typeface="+mn-lt"/>
              </a:rPr>
              <a:t>Currently testing Alma RS with Brandeis University</a:t>
            </a:r>
          </a:p>
          <a:p>
            <a:pPr lvl="1"/>
            <a:r>
              <a:rPr lang="en-US" dirty="0">
                <a:ea typeface="+mn-lt"/>
                <a:cs typeface="+mn-lt"/>
              </a:rPr>
              <a:t>Plan to start borrowing from them on June 7</a:t>
            </a:r>
          </a:p>
          <a:p>
            <a:pPr lvl="1"/>
            <a:r>
              <a:rPr lang="en-US">
                <a:ea typeface="+mn-lt"/>
                <a:cs typeface="+mn-lt"/>
              </a:rPr>
              <a:t>Plan to start lending to them week of June 21</a:t>
            </a:r>
          </a:p>
          <a:p>
            <a:r>
              <a:rPr lang="en-US" dirty="0">
                <a:ea typeface="+mn-lt"/>
                <a:cs typeface="+mn-lt"/>
              </a:rPr>
              <a:t>Testing Alma RS with Cal State in production environments</a:t>
            </a:r>
          </a:p>
          <a:p>
            <a:pPr lvl="1"/>
            <a:r>
              <a:rPr lang="en-US" dirty="0">
                <a:ea typeface="+mn-lt"/>
                <a:cs typeface="+mn-lt"/>
              </a:rPr>
              <a:t>Pilot project involving Albany, Buffalo, Oswego, Purchase, and Stony Brook</a:t>
            </a:r>
          </a:p>
          <a:p>
            <a:pPr lvl="1"/>
            <a:r>
              <a:rPr lang="en-US" dirty="0">
                <a:ea typeface="+mn-lt"/>
                <a:cs typeface="+mn-lt"/>
              </a:rPr>
              <a:t>Partners for CSU libraries now in Network Zone</a:t>
            </a:r>
          </a:p>
          <a:p>
            <a:pPr lvl="1"/>
            <a:r>
              <a:rPr lang="en-US" dirty="0">
                <a:ea typeface="+mn-lt"/>
                <a:cs typeface="+mn-lt"/>
              </a:rPr>
              <a:t>Plan to go live on August 2</a:t>
            </a:r>
          </a:p>
          <a:p>
            <a:r>
              <a:rPr lang="en-US" dirty="0">
                <a:ea typeface="+mn-lt"/>
                <a:cs typeface="+mn-lt"/>
              </a:rPr>
              <a:t>Testing Alma RS with WRLC in Sandbox </a:t>
            </a:r>
          </a:p>
          <a:p>
            <a:pPr lvl="1"/>
            <a:r>
              <a:rPr lang="en-US" dirty="0">
                <a:ea typeface="+mn-lt"/>
                <a:cs typeface="+mn-lt"/>
              </a:rPr>
              <a:t>Pilot project involving Albany, Buffalo, and Stony Brook</a:t>
            </a:r>
          </a:p>
          <a:p>
            <a:pPr lvl="1"/>
            <a:r>
              <a:rPr lang="en-US" dirty="0">
                <a:ea typeface="+mn-lt"/>
                <a:cs typeface="+mn-lt"/>
              </a:rPr>
              <a:t>Plan to go live later this summer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63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Automated Fulfillment Network Update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Plan to implement return anywhere functionality for all SUNY libraries on Saturday, June 6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SLS will handle all configuration work</a:t>
            </a:r>
          </a:p>
          <a:p>
            <a:pPr lvl="1"/>
            <a:r>
              <a:rPr lang="en-US" dirty="0">
                <a:ea typeface="+mn-lt"/>
                <a:cs typeface="+mn-lt"/>
              </a:rPr>
              <a:t>Training session planned for Monday, June 7 (registration link forthcoming)</a:t>
            </a:r>
          </a:p>
          <a:p>
            <a:pPr lvl="1"/>
            <a:r>
              <a:rPr lang="en-US" dirty="0">
                <a:ea typeface="+mn-lt"/>
                <a:cs typeface="+mn-lt"/>
              </a:rPr>
              <a:t>Will take down webform for reporting returns from other SUNYs to SLS after training session</a:t>
            </a:r>
          </a:p>
          <a:p>
            <a:r>
              <a:rPr lang="en-US" dirty="0">
                <a:ea typeface="+mn-lt"/>
                <a:cs typeface="+mn-lt"/>
              </a:rPr>
              <a:t>Soliciting feedback from libraries who expressed interest in beta testing hold request pickup at other SUNYs</a:t>
            </a:r>
          </a:p>
          <a:p>
            <a:pPr lvl="1"/>
            <a:r>
              <a:rPr lang="en-US" dirty="0">
                <a:ea typeface="+mn-lt"/>
                <a:cs typeface="+mn-lt"/>
              </a:rPr>
              <a:t>Based on responses received so far, we should be able to implement a pilot project this fall</a:t>
            </a:r>
          </a:p>
          <a:p>
            <a:r>
              <a:rPr lang="en-US" dirty="0">
                <a:ea typeface="+mn-lt"/>
                <a:cs typeface="+mn-lt"/>
              </a:rPr>
              <a:t>Will not be implementing resource sharing request pickup at other SUNYs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1788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SUNY Top 5 Update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High rate of lending locate failures for article resource sharing requests.</a:t>
            </a:r>
          </a:p>
          <a:p>
            <a:pPr lvl="1"/>
            <a:r>
              <a:rPr lang="en-US" dirty="0">
                <a:ea typeface="+mn-lt"/>
                <a:cs typeface="+mn-lt"/>
              </a:rPr>
              <a:t>Fixes implemented in May 2021 release</a:t>
            </a:r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Unable to display information about requesting services to users in Primo</a:t>
            </a:r>
          </a:p>
          <a:p>
            <a:pPr lvl="1"/>
            <a:r>
              <a:rPr lang="en-US" dirty="0">
                <a:ea typeface="+mn-lt"/>
                <a:cs typeface="+mn-lt"/>
              </a:rPr>
              <a:t>Fix planned for Q4 of 2021</a:t>
            </a:r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Personal delivery hold requests cannot be converted into resource sharing requests</a:t>
            </a:r>
          </a:p>
          <a:p>
            <a:pPr lvl="1"/>
            <a:r>
              <a:rPr lang="en-US" dirty="0">
                <a:ea typeface="+mn-lt"/>
                <a:cs typeface="+mn-lt"/>
              </a:rPr>
              <a:t>Fix planned for Q4 of 2021</a:t>
            </a:r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Recalculate Rota Assignment function not deleting original Rota or sending request</a:t>
            </a:r>
          </a:p>
          <a:p>
            <a:pPr lvl="1"/>
            <a:r>
              <a:rPr lang="en-US" dirty="0">
                <a:ea typeface="+mn-lt"/>
                <a:cs typeface="+mn-lt"/>
              </a:rPr>
              <a:t>Fix planned for June 2021</a:t>
            </a:r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Incorrect Availability Information for Embargoed Articles </a:t>
            </a:r>
          </a:p>
          <a:p>
            <a:pPr lvl="1"/>
            <a:r>
              <a:rPr lang="en-US" dirty="0">
                <a:ea typeface="+mn-lt"/>
                <a:cs typeface="+mn-lt"/>
              </a:rPr>
              <a:t>Proposed in April 2021, waiting for response from Ex Libris</a:t>
            </a:r>
          </a:p>
          <a:p>
            <a:pPr lvl="1"/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More info: </a:t>
            </a:r>
            <a:r>
              <a:rPr lang="en-US" dirty="0">
                <a:ea typeface="+mn-lt"/>
                <a:cs typeface="+mn-lt"/>
                <a:hlinkClick r:id="rId6"/>
              </a:rPr>
              <a:t>https://slcny.libguides.com/c.php?g=1092166&amp;p=8286764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89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SUNY Meetings with Ex Libris Support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207913"/>
            <a:ext cx="10366948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>
                <a:ea typeface="+mn-lt"/>
                <a:cs typeface="+mn-lt"/>
              </a:rPr>
              <a:t>SLS meets with Ex Libris on the third Wednesday of each month to discuss specific cases that need added attention and larger support trends</a:t>
            </a:r>
          </a:p>
          <a:p>
            <a:pPr marL="514350" indent="-514350"/>
            <a:r>
              <a:rPr lang="en-US">
                <a:ea typeface="+mn-lt"/>
                <a:cs typeface="+mn-lt"/>
              </a:rPr>
              <a:t>Request for cases to discuss posted to general Workplace one week before each meeting, and meeting minutes are posted to Institution Leads Workplace after each meeting</a:t>
            </a:r>
          </a:p>
          <a:p>
            <a:pPr marL="514350" indent="-514350"/>
            <a:r>
              <a:rPr lang="en-US">
                <a:ea typeface="+mn-lt"/>
                <a:cs typeface="+mn-lt"/>
              </a:rPr>
              <a:t>Recent topic of discussion: sharing login credentials with Ex Libris staff</a:t>
            </a:r>
          </a:p>
          <a:p>
            <a:pPr marL="971550" lvl="1"/>
            <a:r>
              <a:rPr lang="en-US">
                <a:ea typeface="+mn-lt"/>
                <a:cs typeface="+mn-lt"/>
              </a:rPr>
              <a:t>Ex Libris policy prohibits sharing credentials in Salesforce</a:t>
            </a:r>
          </a:p>
          <a:p>
            <a:pPr marL="971550" lvl="1"/>
            <a:r>
              <a:rPr lang="en-US">
                <a:ea typeface="+mn-lt"/>
                <a:cs typeface="+mn-lt"/>
              </a:rPr>
              <a:t>Ex Libris recommends MFT or phone call</a:t>
            </a:r>
          </a:p>
          <a:p>
            <a:pPr marL="971550" lvl="1"/>
            <a:r>
              <a:rPr lang="en-US">
                <a:ea typeface="+mn-lt"/>
                <a:cs typeface="+mn-lt"/>
              </a:rPr>
              <a:t>SLS working with Ex Libris on best practice for SUNY libraries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022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Network Zone 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2553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92502" y="178221"/>
            <a:ext cx="11105070" cy="1263100"/>
          </a:xfrm>
        </p:spPr>
        <p:txBody>
          <a:bodyPr>
            <a:noAutofit/>
          </a:bodyPr>
          <a:lstStyle/>
          <a:p>
            <a:r>
              <a:rPr lang="en-US" sz="3200" b="1">
                <a:ea typeface="+mj-lt"/>
                <a:cs typeface="+mj-lt"/>
              </a:rPr>
              <a:t>Remove Foreign Language, Genre, FAST, and Not Specified Subject Headings in Physical MARC Records in the Network and Institution Zones Initiative</a:t>
            </a:r>
            <a:endParaRPr lang="en-US" sz="3200" b="1">
              <a:cs typeface="Calibri Ligh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92502" y="1595587"/>
            <a:ext cx="111050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394294" y="1596101"/>
            <a:ext cx="10913287" cy="44820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May 10, 2021, all Network Zone (NZ) physical bib records have been cleaned-up to remove: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6XX $$2 defined in MSP-59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6XX _4 (source not specified) defined in MSP-59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6XX _6 (</a:t>
            </a:r>
            <a:r>
              <a:rPr lang="en-US" err="1">
                <a:ea typeface="+mn-lt"/>
                <a:cs typeface="+mn-lt"/>
              </a:rPr>
              <a:t>répertoire</a:t>
            </a:r>
            <a:r>
              <a:rPr lang="en-US">
                <a:ea typeface="+mn-lt"/>
                <a:cs typeface="+mn-lt"/>
              </a:rPr>
              <a:t> de vedettes-matière) defined in MSP-59</a:t>
            </a:r>
          </a:p>
          <a:p>
            <a:r>
              <a:rPr lang="en-US">
                <a:ea typeface="+mn-lt"/>
                <a:cs typeface="+mn-lt"/>
              </a:rPr>
              <a:t>May 16, 2021, began cleaning up institution's IZ only Physical bib records to remove: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6XX $$2 defined in MSP-59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6XX _4 (source not specified) defined in MSP-59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6XX _6 (</a:t>
            </a:r>
            <a:r>
              <a:rPr lang="en-US" err="1">
                <a:ea typeface="+mn-lt"/>
                <a:cs typeface="+mn-lt"/>
              </a:rPr>
              <a:t>répertoire</a:t>
            </a:r>
            <a:r>
              <a:rPr lang="en-US">
                <a:ea typeface="+mn-lt"/>
                <a:cs typeface="+mn-lt"/>
              </a:rPr>
              <a:t> de vedettes-matière) defined in MSP-59</a:t>
            </a:r>
          </a:p>
          <a:p>
            <a:pPr marL="342900" indent="-342900"/>
            <a:r>
              <a:rPr lang="en-US">
                <a:ea typeface="+mn-lt"/>
                <a:cs typeface="+mn-lt"/>
              </a:rPr>
              <a:t>Expected completion date is July 16, 2021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MSP-59: </a:t>
            </a:r>
            <a:r>
              <a:rPr lang="en-US" sz="2000">
                <a:ea typeface="+mn-lt"/>
                <a:cs typeface="+mn-lt"/>
                <a:hlinkClick r:id="rId6"/>
              </a:rPr>
              <a:t>https://slcny.libguides.com/ld.php?content_id=61107866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5965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34993" y="365125"/>
            <a:ext cx="11018807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Indexing Issue for Items in an "Exclude Process Type"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408671" y="1207913"/>
            <a:ext cx="10898910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May 2021 release contained a fix to automatically index items as they move out of an "exclude process type"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Spot checking campuses with known indexing issues impacting their records displaying in discovery as a result of an "exclude process type"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No longer seeing indexing issues at campuses reporting this issue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Optimistic the fix has been successful in resolving the issue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Report indexing issues to the SLS at </a:t>
            </a:r>
            <a:r>
              <a:rPr lang="en-US">
                <a:ea typeface="+mn-lt"/>
                <a:cs typeface="+mn-lt"/>
                <a:hlinkClick r:id="rId6"/>
              </a:rPr>
              <a:t>info@slcny.libanswers.com</a:t>
            </a:r>
            <a:endParaRPr lang="en-US">
              <a:ea typeface="+mn-lt"/>
              <a:cs typeface="+mn-lt"/>
            </a:endParaRPr>
          </a:p>
          <a:p>
            <a:pPr lvl="2"/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670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34993" y="365125"/>
            <a:ext cx="11018807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SUNY Consortia Analytics Reports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408671" y="1207913"/>
            <a:ext cx="10898910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New </a:t>
            </a:r>
            <a:r>
              <a:rPr lang="en-US" err="1">
                <a:ea typeface="+mn-lt"/>
                <a:cs typeface="+mn-lt"/>
              </a:rPr>
              <a:t>consortial</a:t>
            </a:r>
            <a:r>
              <a:rPr lang="en-US">
                <a:ea typeface="+mn-lt"/>
                <a:cs typeface="+mn-lt"/>
              </a:rPr>
              <a:t> reports have been created with the help of Yoel from Ex Libris:</a:t>
            </a:r>
          </a:p>
          <a:p>
            <a:pPr marL="914400" lvl="1" indent="-457200">
              <a:buAutoNum type="arabicPeriod"/>
            </a:pPr>
            <a:r>
              <a:rPr lang="en-US">
                <a:ea typeface="+mn-lt"/>
                <a:cs typeface="+mn-lt"/>
              </a:rPr>
              <a:t>Duplicate physical bib Records in the Network Zone (NZ)</a:t>
            </a:r>
          </a:p>
          <a:p>
            <a:pPr lvl="2"/>
            <a:r>
              <a:rPr lang="en-US">
                <a:ea typeface="+mn-lt"/>
                <a:cs typeface="+mn-lt"/>
              </a:rPr>
              <a:t>Allows the Network Zone Coordinator to identify duplicate bib records that need to be merged in the NZ</a:t>
            </a:r>
          </a:p>
          <a:p>
            <a:pPr marL="914400" lvl="1" indent="-457200">
              <a:buAutoNum type="arabicPeriod"/>
            </a:pPr>
            <a:r>
              <a:rPr lang="en-US">
                <a:ea typeface="+mn-lt"/>
                <a:cs typeface="+mn-lt"/>
              </a:rPr>
              <a:t>Only holding library report in the Network Zone (NZ)</a:t>
            </a:r>
          </a:p>
          <a:p>
            <a:pPr lvl="2"/>
            <a:r>
              <a:rPr lang="en-US">
                <a:ea typeface="+mn-lt"/>
                <a:cs typeface="+mn-lt"/>
              </a:rPr>
              <a:t>Allows an institution to know which titles they are the only holdings library for based on a set of records using barcodes, OCLC number, or MMS ID</a:t>
            </a:r>
          </a:p>
          <a:p>
            <a:pPr lvl="2"/>
            <a:r>
              <a:rPr lang="en-US">
                <a:ea typeface="+mn-lt"/>
                <a:cs typeface="+mn-lt"/>
              </a:rPr>
              <a:t>Network Zone Coordinator must run the report </a:t>
            </a:r>
          </a:p>
          <a:p>
            <a:pPr lvl="2"/>
            <a:r>
              <a:rPr lang="en-US">
                <a:ea typeface="+mn-lt"/>
                <a:cs typeface="+mn-lt"/>
              </a:rPr>
              <a:t>Send requests to </a:t>
            </a:r>
            <a:r>
              <a:rPr lang="en-US">
                <a:ea typeface="+mn-lt"/>
                <a:cs typeface="+mn-lt"/>
                <a:hlinkClick r:id="rId6"/>
              </a:rPr>
              <a:t>info@slcny.libanswers.com</a:t>
            </a:r>
            <a:endParaRPr lang="en-US">
              <a:ea typeface="+mn-lt"/>
              <a:cs typeface="+mn-lt"/>
            </a:endParaRPr>
          </a:p>
          <a:p>
            <a:pPr marL="914400" lvl="1" indent="-457200">
              <a:buAutoNum type="arabicPeriod"/>
            </a:pPr>
            <a:r>
              <a:rPr lang="en-US">
                <a:ea typeface="+mn-lt"/>
                <a:cs typeface="+mn-lt"/>
              </a:rPr>
              <a:t>Other holding libraries report in the Network Zone (NZ)</a:t>
            </a:r>
          </a:p>
          <a:p>
            <a:pPr lvl="2"/>
            <a:r>
              <a:rPr lang="en-US">
                <a:ea typeface="+mn-lt"/>
                <a:cs typeface="+mn-lt"/>
              </a:rPr>
              <a:t>Allows an institution to see other holdings libraries in SUNY for titles based on a set of records using barcodes, OCLC number, or MMS ID</a:t>
            </a:r>
          </a:p>
          <a:p>
            <a:pPr lvl="2"/>
            <a:r>
              <a:rPr lang="en-US">
                <a:ea typeface="+mn-lt"/>
                <a:cs typeface="+mn-lt"/>
              </a:rPr>
              <a:t>Network Zone Coordinator must run the report </a:t>
            </a:r>
          </a:p>
          <a:p>
            <a:pPr lvl="2"/>
            <a:r>
              <a:rPr lang="en-US">
                <a:ea typeface="+mn-lt"/>
                <a:cs typeface="+mn-lt"/>
              </a:rPr>
              <a:t>Send requests to </a:t>
            </a:r>
            <a:r>
              <a:rPr lang="en-US">
                <a:ea typeface="+mn-lt"/>
                <a:cs typeface="+mn-lt"/>
                <a:hlinkClick r:id="rId7"/>
              </a:rPr>
              <a:t>info@slcny.libanswers.com</a:t>
            </a:r>
            <a:endParaRPr lang="en-US">
              <a:ea typeface="+mn-lt"/>
              <a:cs typeface="+mn-lt"/>
            </a:endParaRPr>
          </a:p>
          <a:p>
            <a:pPr lvl="2"/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773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9370" y="365125"/>
            <a:ext cx="10688128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New Metadata (MD) Editor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351161" y="1179158"/>
            <a:ext cx="10611363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New MD Editor Training Series completed on May 17, 2021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Spanned 8 months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15 training sessions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15 Q&amp;A sessions</a:t>
            </a:r>
          </a:p>
          <a:p>
            <a:r>
              <a:rPr lang="en-US">
                <a:ea typeface="+mn-lt"/>
                <a:cs typeface="+mn-lt"/>
              </a:rPr>
              <a:t>New MD Editor exclusive use has moved from the June 2021 release to the October 2021 release 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An overview of the new MD Editor layout and functionality will take place in September prior to the exclusive used of the New MD Editor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13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eBook ILL Pilot 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940633" y="1597379"/>
            <a:ext cx="800474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>
                <a:ea typeface="+mn-lt"/>
                <a:cs typeface="+mn-lt"/>
              </a:rPr>
              <a:t>Will be gathering the group together to make some decisions on revising the scope of the pilot project.</a:t>
            </a:r>
          </a:p>
          <a:p>
            <a:pPr lvl="1"/>
            <a:r>
              <a:rPr lang="en-US">
                <a:ea typeface="+mn-lt"/>
                <a:cs typeface="+mn-lt"/>
              </a:rPr>
              <a:t>Provided PQ with targeted feedback in cooperation with Cal State system.</a:t>
            </a:r>
          </a:p>
          <a:p>
            <a:pPr lvl="1"/>
            <a:r>
              <a:rPr lang="en-US">
                <a:ea typeface="+mn-lt"/>
                <a:cs typeface="+mn-lt"/>
              </a:rPr>
              <a:t>Investigated Alma and Primo workflows to perform whole </a:t>
            </a:r>
            <a:r>
              <a:rPr lang="en-US" err="1">
                <a:ea typeface="+mn-lt"/>
                <a:cs typeface="+mn-lt"/>
              </a:rPr>
              <a:t>ebook</a:t>
            </a:r>
            <a:r>
              <a:rPr lang="en-US">
                <a:ea typeface="+mn-lt"/>
                <a:cs typeface="+mn-lt"/>
              </a:rPr>
              <a:t> lending, and determined it’s not feasible for a pilot.</a:t>
            </a: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</p:txBody>
      </p:sp>
      <p:pic>
        <p:nvPicPr>
          <p:cNvPr id="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05DA636-A9EE-4862-9E20-DAC9B63EB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849" y="1403320"/>
            <a:ext cx="2286000" cy="48577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1168DC01-0BC4-49CF-A2C3-CC6F28A9C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2446" y="2193805"/>
            <a:ext cx="2686050" cy="400050"/>
          </a:xfrm>
          <a:prstGeom prst="rect">
            <a:avLst/>
          </a:prstGeom>
        </p:spPr>
      </p:pic>
      <p:pic>
        <p:nvPicPr>
          <p:cNvPr id="17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5F7E38-A1C3-410F-9964-E1F2829BA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9117" y="2875023"/>
            <a:ext cx="1251729" cy="1294861"/>
          </a:xfrm>
          <a:prstGeom prst="rect">
            <a:avLst/>
          </a:prstGeom>
        </p:spPr>
      </p:pic>
      <p:pic>
        <p:nvPicPr>
          <p:cNvPr id="18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5B13B3-54F2-4216-B692-DA835C464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966" y="2875022"/>
            <a:ext cx="1309239" cy="1337993"/>
          </a:xfrm>
          <a:prstGeom prst="rect">
            <a:avLst/>
          </a:prstGeom>
        </p:spPr>
      </p:pic>
      <p:pic>
        <p:nvPicPr>
          <p:cNvPr id="19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07CF76-F453-45CA-8E4D-9B8F9C2B28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4513" y="4477056"/>
            <a:ext cx="2743200" cy="13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34993" y="365125"/>
            <a:ext cx="11018807" cy="67363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Upcoming Training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01D6BFC8-E7B8-4436-8828-9796AC06BA2B}"/>
              </a:ext>
            </a:extLst>
          </p:cNvPr>
          <p:cNvSpPr txBox="1">
            <a:spLocks/>
          </p:cNvSpPr>
          <p:nvPr/>
        </p:nvSpPr>
        <p:spPr>
          <a:xfrm>
            <a:off x="408671" y="1207913"/>
            <a:ext cx="10898910" cy="4740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ea typeface="+mn-lt"/>
                <a:cs typeface="+mn-lt"/>
              </a:rPr>
              <a:t>SpineOmatic</a:t>
            </a:r>
            <a:r>
              <a:rPr lang="en-US">
                <a:ea typeface="+mn-lt"/>
                <a:cs typeface="+mn-lt"/>
              </a:rPr>
              <a:t> Cloud App &amp; Orbis Cascade Label Printing Cloud App: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Tuesday, June 15 at 10:00 am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Registration link: </a:t>
            </a:r>
            <a:r>
              <a:rPr lang="en-US">
                <a:ea typeface="+mn-lt"/>
                <a:cs typeface="+mn-lt"/>
                <a:hlinkClick r:id="rId6"/>
              </a:rPr>
              <a:t>https://slcny.libcal.com/event/7832336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Fiscal Year (FY) Roll-over in Alma: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University Centers and Comprehensive Colleges (FY ending 6/30/2021):</a:t>
            </a:r>
          </a:p>
          <a:p>
            <a:pPr lvl="2"/>
            <a:r>
              <a:rPr lang="en-US">
                <a:ea typeface="+mn-lt"/>
                <a:cs typeface="+mn-lt"/>
              </a:rPr>
              <a:t>Tuesday, June 8 at 10:00 am</a:t>
            </a:r>
          </a:p>
          <a:p>
            <a:pPr lvl="2"/>
            <a:r>
              <a:rPr lang="en-US">
                <a:ea typeface="+mn-lt"/>
                <a:cs typeface="+mn-lt"/>
              </a:rPr>
              <a:t>Registration link: </a:t>
            </a:r>
            <a:r>
              <a:rPr lang="en-US">
                <a:ea typeface="+mn-lt"/>
                <a:cs typeface="+mn-lt"/>
                <a:hlinkClick r:id="rId7"/>
              </a:rPr>
              <a:t>https://slcny.libcal.com/event/7832323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Community Colleges (FY ending 8/31/2021):</a:t>
            </a:r>
          </a:p>
          <a:p>
            <a:pPr lvl="2"/>
            <a:r>
              <a:rPr lang="en-US">
                <a:ea typeface="+mn-lt"/>
                <a:cs typeface="+mn-lt"/>
              </a:rPr>
              <a:t>Tuesday, August 10 at 10:00 am</a:t>
            </a:r>
          </a:p>
          <a:p>
            <a:pPr lvl="2"/>
            <a:r>
              <a:rPr lang="en-US">
                <a:ea typeface="+mn-lt"/>
                <a:cs typeface="+mn-lt"/>
              </a:rPr>
              <a:t>Registration link: </a:t>
            </a:r>
            <a:r>
              <a:rPr lang="en-US">
                <a:ea typeface="+mn-lt"/>
                <a:cs typeface="+mn-lt"/>
                <a:hlinkClick r:id="rId8"/>
              </a:rPr>
              <a:t>https://slcny.libcal.com/event/7832326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1526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8B40-D36F-47A1-B632-F081B3FEB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7" y="125218"/>
            <a:ext cx="10515600" cy="1325563"/>
          </a:xfrm>
        </p:spPr>
        <p:txBody>
          <a:bodyPr/>
          <a:lstStyle/>
          <a:p>
            <a:r>
              <a:rPr lang="en-US"/>
              <a:t>OCLC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6B2AE-7F73-4FDE-99BF-D446D577B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7808" cy="3705163"/>
          </a:xfrm>
        </p:spPr>
        <p:txBody>
          <a:bodyPr/>
          <a:lstStyle/>
          <a:p>
            <a:r>
              <a:rPr lang="en-US"/>
              <a:t>Still working on agreement</a:t>
            </a:r>
          </a:p>
          <a:p>
            <a:pPr lvl="1"/>
            <a:r>
              <a:rPr lang="en-US"/>
              <a:t>Awaiting full pricing from OCLC</a:t>
            </a:r>
          </a:p>
          <a:p>
            <a:pPr lvl="1"/>
            <a:r>
              <a:rPr lang="en-US"/>
              <a:t>Security audit still ongoing</a:t>
            </a:r>
          </a:p>
          <a:p>
            <a:pPr lvl="1"/>
            <a:r>
              <a:rPr lang="en-US"/>
              <a:t>Terms and Conditions virtually done</a:t>
            </a:r>
          </a:p>
          <a:p>
            <a:r>
              <a:rPr lang="en-US"/>
              <a:t>Hope to have agreement finalized with SUNY in 2 weeks.</a:t>
            </a:r>
          </a:p>
          <a:p>
            <a:r>
              <a:rPr lang="en-US"/>
              <a:t>Attorney General and OSC review still needed.</a:t>
            </a:r>
          </a:p>
        </p:txBody>
      </p:sp>
      <p:pic>
        <p:nvPicPr>
          <p:cNvPr id="1026" name="Picture 2" descr="OCLC - Wikipedia">
            <a:extLst>
              <a:ext uri="{FF2B5EF4-FFF2-40B4-BE49-F238E27FC236}">
                <a16:creationId xmlns:a16="http://schemas.microsoft.com/office/drawing/2014/main" id="{E3D95024-2EC1-4187-9046-FB26E696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84" y="2428875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1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C50E-6FCC-4693-B869-1F97FF97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092"/>
            <a:ext cx="10515600" cy="1325563"/>
          </a:xfrm>
        </p:spPr>
        <p:txBody>
          <a:bodyPr/>
          <a:lstStyle/>
          <a:p>
            <a:r>
              <a:rPr lang="en-US"/>
              <a:t>Rialto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4B8AB-295F-4B0D-B0F1-649A51D5F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89249"/>
          </a:xfrm>
        </p:spPr>
        <p:txBody>
          <a:bodyPr/>
          <a:lstStyle/>
          <a:p>
            <a:r>
              <a:rPr lang="en-US"/>
              <a:t>After conferring with LSP Advisory Board, recommending pause on exploring Rialto.</a:t>
            </a:r>
          </a:p>
          <a:p>
            <a:r>
              <a:rPr lang="en-US"/>
              <a:t>2 campuses live: MVCC and Buffalo State.</a:t>
            </a:r>
          </a:p>
          <a:p>
            <a:r>
              <a:rPr lang="en-US"/>
              <a:t>2 other campuses investigating Rialto.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050" name="Picture 2" descr="Introducing ProQuest Rialto™ | Rialto, San jose state university,  Northumbria university">
            <a:extLst>
              <a:ext uri="{FF2B5EF4-FFF2-40B4-BE49-F238E27FC236}">
                <a16:creationId xmlns:a16="http://schemas.microsoft.com/office/drawing/2014/main" id="{C1249CBA-E342-4D84-BC15-D342FC46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29" y="2133693"/>
            <a:ext cx="2971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0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4B52-16E1-4C59-9354-AFB2BA55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Libkey</a:t>
            </a:r>
            <a:r>
              <a:rPr lang="en-US"/>
              <a:t>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92076-DC92-4AC4-AFF0-D076FED6A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3105" cy="3110359"/>
          </a:xfrm>
        </p:spPr>
        <p:txBody>
          <a:bodyPr/>
          <a:lstStyle/>
          <a:p>
            <a:r>
              <a:rPr lang="en-US"/>
              <a:t>Agreement is almost finalized.</a:t>
            </a:r>
          </a:p>
          <a:p>
            <a:r>
              <a:rPr lang="en-US"/>
              <a:t>Almost all PIAs gathered.  </a:t>
            </a:r>
          </a:p>
          <a:p>
            <a:r>
              <a:rPr lang="en-US"/>
              <a:t>If you don’t subscribe, and are interested, please reach out.</a:t>
            </a:r>
          </a:p>
        </p:txBody>
      </p:sp>
      <p:pic>
        <p:nvPicPr>
          <p:cNvPr id="3074" name="Picture 2" descr="Third Iron Privacy Policy – Customer Feedback for Third Iron Library  Technologies">
            <a:extLst>
              <a:ext uri="{FF2B5EF4-FFF2-40B4-BE49-F238E27FC236}">
                <a16:creationId xmlns:a16="http://schemas.microsoft.com/office/drawing/2014/main" id="{CFC8425E-3686-4351-99BA-A61E159D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55" y="2457450"/>
            <a:ext cx="338137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99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6B0F-D78A-45C8-87A8-2B0467FB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Alma/Primo Migration and Downtime: 5/29-5/30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E7E8A-C9AC-4AAE-9DB4-785D90887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7101" cy="40070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Ex Libris is moving data centers.</a:t>
            </a:r>
          </a:p>
          <a:p>
            <a:r>
              <a:rPr lang="en-US"/>
              <a:t>Downtime for this migration is scheduled from:</a:t>
            </a:r>
            <a:endParaRPr lang="en-US">
              <a:cs typeface="Calibri"/>
            </a:endParaRPr>
          </a:p>
          <a:p>
            <a:pPr lvl="1"/>
            <a:r>
              <a:rPr lang="en-US"/>
              <a:t>May 29</a:t>
            </a:r>
            <a:r>
              <a:rPr lang="en-US" baseline="30000"/>
              <a:t>th</a:t>
            </a:r>
            <a:r>
              <a:rPr lang="en-US"/>
              <a:t> 9 pm EDT – May 30</a:t>
            </a:r>
            <a:r>
              <a:rPr lang="en-US" baseline="30000"/>
              <a:t>th</a:t>
            </a:r>
            <a:r>
              <a:rPr lang="en-US"/>
              <a:t> 9 pm EDT</a:t>
            </a:r>
            <a:endParaRPr lang="en-US">
              <a:cs typeface="Calibri"/>
            </a:endParaRPr>
          </a:p>
          <a:p>
            <a:r>
              <a:rPr lang="en-US"/>
              <a:t>All Alma/Primo down, which includes:</a:t>
            </a:r>
            <a:endParaRPr lang="en-US">
              <a:cs typeface="Calibri"/>
            </a:endParaRPr>
          </a:p>
          <a:p>
            <a:pPr lvl="1"/>
            <a:r>
              <a:rPr lang="en-US"/>
              <a:t>Discovery</a:t>
            </a:r>
            <a:endParaRPr lang="en-US">
              <a:cs typeface="Calibri"/>
            </a:endParaRPr>
          </a:p>
          <a:p>
            <a:pPr lvl="1"/>
            <a:r>
              <a:rPr lang="en-US"/>
              <a:t>Alma functions (circ./</a:t>
            </a:r>
            <a:r>
              <a:rPr lang="en-US" err="1"/>
              <a:t>acq</a:t>
            </a:r>
            <a:r>
              <a:rPr lang="en-US"/>
              <a:t>/resource management/APIs)</a:t>
            </a:r>
            <a:endParaRPr lang="en-US">
              <a:cs typeface="Calibri"/>
            </a:endParaRPr>
          </a:p>
          <a:p>
            <a:pPr lvl="1"/>
            <a:r>
              <a:rPr lang="en-US"/>
              <a:t>Link Resolver resolution</a:t>
            </a:r>
            <a:endParaRPr lang="en-US">
              <a:cs typeface="Calibri"/>
            </a:endParaRPr>
          </a:p>
          <a:p>
            <a:r>
              <a:rPr lang="en-US"/>
              <a:t>Webinar on this: </a:t>
            </a:r>
            <a:r>
              <a:rPr lang="en-US">
                <a:hlinkClick r:id="rId2"/>
              </a:rPr>
              <a:t>https://public.3.basecamp.com/p/VMMa12PZr2StZwDLUAtgKCMB</a:t>
            </a:r>
            <a:endParaRPr lang="en-US"/>
          </a:p>
          <a:p>
            <a:r>
              <a:rPr lang="en-US"/>
              <a:t>If you need any assistance or have questions, let us know.</a:t>
            </a:r>
            <a:endParaRPr lang="en-US">
              <a:cs typeface="Calibri"/>
            </a:endParaRPr>
          </a:p>
        </p:txBody>
      </p:sp>
      <p:pic>
        <p:nvPicPr>
          <p:cNvPr id="4098" name="Picture 2" descr="migration Icon 3155784">
            <a:extLst>
              <a:ext uri="{FF2B5EF4-FFF2-40B4-BE49-F238E27FC236}">
                <a16:creationId xmlns:a16="http://schemas.microsoft.com/office/drawing/2014/main" id="{94BF4A66-AF6B-4E45-97D3-B7E8FFD1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764" y="282272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2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B96D-22E1-4A11-BC7D-7F27A340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E5656-8EB1-4718-BA1C-5BAA6896B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Have been working with IR and SUNY Controller’s Office to determine data needs.</a:t>
            </a:r>
          </a:p>
          <a:p>
            <a:r>
              <a:rPr lang="en-US"/>
              <a:t>Will host a webinar in the next few weeks to go over LARS changes.</a:t>
            </a:r>
          </a:p>
          <a:p>
            <a:r>
              <a:rPr lang="en-US"/>
              <a:t>SLS will pull this data for you going forward, but we’ll need to verify report with you this year.</a:t>
            </a:r>
          </a:p>
          <a:p>
            <a:pPr lvl="1"/>
            <a:r>
              <a:rPr lang="en-US"/>
              <a:t>Look for communication coming to you to review the Alma report.</a:t>
            </a:r>
          </a:p>
          <a:p>
            <a:r>
              <a:rPr lang="en-US"/>
              <a:t>Gathering less data, so should be simpler for everyone going forward.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2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5C59-72FF-4513-B758-FB975895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Expanding Library Content Invitation for Bids Update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BBD52-CE85-410F-8E3B-DA3B0C35C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 of 7 contracts finalized, but all must be sent to AG/OSC at same time.  Close to final on all but 1 agreement.</a:t>
            </a:r>
          </a:p>
          <a:p>
            <a:r>
              <a:rPr lang="en-US"/>
              <a:t>Thanks to everyone for sending us the PIAs.  We’re working on getting the last small group of PIAs finished via targeted communication.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3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98BB11D974D44D8314EF909F92F389" ma:contentTypeVersion="11" ma:contentTypeDescription="Create a new document." ma:contentTypeScope="" ma:versionID="8db732b41309452324e37f7a5e70070f">
  <xsd:schema xmlns:xsd="http://www.w3.org/2001/XMLSchema" xmlns:xs="http://www.w3.org/2001/XMLSchema" xmlns:p="http://schemas.microsoft.com/office/2006/metadata/properties" xmlns:ns1="http://schemas.microsoft.com/sharepoint/v3" xmlns:ns3="60acaa76-99a1-4cd8-a0bf-4a6ebf2139da" targetNamespace="http://schemas.microsoft.com/office/2006/metadata/properties" ma:root="true" ma:fieldsID="51f72e39f6b026ccbcda2cb64a8f2a29" ns1:_="" ns3:_="">
    <xsd:import namespace="http://schemas.microsoft.com/sharepoint/v3"/>
    <xsd:import namespace="60acaa76-99a1-4cd8-a0bf-4a6ebf2139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acaa76-99a1-4cd8-a0bf-4a6ebf2139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35C09E-7031-4B74-B4E5-242B3065EE3C}">
  <ds:schemaRefs>
    <ds:schemaRef ds:uri="60acaa76-99a1-4cd8-a0bf-4a6ebf2139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D83235-88EE-4E2B-9FD9-F696DD588AFF}">
  <ds:schemaRefs>
    <ds:schemaRef ds:uri="60acaa76-99a1-4cd8-a0bf-4a6ebf2139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eBook ILL Pilot </vt:lpstr>
      <vt:lpstr>OCLC Update</vt:lpstr>
      <vt:lpstr>Rialto</vt:lpstr>
      <vt:lpstr>Libkey Update</vt:lpstr>
      <vt:lpstr>Alma/Primo Migration and Downtime: 5/29-5/30</vt:lpstr>
      <vt:lpstr>LARS</vt:lpstr>
      <vt:lpstr>Expanding Library Content Invitation for Bids Update </vt:lpstr>
      <vt:lpstr>Accessibility Reviewing Update</vt:lpstr>
      <vt:lpstr>Quarterly Update of Initiatives</vt:lpstr>
      <vt:lpstr>Upcoming Webinar on OpenAthens </vt:lpstr>
      <vt:lpstr>PowerPoint Presentation</vt:lpstr>
      <vt:lpstr>eBook Central DDA Pilot</vt:lpstr>
      <vt:lpstr>Other procurement updates</vt:lpstr>
      <vt:lpstr>Reminder: Unsub</vt:lpstr>
      <vt:lpstr>PowerPoint Presentation</vt:lpstr>
      <vt:lpstr>Lost Alma Resource Sharing Items </vt:lpstr>
      <vt:lpstr>Lost Alma Resource Sharing Items </vt:lpstr>
      <vt:lpstr>May 2021 Alma Release </vt:lpstr>
      <vt:lpstr>Resource Sharing with Non-SUNY Libraries</vt:lpstr>
      <vt:lpstr>Automated Fulfillment Network Update</vt:lpstr>
      <vt:lpstr>SUNY Top 5 Update</vt:lpstr>
      <vt:lpstr>SUNY Meetings with Ex Libris Support</vt:lpstr>
      <vt:lpstr>PowerPoint Presentation</vt:lpstr>
      <vt:lpstr>Remove Foreign Language, Genre, FAST, and Not Specified Subject Headings in Physical MARC Records in the Network and Institution Zones Initiative</vt:lpstr>
      <vt:lpstr>Indexing Issue for Items in an "Exclude Process Type"</vt:lpstr>
      <vt:lpstr>SUNY Consortia Analytics Reports</vt:lpstr>
      <vt:lpstr>New Metadata (MD) Editor</vt:lpstr>
      <vt:lpstr>Upcoming Training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147</cp:revision>
  <dcterms:created xsi:type="dcterms:W3CDTF">2019-08-22T15:05:39Z</dcterms:created>
  <dcterms:modified xsi:type="dcterms:W3CDTF">2021-05-21T15:06:30Z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0x0101002C98BB11D974D44D8314EF909F92F389</vt:lpwstr>
  </property>
</Properties>
</file>