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71" r:id="rId6"/>
    <p:sldId id="269" r:id="rId7"/>
    <p:sldId id="273" r:id="rId8"/>
    <p:sldId id="276" r:id="rId9"/>
    <p:sldId id="277" r:id="rId10"/>
    <p:sldId id="278" r:id="rId11"/>
    <p:sldId id="275" r:id="rId12"/>
    <p:sldId id="284" r:id="rId13"/>
    <p:sldId id="279" r:id="rId14"/>
    <p:sldId id="270" r:id="rId15"/>
    <p:sldId id="280" r:id="rId16"/>
    <p:sldId id="285" r:id="rId17"/>
    <p:sldId id="268" r:id="rId18"/>
    <p:sldId id="281" r:id="rId19"/>
    <p:sldId id="282" r:id="rId20"/>
    <p:sldId id="283" r:id="rId21"/>
    <p:sldId id="2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A200F-77C9-1112-6ED0-E634F840AD72}" v="1" dt="2019-10-01T13:05:11.764"/>
    <p1510:client id="{0B0F0050-B43F-1AB2-126E-C6C49B35AF74}" v="376" dt="2019-10-01T15:21:30.057"/>
    <p1510:client id="{358EC63C-4A3D-89F0-7208-7EA158536868}" v="1136" dt="2019-09-30T18:18:01.974"/>
    <p1510:client id="{44E27F47-790E-5DDB-E4FD-E8C2F6C3F55B}" v="122" dt="2019-09-27T13:42:27.691"/>
    <p1510:client id="{49328AEC-7F7D-4368-B17C-B6DD5B8FB700}" v="4589" dt="2019-09-25T19:33:45.974"/>
    <p1510:client id="{C26B6C3B-717F-8DA8-0C5D-0AE6BADC662C}" v="1265" dt="2019-09-26T20:27:49.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chelberger, Michelle" userId="S::michelle.eichelberger@suny.edu::1bd4442c-2af1-40d1-9d43-8e1df5db51d4" providerId="AD" clId="Web-{49328AEC-7F7D-4368-B17C-B6DD5B8FB700}"/>
    <pc:docChg chg="addSld delSld modSld sldOrd">
      <pc:chgData name="Eichelberger, Michelle" userId="S::michelle.eichelberger@suny.edu::1bd4442c-2af1-40d1-9d43-8e1df5db51d4" providerId="AD" clId="Web-{49328AEC-7F7D-4368-B17C-B6DD5B8FB700}" dt="2019-09-25T19:33:45.974" v="4580" actId="20577"/>
      <pc:docMkLst>
        <pc:docMk/>
      </pc:docMkLst>
      <pc:sldChg chg="modSp">
        <pc:chgData name="Eichelberger, Michelle" userId="S::michelle.eichelberger@suny.edu::1bd4442c-2af1-40d1-9d43-8e1df5db51d4" providerId="AD" clId="Web-{49328AEC-7F7D-4368-B17C-B6DD5B8FB700}" dt="2019-09-25T16:15:12.747" v="49" actId="20577"/>
        <pc:sldMkLst>
          <pc:docMk/>
          <pc:sldMk cId="109857222" sldId="256"/>
        </pc:sldMkLst>
        <pc:spChg chg="mod">
          <ac:chgData name="Eichelberger, Michelle" userId="S::michelle.eichelberger@suny.edu::1bd4442c-2af1-40d1-9d43-8e1df5db51d4" providerId="AD" clId="Web-{49328AEC-7F7D-4368-B17C-B6DD5B8FB700}" dt="2019-09-25T16:15:12.747" v="49" actId="20577"/>
          <ac:spMkLst>
            <pc:docMk/>
            <pc:sldMk cId="109857222" sldId="256"/>
            <ac:spMk id="2" creationId="{00000000-0000-0000-0000-000000000000}"/>
          </ac:spMkLst>
        </pc:spChg>
        <pc:spChg chg="mod">
          <ac:chgData name="Eichelberger, Michelle" userId="S::michelle.eichelberger@suny.edu::1bd4442c-2af1-40d1-9d43-8e1df5db51d4" providerId="AD" clId="Web-{49328AEC-7F7D-4368-B17C-B6DD5B8FB700}" dt="2019-09-25T12:38:39.985" v="29" actId="20577"/>
          <ac:spMkLst>
            <pc:docMk/>
            <pc:sldMk cId="109857222" sldId="256"/>
            <ac:spMk id="3" creationId="{00000000-0000-0000-0000-000000000000}"/>
          </ac:spMkLst>
        </pc:spChg>
      </pc:sldChg>
      <pc:sldChg chg="modSp new">
        <pc:chgData name="Eichelberger, Michelle" userId="S::michelle.eichelberger@suny.edu::1bd4442c-2af1-40d1-9d43-8e1df5db51d4" providerId="AD" clId="Web-{49328AEC-7F7D-4368-B17C-B6DD5B8FB700}" dt="2019-09-25T16:23:40.013" v="519" actId="20577"/>
        <pc:sldMkLst>
          <pc:docMk/>
          <pc:sldMk cId="3762937935" sldId="257"/>
        </pc:sldMkLst>
        <pc:spChg chg="mod">
          <ac:chgData name="Eichelberger, Michelle" userId="S::michelle.eichelberger@suny.edu::1bd4442c-2af1-40d1-9d43-8e1df5db51d4" providerId="AD" clId="Web-{49328AEC-7F7D-4368-B17C-B6DD5B8FB700}" dt="2019-09-25T16:15:23.060" v="64" actId="20577"/>
          <ac:spMkLst>
            <pc:docMk/>
            <pc:sldMk cId="3762937935" sldId="257"/>
            <ac:spMk id="2" creationId="{CF35C57F-FC75-46E5-88FE-2931FE30C3C1}"/>
          </ac:spMkLst>
        </pc:spChg>
        <pc:spChg chg="mod">
          <ac:chgData name="Eichelberger, Michelle" userId="S::michelle.eichelberger@suny.edu::1bd4442c-2af1-40d1-9d43-8e1df5db51d4" providerId="AD" clId="Web-{49328AEC-7F7D-4368-B17C-B6DD5B8FB700}" dt="2019-09-25T16:23:40.013" v="519" actId="20577"/>
          <ac:spMkLst>
            <pc:docMk/>
            <pc:sldMk cId="3762937935" sldId="257"/>
            <ac:spMk id="3" creationId="{DFEFFA46-8681-4700-AC43-F6AD8E416E66}"/>
          </ac:spMkLst>
        </pc:spChg>
      </pc:sldChg>
      <pc:sldChg chg="addSp delSp modSp add replId">
        <pc:chgData name="Eichelberger, Michelle" userId="S::michelle.eichelberger@suny.edu::1bd4442c-2af1-40d1-9d43-8e1df5db51d4" providerId="AD" clId="Web-{49328AEC-7F7D-4368-B17C-B6DD5B8FB700}" dt="2019-09-25T16:32:13.310" v="909" actId="1076"/>
        <pc:sldMkLst>
          <pc:docMk/>
          <pc:sldMk cId="4175029" sldId="258"/>
        </pc:sldMkLst>
        <pc:spChg chg="mod">
          <ac:chgData name="Eichelberger, Michelle" userId="S::michelle.eichelberger@suny.edu::1bd4442c-2af1-40d1-9d43-8e1df5db51d4" providerId="AD" clId="Web-{49328AEC-7F7D-4368-B17C-B6DD5B8FB700}" dt="2019-09-25T16:30:08.857" v="901" actId="20577"/>
          <ac:spMkLst>
            <pc:docMk/>
            <pc:sldMk cId="4175029" sldId="258"/>
            <ac:spMk id="2" creationId="{CF35C57F-FC75-46E5-88FE-2931FE30C3C1}"/>
          </ac:spMkLst>
        </pc:spChg>
        <pc:spChg chg="del">
          <ac:chgData name="Eichelberger, Michelle" userId="S::michelle.eichelberger@suny.edu::1bd4442c-2af1-40d1-9d43-8e1df5db51d4" providerId="AD" clId="Web-{49328AEC-7F7D-4368-B17C-B6DD5B8FB700}" dt="2019-09-25T16:30:18.888" v="904"/>
          <ac:spMkLst>
            <pc:docMk/>
            <pc:sldMk cId="4175029" sldId="258"/>
            <ac:spMk id="3" creationId="{DFEFFA46-8681-4700-AC43-F6AD8E416E66}"/>
          </ac:spMkLst>
        </pc:spChg>
        <pc:picChg chg="add mod">
          <ac:chgData name="Eichelberger, Michelle" userId="S::michelle.eichelberger@suny.edu::1bd4442c-2af1-40d1-9d43-8e1df5db51d4" providerId="AD" clId="Web-{49328AEC-7F7D-4368-B17C-B6DD5B8FB700}" dt="2019-09-25T16:32:13.310" v="909" actId="1076"/>
          <ac:picMkLst>
            <pc:docMk/>
            <pc:sldMk cId="4175029" sldId="258"/>
            <ac:picMk id="4" creationId="{2912AE49-A3BD-4229-BCB1-ED28CC3C0F6B}"/>
          </ac:picMkLst>
        </pc:picChg>
      </pc:sldChg>
      <pc:sldChg chg="modSp add replId">
        <pc:chgData name="Eichelberger, Michelle" userId="S::michelle.eichelberger@suny.edu::1bd4442c-2af1-40d1-9d43-8e1df5db51d4" providerId="AD" clId="Web-{49328AEC-7F7D-4368-B17C-B6DD5B8FB700}" dt="2019-09-25T18:07:45.558" v="3253" actId="20577"/>
        <pc:sldMkLst>
          <pc:docMk/>
          <pc:sldMk cId="3101287486" sldId="259"/>
        </pc:sldMkLst>
        <pc:spChg chg="mod">
          <ac:chgData name="Eichelberger, Michelle" userId="S::michelle.eichelberger@suny.edu::1bd4442c-2af1-40d1-9d43-8e1df5db51d4" providerId="AD" clId="Web-{49328AEC-7F7D-4368-B17C-B6DD5B8FB700}" dt="2019-09-25T16:57:27.874" v="1810" actId="20577"/>
          <ac:spMkLst>
            <pc:docMk/>
            <pc:sldMk cId="3101287486" sldId="259"/>
            <ac:spMk id="2" creationId="{CF35C57F-FC75-46E5-88FE-2931FE30C3C1}"/>
          </ac:spMkLst>
        </pc:spChg>
        <pc:spChg chg="mod">
          <ac:chgData name="Eichelberger, Michelle" userId="S::michelle.eichelberger@suny.edu::1bd4442c-2af1-40d1-9d43-8e1df5db51d4" providerId="AD" clId="Web-{49328AEC-7F7D-4368-B17C-B6DD5B8FB700}" dt="2019-09-25T18:07:45.558" v="3253" actId="20577"/>
          <ac:spMkLst>
            <pc:docMk/>
            <pc:sldMk cId="3101287486" sldId="259"/>
            <ac:spMk id="3" creationId="{DFEFFA46-8681-4700-AC43-F6AD8E416E66}"/>
          </ac:spMkLst>
        </pc:spChg>
      </pc:sldChg>
      <pc:sldChg chg="add del replId">
        <pc:chgData name="Eichelberger, Michelle" userId="S::michelle.eichelberger@suny.edu::1bd4442c-2af1-40d1-9d43-8e1df5db51d4" providerId="AD" clId="Web-{49328AEC-7F7D-4368-B17C-B6DD5B8FB700}" dt="2019-09-25T18:34:10.938" v="4530"/>
        <pc:sldMkLst>
          <pc:docMk/>
          <pc:sldMk cId="2246020955" sldId="260"/>
        </pc:sldMkLst>
      </pc:sldChg>
      <pc:sldChg chg="add replId">
        <pc:chgData name="Eichelberger, Michelle" userId="S::michelle.eichelberger@suny.edu::1bd4442c-2af1-40d1-9d43-8e1df5db51d4" providerId="AD" clId="Web-{49328AEC-7F7D-4368-B17C-B6DD5B8FB700}" dt="2019-09-25T12:39:00.173" v="36"/>
        <pc:sldMkLst>
          <pc:docMk/>
          <pc:sldMk cId="10138489" sldId="261"/>
        </pc:sldMkLst>
      </pc:sldChg>
      <pc:sldChg chg="add del replId">
        <pc:chgData name="Eichelberger, Michelle" userId="S::michelle.eichelberger@suny.edu::1bd4442c-2af1-40d1-9d43-8e1df5db51d4" providerId="AD" clId="Web-{49328AEC-7F7D-4368-B17C-B6DD5B8FB700}" dt="2019-09-25T18:34:13.719" v="4531"/>
        <pc:sldMkLst>
          <pc:docMk/>
          <pc:sldMk cId="1654799843" sldId="262"/>
        </pc:sldMkLst>
      </pc:sldChg>
      <pc:sldChg chg="add del replId">
        <pc:chgData name="Eichelberger, Michelle" userId="S::michelle.eichelberger@suny.edu::1bd4442c-2af1-40d1-9d43-8e1df5db51d4" providerId="AD" clId="Web-{49328AEC-7F7D-4368-B17C-B6DD5B8FB700}" dt="2019-09-25T18:34:16.266" v="4532"/>
        <pc:sldMkLst>
          <pc:docMk/>
          <pc:sldMk cId="2108721273" sldId="263"/>
        </pc:sldMkLst>
      </pc:sldChg>
      <pc:sldChg chg="add replId">
        <pc:chgData name="Eichelberger, Michelle" userId="S::michelle.eichelberger@suny.edu::1bd4442c-2af1-40d1-9d43-8e1df5db51d4" providerId="AD" clId="Web-{49328AEC-7F7D-4368-B17C-B6DD5B8FB700}" dt="2019-09-25T12:39:07.204" v="39"/>
        <pc:sldMkLst>
          <pc:docMk/>
          <pc:sldMk cId="1813829959" sldId="264"/>
        </pc:sldMkLst>
      </pc:sldChg>
      <pc:sldChg chg="add replId">
        <pc:chgData name="Eichelberger, Michelle" userId="S::michelle.eichelberger@suny.edu::1bd4442c-2af1-40d1-9d43-8e1df5db51d4" providerId="AD" clId="Web-{49328AEC-7F7D-4368-B17C-B6DD5B8FB700}" dt="2019-09-25T12:39:09.860" v="40"/>
        <pc:sldMkLst>
          <pc:docMk/>
          <pc:sldMk cId="1808086621" sldId="265"/>
        </pc:sldMkLst>
      </pc:sldChg>
      <pc:sldChg chg="add replId">
        <pc:chgData name="Eichelberger, Michelle" userId="S::michelle.eichelberger@suny.edu::1bd4442c-2af1-40d1-9d43-8e1df5db51d4" providerId="AD" clId="Web-{49328AEC-7F7D-4368-B17C-B6DD5B8FB700}" dt="2019-09-25T12:39:11.923" v="41"/>
        <pc:sldMkLst>
          <pc:docMk/>
          <pc:sldMk cId="1877583156" sldId="266"/>
        </pc:sldMkLst>
      </pc:sldChg>
      <pc:sldChg chg="add replId">
        <pc:chgData name="Eichelberger, Michelle" userId="S::michelle.eichelberger@suny.edu::1bd4442c-2af1-40d1-9d43-8e1df5db51d4" providerId="AD" clId="Web-{49328AEC-7F7D-4368-B17C-B6DD5B8FB700}" dt="2019-09-25T12:39:14.079" v="42"/>
        <pc:sldMkLst>
          <pc:docMk/>
          <pc:sldMk cId="3172228701" sldId="267"/>
        </pc:sldMkLst>
      </pc:sldChg>
      <pc:sldChg chg="modSp add replId">
        <pc:chgData name="Eichelberger, Michelle" userId="S::michelle.eichelberger@suny.edu::1bd4442c-2af1-40d1-9d43-8e1df5db51d4" providerId="AD" clId="Web-{49328AEC-7F7D-4368-B17C-B6DD5B8FB700}" dt="2019-09-25T16:34:59.968" v="1137" actId="20577"/>
        <pc:sldMkLst>
          <pc:docMk/>
          <pc:sldMk cId="3594190349" sldId="268"/>
        </pc:sldMkLst>
        <pc:spChg chg="mod">
          <ac:chgData name="Eichelberger, Michelle" userId="S::michelle.eichelberger@suny.edu::1bd4442c-2af1-40d1-9d43-8e1df5db51d4" providerId="AD" clId="Web-{49328AEC-7F7D-4368-B17C-B6DD5B8FB700}" dt="2019-09-25T16:34:09.592" v="1016" actId="20577"/>
          <ac:spMkLst>
            <pc:docMk/>
            <pc:sldMk cId="3594190349" sldId="268"/>
            <ac:spMk id="2" creationId="{CF35C57F-FC75-46E5-88FE-2931FE30C3C1}"/>
          </ac:spMkLst>
        </pc:spChg>
        <pc:spChg chg="mod">
          <ac:chgData name="Eichelberger, Michelle" userId="S::michelle.eichelberger@suny.edu::1bd4442c-2af1-40d1-9d43-8e1df5db51d4" providerId="AD" clId="Web-{49328AEC-7F7D-4368-B17C-B6DD5B8FB700}" dt="2019-09-25T16:34:59.968" v="1137" actId="20577"/>
          <ac:spMkLst>
            <pc:docMk/>
            <pc:sldMk cId="3594190349" sldId="268"/>
            <ac:spMk id="3" creationId="{DFEFFA46-8681-4700-AC43-F6AD8E416E66}"/>
          </ac:spMkLst>
        </pc:spChg>
      </pc:sldChg>
      <pc:sldChg chg="addSp delSp modSp add mod replId setBg">
        <pc:chgData name="Eichelberger, Michelle" userId="S::michelle.eichelberger@suny.edu::1bd4442c-2af1-40d1-9d43-8e1df5db51d4" providerId="AD" clId="Web-{49328AEC-7F7D-4368-B17C-B6DD5B8FB700}" dt="2019-09-25T16:54:28.077" v="1640" actId="1076"/>
        <pc:sldMkLst>
          <pc:docMk/>
          <pc:sldMk cId="1464074562" sldId="269"/>
        </pc:sldMkLst>
        <pc:spChg chg="mod">
          <ac:chgData name="Eichelberger, Michelle" userId="S::michelle.eichelberger@suny.edu::1bd4442c-2af1-40d1-9d43-8e1df5db51d4" providerId="AD" clId="Web-{49328AEC-7F7D-4368-B17C-B6DD5B8FB700}" dt="2019-09-25T16:43:36.952" v="1338"/>
          <ac:spMkLst>
            <pc:docMk/>
            <pc:sldMk cId="1464074562" sldId="269"/>
            <ac:spMk id="2" creationId="{CF35C57F-FC75-46E5-88FE-2931FE30C3C1}"/>
          </ac:spMkLst>
        </pc:spChg>
        <pc:spChg chg="mod">
          <ac:chgData name="Eichelberger, Michelle" userId="S::michelle.eichelberger@suny.edu::1bd4442c-2af1-40d1-9d43-8e1df5db51d4" providerId="AD" clId="Web-{49328AEC-7F7D-4368-B17C-B6DD5B8FB700}" dt="2019-09-25T16:52:10.483" v="1528" actId="14100"/>
          <ac:spMkLst>
            <pc:docMk/>
            <pc:sldMk cId="1464074562" sldId="269"/>
            <ac:spMk id="3" creationId="{DFEFFA46-8681-4700-AC43-F6AD8E416E66}"/>
          </ac:spMkLst>
        </pc:spChg>
        <pc:spChg chg="add mod">
          <ac:chgData name="Eichelberger, Michelle" userId="S::michelle.eichelberger@suny.edu::1bd4442c-2af1-40d1-9d43-8e1df5db51d4" providerId="AD" clId="Web-{49328AEC-7F7D-4368-B17C-B6DD5B8FB700}" dt="2019-09-25T16:54:28.077" v="1640" actId="1076"/>
          <ac:spMkLst>
            <pc:docMk/>
            <pc:sldMk cId="1464074562" sldId="269"/>
            <ac:spMk id="6" creationId="{DE69B398-162F-49C7-9378-4F6D29B9489A}"/>
          </ac:spMkLst>
        </pc:spChg>
        <pc:spChg chg="add del">
          <ac:chgData name="Eichelberger, Michelle" userId="S::michelle.eichelberger@suny.edu::1bd4442c-2af1-40d1-9d43-8e1df5db51d4" providerId="AD" clId="Web-{49328AEC-7F7D-4368-B17C-B6DD5B8FB700}" dt="2019-09-25T16:43:36.952" v="1338"/>
          <ac:spMkLst>
            <pc:docMk/>
            <pc:sldMk cId="1464074562" sldId="269"/>
            <ac:spMk id="9" creationId="{5E39A796-BE83-48B1-B33F-35C4A32AAB57}"/>
          </ac:spMkLst>
        </pc:spChg>
        <pc:spChg chg="add del">
          <ac:chgData name="Eichelberger, Michelle" userId="S::michelle.eichelberger@suny.edu::1bd4442c-2af1-40d1-9d43-8e1df5db51d4" providerId="AD" clId="Web-{49328AEC-7F7D-4368-B17C-B6DD5B8FB700}" dt="2019-09-25T16:43:36.952" v="1338"/>
          <ac:spMkLst>
            <pc:docMk/>
            <pc:sldMk cId="1464074562" sldId="269"/>
            <ac:spMk id="11" creationId="{72F84B47-E267-4194-8194-831DB7B5547F}"/>
          </ac:spMkLst>
        </pc:spChg>
        <pc:picChg chg="add mod">
          <ac:chgData name="Eichelberger, Michelle" userId="S::michelle.eichelberger@suny.edu::1bd4442c-2af1-40d1-9d43-8e1df5db51d4" providerId="AD" clId="Web-{49328AEC-7F7D-4368-B17C-B6DD5B8FB700}" dt="2019-09-25T16:43:56.327" v="1342" actId="14100"/>
          <ac:picMkLst>
            <pc:docMk/>
            <pc:sldMk cId="1464074562" sldId="269"/>
            <ac:picMk id="4" creationId="{DB8E3BAA-FBAB-4C39-A0FC-40C3234B2ABB}"/>
          </ac:picMkLst>
        </pc:picChg>
      </pc:sldChg>
      <pc:sldChg chg="modSp add ord replId">
        <pc:chgData name="Eichelberger, Michelle" userId="S::michelle.eichelberger@suny.edu::1bd4442c-2af1-40d1-9d43-8e1df5db51d4" providerId="AD" clId="Web-{49328AEC-7F7D-4368-B17C-B6DD5B8FB700}" dt="2019-09-25T18:23:02.843" v="4156" actId="20577"/>
        <pc:sldMkLst>
          <pc:docMk/>
          <pc:sldMk cId="1304531532" sldId="270"/>
        </pc:sldMkLst>
        <pc:spChg chg="mod">
          <ac:chgData name="Eichelberger, Michelle" userId="S::michelle.eichelberger@suny.edu::1bd4442c-2af1-40d1-9d43-8e1df5db51d4" providerId="AD" clId="Web-{49328AEC-7F7D-4368-B17C-B6DD5B8FB700}" dt="2019-09-25T18:20:05.858" v="3874" actId="20577"/>
          <ac:spMkLst>
            <pc:docMk/>
            <pc:sldMk cId="1304531532" sldId="270"/>
            <ac:spMk id="2" creationId="{CF35C57F-FC75-46E5-88FE-2931FE30C3C1}"/>
          </ac:spMkLst>
        </pc:spChg>
        <pc:spChg chg="mod">
          <ac:chgData name="Eichelberger, Michelle" userId="S::michelle.eichelberger@suny.edu::1bd4442c-2af1-40d1-9d43-8e1df5db51d4" providerId="AD" clId="Web-{49328AEC-7F7D-4368-B17C-B6DD5B8FB700}" dt="2019-09-25T18:23:02.843" v="4156" actId="20577"/>
          <ac:spMkLst>
            <pc:docMk/>
            <pc:sldMk cId="1304531532" sldId="270"/>
            <ac:spMk id="3" creationId="{DFEFFA46-8681-4700-AC43-F6AD8E416E66}"/>
          </ac:spMkLst>
        </pc:spChg>
      </pc:sldChg>
      <pc:sldChg chg="addSp delSp modSp add replId">
        <pc:chgData name="Eichelberger, Michelle" userId="S::michelle.eichelberger@suny.edu::1bd4442c-2af1-40d1-9d43-8e1df5db51d4" providerId="AD" clId="Web-{49328AEC-7F7D-4368-B17C-B6DD5B8FB700}" dt="2019-09-25T16:39:13.373" v="1225" actId="1076"/>
        <pc:sldMkLst>
          <pc:docMk/>
          <pc:sldMk cId="1323312414" sldId="271"/>
        </pc:sldMkLst>
        <pc:spChg chg="mod">
          <ac:chgData name="Eichelberger, Michelle" userId="S::michelle.eichelberger@suny.edu::1bd4442c-2af1-40d1-9d43-8e1df5db51d4" providerId="AD" clId="Web-{49328AEC-7F7D-4368-B17C-B6DD5B8FB700}" dt="2019-09-25T16:38:22.764" v="1218" actId="20577"/>
          <ac:spMkLst>
            <pc:docMk/>
            <pc:sldMk cId="1323312414" sldId="271"/>
            <ac:spMk id="2" creationId="{CF35C57F-FC75-46E5-88FE-2931FE30C3C1}"/>
          </ac:spMkLst>
        </pc:spChg>
        <pc:spChg chg="del">
          <ac:chgData name="Eichelberger, Michelle" userId="S::michelle.eichelberger@suny.edu::1bd4442c-2af1-40d1-9d43-8e1df5db51d4" providerId="AD" clId="Web-{49328AEC-7F7D-4368-B17C-B6DD5B8FB700}" dt="2019-09-25T16:38:55.201" v="1221"/>
          <ac:spMkLst>
            <pc:docMk/>
            <pc:sldMk cId="1323312414" sldId="271"/>
            <ac:spMk id="3" creationId="{DFEFFA46-8681-4700-AC43-F6AD8E416E66}"/>
          </ac:spMkLst>
        </pc:spChg>
        <pc:picChg chg="add mod">
          <ac:chgData name="Eichelberger, Michelle" userId="S::michelle.eichelberger@suny.edu::1bd4442c-2af1-40d1-9d43-8e1df5db51d4" providerId="AD" clId="Web-{49328AEC-7F7D-4368-B17C-B6DD5B8FB700}" dt="2019-09-25T16:39:13.373" v="1225" actId="1076"/>
          <ac:picMkLst>
            <pc:docMk/>
            <pc:sldMk cId="1323312414" sldId="271"/>
            <ac:picMk id="4" creationId="{DFA861C8-5A2E-4C68-9872-1301CF091B86}"/>
          </ac:picMkLst>
        </pc:picChg>
      </pc:sldChg>
      <pc:sldChg chg="modSp add replId">
        <pc:chgData name="Eichelberger, Michelle" userId="S::michelle.eichelberger@suny.edu::1bd4442c-2af1-40d1-9d43-8e1df5db51d4" providerId="AD" clId="Web-{49328AEC-7F7D-4368-B17C-B6DD5B8FB700}" dt="2019-09-25T19:33:45.974" v="4580" actId="20577"/>
        <pc:sldMkLst>
          <pc:docMk/>
          <pc:sldMk cId="1303825025" sldId="272"/>
        </pc:sldMkLst>
        <pc:spChg chg="mod">
          <ac:chgData name="Eichelberger, Michelle" userId="S::michelle.eichelberger@suny.edu::1bd4442c-2af1-40d1-9d43-8e1df5db51d4" providerId="AD" clId="Web-{49328AEC-7F7D-4368-B17C-B6DD5B8FB700}" dt="2019-09-25T16:24:28.560" v="529" actId="20577"/>
          <ac:spMkLst>
            <pc:docMk/>
            <pc:sldMk cId="1303825025" sldId="272"/>
            <ac:spMk id="2" creationId="{CF35C57F-FC75-46E5-88FE-2931FE30C3C1}"/>
          </ac:spMkLst>
        </pc:spChg>
        <pc:spChg chg="mod">
          <ac:chgData name="Eichelberger, Michelle" userId="S::michelle.eichelberger@suny.edu::1bd4442c-2af1-40d1-9d43-8e1df5db51d4" providerId="AD" clId="Web-{49328AEC-7F7D-4368-B17C-B6DD5B8FB700}" dt="2019-09-25T19:33:45.974" v="4580" actId="20577"/>
          <ac:spMkLst>
            <pc:docMk/>
            <pc:sldMk cId="1303825025" sldId="272"/>
            <ac:spMk id="3" creationId="{DFEFFA46-8681-4700-AC43-F6AD8E416E66}"/>
          </ac:spMkLst>
        </pc:spChg>
      </pc:sldChg>
      <pc:sldChg chg="addSp modSp add mod replId setBg">
        <pc:chgData name="Eichelberger, Michelle" userId="S::michelle.eichelberger@suny.edu::1bd4442c-2af1-40d1-9d43-8e1df5db51d4" providerId="AD" clId="Web-{49328AEC-7F7D-4368-B17C-B6DD5B8FB700}" dt="2019-09-25T17:09:00.750" v="2189" actId="20577"/>
        <pc:sldMkLst>
          <pc:docMk/>
          <pc:sldMk cId="3213111002" sldId="273"/>
        </pc:sldMkLst>
        <pc:spChg chg="mod">
          <ac:chgData name="Eichelberger, Michelle" userId="S::michelle.eichelberger@suny.edu::1bd4442c-2af1-40d1-9d43-8e1df5db51d4" providerId="AD" clId="Web-{49328AEC-7F7D-4368-B17C-B6DD5B8FB700}" dt="2019-09-25T17:01:53.171" v="1888" actId="20577"/>
          <ac:spMkLst>
            <pc:docMk/>
            <pc:sldMk cId="3213111002" sldId="273"/>
            <ac:spMk id="2" creationId="{CF35C57F-FC75-46E5-88FE-2931FE30C3C1}"/>
          </ac:spMkLst>
        </pc:spChg>
        <pc:spChg chg="mod">
          <ac:chgData name="Eichelberger, Michelle" userId="S::michelle.eichelberger@suny.edu::1bd4442c-2af1-40d1-9d43-8e1df5db51d4" providerId="AD" clId="Web-{49328AEC-7F7D-4368-B17C-B6DD5B8FB700}" dt="2019-09-25T17:09:00.750" v="2189" actId="20577"/>
          <ac:spMkLst>
            <pc:docMk/>
            <pc:sldMk cId="3213111002" sldId="273"/>
            <ac:spMk id="3" creationId="{DFEFFA46-8681-4700-AC43-F6AD8E416E66}"/>
          </ac:spMkLst>
        </pc:spChg>
        <pc:picChg chg="add mod modCrop">
          <ac:chgData name="Eichelberger, Michelle" userId="S::michelle.eichelberger@suny.edu::1bd4442c-2af1-40d1-9d43-8e1df5db51d4" providerId="AD" clId="Web-{49328AEC-7F7D-4368-B17C-B6DD5B8FB700}" dt="2019-09-25T17:07:41.625" v="2176"/>
          <ac:picMkLst>
            <pc:docMk/>
            <pc:sldMk cId="3213111002" sldId="273"/>
            <ac:picMk id="4" creationId="{C0DB3F80-6E29-4EC7-867F-6FCB9A01FC48}"/>
          </ac:picMkLst>
        </pc:picChg>
        <pc:picChg chg="add mod">
          <ac:chgData name="Eichelberger, Michelle" userId="S::michelle.eichelberger@suny.edu::1bd4442c-2af1-40d1-9d43-8e1df5db51d4" providerId="AD" clId="Web-{49328AEC-7F7D-4368-B17C-B6DD5B8FB700}" dt="2019-09-25T17:05:37.531" v="2026" actId="1076"/>
          <ac:picMkLst>
            <pc:docMk/>
            <pc:sldMk cId="3213111002" sldId="273"/>
            <ac:picMk id="6" creationId="{784C7A13-7A46-4932-87DB-1140F2DD2A5F}"/>
          </ac:picMkLst>
        </pc:picChg>
        <pc:picChg chg="add mod">
          <ac:chgData name="Eichelberger, Michelle" userId="S::michelle.eichelberger@suny.edu::1bd4442c-2af1-40d1-9d43-8e1df5db51d4" providerId="AD" clId="Web-{49328AEC-7F7D-4368-B17C-B6DD5B8FB700}" dt="2019-09-25T17:07:58.250" v="2179" actId="1076"/>
          <ac:picMkLst>
            <pc:docMk/>
            <pc:sldMk cId="3213111002" sldId="273"/>
            <ac:picMk id="8" creationId="{7A8CB972-223B-47D1-BDAD-F168615D57EB}"/>
          </ac:picMkLst>
        </pc:picChg>
        <pc:cxnChg chg="add mod">
          <ac:chgData name="Eichelberger, Michelle" userId="S::michelle.eichelberger@suny.edu::1bd4442c-2af1-40d1-9d43-8e1df5db51d4" providerId="AD" clId="Web-{49328AEC-7F7D-4368-B17C-B6DD5B8FB700}" dt="2019-09-25T17:08:28.094" v="2185"/>
          <ac:cxnSpMkLst>
            <pc:docMk/>
            <pc:sldMk cId="3213111002" sldId="273"/>
            <ac:cxnSpMk id="10" creationId="{91AA5EE5-E3B0-4A67-9A0C-46EE21C1C724}"/>
          </ac:cxnSpMkLst>
        </pc:cxnChg>
        <pc:cxnChg chg="add mod">
          <ac:chgData name="Eichelberger, Michelle" userId="S::michelle.eichelberger@suny.edu::1bd4442c-2af1-40d1-9d43-8e1df5db51d4" providerId="AD" clId="Web-{49328AEC-7F7D-4368-B17C-B6DD5B8FB700}" dt="2019-09-25T17:08:48.844" v="2188" actId="14100"/>
          <ac:cxnSpMkLst>
            <pc:docMk/>
            <pc:sldMk cId="3213111002" sldId="273"/>
            <ac:cxnSpMk id="11" creationId="{DDD44A39-F18B-4926-B5B2-39C6148FBC1E}"/>
          </ac:cxnSpMkLst>
        </pc:cxnChg>
      </pc:sldChg>
      <pc:sldChg chg="add del replId">
        <pc:chgData name="Eichelberger, Michelle" userId="S::michelle.eichelberger@suny.edu::1bd4442c-2af1-40d1-9d43-8e1df5db51d4" providerId="AD" clId="Web-{49328AEC-7F7D-4368-B17C-B6DD5B8FB700}" dt="2019-09-25T18:15:36.966" v="3635"/>
        <pc:sldMkLst>
          <pc:docMk/>
          <pc:sldMk cId="144351583" sldId="274"/>
        </pc:sldMkLst>
      </pc:sldChg>
      <pc:sldChg chg="modSp add replId">
        <pc:chgData name="Eichelberger, Michelle" userId="S::michelle.eichelberger@suny.edu::1bd4442c-2af1-40d1-9d43-8e1df5db51d4" providerId="AD" clId="Web-{49328AEC-7F7D-4368-B17C-B6DD5B8FB700}" dt="2019-09-25T18:05:35.777" v="3199" actId="14100"/>
        <pc:sldMkLst>
          <pc:docMk/>
          <pc:sldMk cId="911892781" sldId="275"/>
        </pc:sldMkLst>
        <pc:spChg chg="mod">
          <ac:chgData name="Eichelberger, Michelle" userId="S::michelle.eichelberger@suny.edu::1bd4442c-2af1-40d1-9d43-8e1df5db51d4" providerId="AD" clId="Web-{49328AEC-7F7D-4368-B17C-B6DD5B8FB700}" dt="2019-09-25T17:53:33.681" v="2790" actId="20577"/>
          <ac:spMkLst>
            <pc:docMk/>
            <pc:sldMk cId="911892781" sldId="275"/>
            <ac:spMk id="2" creationId="{CF35C57F-FC75-46E5-88FE-2931FE30C3C1}"/>
          </ac:spMkLst>
        </pc:spChg>
        <pc:spChg chg="mod">
          <ac:chgData name="Eichelberger, Michelle" userId="S::michelle.eichelberger@suny.edu::1bd4442c-2af1-40d1-9d43-8e1df5db51d4" providerId="AD" clId="Web-{49328AEC-7F7D-4368-B17C-B6DD5B8FB700}" dt="2019-09-25T18:05:35.777" v="3199" actId="14100"/>
          <ac:spMkLst>
            <pc:docMk/>
            <pc:sldMk cId="911892781" sldId="275"/>
            <ac:spMk id="3" creationId="{DFEFFA46-8681-4700-AC43-F6AD8E416E66}"/>
          </ac:spMkLst>
        </pc:spChg>
      </pc:sldChg>
      <pc:sldChg chg="delSp modSp add replId">
        <pc:chgData name="Eichelberger, Michelle" userId="S::michelle.eichelberger@suny.edu::1bd4442c-2af1-40d1-9d43-8e1df5db51d4" providerId="AD" clId="Web-{49328AEC-7F7D-4368-B17C-B6DD5B8FB700}" dt="2019-09-25T17:12:07.391" v="2242" actId="20577"/>
        <pc:sldMkLst>
          <pc:docMk/>
          <pc:sldMk cId="1074169190" sldId="276"/>
        </pc:sldMkLst>
        <pc:spChg chg="mod">
          <ac:chgData name="Eichelberger, Michelle" userId="S::michelle.eichelberger@suny.edu::1bd4442c-2af1-40d1-9d43-8e1df5db51d4" providerId="AD" clId="Web-{49328AEC-7F7D-4368-B17C-B6DD5B8FB700}" dt="2019-09-25T17:12:07.391" v="2242" actId="20577"/>
          <ac:spMkLst>
            <pc:docMk/>
            <pc:sldMk cId="1074169190" sldId="276"/>
            <ac:spMk id="3" creationId="{DFEFFA46-8681-4700-AC43-F6AD8E416E66}"/>
          </ac:spMkLst>
        </pc:spChg>
        <pc:picChg chg="del">
          <ac:chgData name="Eichelberger, Michelle" userId="S::michelle.eichelberger@suny.edu::1bd4442c-2af1-40d1-9d43-8e1df5db51d4" providerId="AD" clId="Web-{49328AEC-7F7D-4368-B17C-B6DD5B8FB700}" dt="2019-09-25T17:09:26.062" v="2194"/>
          <ac:picMkLst>
            <pc:docMk/>
            <pc:sldMk cId="1074169190" sldId="276"/>
            <ac:picMk id="4" creationId="{C0DB3F80-6E29-4EC7-867F-6FCB9A01FC48}"/>
          </ac:picMkLst>
        </pc:picChg>
        <pc:picChg chg="del">
          <ac:chgData name="Eichelberger, Michelle" userId="S::michelle.eichelberger@suny.edu::1bd4442c-2af1-40d1-9d43-8e1df5db51d4" providerId="AD" clId="Web-{49328AEC-7F7D-4368-B17C-B6DD5B8FB700}" dt="2019-09-25T17:09:24.047" v="2191"/>
          <ac:picMkLst>
            <pc:docMk/>
            <pc:sldMk cId="1074169190" sldId="276"/>
            <ac:picMk id="6" creationId="{784C7A13-7A46-4932-87DB-1140F2DD2A5F}"/>
          </ac:picMkLst>
        </pc:picChg>
        <pc:picChg chg="del">
          <ac:chgData name="Eichelberger, Michelle" userId="S::michelle.eichelberger@suny.edu::1bd4442c-2af1-40d1-9d43-8e1df5db51d4" providerId="AD" clId="Web-{49328AEC-7F7D-4368-B17C-B6DD5B8FB700}" dt="2019-09-25T17:09:25.469" v="2193"/>
          <ac:picMkLst>
            <pc:docMk/>
            <pc:sldMk cId="1074169190" sldId="276"/>
            <ac:picMk id="8" creationId="{7A8CB972-223B-47D1-BDAD-F168615D57EB}"/>
          </ac:picMkLst>
        </pc:picChg>
        <pc:cxnChg chg="del">
          <ac:chgData name="Eichelberger, Michelle" userId="S::michelle.eichelberger@suny.edu::1bd4442c-2af1-40d1-9d43-8e1df5db51d4" providerId="AD" clId="Web-{49328AEC-7F7D-4368-B17C-B6DD5B8FB700}" dt="2019-09-25T17:09:24.859" v="2192"/>
          <ac:cxnSpMkLst>
            <pc:docMk/>
            <pc:sldMk cId="1074169190" sldId="276"/>
            <ac:cxnSpMk id="10" creationId="{91AA5EE5-E3B0-4A67-9A0C-46EE21C1C724}"/>
          </ac:cxnSpMkLst>
        </pc:cxnChg>
        <pc:cxnChg chg="del">
          <ac:chgData name="Eichelberger, Michelle" userId="S::michelle.eichelberger@suny.edu::1bd4442c-2af1-40d1-9d43-8e1df5db51d4" providerId="AD" clId="Web-{49328AEC-7F7D-4368-B17C-B6DD5B8FB700}" dt="2019-09-25T17:09:26.953" v="2195"/>
          <ac:cxnSpMkLst>
            <pc:docMk/>
            <pc:sldMk cId="1074169190" sldId="276"/>
            <ac:cxnSpMk id="11" creationId="{DDD44A39-F18B-4926-B5B2-39C6148FBC1E}"/>
          </ac:cxnSpMkLst>
        </pc:cxnChg>
      </pc:sldChg>
      <pc:sldChg chg="modSp add replId">
        <pc:chgData name="Eichelberger, Michelle" userId="S::michelle.eichelberger@suny.edu::1bd4442c-2af1-40d1-9d43-8e1df5db51d4" providerId="AD" clId="Web-{49328AEC-7F7D-4368-B17C-B6DD5B8FB700}" dt="2019-09-25T17:14:25.205" v="2410" actId="20577"/>
        <pc:sldMkLst>
          <pc:docMk/>
          <pc:sldMk cId="735550787" sldId="277"/>
        </pc:sldMkLst>
        <pc:spChg chg="mod">
          <ac:chgData name="Eichelberger, Michelle" userId="S::michelle.eichelberger@suny.edu::1bd4442c-2af1-40d1-9d43-8e1df5db51d4" providerId="AD" clId="Web-{49328AEC-7F7D-4368-B17C-B6DD5B8FB700}" dt="2019-09-25T17:13:26.109" v="2323" actId="20577"/>
          <ac:spMkLst>
            <pc:docMk/>
            <pc:sldMk cId="735550787" sldId="277"/>
            <ac:spMk id="2" creationId="{CF35C57F-FC75-46E5-88FE-2931FE30C3C1}"/>
          </ac:spMkLst>
        </pc:spChg>
        <pc:spChg chg="mod">
          <ac:chgData name="Eichelberger, Michelle" userId="S::michelle.eichelberger@suny.edu::1bd4442c-2af1-40d1-9d43-8e1df5db51d4" providerId="AD" clId="Web-{49328AEC-7F7D-4368-B17C-B6DD5B8FB700}" dt="2019-09-25T17:14:25.205" v="2410" actId="20577"/>
          <ac:spMkLst>
            <pc:docMk/>
            <pc:sldMk cId="735550787" sldId="277"/>
            <ac:spMk id="3" creationId="{DFEFFA46-8681-4700-AC43-F6AD8E416E66}"/>
          </ac:spMkLst>
        </pc:spChg>
      </pc:sldChg>
      <pc:sldChg chg="modSp add replId">
        <pc:chgData name="Eichelberger, Michelle" userId="S::michelle.eichelberger@suny.edu::1bd4442c-2af1-40d1-9d43-8e1df5db51d4" providerId="AD" clId="Web-{49328AEC-7F7D-4368-B17C-B6DD5B8FB700}" dt="2019-09-25T17:51:01.305" v="2766" actId="20577"/>
        <pc:sldMkLst>
          <pc:docMk/>
          <pc:sldMk cId="3621234356" sldId="278"/>
        </pc:sldMkLst>
        <pc:spChg chg="mod">
          <ac:chgData name="Eichelberger, Michelle" userId="S::michelle.eichelberger@suny.edu::1bd4442c-2af1-40d1-9d43-8e1df5db51d4" providerId="AD" clId="Web-{49328AEC-7F7D-4368-B17C-B6DD5B8FB700}" dt="2019-09-25T17:15:06.672" v="2463" actId="20577"/>
          <ac:spMkLst>
            <pc:docMk/>
            <pc:sldMk cId="3621234356" sldId="278"/>
            <ac:spMk id="2" creationId="{CF35C57F-FC75-46E5-88FE-2931FE30C3C1}"/>
          </ac:spMkLst>
        </pc:spChg>
        <pc:spChg chg="mod">
          <ac:chgData name="Eichelberger, Michelle" userId="S::michelle.eichelberger@suny.edu::1bd4442c-2af1-40d1-9d43-8e1df5db51d4" providerId="AD" clId="Web-{49328AEC-7F7D-4368-B17C-B6DD5B8FB700}" dt="2019-09-25T17:51:01.305" v="2766" actId="20577"/>
          <ac:spMkLst>
            <pc:docMk/>
            <pc:sldMk cId="3621234356" sldId="278"/>
            <ac:spMk id="3" creationId="{DFEFFA46-8681-4700-AC43-F6AD8E416E66}"/>
          </ac:spMkLst>
        </pc:spChg>
      </pc:sldChg>
      <pc:sldChg chg="modSp add ord replId">
        <pc:chgData name="Eichelberger, Michelle" userId="S::michelle.eichelberger@suny.edu::1bd4442c-2af1-40d1-9d43-8e1df5db51d4" providerId="AD" clId="Web-{49328AEC-7F7D-4368-B17C-B6DD5B8FB700}" dt="2019-09-25T18:15:14.200" v="3632" actId="20577"/>
        <pc:sldMkLst>
          <pc:docMk/>
          <pc:sldMk cId="3453092790" sldId="279"/>
        </pc:sldMkLst>
        <pc:spChg chg="mod">
          <ac:chgData name="Eichelberger, Michelle" userId="S::michelle.eichelberger@suny.edu::1bd4442c-2af1-40d1-9d43-8e1df5db51d4" providerId="AD" clId="Web-{49328AEC-7F7D-4368-B17C-B6DD5B8FB700}" dt="2019-09-25T18:15:14.200" v="3632" actId="20577"/>
          <ac:spMkLst>
            <pc:docMk/>
            <pc:sldMk cId="3453092790" sldId="279"/>
            <ac:spMk id="2" creationId="{CF35C57F-FC75-46E5-88FE-2931FE30C3C1}"/>
          </ac:spMkLst>
        </pc:spChg>
        <pc:spChg chg="mod">
          <ac:chgData name="Eichelberger, Michelle" userId="S::michelle.eichelberger@suny.edu::1bd4442c-2af1-40d1-9d43-8e1df5db51d4" providerId="AD" clId="Web-{49328AEC-7F7D-4368-B17C-B6DD5B8FB700}" dt="2019-09-25T18:14:59.450" v="3623" actId="20577"/>
          <ac:spMkLst>
            <pc:docMk/>
            <pc:sldMk cId="3453092790" sldId="279"/>
            <ac:spMk id="3" creationId="{DFEFFA46-8681-4700-AC43-F6AD8E416E66}"/>
          </ac:spMkLst>
        </pc:spChg>
      </pc:sldChg>
      <pc:sldChg chg="addSp modSp add mod replId setBg">
        <pc:chgData name="Eichelberger, Michelle" userId="S::michelle.eichelberger@suny.edu::1bd4442c-2af1-40d1-9d43-8e1df5db51d4" providerId="AD" clId="Web-{49328AEC-7F7D-4368-B17C-B6DD5B8FB700}" dt="2019-09-25T18:33:16.907" v="4529" actId="1076"/>
        <pc:sldMkLst>
          <pc:docMk/>
          <pc:sldMk cId="2320635397" sldId="280"/>
        </pc:sldMkLst>
        <pc:spChg chg="mod">
          <ac:chgData name="Eichelberger, Michelle" userId="S::michelle.eichelberger@suny.edu::1bd4442c-2af1-40d1-9d43-8e1df5db51d4" providerId="AD" clId="Web-{49328AEC-7F7D-4368-B17C-B6DD5B8FB700}" dt="2019-09-25T18:32:54.860" v="4526" actId="14100"/>
          <ac:spMkLst>
            <pc:docMk/>
            <pc:sldMk cId="2320635397" sldId="280"/>
            <ac:spMk id="2" creationId="{CF35C57F-FC75-46E5-88FE-2931FE30C3C1}"/>
          </ac:spMkLst>
        </pc:spChg>
        <pc:spChg chg="mod">
          <ac:chgData name="Eichelberger, Michelle" userId="S::michelle.eichelberger@suny.edu::1bd4442c-2af1-40d1-9d43-8e1df5db51d4" providerId="AD" clId="Web-{49328AEC-7F7D-4368-B17C-B6DD5B8FB700}" dt="2019-09-25T18:33:03.407" v="4528" actId="14100"/>
          <ac:spMkLst>
            <pc:docMk/>
            <pc:sldMk cId="2320635397" sldId="280"/>
            <ac:spMk id="3" creationId="{DFEFFA46-8681-4700-AC43-F6AD8E416E66}"/>
          </ac:spMkLst>
        </pc:spChg>
        <pc:picChg chg="add mod">
          <ac:chgData name="Eichelberger, Michelle" userId="S::michelle.eichelberger@suny.edu::1bd4442c-2af1-40d1-9d43-8e1df5db51d4" providerId="AD" clId="Web-{49328AEC-7F7D-4368-B17C-B6DD5B8FB700}" dt="2019-09-25T18:33:16.907" v="4529" actId="1076"/>
          <ac:picMkLst>
            <pc:docMk/>
            <pc:sldMk cId="2320635397" sldId="280"/>
            <ac:picMk id="4" creationId="{54C7FCEA-3853-49A6-A895-A05A5200B7BF}"/>
          </ac:picMkLst>
        </pc:picChg>
      </pc:sldChg>
    </pc:docChg>
  </pc:docChgLst>
  <pc:docChgLst>
    <pc:chgData name="Eichelberger, Michelle" userId="S::michelle.eichelberger@suny.edu::1bd4442c-2af1-40d1-9d43-8e1df5db51d4" providerId="AD" clId="Web-{358EC63C-4A3D-89F0-7208-7EA158536868}"/>
    <pc:docChg chg="addSld modSld">
      <pc:chgData name="Eichelberger, Michelle" userId="S::michelle.eichelberger@suny.edu::1bd4442c-2af1-40d1-9d43-8e1df5db51d4" providerId="AD" clId="Web-{358EC63C-4A3D-89F0-7208-7EA158536868}" dt="2019-09-30T18:18:01.974" v="1127" actId="1076"/>
      <pc:docMkLst>
        <pc:docMk/>
      </pc:docMkLst>
      <pc:sldChg chg="modSp">
        <pc:chgData name="Eichelberger, Michelle" userId="S::michelle.eichelberger@suny.edu::1bd4442c-2af1-40d1-9d43-8e1df5db51d4" providerId="AD" clId="Web-{358EC63C-4A3D-89F0-7208-7EA158536868}" dt="2019-09-30T12:36:49.923" v="349" actId="20577"/>
        <pc:sldMkLst>
          <pc:docMk/>
          <pc:sldMk cId="3762937935" sldId="257"/>
        </pc:sldMkLst>
        <pc:spChg chg="mod">
          <ac:chgData name="Eichelberger, Michelle" userId="S::michelle.eichelberger@suny.edu::1bd4442c-2af1-40d1-9d43-8e1df5db51d4" providerId="AD" clId="Web-{358EC63C-4A3D-89F0-7208-7EA158536868}" dt="2019-09-30T12:36:49.923" v="349" actId="20577"/>
          <ac:spMkLst>
            <pc:docMk/>
            <pc:sldMk cId="3762937935" sldId="257"/>
            <ac:spMk id="3" creationId="{DFEFFA46-8681-4700-AC43-F6AD8E416E66}"/>
          </ac:spMkLst>
        </pc:spChg>
      </pc:sldChg>
      <pc:sldChg chg="addSp modSp">
        <pc:chgData name="Eichelberger, Michelle" userId="S::michelle.eichelberger@suny.edu::1bd4442c-2af1-40d1-9d43-8e1df5db51d4" providerId="AD" clId="Web-{358EC63C-4A3D-89F0-7208-7EA158536868}" dt="2019-09-30T12:31:54.968" v="121" actId="1076"/>
        <pc:sldMkLst>
          <pc:docMk/>
          <pc:sldMk cId="3101287486" sldId="259"/>
        </pc:sldMkLst>
        <pc:spChg chg="add mod">
          <ac:chgData name="Eichelberger, Michelle" userId="S::michelle.eichelberger@suny.edu::1bd4442c-2af1-40d1-9d43-8e1df5db51d4" providerId="AD" clId="Web-{358EC63C-4A3D-89F0-7208-7EA158536868}" dt="2019-09-30T12:31:54.968" v="121" actId="1076"/>
          <ac:spMkLst>
            <pc:docMk/>
            <pc:sldMk cId="3101287486" sldId="259"/>
            <ac:spMk id="4" creationId="{A5EF36B9-3501-40F1-A2D4-9339C385EE1B}"/>
          </ac:spMkLst>
        </pc:spChg>
      </pc:sldChg>
      <pc:sldChg chg="modSp">
        <pc:chgData name="Eichelberger, Michelle" userId="S::michelle.eichelberger@suny.edu::1bd4442c-2af1-40d1-9d43-8e1df5db51d4" providerId="AD" clId="Web-{358EC63C-4A3D-89F0-7208-7EA158536868}" dt="2019-09-30T12:33:21.422" v="153" actId="20577"/>
        <pc:sldMkLst>
          <pc:docMk/>
          <pc:sldMk cId="1464074562" sldId="269"/>
        </pc:sldMkLst>
        <pc:spChg chg="mod">
          <ac:chgData name="Eichelberger, Michelle" userId="S::michelle.eichelberger@suny.edu::1bd4442c-2af1-40d1-9d43-8e1df5db51d4" providerId="AD" clId="Web-{358EC63C-4A3D-89F0-7208-7EA158536868}" dt="2019-09-30T12:32:48.531" v="135" actId="20577"/>
          <ac:spMkLst>
            <pc:docMk/>
            <pc:sldMk cId="1464074562" sldId="269"/>
            <ac:spMk id="3" creationId="{DFEFFA46-8681-4700-AC43-F6AD8E416E66}"/>
          </ac:spMkLst>
        </pc:spChg>
        <pc:spChg chg="mod">
          <ac:chgData name="Eichelberger, Michelle" userId="S::michelle.eichelberger@suny.edu::1bd4442c-2af1-40d1-9d43-8e1df5db51d4" providerId="AD" clId="Web-{358EC63C-4A3D-89F0-7208-7EA158536868}" dt="2019-09-30T12:33:21.422" v="153" actId="20577"/>
          <ac:spMkLst>
            <pc:docMk/>
            <pc:sldMk cId="1464074562" sldId="269"/>
            <ac:spMk id="6" creationId="{DE69B398-162F-49C7-9378-4F6D29B9489A}"/>
          </ac:spMkLst>
        </pc:spChg>
      </pc:sldChg>
      <pc:sldChg chg="modSp">
        <pc:chgData name="Eichelberger, Michelle" userId="S::michelle.eichelberger@suny.edu::1bd4442c-2af1-40d1-9d43-8e1df5db51d4" providerId="AD" clId="Web-{358EC63C-4A3D-89F0-7208-7EA158536868}" dt="2019-09-30T12:42:53.801" v="593" actId="20577"/>
        <pc:sldMkLst>
          <pc:docMk/>
          <pc:sldMk cId="1304531532" sldId="270"/>
        </pc:sldMkLst>
        <pc:spChg chg="mod">
          <ac:chgData name="Eichelberger, Michelle" userId="S::michelle.eichelberger@suny.edu::1bd4442c-2af1-40d1-9d43-8e1df5db51d4" providerId="AD" clId="Web-{358EC63C-4A3D-89F0-7208-7EA158536868}" dt="2019-09-30T12:42:53.801" v="593" actId="20577"/>
          <ac:spMkLst>
            <pc:docMk/>
            <pc:sldMk cId="1304531532" sldId="270"/>
            <ac:spMk id="3" creationId="{DFEFFA46-8681-4700-AC43-F6AD8E416E66}"/>
          </ac:spMkLst>
        </pc:spChg>
      </pc:sldChg>
      <pc:sldChg chg="modSp">
        <pc:chgData name="Eichelberger, Michelle" userId="S::michelle.eichelberger@suny.edu::1bd4442c-2af1-40d1-9d43-8e1df5db51d4" providerId="AD" clId="Web-{358EC63C-4A3D-89F0-7208-7EA158536868}" dt="2019-09-30T12:32:23.359" v="132" actId="20577"/>
        <pc:sldMkLst>
          <pc:docMk/>
          <pc:sldMk cId="1303825025" sldId="272"/>
        </pc:sldMkLst>
        <pc:spChg chg="mod">
          <ac:chgData name="Eichelberger, Michelle" userId="S::michelle.eichelberger@suny.edu::1bd4442c-2af1-40d1-9d43-8e1df5db51d4" providerId="AD" clId="Web-{358EC63C-4A3D-89F0-7208-7EA158536868}" dt="2019-09-30T12:32:23.359" v="132" actId="20577"/>
          <ac:spMkLst>
            <pc:docMk/>
            <pc:sldMk cId="1303825025" sldId="272"/>
            <ac:spMk id="3" creationId="{DFEFFA46-8681-4700-AC43-F6AD8E416E66}"/>
          </ac:spMkLst>
        </pc:spChg>
      </pc:sldChg>
      <pc:sldChg chg="addSp modSp">
        <pc:chgData name="Eichelberger, Michelle" userId="S::michelle.eichelberger@suny.edu::1bd4442c-2af1-40d1-9d43-8e1df5db51d4" providerId="AD" clId="Web-{358EC63C-4A3D-89F0-7208-7EA158536868}" dt="2019-09-30T18:18:01.974" v="1127" actId="1076"/>
        <pc:sldMkLst>
          <pc:docMk/>
          <pc:sldMk cId="911892781" sldId="275"/>
        </pc:sldMkLst>
        <pc:spChg chg="mod">
          <ac:chgData name="Eichelberger, Michelle" userId="S::michelle.eichelberger@suny.edu::1bd4442c-2af1-40d1-9d43-8e1df5db51d4" providerId="AD" clId="Web-{358EC63C-4A3D-89F0-7208-7EA158536868}" dt="2019-09-30T18:17:49.334" v="1126" actId="20577"/>
          <ac:spMkLst>
            <pc:docMk/>
            <pc:sldMk cId="911892781" sldId="275"/>
            <ac:spMk id="3" creationId="{DFEFFA46-8681-4700-AC43-F6AD8E416E66}"/>
          </ac:spMkLst>
        </pc:spChg>
        <pc:picChg chg="add mod">
          <ac:chgData name="Eichelberger, Michelle" userId="S::michelle.eichelberger@suny.edu::1bd4442c-2af1-40d1-9d43-8e1df5db51d4" providerId="AD" clId="Web-{358EC63C-4A3D-89F0-7208-7EA158536868}" dt="2019-09-30T18:12:45.848" v="913" actId="14100"/>
          <ac:picMkLst>
            <pc:docMk/>
            <pc:sldMk cId="911892781" sldId="275"/>
            <ac:picMk id="4" creationId="{A99E8EB9-2840-4583-9608-2BE0B9899605}"/>
          </ac:picMkLst>
        </pc:picChg>
        <pc:picChg chg="add mod modCrop">
          <ac:chgData name="Eichelberger, Michelle" userId="S::michelle.eichelberger@suny.edu::1bd4442c-2af1-40d1-9d43-8e1df5db51d4" providerId="AD" clId="Web-{358EC63C-4A3D-89F0-7208-7EA158536868}" dt="2019-09-30T18:18:01.974" v="1127" actId="1076"/>
          <ac:picMkLst>
            <pc:docMk/>
            <pc:sldMk cId="911892781" sldId="275"/>
            <ac:picMk id="6" creationId="{44582BEA-FE6F-4D39-9DA4-29CE0E9FA94D}"/>
          </ac:picMkLst>
        </pc:picChg>
      </pc:sldChg>
      <pc:sldChg chg="modSp">
        <pc:chgData name="Eichelberger, Michelle" userId="S::michelle.eichelberger@suny.edu::1bd4442c-2af1-40d1-9d43-8e1df5db51d4" providerId="AD" clId="Web-{358EC63C-4A3D-89F0-7208-7EA158536868}" dt="2019-09-30T12:37:36.158" v="363" actId="20577"/>
        <pc:sldMkLst>
          <pc:docMk/>
          <pc:sldMk cId="1074169190" sldId="276"/>
        </pc:sldMkLst>
        <pc:spChg chg="mod">
          <ac:chgData name="Eichelberger, Michelle" userId="S::michelle.eichelberger@suny.edu::1bd4442c-2af1-40d1-9d43-8e1df5db51d4" providerId="AD" clId="Web-{358EC63C-4A3D-89F0-7208-7EA158536868}" dt="2019-09-30T12:37:36.158" v="363" actId="20577"/>
          <ac:spMkLst>
            <pc:docMk/>
            <pc:sldMk cId="1074169190" sldId="276"/>
            <ac:spMk id="3" creationId="{DFEFFA46-8681-4700-AC43-F6AD8E416E66}"/>
          </ac:spMkLst>
        </pc:spChg>
        <pc:picChg chg="mod">
          <ac:chgData name="Eichelberger, Michelle" userId="S::michelle.eichelberger@suny.edu::1bd4442c-2af1-40d1-9d43-8e1df5db51d4" providerId="AD" clId="Web-{358EC63C-4A3D-89F0-7208-7EA158536868}" dt="2019-09-30T12:37:25.221" v="359" actId="1076"/>
          <ac:picMkLst>
            <pc:docMk/>
            <pc:sldMk cId="1074169190" sldId="276"/>
            <ac:picMk id="4" creationId="{F0944FB7-1949-4029-A2B6-34D2483FD889}"/>
          </ac:picMkLst>
        </pc:picChg>
        <pc:picChg chg="mod">
          <ac:chgData name="Eichelberger, Michelle" userId="S::michelle.eichelberger@suny.edu::1bd4442c-2af1-40d1-9d43-8e1df5db51d4" providerId="AD" clId="Web-{358EC63C-4A3D-89F0-7208-7EA158536868}" dt="2019-09-30T12:37:25.268" v="360" actId="1076"/>
          <ac:picMkLst>
            <pc:docMk/>
            <pc:sldMk cId="1074169190" sldId="276"/>
            <ac:picMk id="6" creationId="{B822D2DD-66DA-4C7D-BBB5-85B771AA47F5}"/>
          </ac:picMkLst>
        </pc:picChg>
        <pc:picChg chg="mod">
          <ac:chgData name="Eichelberger, Michelle" userId="S::michelle.eichelberger@suny.edu::1bd4442c-2af1-40d1-9d43-8e1df5db51d4" providerId="AD" clId="Web-{358EC63C-4A3D-89F0-7208-7EA158536868}" dt="2019-09-30T12:37:25.268" v="361" actId="1076"/>
          <ac:picMkLst>
            <pc:docMk/>
            <pc:sldMk cId="1074169190" sldId="276"/>
            <ac:picMk id="8" creationId="{A810AB12-E162-4F21-88F0-636CCD29F9C0}"/>
          </ac:picMkLst>
        </pc:picChg>
      </pc:sldChg>
      <pc:sldChg chg="modSp">
        <pc:chgData name="Eichelberger, Michelle" userId="S::michelle.eichelberger@suny.edu::1bd4442c-2af1-40d1-9d43-8e1df5db51d4" providerId="AD" clId="Web-{358EC63C-4A3D-89F0-7208-7EA158536868}" dt="2019-09-30T12:39:40.393" v="409" actId="20577"/>
        <pc:sldMkLst>
          <pc:docMk/>
          <pc:sldMk cId="735550787" sldId="277"/>
        </pc:sldMkLst>
        <pc:spChg chg="mod">
          <ac:chgData name="Eichelberger, Michelle" userId="S::michelle.eichelberger@suny.edu::1bd4442c-2af1-40d1-9d43-8e1df5db51d4" providerId="AD" clId="Web-{358EC63C-4A3D-89F0-7208-7EA158536868}" dt="2019-09-30T12:39:40.393" v="409" actId="20577"/>
          <ac:spMkLst>
            <pc:docMk/>
            <pc:sldMk cId="735550787" sldId="277"/>
            <ac:spMk id="3" creationId="{DFEFFA46-8681-4700-AC43-F6AD8E416E66}"/>
          </ac:spMkLst>
        </pc:spChg>
      </pc:sldChg>
      <pc:sldChg chg="modSp">
        <pc:chgData name="Eichelberger, Michelle" userId="S::michelle.eichelberger@suny.edu::1bd4442c-2af1-40d1-9d43-8e1df5db51d4" providerId="AD" clId="Web-{358EC63C-4A3D-89F0-7208-7EA158536868}" dt="2019-09-30T12:40:26.472" v="415" actId="20577"/>
        <pc:sldMkLst>
          <pc:docMk/>
          <pc:sldMk cId="3621234356" sldId="278"/>
        </pc:sldMkLst>
        <pc:spChg chg="mod">
          <ac:chgData name="Eichelberger, Michelle" userId="S::michelle.eichelberger@suny.edu::1bd4442c-2af1-40d1-9d43-8e1df5db51d4" providerId="AD" clId="Web-{358EC63C-4A3D-89F0-7208-7EA158536868}" dt="2019-09-30T12:40:26.472" v="415" actId="20577"/>
          <ac:spMkLst>
            <pc:docMk/>
            <pc:sldMk cId="3621234356" sldId="278"/>
            <ac:spMk id="3" creationId="{DFEFFA46-8681-4700-AC43-F6AD8E416E66}"/>
          </ac:spMkLst>
        </pc:spChg>
      </pc:sldChg>
      <pc:sldChg chg="modSp">
        <pc:chgData name="Eichelberger, Michelle" userId="S::michelle.eichelberger@suny.edu::1bd4442c-2af1-40d1-9d43-8e1df5db51d4" providerId="AD" clId="Web-{358EC63C-4A3D-89F0-7208-7EA158536868}" dt="2019-09-30T12:41:59.566" v="577" actId="20577"/>
        <pc:sldMkLst>
          <pc:docMk/>
          <pc:sldMk cId="3453092790" sldId="279"/>
        </pc:sldMkLst>
        <pc:spChg chg="mod">
          <ac:chgData name="Eichelberger, Michelle" userId="S::michelle.eichelberger@suny.edu::1bd4442c-2af1-40d1-9d43-8e1df5db51d4" providerId="AD" clId="Web-{358EC63C-4A3D-89F0-7208-7EA158536868}" dt="2019-09-30T12:41:59.566" v="577" actId="20577"/>
          <ac:spMkLst>
            <pc:docMk/>
            <pc:sldMk cId="3453092790" sldId="279"/>
            <ac:spMk id="3" creationId="{DFEFFA46-8681-4700-AC43-F6AD8E416E66}"/>
          </ac:spMkLst>
        </pc:spChg>
      </pc:sldChg>
      <pc:sldChg chg="modSp">
        <pc:chgData name="Eichelberger, Michelle" userId="S::michelle.eichelberger@suny.edu::1bd4442c-2af1-40d1-9d43-8e1df5db51d4" providerId="AD" clId="Web-{358EC63C-4A3D-89F0-7208-7EA158536868}" dt="2019-09-30T12:45:22.474" v="701" actId="14100"/>
        <pc:sldMkLst>
          <pc:docMk/>
          <pc:sldMk cId="2320635397" sldId="280"/>
        </pc:sldMkLst>
        <pc:spChg chg="mod">
          <ac:chgData name="Eichelberger, Michelle" userId="S::michelle.eichelberger@suny.edu::1bd4442c-2af1-40d1-9d43-8e1df5db51d4" providerId="AD" clId="Web-{358EC63C-4A3D-89F0-7208-7EA158536868}" dt="2019-09-30T12:45:22.474" v="701" actId="14100"/>
          <ac:spMkLst>
            <pc:docMk/>
            <pc:sldMk cId="2320635397" sldId="280"/>
            <ac:spMk id="3" creationId="{DFEFFA46-8681-4700-AC43-F6AD8E416E66}"/>
          </ac:spMkLst>
        </pc:spChg>
      </pc:sldChg>
      <pc:sldChg chg="add replId">
        <pc:chgData name="Eichelberger, Michelle" userId="S::michelle.eichelberger@suny.edu::1bd4442c-2af1-40d1-9d43-8e1df5db51d4" providerId="AD" clId="Web-{358EC63C-4A3D-89F0-7208-7EA158536868}" dt="2019-09-30T18:08:49.270" v="702"/>
        <pc:sldMkLst>
          <pc:docMk/>
          <pc:sldMk cId="3720084842" sldId="284"/>
        </pc:sldMkLst>
      </pc:sldChg>
    </pc:docChg>
  </pc:docChgLst>
  <pc:docChgLst>
    <pc:chgData name="Pritting, Shannon" userId="S::shannon.pritting@suny.edu::b6acce8b-3193-4a7b-b3b8-1dc43a9f8da4" providerId="AD" clId="Web-{064A200F-77C9-1112-6ED0-E634F840AD72}"/>
    <pc:docChg chg="modSld">
      <pc:chgData name="Pritting, Shannon" userId="S::shannon.pritting@suny.edu::b6acce8b-3193-4a7b-b3b8-1dc43a9f8da4" providerId="AD" clId="Web-{064A200F-77C9-1112-6ED0-E634F840AD72}" dt="2019-10-01T13:05:11.764" v="0" actId="1076"/>
      <pc:docMkLst>
        <pc:docMk/>
      </pc:docMkLst>
      <pc:sldChg chg="modSp">
        <pc:chgData name="Pritting, Shannon" userId="S::shannon.pritting@suny.edu::b6acce8b-3193-4a7b-b3b8-1dc43a9f8da4" providerId="AD" clId="Web-{064A200F-77C9-1112-6ED0-E634F840AD72}" dt="2019-10-01T13:05:11.764" v="0" actId="1076"/>
        <pc:sldMkLst>
          <pc:docMk/>
          <pc:sldMk cId="911892781" sldId="275"/>
        </pc:sldMkLst>
        <pc:spChg chg="mod">
          <ac:chgData name="Pritting, Shannon" userId="S::shannon.pritting@suny.edu::b6acce8b-3193-4a7b-b3b8-1dc43a9f8da4" providerId="AD" clId="Web-{064A200F-77C9-1112-6ED0-E634F840AD72}" dt="2019-10-01T13:05:11.764" v="0" actId="1076"/>
          <ac:spMkLst>
            <pc:docMk/>
            <pc:sldMk cId="911892781" sldId="275"/>
            <ac:spMk id="3" creationId="{DFEFFA46-8681-4700-AC43-F6AD8E416E66}"/>
          </ac:spMkLst>
        </pc:spChg>
      </pc:sldChg>
    </pc:docChg>
  </pc:docChgLst>
  <pc:docChgLst>
    <pc:chgData name="Eichelberger, Michelle" userId="S::michelle.eichelberger@suny.edu::1bd4442c-2af1-40d1-9d43-8e1df5db51d4" providerId="AD" clId="Web-{44E27F47-790E-5DDB-E4FD-E8C2F6C3F55B}"/>
    <pc:docChg chg="modSld">
      <pc:chgData name="Eichelberger, Michelle" userId="S::michelle.eichelberger@suny.edu::1bd4442c-2af1-40d1-9d43-8e1df5db51d4" providerId="AD" clId="Web-{44E27F47-790E-5DDB-E4FD-E8C2F6C3F55B}" dt="2019-09-27T13:42:27.691" v="121" actId="20577"/>
      <pc:docMkLst>
        <pc:docMk/>
      </pc:docMkLst>
      <pc:sldChg chg="modSp">
        <pc:chgData name="Eichelberger, Michelle" userId="S::michelle.eichelberger@suny.edu::1bd4442c-2af1-40d1-9d43-8e1df5db51d4" providerId="AD" clId="Web-{44E27F47-790E-5DDB-E4FD-E8C2F6C3F55B}" dt="2019-09-27T12:05:53.499" v="43" actId="20577"/>
        <pc:sldMkLst>
          <pc:docMk/>
          <pc:sldMk cId="1464074562" sldId="269"/>
        </pc:sldMkLst>
        <pc:spChg chg="mod">
          <ac:chgData name="Eichelberger, Michelle" userId="S::michelle.eichelberger@suny.edu::1bd4442c-2af1-40d1-9d43-8e1df5db51d4" providerId="AD" clId="Web-{44E27F47-790E-5DDB-E4FD-E8C2F6C3F55B}" dt="2019-09-27T12:05:53.499" v="43" actId="20577"/>
          <ac:spMkLst>
            <pc:docMk/>
            <pc:sldMk cId="1464074562" sldId="269"/>
            <ac:spMk id="3" creationId="{DFEFFA46-8681-4700-AC43-F6AD8E416E66}"/>
          </ac:spMkLst>
        </pc:spChg>
      </pc:sldChg>
      <pc:sldChg chg="addSp modSp">
        <pc:chgData name="Eichelberger, Michelle" userId="S::michelle.eichelberger@suny.edu::1bd4442c-2af1-40d1-9d43-8e1df5db51d4" providerId="AD" clId="Web-{44E27F47-790E-5DDB-E4FD-E8C2F6C3F55B}" dt="2019-09-27T12:07:47.989" v="89" actId="1076"/>
        <pc:sldMkLst>
          <pc:docMk/>
          <pc:sldMk cId="1074169190" sldId="276"/>
        </pc:sldMkLst>
        <pc:spChg chg="mod">
          <ac:chgData name="Eichelberger, Michelle" userId="S::michelle.eichelberger@suny.edu::1bd4442c-2af1-40d1-9d43-8e1df5db51d4" providerId="AD" clId="Web-{44E27F47-790E-5DDB-E4FD-E8C2F6C3F55B}" dt="2019-09-27T12:07:16.769" v="83" actId="20577"/>
          <ac:spMkLst>
            <pc:docMk/>
            <pc:sldMk cId="1074169190" sldId="276"/>
            <ac:spMk id="3" creationId="{DFEFFA46-8681-4700-AC43-F6AD8E416E66}"/>
          </ac:spMkLst>
        </pc:spChg>
        <pc:picChg chg="add mod">
          <ac:chgData name="Eichelberger, Michelle" userId="S::michelle.eichelberger@suny.edu::1bd4442c-2af1-40d1-9d43-8e1df5db51d4" providerId="AD" clId="Web-{44E27F47-790E-5DDB-E4FD-E8C2F6C3F55B}" dt="2019-09-27T12:07:20.800" v="85" actId="1076"/>
          <ac:picMkLst>
            <pc:docMk/>
            <pc:sldMk cId="1074169190" sldId="276"/>
            <ac:picMk id="4" creationId="{F0944FB7-1949-4029-A2B6-34D2483FD889}"/>
          </ac:picMkLst>
        </pc:picChg>
        <pc:picChg chg="add mod">
          <ac:chgData name="Eichelberger, Michelle" userId="S::michelle.eichelberger@suny.edu::1bd4442c-2af1-40d1-9d43-8e1df5db51d4" providerId="AD" clId="Web-{44E27F47-790E-5DDB-E4FD-E8C2F6C3F55B}" dt="2019-09-27T12:07:35.926" v="87" actId="1076"/>
          <ac:picMkLst>
            <pc:docMk/>
            <pc:sldMk cId="1074169190" sldId="276"/>
            <ac:picMk id="6" creationId="{B822D2DD-66DA-4C7D-BBB5-85B771AA47F5}"/>
          </ac:picMkLst>
        </pc:picChg>
        <pc:picChg chg="add mod">
          <ac:chgData name="Eichelberger, Michelle" userId="S::michelle.eichelberger@suny.edu::1bd4442c-2af1-40d1-9d43-8e1df5db51d4" providerId="AD" clId="Web-{44E27F47-790E-5DDB-E4FD-E8C2F6C3F55B}" dt="2019-09-27T12:07:47.989" v="89" actId="1076"/>
          <ac:picMkLst>
            <pc:docMk/>
            <pc:sldMk cId="1074169190" sldId="276"/>
            <ac:picMk id="8" creationId="{A810AB12-E162-4F21-88F0-636CCD29F9C0}"/>
          </ac:picMkLst>
        </pc:picChg>
      </pc:sldChg>
      <pc:sldChg chg="modSp">
        <pc:chgData name="Eichelberger, Michelle" userId="S::michelle.eichelberger@suny.edu::1bd4442c-2af1-40d1-9d43-8e1df5db51d4" providerId="AD" clId="Web-{44E27F47-790E-5DDB-E4FD-E8C2F6C3F55B}" dt="2019-09-27T13:42:27.691" v="121" actId="20577"/>
        <pc:sldMkLst>
          <pc:docMk/>
          <pc:sldMk cId="735550787" sldId="277"/>
        </pc:sldMkLst>
        <pc:spChg chg="mod">
          <ac:chgData name="Eichelberger, Michelle" userId="S::michelle.eichelberger@suny.edu::1bd4442c-2af1-40d1-9d43-8e1df5db51d4" providerId="AD" clId="Web-{44E27F47-790E-5DDB-E4FD-E8C2F6C3F55B}" dt="2019-09-27T13:42:27.691" v="121" actId="20577"/>
          <ac:spMkLst>
            <pc:docMk/>
            <pc:sldMk cId="735550787" sldId="277"/>
            <ac:spMk id="3" creationId="{DFEFFA46-8681-4700-AC43-F6AD8E416E66}"/>
          </ac:spMkLst>
        </pc:spChg>
      </pc:sldChg>
    </pc:docChg>
  </pc:docChgLst>
  <pc:docChgLst>
    <pc:chgData name="Eichelberger, Michelle" userId="S::michelle.eichelberger@suny.edu::1bd4442c-2af1-40d1-9d43-8e1df5db51d4" providerId="AD" clId="Web-{0B0F0050-B43F-1AB2-126E-C6C49B35AF74}"/>
    <pc:docChg chg="addSld modSld sldOrd">
      <pc:chgData name="Eichelberger, Michelle" userId="S::michelle.eichelberger@suny.edu::1bd4442c-2af1-40d1-9d43-8e1df5db51d4" providerId="AD" clId="Web-{0B0F0050-B43F-1AB2-126E-C6C49B35AF74}" dt="2019-10-01T15:21:30.057" v="372" actId="20577"/>
      <pc:docMkLst>
        <pc:docMk/>
      </pc:docMkLst>
      <pc:sldChg chg="ord">
        <pc:chgData name="Eichelberger, Michelle" userId="S::michelle.eichelberger@suny.edu::1bd4442c-2af1-40d1-9d43-8e1df5db51d4" providerId="AD" clId="Web-{0B0F0050-B43F-1AB2-126E-C6C49B35AF74}" dt="2019-10-01T15:07:56.069" v="0"/>
        <pc:sldMkLst>
          <pc:docMk/>
          <pc:sldMk cId="3453092790" sldId="279"/>
        </pc:sldMkLst>
      </pc:sldChg>
      <pc:sldChg chg="addSp delSp modSp add ord replId">
        <pc:chgData name="Eichelberger, Michelle" userId="S::michelle.eichelberger@suny.edu::1bd4442c-2af1-40d1-9d43-8e1df5db51d4" providerId="AD" clId="Web-{0B0F0050-B43F-1AB2-126E-C6C49B35AF74}" dt="2019-10-01T15:21:30.057" v="372" actId="20577"/>
        <pc:sldMkLst>
          <pc:docMk/>
          <pc:sldMk cId="3971031809" sldId="285"/>
        </pc:sldMkLst>
        <pc:spChg chg="mod">
          <ac:chgData name="Eichelberger, Michelle" userId="S::michelle.eichelberger@suny.edu::1bd4442c-2af1-40d1-9d43-8e1df5db51d4" providerId="AD" clId="Web-{0B0F0050-B43F-1AB2-126E-C6C49B35AF74}" dt="2019-10-01T15:09:44.350" v="10" actId="20577"/>
          <ac:spMkLst>
            <pc:docMk/>
            <pc:sldMk cId="3971031809" sldId="285"/>
            <ac:spMk id="2" creationId="{CF35C57F-FC75-46E5-88FE-2931FE30C3C1}"/>
          </ac:spMkLst>
        </pc:spChg>
        <pc:spChg chg="mod">
          <ac:chgData name="Eichelberger, Michelle" userId="S::michelle.eichelberger@suny.edu::1bd4442c-2af1-40d1-9d43-8e1df5db51d4" providerId="AD" clId="Web-{0B0F0050-B43F-1AB2-126E-C6C49B35AF74}" dt="2019-10-01T15:21:30.057" v="372" actId="20577"/>
          <ac:spMkLst>
            <pc:docMk/>
            <pc:sldMk cId="3971031809" sldId="285"/>
            <ac:spMk id="3" creationId="{DFEFFA46-8681-4700-AC43-F6AD8E416E66}"/>
          </ac:spMkLst>
        </pc:spChg>
        <pc:picChg chg="del">
          <ac:chgData name="Eichelberger, Michelle" userId="S::michelle.eichelberger@suny.edu::1bd4442c-2af1-40d1-9d43-8e1df5db51d4" providerId="AD" clId="Web-{0B0F0050-B43F-1AB2-126E-C6C49B35AF74}" dt="2019-10-01T15:09:01.553" v="2"/>
          <ac:picMkLst>
            <pc:docMk/>
            <pc:sldMk cId="3971031809" sldId="285"/>
            <ac:picMk id="4" creationId="{A99E8EB9-2840-4583-9608-2BE0B9899605}"/>
          </ac:picMkLst>
        </pc:picChg>
        <pc:picChg chg="add mod">
          <ac:chgData name="Eichelberger, Michelle" userId="S::michelle.eichelberger@suny.edu::1bd4442c-2af1-40d1-9d43-8e1df5db51d4" providerId="AD" clId="Web-{0B0F0050-B43F-1AB2-126E-C6C49B35AF74}" dt="2019-10-01T15:20:15.462" v="302"/>
          <ac:picMkLst>
            <pc:docMk/>
            <pc:sldMk cId="3971031809" sldId="285"/>
            <ac:picMk id="5" creationId="{CFBBFCCC-242B-4CCD-B959-5BA09F7A396C}"/>
          </ac:picMkLst>
        </pc:picChg>
        <pc:picChg chg="del">
          <ac:chgData name="Eichelberger, Michelle" userId="S::michelle.eichelberger@suny.edu::1bd4442c-2af1-40d1-9d43-8e1df5db51d4" providerId="AD" clId="Web-{0B0F0050-B43F-1AB2-126E-C6C49B35AF74}" dt="2019-10-01T15:09:03.850" v="3"/>
          <ac:picMkLst>
            <pc:docMk/>
            <pc:sldMk cId="3971031809" sldId="285"/>
            <ac:picMk id="6" creationId="{44582BEA-FE6F-4D39-9DA4-29CE0E9FA94D}"/>
          </ac:picMkLst>
        </pc:picChg>
        <pc:picChg chg="add mod">
          <ac:chgData name="Eichelberger, Michelle" userId="S::michelle.eichelberger@suny.edu::1bd4442c-2af1-40d1-9d43-8e1df5db51d4" providerId="AD" clId="Web-{0B0F0050-B43F-1AB2-126E-C6C49B35AF74}" dt="2019-10-01T15:20:05.400" v="300"/>
          <ac:picMkLst>
            <pc:docMk/>
            <pc:sldMk cId="3971031809" sldId="285"/>
            <ac:picMk id="8" creationId="{F6FE1CD6-96CD-4377-84A9-FC5377996029}"/>
          </ac:picMkLst>
        </pc:picChg>
        <pc:picChg chg="add mod">
          <ac:chgData name="Eichelberger, Michelle" userId="S::michelle.eichelberger@suny.edu::1bd4442c-2af1-40d1-9d43-8e1df5db51d4" providerId="AD" clId="Web-{0B0F0050-B43F-1AB2-126E-C6C49B35AF74}" dt="2019-10-01T15:20:11.821" v="301"/>
          <ac:picMkLst>
            <pc:docMk/>
            <pc:sldMk cId="3971031809" sldId="285"/>
            <ac:picMk id="10" creationId="{88FC738C-950B-4A6E-AA9A-4371BB36F651}"/>
          </ac:picMkLst>
        </pc:picChg>
      </pc:sldChg>
    </pc:docChg>
  </pc:docChgLst>
  <pc:docChgLst>
    <pc:chgData name="Eichelberger, Michelle" userId="S::michelle.eichelberger@suny.edu::1bd4442c-2af1-40d1-9d43-8e1df5db51d4" providerId="AD" clId="Web-{C26B6C3B-717F-8DA8-0C5D-0AE6BADC662C}"/>
    <pc:docChg chg="addSld delSld modSld">
      <pc:chgData name="Eichelberger, Michelle" userId="S::michelle.eichelberger@suny.edu::1bd4442c-2af1-40d1-9d43-8e1df5db51d4" providerId="AD" clId="Web-{C26B6C3B-717F-8DA8-0C5D-0AE6BADC662C}" dt="2019-09-26T20:27:49.023" v="1251" actId="20577"/>
      <pc:docMkLst>
        <pc:docMk/>
      </pc:docMkLst>
      <pc:sldChg chg="modSp">
        <pc:chgData name="Eichelberger, Michelle" userId="S::michelle.eichelberger@suny.edu::1bd4442c-2af1-40d1-9d43-8e1df5db51d4" providerId="AD" clId="Web-{C26B6C3B-717F-8DA8-0C5D-0AE6BADC662C}" dt="2019-09-26T14:17:35.785" v="1089" actId="20577"/>
        <pc:sldMkLst>
          <pc:docMk/>
          <pc:sldMk cId="3101287486" sldId="259"/>
        </pc:sldMkLst>
        <pc:spChg chg="mod">
          <ac:chgData name="Eichelberger, Michelle" userId="S::michelle.eichelberger@suny.edu::1bd4442c-2af1-40d1-9d43-8e1df5db51d4" providerId="AD" clId="Web-{C26B6C3B-717F-8DA8-0C5D-0AE6BADC662C}" dt="2019-09-26T14:17:35.785" v="1089" actId="20577"/>
          <ac:spMkLst>
            <pc:docMk/>
            <pc:sldMk cId="3101287486" sldId="259"/>
            <ac:spMk id="2" creationId="{CF35C57F-FC75-46E5-88FE-2931FE30C3C1}"/>
          </ac:spMkLst>
        </pc:spChg>
        <pc:spChg chg="mod">
          <ac:chgData name="Eichelberger, Michelle" userId="S::michelle.eichelberger@suny.edu::1bd4442c-2af1-40d1-9d43-8e1df5db51d4" providerId="AD" clId="Web-{C26B6C3B-717F-8DA8-0C5D-0AE6BADC662C}" dt="2019-09-26T14:17:29.676" v="1085" actId="20577"/>
          <ac:spMkLst>
            <pc:docMk/>
            <pc:sldMk cId="3101287486" sldId="259"/>
            <ac:spMk id="3" creationId="{DFEFFA46-8681-4700-AC43-F6AD8E416E66}"/>
          </ac:spMkLst>
        </pc:spChg>
      </pc:sldChg>
      <pc:sldChg chg="del">
        <pc:chgData name="Eichelberger, Michelle" userId="S::michelle.eichelberger@suny.edu::1bd4442c-2af1-40d1-9d43-8e1df5db51d4" providerId="AD" clId="Web-{C26B6C3B-717F-8DA8-0C5D-0AE6BADC662C}" dt="2019-09-26T14:14:59.731" v="1062"/>
        <pc:sldMkLst>
          <pc:docMk/>
          <pc:sldMk cId="10138489" sldId="261"/>
        </pc:sldMkLst>
      </pc:sldChg>
      <pc:sldChg chg="del">
        <pc:chgData name="Eichelberger, Michelle" userId="S::michelle.eichelberger@suny.edu::1bd4442c-2af1-40d1-9d43-8e1df5db51d4" providerId="AD" clId="Web-{C26B6C3B-717F-8DA8-0C5D-0AE6BADC662C}" dt="2019-09-26T14:14:56.997" v="1061"/>
        <pc:sldMkLst>
          <pc:docMk/>
          <pc:sldMk cId="1813829959" sldId="264"/>
        </pc:sldMkLst>
      </pc:sldChg>
      <pc:sldChg chg="del">
        <pc:chgData name="Eichelberger, Michelle" userId="S::michelle.eichelberger@suny.edu::1bd4442c-2af1-40d1-9d43-8e1df5db51d4" providerId="AD" clId="Web-{C26B6C3B-717F-8DA8-0C5D-0AE6BADC662C}" dt="2019-09-26T14:14:54.841" v="1060"/>
        <pc:sldMkLst>
          <pc:docMk/>
          <pc:sldMk cId="1808086621" sldId="265"/>
        </pc:sldMkLst>
      </pc:sldChg>
      <pc:sldChg chg="del">
        <pc:chgData name="Eichelberger, Michelle" userId="S::michelle.eichelberger@suny.edu::1bd4442c-2af1-40d1-9d43-8e1df5db51d4" providerId="AD" clId="Web-{C26B6C3B-717F-8DA8-0C5D-0AE6BADC662C}" dt="2019-09-26T14:14:52.903" v="1059"/>
        <pc:sldMkLst>
          <pc:docMk/>
          <pc:sldMk cId="1877583156" sldId="266"/>
        </pc:sldMkLst>
      </pc:sldChg>
      <pc:sldChg chg="del">
        <pc:chgData name="Eichelberger, Michelle" userId="S::michelle.eichelberger@suny.edu::1bd4442c-2af1-40d1-9d43-8e1df5db51d4" providerId="AD" clId="Web-{C26B6C3B-717F-8DA8-0C5D-0AE6BADC662C}" dt="2019-09-26T13:07:41.917" v="400"/>
        <pc:sldMkLst>
          <pc:docMk/>
          <pc:sldMk cId="3172228701" sldId="267"/>
        </pc:sldMkLst>
      </pc:sldChg>
      <pc:sldChg chg="addSp modSp mod setBg">
        <pc:chgData name="Eichelberger, Michelle" userId="S::michelle.eichelberger@suny.edu::1bd4442c-2af1-40d1-9d43-8e1df5db51d4" providerId="AD" clId="Web-{C26B6C3B-717F-8DA8-0C5D-0AE6BADC662C}" dt="2019-09-26T13:06:56.089" v="362" actId="20577"/>
        <pc:sldMkLst>
          <pc:docMk/>
          <pc:sldMk cId="3594190349" sldId="268"/>
        </pc:sldMkLst>
        <pc:spChg chg="mod">
          <ac:chgData name="Eichelberger, Michelle" userId="S::michelle.eichelberger@suny.edu::1bd4442c-2af1-40d1-9d43-8e1df5db51d4" providerId="AD" clId="Web-{C26B6C3B-717F-8DA8-0C5D-0AE6BADC662C}" dt="2019-09-26T13:02:32.870" v="181"/>
          <ac:spMkLst>
            <pc:docMk/>
            <pc:sldMk cId="3594190349" sldId="268"/>
            <ac:spMk id="2" creationId="{CF35C57F-FC75-46E5-88FE-2931FE30C3C1}"/>
          </ac:spMkLst>
        </pc:spChg>
        <pc:spChg chg="mod">
          <ac:chgData name="Eichelberger, Michelle" userId="S::michelle.eichelberger@suny.edu::1bd4442c-2af1-40d1-9d43-8e1df5db51d4" providerId="AD" clId="Web-{C26B6C3B-717F-8DA8-0C5D-0AE6BADC662C}" dt="2019-09-26T13:06:56.089" v="362" actId="20577"/>
          <ac:spMkLst>
            <pc:docMk/>
            <pc:sldMk cId="3594190349" sldId="268"/>
            <ac:spMk id="3" creationId="{DFEFFA46-8681-4700-AC43-F6AD8E416E66}"/>
          </ac:spMkLst>
        </pc:spChg>
        <pc:picChg chg="add mod modCrop">
          <ac:chgData name="Eichelberger, Michelle" userId="S::michelle.eichelberger@suny.edu::1bd4442c-2af1-40d1-9d43-8e1df5db51d4" providerId="AD" clId="Web-{C26B6C3B-717F-8DA8-0C5D-0AE6BADC662C}" dt="2019-09-26T13:02:53.620" v="184" actId="1076"/>
          <ac:picMkLst>
            <pc:docMk/>
            <pc:sldMk cId="3594190349" sldId="268"/>
            <ac:picMk id="4" creationId="{4FD1AE6B-36F8-4334-AF1F-A2E83646F395}"/>
          </ac:picMkLst>
        </pc:picChg>
      </pc:sldChg>
      <pc:sldChg chg="modSp">
        <pc:chgData name="Eichelberger, Michelle" userId="S::michelle.eichelberger@suny.edu::1bd4442c-2af1-40d1-9d43-8e1df5db51d4" providerId="AD" clId="Web-{C26B6C3B-717F-8DA8-0C5D-0AE6BADC662C}" dt="2019-09-26T20:27:49.023" v="1250" actId="20577"/>
        <pc:sldMkLst>
          <pc:docMk/>
          <pc:sldMk cId="1464074562" sldId="269"/>
        </pc:sldMkLst>
        <pc:spChg chg="mod">
          <ac:chgData name="Eichelberger, Michelle" userId="S::michelle.eichelberger@suny.edu::1bd4442c-2af1-40d1-9d43-8e1df5db51d4" providerId="AD" clId="Web-{C26B6C3B-717F-8DA8-0C5D-0AE6BADC662C}" dt="2019-09-26T20:27:49.023" v="1250" actId="20577"/>
          <ac:spMkLst>
            <pc:docMk/>
            <pc:sldMk cId="1464074562" sldId="269"/>
            <ac:spMk id="3" creationId="{DFEFFA46-8681-4700-AC43-F6AD8E416E66}"/>
          </ac:spMkLst>
        </pc:spChg>
      </pc:sldChg>
      <pc:sldChg chg="modSp">
        <pc:chgData name="Eichelberger, Michelle" userId="S::michelle.eichelberger@suny.edu::1bd4442c-2af1-40d1-9d43-8e1df5db51d4" providerId="AD" clId="Web-{C26B6C3B-717F-8DA8-0C5D-0AE6BADC662C}" dt="2019-09-26T20:25:12.289" v="1093" actId="20577"/>
        <pc:sldMkLst>
          <pc:docMk/>
          <pc:sldMk cId="1303825025" sldId="272"/>
        </pc:sldMkLst>
        <pc:spChg chg="mod">
          <ac:chgData name="Eichelberger, Michelle" userId="S::michelle.eichelberger@suny.edu::1bd4442c-2af1-40d1-9d43-8e1df5db51d4" providerId="AD" clId="Web-{C26B6C3B-717F-8DA8-0C5D-0AE6BADC662C}" dt="2019-09-26T20:25:12.289" v="1093" actId="20577"/>
          <ac:spMkLst>
            <pc:docMk/>
            <pc:sldMk cId="1303825025" sldId="272"/>
            <ac:spMk id="3" creationId="{DFEFFA46-8681-4700-AC43-F6AD8E416E66}"/>
          </ac:spMkLst>
        </pc:spChg>
      </pc:sldChg>
      <pc:sldChg chg="modSp">
        <pc:chgData name="Eichelberger, Michelle" userId="S::michelle.eichelberger@suny.edu::1bd4442c-2af1-40d1-9d43-8e1df5db51d4" providerId="AD" clId="Web-{C26B6C3B-717F-8DA8-0C5D-0AE6BADC662C}" dt="2019-09-26T14:17:20.144" v="1082" actId="14100"/>
        <pc:sldMkLst>
          <pc:docMk/>
          <pc:sldMk cId="3213111002" sldId="273"/>
        </pc:sldMkLst>
        <pc:spChg chg="mod">
          <ac:chgData name="Eichelberger, Michelle" userId="S::michelle.eichelberger@suny.edu::1bd4442c-2af1-40d1-9d43-8e1df5db51d4" providerId="AD" clId="Web-{C26B6C3B-717F-8DA8-0C5D-0AE6BADC662C}" dt="2019-09-26T14:16:37.408" v="1076" actId="14100"/>
          <ac:spMkLst>
            <pc:docMk/>
            <pc:sldMk cId="3213111002" sldId="273"/>
            <ac:spMk id="3" creationId="{DFEFFA46-8681-4700-AC43-F6AD8E416E66}"/>
          </ac:spMkLst>
        </pc:spChg>
        <pc:cxnChg chg="mod">
          <ac:chgData name="Eichelberger, Michelle" userId="S::michelle.eichelberger@suny.edu::1bd4442c-2af1-40d1-9d43-8e1df5db51d4" providerId="AD" clId="Web-{C26B6C3B-717F-8DA8-0C5D-0AE6BADC662C}" dt="2019-09-26T14:17:20.144" v="1082" actId="14100"/>
          <ac:cxnSpMkLst>
            <pc:docMk/>
            <pc:sldMk cId="3213111002" sldId="273"/>
            <ac:cxnSpMk id="11" creationId="{DDD44A39-F18B-4926-B5B2-39C6148FBC1E}"/>
          </ac:cxnSpMkLst>
        </pc:cxnChg>
      </pc:sldChg>
      <pc:sldChg chg="modSp">
        <pc:chgData name="Eichelberger, Michelle" userId="S::michelle.eichelberger@suny.edu::1bd4442c-2af1-40d1-9d43-8e1df5db51d4" providerId="AD" clId="Web-{C26B6C3B-717F-8DA8-0C5D-0AE6BADC662C}" dt="2019-09-26T13:00:48.026" v="178" actId="20577"/>
        <pc:sldMkLst>
          <pc:docMk/>
          <pc:sldMk cId="911892781" sldId="275"/>
        </pc:sldMkLst>
        <pc:spChg chg="mod">
          <ac:chgData name="Eichelberger, Michelle" userId="S::michelle.eichelberger@suny.edu::1bd4442c-2af1-40d1-9d43-8e1df5db51d4" providerId="AD" clId="Web-{C26B6C3B-717F-8DA8-0C5D-0AE6BADC662C}" dt="2019-09-26T13:00:48.026" v="178" actId="20577"/>
          <ac:spMkLst>
            <pc:docMk/>
            <pc:sldMk cId="911892781" sldId="275"/>
            <ac:spMk id="3" creationId="{DFEFFA46-8681-4700-AC43-F6AD8E416E66}"/>
          </ac:spMkLst>
        </pc:spChg>
      </pc:sldChg>
      <pc:sldChg chg="modSp">
        <pc:chgData name="Eichelberger, Michelle" userId="S::michelle.eichelberger@suny.edu::1bd4442c-2af1-40d1-9d43-8e1df5db51d4" providerId="AD" clId="Web-{C26B6C3B-717F-8DA8-0C5D-0AE6BADC662C}" dt="2019-09-26T12:55:47.885" v="11" actId="20577"/>
        <pc:sldMkLst>
          <pc:docMk/>
          <pc:sldMk cId="3621234356" sldId="278"/>
        </pc:sldMkLst>
        <pc:spChg chg="mod">
          <ac:chgData name="Eichelberger, Michelle" userId="S::michelle.eichelberger@suny.edu::1bd4442c-2af1-40d1-9d43-8e1df5db51d4" providerId="AD" clId="Web-{C26B6C3B-717F-8DA8-0C5D-0AE6BADC662C}" dt="2019-09-26T12:55:47.885" v="11" actId="20577"/>
          <ac:spMkLst>
            <pc:docMk/>
            <pc:sldMk cId="3621234356" sldId="278"/>
            <ac:spMk id="3" creationId="{DFEFFA46-8681-4700-AC43-F6AD8E416E66}"/>
          </ac:spMkLst>
        </pc:spChg>
      </pc:sldChg>
      <pc:sldChg chg="modSp">
        <pc:chgData name="Eichelberger, Michelle" userId="S::michelle.eichelberger@suny.edu::1bd4442c-2af1-40d1-9d43-8e1df5db51d4" providerId="AD" clId="Web-{C26B6C3B-717F-8DA8-0C5D-0AE6BADC662C}" dt="2019-09-26T12:58:02.119" v="86" actId="20577"/>
        <pc:sldMkLst>
          <pc:docMk/>
          <pc:sldMk cId="3453092790" sldId="279"/>
        </pc:sldMkLst>
        <pc:spChg chg="mod">
          <ac:chgData name="Eichelberger, Michelle" userId="S::michelle.eichelberger@suny.edu::1bd4442c-2af1-40d1-9d43-8e1df5db51d4" providerId="AD" clId="Web-{C26B6C3B-717F-8DA8-0C5D-0AE6BADC662C}" dt="2019-09-26T12:58:02.119" v="86" actId="20577"/>
          <ac:spMkLst>
            <pc:docMk/>
            <pc:sldMk cId="3453092790" sldId="279"/>
            <ac:spMk id="3" creationId="{DFEFFA46-8681-4700-AC43-F6AD8E416E66}"/>
          </ac:spMkLst>
        </pc:spChg>
      </pc:sldChg>
      <pc:sldChg chg="addSp delSp modSp add replId">
        <pc:chgData name="Eichelberger, Michelle" userId="S::michelle.eichelberger@suny.edu::1bd4442c-2af1-40d1-9d43-8e1df5db51d4" providerId="AD" clId="Web-{C26B6C3B-717F-8DA8-0C5D-0AE6BADC662C}" dt="2019-09-26T13:13:48.574" v="578" actId="1076"/>
        <pc:sldMkLst>
          <pc:docMk/>
          <pc:sldMk cId="1370649746" sldId="281"/>
        </pc:sldMkLst>
        <pc:spChg chg="mod">
          <ac:chgData name="Eichelberger, Michelle" userId="S::michelle.eichelberger@suny.edu::1bd4442c-2af1-40d1-9d43-8e1df5db51d4" providerId="AD" clId="Web-{C26B6C3B-717F-8DA8-0C5D-0AE6BADC662C}" dt="2019-09-26T13:07:40.761" v="398" actId="20577"/>
          <ac:spMkLst>
            <pc:docMk/>
            <pc:sldMk cId="1370649746" sldId="281"/>
            <ac:spMk id="2" creationId="{CF35C57F-FC75-46E5-88FE-2931FE30C3C1}"/>
          </ac:spMkLst>
        </pc:spChg>
        <pc:spChg chg="mod">
          <ac:chgData name="Eichelberger, Michelle" userId="S::michelle.eichelberger@suny.edu::1bd4442c-2af1-40d1-9d43-8e1df5db51d4" providerId="AD" clId="Web-{C26B6C3B-717F-8DA8-0C5D-0AE6BADC662C}" dt="2019-09-26T13:11:48.793" v="567" actId="20577"/>
          <ac:spMkLst>
            <pc:docMk/>
            <pc:sldMk cId="1370649746" sldId="281"/>
            <ac:spMk id="3" creationId="{DFEFFA46-8681-4700-AC43-F6AD8E416E66}"/>
          </ac:spMkLst>
        </pc:spChg>
        <pc:spChg chg="add del mod">
          <ac:chgData name="Eichelberger, Michelle" userId="S::michelle.eichelberger@suny.edu::1bd4442c-2af1-40d1-9d43-8e1df5db51d4" providerId="AD" clId="Web-{C26B6C3B-717F-8DA8-0C5D-0AE6BADC662C}" dt="2019-09-26T13:12:49.949" v="572"/>
          <ac:spMkLst>
            <pc:docMk/>
            <pc:sldMk cId="1370649746" sldId="281"/>
            <ac:spMk id="7" creationId="{472C05AD-313E-4867-AC21-7B89AD268BE6}"/>
          </ac:spMkLst>
        </pc:spChg>
        <pc:picChg chg="del">
          <ac:chgData name="Eichelberger, Michelle" userId="S::michelle.eichelberger@suny.edu::1bd4442c-2af1-40d1-9d43-8e1df5db51d4" providerId="AD" clId="Web-{C26B6C3B-717F-8DA8-0C5D-0AE6BADC662C}" dt="2019-09-26T13:08:16.355" v="454"/>
          <ac:picMkLst>
            <pc:docMk/>
            <pc:sldMk cId="1370649746" sldId="281"/>
            <ac:picMk id="4" creationId="{4FD1AE6B-36F8-4334-AF1F-A2E83646F395}"/>
          </ac:picMkLst>
        </pc:picChg>
        <pc:picChg chg="add mod">
          <ac:chgData name="Eichelberger, Michelle" userId="S::michelle.eichelberger@suny.edu::1bd4442c-2af1-40d1-9d43-8e1df5db51d4" providerId="AD" clId="Web-{C26B6C3B-717F-8DA8-0C5D-0AE6BADC662C}" dt="2019-09-26T13:09:25.496" v="457" actId="14100"/>
          <ac:picMkLst>
            <pc:docMk/>
            <pc:sldMk cId="1370649746" sldId="281"/>
            <ac:picMk id="5" creationId="{2CA3FB15-BEA9-4690-B9F3-3BE57B12D824}"/>
          </ac:picMkLst>
        </pc:picChg>
        <pc:picChg chg="add del mod">
          <ac:chgData name="Eichelberger, Michelle" userId="S::michelle.eichelberger@suny.edu::1bd4442c-2af1-40d1-9d43-8e1df5db51d4" providerId="AD" clId="Web-{C26B6C3B-717F-8DA8-0C5D-0AE6BADC662C}" dt="2019-09-26T13:13:38.465" v="576"/>
          <ac:picMkLst>
            <pc:docMk/>
            <pc:sldMk cId="1370649746" sldId="281"/>
            <ac:picMk id="8" creationId="{B7B1A1D8-56CD-4120-B892-43C09DAB1AAE}"/>
          </ac:picMkLst>
        </pc:picChg>
        <pc:picChg chg="add mod">
          <ac:chgData name="Eichelberger, Michelle" userId="S::michelle.eichelberger@suny.edu::1bd4442c-2af1-40d1-9d43-8e1df5db51d4" providerId="AD" clId="Web-{C26B6C3B-717F-8DA8-0C5D-0AE6BADC662C}" dt="2019-09-26T13:13:48.574" v="578" actId="1076"/>
          <ac:picMkLst>
            <pc:docMk/>
            <pc:sldMk cId="1370649746" sldId="281"/>
            <ac:picMk id="10" creationId="{886314E7-AEA8-438B-991D-F24B2B296954}"/>
          </ac:picMkLst>
        </pc:picChg>
      </pc:sldChg>
      <pc:sldChg chg="addSp delSp modSp add replId">
        <pc:chgData name="Eichelberger, Michelle" userId="S::michelle.eichelberger@suny.edu::1bd4442c-2af1-40d1-9d43-8e1df5db51d4" providerId="AD" clId="Web-{C26B6C3B-717F-8DA8-0C5D-0AE6BADC662C}" dt="2019-09-26T13:46:38.055" v="818" actId="20577"/>
        <pc:sldMkLst>
          <pc:docMk/>
          <pc:sldMk cId="4169750885" sldId="282"/>
        </pc:sldMkLst>
        <pc:spChg chg="mod">
          <ac:chgData name="Eichelberger, Michelle" userId="S::michelle.eichelberger@suny.edu::1bd4442c-2af1-40d1-9d43-8e1df5db51d4" providerId="AD" clId="Web-{C26B6C3B-717F-8DA8-0C5D-0AE6BADC662C}" dt="2019-09-26T13:14:08.559" v="584" actId="20577"/>
          <ac:spMkLst>
            <pc:docMk/>
            <pc:sldMk cId="4169750885" sldId="282"/>
            <ac:spMk id="2" creationId="{CF35C57F-FC75-46E5-88FE-2931FE30C3C1}"/>
          </ac:spMkLst>
        </pc:spChg>
        <pc:spChg chg="mod">
          <ac:chgData name="Eichelberger, Michelle" userId="S::michelle.eichelberger@suny.edu::1bd4442c-2af1-40d1-9d43-8e1df5db51d4" providerId="AD" clId="Web-{C26B6C3B-717F-8DA8-0C5D-0AE6BADC662C}" dt="2019-09-26T13:46:38.055" v="818" actId="20577"/>
          <ac:spMkLst>
            <pc:docMk/>
            <pc:sldMk cId="4169750885" sldId="282"/>
            <ac:spMk id="3" creationId="{DFEFFA46-8681-4700-AC43-F6AD8E416E66}"/>
          </ac:spMkLst>
        </pc:spChg>
        <pc:picChg chg="del">
          <ac:chgData name="Eichelberger, Michelle" userId="S::michelle.eichelberger@suny.edu::1bd4442c-2af1-40d1-9d43-8e1df5db51d4" providerId="AD" clId="Web-{C26B6C3B-717F-8DA8-0C5D-0AE6BADC662C}" dt="2019-09-26T13:15:22.965" v="698"/>
          <ac:picMkLst>
            <pc:docMk/>
            <pc:sldMk cId="4169750885" sldId="282"/>
            <ac:picMk id="4" creationId="{4FD1AE6B-36F8-4334-AF1F-A2E83646F395}"/>
          </ac:picMkLst>
        </pc:picChg>
        <pc:picChg chg="add mod">
          <ac:chgData name="Eichelberger, Michelle" userId="S::michelle.eichelberger@suny.edu::1bd4442c-2af1-40d1-9d43-8e1df5db51d4" providerId="AD" clId="Web-{C26B6C3B-717F-8DA8-0C5D-0AE6BADC662C}" dt="2019-09-26T13:45:37.694" v="725"/>
          <ac:picMkLst>
            <pc:docMk/>
            <pc:sldMk cId="4169750885" sldId="282"/>
            <ac:picMk id="4" creationId="{C5108214-F236-4D71-A2FD-B37429A93927}"/>
          </ac:picMkLst>
        </pc:picChg>
      </pc:sldChg>
      <pc:sldChg chg="addSp delSp modSp add replId">
        <pc:chgData name="Eichelberger, Michelle" userId="S::michelle.eichelberger@suny.edu::1bd4442c-2af1-40d1-9d43-8e1df5db51d4" providerId="AD" clId="Web-{C26B6C3B-717F-8DA8-0C5D-0AE6BADC662C}" dt="2019-09-26T14:14:42.059" v="1058" actId="1076"/>
        <pc:sldMkLst>
          <pc:docMk/>
          <pc:sldMk cId="1417538400" sldId="283"/>
        </pc:sldMkLst>
        <pc:spChg chg="mod">
          <ac:chgData name="Eichelberger, Michelle" userId="S::michelle.eichelberger@suny.edu::1bd4442c-2af1-40d1-9d43-8e1df5db51d4" providerId="AD" clId="Web-{C26B6C3B-717F-8DA8-0C5D-0AE6BADC662C}" dt="2019-09-26T13:46:48.181" v="831" actId="20577"/>
          <ac:spMkLst>
            <pc:docMk/>
            <pc:sldMk cId="1417538400" sldId="283"/>
            <ac:spMk id="2" creationId="{CF35C57F-FC75-46E5-88FE-2931FE30C3C1}"/>
          </ac:spMkLst>
        </pc:spChg>
        <pc:spChg chg="mod">
          <ac:chgData name="Eichelberger, Michelle" userId="S::michelle.eichelberger@suny.edu::1bd4442c-2af1-40d1-9d43-8e1df5db51d4" providerId="AD" clId="Web-{C26B6C3B-717F-8DA8-0C5D-0AE6BADC662C}" dt="2019-09-26T14:14:12.714" v="1054"/>
          <ac:spMkLst>
            <pc:docMk/>
            <pc:sldMk cId="1417538400" sldId="283"/>
            <ac:spMk id="3" creationId="{DFEFFA46-8681-4700-AC43-F6AD8E416E66}"/>
          </ac:spMkLst>
        </pc:spChg>
        <pc:picChg chg="del">
          <ac:chgData name="Eichelberger, Michelle" userId="S::michelle.eichelberger@suny.edu::1bd4442c-2af1-40d1-9d43-8e1df5db51d4" providerId="AD" clId="Web-{C26B6C3B-717F-8DA8-0C5D-0AE6BADC662C}" dt="2019-09-26T13:47:49.760" v="838"/>
          <ac:picMkLst>
            <pc:docMk/>
            <pc:sldMk cId="1417538400" sldId="283"/>
            <ac:picMk id="4" creationId="{4FD1AE6B-36F8-4334-AF1F-A2E83646F395}"/>
          </ac:picMkLst>
        </pc:picChg>
        <pc:picChg chg="add mod modCrop">
          <ac:chgData name="Eichelberger, Michelle" userId="S::michelle.eichelberger@suny.edu::1bd4442c-2af1-40d1-9d43-8e1df5db51d4" providerId="AD" clId="Web-{C26B6C3B-717F-8DA8-0C5D-0AE6BADC662C}" dt="2019-09-26T14:14:42.059" v="1058" actId="1076"/>
          <ac:picMkLst>
            <pc:docMk/>
            <pc:sldMk cId="1417538400" sldId="283"/>
            <ac:picMk id="4" creationId="{C9A454D8-0F7A-4128-835C-A3B387DC7C4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lcny.libanswers.com/faq/232596" TargetMode="External"/><Relationship Id="rId2" Type="http://schemas.openxmlformats.org/officeDocument/2006/relationships/hyperlink" Target="https://public.3.basecamp.com/p/ekjFGsKsMELFdiNHA39nUaXS" TargetMode="External"/><Relationship Id="rId1" Type="http://schemas.openxmlformats.org/officeDocument/2006/relationships/slideLayout" Target="../slideLayouts/slideLayout2.xml"/><Relationship Id="rId4" Type="http://schemas.openxmlformats.org/officeDocument/2006/relationships/hyperlink" Target="https://slcny.libanswers.com/faq/23260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End_User_Help/01Performing_Basic_Searches_in_Primo_VE#Grouping_Terms_Within_a_Query" TargetMode="External"/><Relationship Id="rId7" Type="http://schemas.openxmlformats.org/officeDocument/2006/relationships/hyperlink" Target="https://mines.primo.exlibrisgroup.com/discovery/search?query=any,contains,(%22self%20driving%20car*%22%20OR%20%22autonomous%20vehicle*%22)%20AND%20safe*&amp;tab=Everything&amp;search_scope=MyInst_and_CI&amp;vid=01COLSCHL_INST:MINES&amp;lang=en&amp;offset=0" TargetMode="External"/><Relationship Id="rId2" Type="http://schemas.openxmlformats.org/officeDocument/2006/relationships/hyperlink" Target="https://3.basecamp.com/3649838/buckets/2511260/messages/2079491371#__recording_2082000513" TargetMode="External"/><Relationship Id="rId1" Type="http://schemas.openxmlformats.org/officeDocument/2006/relationships/slideLayout" Target="../slideLayouts/slideLayout2.xml"/><Relationship Id="rId6" Type="http://schemas.openxmlformats.org/officeDocument/2006/relationships/hyperlink" Target="https://rutgers.primo.exlibrisgroup.com/discovery/search?query=any,contains,(%22self%20driving%20car*%22%20OR%20%22autonomous%20vehicle*%22)%20AND%20safe*&amp;tab=Everything&amp;search_scope=MyInst_and_CI&amp;vid=01RUT_INST:01RUT&amp;offset=0" TargetMode="External"/><Relationship Id="rId5" Type="http://schemas.openxmlformats.org/officeDocument/2006/relationships/hyperlink" Target="https://catalog.library.vanderbilt.edu/discovery/search?query=any,contains,(%22self%20driving%20car*%22%20OR%20%22autonomous%20vehicle*%22)%20AND%20safe*&amp;tab=Everything&amp;search_scope=MyInst_and_CI&amp;vid=01VAN_INST:vanui&amp;offset=0" TargetMode="External"/><Relationship Id="rId4" Type="http://schemas.openxmlformats.org/officeDocument/2006/relationships/hyperlink" Target="https://3.basecamp.com/3765443/buckets/8186639/messages/1828720199#__recording_2052752531"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7QJHt3jI5qca-_Jt9OU4vpE9HB6B50V3LhXkzPp-CEY/edit#heading=h.xcfwts454ev8" TargetMode="External"/><Relationship Id="rId2" Type="http://schemas.openxmlformats.org/officeDocument/2006/relationships/hyperlink" Target="https://slcny.libguides.com/overview/spring2019traini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ublic.3.basecamp.com/p/63QhFmdHGsVsQP4s9F2NUPc6"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knowledge.exlibrisgroup.com/Primo/Product_Documentation/020Primo_VE/025Display_Configuration/010Configuring_Discovery_Views_for_Primo_VE#Configuring_the_Actions_on_the_Display_Pag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lcny.libanswers.com/faq/271583"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lcny.libanswers.com/faq/2730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slcny.libanswers.com/faq/273027"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slcny.libanswers.com/faq/273037" TargetMode="External"/><Relationship Id="rId2" Type="http://schemas.openxmlformats.org/officeDocument/2006/relationships/hyperlink" Target="http://www.sunyla.org/sunyla_docs/conferences/presentations/sunyla19/2019-C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slcny.libanswers.com/faq/260026"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hyperlink" Target="https://exlibrisgroup--c.na62.visual.force.com/5000e00001dGNQ2AA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Is This Expected Behavior?</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Decoding Primo VE</a:t>
            </a:r>
            <a:endParaRPr lang="en-US"/>
          </a:p>
        </p:txBody>
      </p:sp>
      <p:sp>
        <p:nvSpPr>
          <p:cNvPr id="4" name="Subtitle 2"/>
          <p:cNvSpPr txBox="1">
            <a:spLocks/>
          </p:cNvSpPr>
          <p:nvPr/>
        </p:nvSpPr>
        <p:spPr>
          <a:xfrm>
            <a:off x="1616293" y="5257800"/>
            <a:ext cx="9144000" cy="1322717"/>
          </a:xfrm>
          <a:prstGeom prst="rect">
            <a:avLst/>
          </a:prstGeom>
        </p:spPr>
        <p:txBody>
          <a:bodyPr vert="horz" lIns="91440" tIns="45720" rIns="91440" bIns="4572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cs typeface="Calibri"/>
              </a:rPr>
              <a:t>October 2, 2019</a:t>
            </a:r>
          </a:p>
          <a:p>
            <a:r>
              <a:rPr lang="en-US" dirty="0" smtClean="0">
                <a:cs typeface="Calibri"/>
              </a:rPr>
              <a:t>Michelle Eichelberger</a:t>
            </a:r>
          </a:p>
          <a:p>
            <a:r>
              <a:rPr lang="en-US" dirty="0" smtClean="0">
                <a:cs typeface="Calibri"/>
              </a:rPr>
              <a:t>Michelle.Eichelberger@suny.edu</a:t>
            </a:r>
            <a:endParaRPr lang="en-US" dirty="0">
              <a:cs typeface="Calibri"/>
            </a:endParaRP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"Bad" Results: Ways to Fix</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10518084" cy="4700350"/>
          </a:xfrm>
        </p:spPr>
        <p:txBody>
          <a:bodyPr vert="horz" lIns="91440" tIns="45720" rIns="91440" bIns="45720" rtlCol="0" anchor="t">
            <a:noAutofit/>
          </a:bodyPr>
          <a:lstStyle/>
          <a:p>
            <a:pPr marL="0" indent="0">
              <a:buNone/>
            </a:pPr>
            <a:r>
              <a:rPr lang="en-US" sz="2400" b="1" dirty="0">
                <a:solidFill>
                  <a:srgbClr val="C00000"/>
                </a:solidFill>
                <a:cs typeface="Calibri"/>
              </a:rPr>
              <a:t>The biggest thing that affects your search results is Open Access content in your Primo Central Index.</a:t>
            </a:r>
          </a:p>
          <a:p>
            <a:pPr lvl="1"/>
            <a:r>
              <a:rPr lang="en-US" dirty="0" smtClean="0">
                <a:cs typeface="Calibri"/>
              </a:rPr>
              <a:t>Ex </a:t>
            </a:r>
            <a:r>
              <a:rPr lang="en-US" dirty="0" err="1" smtClean="0">
                <a:cs typeface="Calibri"/>
              </a:rPr>
              <a:t>Libris</a:t>
            </a:r>
            <a:r>
              <a:rPr lang="en-US" dirty="0" smtClean="0">
                <a:cs typeface="Calibri"/>
              </a:rPr>
              <a:t> added </a:t>
            </a:r>
            <a:r>
              <a:rPr lang="en-US" dirty="0">
                <a:cs typeface="Calibri"/>
              </a:rPr>
              <a:t>by default</a:t>
            </a:r>
            <a:endParaRPr lang="en-US" b="1" dirty="0">
              <a:solidFill>
                <a:srgbClr val="C00000"/>
              </a:solidFill>
              <a:cs typeface="Calibri"/>
            </a:endParaRPr>
          </a:p>
          <a:p>
            <a:pPr lvl="1"/>
            <a:r>
              <a:rPr lang="en-US" dirty="0">
                <a:solidFill>
                  <a:srgbClr val="000000"/>
                </a:solidFill>
                <a:cs typeface="Calibri"/>
              </a:rPr>
              <a:t>Could also have come into Alma via your link resolver</a:t>
            </a:r>
          </a:p>
          <a:p>
            <a:pPr lvl="1"/>
            <a:r>
              <a:rPr lang="en-US" dirty="0">
                <a:solidFill>
                  <a:srgbClr val="000000"/>
                </a:solidFill>
                <a:cs typeface="Calibri"/>
              </a:rPr>
              <a:t>How do you find it and delete it? Slides 22-25 in </a:t>
            </a:r>
            <a:r>
              <a:rPr lang="en-US" dirty="0">
                <a:solidFill>
                  <a:srgbClr val="000000"/>
                </a:solidFill>
                <a:cs typeface="Calibri"/>
                <a:hlinkClick r:id="rId2"/>
              </a:rPr>
              <a:t>this presentation</a:t>
            </a:r>
            <a:endParaRPr lang="en-US" dirty="0">
              <a:solidFill>
                <a:srgbClr val="000000"/>
              </a:solidFill>
              <a:cs typeface="Calibri"/>
            </a:endParaRPr>
          </a:p>
          <a:p>
            <a:pPr lvl="1"/>
            <a:r>
              <a:rPr lang="en-US" dirty="0">
                <a:solidFill>
                  <a:srgbClr val="000000"/>
                </a:solidFill>
                <a:cs typeface="Calibri"/>
              </a:rPr>
              <a:t>This </a:t>
            </a:r>
            <a:r>
              <a:rPr lang="en-US" dirty="0">
                <a:solidFill>
                  <a:srgbClr val="000000"/>
                </a:solidFill>
                <a:cs typeface="Calibri"/>
                <a:hlinkClick r:id="rId3"/>
              </a:rPr>
              <a:t>FAQ</a:t>
            </a:r>
            <a:r>
              <a:rPr lang="en-US" dirty="0">
                <a:solidFill>
                  <a:srgbClr val="000000"/>
                </a:solidFill>
                <a:cs typeface="Calibri"/>
              </a:rPr>
              <a:t> lists the 9 Open Access collections approved of by MNPALS review team</a:t>
            </a:r>
          </a:p>
          <a:p>
            <a:pPr marL="0" indent="0">
              <a:buNone/>
            </a:pPr>
            <a:r>
              <a:rPr lang="en-US" sz="2400" dirty="0">
                <a:solidFill>
                  <a:srgbClr val="000000"/>
                </a:solidFill>
                <a:cs typeface="Calibri"/>
              </a:rPr>
              <a:t>Boosting:</a:t>
            </a:r>
            <a:endParaRPr lang="en-US" dirty="0"/>
          </a:p>
          <a:p>
            <a:pPr lvl="1"/>
            <a:r>
              <a:rPr lang="en-US" dirty="0">
                <a:ea typeface="+mn-lt"/>
                <a:cs typeface="+mn-lt"/>
              </a:rPr>
              <a:t>As of the September 2019 Primo VE update, you now have the </a:t>
            </a:r>
            <a:r>
              <a:rPr lang="en-US" dirty="0">
                <a:ea typeface="+mn-lt"/>
                <a:cs typeface="+mn-lt"/>
                <a:hlinkClick r:id="rId4"/>
              </a:rPr>
              <a:t>ability to boost</a:t>
            </a:r>
            <a:r>
              <a:rPr lang="en-US" dirty="0">
                <a:ea typeface="+mn-lt"/>
                <a:cs typeface="+mn-lt"/>
              </a:rPr>
              <a:t> by field, date, and resource type for local content</a:t>
            </a:r>
          </a:p>
          <a:p>
            <a:pPr lvl="1"/>
            <a:r>
              <a:rPr lang="en-US" dirty="0">
                <a:ea typeface="+mn-lt"/>
                <a:cs typeface="+mn-lt"/>
              </a:rPr>
              <a:t>Caveat: it applies only to local records in Alma. Can't </a:t>
            </a:r>
            <a:r>
              <a:rPr lang="en-US" dirty="0" err="1">
                <a:ea typeface="+mn-lt"/>
                <a:cs typeface="+mn-lt"/>
              </a:rPr>
              <a:t>deboost</a:t>
            </a:r>
            <a:r>
              <a:rPr lang="en-US" dirty="0">
                <a:ea typeface="+mn-lt"/>
                <a:cs typeface="+mn-lt"/>
              </a:rPr>
              <a:t> indexed content from the PCI like book reviews, reference entries, etc.</a:t>
            </a:r>
            <a:endParaRPr lang="en-US" dirty="0">
              <a:solidFill>
                <a:srgbClr val="000000"/>
              </a:solidFill>
              <a:cs typeface="Calibri"/>
            </a:endParaRPr>
          </a:p>
          <a:p>
            <a:pPr marL="0" indent="0">
              <a:buNone/>
            </a:pPr>
            <a:endParaRPr lang="en-US" sz="2400" dirty="0">
              <a:solidFill>
                <a:srgbClr val="000000"/>
              </a:solidFill>
              <a:cs typeface="Calibri"/>
            </a:endParaRPr>
          </a:p>
          <a:p>
            <a:pPr lvl="1"/>
            <a:endParaRPr lang="en-US" sz="2000" dirty="0">
              <a:solidFill>
                <a:srgbClr val="000000"/>
              </a:solidFill>
              <a:cs typeface="Calibri"/>
            </a:endParaRPr>
          </a:p>
        </p:txBody>
      </p:sp>
    </p:spTree>
    <p:extLst>
      <p:ext uri="{BB962C8B-B14F-4D97-AF65-F5344CB8AC3E}">
        <p14:creationId xmlns:p14="http://schemas.microsoft.com/office/powerpoint/2010/main" val="3621234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Searching: Other Tips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783771" y="1397571"/>
            <a:ext cx="4395788" cy="5278533"/>
          </a:xfrm>
        </p:spPr>
        <p:txBody>
          <a:bodyPr vert="horz" lIns="91440" tIns="45720" rIns="91440" bIns="45720" rtlCol="0" anchor="t">
            <a:noAutofit/>
          </a:bodyPr>
          <a:lstStyle/>
          <a:p>
            <a:pPr marL="0" indent="0">
              <a:buNone/>
            </a:pPr>
            <a:r>
              <a:rPr lang="en-US" sz="2000" dirty="0">
                <a:cs typeface="Calibri"/>
              </a:rPr>
              <a:t>Availability:</a:t>
            </a:r>
          </a:p>
          <a:p>
            <a:r>
              <a:rPr lang="en-US" sz="2000" dirty="0">
                <a:cs typeface="Calibri"/>
              </a:rPr>
              <a:t>When you activate an electronic </a:t>
            </a:r>
            <a:r>
              <a:rPr lang="en-US" sz="2000" dirty="0" smtClean="0">
                <a:cs typeface="Calibri"/>
              </a:rPr>
              <a:t>resource </a:t>
            </a:r>
            <a:r>
              <a:rPr lang="en-US" sz="2000" dirty="0">
                <a:cs typeface="Calibri"/>
              </a:rPr>
              <a:t>Primo doesn't see that content as "available" until it's published to Primo Central once a week </a:t>
            </a:r>
            <a:r>
              <a:rPr lang="en-US" sz="2000" dirty="0" smtClean="0">
                <a:cs typeface="Calibri"/>
              </a:rPr>
              <a:t>on Wednesday and then processed over the following weekend.</a:t>
            </a:r>
            <a:endParaRPr lang="en-US" sz="2000" dirty="0">
              <a:cs typeface="Calibri"/>
            </a:endParaRPr>
          </a:p>
          <a:p>
            <a:r>
              <a:rPr lang="en-US" sz="2000" dirty="0">
                <a:cs typeface="Calibri"/>
              </a:rPr>
              <a:t>This can cause oddness in Primo because your patrons may see content that says "not available" in an expanded search, but when they open the record, they might get full-text links and No Online Access will switch to Online Access in results list</a:t>
            </a:r>
          </a:p>
          <a:p>
            <a:r>
              <a:rPr lang="en-US" sz="2000" dirty="0">
                <a:cs typeface="Calibri"/>
              </a:rPr>
              <a:t>If content doesn't get published in a </a:t>
            </a:r>
            <a:r>
              <a:rPr lang="en-US" sz="2000" dirty="0" smtClean="0">
                <a:cs typeface="Calibri"/>
              </a:rPr>
              <a:t>week to 10 days, </a:t>
            </a:r>
            <a:r>
              <a:rPr lang="en-US" sz="2000" dirty="0">
                <a:cs typeface="Calibri"/>
              </a:rPr>
              <a:t>submit a Salesforce ticket</a:t>
            </a:r>
          </a:p>
          <a:p>
            <a:pPr marL="0" indent="0">
              <a:buNone/>
            </a:pPr>
            <a:endParaRPr lang="en-US" sz="2000" dirty="0">
              <a:cs typeface="Calibri"/>
            </a:endParaRPr>
          </a:p>
          <a:p>
            <a:pPr lvl="1"/>
            <a:endParaRPr lang="en-US" dirty="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A99E8EB9-2840-4583-9608-2BE0B9899605}"/>
              </a:ext>
            </a:extLst>
          </p:cNvPr>
          <p:cNvPicPr>
            <a:picLocks noChangeAspect="1"/>
          </p:cNvPicPr>
          <p:nvPr/>
        </p:nvPicPr>
        <p:blipFill>
          <a:blip r:embed="rId2"/>
          <a:stretch>
            <a:fillRect/>
          </a:stretch>
        </p:blipFill>
        <p:spPr>
          <a:xfrm>
            <a:off x="5534025" y="1827808"/>
            <a:ext cx="6315074" cy="2095102"/>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44582BEA-FE6F-4D39-9DA4-29CE0E9FA94D}"/>
              </a:ext>
            </a:extLst>
          </p:cNvPr>
          <p:cNvPicPr>
            <a:picLocks noChangeAspect="1"/>
          </p:cNvPicPr>
          <p:nvPr/>
        </p:nvPicPr>
        <p:blipFill rotWithShape="1">
          <a:blip r:embed="rId3"/>
          <a:srcRect t="44149" r="190" b="532"/>
          <a:stretch/>
        </p:blipFill>
        <p:spPr>
          <a:xfrm>
            <a:off x="5534025" y="4557635"/>
            <a:ext cx="6243652" cy="1234387"/>
          </a:xfrm>
          <a:prstGeom prst="rect">
            <a:avLst/>
          </a:prstGeom>
        </p:spPr>
      </p:pic>
    </p:spTree>
    <p:extLst>
      <p:ext uri="{BB962C8B-B14F-4D97-AF65-F5344CB8AC3E}">
        <p14:creationId xmlns:p14="http://schemas.microsoft.com/office/powerpoint/2010/main" val="911892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Searching: Other Tips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10515600" cy="4692532"/>
          </a:xfrm>
        </p:spPr>
        <p:txBody>
          <a:bodyPr vert="horz" lIns="91440" tIns="45720" rIns="91440" bIns="45720" rtlCol="0" anchor="t">
            <a:normAutofit fontScale="85000" lnSpcReduction="20000"/>
          </a:bodyPr>
          <a:lstStyle/>
          <a:p>
            <a:r>
              <a:rPr lang="en-US" dirty="0">
                <a:cs typeface="Calibri"/>
              </a:rPr>
              <a:t>Boolean Searching:</a:t>
            </a:r>
            <a:endParaRPr lang="en-US" dirty="0"/>
          </a:p>
          <a:p>
            <a:pPr lvl="1"/>
            <a:r>
              <a:rPr lang="en-US" dirty="0">
                <a:cs typeface="Calibri"/>
                <a:hlinkClick r:id="rId2"/>
              </a:rPr>
              <a:t>Cobleskill example</a:t>
            </a:r>
            <a:r>
              <a:rPr lang="en-US" dirty="0">
                <a:cs typeface="Calibri"/>
              </a:rPr>
              <a:t>: "</a:t>
            </a:r>
            <a:r>
              <a:rPr lang="en-US" dirty="0">
                <a:ea typeface="+mn-lt"/>
                <a:cs typeface="+mn-lt"/>
              </a:rPr>
              <a:t>Our instruction librarian would like to know why, in our "Other Libraries" scope (</a:t>
            </a:r>
            <a:r>
              <a:rPr lang="en-US" dirty="0" err="1">
                <a:ea typeface="+mn-lt"/>
                <a:cs typeface="+mn-lt"/>
              </a:rPr>
              <a:t>WorldCat</a:t>
            </a:r>
            <a:r>
              <a:rPr lang="en-US" dirty="0">
                <a:ea typeface="+mn-lt"/>
                <a:cs typeface="+mn-lt"/>
              </a:rPr>
              <a:t> + NZ Physical + unfiltered PCI) this search brings back "Cat in the Hat" as the 4th result: </a:t>
            </a:r>
            <a:r>
              <a:rPr lang="en-US" dirty="0" err="1">
                <a:ea typeface="+mn-lt"/>
                <a:cs typeface="+mn-lt"/>
              </a:rPr>
              <a:t>paraphimosis</a:t>
            </a:r>
            <a:r>
              <a:rPr lang="en-US" dirty="0">
                <a:ea typeface="+mn-lt"/>
                <a:cs typeface="+mn-lt"/>
              </a:rPr>
              <a:t> AND (feline OR cat)"</a:t>
            </a:r>
            <a:endParaRPr lang="en-US" dirty="0">
              <a:cs typeface="Calibri"/>
            </a:endParaRPr>
          </a:p>
          <a:p>
            <a:pPr lvl="1"/>
            <a:r>
              <a:rPr lang="en-US" dirty="0">
                <a:cs typeface="Calibri"/>
                <a:hlinkClick r:id="rId3"/>
              </a:rPr>
              <a:t>Search should work</a:t>
            </a:r>
            <a:r>
              <a:rPr lang="en-US" dirty="0">
                <a:cs typeface="Calibri"/>
              </a:rPr>
              <a:t>, </a:t>
            </a:r>
            <a:r>
              <a:rPr lang="en-US" dirty="0" smtClean="0">
                <a:cs typeface="Calibri"/>
              </a:rPr>
              <a:t>but </a:t>
            </a:r>
            <a:r>
              <a:rPr lang="en-US" dirty="0">
                <a:cs typeface="Calibri"/>
              </a:rPr>
              <a:t>experimentation shows that it currently works better by breaking up sections in an Advanced Search</a:t>
            </a:r>
            <a:endParaRPr lang="en-US" dirty="0"/>
          </a:p>
          <a:p>
            <a:r>
              <a:rPr lang="en-US" dirty="0">
                <a:cs typeface="Calibri"/>
              </a:rPr>
              <a:t>Facets &amp; Truncation: </a:t>
            </a:r>
          </a:p>
          <a:p>
            <a:pPr lvl="1"/>
            <a:r>
              <a:rPr lang="en-US" dirty="0">
                <a:ea typeface="+mn-lt"/>
                <a:cs typeface="+mn-lt"/>
              </a:rPr>
              <a:t>If you're seeing problems with your facets disappearing, try </a:t>
            </a:r>
            <a:r>
              <a:rPr lang="en-US" dirty="0">
                <a:ea typeface="+mn-lt"/>
                <a:cs typeface="+mn-lt"/>
                <a:hlinkClick r:id="rId4"/>
              </a:rPr>
              <a:t>deactivating the Recently Added</a:t>
            </a:r>
            <a:r>
              <a:rPr lang="en-US" dirty="0">
                <a:ea typeface="+mn-lt"/>
                <a:cs typeface="+mn-lt"/>
              </a:rPr>
              <a:t> facet – it seems to help</a:t>
            </a:r>
          </a:p>
          <a:p>
            <a:pPr lvl="1"/>
            <a:r>
              <a:rPr lang="en-US" dirty="0">
                <a:ea typeface="+mn-lt"/>
                <a:cs typeface="+mn-lt"/>
              </a:rPr>
              <a:t>Amanda Hollister from Broome: Primo VE: </a:t>
            </a:r>
            <a:r>
              <a:rPr lang="en-US" dirty="0" err="1">
                <a:ea typeface="+mn-lt"/>
                <a:cs typeface="+mn-lt"/>
                <a:hlinkClick r:id="rId5"/>
              </a:rPr>
              <a:t>Vanderbuilt</a:t>
            </a:r>
            <a:r>
              <a:rPr lang="en-US" dirty="0">
                <a:ea typeface="+mn-lt"/>
                <a:cs typeface="+mn-lt"/>
              </a:rPr>
              <a:t>, </a:t>
            </a:r>
            <a:r>
              <a:rPr lang="en-US" dirty="0">
                <a:ea typeface="+mn-lt"/>
                <a:cs typeface="+mn-lt"/>
                <a:hlinkClick r:id="rId6"/>
              </a:rPr>
              <a:t>Rutgers</a:t>
            </a:r>
            <a:r>
              <a:rPr lang="en-US" dirty="0">
                <a:ea typeface="+mn-lt"/>
                <a:cs typeface="+mn-lt"/>
              </a:rPr>
              <a:t>, </a:t>
            </a:r>
            <a:r>
              <a:rPr lang="en-US" dirty="0">
                <a:ea typeface="+mn-lt"/>
                <a:cs typeface="+mn-lt"/>
                <a:hlinkClick r:id="rId7"/>
              </a:rPr>
              <a:t>Colorado School of Mines</a:t>
            </a:r>
            <a:r>
              <a:rPr lang="en-US" dirty="0">
                <a:ea typeface="+mn-lt"/>
                <a:cs typeface="+mn-lt"/>
              </a:rPr>
              <a:t> = search facets do not work with truncation but it works in Primo NUI  - future enhancement?</a:t>
            </a:r>
            <a:endParaRPr lang="en-US" dirty="0">
              <a:cs typeface="Calibri"/>
            </a:endParaRPr>
          </a:p>
          <a:p>
            <a:pPr lvl="1"/>
            <a:r>
              <a:rPr lang="en-US" dirty="0">
                <a:cs typeface="Calibri"/>
              </a:rPr>
              <a:t>Nancy Babb: </a:t>
            </a:r>
            <a:r>
              <a:rPr lang="en-US" dirty="0">
                <a:ea typeface="+mn-lt"/>
                <a:cs typeface="+mn-lt"/>
              </a:rPr>
              <a:t>Facet failure with truncation seems to be related to the number of characters stemmed</a:t>
            </a:r>
            <a:br>
              <a:rPr lang="en-US" dirty="0">
                <a:ea typeface="+mn-lt"/>
                <a:cs typeface="+mn-lt"/>
              </a:rPr>
            </a:br>
            <a:r>
              <a:rPr lang="en-US" dirty="0">
                <a:ea typeface="+mn-lt"/>
                <a:cs typeface="+mn-lt"/>
              </a:rPr>
              <a:t>c* = failed search (and that's known, not a problem)</a:t>
            </a:r>
            <a:br>
              <a:rPr lang="en-US" dirty="0">
                <a:ea typeface="+mn-lt"/>
                <a:cs typeface="+mn-lt"/>
              </a:rPr>
            </a:br>
            <a:r>
              <a:rPr lang="en-US" dirty="0">
                <a:ea typeface="+mn-lt"/>
                <a:cs typeface="+mn-lt"/>
              </a:rPr>
              <a:t>ca* and car* = failed facets</a:t>
            </a:r>
            <a:br>
              <a:rPr lang="en-US" dirty="0">
                <a:ea typeface="+mn-lt"/>
                <a:cs typeface="+mn-lt"/>
              </a:rPr>
            </a:br>
            <a:r>
              <a:rPr lang="en-US" dirty="0">
                <a:ea typeface="+mn-lt"/>
                <a:cs typeface="+mn-lt"/>
              </a:rPr>
              <a:t>cars* = everything's fine</a:t>
            </a:r>
            <a:br>
              <a:rPr lang="en-US" dirty="0">
                <a:ea typeface="+mn-lt"/>
                <a:cs typeface="+mn-lt"/>
              </a:rPr>
            </a:br>
            <a:r>
              <a:rPr lang="en-US" dirty="0">
                <a:ea typeface="+mn-lt"/>
                <a:cs typeface="+mn-lt"/>
              </a:rPr>
              <a:t>So 2-3 character stem fails the facets, but 4+ seems ok.</a:t>
            </a:r>
            <a:endParaRPr lang="en-US" dirty="0">
              <a:cs typeface="Calibri"/>
            </a:endParaRPr>
          </a:p>
          <a:p>
            <a:pPr marL="0" indent="0">
              <a:buNone/>
            </a:pPr>
            <a:endParaRPr lang="en-US" dirty="0">
              <a:cs typeface="Calibri"/>
            </a:endParaRPr>
          </a:p>
          <a:p>
            <a:pPr lvl="1"/>
            <a:endParaRPr lang="en-US" dirty="0">
              <a:cs typeface="Calibri"/>
            </a:endParaRPr>
          </a:p>
        </p:txBody>
      </p:sp>
    </p:spTree>
    <p:extLst>
      <p:ext uri="{BB962C8B-B14F-4D97-AF65-F5344CB8AC3E}">
        <p14:creationId xmlns:p14="http://schemas.microsoft.com/office/powerpoint/2010/main" val="372008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Searching: SUNY Catalog Sidebar</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dirty="0">
                <a:cs typeface="Calibri"/>
              </a:rPr>
              <a:t>Everything search: what to include?</a:t>
            </a:r>
          </a:p>
          <a:p>
            <a:pPr lvl="1"/>
            <a:r>
              <a:rPr lang="en-US" dirty="0">
                <a:cs typeface="Calibri"/>
              </a:rPr>
              <a:t>SUNY Catalog: Tim Jackson is seeing a large</a:t>
            </a:r>
            <a:r>
              <a:rPr lang="en-US" dirty="0">
                <a:ea typeface="+mn-lt"/>
                <a:cs typeface="+mn-lt"/>
              </a:rPr>
              <a:t> gap between Buffalo and everyone else in borrowing request volume.  Their fill rate in Alma is about the same as everyone else’s but their borrowing volume is almost as high as the rest of SUNY combined. We think that this is because they include the SUNY Catalog in their Everything Search.</a:t>
            </a:r>
          </a:p>
          <a:p>
            <a:pPr lvl="1"/>
            <a:r>
              <a:rPr lang="en-US" dirty="0">
                <a:cs typeface="Calibri"/>
              </a:rPr>
              <a:t>Each campus will need to find their own comfort zone in terms of making things discoverable for patrons but not too overwhelming</a:t>
            </a:r>
          </a:p>
          <a:p>
            <a:pPr lvl="1"/>
            <a:r>
              <a:rPr lang="en-US" dirty="0">
                <a:cs typeface="Calibri"/>
              </a:rPr>
              <a:t>Pros are that content would be more easily discoverable, cons are that it muddies the water in terms of what you own, could increase ILL work-load and put lending strain on smaller campuses.</a:t>
            </a:r>
          </a:p>
          <a:p>
            <a:pPr marL="0" indent="0">
              <a:buNone/>
            </a:pPr>
            <a:r>
              <a:rPr lang="en-US" dirty="0">
                <a:cs typeface="Calibri"/>
              </a:rPr>
              <a:t>Related (sidebar sidebar):</a:t>
            </a:r>
          </a:p>
          <a:p>
            <a:pPr lvl="1"/>
            <a:r>
              <a:rPr lang="en-US" dirty="0">
                <a:ea typeface="+mn-lt"/>
                <a:cs typeface="+mn-lt"/>
              </a:rPr>
              <a:t>Empire Shared Collection: can't easily add to Everything search because it's set up as a local scope – continuing to investigate the problem</a:t>
            </a:r>
          </a:p>
        </p:txBody>
      </p:sp>
    </p:spTree>
    <p:extLst>
      <p:ext uri="{BB962C8B-B14F-4D97-AF65-F5344CB8AC3E}">
        <p14:creationId xmlns:p14="http://schemas.microsoft.com/office/powerpoint/2010/main" val="3453092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Results List: Print Serials/Periodicals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One of the biggest questions about Availability is "Why does Primo VE show print serial/periodical results for articles that aren't included in your campus holdings date range?"</a:t>
            </a:r>
          </a:p>
          <a:p>
            <a:pPr marL="0" indent="0">
              <a:buNone/>
            </a:pPr>
            <a:r>
              <a:rPr lang="en-US" b="1" dirty="0">
                <a:cs typeface="Calibri"/>
              </a:rPr>
              <a:t>Answer: </a:t>
            </a:r>
            <a:r>
              <a:rPr lang="en-US" dirty="0">
                <a:cs typeface="Calibri"/>
              </a:rPr>
              <a:t>Primo VE can only tell </a:t>
            </a:r>
            <a:r>
              <a:rPr lang="en-US" b="1" dirty="0">
                <a:solidFill>
                  <a:srgbClr val="C00000"/>
                </a:solidFill>
                <a:cs typeface="Calibri"/>
              </a:rPr>
              <a:t>what </a:t>
            </a:r>
            <a:r>
              <a:rPr lang="en-US" dirty="0">
                <a:cs typeface="Calibri"/>
              </a:rPr>
              <a:t>you own or don't own, it can't tell </a:t>
            </a:r>
            <a:r>
              <a:rPr lang="en-US" b="1" dirty="0">
                <a:solidFill>
                  <a:srgbClr val="C00000"/>
                </a:solidFill>
                <a:cs typeface="Calibri"/>
              </a:rPr>
              <a:t>when </a:t>
            </a:r>
            <a:r>
              <a:rPr lang="en-US" dirty="0">
                <a:cs typeface="Calibri"/>
              </a:rPr>
              <a:t>you've gotten it or are getting it. It doesn't look at date coverage in your summary holdings or items.</a:t>
            </a:r>
          </a:p>
          <a:p>
            <a:pPr marL="0" indent="0">
              <a:buNone/>
            </a:pPr>
            <a:r>
              <a:rPr lang="en-US" dirty="0">
                <a:cs typeface="Calibri"/>
              </a:rPr>
              <a:t>In EDS you could fake out the system by loading a spreadsheet of your print titles and then setting them to link to your ILL article request form. This would cause your print journals to show up as a result in a link resolver Get Full Text pop-up.</a:t>
            </a:r>
          </a:p>
          <a:p>
            <a:pPr marL="0" indent="0">
              <a:buNone/>
            </a:pPr>
            <a:endParaRPr lang="en-US">
              <a:cs typeface="Calibri"/>
            </a:endParaRPr>
          </a:p>
        </p:txBody>
      </p:sp>
    </p:spTree>
    <p:extLst>
      <p:ext uri="{BB962C8B-B14F-4D97-AF65-F5344CB8AC3E}">
        <p14:creationId xmlns:p14="http://schemas.microsoft.com/office/powerpoint/2010/main" val="1304531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648929" y="641172"/>
            <a:ext cx="5127031" cy="1128916"/>
          </a:xfrm>
        </p:spPr>
        <p:txBody>
          <a:bodyPr>
            <a:normAutofit/>
          </a:bodyPr>
          <a:lstStyle/>
          <a:p>
            <a:r>
              <a:rPr lang="en-US" sz="3700">
                <a:cs typeface="Calibri Light"/>
              </a:rPr>
              <a:t>Print Serials/Periodicals Workaround </a:t>
            </a:r>
            <a:endParaRPr lang="en-US" sz="3700"/>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648930" y="1771650"/>
            <a:ext cx="5127029" cy="5011761"/>
          </a:xfrm>
        </p:spPr>
        <p:txBody>
          <a:bodyPr vert="horz" lIns="91440" tIns="45720" rIns="91440" bIns="45720" rtlCol="0" anchor="t">
            <a:normAutofit fontScale="85000" lnSpcReduction="10000"/>
          </a:bodyPr>
          <a:lstStyle/>
          <a:p>
            <a:pPr marL="0" indent="0">
              <a:buNone/>
            </a:pPr>
            <a:r>
              <a:rPr lang="en-US" sz="2000" dirty="0">
                <a:cs typeface="Calibri"/>
              </a:rPr>
              <a:t>If you have mostly discrete coverage dates, </a:t>
            </a:r>
            <a:r>
              <a:rPr lang="en-US" sz="2000" dirty="0" err="1">
                <a:cs typeface="Calibri"/>
              </a:rPr>
              <a:t>eg.</a:t>
            </a:r>
            <a:r>
              <a:rPr lang="en-US" sz="2000" dirty="0">
                <a:cs typeface="Calibri"/>
              </a:rPr>
              <a:t> 1999-2008, for your print titles, you could create a similar "fake" print collection:</a:t>
            </a:r>
          </a:p>
          <a:p>
            <a:r>
              <a:rPr lang="en-US" sz="2000" dirty="0">
                <a:cs typeface="Calibri"/>
              </a:rPr>
              <a:t>Retrieve a list of your print serial titles</a:t>
            </a:r>
          </a:p>
          <a:p>
            <a:r>
              <a:rPr lang="en-US" sz="2000" dirty="0">
                <a:ea typeface="+mn-lt"/>
                <a:cs typeface="+mn-lt"/>
              </a:rPr>
              <a:t>Format it with the portfolio loader excel file format used during the </a:t>
            </a:r>
            <a:r>
              <a:rPr lang="en-US" sz="2000" dirty="0">
                <a:ea typeface="+mn-lt"/>
                <a:cs typeface="+mn-lt"/>
                <a:hlinkClick r:id="rId2"/>
              </a:rPr>
              <a:t>in-person training for resource management</a:t>
            </a:r>
            <a:endParaRPr lang="en-US" sz="2000" dirty="0">
              <a:ea typeface="+mn-lt"/>
              <a:cs typeface="+mn-lt"/>
            </a:endParaRPr>
          </a:p>
          <a:p>
            <a:r>
              <a:rPr lang="en-US" sz="2000" dirty="0">
                <a:ea typeface="+mn-lt"/>
                <a:cs typeface="+mn-lt"/>
              </a:rPr>
              <a:t>Follow </a:t>
            </a:r>
            <a:r>
              <a:rPr lang="en-US" sz="2000" dirty="0">
                <a:ea typeface="+mn-lt"/>
                <a:cs typeface="+mn-lt"/>
                <a:hlinkClick r:id="rId3"/>
              </a:rPr>
              <a:t>the instructions</a:t>
            </a:r>
            <a:r>
              <a:rPr lang="en-US" sz="2000" dirty="0">
                <a:ea typeface="+mn-lt"/>
                <a:cs typeface="+mn-lt"/>
              </a:rPr>
              <a:t> used for loading the ScienceDirect file and create a collection called [Your Library] Print </a:t>
            </a:r>
            <a:endParaRPr lang="en-US" sz="2000" dirty="0">
              <a:cs typeface="Calibri"/>
            </a:endParaRPr>
          </a:p>
          <a:p>
            <a:pPr>
              <a:buNone/>
            </a:pPr>
            <a:r>
              <a:rPr lang="en-US" sz="2000" dirty="0" smtClean="0">
                <a:ea typeface="+mn-lt"/>
                <a:cs typeface="+mn-lt"/>
              </a:rPr>
              <a:t>Notes:</a:t>
            </a:r>
            <a:endParaRPr lang="en-US" dirty="0"/>
          </a:p>
          <a:p>
            <a:pPr>
              <a:buFont typeface="Arial"/>
              <a:buChar char="•"/>
            </a:pPr>
            <a:r>
              <a:rPr lang="en-US" sz="2000" dirty="0">
                <a:ea typeface="+mn-lt"/>
                <a:cs typeface="+mn-lt"/>
              </a:rPr>
              <a:t>If you don't use specific dates for your coverage, this may not work for you. Things like "current 2 years" won't work, and it wouldn't match on Primo side</a:t>
            </a:r>
            <a:endParaRPr lang="en-US" dirty="0"/>
          </a:p>
          <a:p>
            <a:pPr>
              <a:buFont typeface="Arial"/>
              <a:buChar char="•"/>
            </a:pPr>
            <a:r>
              <a:rPr lang="en-US" sz="2000" dirty="0">
                <a:ea typeface="+mn-lt"/>
                <a:cs typeface="+mn-lt"/>
              </a:rPr>
              <a:t>If you already have your summary holdings showing, this might not be useful for you</a:t>
            </a:r>
            <a:endParaRPr lang="en-US" dirty="0"/>
          </a:p>
          <a:p>
            <a:pPr>
              <a:buFont typeface="Arial"/>
              <a:buChar char="•"/>
            </a:pPr>
            <a:r>
              <a:rPr lang="en-US" sz="2000" dirty="0">
                <a:ea typeface="+mn-lt"/>
                <a:cs typeface="+mn-lt"/>
              </a:rPr>
              <a:t>Linking is touchy: trying to get GCC Print link go to our </a:t>
            </a:r>
            <a:r>
              <a:rPr lang="en-US" sz="2000" dirty="0" err="1">
                <a:ea typeface="+mn-lt"/>
                <a:cs typeface="+mn-lt"/>
              </a:rPr>
              <a:t>ILLiad</a:t>
            </a:r>
            <a:r>
              <a:rPr lang="en-US" sz="2000" dirty="0">
                <a:ea typeface="+mn-lt"/>
                <a:cs typeface="+mn-lt"/>
              </a:rPr>
              <a:t> article request link but couldn't get it to work</a:t>
            </a:r>
            <a:endParaRPr lang="en-US" dirty="0"/>
          </a:p>
          <a:p>
            <a:pPr marL="0" indent="0">
              <a:buNone/>
            </a:pPr>
            <a:endParaRPr lang="en-US" sz="2000" dirty="0">
              <a:cs typeface="Calibri"/>
            </a:endParaRPr>
          </a:p>
          <a:p>
            <a:endParaRPr lang="en-US" sz="2000" dirty="0">
              <a:cs typeface="Calibri"/>
            </a:endParaRPr>
          </a:p>
          <a:p>
            <a:pPr marL="0" indent="0">
              <a:buNone/>
            </a:pPr>
            <a:endParaRPr lang="en-US" sz="2000" dirty="0">
              <a:cs typeface="Calibri"/>
            </a:endParaRPr>
          </a:p>
        </p:txBody>
      </p:sp>
      <p:pic>
        <p:nvPicPr>
          <p:cNvPr id="4" name="Picture 4" descr="A screenshot of a cell phone&#10;&#10;Description generated with high confidence">
            <a:extLst>
              <a:ext uri="{FF2B5EF4-FFF2-40B4-BE49-F238E27FC236}">
                <a16:creationId xmlns:a16="http://schemas.microsoft.com/office/drawing/2014/main" id="{54C7FCEA-3853-49A6-A895-A05A5200B7BF}"/>
              </a:ext>
            </a:extLst>
          </p:cNvPr>
          <p:cNvPicPr>
            <a:picLocks noChangeAspect="1"/>
          </p:cNvPicPr>
          <p:nvPr/>
        </p:nvPicPr>
        <p:blipFill rotWithShape="1">
          <a:blip r:embed="rId4"/>
          <a:srcRect r="9183" b="3"/>
          <a:stretch/>
        </p:blipFill>
        <p:spPr>
          <a:xfrm>
            <a:off x="6197769" y="735332"/>
            <a:ext cx="5461724" cy="5577837"/>
          </a:xfrm>
          <a:prstGeom prst="rect">
            <a:avLst/>
          </a:prstGeom>
          <a:effectLst/>
        </p:spPr>
      </p:pic>
    </p:spTree>
    <p:extLst>
      <p:ext uri="{BB962C8B-B14F-4D97-AF65-F5344CB8AC3E}">
        <p14:creationId xmlns:p14="http://schemas.microsoft.com/office/powerpoint/2010/main" val="2320635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Linking</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920249" y="1466396"/>
            <a:ext cx="5646832" cy="5130575"/>
          </a:xfrm>
        </p:spPr>
        <p:txBody>
          <a:bodyPr vert="horz" lIns="91440" tIns="45720" rIns="91440" bIns="45720" rtlCol="0" anchor="t">
            <a:noAutofit/>
          </a:bodyPr>
          <a:lstStyle/>
          <a:p>
            <a:pPr marL="0" indent="0">
              <a:buNone/>
            </a:pPr>
            <a:r>
              <a:rPr lang="en-US" sz="1800">
                <a:cs typeface="Calibri"/>
              </a:rPr>
              <a:t>There are several ways that you can end up with bad links:</a:t>
            </a:r>
          </a:p>
          <a:p>
            <a:r>
              <a:rPr lang="en-US" sz="1800">
                <a:cs typeface="Calibri"/>
              </a:rPr>
              <a:t>Your electronic collection in Alma is missing your identifying information (location_id, account number, etc. This happens most frequently with Gale, STAT!ref, and Proquest. Slide 20 in </a:t>
            </a:r>
            <a:r>
              <a:rPr lang="en-US" sz="1800" dirty="0">
                <a:cs typeface="Calibri"/>
                <a:hlinkClick r:id="rId2"/>
              </a:rPr>
              <a:t>this presentation</a:t>
            </a:r>
            <a:r>
              <a:rPr lang="en-US" sz="1800">
                <a:cs typeface="Calibri"/>
              </a:rPr>
              <a:t> explains how to fix this problem.</a:t>
            </a:r>
          </a:p>
          <a:p>
            <a:r>
              <a:rPr lang="en-US" sz="1800">
                <a:cs typeface="Calibri"/>
              </a:rPr>
              <a:t>Missing proxy information can also cause broken links. </a:t>
            </a:r>
            <a:r>
              <a:rPr lang="en-US" sz="1800">
                <a:ea typeface="+mn-lt"/>
                <a:cs typeface="+mn-lt"/>
              </a:rPr>
              <a:t>Slide 18 in </a:t>
            </a:r>
            <a:r>
              <a:rPr lang="en-US" sz="1800" dirty="0">
                <a:ea typeface="+mn-lt"/>
                <a:cs typeface="+mn-lt"/>
                <a:hlinkClick r:id="rId2"/>
              </a:rPr>
              <a:t>this presentation</a:t>
            </a:r>
            <a:r>
              <a:rPr lang="en-US" sz="1800">
                <a:ea typeface="+mn-lt"/>
                <a:cs typeface="+mn-lt"/>
              </a:rPr>
              <a:t> has the fix.</a:t>
            </a:r>
            <a:endParaRPr lang="en-US" sz="1800">
              <a:cs typeface="Calibri"/>
            </a:endParaRPr>
          </a:p>
          <a:p>
            <a:r>
              <a:rPr lang="en-US" sz="1800">
                <a:cs typeface="Calibri"/>
              </a:rPr>
              <a:t>OA content activated in the PCI can also give you false positive links. Give the bad link to your systems librarian and they can disable the collection in the PCI (take a week to apply).</a:t>
            </a:r>
          </a:p>
          <a:p>
            <a:r>
              <a:rPr lang="en-US" sz="1800">
                <a:cs typeface="Calibri"/>
              </a:rPr>
              <a:t>Linking to eBook instead of chapter. This is expected behavior whenever the electronic collection is set to link at the book level rather than the chapter level. Activating the PCI collection will make the chapters searchable, but you won't be able to link directly to them.</a:t>
            </a:r>
          </a:p>
          <a:p>
            <a:pPr lvl="1"/>
            <a:endParaRPr lang="en-US">
              <a:cs typeface="Calibri"/>
            </a:endParaRPr>
          </a:p>
        </p:txBody>
      </p:sp>
      <p:pic>
        <p:nvPicPr>
          <p:cNvPr id="5" name="Picture 6" descr="A screenshot of a cell phone&#10;&#10;Description generated with very high confidence">
            <a:extLst>
              <a:ext uri="{FF2B5EF4-FFF2-40B4-BE49-F238E27FC236}">
                <a16:creationId xmlns:a16="http://schemas.microsoft.com/office/drawing/2014/main" id="{CFBBFCCC-242B-4CCD-B959-5BA09F7A396C}"/>
              </a:ext>
            </a:extLst>
          </p:cNvPr>
          <p:cNvPicPr>
            <a:picLocks noChangeAspect="1"/>
          </p:cNvPicPr>
          <p:nvPr/>
        </p:nvPicPr>
        <p:blipFill>
          <a:blip r:embed="rId3"/>
          <a:stretch>
            <a:fillRect/>
          </a:stretch>
        </p:blipFill>
        <p:spPr>
          <a:xfrm>
            <a:off x="6953534" y="1470772"/>
            <a:ext cx="2743200" cy="1277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descr="A screenshot of a social media post&#10;&#10;Description generated with very high confidence">
            <a:extLst>
              <a:ext uri="{FF2B5EF4-FFF2-40B4-BE49-F238E27FC236}">
                <a16:creationId xmlns:a16="http://schemas.microsoft.com/office/drawing/2014/main" id="{F6FE1CD6-96CD-4377-84A9-FC5377996029}"/>
              </a:ext>
            </a:extLst>
          </p:cNvPr>
          <p:cNvPicPr>
            <a:picLocks noChangeAspect="1"/>
          </p:cNvPicPr>
          <p:nvPr/>
        </p:nvPicPr>
        <p:blipFill>
          <a:blip r:embed="rId4"/>
          <a:stretch>
            <a:fillRect/>
          </a:stretch>
        </p:blipFill>
        <p:spPr>
          <a:xfrm>
            <a:off x="8510587" y="2965415"/>
            <a:ext cx="2743200" cy="9271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0" descr="A screenshot of a cell phone&#10;&#10;Description generated with very high confidence">
            <a:extLst>
              <a:ext uri="{FF2B5EF4-FFF2-40B4-BE49-F238E27FC236}">
                <a16:creationId xmlns:a16="http://schemas.microsoft.com/office/drawing/2014/main" id="{88FC738C-950B-4A6E-AA9A-4371BB36F651}"/>
              </a:ext>
            </a:extLst>
          </p:cNvPr>
          <p:cNvPicPr>
            <a:picLocks noChangeAspect="1"/>
          </p:cNvPicPr>
          <p:nvPr/>
        </p:nvPicPr>
        <p:blipFill>
          <a:blip r:embed="rId5"/>
          <a:stretch>
            <a:fillRect/>
          </a:stretch>
        </p:blipFill>
        <p:spPr>
          <a:xfrm>
            <a:off x="6950869" y="4156021"/>
            <a:ext cx="2743200" cy="2260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103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Record actions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3797807" cy="4363244"/>
          </a:xfrm>
        </p:spPr>
        <p:txBody>
          <a:bodyPr vert="horz" lIns="91440" tIns="45720" rIns="91440" bIns="45720" rtlCol="0" anchor="t">
            <a:normAutofit/>
          </a:bodyPr>
          <a:lstStyle/>
          <a:p>
            <a:r>
              <a:rPr lang="en-US" sz="2400">
                <a:cs typeface="Calibri"/>
              </a:rPr>
              <a:t>You have </a:t>
            </a:r>
            <a:r>
              <a:rPr lang="en-US" sz="2400">
                <a:cs typeface="Calibri"/>
                <a:hlinkClick r:id="rId2"/>
              </a:rPr>
              <a:t>control of Send To options</a:t>
            </a:r>
            <a:endParaRPr lang="en-US" sz="2400">
              <a:cs typeface="Calibri"/>
            </a:endParaRPr>
          </a:p>
          <a:p>
            <a:r>
              <a:rPr lang="en-US" sz="2400">
                <a:cs typeface="Calibri"/>
              </a:rPr>
              <a:t>Can choose to hide, reorder, and select top three to show in brief results records</a:t>
            </a:r>
          </a:p>
          <a:p>
            <a:r>
              <a:rPr lang="en-US" sz="2400">
                <a:cs typeface="Calibri"/>
              </a:rPr>
              <a:t>Note: Buffalo State has odd situation where sort order is backwards – don't be afraid to tinker with sort</a:t>
            </a:r>
          </a:p>
        </p:txBody>
      </p:sp>
      <p:pic>
        <p:nvPicPr>
          <p:cNvPr id="4" name="Picture 4" descr="A screenshot of a cell phone&#10;&#10;Description generated with high confidence">
            <a:extLst>
              <a:ext uri="{FF2B5EF4-FFF2-40B4-BE49-F238E27FC236}">
                <a16:creationId xmlns:a16="http://schemas.microsoft.com/office/drawing/2014/main" id="{4FD1AE6B-36F8-4334-AF1F-A2E83646F395}"/>
              </a:ext>
            </a:extLst>
          </p:cNvPr>
          <p:cNvPicPr>
            <a:picLocks noChangeAspect="1"/>
          </p:cNvPicPr>
          <p:nvPr/>
        </p:nvPicPr>
        <p:blipFill rotWithShape="1">
          <a:blip r:embed="rId3"/>
          <a:srcRect r="4763" b="-73"/>
          <a:stretch/>
        </p:blipFill>
        <p:spPr>
          <a:xfrm>
            <a:off x="4799171" y="1904281"/>
            <a:ext cx="7076865" cy="4275851"/>
          </a:xfrm>
          <a:prstGeom prst="rect">
            <a:avLst/>
          </a:prstGeom>
        </p:spPr>
      </p:pic>
    </p:spTree>
    <p:extLst>
      <p:ext uri="{BB962C8B-B14F-4D97-AF65-F5344CB8AC3E}">
        <p14:creationId xmlns:p14="http://schemas.microsoft.com/office/powerpoint/2010/main" val="3594190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Record actions: Printing</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4714588" cy="4363244"/>
          </a:xfrm>
        </p:spPr>
        <p:txBody>
          <a:bodyPr vert="horz" lIns="91440" tIns="45720" rIns="91440" bIns="45720" rtlCol="0" anchor="t">
            <a:normAutofit/>
          </a:bodyPr>
          <a:lstStyle/>
          <a:p>
            <a:r>
              <a:rPr lang="en-US" sz="2400">
                <a:ea typeface="+mn-lt"/>
                <a:cs typeface="+mn-lt"/>
              </a:rPr>
              <a:t>Internal print button prints out full record with all details, which may not be what you want</a:t>
            </a:r>
          </a:p>
          <a:p>
            <a:r>
              <a:rPr lang="en-US" sz="2400">
                <a:cs typeface="Calibri"/>
              </a:rPr>
              <a:t>Same thing happens if you pin a series of records and print all using Primo print button</a:t>
            </a:r>
          </a:p>
          <a:p>
            <a:r>
              <a:rPr lang="en-US" sz="2400">
                <a:cs typeface="Calibri"/>
              </a:rPr>
              <a:t>You'll get better results if you just use browser print options</a:t>
            </a:r>
          </a:p>
          <a:p>
            <a:r>
              <a:rPr lang="en-US" sz="2400">
                <a:cs typeface="Calibri"/>
              </a:rPr>
              <a:t>FAQ: </a:t>
            </a:r>
            <a:r>
              <a:rPr lang="en-US" sz="2400">
                <a:cs typeface="Calibri"/>
                <a:hlinkClick r:id="rId2"/>
              </a:rPr>
              <a:t>What's the best way to print a list of results from Primo VE?</a:t>
            </a:r>
            <a:endParaRPr lang="en-US" sz="2400">
              <a:cs typeface="Calibri"/>
            </a:endParaRPr>
          </a:p>
          <a:p>
            <a:endParaRPr lang="en-US" sz="2400">
              <a:cs typeface="Calibri"/>
            </a:endParaRPr>
          </a:p>
        </p:txBody>
      </p:sp>
      <p:pic>
        <p:nvPicPr>
          <p:cNvPr id="5" name="Picture 5" descr="A screenshot of a social media post&#10;&#10;Description generated with very high confidence">
            <a:extLst>
              <a:ext uri="{FF2B5EF4-FFF2-40B4-BE49-F238E27FC236}">
                <a16:creationId xmlns:a16="http://schemas.microsoft.com/office/drawing/2014/main" id="{2CA3FB15-BEA9-4690-B9F3-3BE57B12D824}"/>
              </a:ext>
            </a:extLst>
          </p:cNvPr>
          <p:cNvPicPr>
            <a:picLocks noChangeAspect="1"/>
          </p:cNvPicPr>
          <p:nvPr/>
        </p:nvPicPr>
        <p:blipFill>
          <a:blip r:embed="rId3"/>
          <a:stretch>
            <a:fillRect/>
          </a:stretch>
        </p:blipFill>
        <p:spPr>
          <a:xfrm>
            <a:off x="6105525" y="1822141"/>
            <a:ext cx="5029199" cy="2582686"/>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886314E7-AEA8-438B-991D-F24B2B296954}"/>
              </a:ext>
            </a:extLst>
          </p:cNvPr>
          <p:cNvPicPr>
            <a:picLocks noChangeAspect="1"/>
          </p:cNvPicPr>
          <p:nvPr/>
        </p:nvPicPr>
        <p:blipFill>
          <a:blip r:embed="rId4"/>
          <a:stretch>
            <a:fillRect/>
          </a:stretch>
        </p:blipFill>
        <p:spPr>
          <a:xfrm>
            <a:off x="7248525" y="4617893"/>
            <a:ext cx="2743200" cy="2122775"/>
          </a:xfrm>
          <a:prstGeom prst="rect">
            <a:avLst/>
          </a:prstGeom>
        </p:spPr>
      </p:pic>
    </p:spTree>
    <p:extLst>
      <p:ext uri="{BB962C8B-B14F-4D97-AF65-F5344CB8AC3E}">
        <p14:creationId xmlns:p14="http://schemas.microsoft.com/office/powerpoint/2010/main" val="1370649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Record actions: Email</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3797807" cy="4363244"/>
          </a:xfrm>
        </p:spPr>
        <p:txBody>
          <a:bodyPr vert="horz" lIns="91440" tIns="45720" rIns="91440" bIns="45720" rtlCol="0" anchor="t">
            <a:normAutofit/>
          </a:bodyPr>
          <a:lstStyle/>
          <a:p>
            <a:r>
              <a:rPr lang="en-US" sz="2000">
                <a:ea typeface="+mn-lt"/>
                <a:cs typeface="+mn-lt"/>
              </a:rPr>
              <a:t>You can send records to an email address but in order to get this to work, you need to activate the Email Records letter in Alma Config</a:t>
            </a:r>
            <a:endParaRPr lang="en-US" sz="2000">
              <a:cs typeface="Calibri"/>
            </a:endParaRPr>
          </a:p>
          <a:p>
            <a:r>
              <a:rPr lang="en-US" sz="2000">
                <a:cs typeface="Calibri"/>
              </a:rPr>
              <a:t>FAQ: </a:t>
            </a:r>
            <a:r>
              <a:rPr lang="en-US" sz="2000">
                <a:ea typeface="+mn-lt"/>
                <a:cs typeface="+mn-lt"/>
                <a:hlinkClick r:id="rId2"/>
              </a:rPr>
              <a:t>How does the email function work in Primo VE and what do I do if it isn't working?</a:t>
            </a:r>
            <a:endParaRPr lang="en-US" sz="2000">
              <a:cs typeface="Calibri"/>
            </a:endParaRPr>
          </a:p>
          <a:p>
            <a:r>
              <a:rPr lang="en-US" sz="2000">
                <a:cs typeface="Calibri"/>
              </a:rPr>
              <a:t>Related: there have been reports of Saved Searches being sent out to patrons with the same titles multiple weeks. It could be indexing related.</a:t>
            </a:r>
          </a:p>
          <a:p>
            <a:endParaRPr lang="en-US" sz="2400">
              <a:cs typeface="Calibri"/>
            </a:endParaRPr>
          </a:p>
          <a:p>
            <a:pPr marL="0" indent="0">
              <a:buNone/>
            </a:pPr>
            <a:endParaRPr lang="en-US" sz="20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C5108214-F236-4D71-A2FD-B37429A93927}"/>
              </a:ext>
            </a:extLst>
          </p:cNvPr>
          <p:cNvPicPr>
            <a:picLocks noChangeAspect="1"/>
          </p:cNvPicPr>
          <p:nvPr/>
        </p:nvPicPr>
        <p:blipFill rotWithShape="1">
          <a:blip r:embed="rId3"/>
          <a:srcRect t="7378" r="1" b="7734"/>
          <a:stretch/>
        </p:blipFill>
        <p:spPr>
          <a:xfrm>
            <a:off x="5120640" y="1904281"/>
            <a:ext cx="6233160" cy="4272681"/>
          </a:xfrm>
          <a:prstGeom prst="rect">
            <a:avLst/>
          </a:prstGeom>
        </p:spPr>
      </p:pic>
    </p:spTree>
    <p:extLst>
      <p:ext uri="{BB962C8B-B14F-4D97-AF65-F5344CB8AC3E}">
        <p14:creationId xmlns:p14="http://schemas.microsoft.com/office/powerpoint/2010/main" val="41697508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Previous Discovery Systems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10515600" cy="4625181"/>
          </a:xfrm>
        </p:spPr>
        <p:txBody>
          <a:bodyPr vert="horz" lIns="91440" tIns="45720" rIns="91440" bIns="45720" rtlCol="0" anchor="t">
            <a:normAutofit fontScale="92500" lnSpcReduction="10000"/>
          </a:bodyPr>
          <a:lstStyle/>
          <a:p>
            <a:r>
              <a:rPr lang="en-US" dirty="0">
                <a:cs typeface="Calibri"/>
              </a:rPr>
              <a:t>EBSCO Discovery System (EDS):</a:t>
            </a:r>
          </a:p>
          <a:p>
            <a:pPr lvl="1"/>
            <a:r>
              <a:rPr lang="en-US" dirty="0">
                <a:cs typeface="Calibri"/>
              </a:rPr>
              <a:t>Local Bib records harvested once a week, harvest set up by OLIS, additions and deletions not synced immediately</a:t>
            </a:r>
          </a:p>
          <a:p>
            <a:pPr lvl="1"/>
            <a:r>
              <a:rPr lang="en-US" dirty="0">
                <a:cs typeface="Calibri"/>
              </a:rPr>
              <a:t>Databases, eBooks, </a:t>
            </a:r>
            <a:r>
              <a:rPr lang="en-US" dirty="0" err="1">
                <a:cs typeface="Calibri"/>
              </a:rPr>
              <a:t>eJournals</a:t>
            </a:r>
            <a:r>
              <a:rPr lang="en-US" dirty="0">
                <a:cs typeface="Calibri"/>
              </a:rPr>
              <a:t> managed by library in EBSCOhost Admin </a:t>
            </a:r>
          </a:p>
          <a:p>
            <a:pPr lvl="1"/>
            <a:r>
              <a:rPr lang="en-US" dirty="0">
                <a:ea typeface="+mn-lt"/>
                <a:cs typeface="+mn-lt"/>
              </a:rPr>
              <a:t>Searching defaulted to search both full-text and no full-text</a:t>
            </a:r>
          </a:p>
          <a:p>
            <a:pPr lvl="1"/>
            <a:r>
              <a:rPr lang="en-US" dirty="0">
                <a:cs typeface="Calibri"/>
              </a:rPr>
              <a:t>Everything search was your OPAC content and local electronic holdings</a:t>
            </a:r>
          </a:p>
          <a:p>
            <a:pPr lvl="1"/>
            <a:r>
              <a:rPr lang="en-US" dirty="0">
                <a:cs typeface="Calibri"/>
              </a:rPr>
              <a:t>Web Design: could make minimal changes to header, logo, display columns, footer, etc.</a:t>
            </a:r>
            <a:endParaRPr lang="en-US" dirty="0"/>
          </a:p>
          <a:p>
            <a:pPr lvl="1"/>
            <a:r>
              <a:rPr lang="en-US" dirty="0">
                <a:cs typeface="Calibri"/>
              </a:rPr>
              <a:t>Record actions like send to, citations, printing, etc. managed by EBSCO</a:t>
            </a:r>
          </a:p>
          <a:p>
            <a:pPr lvl="1"/>
            <a:r>
              <a:rPr lang="en-US" dirty="0">
                <a:cs typeface="Calibri"/>
              </a:rPr>
              <a:t>User accounts set up and managed by patron</a:t>
            </a:r>
          </a:p>
          <a:p>
            <a:r>
              <a:rPr lang="en-US" dirty="0">
                <a:cs typeface="Calibri"/>
              </a:rPr>
              <a:t>Summon: </a:t>
            </a:r>
          </a:p>
          <a:p>
            <a:pPr lvl="1"/>
            <a:r>
              <a:rPr lang="en-US" dirty="0">
                <a:cs typeface="Calibri"/>
              </a:rPr>
              <a:t>More flexible than EDS, more control, e-resources managed in 360 Link</a:t>
            </a:r>
          </a:p>
          <a:p>
            <a:pPr lvl="1"/>
            <a:r>
              <a:rPr lang="en-US" dirty="0">
                <a:cs typeface="Calibri"/>
              </a:rPr>
              <a:t>Could do expanded or un-expanded default search</a:t>
            </a:r>
          </a:p>
        </p:txBody>
      </p:sp>
    </p:spTree>
    <p:extLst>
      <p:ext uri="{BB962C8B-B14F-4D97-AF65-F5344CB8AC3E}">
        <p14:creationId xmlns:p14="http://schemas.microsoft.com/office/powerpoint/2010/main" val="3762937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Record actions: Citations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3797807" cy="4363244"/>
          </a:xfrm>
        </p:spPr>
        <p:txBody>
          <a:bodyPr vert="horz" lIns="91440" tIns="45720" rIns="91440" bIns="45720" rtlCol="0">
            <a:normAutofit/>
          </a:bodyPr>
          <a:lstStyle/>
          <a:p>
            <a:r>
              <a:rPr lang="en-US" sz="2000">
                <a:ea typeface="+mn-lt"/>
                <a:cs typeface="+mn-lt"/>
              </a:rPr>
              <a:t>You can change the order in which citation styles display in a record, whether or not they display at all, and the public name of the style.</a:t>
            </a:r>
            <a:endParaRPr lang="en-US" sz="2000">
              <a:cs typeface="Calibri"/>
            </a:endParaRPr>
          </a:p>
          <a:p>
            <a:r>
              <a:rPr lang="en-US" sz="2000">
                <a:cs typeface="Calibri"/>
              </a:rPr>
              <a:t>You can also add styles to the list, which is handy if your patrons need styles outside of the default list.</a:t>
            </a:r>
          </a:p>
          <a:p>
            <a:r>
              <a:rPr lang="en-US" sz="2000">
                <a:cs typeface="Calibri"/>
              </a:rPr>
              <a:t>FAQ: </a:t>
            </a:r>
            <a:r>
              <a:rPr lang="en-US" sz="2000">
                <a:ea typeface="+mn-lt"/>
                <a:cs typeface="+mn-lt"/>
                <a:hlinkClick r:id="rId2"/>
              </a:rPr>
              <a:t>Can I modify the citation function in Primo VE?</a:t>
            </a:r>
            <a:r>
              <a:rPr lang="en-US" sz="2000">
                <a:ea typeface="+mn-lt"/>
                <a:cs typeface="+mn-lt"/>
              </a:rPr>
              <a:t> </a:t>
            </a:r>
            <a:endParaRPr lang="en-US" sz="2000">
              <a:cs typeface="Calibri"/>
            </a:endParaRPr>
          </a:p>
          <a:p>
            <a:pPr marL="0" indent="0">
              <a:buNone/>
            </a:pPr>
            <a:endParaRPr lang="en-US" sz="2000">
              <a:cs typeface="Calibri"/>
            </a:endParaRPr>
          </a:p>
        </p:txBody>
      </p:sp>
      <p:pic>
        <p:nvPicPr>
          <p:cNvPr id="4" name="Picture 4" descr="A screenshot of a cell phone&#10;&#10;Description generated with very high confidence">
            <a:extLst>
              <a:ext uri="{FF2B5EF4-FFF2-40B4-BE49-F238E27FC236}">
                <a16:creationId xmlns:a16="http://schemas.microsoft.com/office/drawing/2014/main" id="{C9A454D8-0F7A-4128-835C-A3B387DC7C49}"/>
              </a:ext>
            </a:extLst>
          </p:cNvPr>
          <p:cNvPicPr>
            <a:picLocks noChangeAspect="1"/>
          </p:cNvPicPr>
          <p:nvPr/>
        </p:nvPicPr>
        <p:blipFill rotWithShape="1">
          <a:blip r:embed="rId3"/>
          <a:srcRect l="1316" r="4847" b="-345"/>
          <a:stretch/>
        </p:blipFill>
        <p:spPr>
          <a:xfrm>
            <a:off x="4813140" y="1820937"/>
            <a:ext cx="7213645" cy="3977820"/>
          </a:xfrm>
          <a:prstGeom prst="rect">
            <a:avLst/>
          </a:prstGeom>
        </p:spPr>
      </p:pic>
    </p:spTree>
    <p:extLst>
      <p:ext uri="{BB962C8B-B14F-4D97-AF65-F5344CB8AC3E}">
        <p14:creationId xmlns:p14="http://schemas.microsoft.com/office/powerpoint/2010/main" val="14175384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Additional Links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p:txBody>
          <a:bodyPr vert="horz" lIns="91440" tIns="45720" rIns="91440" bIns="45720" rtlCol="0" anchor="t">
            <a:normAutofit/>
          </a:bodyPr>
          <a:lstStyle/>
          <a:p>
            <a:r>
              <a:rPr lang="en-US" dirty="0">
                <a:cs typeface="Calibri"/>
              </a:rPr>
              <a:t> </a:t>
            </a:r>
            <a:r>
              <a:rPr lang="en-US" dirty="0">
                <a:ea typeface="+mn-lt"/>
                <a:cs typeface="+mn-lt"/>
                <a:hlinkClick r:id="rId2"/>
              </a:rPr>
              <a:t>SUNYLA 2019 Presentation: Usability and Customization Options for Primo VE</a:t>
            </a:r>
            <a:r>
              <a:rPr lang="en-US" dirty="0">
                <a:ea typeface="+mn-lt"/>
                <a:cs typeface="+mn-lt"/>
              </a:rPr>
              <a:t> Discovery Working Group </a:t>
            </a:r>
            <a:endParaRPr lang="en-US" dirty="0" smtClean="0">
              <a:ea typeface="+mn-lt"/>
              <a:cs typeface="+mn-lt"/>
            </a:endParaRPr>
          </a:p>
          <a:p>
            <a:r>
              <a:rPr lang="en-US" dirty="0" smtClean="0">
                <a:ea typeface="+mn-lt"/>
                <a:cs typeface="+mn-lt"/>
              </a:rPr>
              <a:t>SUNY FAQ </a:t>
            </a:r>
            <a:r>
              <a:rPr lang="en-US" dirty="0" smtClean="0">
                <a:hlinkClick r:id="rId3"/>
              </a:rPr>
              <a:t>How </a:t>
            </a:r>
            <a:r>
              <a:rPr lang="en-US" dirty="0">
                <a:hlinkClick r:id="rId3"/>
              </a:rPr>
              <a:t>long should things like activating e-collections, making changes to the Primo VE interface, indexing, etc. take to fully show up in the system so we can know when to test?</a:t>
            </a:r>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A5EF36B9-3501-40F1-A2D4-9339C385EE1B}"/>
              </a:ext>
            </a:extLst>
          </p:cNvPr>
          <p:cNvSpPr txBox="1"/>
          <p:nvPr/>
        </p:nvSpPr>
        <p:spPr>
          <a:xfrm>
            <a:off x="842963" y="4173870"/>
            <a:ext cx="10279854"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dirty="0">
                <a:latin typeface="Calibri Light"/>
                <a:cs typeface="Calibri Light"/>
              </a:rPr>
              <a:t>Acknowledgements:</a:t>
            </a:r>
          </a:p>
          <a:p>
            <a:endParaRPr lang="en-US" sz="2800" dirty="0">
              <a:cs typeface="Calibri"/>
            </a:endParaRPr>
          </a:p>
          <a:p>
            <a:r>
              <a:rPr lang="en-US" sz="2800" dirty="0">
                <a:cs typeface="Calibri"/>
              </a:rPr>
              <a:t>Thanks to the Discovery Working Group for help putting this presentation together.</a:t>
            </a:r>
            <a:endParaRPr lang="en-US" dirty="0"/>
          </a:p>
        </p:txBody>
      </p:sp>
    </p:spTree>
    <p:extLst>
      <p:ext uri="{BB962C8B-B14F-4D97-AF65-F5344CB8AC3E}">
        <p14:creationId xmlns:p14="http://schemas.microsoft.com/office/powerpoint/2010/main" val="3101287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Primo VE</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10515600" cy="4624293"/>
          </a:xfrm>
        </p:spPr>
        <p:txBody>
          <a:bodyPr vert="horz" lIns="91440" tIns="45720" rIns="91440" bIns="45720" rtlCol="0" anchor="t">
            <a:noAutofit/>
          </a:bodyPr>
          <a:lstStyle/>
          <a:p>
            <a:r>
              <a:rPr lang="en-US" sz="2400" dirty="0">
                <a:cs typeface="Calibri"/>
              </a:rPr>
              <a:t>Local Bib records added and deleted: should see changes in 10-30 minutes BUT weekly availability cycle needs to run before you see changes in expand vs. Non-expanded view</a:t>
            </a:r>
          </a:p>
          <a:p>
            <a:r>
              <a:rPr lang="en-US" sz="2400" dirty="0">
                <a:cs typeface="Calibri"/>
              </a:rPr>
              <a:t>Databases, eBooks, </a:t>
            </a:r>
            <a:r>
              <a:rPr lang="en-US" sz="2400" dirty="0" err="1">
                <a:cs typeface="Calibri"/>
              </a:rPr>
              <a:t>eJournals</a:t>
            </a:r>
            <a:r>
              <a:rPr lang="en-US" sz="2400" dirty="0">
                <a:cs typeface="Calibri"/>
              </a:rPr>
              <a:t> managed by </a:t>
            </a:r>
            <a:r>
              <a:rPr lang="en-US" sz="2400" dirty="0" smtClean="0">
                <a:cs typeface="Calibri"/>
              </a:rPr>
              <a:t>you in </a:t>
            </a:r>
            <a:r>
              <a:rPr lang="en-US" sz="2400" dirty="0">
                <a:cs typeface="Calibri"/>
              </a:rPr>
              <a:t>Alma: you'll see brief bibs in 10-30 minutes but availability changes need weekly availability </a:t>
            </a:r>
            <a:r>
              <a:rPr lang="en-US" sz="2400" dirty="0" smtClean="0">
                <a:cs typeface="Calibri"/>
              </a:rPr>
              <a:t>cycle [and weekend processing] </a:t>
            </a:r>
            <a:r>
              <a:rPr lang="en-US" sz="2400" dirty="0">
                <a:cs typeface="Calibri"/>
              </a:rPr>
              <a:t>and article/chapter level searching depends on PCI activation</a:t>
            </a:r>
          </a:p>
          <a:p>
            <a:r>
              <a:rPr lang="en-US" sz="2400" dirty="0">
                <a:cs typeface="Calibri"/>
              </a:rPr>
              <a:t>Web Design: wide open. If you have code skills, you can change just about anything, and many changes don't require coding</a:t>
            </a:r>
          </a:p>
          <a:p>
            <a:r>
              <a:rPr lang="en-US" sz="2400" dirty="0">
                <a:cs typeface="Calibri"/>
              </a:rPr>
              <a:t>Searching: defaults to search full-text only (un-expanded search)</a:t>
            </a:r>
          </a:p>
          <a:p>
            <a:r>
              <a:rPr lang="en-US" sz="2400" dirty="0">
                <a:cs typeface="Calibri"/>
              </a:rPr>
              <a:t>Record actions like send to, citations, printing, etc. managed by YOU</a:t>
            </a:r>
          </a:p>
          <a:p>
            <a:r>
              <a:rPr lang="en-US" sz="2400" dirty="0">
                <a:cs typeface="Calibri"/>
              </a:rPr>
              <a:t>User accounts set up and managed by YOU</a:t>
            </a:r>
          </a:p>
        </p:txBody>
      </p:sp>
    </p:spTree>
    <p:extLst>
      <p:ext uri="{BB962C8B-B14F-4D97-AF65-F5344CB8AC3E}">
        <p14:creationId xmlns:p14="http://schemas.microsoft.com/office/powerpoint/2010/main" val="1303825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Expected Publishing Times</a:t>
            </a:r>
            <a:endParaRPr lang="en-US"/>
          </a:p>
        </p:txBody>
      </p:sp>
      <p:pic>
        <p:nvPicPr>
          <p:cNvPr id="3" name="Picture 2"/>
          <p:cNvPicPr>
            <a:picLocks noChangeAspect="1"/>
          </p:cNvPicPr>
          <p:nvPr/>
        </p:nvPicPr>
        <p:blipFill>
          <a:blip r:embed="rId2"/>
          <a:stretch>
            <a:fillRect/>
          </a:stretch>
        </p:blipFill>
        <p:spPr>
          <a:xfrm>
            <a:off x="302606" y="1766735"/>
            <a:ext cx="11586788" cy="4244395"/>
          </a:xfrm>
          <a:prstGeom prst="rect">
            <a:avLst/>
          </a:prstGeom>
        </p:spPr>
      </p:pic>
    </p:spTree>
    <p:extLst>
      <p:ext uri="{BB962C8B-B14F-4D97-AF65-F5344CB8AC3E}">
        <p14:creationId xmlns:p14="http://schemas.microsoft.com/office/powerpoint/2010/main" val="4175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p:txBody>
          <a:bodyPr/>
          <a:lstStyle/>
          <a:p>
            <a:r>
              <a:rPr lang="en-US">
                <a:cs typeface="Calibri Light"/>
              </a:rPr>
              <a:t>How Long Should Other Primo VE Actions Take?</a:t>
            </a:r>
            <a:endParaRPr lang="en-US"/>
          </a:p>
        </p:txBody>
      </p:sp>
      <p:pic>
        <p:nvPicPr>
          <p:cNvPr id="4" name="Picture 4" descr="A screenshot of a cell phone&#10;&#10;Description generated with very high confidence">
            <a:extLst>
              <a:ext uri="{FF2B5EF4-FFF2-40B4-BE49-F238E27FC236}">
                <a16:creationId xmlns:a16="http://schemas.microsoft.com/office/drawing/2014/main" id="{DFA861C8-5A2E-4C68-9872-1301CF091B86}"/>
              </a:ext>
            </a:extLst>
          </p:cNvPr>
          <p:cNvPicPr>
            <a:picLocks noChangeAspect="1"/>
          </p:cNvPicPr>
          <p:nvPr/>
        </p:nvPicPr>
        <p:blipFill>
          <a:blip r:embed="rId2"/>
          <a:stretch>
            <a:fillRect/>
          </a:stretch>
        </p:blipFill>
        <p:spPr>
          <a:xfrm>
            <a:off x="842962" y="2201203"/>
            <a:ext cx="10839449" cy="3396187"/>
          </a:xfrm>
          <a:prstGeom prst="rect">
            <a:avLst/>
          </a:prstGeom>
        </p:spPr>
      </p:pic>
    </p:spTree>
    <p:extLst>
      <p:ext uri="{BB962C8B-B14F-4D97-AF65-F5344CB8AC3E}">
        <p14:creationId xmlns:p14="http://schemas.microsoft.com/office/powerpoint/2010/main" val="13233124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lstStyle/>
          <a:p>
            <a:r>
              <a:rPr lang="en-US">
                <a:cs typeface="Calibri Light"/>
              </a:rPr>
              <a:t>Searching Primo VE</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5550694" cy="4844292"/>
          </a:xfrm>
        </p:spPr>
        <p:txBody>
          <a:bodyPr vert="horz" lIns="91440" tIns="45720" rIns="91440" bIns="45720" rtlCol="0" anchor="t">
            <a:normAutofit fontScale="85000" lnSpcReduction="20000"/>
          </a:bodyPr>
          <a:lstStyle/>
          <a:p>
            <a:r>
              <a:rPr lang="en-US" dirty="0">
                <a:cs typeface="Calibri"/>
              </a:rPr>
              <a:t>The default search is </a:t>
            </a:r>
            <a:r>
              <a:rPr lang="en-US" b="1" dirty="0">
                <a:solidFill>
                  <a:srgbClr val="C00000"/>
                </a:solidFill>
                <a:cs typeface="Calibri"/>
              </a:rPr>
              <a:t>unexpanded</a:t>
            </a:r>
            <a:r>
              <a:rPr lang="en-US" dirty="0">
                <a:cs typeface="Calibri"/>
              </a:rPr>
              <a:t>: it's searching only what Primo VE thinks that you own either physically or electronically. This is a major change from EDS.</a:t>
            </a:r>
          </a:p>
          <a:p>
            <a:r>
              <a:rPr lang="en-US" dirty="0">
                <a:cs typeface="Calibri"/>
              </a:rPr>
              <a:t>Publish to Primo Central job runs on Wednesdays – you can see it in job history </a:t>
            </a:r>
            <a:r>
              <a:rPr lang="en-US" dirty="0" smtClean="0">
                <a:cs typeface="Calibri"/>
              </a:rPr>
              <a:t>[and doesn’t get fully processed until after weekend] – </a:t>
            </a:r>
            <a:r>
              <a:rPr lang="en-US" dirty="0">
                <a:cs typeface="Calibri"/>
              </a:rPr>
              <a:t>time e-resource activation accordingly – Thursday is bad</a:t>
            </a:r>
          </a:p>
          <a:p>
            <a:r>
              <a:rPr lang="en-US" dirty="0">
                <a:cs typeface="Calibri"/>
              </a:rPr>
              <a:t>Drawbacks:</a:t>
            </a:r>
          </a:p>
          <a:p>
            <a:pPr lvl="1"/>
            <a:r>
              <a:rPr lang="en-US" dirty="0">
                <a:cs typeface="Calibri"/>
              </a:rPr>
              <a:t>Patrons may not notice expand search facet and may miss content</a:t>
            </a:r>
          </a:p>
          <a:p>
            <a:pPr lvl="1"/>
            <a:r>
              <a:rPr lang="en-US" dirty="0">
                <a:cs typeface="Calibri"/>
              </a:rPr>
              <a:t>Decreased ILL activity</a:t>
            </a:r>
          </a:p>
          <a:p>
            <a:pPr lvl="1"/>
            <a:r>
              <a:rPr lang="en-US" dirty="0">
                <a:cs typeface="Calibri"/>
              </a:rPr>
              <a:t>No "full-text" facet because it's defaulting to full-text</a:t>
            </a:r>
          </a:p>
        </p:txBody>
      </p:sp>
      <p:pic>
        <p:nvPicPr>
          <p:cNvPr id="4" name="Picture 4" descr="A screenshot of a cell phone&#10;&#10;Description generated with very high confidence">
            <a:extLst>
              <a:ext uri="{FF2B5EF4-FFF2-40B4-BE49-F238E27FC236}">
                <a16:creationId xmlns:a16="http://schemas.microsoft.com/office/drawing/2014/main" id="{DB8E3BAA-FBAB-4C39-A0FC-40C3234B2ABB}"/>
              </a:ext>
            </a:extLst>
          </p:cNvPr>
          <p:cNvPicPr>
            <a:picLocks noChangeAspect="1"/>
          </p:cNvPicPr>
          <p:nvPr/>
        </p:nvPicPr>
        <p:blipFill>
          <a:blip r:embed="rId2"/>
          <a:stretch>
            <a:fillRect/>
          </a:stretch>
        </p:blipFill>
        <p:spPr>
          <a:xfrm>
            <a:off x="6891337" y="1774565"/>
            <a:ext cx="4957762" cy="2153963"/>
          </a:xfrm>
          <a:prstGeom prst="rect">
            <a:avLst/>
          </a:prstGeom>
        </p:spPr>
      </p:pic>
      <p:sp>
        <p:nvSpPr>
          <p:cNvPr id="6" name="TextBox 5">
            <a:extLst>
              <a:ext uri="{FF2B5EF4-FFF2-40B4-BE49-F238E27FC236}">
                <a16:creationId xmlns:a16="http://schemas.microsoft.com/office/drawing/2014/main" id="{DE69B398-162F-49C7-9378-4F6D29B9489A}"/>
              </a:ext>
            </a:extLst>
          </p:cNvPr>
          <p:cNvSpPr txBox="1"/>
          <p:nvPr/>
        </p:nvSpPr>
        <p:spPr>
          <a:xfrm>
            <a:off x="6885295" y="4622042"/>
            <a:ext cx="494958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Note: Held by Library will limit to your holdings whether they're checked out or not</a:t>
            </a:r>
            <a:endParaRPr lang="en-US" sz="2400" dirty="0">
              <a:cs typeface="Calibri"/>
            </a:endParaRPr>
          </a:p>
        </p:txBody>
      </p:sp>
    </p:spTree>
    <p:extLst>
      <p:ext uri="{BB962C8B-B14F-4D97-AF65-F5344CB8AC3E}">
        <p14:creationId xmlns:p14="http://schemas.microsoft.com/office/powerpoint/2010/main" val="1464074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Changing Default to Expanded Search</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3797807" cy="4609365"/>
          </a:xfrm>
        </p:spPr>
        <p:txBody>
          <a:bodyPr vert="horz" lIns="91440" tIns="45720" rIns="91440" bIns="45720" rtlCol="0" anchor="t">
            <a:noAutofit/>
          </a:bodyPr>
          <a:lstStyle/>
          <a:p>
            <a:r>
              <a:rPr lang="en-US" sz="2000">
                <a:cs typeface="Calibri"/>
              </a:rPr>
              <a:t>Go to Config-&gt;Discovery-&gt;Search Configuration-&gt;Search Profiles</a:t>
            </a:r>
          </a:p>
          <a:p>
            <a:r>
              <a:rPr lang="en-US" sz="2000">
                <a:ea typeface="+mn-lt"/>
                <a:cs typeface="+mn-lt"/>
              </a:rPr>
              <a:t>Look for any profile that includes the Central Index</a:t>
            </a:r>
          </a:p>
          <a:p>
            <a:r>
              <a:rPr lang="en-US" sz="2000">
                <a:ea typeface="+mn-lt"/>
                <a:cs typeface="+mn-lt"/>
              </a:rPr>
              <a:t>Click on three dots to right of scope and edit, uncheck "Filter by Availability" box and save</a:t>
            </a:r>
          </a:p>
          <a:p>
            <a:r>
              <a:rPr lang="en-US" sz="2000">
                <a:ea typeface="+mn-lt"/>
                <a:cs typeface="+mn-lt"/>
              </a:rPr>
              <a:t>Once you've set your search to default to all records, you'll still have the option to filter by Available Online (equivalent to full-text online)</a:t>
            </a:r>
            <a:endParaRPr lang="en-US" sz="2000">
              <a:cs typeface="Calibri"/>
            </a:endParaRPr>
          </a:p>
          <a:p>
            <a:r>
              <a:rPr lang="en-US" sz="2000">
                <a:cs typeface="Calibri"/>
              </a:rPr>
              <a:t>FAQ: </a:t>
            </a:r>
            <a:r>
              <a:rPr lang="en-US" sz="2000">
                <a:ea typeface="+mn-lt"/>
                <a:cs typeface="+mn-lt"/>
                <a:hlinkClick r:id="rId2"/>
              </a:rPr>
              <a:t>Change Default Search to Expanded</a:t>
            </a:r>
            <a:endParaRPr lang="en-US" sz="2000">
              <a:cs typeface="Calibri"/>
            </a:endParaRPr>
          </a:p>
          <a:p>
            <a:pPr marL="0" indent="0">
              <a:buNone/>
            </a:pPr>
            <a:endParaRPr lang="en-US" sz="1700">
              <a:cs typeface="Calibri"/>
            </a:endParaRPr>
          </a:p>
        </p:txBody>
      </p:sp>
      <p:pic>
        <p:nvPicPr>
          <p:cNvPr id="4" name="Picture 4">
            <a:extLst>
              <a:ext uri="{FF2B5EF4-FFF2-40B4-BE49-F238E27FC236}">
                <a16:creationId xmlns:a16="http://schemas.microsoft.com/office/drawing/2014/main" id="{C0DB3F80-6E29-4EC7-867F-6FCB9A01FC48}"/>
              </a:ext>
            </a:extLst>
          </p:cNvPr>
          <p:cNvPicPr>
            <a:picLocks noChangeAspect="1"/>
          </p:cNvPicPr>
          <p:nvPr/>
        </p:nvPicPr>
        <p:blipFill rotWithShape="1">
          <a:blip r:embed="rId3"/>
          <a:srcRect t="12500" r="6844" b="-156"/>
          <a:stretch/>
        </p:blipFill>
        <p:spPr>
          <a:xfrm>
            <a:off x="5120639" y="4857030"/>
            <a:ext cx="2916229" cy="1751923"/>
          </a:xfrm>
          <a:prstGeom prst="rect">
            <a:avLst/>
          </a:prstGeom>
        </p:spPr>
      </p:pic>
      <p:pic>
        <p:nvPicPr>
          <p:cNvPr id="6" name="Picture 6" descr="A screenshot of a cell phone&#10;&#10;Description generated with very high confidence">
            <a:extLst>
              <a:ext uri="{FF2B5EF4-FFF2-40B4-BE49-F238E27FC236}">
                <a16:creationId xmlns:a16="http://schemas.microsoft.com/office/drawing/2014/main" id="{784C7A13-7A46-4932-87DB-1140F2DD2A5F}"/>
              </a:ext>
            </a:extLst>
          </p:cNvPr>
          <p:cNvPicPr>
            <a:picLocks noChangeAspect="1"/>
          </p:cNvPicPr>
          <p:nvPr/>
        </p:nvPicPr>
        <p:blipFill>
          <a:blip r:embed="rId4"/>
          <a:stretch>
            <a:fillRect/>
          </a:stretch>
        </p:blipFill>
        <p:spPr>
          <a:xfrm>
            <a:off x="4795838" y="1725634"/>
            <a:ext cx="3398043" cy="2466138"/>
          </a:xfrm>
          <a:prstGeom prst="rect">
            <a:avLst/>
          </a:prstGeom>
        </p:spPr>
      </p:pic>
      <p:pic>
        <p:nvPicPr>
          <p:cNvPr id="8" name="Picture 8" descr="A screenshot of a cell phone&#10;&#10;Description generated with very high confidence">
            <a:extLst>
              <a:ext uri="{FF2B5EF4-FFF2-40B4-BE49-F238E27FC236}">
                <a16:creationId xmlns:a16="http://schemas.microsoft.com/office/drawing/2014/main" id="{7A8CB972-223B-47D1-BDAD-F168615D57EB}"/>
              </a:ext>
            </a:extLst>
          </p:cNvPr>
          <p:cNvPicPr>
            <a:picLocks noChangeAspect="1"/>
          </p:cNvPicPr>
          <p:nvPr/>
        </p:nvPicPr>
        <p:blipFill>
          <a:blip r:embed="rId5"/>
          <a:stretch>
            <a:fillRect/>
          </a:stretch>
        </p:blipFill>
        <p:spPr>
          <a:xfrm>
            <a:off x="7403306" y="3248426"/>
            <a:ext cx="4076698" cy="2135178"/>
          </a:xfrm>
          <a:prstGeom prst="rect">
            <a:avLst/>
          </a:prstGeom>
        </p:spPr>
      </p:pic>
      <p:cxnSp>
        <p:nvCxnSpPr>
          <p:cNvPr id="10" name="Straight Arrow Connector 9">
            <a:extLst>
              <a:ext uri="{FF2B5EF4-FFF2-40B4-BE49-F238E27FC236}">
                <a16:creationId xmlns:a16="http://schemas.microsoft.com/office/drawing/2014/main" id="{91AA5EE5-E3B0-4A67-9A0C-46EE21C1C724}"/>
              </a:ext>
            </a:extLst>
          </p:cNvPr>
          <p:cNvCxnSpPr/>
          <p:nvPr/>
        </p:nvCxnSpPr>
        <p:spPr>
          <a:xfrm>
            <a:off x="8305800" y="2305049"/>
            <a:ext cx="914399" cy="9143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DD44A39-F18B-4926-B5B2-39C6148FBC1E}"/>
              </a:ext>
            </a:extLst>
          </p:cNvPr>
          <p:cNvCxnSpPr>
            <a:cxnSpLocks/>
          </p:cNvCxnSpPr>
          <p:nvPr/>
        </p:nvCxnSpPr>
        <p:spPr>
          <a:xfrm>
            <a:off x="4473052" y="4841258"/>
            <a:ext cx="1096370" cy="67556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111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Changing Default to Expanded Search</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10518084" cy="4779962"/>
          </a:xfrm>
        </p:spPr>
        <p:txBody>
          <a:bodyPr vert="horz" lIns="91440" tIns="45720" rIns="91440" bIns="45720" rtlCol="0" anchor="t">
            <a:noAutofit/>
          </a:bodyPr>
          <a:lstStyle/>
          <a:p>
            <a:pPr marL="0" indent="0">
              <a:buNone/>
            </a:pPr>
            <a:r>
              <a:rPr lang="en-US" sz="2400" dirty="0">
                <a:cs typeface="Calibri"/>
              </a:rPr>
              <a:t>Reasons you might not want to change your default search to Expanded Search:</a:t>
            </a:r>
          </a:p>
          <a:p>
            <a:pPr lvl="1"/>
            <a:r>
              <a:rPr lang="en-US" sz="2000" dirty="0">
                <a:ea typeface="+mn-lt"/>
                <a:cs typeface="+mn-lt"/>
              </a:rPr>
              <a:t>Nancy </a:t>
            </a:r>
            <a:r>
              <a:rPr lang="en-US" sz="2000" dirty="0" smtClean="0">
                <a:ea typeface="+mn-lt"/>
                <a:cs typeface="+mn-lt"/>
              </a:rPr>
              <a:t>Babb from UB</a:t>
            </a:r>
            <a:r>
              <a:rPr lang="en-US" sz="2000" dirty="0">
                <a:ea typeface="+mn-lt"/>
                <a:cs typeface="+mn-lt"/>
              </a:rPr>
              <a:t>: initially set to expanded and changed to unexpanded due to user feedback/complaints - if you have eBook or video collection activated in PCI, ALL records will show in expanded search and patrons can't get them via ILL.</a:t>
            </a:r>
          </a:p>
          <a:p>
            <a:pPr lvl="1"/>
            <a:r>
              <a:rPr lang="en-US" sz="2000" dirty="0">
                <a:cs typeface="Calibri"/>
              </a:rPr>
              <a:t>Could increase work-load for local resource sharing staff</a:t>
            </a:r>
          </a:p>
          <a:p>
            <a:pPr lvl="1"/>
            <a:r>
              <a:rPr lang="en-US" sz="2000" dirty="0">
                <a:cs typeface="Calibri"/>
              </a:rPr>
              <a:t>Hard to highlight your own content when SUNY content is added (Broome lost holdings facet, can't boost) – impact on instruction</a:t>
            </a:r>
          </a:p>
          <a:p>
            <a:pPr marL="0" indent="0">
              <a:buNone/>
            </a:pPr>
            <a:r>
              <a:rPr lang="en-US" sz="2400" dirty="0">
                <a:cs typeface="Calibri"/>
              </a:rPr>
              <a:t>Middle Path:</a:t>
            </a:r>
          </a:p>
          <a:p>
            <a:pPr lvl="1"/>
            <a:r>
              <a:rPr lang="en-US" sz="2000" dirty="0">
                <a:cs typeface="Calibri"/>
              </a:rPr>
              <a:t>Amanda </a:t>
            </a:r>
            <a:r>
              <a:rPr lang="en-US" sz="2000" dirty="0" smtClean="0">
                <a:cs typeface="Calibri"/>
              </a:rPr>
              <a:t>Hollister from Broome: </a:t>
            </a:r>
            <a:r>
              <a:rPr lang="en-US" sz="2000" dirty="0">
                <a:cs typeface="Calibri"/>
              </a:rPr>
              <a:t>Change "expand" facet wording to something more user-friendly</a:t>
            </a:r>
          </a:p>
        </p:txBody>
      </p:sp>
      <p:pic>
        <p:nvPicPr>
          <p:cNvPr id="4" name="Picture 4">
            <a:extLst>
              <a:ext uri="{FF2B5EF4-FFF2-40B4-BE49-F238E27FC236}">
                <a16:creationId xmlns:a16="http://schemas.microsoft.com/office/drawing/2014/main" id="{F0944FB7-1949-4029-A2B6-34D2483FD889}"/>
              </a:ext>
            </a:extLst>
          </p:cNvPr>
          <p:cNvPicPr>
            <a:picLocks noChangeAspect="1"/>
          </p:cNvPicPr>
          <p:nvPr/>
        </p:nvPicPr>
        <p:blipFill>
          <a:blip r:embed="rId2"/>
          <a:stretch>
            <a:fillRect/>
          </a:stretch>
        </p:blipFill>
        <p:spPr>
          <a:xfrm>
            <a:off x="2597329" y="5160002"/>
            <a:ext cx="2743200" cy="1104770"/>
          </a:xfrm>
          <a:prstGeom prst="rect">
            <a:avLst/>
          </a:prstGeom>
        </p:spPr>
      </p:pic>
      <p:pic>
        <p:nvPicPr>
          <p:cNvPr id="6" name="Picture 6">
            <a:extLst>
              <a:ext uri="{FF2B5EF4-FFF2-40B4-BE49-F238E27FC236}">
                <a16:creationId xmlns:a16="http://schemas.microsoft.com/office/drawing/2014/main" id="{B822D2DD-66DA-4C7D-BBB5-85B771AA47F5}"/>
              </a:ext>
            </a:extLst>
          </p:cNvPr>
          <p:cNvPicPr>
            <a:picLocks noChangeAspect="1"/>
          </p:cNvPicPr>
          <p:nvPr/>
        </p:nvPicPr>
        <p:blipFill>
          <a:blip r:embed="rId3"/>
          <a:stretch>
            <a:fillRect/>
          </a:stretch>
        </p:blipFill>
        <p:spPr>
          <a:xfrm>
            <a:off x="5014298" y="5638567"/>
            <a:ext cx="2505075" cy="1076325"/>
          </a:xfrm>
          <a:prstGeom prst="rect">
            <a:avLst/>
          </a:prstGeom>
        </p:spPr>
      </p:pic>
      <p:pic>
        <p:nvPicPr>
          <p:cNvPr id="8" name="Picture 8">
            <a:extLst>
              <a:ext uri="{FF2B5EF4-FFF2-40B4-BE49-F238E27FC236}">
                <a16:creationId xmlns:a16="http://schemas.microsoft.com/office/drawing/2014/main" id="{A810AB12-E162-4F21-88F0-636CCD29F9C0}"/>
              </a:ext>
            </a:extLst>
          </p:cNvPr>
          <p:cNvPicPr>
            <a:picLocks noChangeAspect="1"/>
          </p:cNvPicPr>
          <p:nvPr/>
        </p:nvPicPr>
        <p:blipFill>
          <a:blip r:embed="rId4"/>
          <a:stretch>
            <a:fillRect/>
          </a:stretch>
        </p:blipFill>
        <p:spPr>
          <a:xfrm>
            <a:off x="7024073" y="4990867"/>
            <a:ext cx="2438400" cy="942975"/>
          </a:xfrm>
          <a:prstGeom prst="rect">
            <a:avLst/>
          </a:prstGeom>
        </p:spPr>
      </p:pic>
    </p:spTree>
    <p:extLst>
      <p:ext uri="{BB962C8B-B14F-4D97-AF65-F5344CB8AC3E}">
        <p14:creationId xmlns:p14="http://schemas.microsoft.com/office/powerpoint/2010/main" val="1074169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5C57F-FC75-46E5-88FE-2931FE30C3C1}"/>
              </a:ext>
            </a:extLst>
          </p:cNvPr>
          <p:cNvSpPr>
            <a:spLocks noGrp="1"/>
          </p:cNvSpPr>
          <p:nvPr>
            <p:ph type="title"/>
          </p:nvPr>
        </p:nvSpPr>
        <p:spPr>
          <a:xfrm>
            <a:off x="838200" y="365125"/>
            <a:ext cx="10515600" cy="1325563"/>
          </a:xfrm>
        </p:spPr>
        <p:txBody>
          <a:bodyPr>
            <a:normAutofit/>
          </a:bodyPr>
          <a:lstStyle/>
          <a:p>
            <a:r>
              <a:rPr lang="en-US">
                <a:cs typeface="Calibri Light"/>
              </a:rPr>
              <a:t>"Bad" Results</a:t>
            </a:r>
            <a:endParaRPr lang="en-US"/>
          </a:p>
        </p:txBody>
      </p:sp>
      <p:sp>
        <p:nvSpPr>
          <p:cNvPr id="3" name="Content Placeholder 2">
            <a:extLst>
              <a:ext uri="{FF2B5EF4-FFF2-40B4-BE49-F238E27FC236}">
                <a16:creationId xmlns:a16="http://schemas.microsoft.com/office/drawing/2014/main" id="{DFEFFA46-8681-4700-AC43-F6AD8E416E66}"/>
              </a:ext>
            </a:extLst>
          </p:cNvPr>
          <p:cNvSpPr>
            <a:spLocks noGrp="1"/>
          </p:cNvSpPr>
          <p:nvPr>
            <p:ph idx="1"/>
          </p:nvPr>
        </p:nvSpPr>
        <p:spPr>
          <a:xfrm>
            <a:off x="838200" y="1825625"/>
            <a:ext cx="9529866" cy="4779962"/>
          </a:xfrm>
        </p:spPr>
        <p:txBody>
          <a:bodyPr vert="horz" lIns="91440" tIns="45720" rIns="91440" bIns="45720" rtlCol="0" anchor="t">
            <a:noAutofit/>
          </a:bodyPr>
          <a:lstStyle/>
          <a:p>
            <a:pPr marL="0" indent="0">
              <a:buNone/>
            </a:pPr>
            <a:r>
              <a:rPr lang="en-US" dirty="0">
                <a:cs typeface="Calibri"/>
              </a:rPr>
              <a:t>Some of the things you might find in Primo VE search results:</a:t>
            </a:r>
          </a:p>
          <a:p>
            <a:pPr lvl="1"/>
            <a:r>
              <a:rPr lang="en-US" dirty="0" smtClean="0">
                <a:ea typeface="+mn-lt"/>
                <a:cs typeface="+mn-lt"/>
              </a:rPr>
              <a:t>Excessive foreign </a:t>
            </a:r>
            <a:r>
              <a:rPr lang="en-US" dirty="0">
                <a:ea typeface="+mn-lt"/>
                <a:cs typeface="+mn-lt"/>
              </a:rPr>
              <a:t>language results</a:t>
            </a:r>
          </a:p>
          <a:p>
            <a:pPr lvl="1"/>
            <a:r>
              <a:rPr lang="en-US" dirty="0">
                <a:cs typeface="Calibri"/>
              </a:rPr>
              <a:t>Dated results</a:t>
            </a:r>
          </a:p>
          <a:p>
            <a:pPr lvl="1"/>
            <a:r>
              <a:rPr lang="en-US" dirty="0">
                <a:cs typeface="Calibri"/>
              </a:rPr>
              <a:t>Content that says available but when you go to get it, the link doesn't work</a:t>
            </a:r>
          </a:p>
          <a:p>
            <a:pPr lvl="1"/>
            <a:r>
              <a:rPr lang="en-US" dirty="0">
                <a:ea typeface="+mn-lt"/>
                <a:cs typeface="+mn-lt"/>
              </a:rPr>
              <a:t>Records with limited or inaccurate metadata.  Erin Rushton notes: "There are a few common culprits but Gale (Cengage Leaning) is particularly troublesome. For example, this week I reported problems (SF case </a:t>
            </a:r>
            <a:r>
              <a:rPr lang="en-US" dirty="0">
                <a:ea typeface="+mn-lt"/>
                <a:cs typeface="+mn-lt"/>
                <a:hlinkClick r:id="rId2"/>
              </a:rPr>
              <a:t>00731111</a:t>
            </a:r>
            <a:r>
              <a:rPr lang="en-US" dirty="0">
                <a:ea typeface="+mn-lt"/>
                <a:cs typeface="+mn-lt"/>
              </a:rPr>
              <a:t>) with book reviews from the "NYT Book Review" not opening correctly in </a:t>
            </a:r>
            <a:r>
              <a:rPr lang="en-US" dirty="0" err="1">
                <a:ea typeface="+mn-lt"/>
                <a:cs typeface="+mn-lt"/>
              </a:rPr>
              <a:t>Proquest</a:t>
            </a:r>
            <a:r>
              <a:rPr lang="en-US" dirty="0">
                <a:ea typeface="+mn-lt"/>
                <a:cs typeface="+mn-lt"/>
              </a:rPr>
              <a:t>. The records are from Gale."</a:t>
            </a:r>
          </a:p>
        </p:txBody>
      </p:sp>
    </p:spTree>
    <p:extLst>
      <p:ext uri="{BB962C8B-B14F-4D97-AF65-F5344CB8AC3E}">
        <p14:creationId xmlns:p14="http://schemas.microsoft.com/office/powerpoint/2010/main" val="7355507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TotalTime>
  <Words>1179</Words>
  <Application>Microsoft Office PowerPoint</Application>
  <PresentationFormat>Widescreen</PresentationFormat>
  <Paragraphs>125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Is This Expected Behavior?</vt:lpstr>
      <vt:lpstr>Previous Discovery Systems</vt:lpstr>
      <vt:lpstr>Primo VE</vt:lpstr>
      <vt:lpstr>Expected Publishing Times</vt:lpstr>
      <vt:lpstr>How Long Should Other Primo VE Actions Take?</vt:lpstr>
      <vt:lpstr>Searching Primo VE</vt:lpstr>
      <vt:lpstr>Changing Default to Expanded Search</vt:lpstr>
      <vt:lpstr>Changing Default to Expanded Search</vt:lpstr>
      <vt:lpstr>"Bad" Results</vt:lpstr>
      <vt:lpstr>"Bad" Results: Ways to Fix</vt:lpstr>
      <vt:lpstr>Searching: Other Tips</vt:lpstr>
      <vt:lpstr>Searching: Other Tips</vt:lpstr>
      <vt:lpstr>Searching: SUNY Catalog Sidebar</vt:lpstr>
      <vt:lpstr>Results List: Print Serials/Periodicals</vt:lpstr>
      <vt:lpstr>Print Serials/Periodicals Workaround </vt:lpstr>
      <vt:lpstr>Linking</vt:lpstr>
      <vt:lpstr>Record actions</vt:lpstr>
      <vt:lpstr>Record actions: Printing</vt:lpstr>
      <vt:lpstr>Record actions: Email</vt:lpstr>
      <vt:lpstr>Record actions: Citations</vt:lpstr>
      <vt:lpstr>Additional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Michelle Eichelberger</cp:lastModifiedBy>
  <cp:revision>339</cp:revision>
  <dcterms:created xsi:type="dcterms:W3CDTF">2013-07-15T20:26:40Z</dcterms:created>
  <dcterms:modified xsi:type="dcterms:W3CDTF">2019-10-03T12:15:25Z</dcterms:modified>
</cp:coreProperties>
</file>