
<file path=[Content_Types].xml><?xml version="1.0" encoding="utf-8"?>
<Types xmlns="http://schemas.openxmlformats.org/package/2006/content-types">
  <Default Extension="png" ContentType="image/png"/>
  <Default Extension="tmp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1"/>
  </p:notesMasterIdLst>
  <p:sldIdLst>
    <p:sldId id="258" r:id="rId5"/>
    <p:sldId id="508" r:id="rId6"/>
    <p:sldId id="483" r:id="rId7"/>
    <p:sldId id="495" r:id="rId8"/>
    <p:sldId id="496" r:id="rId9"/>
    <p:sldId id="500" r:id="rId10"/>
    <p:sldId id="506" r:id="rId11"/>
    <p:sldId id="507" r:id="rId12"/>
    <p:sldId id="485" r:id="rId13"/>
    <p:sldId id="498" r:id="rId14"/>
    <p:sldId id="497" r:id="rId15"/>
    <p:sldId id="484" r:id="rId16"/>
    <p:sldId id="505" r:id="rId17"/>
    <p:sldId id="504" r:id="rId18"/>
    <p:sldId id="501" r:id="rId19"/>
    <p:sldId id="509" r:id="rId20"/>
    <p:sldId id="499" r:id="rId21"/>
    <p:sldId id="487" r:id="rId22"/>
    <p:sldId id="503" r:id="rId23"/>
    <p:sldId id="482" r:id="rId24"/>
    <p:sldId id="489" r:id="rId25"/>
    <p:sldId id="486" r:id="rId26"/>
    <p:sldId id="490" r:id="rId27"/>
    <p:sldId id="510" r:id="rId28"/>
    <p:sldId id="494" r:id="rId29"/>
    <p:sldId id="271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e, Kristy" initials="LK" lastIdx="1" clrIdx="0">
    <p:extLst>
      <p:ext uri="{19B8F6BF-5375-455C-9EA6-DF929625EA0E}">
        <p15:presenceInfo xmlns:p15="http://schemas.microsoft.com/office/powerpoint/2012/main" userId="S::kristy.lee@suny.edu::2d31e6a3-3620-42ae-af19-7fd6f5c2456c" providerId="AD"/>
      </p:ext>
    </p:extLst>
  </p:cmAuthor>
  <p:cmAuthor id="2" name="Perry, Susan" initials="PS" lastIdx="1" clrIdx="1">
    <p:extLst>
      <p:ext uri="{19B8F6BF-5375-455C-9EA6-DF929625EA0E}">
        <p15:presenceInfo xmlns:p15="http://schemas.microsoft.com/office/powerpoint/2012/main" userId="S::susan.perry@suny.edu::ea21311d-03e0-498d-b20b-c0d2cb5e17f1" providerId="AD"/>
      </p:ext>
    </p:extLst>
  </p:cmAuthor>
  <p:cmAuthor id="3" name="Pritting, Shannon" initials="PS" lastIdx="1" clrIdx="2">
    <p:extLst>
      <p:ext uri="{19B8F6BF-5375-455C-9EA6-DF929625EA0E}">
        <p15:presenceInfo xmlns:p15="http://schemas.microsoft.com/office/powerpoint/2012/main" userId="S::shannon.pritting@suny.edu::b6acce8b-3193-4a7b-b3b8-1dc43a9f8da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4FCB37-4C76-4F1B-AD3A-B08C8B28254D}" v="15" dt="2020-05-22T12:44:32.518"/>
    <p1510:client id="{1E354437-1AA5-46E6-8623-253582156D7B}" v="9" dt="2020-05-22T12:33:26.071"/>
    <p1510:client id="{2D23EA6E-AAE2-46E3-A881-465D0230FF25}" v="68" dt="2020-05-22T03:42:28.482"/>
    <p1510:client id="{3755B43C-C06E-44A6-A0FF-D7907C123494}" v="10" dt="2020-05-22T11:13:23.262"/>
    <p1510:client id="{3FD7DFDE-F601-46B4-8809-48AEAB124B82}" v="6" dt="2020-05-21T20:19:58.039"/>
    <p1510:client id="{48A76451-122D-CE45-B291-7A634D342F0F}" v="9" dt="2020-05-22T03:59:59.953"/>
    <p1510:client id="{4B1749C4-A1A2-4583-DC12-5D93608B8E57}" v="1144" dt="2020-05-21T23:26:26.945"/>
    <p1510:client id="{5290D9F3-A49B-4DB2-B6BE-B2157C1C532A}" v="2" dt="2020-05-22T01:38:51.307"/>
    <p1510:client id="{54E04282-637E-4F9E-8E05-3A867FEBFE89}" v="2201" dt="2020-05-22T00:04:08.430"/>
    <p1510:client id="{54F23D93-3A77-432B-876B-907FE78F4945}" v="28" dt="2020-05-22T01:34:14.500"/>
    <p1510:client id="{5FE17300-F431-47C5-A463-4B4B677B867A}" v="408" dt="2020-05-21T20:11:44.863"/>
    <p1510:client id="{6059B225-4AF7-CE59-7301-4AEEE0496C9D}" v="736" dt="2020-05-21T21:33:02.765"/>
    <p1510:client id="{6CAF5509-298C-43E5-B0C2-E698B6F85BBE}" v="2639" dt="2020-05-22T02:55:52.585"/>
    <p1510:client id="{934D41C0-984E-4C33-AC08-CFBB28C43F5F}" v="7" dt="2020-05-22T04:10:03.718"/>
    <p1510:client id="{9C85CC96-367B-4DC7-85EE-0A88D3B41534}" v="1220" dt="2020-05-22T00:13:14.600"/>
    <p1510:client id="{A4FC81EE-AF3C-4596-8AA7-DF4F3B81246C}" v="683" dt="2020-05-22T01:28:03.639"/>
    <p1510:client id="{ACBFB983-DE13-4CD9-87C9-8636E32997DB}" v="6" dt="2020-05-22T01:52:38.441"/>
    <p1510:client id="{B680404B-00B0-4139-BB02-E05C41D1F45F}" v="115" dt="2020-05-22T12:16:08.074"/>
    <p1510:client id="{D762E2AC-C69C-4CBB-BB65-9114609DDA73}" v="1" dt="2020-05-21T21:32:40.10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commentAuthors" Target="commentAuthors.xml"/><Relationship Id="rId40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ritting, Shannon" userId="S::shannon.pritting@suny.edu::b6acce8b-3193-4a7b-b3b8-1dc43a9f8da4" providerId="AD" clId="Web-{AD072744-AECD-4DDC-AD5B-BBA3E6ED5968}"/>
    <pc:docChg chg="modSld">
      <pc:chgData name="Pritting, Shannon" userId="S::shannon.pritting@suny.edu::b6acce8b-3193-4a7b-b3b8-1dc43a9f8da4" providerId="AD" clId="Web-{AD072744-AECD-4DDC-AD5B-BBA3E6ED5968}" dt="2020-05-15T12:38:47.678" v="50" actId="14100"/>
      <pc:docMkLst>
        <pc:docMk/>
      </pc:docMkLst>
      <pc:sldChg chg="modSp">
        <pc:chgData name="Pritting, Shannon" userId="S::shannon.pritting@suny.edu::b6acce8b-3193-4a7b-b3b8-1dc43a9f8da4" providerId="AD" clId="Web-{AD072744-AECD-4DDC-AD5B-BBA3E6ED5968}" dt="2020-05-15T12:38:35.178" v="48" actId="20577"/>
        <pc:sldMkLst>
          <pc:docMk/>
          <pc:sldMk cId="481874788" sldId="458"/>
        </pc:sldMkLst>
        <pc:spChg chg="mod">
          <ac:chgData name="Pritting, Shannon" userId="S::shannon.pritting@suny.edu::b6acce8b-3193-4a7b-b3b8-1dc43a9f8da4" providerId="AD" clId="Web-{AD072744-AECD-4DDC-AD5B-BBA3E6ED5968}" dt="2020-05-15T12:38:35.178" v="48" actId="20577"/>
          <ac:spMkLst>
            <pc:docMk/>
            <pc:sldMk cId="481874788" sldId="458"/>
            <ac:spMk id="6" creationId="{00000000-0000-0000-0000-000000000000}"/>
          </ac:spMkLst>
        </pc:spChg>
      </pc:sldChg>
      <pc:sldChg chg="modSp">
        <pc:chgData name="Pritting, Shannon" userId="S::shannon.pritting@suny.edu::b6acce8b-3193-4a7b-b3b8-1dc43a9f8da4" providerId="AD" clId="Web-{AD072744-AECD-4DDC-AD5B-BBA3E6ED5968}" dt="2020-05-15T12:38:47.678" v="50" actId="14100"/>
        <pc:sldMkLst>
          <pc:docMk/>
          <pc:sldMk cId="3808289230" sldId="463"/>
        </pc:sldMkLst>
        <pc:spChg chg="mod">
          <ac:chgData name="Pritting, Shannon" userId="S::shannon.pritting@suny.edu::b6acce8b-3193-4a7b-b3b8-1dc43a9f8da4" providerId="AD" clId="Web-{AD072744-AECD-4DDC-AD5B-BBA3E6ED5968}" dt="2020-05-15T12:38:47.678" v="50" actId="14100"/>
          <ac:spMkLst>
            <pc:docMk/>
            <pc:sldMk cId="3808289230" sldId="463"/>
            <ac:spMk id="7" creationId="{00000000-0000-0000-0000-000000000000}"/>
          </ac:spMkLst>
        </pc:spChg>
      </pc:sldChg>
      <pc:sldChg chg="modSp">
        <pc:chgData name="Pritting, Shannon" userId="S::shannon.pritting@suny.edu::b6acce8b-3193-4a7b-b3b8-1dc43a9f8da4" providerId="AD" clId="Web-{AD072744-AECD-4DDC-AD5B-BBA3E6ED5968}" dt="2020-05-15T12:37:58.645" v="28" actId="1076"/>
        <pc:sldMkLst>
          <pc:docMk/>
          <pc:sldMk cId="4012122106" sldId="473"/>
        </pc:sldMkLst>
        <pc:spChg chg="mod">
          <ac:chgData name="Pritting, Shannon" userId="S::shannon.pritting@suny.edu::b6acce8b-3193-4a7b-b3b8-1dc43a9f8da4" providerId="AD" clId="Web-{AD072744-AECD-4DDC-AD5B-BBA3E6ED5968}" dt="2020-05-15T12:37:52.816" v="27" actId="1076"/>
          <ac:spMkLst>
            <pc:docMk/>
            <pc:sldMk cId="4012122106" sldId="473"/>
            <ac:spMk id="12" creationId="{457229D6-B6E5-4ED5-A494-9A164D03C4E4}"/>
          </ac:spMkLst>
        </pc:spChg>
        <pc:spChg chg="mod">
          <ac:chgData name="Pritting, Shannon" userId="S::shannon.pritting@suny.edu::b6acce8b-3193-4a7b-b3b8-1dc43a9f8da4" providerId="AD" clId="Web-{AD072744-AECD-4DDC-AD5B-BBA3E6ED5968}" dt="2020-05-15T12:37:58.645" v="28" actId="1076"/>
          <ac:spMkLst>
            <pc:docMk/>
            <pc:sldMk cId="4012122106" sldId="473"/>
            <ac:spMk id="13" creationId="{9DE8207F-C98A-47A3-9413-807AADDA5E2E}"/>
          </ac:spMkLst>
        </pc:spChg>
      </pc:sldChg>
    </pc:docChg>
  </pc:docChgLst>
  <pc:docChgLst>
    <pc:chgData name="Zajkowski, Maureen" userId="S::maureen.zajkowski@suny.edu::2a02685c-bea3-486c-8437-e3618750201e" providerId="AD" clId="Web-{01F72213-189F-4644-AD33-6BED71BAF33B}"/>
    <pc:docChg chg="delSld">
      <pc:chgData name="Zajkowski, Maureen" userId="S::maureen.zajkowski@suny.edu::2a02685c-bea3-486c-8437-e3618750201e" providerId="AD" clId="Web-{01F72213-189F-4644-AD33-6BED71BAF33B}" dt="2020-05-15T12:46:23.166" v="5"/>
      <pc:docMkLst>
        <pc:docMk/>
      </pc:docMkLst>
      <pc:sldChg chg="del">
        <pc:chgData name="Zajkowski, Maureen" userId="S::maureen.zajkowski@suny.edu::2a02685c-bea3-486c-8437-e3618750201e" providerId="AD" clId="Web-{01F72213-189F-4644-AD33-6BED71BAF33B}" dt="2020-05-15T12:46:04.353" v="1"/>
        <pc:sldMkLst>
          <pc:docMk/>
          <pc:sldMk cId="242847699" sldId="449"/>
        </pc:sldMkLst>
      </pc:sldChg>
      <pc:sldChg chg="del">
        <pc:chgData name="Zajkowski, Maureen" userId="S::maureen.zajkowski@suny.edu::2a02685c-bea3-486c-8437-e3618750201e" providerId="AD" clId="Web-{01F72213-189F-4644-AD33-6BED71BAF33B}" dt="2020-05-15T12:45:59.915" v="0"/>
        <pc:sldMkLst>
          <pc:docMk/>
          <pc:sldMk cId="3958468238" sldId="452"/>
        </pc:sldMkLst>
      </pc:sldChg>
      <pc:sldChg chg="del">
        <pc:chgData name="Zajkowski, Maureen" userId="S::maureen.zajkowski@suny.edu::2a02685c-bea3-486c-8437-e3618750201e" providerId="AD" clId="Web-{01F72213-189F-4644-AD33-6BED71BAF33B}" dt="2020-05-15T12:46:07.759" v="2"/>
        <pc:sldMkLst>
          <pc:docMk/>
          <pc:sldMk cId="35367130" sldId="453"/>
        </pc:sldMkLst>
      </pc:sldChg>
      <pc:sldChg chg="del">
        <pc:chgData name="Zajkowski, Maureen" userId="S::maureen.zajkowski@suny.edu::2a02685c-bea3-486c-8437-e3618750201e" providerId="AD" clId="Web-{01F72213-189F-4644-AD33-6BED71BAF33B}" dt="2020-05-15T12:46:11.369" v="3"/>
        <pc:sldMkLst>
          <pc:docMk/>
          <pc:sldMk cId="1680934453" sldId="454"/>
        </pc:sldMkLst>
      </pc:sldChg>
      <pc:sldChg chg="del">
        <pc:chgData name="Zajkowski, Maureen" userId="S::maureen.zajkowski@suny.edu::2a02685c-bea3-486c-8437-e3618750201e" providerId="AD" clId="Web-{01F72213-189F-4644-AD33-6BED71BAF33B}" dt="2020-05-15T12:46:18.400" v="4"/>
        <pc:sldMkLst>
          <pc:docMk/>
          <pc:sldMk cId="148455119" sldId="455"/>
        </pc:sldMkLst>
      </pc:sldChg>
      <pc:sldChg chg="del">
        <pc:chgData name="Zajkowski, Maureen" userId="S::maureen.zajkowski@suny.edu::2a02685c-bea3-486c-8437-e3618750201e" providerId="AD" clId="Web-{01F72213-189F-4644-AD33-6BED71BAF33B}" dt="2020-05-15T12:46:23.166" v="5"/>
        <pc:sldMkLst>
          <pc:docMk/>
          <pc:sldMk cId="2265818782" sldId="456"/>
        </pc:sldMkLst>
      </pc:sldChg>
    </pc:docChg>
  </pc:docChgLst>
  <pc:docChgLst>
    <pc:chgData name="Pritting, Shannon" userId="S::shannon.pritting@suny.edu::b6acce8b-3193-4a7b-b3b8-1dc43a9f8da4" providerId="AD" clId="Web-{753FE334-671A-44A2-A646-10548D1871E8}"/>
    <pc:docChg chg="modSld">
      <pc:chgData name="Pritting, Shannon" userId="S::shannon.pritting@suny.edu::b6acce8b-3193-4a7b-b3b8-1dc43a9f8da4" providerId="AD" clId="Web-{753FE334-671A-44A2-A646-10548D1871E8}" dt="2020-05-15T13:43:18.630" v="1" actId="1076"/>
      <pc:docMkLst>
        <pc:docMk/>
      </pc:docMkLst>
      <pc:sldChg chg="modSp">
        <pc:chgData name="Pritting, Shannon" userId="S::shannon.pritting@suny.edu::b6acce8b-3193-4a7b-b3b8-1dc43a9f8da4" providerId="AD" clId="Web-{753FE334-671A-44A2-A646-10548D1871E8}" dt="2020-05-15T13:43:18.630" v="1" actId="1076"/>
        <pc:sldMkLst>
          <pc:docMk/>
          <pc:sldMk cId="4121200864" sldId="429"/>
        </pc:sldMkLst>
        <pc:spChg chg="mod">
          <ac:chgData name="Pritting, Shannon" userId="S::shannon.pritting@suny.edu::b6acce8b-3193-4a7b-b3b8-1dc43a9f8da4" providerId="AD" clId="Web-{753FE334-671A-44A2-A646-10548D1871E8}" dt="2020-05-15T13:43:18.630" v="1" actId="1076"/>
          <ac:spMkLst>
            <pc:docMk/>
            <pc:sldMk cId="4121200864" sldId="429"/>
            <ac:spMk id="5" creationId="{B5BC7CD9-D4A7-48E8-B6EA-EA7D73D66B37}"/>
          </ac:spMkLst>
        </pc:spChg>
      </pc:sldChg>
    </pc:docChg>
  </pc:docChgLst>
  <pc:docChgLst>
    <pc:chgData name="Pritting, Shannon" userId="S::shannon.pritting@suny.edu::b6acce8b-3193-4a7b-b3b8-1dc43a9f8da4" providerId="AD" clId="Web-{88D73C2E-3726-4C19-85E1-207A6BC56D5F}"/>
    <pc:docChg chg="modSld">
      <pc:chgData name="Pritting, Shannon" userId="S::shannon.pritting@suny.edu::b6acce8b-3193-4a7b-b3b8-1dc43a9f8da4" providerId="AD" clId="Web-{88D73C2E-3726-4C19-85E1-207A6BC56D5F}" dt="2020-05-15T12:47:53.981" v="487"/>
      <pc:docMkLst>
        <pc:docMk/>
      </pc:docMkLst>
      <pc:sldChg chg="modSp">
        <pc:chgData name="Pritting, Shannon" userId="S::shannon.pritting@suny.edu::b6acce8b-3193-4a7b-b3b8-1dc43a9f8da4" providerId="AD" clId="Web-{88D73C2E-3726-4C19-85E1-207A6BC56D5F}" dt="2020-05-15T12:47:53.981" v="487"/>
        <pc:sldMkLst>
          <pc:docMk/>
          <pc:sldMk cId="183139005" sldId="444"/>
        </pc:sldMkLst>
        <pc:graphicFrameChg chg="mod modGraphic">
          <ac:chgData name="Pritting, Shannon" userId="S::shannon.pritting@suny.edu::b6acce8b-3193-4a7b-b3b8-1dc43a9f8da4" providerId="AD" clId="Web-{88D73C2E-3726-4C19-85E1-207A6BC56D5F}" dt="2020-05-15T12:47:53.981" v="487"/>
          <ac:graphicFrameMkLst>
            <pc:docMk/>
            <pc:sldMk cId="183139005" sldId="444"/>
            <ac:graphicFrameMk id="16" creationId="{02E6ECA8-240A-44AF-81F5-A8E3FC1AA57C}"/>
          </ac:graphicFrameMkLst>
        </pc:graphicFrameChg>
      </pc:sldChg>
      <pc:sldChg chg="modSp">
        <pc:chgData name="Pritting, Shannon" userId="S::shannon.pritting@suny.edu::b6acce8b-3193-4a7b-b3b8-1dc43a9f8da4" providerId="AD" clId="Web-{88D73C2E-3726-4C19-85E1-207A6BC56D5F}" dt="2020-05-15T12:44:45.742" v="431" actId="20577"/>
        <pc:sldMkLst>
          <pc:docMk/>
          <pc:sldMk cId="159199909" sldId="461"/>
        </pc:sldMkLst>
        <pc:spChg chg="mod">
          <ac:chgData name="Pritting, Shannon" userId="S::shannon.pritting@suny.edu::b6acce8b-3193-4a7b-b3b8-1dc43a9f8da4" providerId="AD" clId="Web-{88D73C2E-3726-4C19-85E1-207A6BC56D5F}" dt="2020-05-15T12:44:38.444" v="430" actId="20577"/>
          <ac:spMkLst>
            <pc:docMk/>
            <pc:sldMk cId="159199909" sldId="461"/>
            <ac:spMk id="3" creationId="{00000000-0000-0000-0000-000000000000}"/>
          </ac:spMkLst>
        </pc:spChg>
        <pc:spChg chg="mod">
          <ac:chgData name="Pritting, Shannon" userId="S::shannon.pritting@suny.edu::b6acce8b-3193-4a7b-b3b8-1dc43a9f8da4" providerId="AD" clId="Web-{88D73C2E-3726-4C19-85E1-207A6BC56D5F}" dt="2020-05-15T12:44:45.742" v="431" actId="20577"/>
          <ac:spMkLst>
            <pc:docMk/>
            <pc:sldMk cId="159199909" sldId="461"/>
            <ac:spMk id="7" creationId="{00000000-0000-0000-0000-000000000000}"/>
          </ac:spMkLst>
        </pc:spChg>
        <pc:picChg chg="mod">
          <ac:chgData name="Pritting, Shannon" userId="S::shannon.pritting@suny.edu::b6acce8b-3193-4a7b-b3b8-1dc43a9f8da4" providerId="AD" clId="Web-{88D73C2E-3726-4C19-85E1-207A6BC56D5F}" dt="2020-05-15T12:43:56.428" v="269" actId="1076"/>
          <ac:picMkLst>
            <pc:docMk/>
            <pc:sldMk cId="159199909" sldId="461"/>
            <ac:picMk id="1026" creationId="{00000000-0000-0000-0000-000000000000}"/>
          </ac:picMkLst>
        </pc:picChg>
      </pc:sldChg>
      <pc:sldChg chg="addSp modSp">
        <pc:chgData name="Pritting, Shannon" userId="S::shannon.pritting@suny.edu::b6acce8b-3193-4a7b-b3b8-1dc43a9f8da4" providerId="AD" clId="Web-{88D73C2E-3726-4C19-85E1-207A6BC56D5F}" dt="2020-05-15T12:46:08.025" v="485" actId="1076"/>
        <pc:sldMkLst>
          <pc:docMk/>
          <pc:sldMk cId="3808289230" sldId="463"/>
        </pc:sldMkLst>
        <pc:picChg chg="add mod">
          <ac:chgData name="Pritting, Shannon" userId="S::shannon.pritting@suny.edu::b6acce8b-3193-4a7b-b3b8-1dc43a9f8da4" providerId="AD" clId="Web-{88D73C2E-3726-4C19-85E1-207A6BC56D5F}" dt="2020-05-15T12:46:08.025" v="485" actId="1076"/>
          <ac:picMkLst>
            <pc:docMk/>
            <pc:sldMk cId="3808289230" sldId="463"/>
            <ac:picMk id="2" creationId="{16CA50F2-72D4-40E8-8F58-0AA1AC3045AC}"/>
          </ac:picMkLst>
        </pc:picChg>
      </pc:sldChg>
      <pc:sldChg chg="modSp">
        <pc:chgData name="Pritting, Shannon" userId="S::shannon.pritting@suny.edu::b6acce8b-3193-4a7b-b3b8-1dc43a9f8da4" providerId="AD" clId="Web-{88D73C2E-3726-4C19-85E1-207A6BC56D5F}" dt="2020-05-15T12:45:32.243" v="482" actId="20577"/>
        <pc:sldMkLst>
          <pc:docMk/>
          <pc:sldMk cId="3819267271" sldId="477"/>
        </pc:sldMkLst>
        <pc:spChg chg="mod">
          <ac:chgData name="Pritting, Shannon" userId="S::shannon.pritting@suny.edu::b6acce8b-3193-4a7b-b3b8-1dc43a9f8da4" providerId="AD" clId="Web-{88D73C2E-3726-4C19-85E1-207A6BC56D5F}" dt="2020-05-15T12:45:32.243" v="482" actId="20577"/>
          <ac:spMkLst>
            <pc:docMk/>
            <pc:sldMk cId="3819267271" sldId="477"/>
            <ac:spMk id="7" creationId="{00000000-0000-0000-0000-000000000000}"/>
          </ac:spMkLst>
        </pc:spChg>
      </pc:sldChg>
    </pc:docChg>
  </pc:docChgLst>
  <pc:docChgLst>
    <pc:chgData name="Jackson, Timothy" userId="S::timothy.jackson@suny.edu::9ce01cec-8b46-438e-9d10-af58cd21d299" providerId="AD" clId="Web-{D5BA8075-A401-4881-97E1-9F49FC80DD5C}"/>
    <pc:docChg chg="addSld modSld">
      <pc:chgData name="Jackson, Timothy" userId="S::timothy.jackson@suny.edu::9ce01cec-8b46-438e-9d10-af58cd21d299" providerId="AD" clId="Web-{D5BA8075-A401-4881-97E1-9F49FC80DD5C}" dt="2020-05-15T02:05:47.067" v="1764" actId="20577"/>
      <pc:docMkLst>
        <pc:docMk/>
      </pc:docMkLst>
      <pc:sldChg chg="modSp">
        <pc:chgData name="Jackson, Timothy" userId="S::timothy.jackson@suny.edu::9ce01cec-8b46-438e-9d10-af58cd21d299" providerId="AD" clId="Web-{D5BA8075-A401-4881-97E1-9F49FC80DD5C}" dt="2020-05-15T01:28:28.368" v="151" actId="20577"/>
        <pc:sldMkLst>
          <pc:docMk/>
          <pc:sldMk cId="1979278691" sldId="446"/>
        </pc:sldMkLst>
        <pc:spChg chg="mod">
          <ac:chgData name="Jackson, Timothy" userId="S::timothy.jackson@suny.edu::9ce01cec-8b46-438e-9d10-af58cd21d299" providerId="AD" clId="Web-{D5BA8075-A401-4881-97E1-9F49FC80DD5C}" dt="2020-05-15T01:27:35.975" v="10" actId="20577"/>
          <ac:spMkLst>
            <pc:docMk/>
            <pc:sldMk cId="1979278691" sldId="446"/>
            <ac:spMk id="3" creationId="{00000000-0000-0000-0000-000000000000}"/>
          </ac:spMkLst>
        </pc:spChg>
        <pc:spChg chg="mod">
          <ac:chgData name="Jackson, Timothy" userId="S::timothy.jackson@suny.edu::9ce01cec-8b46-438e-9d10-af58cd21d299" providerId="AD" clId="Web-{D5BA8075-A401-4881-97E1-9F49FC80DD5C}" dt="2020-05-15T01:28:28.368" v="151" actId="20577"/>
          <ac:spMkLst>
            <pc:docMk/>
            <pc:sldMk cId="1979278691" sldId="446"/>
            <ac:spMk id="7" creationId="{00000000-0000-0000-0000-000000000000}"/>
          </ac:spMkLst>
        </pc:spChg>
      </pc:sldChg>
      <pc:sldChg chg="modSp">
        <pc:chgData name="Jackson, Timothy" userId="S::timothy.jackson@suny.edu::9ce01cec-8b46-438e-9d10-af58cd21d299" providerId="AD" clId="Web-{D5BA8075-A401-4881-97E1-9F49FC80DD5C}" dt="2020-05-15T01:31:11.140" v="245" actId="20577"/>
        <pc:sldMkLst>
          <pc:docMk/>
          <pc:sldMk cId="4110722334" sldId="474"/>
        </pc:sldMkLst>
        <pc:spChg chg="mod">
          <ac:chgData name="Jackson, Timothy" userId="S::timothy.jackson@suny.edu::9ce01cec-8b46-438e-9d10-af58cd21d299" providerId="AD" clId="Web-{D5BA8075-A401-4881-97E1-9F49FC80DD5C}" dt="2020-05-15T01:31:11.140" v="245" actId="20577"/>
          <ac:spMkLst>
            <pc:docMk/>
            <pc:sldMk cId="4110722334" sldId="474"/>
            <ac:spMk id="7" creationId="{00000000-0000-0000-0000-000000000000}"/>
          </ac:spMkLst>
        </pc:spChg>
      </pc:sldChg>
      <pc:sldChg chg="modSp add replId">
        <pc:chgData name="Jackson, Timothy" userId="S::timothy.jackson@suny.edu::9ce01cec-8b46-438e-9d10-af58cd21d299" providerId="AD" clId="Web-{D5BA8075-A401-4881-97E1-9F49FC80DD5C}" dt="2020-05-15T01:45:48.769" v="1234" actId="20577"/>
        <pc:sldMkLst>
          <pc:docMk/>
          <pc:sldMk cId="2009814066" sldId="475"/>
        </pc:sldMkLst>
        <pc:spChg chg="mod">
          <ac:chgData name="Jackson, Timothy" userId="S::timothy.jackson@suny.edu::9ce01cec-8b46-438e-9d10-af58cd21d299" providerId="AD" clId="Web-{D5BA8075-A401-4881-97E1-9F49FC80DD5C}" dt="2020-05-15T01:45:15.658" v="1229" actId="20577"/>
          <ac:spMkLst>
            <pc:docMk/>
            <pc:sldMk cId="2009814066" sldId="475"/>
            <ac:spMk id="3" creationId="{00000000-0000-0000-0000-000000000000}"/>
          </ac:spMkLst>
        </pc:spChg>
        <pc:spChg chg="mod">
          <ac:chgData name="Jackson, Timothy" userId="S::timothy.jackson@suny.edu::9ce01cec-8b46-438e-9d10-af58cd21d299" providerId="AD" clId="Web-{D5BA8075-A401-4881-97E1-9F49FC80DD5C}" dt="2020-05-15T01:33:32.239" v="309" actId="20577"/>
          <ac:spMkLst>
            <pc:docMk/>
            <pc:sldMk cId="2009814066" sldId="475"/>
            <ac:spMk id="6" creationId="{00000000-0000-0000-0000-000000000000}"/>
          </ac:spMkLst>
        </pc:spChg>
        <pc:spChg chg="mod">
          <ac:chgData name="Jackson, Timothy" userId="S::timothy.jackson@suny.edu::9ce01cec-8b46-438e-9d10-af58cd21d299" providerId="AD" clId="Web-{D5BA8075-A401-4881-97E1-9F49FC80DD5C}" dt="2020-05-15T01:45:48.769" v="1234" actId="20577"/>
          <ac:spMkLst>
            <pc:docMk/>
            <pc:sldMk cId="2009814066" sldId="475"/>
            <ac:spMk id="7" creationId="{00000000-0000-0000-0000-000000000000}"/>
          </ac:spMkLst>
        </pc:spChg>
      </pc:sldChg>
      <pc:sldChg chg="modSp add replId">
        <pc:chgData name="Jackson, Timothy" userId="S::timothy.jackson@suny.edu::9ce01cec-8b46-438e-9d10-af58cd21d299" providerId="AD" clId="Web-{D5BA8075-A401-4881-97E1-9F49FC80DD5C}" dt="2020-05-15T02:05:47.052" v="1763" actId="20577"/>
        <pc:sldMkLst>
          <pc:docMk/>
          <pc:sldMk cId="3333122173" sldId="476"/>
        </pc:sldMkLst>
        <pc:spChg chg="mod">
          <ac:chgData name="Jackson, Timothy" userId="S::timothy.jackson@suny.edu::9ce01cec-8b46-438e-9d10-af58cd21d299" providerId="AD" clId="Web-{D5BA8075-A401-4881-97E1-9F49FC80DD5C}" dt="2020-05-15T02:05:34.442" v="1762" actId="20577"/>
          <ac:spMkLst>
            <pc:docMk/>
            <pc:sldMk cId="3333122173" sldId="476"/>
            <ac:spMk id="3" creationId="{00000000-0000-0000-0000-000000000000}"/>
          </ac:spMkLst>
        </pc:spChg>
        <pc:spChg chg="mod">
          <ac:chgData name="Jackson, Timothy" userId="S::timothy.jackson@suny.edu::9ce01cec-8b46-438e-9d10-af58cd21d299" providerId="AD" clId="Web-{D5BA8075-A401-4881-97E1-9F49FC80DD5C}" dt="2020-05-15T01:46:09.020" v="1266" actId="20577"/>
          <ac:spMkLst>
            <pc:docMk/>
            <pc:sldMk cId="3333122173" sldId="476"/>
            <ac:spMk id="6" creationId="{00000000-0000-0000-0000-000000000000}"/>
          </ac:spMkLst>
        </pc:spChg>
        <pc:spChg chg="mod">
          <ac:chgData name="Jackson, Timothy" userId="S::timothy.jackson@suny.edu::9ce01cec-8b46-438e-9d10-af58cd21d299" providerId="AD" clId="Web-{D5BA8075-A401-4881-97E1-9F49FC80DD5C}" dt="2020-05-15T02:05:47.052" v="1763" actId="20577"/>
          <ac:spMkLst>
            <pc:docMk/>
            <pc:sldMk cId="3333122173" sldId="476"/>
            <ac:spMk id="7" creationId="{00000000-0000-0000-0000-000000000000}"/>
          </ac:spMkLst>
        </pc:spChg>
      </pc:sldChg>
    </pc:docChg>
  </pc:docChgLst>
  <pc:docChgLst>
    <pc:chgData name="Tovstiadi, Esta" userId="S::esta.tovstiadi@suny.edu::b592cbb2-ea38-4240-8a3a-6613487ae435" providerId="AD" clId="Web-{43E970F5-225A-48ED-B922-5986EF67EA56}"/>
    <pc:docChg chg="modSld">
      <pc:chgData name="Tovstiadi, Esta" userId="S::esta.tovstiadi@suny.edu::b592cbb2-ea38-4240-8a3a-6613487ae435" providerId="AD" clId="Web-{43E970F5-225A-48ED-B922-5986EF67EA56}" dt="2020-05-15T13:24:32.029" v="150" actId="20577"/>
      <pc:docMkLst>
        <pc:docMk/>
      </pc:docMkLst>
      <pc:sldChg chg="modSp">
        <pc:chgData name="Tovstiadi, Esta" userId="S::esta.tovstiadi@suny.edu::b592cbb2-ea38-4240-8a3a-6613487ae435" providerId="AD" clId="Web-{43E970F5-225A-48ED-B922-5986EF67EA56}" dt="2020-05-15T13:24:32.029" v="149" actId="20577"/>
        <pc:sldMkLst>
          <pc:docMk/>
          <pc:sldMk cId="1099244059" sldId="471"/>
        </pc:sldMkLst>
        <pc:spChg chg="mod">
          <ac:chgData name="Tovstiadi, Esta" userId="S::esta.tovstiadi@suny.edu::b592cbb2-ea38-4240-8a3a-6613487ae435" providerId="AD" clId="Web-{43E970F5-225A-48ED-B922-5986EF67EA56}" dt="2020-05-15T13:24:32.029" v="149" actId="20577"/>
          <ac:spMkLst>
            <pc:docMk/>
            <pc:sldMk cId="1099244059" sldId="471"/>
            <ac:spMk id="13" creationId="{9DE8207F-C98A-47A3-9413-807AADDA5E2E}"/>
          </ac:spMkLst>
        </pc:spChg>
      </pc:sldChg>
    </pc:docChg>
  </pc:docChgLst>
  <pc:docChgLst>
    <pc:chgData name="McBride, Mark" userId="S::mark.mcbride@suny.edu::9d8218a8-8f11-4bca-9d9f-81a3992e7a54" providerId="AD" clId="Web-{93B62F5D-4F9D-4309-AF56-1B7D6EA627FE}"/>
    <pc:docChg chg="addSld delSld modSld sldOrd">
      <pc:chgData name="McBride, Mark" userId="S::mark.mcbride@suny.edu::9d8218a8-8f11-4bca-9d9f-81a3992e7a54" providerId="AD" clId="Web-{93B62F5D-4F9D-4309-AF56-1B7D6EA627FE}" dt="2020-05-14T20:12:54.395" v="406" actId="20577"/>
      <pc:docMkLst>
        <pc:docMk/>
      </pc:docMkLst>
      <pc:sldChg chg="del">
        <pc:chgData name="McBride, Mark" userId="S::mark.mcbride@suny.edu::9d8218a8-8f11-4bca-9d9f-81a3992e7a54" providerId="AD" clId="Web-{93B62F5D-4F9D-4309-AF56-1B7D6EA627FE}" dt="2020-05-14T20:07:41.021" v="19"/>
        <pc:sldMkLst>
          <pc:docMk/>
          <pc:sldMk cId="403808435" sldId="443"/>
        </pc:sldMkLst>
      </pc:sldChg>
      <pc:sldChg chg="addSp delSp modSp">
        <pc:chgData name="McBride, Mark" userId="S::mark.mcbride@suny.edu::9d8218a8-8f11-4bca-9d9f-81a3992e7a54" providerId="AD" clId="Web-{93B62F5D-4F9D-4309-AF56-1B7D6EA627FE}" dt="2020-05-14T20:07:37.084" v="18"/>
        <pc:sldMkLst>
          <pc:docMk/>
          <pc:sldMk cId="183139005" sldId="444"/>
        </pc:sldMkLst>
        <pc:spChg chg="mod">
          <ac:chgData name="McBride, Mark" userId="S::mark.mcbride@suny.edu::9d8218a8-8f11-4bca-9d9f-81a3992e7a54" providerId="AD" clId="Web-{93B62F5D-4F9D-4309-AF56-1B7D6EA627FE}" dt="2020-05-14T20:06:13.627" v="0" actId="20577"/>
          <ac:spMkLst>
            <pc:docMk/>
            <pc:sldMk cId="183139005" sldId="444"/>
            <ac:spMk id="2" creationId="{C61EF867-20CE-4E66-8FE2-41A331E81E33}"/>
          </ac:spMkLst>
        </pc:spChg>
        <pc:spChg chg="del">
          <ac:chgData name="McBride, Mark" userId="S::mark.mcbride@suny.edu::9d8218a8-8f11-4bca-9d9f-81a3992e7a54" providerId="AD" clId="Web-{93B62F5D-4F9D-4309-AF56-1B7D6EA627FE}" dt="2020-05-14T20:06:18.549" v="4"/>
          <ac:spMkLst>
            <pc:docMk/>
            <pc:sldMk cId="183139005" sldId="444"/>
            <ac:spMk id="3" creationId="{6011F8F9-D069-43D0-91B6-EB58FDBE14E1}"/>
          </ac:spMkLst>
        </pc:spChg>
        <pc:spChg chg="add del mod">
          <ac:chgData name="McBride, Mark" userId="S::mark.mcbride@suny.edu::9d8218a8-8f11-4bca-9d9f-81a3992e7a54" providerId="AD" clId="Web-{93B62F5D-4F9D-4309-AF56-1B7D6EA627FE}" dt="2020-05-14T20:06:54.426" v="5"/>
          <ac:spMkLst>
            <pc:docMk/>
            <pc:sldMk cId="183139005" sldId="444"/>
            <ac:spMk id="14" creationId="{29E89852-61F2-45DA-A2FF-4C57B3AC999D}"/>
          </ac:spMkLst>
        </pc:spChg>
        <pc:spChg chg="add mod">
          <ac:chgData name="McBride, Mark" userId="S::mark.mcbride@suny.edu::9d8218a8-8f11-4bca-9d9f-81a3992e7a54" providerId="AD" clId="Web-{93B62F5D-4F9D-4309-AF56-1B7D6EA627FE}" dt="2020-05-14T20:06:59.098" v="8"/>
          <ac:spMkLst>
            <pc:docMk/>
            <pc:sldMk cId="183139005" sldId="444"/>
            <ac:spMk id="17" creationId="{5528C3D1-6CAD-42EB-BE99-A81174FF726C}"/>
          </ac:spMkLst>
        </pc:spChg>
        <pc:graphicFrameChg chg="add mod modGraphic">
          <ac:chgData name="McBride, Mark" userId="S::mark.mcbride@suny.edu::9d8218a8-8f11-4bca-9d9f-81a3992e7a54" providerId="AD" clId="Web-{93B62F5D-4F9D-4309-AF56-1B7D6EA627FE}" dt="2020-05-14T20:07:37.084" v="18"/>
          <ac:graphicFrameMkLst>
            <pc:docMk/>
            <pc:sldMk cId="183139005" sldId="444"/>
            <ac:graphicFrameMk id="16" creationId="{02E6ECA8-240A-44AF-81F5-A8E3FC1AA57C}"/>
          </ac:graphicFrameMkLst>
        </pc:graphicFrameChg>
        <pc:picChg chg="del">
          <ac:chgData name="McBride, Mark" userId="S::mark.mcbride@suny.edu::9d8218a8-8f11-4bca-9d9f-81a3992e7a54" providerId="AD" clId="Web-{93B62F5D-4F9D-4309-AF56-1B7D6EA627FE}" dt="2020-05-14T20:06:15.346" v="3"/>
          <ac:picMkLst>
            <pc:docMk/>
            <pc:sldMk cId="183139005" sldId="444"/>
            <ac:picMk id="13" creationId="{F81FBAB7-18F3-468B-8105-A99CD8B83F7F}"/>
          </ac:picMkLst>
        </pc:picChg>
      </pc:sldChg>
      <pc:sldChg chg="modSp add ord replId">
        <pc:chgData name="McBride, Mark" userId="S::mark.mcbride@suny.edu::9d8218a8-8f11-4bca-9d9f-81a3992e7a54" providerId="AD" clId="Web-{93B62F5D-4F9D-4309-AF56-1B7D6EA627FE}" dt="2020-05-14T20:12:54.395" v="406" actId="20577"/>
        <pc:sldMkLst>
          <pc:docMk/>
          <pc:sldMk cId="4012122106" sldId="473"/>
        </pc:sldMkLst>
        <pc:spChg chg="mod">
          <ac:chgData name="McBride, Mark" userId="S::mark.mcbride@suny.edu::9d8218a8-8f11-4bca-9d9f-81a3992e7a54" providerId="AD" clId="Web-{93B62F5D-4F9D-4309-AF56-1B7D6EA627FE}" dt="2020-05-14T20:08:24.898" v="28" actId="20577"/>
          <ac:spMkLst>
            <pc:docMk/>
            <pc:sldMk cId="4012122106" sldId="473"/>
            <ac:spMk id="12" creationId="{457229D6-B6E5-4ED5-A494-9A164D03C4E4}"/>
          </ac:spMkLst>
        </pc:spChg>
        <pc:spChg chg="mod">
          <ac:chgData name="McBride, Mark" userId="S::mark.mcbride@suny.edu::9d8218a8-8f11-4bca-9d9f-81a3992e7a54" providerId="AD" clId="Web-{93B62F5D-4F9D-4309-AF56-1B7D6EA627FE}" dt="2020-05-14T20:12:54.395" v="406" actId="20577"/>
          <ac:spMkLst>
            <pc:docMk/>
            <pc:sldMk cId="4012122106" sldId="473"/>
            <ac:spMk id="13" creationId="{9DE8207F-C98A-47A3-9413-807AADDA5E2E}"/>
          </ac:spMkLst>
        </pc:spChg>
      </pc:sldChg>
    </pc:docChg>
  </pc:docChgLst>
  <pc:docChgLst>
    <pc:chgData name="Pritting, Shannon" userId="S::shannon.pritting@suny.edu::b6acce8b-3193-4a7b-b3b8-1dc43a9f8da4" providerId="AD" clId="Web-{4DA2D24F-CDF7-496F-89EE-F4C7EBA0857E}"/>
    <pc:docChg chg="addSld delSld modSld">
      <pc:chgData name="Pritting, Shannon" userId="S::shannon.pritting@suny.edu::b6acce8b-3193-4a7b-b3b8-1dc43a9f8da4" providerId="AD" clId="Web-{4DA2D24F-CDF7-496F-89EE-F4C7EBA0857E}" dt="2020-05-15T12:23:01.667" v="1850" actId="20577"/>
      <pc:docMkLst>
        <pc:docMk/>
      </pc:docMkLst>
      <pc:sldChg chg="del">
        <pc:chgData name="Pritting, Shannon" userId="S::shannon.pritting@suny.edu::b6acce8b-3193-4a7b-b3b8-1dc43a9f8da4" providerId="AD" clId="Web-{4DA2D24F-CDF7-496F-89EE-F4C7EBA0857E}" dt="2020-05-15T12:17:38.307" v="1361"/>
        <pc:sldMkLst>
          <pc:docMk/>
          <pc:sldMk cId="198381886" sldId="462"/>
        </pc:sldMkLst>
      </pc:sldChg>
      <pc:sldChg chg="modSp">
        <pc:chgData name="Pritting, Shannon" userId="S::shannon.pritting@suny.edu::b6acce8b-3193-4a7b-b3b8-1dc43a9f8da4" providerId="AD" clId="Web-{4DA2D24F-CDF7-496F-89EE-F4C7EBA0857E}" dt="2020-05-15T12:23:01.667" v="1850" actId="20577"/>
        <pc:sldMkLst>
          <pc:docMk/>
          <pc:sldMk cId="3808289230" sldId="463"/>
        </pc:sldMkLst>
        <pc:spChg chg="mod">
          <ac:chgData name="Pritting, Shannon" userId="S::shannon.pritting@suny.edu::b6acce8b-3193-4a7b-b3b8-1dc43a9f8da4" providerId="AD" clId="Web-{4DA2D24F-CDF7-496F-89EE-F4C7EBA0857E}" dt="2020-05-15T12:23:01.667" v="1850" actId="20577"/>
          <ac:spMkLst>
            <pc:docMk/>
            <pc:sldMk cId="3808289230" sldId="463"/>
            <ac:spMk id="3" creationId="{00000000-0000-0000-0000-000000000000}"/>
          </ac:spMkLst>
        </pc:spChg>
        <pc:spChg chg="mod">
          <ac:chgData name="Pritting, Shannon" userId="S::shannon.pritting@suny.edu::b6acce8b-3193-4a7b-b3b8-1dc43a9f8da4" providerId="AD" clId="Web-{4DA2D24F-CDF7-496F-89EE-F4C7EBA0857E}" dt="2020-05-15T12:23:01.667" v="1850" actId="20577"/>
          <ac:spMkLst>
            <pc:docMk/>
            <pc:sldMk cId="3808289230" sldId="463"/>
            <ac:spMk id="7" creationId="{00000000-0000-0000-0000-000000000000}"/>
          </ac:spMkLst>
        </pc:spChg>
      </pc:sldChg>
      <pc:sldChg chg="modSp">
        <pc:chgData name="Pritting, Shannon" userId="S::shannon.pritting@suny.edu::b6acce8b-3193-4a7b-b3b8-1dc43a9f8da4" providerId="AD" clId="Web-{4DA2D24F-CDF7-496F-89EE-F4C7EBA0857E}" dt="2020-05-15T12:14:55.432" v="1352" actId="14100"/>
        <pc:sldMkLst>
          <pc:docMk/>
          <pc:sldMk cId="3582861859" sldId="467"/>
        </pc:sldMkLst>
        <pc:spChg chg="mod">
          <ac:chgData name="Pritting, Shannon" userId="S::shannon.pritting@suny.edu::b6acce8b-3193-4a7b-b3b8-1dc43a9f8da4" providerId="AD" clId="Web-{4DA2D24F-CDF7-496F-89EE-F4C7EBA0857E}" dt="2020-05-15T12:14:55.432" v="1352" actId="14100"/>
          <ac:spMkLst>
            <pc:docMk/>
            <pc:sldMk cId="3582861859" sldId="467"/>
            <ac:spMk id="13" creationId="{9DE8207F-C98A-47A3-9413-807AADDA5E2E}"/>
          </ac:spMkLst>
        </pc:spChg>
      </pc:sldChg>
      <pc:sldChg chg="del">
        <pc:chgData name="Pritting, Shannon" userId="S::shannon.pritting@suny.edu::b6acce8b-3193-4a7b-b3b8-1dc43a9f8da4" providerId="AD" clId="Web-{4DA2D24F-CDF7-496F-89EE-F4C7EBA0857E}" dt="2020-05-15T12:07:13.524" v="3"/>
        <pc:sldMkLst>
          <pc:docMk/>
          <pc:sldMk cId="3187967936" sldId="468"/>
        </pc:sldMkLst>
      </pc:sldChg>
      <pc:sldChg chg="modSp">
        <pc:chgData name="Pritting, Shannon" userId="S::shannon.pritting@suny.edu::b6acce8b-3193-4a7b-b3b8-1dc43a9f8da4" providerId="AD" clId="Web-{4DA2D24F-CDF7-496F-89EE-F4C7EBA0857E}" dt="2020-05-15T12:15:25.010" v="1356" actId="14100"/>
        <pc:sldMkLst>
          <pc:docMk/>
          <pc:sldMk cId="1099244059" sldId="471"/>
        </pc:sldMkLst>
        <pc:spChg chg="mod">
          <ac:chgData name="Pritting, Shannon" userId="S::shannon.pritting@suny.edu::b6acce8b-3193-4a7b-b3b8-1dc43a9f8da4" providerId="AD" clId="Web-{4DA2D24F-CDF7-496F-89EE-F4C7EBA0857E}" dt="2020-05-15T12:15:07.713" v="1353" actId="1076"/>
          <ac:spMkLst>
            <pc:docMk/>
            <pc:sldMk cId="1099244059" sldId="471"/>
            <ac:spMk id="12" creationId="{457229D6-B6E5-4ED5-A494-9A164D03C4E4}"/>
          </ac:spMkLst>
        </pc:spChg>
        <pc:spChg chg="mod">
          <ac:chgData name="Pritting, Shannon" userId="S::shannon.pritting@suny.edu::b6acce8b-3193-4a7b-b3b8-1dc43a9f8da4" providerId="AD" clId="Web-{4DA2D24F-CDF7-496F-89EE-F4C7EBA0857E}" dt="2020-05-15T12:15:25.010" v="1356" actId="14100"/>
          <ac:spMkLst>
            <pc:docMk/>
            <pc:sldMk cId="1099244059" sldId="471"/>
            <ac:spMk id="13" creationId="{9DE8207F-C98A-47A3-9413-807AADDA5E2E}"/>
          </ac:spMkLst>
        </pc:spChg>
      </pc:sldChg>
      <pc:sldChg chg="modSp">
        <pc:chgData name="Pritting, Shannon" userId="S::shannon.pritting@suny.edu::b6acce8b-3193-4a7b-b3b8-1dc43a9f8da4" providerId="AD" clId="Web-{4DA2D24F-CDF7-496F-89EE-F4C7EBA0857E}" dt="2020-05-15T12:15:51.447" v="1359" actId="20577"/>
        <pc:sldMkLst>
          <pc:docMk/>
          <pc:sldMk cId="2747356999" sldId="472"/>
        </pc:sldMkLst>
        <pc:spChg chg="mod">
          <ac:chgData name="Pritting, Shannon" userId="S::shannon.pritting@suny.edu::b6acce8b-3193-4a7b-b3b8-1dc43a9f8da4" providerId="AD" clId="Web-{4DA2D24F-CDF7-496F-89EE-F4C7EBA0857E}" dt="2020-05-15T12:15:51.447" v="1359" actId="20577"/>
          <ac:spMkLst>
            <pc:docMk/>
            <pc:sldMk cId="2747356999" sldId="472"/>
            <ac:spMk id="13" creationId="{9DE8207F-C98A-47A3-9413-807AADDA5E2E}"/>
          </ac:spMkLst>
        </pc:spChg>
      </pc:sldChg>
      <pc:sldChg chg="modSp add replId">
        <pc:chgData name="Pritting, Shannon" userId="S::shannon.pritting@suny.edu::b6acce8b-3193-4a7b-b3b8-1dc43a9f8da4" providerId="AD" clId="Web-{4DA2D24F-CDF7-496F-89EE-F4C7EBA0857E}" dt="2020-05-15T12:21:38.276" v="1814" actId="20577"/>
        <pc:sldMkLst>
          <pc:docMk/>
          <pc:sldMk cId="3819267271" sldId="477"/>
        </pc:sldMkLst>
        <pc:spChg chg="mod">
          <ac:chgData name="Pritting, Shannon" userId="S::shannon.pritting@suny.edu::b6acce8b-3193-4a7b-b3b8-1dc43a9f8da4" providerId="AD" clId="Web-{4DA2D24F-CDF7-496F-89EE-F4C7EBA0857E}" dt="2020-05-15T12:21:23.667" v="1795" actId="20577"/>
          <ac:spMkLst>
            <pc:docMk/>
            <pc:sldMk cId="3819267271" sldId="477"/>
            <ac:spMk id="6" creationId="{00000000-0000-0000-0000-000000000000}"/>
          </ac:spMkLst>
        </pc:spChg>
        <pc:spChg chg="mod">
          <ac:chgData name="Pritting, Shannon" userId="S::shannon.pritting@suny.edu::b6acce8b-3193-4a7b-b3b8-1dc43a9f8da4" providerId="AD" clId="Web-{4DA2D24F-CDF7-496F-89EE-F4C7EBA0857E}" dt="2020-05-15T12:21:38.276" v="1814" actId="20577"/>
          <ac:spMkLst>
            <pc:docMk/>
            <pc:sldMk cId="3819267271" sldId="477"/>
            <ac:spMk id="7" creationId="{00000000-0000-0000-0000-000000000000}"/>
          </ac:spMkLst>
        </pc:spChg>
      </pc:sldChg>
    </pc:docChg>
  </pc:docChgLst>
  <pc:docChgLst>
    <pc:chgData name="Smathers, Jennifer" userId="S::jennifer.smathers@suny.edu::10107e7b-e048-47df-8a1d-16dbcd6b7bb5" providerId="AD" clId="Web-{3FD7DFDE-F601-46B4-8809-48AEAB124B82}"/>
    <pc:docChg chg="modSld">
      <pc:chgData name="Smathers, Jennifer" userId="S::jennifer.smathers@suny.edu::10107e7b-e048-47df-8a1d-16dbcd6b7bb5" providerId="AD" clId="Web-{3FD7DFDE-F601-46B4-8809-48AEAB124B82}" dt="2020-05-21T20:19:58.039" v="4"/>
      <pc:docMkLst>
        <pc:docMk/>
      </pc:docMkLst>
      <pc:sldChg chg="delSp modSp">
        <pc:chgData name="Smathers, Jennifer" userId="S::jennifer.smathers@suny.edu::10107e7b-e048-47df-8a1d-16dbcd6b7bb5" providerId="AD" clId="Web-{3FD7DFDE-F601-46B4-8809-48AEAB124B82}" dt="2020-05-21T20:19:58.039" v="4"/>
        <pc:sldMkLst>
          <pc:docMk/>
          <pc:sldMk cId="4121200864" sldId="429"/>
        </pc:sldMkLst>
        <pc:spChg chg="del mod">
          <ac:chgData name="Smathers, Jennifer" userId="S::jennifer.smathers@suny.edu::10107e7b-e048-47df-8a1d-16dbcd6b7bb5" providerId="AD" clId="Web-{3FD7DFDE-F601-46B4-8809-48AEAB124B82}" dt="2020-05-21T20:19:58.039" v="4"/>
          <ac:spMkLst>
            <pc:docMk/>
            <pc:sldMk cId="4121200864" sldId="429"/>
            <ac:spMk id="5" creationId="{B5BC7CD9-D4A7-48E8-B6EA-EA7D73D66B37}"/>
          </ac:spMkLst>
        </pc:spChg>
        <pc:picChg chg="mod">
          <ac:chgData name="Smathers, Jennifer" userId="S::jennifer.smathers@suny.edu::10107e7b-e048-47df-8a1d-16dbcd6b7bb5" providerId="AD" clId="Web-{3FD7DFDE-F601-46B4-8809-48AEAB124B82}" dt="2020-05-21T20:19:53.242" v="3" actId="1076"/>
          <ac:picMkLst>
            <pc:docMk/>
            <pc:sldMk cId="4121200864" sldId="429"/>
            <ac:picMk id="2" creationId="{1F8600FC-40A7-47A7-8B53-B138D311D374}"/>
          </ac:picMkLst>
        </pc:picChg>
      </pc:sldChg>
    </pc:docChg>
  </pc:docChgLst>
  <pc:docChgLst>
    <pc:chgData name="Daly, Michael" userId="S::michael.daly@suny.edu::d49f4b6e-2165-4f15-9200-2ca9c09bd9e8" providerId="AD" clId="Web-{54E04282-637E-4F9E-8E05-3A867FEBFE89}"/>
    <pc:docChg chg="modSld">
      <pc:chgData name="Daly, Michael" userId="S::michael.daly@suny.edu::d49f4b6e-2165-4f15-9200-2ca9c09bd9e8" providerId="AD" clId="Web-{54E04282-637E-4F9E-8E05-3A867FEBFE89}" dt="2020-05-22T00:04:08.430" v="2193" actId="20577"/>
      <pc:docMkLst>
        <pc:docMk/>
      </pc:docMkLst>
      <pc:sldChg chg="modSp">
        <pc:chgData name="Daly, Michael" userId="S::michael.daly@suny.edu::d49f4b6e-2165-4f15-9200-2ca9c09bd9e8" providerId="AD" clId="Web-{54E04282-637E-4F9E-8E05-3A867FEBFE89}" dt="2020-05-22T00:00:46.909" v="1359" actId="20577"/>
        <pc:sldMkLst>
          <pc:docMk/>
          <pc:sldMk cId="297292348" sldId="469"/>
        </pc:sldMkLst>
        <pc:spChg chg="mod">
          <ac:chgData name="Daly, Michael" userId="S::michael.daly@suny.edu::d49f4b6e-2165-4f15-9200-2ca9c09bd9e8" providerId="AD" clId="Web-{54E04282-637E-4F9E-8E05-3A867FEBFE89}" dt="2020-05-21T23:53:36.740" v="591" actId="1076"/>
          <ac:spMkLst>
            <pc:docMk/>
            <pc:sldMk cId="297292348" sldId="469"/>
            <ac:spMk id="12" creationId="{457229D6-B6E5-4ED5-A494-9A164D03C4E4}"/>
          </ac:spMkLst>
        </pc:spChg>
        <pc:spChg chg="mod">
          <ac:chgData name="Daly, Michael" userId="S::michael.daly@suny.edu::d49f4b6e-2165-4f15-9200-2ca9c09bd9e8" providerId="AD" clId="Web-{54E04282-637E-4F9E-8E05-3A867FEBFE89}" dt="2020-05-22T00:00:46.909" v="1359" actId="20577"/>
          <ac:spMkLst>
            <pc:docMk/>
            <pc:sldMk cId="297292348" sldId="469"/>
            <ac:spMk id="13" creationId="{9DE8207F-C98A-47A3-9413-807AADDA5E2E}"/>
          </ac:spMkLst>
        </pc:spChg>
      </pc:sldChg>
      <pc:sldChg chg="modSp">
        <pc:chgData name="Daly, Michael" userId="S::michael.daly@suny.edu::d49f4b6e-2165-4f15-9200-2ca9c09bd9e8" providerId="AD" clId="Web-{54E04282-637E-4F9E-8E05-3A867FEBFE89}" dt="2020-05-22T00:04:08.430" v="2192" actId="20577"/>
        <pc:sldMkLst>
          <pc:docMk/>
          <pc:sldMk cId="1167245930" sldId="470"/>
        </pc:sldMkLst>
        <pc:spChg chg="mod">
          <ac:chgData name="Daly, Michael" userId="S::michael.daly@suny.edu::d49f4b6e-2165-4f15-9200-2ca9c09bd9e8" providerId="AD" clId="Web-{54E04282-637E-4F9E-8E05-3A867FEBFE89}" dt="2020-05-21T23:57:45.326" v="756" actId="1076"/>
          <ac:spMkLst>
            <pc:docMk/>
            <pc:sldMk cId="1167245930" sldId="470"/>
            <ac:spMk id="12" creationId="{457229D6-B6E5-4ED5-A494-9A164D03C4E4}"/>
          </ac:spMkLst>
        </pc:spChg>
        <pc:spChg chg="mod">
          <ac:chgData name="Daly, Michael" userId="S::michael.daly@suny.edu::d49f4b6e-2165-4f15-9200-2ca9c09bd9e8" providerId="AD" clId="Web-{54E04282-637E-4F9E-8E05-3A867FEBFE89}" dt="2020-05-22T00:04:08.430" v="2192" actId="20577"/>
          <ac:spMkLst>
            <pc:docMk/>
            <pc:sldMk cId="1167245930" sldId="470"/>
            <ac:spMk id="13" creationId="{9DE8207F-C98A-47A3-9413-807AADDA5E2E}"/>
          </ac:spMkLst>
        </pc:spChg>
      </pc:sldChg>
    </pc:docChg>
  </pc:docChgLst>
  <pc:docChgLst>
    <pc:chgData name="Jackson, Timothy" userId="S::timothy.jackson@suny.edu::9ce01cec-8b46-438e-9d10-af58cd21d299" providerId="AD" clId="Web-{35C841E3-C386-4B1F-9384-135C993FB7C2}"/>
    <pc:docChg chg="modSld">
      <pc:chgData name="Jackson, Timothy" userId="S::timothy.jackson@suny.edu::9ce01cec-8b46-438e-9d10-af58cd21d299" providerId="AD" clId="Web-{35C841E3-C386-4B1F-9384-135C993FB7C2}" dt="2020-05-15T13:23:33.670" v="9" actId="20577"/>
      <pc:docMkLst>
        <pc:docMk/>
      </pc:docMkLst>
      <pc:sldChg chg="modSp">
        <pc:chgData name="Jackson, Timothy" userId="S::timothy.jackson@suny.edu::9ce01cec-8b46-438e-9d10-af58cd21d299" providerId="AD" clId="Web-{35C841E3-C386-4B1F-9384-135C993FB7C2}" dt="2020-05-15T13:23:33.670" v="8" actId="20577"/>
        <pc:sldMkLst>
          <pc:docMk/>
          <pc:sldMk cId="3333122173" sldId="476"/>
        </pc:sldMkLst>
        <pc:spChg chg="mod">
          <ac:chgData name="Jackson, Timothy" userId="S::timothy.jackson@suny.edu::9ce01cec-8b46-438e-9d10-af58cd21d299" providerId="AD" clId="Web-{35C841E3-C386-4B1F-9384-135C993FB7C2}" dt="2020-05-15T13:17:20.951" v="3" actId="20577"/>
          <ac:spMkLst>
            <pc:docMk/>
            <pc:sldMk cId="3333122173" sldId="476"/>
            <ac:spMk id="3" creationId="{00000000-0000-0000-0000-000000000000}"/>
          </ac:spMkLst>
        </pc:spChg>
        <pc:spChg chg="mod">
          <ac:chgData name="Jackson, Timothy" userId="S::timothy.jackson@suny.edu::9ce01cec-8b46-438e-9d10-af58cd21d299" providerId="AD" clId="Web-{35C841E3-C386-4B1F-9384-135C993FB7C2}" dt="2020-05-15T13:23:33.670" v="8" actId="20577"/>
          <ac:spMkLst>
            <pc:docMk/>
            <pc:sldMk cId="3333122173" sldId="476"/>
            <ac:spMk id="7" creationId="{00000000-0000-0000-0000-000000000000}"/>
          </ac:spMkLst>
        </pc:spChg>
      </pc:sldChg>
    </pc:docChg>
  </pc:docChgLst>
  <pc:docChgLst>
    <pc:chgData name="Pritting, Shannon" userId="S::shannon.pritting@suny.edu::b6acce8b-3193-4a7b-b3b8-1dc43a9f8da4" providerId="AD" clId="Web-{5FE17300-F431-47C5-A463-4B4B677B867A}"/>
    <pc:docChg chg="modSld">
      <pc:chgData name="Pritting, Shannon" userId="S::shannon.pritting@suny.edu::b6acce8b-3193-4a7b-b3b8-1dc43a9f8da4" providerId="AD" clId="Web-{5FE17300-F431-47C5-A463-4B4B677B867A}" dt="2020-05-21T20:11:43.581" v="404" actId="20577"/>
      <pc:docMkLst>
        <pc:docMk/>
      </pc:docMkLst>
      <pc:sldChg chg="modSp">
        <pc:chgData name="Pritting, Shannon" userId="S::shannon.pritting@suny.edu::b6acce8b-3193-4a7b-b3b8-1dc43a9f8da4" providerId="AD" clId="Web-{5FE17300-F431-47C5-A463-4B4B677B867A}" dt="2020-05-21T20:08:43.409" v="4" actId="20577"/>
        <pc:sldMkLst>
          <pc:docMk/>
          <pc:sldMk cId="2919431528" sldId="258"/>
        </pc:sldMkLst>
        <pc:spChg chg="mod">
          <ac:chgData name="Pritting, Shannon" userId="S::shannon.pritting@suny.edu::b6acce8b-3193-4a7b-b3b8-1dc43a9f8da4" providerId="AD" clId="Web-{5FE17300-F431-47C5-A463-4B4B677B867A}" dt="2020-05-21T20:08:43.409" v="4" actId="20577"/>
          <ac:spMkLst>
            <pc:docMk/>
            <pc:sldMk cId="2919431528" sldId="258"/>
            <ac:spMk id="19" creationId="{E1608256-D41E-7949-9F8B-A7E248C43ECB}"/>
          </ac:spMkLst>
        </pc:spChg>
      </pc:sldChg>
      <pc:sldChg chg="modSp">
        <pc:chgData name="Pritting, Shannon" userId="S::shannon.pritting@suny.edu::b6acce8b-3193-4a7b-b3b8-1dc43a9f8da4" providerId="AD" clId="Web-{5FE17300-F431-47C5-A463-4B4B677B867A}" dt="2020-05-21T20:11:43.581" v="403" actId="20577"/>
        <pc:sldMkLst>
          <pc:docMk/>
          <pc:sldMk cId="3582861859" sldId="467"/>
        </pc:sldMkLst>
        <pc:spChg chg="mod">
          <ac:chgData name="Pritting, Shannon" userId="S::shannon.pritting@suny.edu::b6acce8b-3193-4a7b-b3b8-1dc43a9f8da4" providerId="AD" clId="Web-{5FE17300-F431-47C5-A463-4B4B677B867A}" dt="2020-05-21T20:09:32.347" v="66" actId="20577"/>
          <ac:spMkLst>
            <pc:docMk/>
            <pc:sldMk cId="3582861859" sldId="467"/>
            <ac:spMk id="12" creationId="{457229D6-B6E5-4ED5-A494-9A164D03C4E4}"/>
          </ac:spMkLst>
        </pc:spChg>
        <pc:spChg chg="mod">
          <ac:chgData name="Pritting, Shannon" userId="S::shannon.pritting@suny.edu::b6acce8b-3193-4a7b-b3b8-1dc43a9f8da4" providerId="AD" clId="Web-{5FE17300-F431-47C5-A463-4B4B677B867A}" dt="2020-05-21T20:11:43.581" v="403" actId="20577"/>
          <ac:spMkLst>
            <pc:docMk/>
            <pc:sldMk cId="3582861859" sldId="467"/>
            <ac:spMk id="13" creationId="{9DE8207F-C98A-47A3-9413-807AADDA5E2E}"/>
          </ac:spMkLst>
        </pc:spChg>
      </pc:sldChg>
      <pc:sldChg chg="modSp">
        <pc:chgData name="Pritting, Shannon" userId="S::shannon.pritting@suny.edu::b6acce8b-3193-4a7b-b3b8-1dc43a9f8da4" providerId="AD" clId="Web-{5FE17300-F431-47C5-A463-4B4B677B867A}" dt="2020-05-21T20:08:53.565" v="7" actId="1076"/>
        <pc:sldMkLst>
          <pc:docMk/>
          <pc:sldMk cId="4012122106" sldId="473"/>
        </pc:sldMkLst>
        <pc:spChg chg="mod">
          <ac:chgData name="Pritting, Shannon" userId="S::shannon.pritting@suny.edu::b6acce8b-3193-4a7b-b3b8-1dc43a9f8da4" providerId="AD" clId="Web-{5FE17300-F431-47C5-A463-4B4B677B867A}" dt="2020-05-21T20:08:53.565" v="7" actId="1076"/>
          <ac:spMkLst>
            <pc:docMk/>
            <pc:sldMk cId="4012122106" sldId="473"/>
            <ac:spMk id="13" creationId="{9DE8207F-C98A-47A3-9413-807AADDA5E2E}"/>
          </ac:spMkLst>
        </pc:spChg>
      </pc:sldChg>
    </pc:docChg>
  </pc:docChgLst>
  <pc:docChgLst>
    <pc:chgData name="Pritting, Shannon" userId="S::shannon.pritting@suny.edu::b6acce8b-3193-4a7b-b3b8-1dc43a9f8da4" providerId="AD" clId="Web-{5290D9F3-A49B-4DB2-B6BE-B2157C1C532A}"/>
    <pc:docChg chg="modSld">
      <pc:chgData name="Pritting, Shannon" userId="S::shannon.pritting@suny.edu::b6acce8b-3193-4a7b-b3b8-1dc43a9f8da4" providerId="AD" clId="Web-{5290D9F3-A49B-4DB2-B6BE-B2157C1C532A}" dt="2020-05-22T01:38:51.307" v="1" actId="20577"/>
      <pc:docMkLst>
        <pc:docMk/>
      </pc:docMkLst>
      <pc:sldChg chg="modSp">
        <pc:chgData name="Pritting, Shannon" userId="S::shannon.pritting@suny.edu::b6acce8b-3193-4a7b-b3b8-1dc43a9f8da4" providerId="AD" clId="Web-{5290D9F3-A49B-4DB2-B6BE-B2157C1C532A}" dt="2020-05-22T01:38:51.307" v="1" actId="20577"/>
        <pc:sldMkLst>
          <pc:docMk/>
          <pc:sldMk cId="4012122106" sldId="473"/>
        </pc:sldMkLst>
        <pc:spChg chg="mod">
          <ac:chgData name="Pritting, Shannon" userId="S::shannon.pritting@suny.edu::b6acce8b-3193-4a7b-b3b8-1dc43a9f8da4" providerId="AD" clId="Web-{5290D9F3-A49B-4DB2-B6BE-B2157C1C532A}" dt="2020-05-22T01:38:51.307" v="1" actId="20577"/>
          <ac:spMkLst>
            <pc:docMk/>
            <pc:sldMk cId="4012122106" sldId="473"/>
            <ac:spMk id="13" creationId="{9DE8207F-C98A-47A3-9413-807AADDA5E2E}"/>
          </ac:spMkLst>
        </pc:spChg>
      </pc:sldChg>
    </pc:docChg>
  </pc:docChgLst>
  <pc:docChgLst>
    <pc:chgData name="Pritting, Shannon" userId="S::shannon.pritting@suny.edu::b6acce8b-3193-4a7b-b3b8-1dc43a9f8da4" providerId="AD" clId="Web-{54F23D93-3A77-432B-876B-907FE78F4945}"/>
    <pc:docChg chg="modSld">
      <pc:chgData name="Pritting, Shannon" userId="S::shannon.pritting@suny.edu::b6acce8b-3193-4a7b-b3b8-1dc43a9f8da4" providerId="AD" clId="Web-{54F23D93-3A77-432B-876B-907FE78F4945}" dt="2020-05-22T01:34:14.500" v="27" actId="20577"/>
      <pc:docMkLst>
        <pc:docMk/>
      </pc:docMkLst>
      <pc:sldChg chg="modSp">
        <pc:chgData name="Pritting, Shannon" userId="S::shannon.pritting@suny.edu::b6acce8b-3193-4a7b-b3b8-1dc43a9f8da4" providerId="AD" clId="Web-{54F23D93-3A77-432B-876B-907FE78F4945}" dt="2020-05-22T01:34:14.500" v="26" actId="20577"/>
        <pc:sldMkLst>
          <pc:docMk/>
          <pc:sldMk cId="3582861859" sldId="467"/>
        </pc:sldMkLst>
        <pc:spChg chg="mod">
          <ac:chgData name="Pritting, Shannon" userId="S::shannon.pritting@suny.edu::b6acce8b-3193-4a7b-b3b8-1dc43a9f8da4" providerId="AD" clId="Web-{54F23D93-3A77-432B-876B-907FE78F4945}" dt="2020-05-22T01:34:14.500" v="26" actId="20577"/>
          <ac:spMkLst>
            <pc:docMk/>
            <pc:sldMk cId="3582861859" sldId="467"/>
            <ac:spMk id="13" creationId="{9DE8207F-C98A-47A3-9413-807AADDA5E2E}"/>
          </ac:spMkLst>
        </pc:spChg>
      </pc:sldChg>
    </pc:docChg>
  </pc:docChgLst>
  <pc:docChgLst>
    <pc:chgData name="Pritting, Shannon" userId="S::shannon.pritting@suny.edu::b6acce8b-3193-4a7b-b3b8-1dc43a9f8da4" providerId="AD" clId="Web-{004FCB37-4C76-4F1B-AD3A-B08C8B28254D}"/>
    <pc:docChg chg="modSld">
      <pc:chgData name="Pritting, Shannon" userId="S::shannon.pritting@suny.edu::b6acce8b-3193-4a7b-b3b8-1dc43a9f8da4" providerId="AD" clId="Web-{004FCB37-4C76-4F1B-AD3A-B08C8B28254D}" dt="2020-05-22T12:44:32.518" v="14" actId="1076"/>
      <pc:docMkLst>
        <pc:docMk/>
      </pc:docMkLst>
      <pc:sldChg chg="modSp">
        <pc:chgData name="Pritting, Shannon" userId="S::shannon.pritting@suny.edu::b6acce8b-3193-4a7b-b3b8-1dc43a9f8da4" providerId="AD" clId="Web-{004FCB37-4C76-4F1B-AD3A-B08C8B28254D}" dt="2020-05-22T12:41:18.254" v="2" actId="20577"/>
        <pc:sldMkLst>
          <pc:docMk/>
          <pc:sldMk cId="3948720901" sldId="442"/>
        </pc:sldMkLst>
        <pc:spChg chg="mod">
          <ac:chgData name="Pritting, Shannon" userId="S::shannon.pritting@suny.edu::b6acce8b-3193-4a7b-b3b8-1dc43a9f8da4" providerId="AD" clId="Web-{004FCB37-4C76-4F1B-AD3A-B08C8B28254D}" dt="2020-05-22T12:41:18.254" v="2" actId="20577"/>
          <ac:spMkLst>
            <pc:docMk/>
            <pc:sldMk cId="3948720901" sldId="442"/>
            <ac:spMk id="13" creationId="{9DE8207F-C98A-47A3-9413-807AADDA5E2E}"/>
          </ac:spMkLst>
        </pc:spChg>
      </pc:sldChg>
      <pc:sldChg chg="modSp">
        <pc:chgData name="Pritting, Shannon" userId="S::shannon.pritting@suny.edu::b6acce8b-3193-4a7b-b3b8-1dc43a9f8da4" providerId="AD" clId="Web-{004FCB37-4C76-4F1B-AD3A-B08C8B28254D}" dt="2020-05-22T12:44:32.518" v="14" actId="1076"/>
        <pc:sldMkLst>
          <pc:docMk/>
          <pc:sldMk cId="1099244059" sldId="471"/>
        </pc:sldMkLst>
        <pc:spChg chg="mod">
          <ac:chgData name="Pritting, Shannon" userId="S::shannon.pritting@suny.edu::b6acce8b-3193-4a7b-b3b8-1dc43a9f8da4" providerId="AD" clId="Web-{004FCB37-4C76-4F1B-AD3A-B08C8B28254D}" dt="2020-05-22T12:44:28.971" v="13" actId="1076"/>
          <ac:spMkLst>
            <pc:docMk/>
            <pc:sldMk cId="1099244059" sldId="471"/>
            <ac:spMk id="12" creationId="{457229D6-B6E5-4ED5-A494-9A164D03C4E4}"/>
          </ac:spMkLst>
        </pc:spChg>
        <pc:spChg chg="mod">
          <ac:chgData name="Pritting, Shannon" userId="S::shannon.pritting@suny.edu::b6acce8b-3193-4a7b-b3b8-1dc43a9f8da4" providerId="AD" clId="Web-{004FCB37-4C76-4F1B-AD3A-B08C8B28254D}" dt="2020-05-22T12:44:32.518" v="14" actId="1076"/>
          <ac:spMkLst>
            <pc:docMk/>
            <pc:sldMk cId="1099244059" sldId="471"/>
            <ac:spMk id="13" creationId="{9DE8207F-C98A-47A3-9413-807AADDA5E2E}"/>
          </ac:spMkLst>
        </pc:spChg>
      </pc:sldChg>
      <pc:sldChg chg="modSp">
        <pc:chgData name="Pritting, Shannon" userId="S::shannon.pritting@suny.edu::b6acce8b-3193-4a7b-b3b8-1dc43a9f8da4" providerId="AD" clId="Web-{004FCB37-4C76-4F1B-AD3A-B08C8B28254D}" dt="2020-05-22T12:41:54.631" v="10" actId="14100"/>
        <pc:sldMkLst>
          <pc:docMk/>
          <pc:sldMk cId="4012122106" sldId="473"/>
        </pc:sldMkLst>
        <pc:spChg chg="mod">
          <ac:chgData name="Pritting, Shannon" userId="S::shannon.pritting@suny.edu::b6acce8b-3193-4a7b-b3b8-1dc43a9f8da4" providerId="AD" clId="Web-{004FCB37-4C76-4F1B-AD3A-B08C8B28254D}" dt="2020-05-22T12:41:54.631" v="10" actId="14100"/>
          <ac:spMkLst>
            <pc:docMk/>
            <pc:sldMk cId="4012122106" sldId="473"/>
            <ac:spMk id="13" creationId="{9DE8207F-C98A-47A3-9413-807AADDA5E2E}"/>
          </ac:spMkLst>
        </pc:spChg>
      </pc:sldChg>
      <pc:sldChg chg="modSp">
        <pc:chgData name="Pritting, Shannon" userId="S::shannon.pritting@suny.edu::b6acce8b-3193-4a7b-b3b8-1dc43a9f8da4" providerId="AD" clId="Web-{004FCB37-4C76-4F1B-AD3A-B08C8B28254D}" dt="2020-05-22T12:41:40.584" v="9" actId="14100"/>
        <pc:sldMkLst>
          <pc:docMk/>
          <pc:sldMk cId="1934547568" sldId="482"/>
        </pc:sldMkLst>
        <pc:spChg chg="mod">
          <ac:chgData name="Pritting, Shannon" userId="S::shannon.pritting@suny.edu::b6acce8b-3193-4a7b-b3b8-1dc43a9f8da4" providerId="AD" clId="Web-{004FCB37-4C76-4F1B-AD3A-B08C8B28254D}" dt="2020-05-22T12:41:40.584" v="9" actId="14100"/>
          <ac:spMkLst>
            <pc:docMk/>
            <pc:sldMk cId="1934547568" sldId="482"/>
            <ac:spMk id="13" creationId="{9DE8207F-C98A-47A3-9413-807AADDA5E2E}"/>
          </ac:spMkLst>
        </pc:spChg>
      </pc:sldChg>
    </pc:docChg>
  </pc:docChgLst>
  <pc:docChgLst>
    <pc:chgData name="Pritting, Shannon" userId="S::shannon.pritting@suny.edu::b6acce8b-3193-4a7b-b3b8-1dc43a9f8da4" providerId="AD" clId="Web-{A4FC81EE-AF3C-4596-8AA7-DF4F3B81246C}"/>
    <pc:docChg chg="delSld modSld">
      <pc:chgData name="Pritting, Shannon" userId="S::shannon.pritting@suny.edu::b6acce8b-3193-4a7b-b3b8-1dc43a9f8da4" providerId="AD" clId="Web-{A4FC81EE-AF3C-4596-8AA7-DF4F3B81246C}" dt="2020-05-22T01:28:03.639" v="682"/>
      <pc:docMkLst>
        <pc:docMk/>
      </pc:docMkLst>
      <pc:sldChg chg="del">
        <pc:chgData name="Pritting, Shannon" userId="S::shannon.pritting@suny.edu::b6acce8b-3193-4a7b-b3b8-1dc43a9f8da4" providerId="AD" clId="Web-{A4FC81EE-AF3C-4596-8AA7-DF4F3B81246C}" dt="2020-05-22T01:28:03.639" v="682"/>
        <pc:sldMkLst>
          <pc:docMk/>
          <pc:sldMk cId="481874788" sldId="458"/>
        </pc:sldMkLst>
      </pc:sldChg>
      <pc:sldChg chg="modSp">
        <pc:chgData name="Pritting, Shannon" userId="S::shannon.pritting@suny.edu::b6acce8b-3193-4a7b-b3b8-1dc43a9f8da4" providerId="AD" clId="Web-{A4FC81EE-AF3C-4596-8AA7-DF4F3B81246C}" dt="2020-05-22T01:07:27.979" v="3" actId="1076"/>
        <pc:sldMkLst>
          <pc:docMk/>
          <pc:sldMk cId="2747356999" sldId="472"/>
        </pc:sldMkLst>
        <pc:spChg chg="mod">
          <ac:chgData name="Pritting, Shannon" userId="S::shannon.pritting@suny.edu::b6acce8b-3193-4a7b-b3b8-1dc43a9f8da4" providerId="AD" clId="Web-{A4FC81EE-AF3C-4596-8AA7-DF4F3B81246C}" dt="2020-05-22T01:07:25.104" v="2" actId="1076"/>
          <ac:spMkLst>
            <pc:docMk/>
            <pc:sldMk cId="2747356999" sldId="472"/>
            <ac:spMk id="12" creationId="{457229D6-B6E5-4ED5-A494-9A164D03C4E4}"/>
          </ac:spMkLst>
        </pc:spChg>
        <pc:spChg chg="mod">
          <ac:chgData name="Pritting, Shannon" userId="S::shannon.pritting@suny.edu::b6acce8b-3193-4a7b-b3b8-1dc43a9f8da4" providerId="AD" clId="Web-{A4FC81EE-AF3C-4596-8AA7-DF4F3B81246C}" dt="2020-05-22T01:07:27.979" v="3" actId="1076"/>
          <ac:spMkLst>
            <pc:docMk/>
            <pc:sldMk cId="2747356999" sldId="472"/>
            <ac:spMk id="13" creationId="{9DE8207F-C98A-47A3-9413-807AADDA5E2E}"/>
          </ac:spMkLst>
        </pc:spChg>
      </pc:sldChg>
      <pc:sldChg chg="modSp">
        <pc:chgData name="Pritting, Shannon" userId="S::shannon.pritting@suny.edu::b6acce8b-3193-4a7b-b3b8-1dc43a9f8da4" providerId="AD" clId="Web-{A4FC81EE-AF3C-4596-8AA7-DF4F3B81246C}" dt="2020-05-22T01:17:28.887" v="680" actId="20577"/>
        <pc:sldMkLst>
          <pc:docMk/>
          <pc:sldMk cId="3819267271" sldId="477"/>
        </pc:sldMkLst>
        <pc:spChg chg="mod">
          <ac:chgData name="Pritting, Shannon" userId="S::shannon.pritting@suny.edu::b6acce8b-3193-4a7b-b3b8-1dc43a9f8da4" providerId="AD" clId="Web-{A4FC81EE-AF3C-4596-8AA7-DF4F3B81246C}" dt="2020-05-22T01:17:28.887" v="680" actId="20577"/>
          <ac:spMkLst>
            <pc:docMk/>
            <pc:sldMk cId="3819267271" sldId="477"/>
            <ac:spMk id="7" creationId="{00000000-0000-0000-0000-000000000000}"/>
          </ac:spMkLst>
        </pc:spChg>
      </pc:sldChg>
    </pc:docChg>
  </pc:docChgLst>
  <pc:docChgLst>
    <pc:chgData name="Jackson, Timothy" userId="S::timothy.jackson@suny.edu::9ce01cec-8b46-438e-9d10-af58cd21d299" providerId="AD" clId="Web-{A39908D4-B797-4642-B9A4-D42A998DD665}"/>
    <pc:docChg chg="addSld delSld modSld">
      <pc:chgData name="Jackson, Timothy" userId="S::timothy.jackson@suny.edu::9ce01cec-8b46-438e-9d10-af58cd21d299" providerId="AD" clId="Web-{A39908D4-B797-4642-B9A4-D42A998DD665}" dt="2020-05-15T01:05:31.618" v="1278" actId="20577"/>
      <pc:docMkLst>
        <pc:docMk/>
      </pc:docMkLst>
      <pc:sldChg chg="addSp delSp modSp">
        <pc:chgData name="Jackson, Timothy" userId="S::timothy.jackson@suny.edu::9ce01cec-8b46-438e-9d10-af58cd21d299" providerId="AD" clId="Web-{A39908D4-B797-4642-B9A4-D42A998DD665}" dt="2020-05-15T01:00:56.836" v="705" actId="1076"/>
        <pc:sldMkLst>
          <pc:docMk/>
          <pc:sldMk cId="1979278691" sldId="446"/>
        </pc:sldMkLst>
        <pc:spChg chg="mod">
          <ac:chgData name="Jackson, Timothy" userId="S::timothy.jackson@suny.edu::9ce01cec-8b46-438e-9d10-af58cd21d299" providerId="AD" clId="Web-{A39908D4-B797-4642-B9A4-D42A998DD665}" dt="2020-05-15T00:40:14.235" v="53" actId="20577"/>
          <ac:spMkLst>
            <pc:docMk/>
            <pc:sldMk cId="1979278691" sldId="446"/>
            <ac:spMk id="3" creationId="{00000000-0000-0000-0000-000000000000}"/>
          </ac:spMkLst>
        </pc:spChg>
        <pc:spChg chg="mod">
          <ac:chgData name="Jackson, Timothy" userId="S::timothy.jackson@suny.edu::9ce01cec-8b46-438e-9d10-af58cd21d299" providerId="AD" clId="Web-{A39908D4-B797-4642-B9A4-D42A998DD665}" dt="2020-05-15T01:00:56.836" v="705" actId="1076"/>
          <ac:spMkLst>
            <pc:docMk/>
            <pc:sldMk cId="1979278691" sldId="446"/>
            <ac:spMk id="6" creationId="{00000000-0000-0000-0000-000000000000}"/>
          </ac:spMkLst>
        </pc:spChg>
        <pc:spChg chg="mod">
          <ac:chgData name="Jackson, Timothy" userId="S::timothy.jackson@suny.edu::9ce01cec-8b46-438e-9d10-af58cd21d299" providerId="AD" clId="Web-{A39908D4-B797-4642-B9A4-D42A998DD665}" dt="2020-05-15T01:00:15.851" v="654" actId="20577"/>
          <ac:spMkLst>
            <pc:docMk/>
            <pc:sldMk cId="1979278691" sldId="446"/>
            <ac:spMk id="7" creationId="{00000000-0000-0000-0000-000000000000}"/>
          </ac:spMkLst>
        </pc:spChg>
        <pc:graphicFrameChg chg="add del mod">
          <ac:chgData name="Jackson, Timothy" userId="S::timothy.jackson@suny.edu::9ce01cec-8b46-438e-9d10-af58cd21d299" providerId="AD" clId="Web-{A39908D4-B797-4642-B9A4-D42A998DD665}" dt="2020-05-15T01:00:20.414" v="657"/>
          <ac:graphicFrameMkLst>
            <pc:docMk/>
            <pc:sldMk cId="1979278691" sldId="446"/>
            <ac:graphicFrameMk id="4" creationId="{4AB10DA6-68DE-4FDF-98D2-4EAB65338163}"/>
          </ac:graphicFrameMkLst>
        </pc:graphicFrameChg>
      </pc:sldChg>
      <pc:sldChg chg="del">
        <pc:chgData name="Jackson, Timothy" userId="S::timothy.jackson@suny.edu::9ce01cec-8b46-438e-9d10-af58cd21d299" providerId="AD" clId="Web-{A39908D4-B797-4642-B9A4-D42A998DD665}" dt="2020-05-15T01:01:03.570" v="706"/>
        <pc:sldMkLst>
          <pc:docMk/>
          <pc:sldMk cId="2000352589" sldId="447"/>
        </pc:sldMkLst>
      </pc:sldChg>
      <pc:sldChg chg="add del replId">
        <pc:chgData name="Jackson, Timothy" userId="S::timothy.jackson@suny.edu::9ce01cec-8b46-438e-9d10-af58cd21d299" providerId="AD" clId="Web-{A39908D4-B797-4642-B9A4-D42A998DD665}" dt="2020-05-15T01:00:49.789" v="704"/>
        <pc:sldMkLst>
          <pc:docMk/>
          <pc:sldMk cId="2733208251" sldId="474"/>
        </pc:sldMkLst>
      </pc:sldChg>
      <pc:sldChg chg="modSp add replId">
        <pc:chgData name="Jackson, Timothy" userId="S::timothy.jackson@suny.edu::9ce01cec-8b46-438e-9d10-af58cd21d299" providerId="AD" clId="Web-{A39908D4-B797-4642-B9A4-D42A998DD665}" dt="2020-05-15T01:05:31.618" v="1277" actId="20577"/>
        <pc:sldMkLst>
          <pc:docMk/>
          <pc:sldMk cId="4110722334" sldId="474"/>
        </pc:sldMkLst>
        <pc:spChg chg="mod">
          <ac:chgData name="Jackson, Timothy" userId="S::timothy.jackson@suny.edu::9ce01cec-8b46-438e-9d10-af58cd21d299" providerId="AD" clId="Web-{A39908D4-B797-4642-B9A4-D42A998DD665}" dt="2020-05-15T01:05:19.212" v="1204" actId="20577"/>
          <ac:spMkLst>
            <pc:docMk/>
            <pc:sldMk cId="4110722334" sldId="474"/>
            <ac:spMk id="3" creationId="{00000000-0000-0000-0000-000000000000}"/>
          </ac:spMkLst>
        </pc:spChg>
        <pc:spChg chg="mod">
          <ac:chgData name="Jackson, Timothy" userId="S::timothy.jackson@suny.edu::9ce01cec-8b46-438e-9d10-af58cd21d299" providerId="AD" clId="Web-{A39908D4-B797-4642-B9A4-D42A998DD665}" dt="2020-05-15T01:05:31.618" v="1277" actId="20577"/>
          <ac:spMkLst>
            <pc:docMk/>
            <pc:sldMk cId="4110722334" sldId="474"/>
            <ac:spMk id="7" creationId="{00000000-0000-0000-0000-000000000000}"/>
          </ac:spMkLst>
        </pc:spChg>
      </pc:sldChg>
    </pc:docChg>
  </pc:docChgLst>
  <pc:docChgLst>
    <pc:chgData name="McGee, Margaret" userId="S::margaret.mcgee@suny.edu::07377fe7-8f05-4c22-a697-5f820ef7115e" providerId="AD" clId="Web-{D762E2AC-C69C-4CBB-BB65-9114609DDA73}"/>
    <pc:docChg chg="modSld">
      <pc:chgData name="McGee, Margaret" userId="S::margaret.mcgee@suny.edu::07377fe7-8f05-4c22-a697-5f820ef7115e" providerId="AD" clId="Web-{D762E2AC-C69C-4CBB-BB65-9114609DDA73}" dt="2020-05-21T21:32:40.109" v="0" actId="1076"/>
      <pc:docMkLst>
        <pc:docMk/>
      </pc:docMkLst>
      <pc:sldChg chg="modSp">
        <pc:chgData name="McGee, Margaret" userId="S::margaret.mcgee@suny.edu::07377fe7-8f05-4c22-a697-5f820ef7115e" providerId="AD" clId="Web-{D762E2AC-C69C-4CBB-BB65-9114609DDA73}" dt="2020-05-21T21:32:40.109" v="0" actId="1076"/>
        <pc:sldMkLst>
          <pc:docMk/>
          <pc:sldMk cId="2919431528" sldId="258"/>
        </pc:sldMkLst>
        <pc:spChg chg="mod">
          <ac:chgData name="McGee, Margaret" userId="S::margaret.mcgee@suny.edu::07377fe7-8f05-4c22-a697-5f820ef7115e" providerId="AD" clId="Web-{D762E2AC-C69C-4CBB-BB65-9114609DDA73}" dt="2020-05-21T21:32:40.109" v="0" actId="1076"/>
          <ac:spMkLst>
            <pc:docMk/>
            <pc:sldMk cId="2919431528" sldId="258"/>
            <ac:spMk id="12" creationId="{E6CA505A-881F-1A4A-88CE-582A96EF6887}"/>
          </ac:spMkLst>
        </pc:spChg>
      </pc:sldChg>
    </pc:docChg>
  </pc:docChgLst>
  <pc:docChgLst>
    <pc:chgData name="Tovstiadi, Esta" userId="S::esta.tovstiadi@suny.edu::b592cbb2-ea38-4240-8a3a-6613487ae435" providerId="AD" clId="Web-{75019D63-697F-42D4-B8A2-C96900B773B1}"/>
    <pc:docChg chg="modSld">
      <pc:chgData name="Tovstiadi, Esta" userId="S::esta.tovstiadi@suny.edu::b592cbb2-ea38-4240-8a3a-6613487ae435" providerId="AD" clId="Web-{75019D63-697F-42D4-B8A2-C96900B773B1}" dt="2020-05-15T02:00:29.482" v="513" actId="1076"/>
      <pc:docMkLst>
        <pc:docMk/>
      </pc:docMkLst>
      <pc:sldChg chg="modSp">
        <pc:chgData name="Tovstiadi, Esta" userId="S::esta.tovstiadi@suny.edu::b592cbb2-ea38-4240-8a3a-6613487ae435" providerId="AD" clId="Web-{75019D63-697F-42D4-B8A2-C96900B773B1}" dt="2020-05-15T02:00:29.482" v="513" actId="1076"/>
        <pc:sldMkLst>
          <pc:docMk/>
          <pc:sldMk cId="1099244059" sldId="471"/>
        </pc:sldMkLst>
        <pc:spChg chg="mod">
          <ac:chgData name="Tovstiadi, Esta" userId="S::esta.tovstiadi@suny.edu::b592cbb2-ea38-4240-8a3a-6613487ae435" providerId="AD" clId="Web-{75019D63-697F-42D4-B8A2-C96900B773B1}" dt="2020-05-15T02:00:29.482" v="513" actId="1076"/>
          <ac:spMkLst>
            <pc:docMk/>
            <pc:sldMk cId="1099244059" sldId="471"/>
            <ac:spMk id="13" creationId="{9DE8207F-C98A-47A3-9413-807AADDA5E2E}"/>
          </ac:spMkLst>
        </pc:spChg>
      </pc:sldChg>
    </pc:docChg>
  </pc:docChgLst>
  <pc:docChgLst>
    <pc:chgData name="Smathers, Jennifer" userId="10107e7b-e048-47df-8a1d-16dbcd6b7bb5" providerId="ADAL" clId="{B58C6D5D-E9DB-DE4E-A805-FDD63CE3D64A}"/>
    <pc:docChg chg="modSld">
      <pc:chgData name="Smathers, Jennifer" userId="10107e7b-e048-47df-8a1d-16dbcd6b7bb5" providerId="ADAL" clId="{B58C6D5D-E9DB-DE4E-A805-FDD63CE3D64A}" dt="2020-05-18T23:15:16.755" v="0" actId="1076"/>
      <pc:docMkLst>
        <pc:docMk/>
      </pc:docMkLst>
      <pc:sldChg chg="modSp">
        <pc:chgData name="Smathers, Jennifer" userId="10107e7b-e048-47df-8a1d-16dbcd6b7bb5" providerId="ADAL" clId="{B58C6D5D-E9DB-DE4E-A805-FDD63CE3D64A}" dt="2020-05-18T23:15:16.755" v="0" actId="1076"/>
        <pc:sldMkLst>
          <pc:docMk/>
          <pc:sldMk cId="4012122106" sldId="473"/>
        </pc:sldMkLst>
        <pc:spChg chg="mod">
          <ac:chgData name="Smathers, Jennifer" userId="10107e7b-e048-47df-8a1d-16dbcd6b7bb5" providerId="ADAL" clId="{B58C6D5D-E9DB-DE4E-A805-FDD63CE3D64A}" dt="2020-05-18T23:15:16.755" v="0" actId="1076"/>
          <ac:spMkLst>
            <pc:docMk/>
            <pc:sldMk cId="4012122106" sldId="473"/>
            <ac:spMk id="13" creationId="{9DE8207F-C98A-47A3-9413-807AADDA5E2E}"/>
          </ac:spMkLst>
        </pc:spChg>
      </pc:sldChg>
    </pc:docChg>
  </pc:docChgLst>
  <pc:docChgLst>
    <pc:chgData name="Perry, Susan" userId="S::susan.perry@suny.edu::ea21311d-03e0-498d-b20b-c0d2cb5e17f1" providerId="AD" clId="Web-{9AD00778-293C-491C-904A-131212CFB05B}"/>
    <pc:docChg chg="modSld">
      <pc:chgData name="Perry, Susan" userId="S::susan.perry@suny.edu::ea21311d-03e0-498d-b20b-c0d2cb5e17f1" providerId="AD" clId="Web-{9AD00778-293C-491C-904A-131212CFB05B}" dt="2020-05-14T00:26:10.573" v="1456" actId="20577"/>
      <pc:docMkLst>
        <pc:docMk/>
      </pc:docMkLst>
      <pc:sldChg chg="modSp">
        <pc:chgData name="Perry, Susan" userId="S::susan.perry@suny.edu::ea21311d-03e0-498d-b20b-c0d2cb5e17f1" providerId="AD" clId="Web-{9AD00778-293C-491C-904A-131212CFB05B}" dt="2020-05-13T23:39:52.073" v="4" actId="20577"/>
        <pc:sldMkLst>
          <pc:docMk/>
          <pc:sldMk cId="2919431528" sldId="258"/>
        </pc:sldMkLst>
        <pc:spChg chg="mod">
          <ac:chgData name="Perry, Susan" userId="S::susan.perry@suny.edu::ea21311d-03e0-498d-b20b-c0d2cb5e17f1" providerId="AD" clId="Web-{9AD00778-293C-491C-904A-131212CFB05B}" dt="2020-05-13T23:39:52.073" v="4" actId="20577"/>
          <ac:spMkLst>
            <pc:docMk/>
            <pc:sldMk cId="2919431528" sldId="258"/>
            <ac:spMk id="19" creationId="{E1608256-D41E-7949-9F8B-A7E248C43ECB}"/>
          </ac:spMkLst>
        </pc:spChg>
      </pc:sldChg>
      <pc:sldChg chg="modSp">
        <pc:chgData name="Perry, Susan" userId="S::susan.perry@suny.edu::ea21311d-03e0-498d-b20b-c0d2cb5e17f1" providerId="AD" clId="Web-{9AD00778-293C-491C-904A-131212CFB05B}" dt="2020-05-14T00:26:10.573" v="1455" actId="20577"/>
        <pc:sldMkLst>
          <pc:docMk/>
          <pc:sldMk cId="3869278188" sldId="466"/>
        </pc:sldMkLst>
        <pc:spChg chg="mod">
          <ac:chgData name="Perry, Susan" userId="S::susan.perry@suny.edu::ea21311d-03e0-498d-b20b-c0d2cb5e17f1" providerId="AD" clId="Web-{9AD00778-293C-491C-904A-131212CFB05B}" dt="2020-05-14T00:26:10.573" v="1455" actId="20577"/>
          <ac:spMkLst>
            <pc:docMk/>
            <pc:sldMk cId="3869278188" sldId="466"/>
            <ac:spMk id="13" creationId="{9DE8207F-C98A-47A3-9413-807AADDA5E2E}"/>
          </ac:spMkLst>
        </pc:spChg>
      </pc:sldChg>
    </pc:docChg>
  </pc:docChgLst>
  <pc:docChgLst>
    <pc:chgData name="Smathers, Jennifer" userId="10107e7b-e048-47df-8a1d-16dbcd6b7bb5" providerId="ADAL" clId="{48A76451-122D-CE45-B291-7A634D342F0F}"/>
    <pc:docChg chg="custSel addSld modSld sldOrd">
      <pc:chgData name="Smathers, Jennifer" userId="10107e7b-e048-47df-8a1d-16dbcd6b7bb5" providerId="ADAL" clId="{48A76451-122D-CE45-B291-7A634D342F0F}" dt="2020-05-22T04:08:28.613" v="1752" actId="14100"/>
      <pc:docMkLst>
        <pc:docMk/>
      </pc:docMkLst>
      <pc:sldChg chg="delSp modSp delAnim">
        <pc:chgData name="Smathers, Jennifer" userId="10107e7b-e048-47df-8a1d-16dbcd6b7bb5" providerId="ADAL" clId="{48A76451-122D-CE45-B291-7A634D342F0F}" dt="2020-05-22T04:07:59.421" v="1750" actId="14100"/>
        <pc:sldMkLst>
          <pc:docMk/>
          <pc:sldMk cId="4121200864" sldId="429"/>
        </pc:sldMkLst>
        <pc:spChg chg="mod">
          <ac:chgData name="Smathers, Jennifer" userId="10107e7b-e048-47df-8a1d-16dbcd6b7bb5" providerId="ADAL" clId="{48A76451-122D-CE45-B291-7A634D342F0F}" dt="2020-05-22T04:07:59.421" v="1750" actId="14100"/>
          <ac:spMkLst>
            <pc:docMk/>
            <pc:sldMk cId="4121200864" sldId="429"/>
            <ac:spMk id="6" creationId="{00000000-0000-0000-0000-000000000000}"/>
          </ac:spMkLst>
        </pc:spChg>
        <pc:spChg chg="del mod topLvl">
          <ac:chgData name="Smathers, Jennifer" userId="10107e7b-e048-47df-8a1d-16dbcd6b7bb5" providerId="ADAL" clId="{48A76451-122D-CE45-B291-7A634D342F0F}" dt="2020-05-22T04:07:48.578" v="1748" actId="478"/>
          <ac:spMkLst>
            <pc:docMk/>
            <pc:sldMk cId="4121200864" sldId="429"/>
            <ac:spMk id="8" creationId="{94475ABE-8168-724E-89A0-997A79F9C8C6}"/>
          </ac:spMkLst>
        </pc:spChg>
        <pc:grpChg chg="del">
          <ac:chgData name="Smathers, Jennifer" userId="10107e7b-e048-47df-8a1d-16dbcd6b7bb5" providerId="ADAL" clId="{48A76451-122D-CE45-B291-7A634D342F0F}" dt="2020-05-22T04:07:48.578" v="1748" actId="478"/>
          <ac:grpSpMkLst>
            <pc:docMk/>
            <pc:sldMk cId="4121200864" sldId="429"/>
            <ac:grpSpMk id="3" creationId="{08638C9B-5CE1-434B-AFFA-984AC075A087}"/>
          </ac:grpSpMkLst>
        </pc:grpChg>
        <pc:picChg chg="del topLvl">
          <ac:chgData name="Smathers, Jennifer" userId="10107e7b-e048-47df-8a1d-16dbcd6b7bb5" providerId="ADAL" clId="{48A76451-122D-CE45-B291-7A634D342F0F}" dt="2020-05-22T04:07:50.623" v="1749" actId="478"/>
          <ac:picMkLst>
            <pc:docMk/>
            <pc:sldMk cId="4121200864" sldId="429"/>
            <ac:picMk id="4" creationId="{B391CFB3-79E1-A148-ADF2-016C59669A3E}"/>
          </ac:picMkLst>
        </pc:picChg>
      </pc:sldChg>
      <pc:sldChg chg="modSp">
        <pc:chgData name="Smathers, Jennifer" userId="10107e7b-e048-47df-8a1d-16dbcd6b7bb5" providerId="ADAL" clId="{48A76451-122D-CE45-B291-7A634D342F0F}" dt="2020-05-22T04:08:28.613" v="1752" actId="14100"/>
        <pc:sldMkLst>
          <pc:docMk/>
          <pc:sldMk cId="2257169873" sldId="441"/>
        </pc:sldMkLst>
        <pc:spChg chg="mod">
          <ac:chgData name="Smathers, Jennifer" userId="10107e7b-e048-47df-8a1d-16dbcd6b7bb5" providerId="ADAL" clId="{48A76451-122D-CE45-B291-7A634D342F0F}" dt="2020-05-22T04:08:28.613" v="1752" actId="14100"/>
          <ac:spMkLst>
            <pc:docMk/>
            <pc:sldMk cId="2257169873" sldId="441"/>
            <ac:spMk id="20" creationId="{9C74BF7D-54F8-8F4E-99A1-735596850E5A}"/>
          </ac:spMkLst>
        </pc:spChg>
      </pc:sldChg>
      <pc:sldChg chg="mod modShow">
        <pc:chgData name="Smathers, Jennifer" userId="10107e7b-e048-47df-8a1d-16dbcd6b7bb5" providerId="ADAL" clId="{48A76451-122D-CE45-B291-7A634D342F0F}" dt="2020-05-22T03:52:17.704" v="603" actId="729"/>
        <pc:sldMkLst>
          <pc:docMk/>
          <pc:sldMk cId="3948720901" sldId="442"/>
        </pc:sldMkLst>
      </pc:sldChg>
      <pc:sldChg chg="mod modShow">
        <pc:chgData name="Smathers, Jennifer" userId="10107e7b-e048-47df-8a1d-16dbcd6b7bb5" providerId="ADAL" clId="{48A76451-122D-CE45-B291-7A634D342F0F}" dt="2020-05-22T03:53:41.489" v="665" actId="729"/>
        <pc:sldMkLst>
          <pc:docMk/>
          <pc:sldMk cId="3134906592" sldId="465"/>
        </pc:sldMkLst>
      </pc:sldChg>
      <pc:sldChg chg="modSp">
        <pc:chgData name="Smathers, Jennifer" userId="10107e7b-e048-47df-8a1d-16dbcd6b7bb5" providerId="ADAL" clId="{48A76451-122D-CE45-B291-7A634D342F0F}" dt="2020-05-22T04:06:04.023" v="1705" actId="113"/>
        <pc:sldMkLst>
          <pc:docMk/>
          <pc:sldMk cId="2467372241" sldId="481"/>
        </pc:sldMkLst>
        <pc:spChg chg="mod">
          <ac:chgData name="Smathers, Jennifer" userId="10107e7b-e048-47df-8a1d-16dbcd6b7bb5" providerId="ADAL" clId="{48A76451-122D-CE45-B291-7A634D342F0F}" dt="2020-05-22T03:53:03.757" v="634" actId="255"/>
          <ac:spMkLst>
            <pc:docMk/>
            <pc:sldMk cId="2467372241" sldId="481"/>
            <ac:spMk id="12" creationId="{457229D6-B6E5-4ED5-A494-9A164D03C4E4}"/>
          </ac:spMkLst>
        </pc:spChg>
        <pc:spChg chg="mod">
          <ac:chgData name="Smathers, Jennifer" userId="10107e7b-e048-47df-8a1d-16dbcd6b7bb5" providerId="ADAL" clId="{48A76451-122D-CE45-B291-7A634D342F0F}" dt="2020-05-22T04:06:04.023" v="1705" actId="113"/>
          <ac:spMkLst>
            <pc:docMk/>
            <pc:sldMk cId="2467372241" sldId="481"/>
            <ac:spMk id="13" creationId="{9DE8207F-C98A-47A3-9413-807AADDA5E2E}"/>
          </ac:spMkLst>
        </pc:spChg>
      </pc:sldChg>
      <pc:sldChg chg="modSp add ord">
        <pc:chgData name="Smathers, Jennifer" userId="10107e7b-e048-47df-8a1d-16dbcd6b7bb5" providerId="ADAL" clId="{48A76451-122D-CE45-B291-7A634D342F0F}" dt="2020-05-22T03:51:16.996" v="602" actId="20577"/>
        <pc:sldMkLst>
          <pc:docMk/>
          <pc:sldMk cId="1934547568" sldId="482"/>
        </pc:sldMkLst>
        <pc:spChg chg="mod">
          <ac:chgData name="Smathers, Jennifer" userId="10107e7b-e048-47df-8a1d-16dbcd6b7bb5" providerId="ADAL" clId="{48A76451-122D-CE45-B291-7A634D342F0F}" dt="2020-05-22T03:44:10.869" v="26" actId="20577"/>
          <ac:spMkLst>
            <pc:docMk/>
            <pc:sldMk cId="1934547568" sldId="482"/>
            <ac:spMk id="12" creationId="{457229D6-B6E5-4ED5-A494-9A164D03C4E4}"/>
          </ac:spMkLst>
        </pc:spChg>
        <pc:spChg chg="mod">
          <ac:chgData name="Smathers, Jennifer" userId="10107e7b-e048-47df-8a1d-16dbcd6b7bb5" providerId="ADAL" clId="{48A76451-122D-CE45-B291-7A634D342F0F}" dt="2020-05-22T03:51:16.996" v="602" actId="20577"/>
          <ac:spMkLst>
            <pc:docMk/>
            <pc:sldMk cId="1934547568" sldId="482"/>
            <ac:spMk id="13" creationId="{9DE8207F-C98A-47A3-9413-807AADDA5E2E}"/>
          </ac:spMkLst>
        </pc:spChg>
      </pc:sldChg>
    </pc:docChg>
  </pc:docChgLst>
  <pc:docChgLst>
    <pc:chgData name="Jackson, Timothy" userId="S::timothy.jackson@suny.edu::9ce01cec-8b46-438e-9d10-af58cd21d299" providerId="AD" clId="Web-{2AA069AD-737F-4CD4-BA65-8DE4AF31F953}"/>
    <pc:docChg chg="modSld">
      <pc:chgData name="Jackson, Timothy" userId="S::timothy.jackson@suny.edu::9ce01cec-8b46-438e-9d10-af58cd21d299" providerId="AD" clId="Web-{2AA069AD-737F-4CD4-BA65-8DE4AF31F953}" dt="2020-05-15T13:14:03.787" v="8" actId="20577"/>
      <pc:docMkLst>
        <pc:docMk/>
      </pc:docMkLst>
      <pc:sldChg chg="modSp">
        <pc:chgData name="Jackson, Timothy" userId="S::timothy.jackson@suny.edu::9ce01cec-8b46-438e-9d10-af58cd21d299" providerId="AD" clId="Web-{2AA069AD-737F-4CD4-BA65-8DE4AF31F953}" dt="2020-05-15T13:14:03.677" v="7" actId="20577"/>
        <pc:sldMkLst>
          <pc:docMk/>
          <pc:sldMk cId="3333122173" sldId="476"/>
        </pc:sldMkLst>
        <pc:spChg chg="mod">
          <ac:chgData name="Jackson, Timothy" userId="S::timothy.jackson@suny.edu::9ce01cec-8b46-438e-9d10-af58cd21d299" providerId="AD" clId="Web-{2AA069AD-737F-4CD4-BA65-8DE4AF31F953}" dt="2020-05-15T13:14:03.677" v="7" actId="20577"/>
          <ac:spMkLst>
            <pc:docMk/>
            <pc:sldMk cId="3333122173" sldId="476"/>
            <ac:spMk id="3" creationId="{00000000-0000-0000-0000-000000000000}"/>
          </ac:spMkLst>
        </pc:spChg>
        <pc:spChg chg="mod">
          <ac:chgData name="Jackson, Timothy" userId="S::timothy.jackson@suny.edu::9ce01cec-8b46-438e-9d10-af58cd21d299" providerId="AD" clId="Web-{2AA069AD-737F-4CD4-BA65-8DE4AF31F953}" dt="2020-05-15T13:14:03.677" v="7" actId="20577"/>
          <ac:spMkLst>
            <pc:docMk/>
            <pc:sldMk cId="3333122173" sldId="476"/>
            <ac:spMk id="7" creationId="{00000000-0000-0000-0000-000000000000}"/>
          </ac:spMkLst>
        </pc:spChg>
      </pc:sldChg>
    </pc:docChg>
  </pc:docChgLst>
  <pc:docChgLst>
    <pc:chgData name="Pritting, Shannon" userId="S::shannon.pritting@suny.edu::b6acce8b-3193-4a7b-b3b8-1dc43a9f8da4" providerId="AD" clId="Web-{ACBFB983-DE13-4CD9-87C9-8636E32997DB}"/>
    <pc:docChg chg="modSld">
      <pc:chgData name="Pritting, Shannon" userId="S::shannon.pritting@suny.edu::b6acce8b-3193-4a7b-b3b8-1dc43a9f8da4" providerId="AD" clId="Web-{ACBFB983-DE13-4CD9-87C9-8636E32997DB}" dt="2020-05-22T01:52:38.441" v="6" actId="14100"/>
      <pc:docMkLst>
        <pc:docMk/>
      </pc:docMkLst>
      <pc:sldChg chg="modSp">
        <pc:chgData name="Pritting, Shannon" userId="S::shannon.pritting@suny.edu::b6acce8b-3193-4a7b-b3b8-1dc43a9f8da4" providerId="AD" clId="Web-{ACBFB983-DE13-4CD9-87C9-8636E32997DB}" dt="2020-05-22T01:52:38.441" v="6" actId="14100"/>
        <pc:sldMkLst>
          <pc:docMk/>
          <pc:sldMk cId="4012122106" sldId="473"/>
        </pc:sldMkLst>
        <pc:spChg chg="mod">
          <ac:chgData name="Pritting, Shannon" userId="S::shannon.pritting@suny.edu::b6acce8b-3193-4a7b-b3b8-1dc43a9f8da4" providerId="AD" clId="Web-{ACBFB983-DE13-4CD9-87C9-8636E32997DB}" dt="2020-05-22T01:52:38.441" v="6" actId="14100"/>
          <ac:spMkLst>
            <pc:docMk/>
            <pc:sldMk cId="4012122106" sldId="473"/>
            <ac:spMk id="13" creationId="{9DE8207F-C98A-47A3-9413-807AADDA5E2E}"/>
          </ac:spMkLst>
        </pc:spChg>
      </pc:sldChg>
    </pc:docChg>
  </pc:docChgLst>
  <pc:docChgLst>
    <pc:chgData name="Smathers, Jennifer" userId="S::jennifer.smathers@suny.edu::10107e7b-e048-47df-8a1d-16dbcd6b7bb5" providerId="AD" clId="Web-{2D23EA6E-AAE2-46E3-A881-465D0230FF25}"/>
    <pc:docChg chg="addSld delSld modSld">
      <pc:chgData name="Smathers, Jennifer" userId="S::jennifer.smathers@suny.edu::10107e7b-e048-47df-8a1d-16dbcd6b7bb5" providerId="AD" clId="Web-{2D23EA6E-AAE2-46E3-A881-465D0230FF25}" dt="2020-05-22T03:42:28.482" v="64"/>
      <pc:docMkLst>
        <pc:docMk/>
      </pc:docMkLst>
      <pc:sldChg chg="modSp add replId">
        <pc:chgData name="Smathers, Jennifer" userId="S::jennifer.smathers@suny.edu::10107e7b-e048-47df-8a1d-16dbcd6b7bb5" providerId="AD" clId="Web-{2D23EA6E-AAE2-46E3-A881-465D0230FF25}" dt="2020-05-22T03:42:04.575" v="60" actId="20577"/>
        <pc:sldMkLst>
          <pc:docMk/>
          <pc:sldMk cId="2467372241" sldId="481"/>
        </pc:sldMkLst>
        <pc:spChg chg="mod">
          <ac:chgData name="Smathers, Jennifer" userId="S::jennifer.smathers@suny.edu::10107e7b-e048-47df-8a1d-16dbcd6b7bb5" providerId="AD" clId="Web-{2D23EA6E-AAE2-46E3-A881-465D0230FF25}" dt="2020-05-22T03:42:04.575" v="60" actId="20577"/>
          <ac:spMkLst>
            <pc:docMk/>
            <pc:sldMk cId="2467372241" sldId="481"/>
            <ac:spMk id="12" creationId="{457229D6-B6E5-4ED5-A494-9A164D03C4E4}"/>
          </ac:spMkLst>
        </pc:spChg>
        <pc:spChg chg="mod">
          <ac:chgData name="Smathers, Jennifer" userId="S::jennifer.smathers@suny.edu::10107e7b-e048-47df-8a1d-16dbcd6b7bb5" providerId="AD" clId="Web-{2D23EA6E-AAE2-46E3-A881-465D0230FF25}" dt="2020-05-22T03:41:53.903" v="57" actId="1076"/>
          <ac:spMkLst>
            <pc:docMk/>
            <pc:sldMk cId="2467372241" sldId="481"/>
            <ac:spMk id="13" creationId="{9DE8207F-C98A-47A3-9413-807AADDA5E2E}"/>
          </ac:spMkLst>
        </pc:spChg>
      </pc:sldChg>
      <pc:sldChg chg="add del replId">
        <pc:chgData name="Smathers, Jennifer" userId="S::jennifer.smathers@suny.edu::10107e7b-e048-47df-8a1d-16dbcd6b7bb5" providerId="AD" clId="Web-{2D23EA6E-AAE2-46E3-A881-465D0230FF25}" dt="2020-05-22T03:42:28.482" v="64"/>
        <pc:sldMkLst>
          <pc:docMk/>
          <pc:sldMk cId="1549063506" sldId="482"/>
        </pc:sldMkLst>
      </pc:sldChg>
    </pc:docChg>
  </pc:docChgLst>
  <pc:docChgLst>
    <pc:chgData name="Smathers, Jennifer" userId="S::jennifer.smathers@suny.edu::10107e7b-e048-47df-8a1d-16dbcd6b7bb5" providerId="AD" clId="Web-{934D41C0-984E-4C33-AC08-CFBB28C43F5F}"/>
    <pc:docChg chg="modSld">
      <pc:chgData name="Smathers, Jennifer" userId="S::jennifer.smathers@suny.edu::10107e7b-e048-47df-8a1d-16dbcd6b7bb5" providerId="AD" clId="Web-{934D41C0-984E-4C33-AC08-CFBB28C43F5F}" dt="2020-05-22T04:10:03.702" v="5" actId="20577"/>
      <pc:docMkLst>
        <pc:docMk/>
      </pc:docMkLst>
      <pc:sldChg chg="modSp">
        <pc:chgData name="Smathers, Jennifer" userId="S::jennifer.smathers@suny.edu::10107e7b-e048-47df-8a1d-16dbcd6b7bb5" providerId="AD" clId="Web-{934D41C0-984E-4C33-AC08-CFBB28C43F5F}" dt="2020-05-22T04:10:03.702" v="5" actId="20577"/>
        <pc:sldMkLst>
          <pc:docMk/>
          <pc:sldMk cId="1934547568" sldId="482"/>
        </pc:sldMkLst>
        <pc:spChg chg="mod">
          <ac:chgData name="Smathers, Jennifer" userId="S::jennifer.smathers@suny.edu::10107e7b-e048-47df-8a1d-16dbcd6b7bb5" providerId="AD" clId="Web-{934D41C0-984E-4C33-AC08-CFBB28C43F5F}" dt="2020-05-22T04:10:03.702" v="5" actId="20577"/>
          <ac:spMkLst>
            <pc:docMk/>
            <pc:sldMk cId="1934547568" sldId="482"/>
            <ac:spMk id="12" creationId="{457229D6-B6E5-4ED5-A494-9A164D03C4E4}"/>
          </ac:spMkLst>
        </pc:spChg>
      </pc:sldChg>
    </pc:docChg>
  </pc:docChgLst>
  <pc:docChgLst>
    <pc:chgData name="Daly, Michael" userId="S::michael.daly@suny.edu::d49f4b6e-2165-4f15-9200-2ca9c09bd9e8" providerId="AD" clId="Web-{5EA2A6CE-0248-41FA-B33B-5527EC232D2D}"/>
    <pc:docChg chg="modSld">
      <pc:chgData name="Daly, Michael" userId="S::michael.daly@suny.edu::d49f4b6e-2165-4f15-9200-2ca9c09bd9e8" providerId="AD" clId="Web-{5EA2A6CE-0248-41FA-B33B-5527EC232D2D}" dt="2020-05-14T17:17:52.905" v="25" actId="20577"/>
      <pc:docMkLst>
        <pc:docMk/>
      </pc:docMkLst>
      <pc:sldChg chg="modSp">
        <pc:chgData name="Daly, Michael" userId="S::michael.daly@suny.edu::d49f4b6e-2165-4f15-9200-2ca9c09bd9e8" providerId="AD" clId="Web-{5EA2A6CE-0248-41FA-B33B-5527EC232D2D}" dt="2020-05-14T17:17:52.905" v="24" actId="20577"/>
        <pc:sldMkLst>
          <pc:docMk/>
          <pc:sldMk cId="1167245930" sldId="470"/>
        </pc:sldMkLst>
        <pc:spChg chg="mod">
          <ac:chgData name="Daly, Michael" userId="S::michael.daly@suny.edu::d49f4b6e-2165-4f15-9200-2ca9c09bd9e8" providerId="AD" clId="Web-{5EA2A6CE-0248-41FA-B33B-5527EC232D2D}" dt="2020-05-14T17:17:52.905" v="24" actId="20577"/>
          <ac:spMkLst>
            <pc:docMk/>
            <pc:sldMk cId="1167245930" sldId="470"/>
            <ac:spMk id="13" creationId="{9DE8207F-C98A-47A3-9413-807AADDA5E2E}"/>
          </ac:spMkLst>
        </pc:spChg>
      </pc:sldChg>
    </pc:docChg>
  </pc:docChgLst>
  <pc:docChgLst>
    <pc:chgData name="McBride, Mark" userId="S::mark.mcbride@suny.edu::9d8218a8-8f11-4bca-9d9f-81a3992e7a54" providerId="AD" clId="Web-{1E354437-1AA5-46E6-8623-253582156D7B}"/>
    <pc:docChg chg="modSld">
      <pc:chgData name="McBride, Mark" userId="S::mark.mcbride@suny.edu::9d8218a8-8f11-4bca-9d9f-81a3992e7a54" providerId="AD" clId="Web-{1E354437-1AA5-46E6-8623-253582156D7B}" dt="2020-05-22T12:33:25.165" v="7" actId="20577"/>
      <pc:docMkLst>
        <pc:docMk/>
      </pc:docMkLst>
      <pc:sldChg chg="modSp">
        <pc:chgData name="McBride, Mark" userId="S::mark.mcbride@suny.edu::9d8218a8-8f11-4bca-9d9f-81a3992e7a54" providerId="AD" clId="Web-{1E354437-1AA5-46E6-8623-253582156D7B}" dt="2020-05-22T12:33:25.165" v="6" actId="20577"/>
        <pc:sldMkLst>
          <pc:docMk/>
          <pc:sldMk cId="4012122106" sldId="473"/>
        </pc:sldMkLst>
        <pc:spChg chg="mod">
          <ac:chgData name="McBride, Mark" userId="S::mark.mcbride@suny.edu::9d8218a8-8f11-4bca-9d9f-81a3992e7a54" providerId="AD" clId="Web-{1E354437-1AA5-46E6-8623-253582156D7B}" dt="2020-05-22T12:33:25.165" v="6" actId="20577"/>
          <ac:spMkLst>
            <pc:docMk/>
            <pc:sldMk cId="4012122106" sldId="473"/>
            <ac:spMk id="13" creationId="{9DE8207F-C98A-47A3-9413-807AADDA5E2E}"/>
          </ac:spMkLst>
        </pc:spChg>
      </pc:sldChg>
    </pc:docChg>
  </pc:docChgLst>
  <pc:docChgLst>
    <pc:chgData name="Smathers, Jennifer" userId="S::jennifer.smathers@suny.edu::10107e7b-e048-47df-8a1d-16dbcd6b7bb5" providerId="AD" clId="Web-{3C8F41DF-C10C-4BEA-8EBE-C04509097388}"/>
    <pc:docChg chg="modSld">
      <pc:chgData name="Smathers, Jennifer" userId="S::jennifer.smathers@suny.edu::10107e7b-e048-47df-8a1d-16dbcd6b7bb5" providerId="AD" clId="Web-{3C8F41DF-C10C-4BEA-8EBE-C04509097388}" dt="2020-05-15T02:33:47.611" v="83" actId="20577"/>
      <pc:docMkLst>
        <pc:docMk/>
      </pc:docMkLst>
      <pc:sldChg chg="modSp">
        <pc:chgData name="Smathers, Jennifer" userId="S::jennifer.smathers@suny.edu::10107e7b-e048-47df-8a1d-16dbcd6b7bb5" providerId="AD" clId="Web-{3C8F41DF-C10C-4BEA-8EBE-C04509097388}" dt="2020-05-15T02:33:47.611" v="82" actId="20577"/>
        <pc:sldMkLst>
          <pc:docMk/>
          <pc:sldMk cId="758215220" sldId="397"/>
        </pc:sldMkLst>
        <pc:spChg chg="mod">
          <ac:chgData name="Smathers, Jennifer" userId="S::jennifer.smathers@suny.edu::10107e7b-e048-47df-8a1d-16dbcd6b7bb5" providerId="AD" clId="Web-{3C8F41DF-C10C-4BEA-8EBE-C04509097388}" dt="2020-05-15T02:33:47.611" v="82" actId="20577"/>
          <ac:spMkLst>
            <pc:docMk/>
            <pc:sldMk cId="758215220" sldId="397"/>
            <ac:spMk id="7" creationId="{4FA09018-5E31-844D-B928-F6DDC95990F2}"/>
          </ac:spMkLst>
        </pc:spChg>
      </pc:sldChg>
      <pc:sldChg chg="addSp modSp modNotes">
        <pc:chgData name="Smathers, Jennifer" userId="S::jennifer.smathers@suny.edu::10107e7b-e048-47df-8a1d-16dbcd6b7bb5" providerId="AD" clId="Web-{3C8F41DF-C10C-4BEA-8EBE-C04509097388}" dt="2020-05-15T02:33:34.954" v="81" actId="1076"/>
        <pc:sldMkLst>
          <pc:docMk/>
          <pc:sldMk cId="4121200864" sldId="429"/>
        </pc:sldMkLst>
        <pc:spChg chg="add mod">
          <ac:chgData name="Smathers, Jennifer" userId="S::jennifer.smathers@suny.edu::10107e7b-e048-47df-8a1d-16dbcd6b7bb5" providerId="AD" clId="Web-{3C8F41DF-C10C-4BEA-8EBE-C04509097388}" dt="2020-05-15T02:33:34.548" v="80" actId="20577"/>
          <ac:spMkLst>
            <pc:docMk/>
            <pc:sldMk cId="4121200864" sldId="429"/>
            <ac:spMk id="5" creationId="{B5BC7CD9-D4A7-48E8-B6EA-EA7D73D66B37}"/>
          </ac:spMkLst>
        </pc:spChg>
        <pc:spChg chg="mod">
          <ac:chgData name="Smathers, Jennifer" userId="S::jennifer.smathers@suny.edu::10107e7b-e048-47df-8a1d-16dbcd6b7bb5" providerId="AD" clId="Web-{3C8F41DF-C10C-4BEA-8EBE-C04509097388}" dt="2020-05-15T02:28:58.238" v="39" actId="1076"/>
          <ac:spMkLst>
            <pc:docMk/>
            <pc:sldMk cId="4121200864" sldId="429"/>
            <ac:spMk id="6" creationId="{00000000-0000-0000-0000-000000000000}"/>
          </ac:spMkLst>
        </pc:spChg>
        <pc:spChg chg="mod">
          <ac:chgData name="Smathers, Jennifer" userId="S::jennifer.smathers@suny.edu::10107e7b-e048-47df-8a1d-16dbcd6b7bb5" providerId="AD" clId="Web-{3C8F41DF-C10C-4BEA-8EBE-C04509097388}" dt="2020-05-15T02:30:37.524" v="44" actId="20577"/>
          <ac:spMkLst>
            <pc:docMk/>
            <pc:sldMk cId="4121200864" sldId="429"/>
            <ac:spMk id="8" creationId="{94475ABE-8168-724E-89A0-997A79F9C8C6}"/>
          </ac:spMkLst>
        </pc:spChg>
        <pc:grpChg chg="mod">
          <ac:chgData name="Smathers, Jennifer" userId="S::jennifer.smathers@suny.edu::10107e7b-e048-47df-8a1d-16dbcd6b7bb5" providerId="AD" clId="Web-{3C8F41DF-C10C-4BEA-8EBE-C04509097388}" dt="2020-05-15T02:33:34.954" v="81" actId="1076"/>
          <ac:grpSpMkLst>
            <pc:docMk/>
            <pc:sldMk cId="4121200864" sldId="429"/>
            <ac:grpSpMk id="3" creationId="{08638C9B-5CE1-434B-AFFA-984AC075A087}"/>
          </ac:grpSpMkLst>
        </pc:grpChg>
      </pc:sldChg>
    </pc:docChg>
  </pc:docChgLst>
  <pc:docChgLst>
    <pc:chgData name="Perry, Susan" userId="S::susan.perry@suny.edu::ea21311d-03e0-498d-b20b-c0d2cb5e17f1" providerId="AD" clId="Web-{3755B43C-C06E-44A6-A0FF-D7907C123494}"/>
    <pc:docChg chg="modSld">
      <pc:chgData name="Perry, Susan" userId="S::susan.perry@suny.edu::ea21311d-03e0-498d-b20b-c0d2cb5e17f1" providerId="AD" clId="Web-{3755B43C-C06E-44A6-A0FF-D7907C123494}" dt="2020-05-22T11:13:23.262" v="9" actId="20577"/>
      <pc:docMkLst>
        <pc:docMk/>
      </pc:docMkLst>
      <pc:sldChg chg="modSp">
        <pc:chgData name="Perry, Susan" userId="S::susan.perry@suny.edu::ea21311d-03e0-498d-b20b-c0d2cb5e17f1" providerId="AD" clId="Web-{3755B43C-C06E-44A6-A0FF-D7907C123494}" dt="2020-05-22T11:13:23.262" v="8" actId="20577"/>
        <pc:sldMkLst>
          <pc:docMk/>
          <pc:sldMk cId="3869278188" sldId="466"/>
        </pc:sldMkLst>
        <pc:spChg chg="mod">
          <ac:chgData name="Perry, Susan" userId="S::susan.perry@suny.edu::ea21311d-03e0-498d-b20b-c0d2cb5e17f1" providerId="AD" clId="Web-{3755B43C-C06E-44A6-A0FF-D7907C123494}" dt="2020-05-22T11:13:23.262" v="8" actId="20577"/>
          <ac:spMkLst>
            <pc:docMk/>
            <pc:sldMk cId="3869278188" sldId="466"/>
            <ac:spMk id="13" creationId="{9DE8207F-C98A-47A3-9413-807AADDA5E2E}"/>
          </ac:spMkLst>
        </pc:spChg>
      </pc:sldChg>
    </pc:docChg>
  </pc:docChgLst>
  <pc:docChgLst>
    <pc:chgData name="Daly, Michael" userId="S::michael.daly@suny.edu::d49f4b6e-2165-4f15-9200-2ca9c09bd9e8" providerId="AD" clId="Web-{14398DF6-A2D9-42EA-B8AC-56E481F97EEA}"/>
    <pc:docChg chg="modSld">
      <pc:chgData name="Daly, Michael" userId="S::michael.daly@suny.edu::d49f4b6e-2165-4f15-9200-2ca9c09bd9e8" providerId="AD" clId="Web-{14398DF6-A2D9-42EA-B8AC-56E481F97EEA}" dt="2020-05-15T00:11:55.969" v="733" actId="14100"/>
      <pc:docMkLst>
        <pc:docMk/>
      </pc:docMkLst>
      <pc:sldChg chg="modSp">
        <pc:chgData name="Daly, Michael" userId="S::michael.daly@suny.edu::d49f4b6e-2165-4f15-9200-2ca9c09bd9e8" providerId="AD" clId="Web-{14398DF6-A2D9-42EA-B8AC-56E481F97EEA}" dt="2020-05-15T00:11:17.672" v="732" actId="14100"/>
        <pc:sldMkLst>
          <pc:docMk/>
          <pc:sldMk cId="297292348" sldId="469"/>
        </pc:sldMkLst>
        <pc:spChg chg="mod">
          <ac:chgData name="Daly, Michael" userId="S::michael.daly@suny.edu::d49f4b6e-2165-4f15-9200-2ca9c09bd9e8" providerId="AD" clId="Web-{14398DF6-A2D9-42EA-B8AC-56E481F97EEA}" dt="2020-05-15T00:05:53.828" v="92" actId="20577"/>
          <ac:spMkLst>
            <pc:docMk/>
            <pc:sldMk cId="297292348" sldId="469"/>
            <ac:spMk id="12" creationId="{457229D6-B6E5-4ED5-A494-9A164D03C4E4}"/>
          </ac:spMkLst>
        </pc:spChg>
        <pc:spChg chg="mod">
          <ac:chgData name="Daly, Michael" userId="S::michael.daly@suny.edu::d49f4b6e-2165-4f15-9200-2ca9c09bd9e8" providerId="AD" clId="Web-{14398DF6-A2D9-42EA-B8AC-56E481F97EEA}" dt="2020-05-15T00:11:17.672" v="732" actId="14100"/>
          <ac:spMkLst>
            <pc:docMk/>
            <pc:sldMk cId="297292348" sldId="469"/>
            <ac:spMk id="13" creationId="{9DE8207F-C98A-47A3-9413-807AADDA5E2E}"/>
          </ac:spMkLst>
        </pc:spChg>
      </pc:sldChg>
      <pc:sldChg chg="modSp">
        <pc:chgData name="Daly, Michael" userId="S::michael.daly@suny.edu::d49f4b6e-2165-4f15-9200-2ca9c09bd9e8" providerId="AD" clId="Web-{14398DF6-A2D9-42EA-B8AC-56E481F97EEA}" dt="2020-05-15T00:11:55.969" v="733" actId="14100"/>
        <pc:sldMkLst>
          <pc:docMk/>
          <pc:sldMk cId="1167245930" sldId="470"/>
        </pc:sldMkLst>
        <pc:spChg chg="mod">
          <ac:chgData name="Daly, Michael" userId="S::michael.daly@suny.edu::d49f4b6e-2165-4f15-9200-2ca9c09bd9e8" providerId="AD" clId="Web-{14398DF6-A2D9-42EA-B8AC-56E481F97EEA}" dt="2020-05-15T00:11:55.969" v="733" actId="14100"/>
          <ac:spMkLst>
            <pc:docMk/>
            <pc:sldMk cId="1167245930" sldId="470"/>
            <ac:spMk id="13" creationId="{9DE8207F-C98A-47A3-9413-807AADDA5E2E}"/>
          </ac:spMkLst>
        </pc:spChg>
      </pc:sldChg>
    </pc:docChg>
  </pc:docChgLst>
  <pc:docChgLst>
    <pc:chgData name="Zajkowski, Maureen" userId="S::maureen.zajkowski@suny.edu::2a02685c-bea3-486c-8437-e3618750201e" providerId="AD" clId="Web-{4B1749C4-A1A2-4583-DC12-5D93608B8E57}"/>
    <pc:docChg chg="modSld">
      <pc:chgData name="Zajkowski, Maureen" userId="S::maureen.zajkowski@suny.edu::2a02685c-bea3-486c-8437-e3618750201e" providerId="AD" clId="Web-{4B1749C4-A1A2-4583-DC12-5D93608B8E57}" dt="2020-05-21T23:26:26.945" v="1140" actId="20577"/>
      <pc:docMkLst>
        <pc:docMk/>
      </pc:docMkLst>
      <pc:sldChg chg="modSp">
        <pc:chgData name="Zajkowski, Maureen" userId="S::maureen.zajkowski@suny.edu::2a02685c-bea3-486c-8437-e3618750201e" providerId="AD" clId="Web-{4B1749C4-A1A2-4583-DC12-5D93608B8E57}" dt="2020-05-21T23:26:26.945" v="1139" actId="20577"/>
        <pc:sldMkLst>
          <pc:docMk/>
          <pc:sldMk cId="2747356999" sldId="472"/>
        </pc:sldMkLst>
        <pc:spChg chg="mod">
          <ac:chgData name="Zajkowski, Maureen" userId="S::maureen.zajkowski@suny.edu::2a02685c-bea3-486c-8437-e3618750201e" providerId="AD" clId="Web-{4B1749C4-A1A2-4583-DC12-5D93608B8E57}" dt="2020-05-21T23:25:54.647" v="1086" actId="1076"/>
          <ac:spMkLst>
            <pc:docMk/>
            <pc:sldMk cId="2747356999" sldId="472"/>
            <ac:spMk id="12" creationId="{457229D6-B6E5-4ED5-A494-9A164D03C4E4}"/>
          </ac:spMkLst>
        </pc:spChg>
        <pc:spChg chg="mod">
          <ac:chgData name="Zajkowski, Maureen" userId="S::maureen.zajkowski@suny.edu::2a02685c-bea3-486c-8437-e3618750201e" providerId="AD" clId="Web-{4B1749C4-A1A2-4583-DC12-5D93608B8E57}" dt="2020-05-21T23:26:26.945" v="1139" actId="20577"/>
          <ac:spMkLst>
            <pc:docMk/>
            <pc:sldMk cId="2747356999" sldId="472"/>
            <ac:spMk id="13" creationId="{9DE8207F-C98A-47A3-9413-807AADDA5E2E}"/>
          </ac:spMkLst>
        </pc:spChg>
      </pc:sldChg>
    </pc:docChg>
  </pc:docChgLst>
  <pc:docChgLst>
    <pc:chgData name="Smathers, Jennifer" userId="S::jennifer.smathers@suny.edu::10107e7b-e048-47df-8a1d-16dbcd6b7bb5" providerId="AD" clId="Web-{10FD2065-64A8-46C2-86D6-4C1326928CAA}"/>
    <pc:docChg chg="modSld">
      <pc:chgData name="Smathers, Jennifer" userId="S::jennifer.smathers@suny.edu::10107e7b-e048-47df-8a1d-16dbcd6b7bb5" providerId="AD" clId="Web-{10FD2065-64A8-46C2-86D6-4C1326928CAA}" dt="2020-05-15T13:05:42.154" v="0" actId="1076"/>
      <pc:docMkLst>
        <pc:docMk/>
      </pc:docMkLst>
      <pc:sldChg chg="modSp">
        <pc:chgData name="Smathers, Jennifer" userId="S::jennifer.smathers@suny.edu::10107e7b-e048-47df-8a1d-16dbcd6b7bb5" providerId="AD" clId="Web-{10FD2065-64A8-46C2-86D6-4C1326928CAA}" dt="2020-05-15T13:05:42.154" v="0" actId="1076"/>
        <pc:sldMkLst>
          <pc:docMk/>
          <pc:sldMk cId="4121200864" sldId="429"/>
        </pc:sldMkLst>
        <pc:spChg chg="mod">
          <ac:chgData name="Smathers, Jennifer" userId="S::jennifer.smathers@suny.edu::10107e7b-e048-47df-8a1d-16dbcd6b7bb5" providerId="AD" clId="Web-{10FD2065-64A8-46C2-86D6-4C1326928CAA}" dt="2020-05-15T13:05:42.154" v="0" actId="1076"/>
          <ac:spMkLst>
            <pc:docMk/>
            <pc:sldMk cId="4121200864" sldId="429"/>
            <ac:spMk id="5" creationId="{B5BC7CD9-D4A7-48E8-B6EA-EA7D73D66B37}"/>
          </ac:spMkLst>
        </pc:spChg>
      </pc:sldChg>
    </pc:docChg>
  </pc:docChgLst>
  <pc:docChgLst>
    <pc:chgData name="Zajkowski, Maureen" userId="S::maureen.zajkowski@suny.edu::2a02685c-bea3-486c-8437-e3618750201e" providerId="AD" clId="Web-{6D391169-9451-4605-90D1-C6733F719542}"/>
    <pc:docChg chg="modSld">
      <pc:chgData name="Zajkowski, Maureen" userId="S::maureen.zajkowski@suny.edu::2a02685c-bea3-486c-8437-e3618750201e" providerId="AD" clId="Web-{6D391169-9451-4605-90D1-C6733F719542}" dt="2020-05-13T18:00:19.438" v="1740" actId="20577"/>
      <pc:docMkLst>
        <pc:docMk/>
      </pc:docMkLst>
      <pc:sldChg chg="modSp">
        <pc:chgData name="Zajkowski, Maureen" userId="S::maureen.zajkowski@suny.edu::2a02685c-bea3-486c-8437-e3618750201e" providerId="AD" clId="Web-{6D391169-9451-4605-90D1-C6733F719542}" dt="2020-05-13T18:00:12.672" v="1738" actId="20577"/>
        <pc:sldMkLst>
          <pc:docMk/>
          <pc:sldMk cId="2747356999" sldId="472"/>
        </pc:sldMkLst>
        <pc:spChg chg="mod">
          <ac:chgData name="Zajkowski, Maureen" userId="S::maureen.zajkowski@suny.edu::2a02685c-bea3-486c-8437-e3618750201e" providerId="AD" clId="Web-{6D391169-9451-4605-90D1-C6733F719542}" dt="2020-05-13T18:00:12.672" v="1738" actId="20577"/>
          <ac:spMkLst>
            <pc:docMk/>
            <pc:sldMk cId="2747356999" sldId="472"/>
            <ac:spMk id="13" creationId="{9DE8207F-C98A-47A3-9413-807AADDA5E2E}"/>
          </ac:spMkLst>
        </pc:spChg>
      </pc:sldChg>
    </pc:docChg>
  </pc:docChgLst>
  <pc:docChgLst>
    <pc:chgData name="Jackson, Timothy" userId="S::timothy.jackson@suny.edu::9ce01cec-8b46-438e-9d10-af58cd21d299" providerId="AD" clId="Web-{6CAF5509-298C-43E5-B0C2-E698B6F85BBE}"/>
    <pc:docChg chg="addSld delSld modSld">
      <pc:chgData name="Jackson, Timothy" userId="S::timothy.jackson@suny.edu::9ce01cec-8b46-438e-9d10-af58cd21d299" providerId="AD" clId="Web-{6CAF5509-298C-43E5-B0C2-E698B6F85BBE}" dt="2020-05-22T02:55:52.585" v="2636" actId="20577"/>
      <pc:docMkLst>
        <pc:docMk/>
      </pc:docMkLst>
      <pc:sldChg chg="modSp">
        <pc:chgData name="Jackson, Timothy" userId="S::timothy.jackson@suny.edu::9ce01cec-8b46-438e-9d10-af58cd21d299" providerId="AD" clId="Web-{6CAF5509-298C-43E5-B0C2-E698B6F85BBE}" dt="2020-05-22T02:47:05.153" v="2294" actId="20577"/>
        <pc:sldMkLst>
          <pc:docMk/>
          <pc:sldMk cId="1979278691" sldId="446"/>
        </pc:sldMkLst>
        <pc:spChg chg="mod">
          <ac:chgData name="Jackson, Timothy" userId="S::timothy.jackson@suny.edu::9ce01cec-8b46-438e-9d10-af58cd21d299" providerId="AD" clId="Web-{6CAF5509-298C-43E5-B0C2-E698B6F85BBE}" dt="2020-05-22T02:10:34.133" v="964" actId="20577"/>
          <ac:spMkLst>
            <pc:docMk/>
            <pc:sldMk cId="1979278691" sldId="446"/>
            <ac:spMk id="3" creationId="{00000000-0000-0000-0000-000000000000}"/>
          </ac:spMkLst>
        </pc:spChg>
        <pc:spChg chg="mod">
          <ac:chgData name="Jackson, Timothy" userId="S::timothy.jackson@suny.edu::9ce01cec-8b46-438e-9d10-af58cd21d299" providerId="AD" clId="Web-{6CAF5509-298C-43E5-B0C2-E698B6F85BBE}" dt="2020-05-22T02:47:05.153" v="2294" actId="20577"/>
          <ac:spMkLst>
            <pc:docMk/>
            <pc:sldMk cId="1979278691" sldId="446"/>
            <ac:spMk id="7" creationId="{00000000-0000-0000-0000-000000000000}"/>
          </ac:spMkLst>
        </pc:spChg>
      </pc:sldChg>
      <pc:sldChg chg="del">
        <pc:chgData name="Jackson, Timothy" userId="S::timothy.jackson@suny.edu::9ce01cec-8b46-438e-9d10-af58cd21d299" providerId="AD" clId="Web-{6CAF5509-298C-43E5-B0C2-E698B6F85BBE}" dt="2020-05-22T02:07:41.708" v="618"/>
        <pc:sldMkLst>
          <pc:docMk/>
          <pc:sldMk cId="4110722334" sldId="474"/>
        </pc:sldMkLst>
      </pc:sldChg>
      <pc:sldChg chg="del">
        <pc:chgData name="Jackson, Timothy" userId="S::timothy.jackson@suny.edu::9ce01cec-8b46-438e-9d10-af58cd21d299" providerId="AD" clId="Web-{6CAF5509-298C-43E5-B0C2-E698B6F85BBE}" dt="2020-05-22T02:07:42.833" v="619"/>
        <pc:sldMkLst>
          <pc:docMk/>
          <pc:sldMk cId="2009814066" sldId="475"/>
        </pc:sldMkLst>
      </pc:sldChg>
      <pc:sldChg chg="modSp">
        <pc:chgData name="Jackson, Timothy" userId="S::timothy.jackson@suny.edu::9ce01cec-8b46-438e-9d10-af58cd21d299" providerId="AD" clId="Web-{6CAF5509-298C-43E5-B0C2-E698B6F85BBE}" dt="2020-05-22T02:55:52.585" v="2635" actId="20577"/>
        <pc:sldMkLst>
          <pc:docMk/>
          <pc:sldMk cId="3333122173" sldId="476"/>
        </pc:sldMkLst>
        <pc:spChg chg="mod">
          <ac:chgData name="Jackson, Timothy" userId="S::timothy.jackson@suny.edu::9ce01cec-8b46-438e-9d10-af58cd21d299" providerId="AD" clId="Web-{6CAF5509-298C-43E5-B0C2-E698B6F85BBE}" dt="2020-05-22T02:35:37.623" v="2104" actId="20577"/>
          <ac:spMkLst>
            <pc:docMk/>
            <pc:sldMk cId="3333122173" sldId="476"/>
            <ac:spMk id="3" creationId="{00000000-0000-0000-0000-000000000000}"/>
          </ac:spMkLst>
        </pc:spChg>
        <pc:spChg chg="mod">
          <ac:chgData name="Jackson, Timothy" userId="S::timothy.jackson@suny.edu::9ce01cec-8b46-438e-9d10-af58cd21d299" providerId="AD" clId="Web-{6CAF5509-298C-43E5-B0C2-E698B6F85BBE}" dt="2020-05-22T02:08:03.896" v="640" actId="20577"/>
          <ac:spMkLst>
            <pc:docMk/>
            <pc:sldMk cId="3333122173" sldId="476"/>
            <ac:spMk id="6" creationId="{00000000-0000-0000-0000-000000000000}"/>
          </ac:spMkLst>
        </pc:spChg>
        <pc:spChg chg="mod">
          <ac:chgData name="Jackson, Timothy" userId="S::timothy.jackson@suny.edu::9ce01cec-8b46-438e-9d10-af58cd21d299" providerId="AD" clId="Web-{6CAF5509-298C-43E5-B0C2-E698B6F85BBE}" dt="2020-05-22T02:55:52.585" v="2635" actId="20577"/>
          <ac:spMkLst>
            <pc:docMk/>
            <pc:sldMk cId="3333122173" sldId="476"/>
            <ac:spMk id="7" creationId="{00000000-0000-0000-0000-000000000000}"/>
          </ac:spMkLst>
        </pc:spChg>
      </pc:sldChg>
      <pc:sldChg chg="modSp add replId">
        <pc:chgData name="Jackson, Timothy" userId="S::timothy.jackson@suny.edu::9ce01cec-8b46-438e-9d10-af58cd21d299" providerId="AD" clId="Web-{6CAF5509-298C-43E5-B0C2-E698B6F85BBE}" dt="2020-05-22T02:49:12.046" v="2357" actId="20577"/>
        <pc:sldMkLst>
          <pc:docMk/>
          <pc:sldMk cId="2621247988" sldId="479"/>
        </pc:sldMkLst>
        <pc:spChg chg="mod">
          <ac:chgData name="Jackson, Timothy" userId="S::timothy.jackson@suny.edu::9ce01cec-8b46-438e-9d10-af58cd21d299" providerId="AD" clId="Web-{6CAF5509-298C-43E5-B0C2-E698B6F85BBE}" dt="2020-05-22T02:35:11.856" v="2101" actId="14100"/>
          <ac:spMkLst>
            <pc:docMk/>
            <pc:sldMk cId="2621247988" sldId="479"/>
            <ac:spMk id="3" creationId="{00000000-0000-0000-0000-000000000000}"/>
          </ac:spMkLst>
        </pc:spChg>
        <pc:spChg chg="mod">
          <ac:chgData name="Jackson, Timothy" userId="S::timothy.jackson@suny.edu::9ce01cec-8b46-438e-9d10-af58cd21d299" providerId="AD" clId="Web-{6CAF5509-298C-43E5-B0C2-E698B6F85BBE}" dt="2020-05-22T02:49:12.046" v="2357" actId="20577"/>
          <ac:spMkLst>
            <pc:docMk/>
            <pc:sldMk cId="2621247988" sldId="479"/>
            <ac:spMk id="7" creationId="{00000000-0000-0000-0000-000000000000}"/>
          </ac:spMkLst>
        </pc:spChg>
      </pc:sldChg>
      <pc:sldChg chg="modSp add replId">
        <pc:chgData name="Jackson, Timothy" userId="S::timothy.jackson@suny.edu::9ce01cec-8b46-438e-9d10-af58cd21d299" providerId="AD" clId="Web-{6CAF5509-298C-43E5-B0C2-E698B6F85BBE}" dt="2020-05-22T02:35:03.981" v="2100" actId="14100"/>
        <pc:sldMkLst>
          <pc:docMk/>
          <pc:sldMk cId="3546582082" sldId="480"/>
        </pc:sldMkLst>
        <pc:spChg chg="mod">
          <ac:chgData name="Jackson, Timothy" userId="S::timothy.jackson@suny.edu::9ce01cec-8b46-438e-9d10-af58cd21d299" providerId="AD" clId="Web-{6CAF5509-298C-43E5-B0C2-E698B6F85BBE}" dt="2020-05-22T02:35:03.981" v="2100" actId="14100"/>
          <ac:spMkLst>
            <pc:docMk/>
            <pc:sldMk cId="3546582082" sldId="480"/>
            <ac:spMk id="3" creationId="{00000000-0000-0000-0000-000000000000}"/>
          </ac:spMkLst>
        </pc:spChg>
        <pc:spChg chg="mod">
          <ac:chgData name="Jackson, Timothy" userId="S::timothy.jackson@suny.edu::9ce01cec-8b46-438e-9d10-af58cd21d299" providerId="AD" clId="Web-{6CAF5509-298C-43E5-B0C2-E698B6F85BBE}" dt="2020-05-22T02:35:03.981" v="2100" actId="14100"/>
          <ac:spMkLst>
            <pc:docMk/>
            <pc:sldMk cId="3546582082" sldId="480"/>
            <ac:spMk id="7" creationId="{00000000-0000-0000-0000-000000000000}"/>
          </ac:spMkLst>
        </pc:spChg>
      </pc:sldChg>
    </pc:docChg>
  </pc:docChgLst>
  <pc:docChgLst>
    <pc:chgData name="Tovstiadi, Esta" userId="S::esta.tovstiadi@suny.edu::b592cbb2-ea38-4240-8a3a-6613487ae435" providerId="AD" clId="Web-{9C85CC96-367B-4DC7-85EE-0A88D3B41534}"/>
    <pc:docChg chg="addSld delSld modSld">
      <pc:chgData name="Tovstiadi, Esta" userId="S::esta.tovstiadi@suny.edu::b592cbb2-ea38-4240-8a3a-6613487ae435" providerId="AD" clId="Web-{9C85CC96-367B-4DC7-85EE-0A88D3B41534}" dt="2020-05-22T00:13:14.600" v="1221" actId="1076"/>
      <pc:docMkLst>
        <pc:docMk/>
      </pc:docMkLst>
      <pc:sldChg chg="modSp del">
        <pc:chgData name="Tovstiadi, Esta" userId="S::esta.tovstiadi@suny.edu::b592cbb2-ea38-4240-8a3a-6613487ae435" providerId="AD" clId="Web-{9C85CC96-367B-4DC7-85EE-0A88D3B41534}" dt="2020-05-22T00:11:03.161" v="1007"/>
        <pc:sldMkLst>
          <pc:docMk/>
          <pc:sldMk cId="159199909" sldId="461"/>
        </pc:sldMkLst>
        <pc:spChg chg="mod">
          <ac:chgData name="Tovstiadi, Esta" userId="S::esta.tovstiadi@suny.edu::b592cbb2-ea38-4240-8a3a-6613487ae435" providerId="AD" clId="Web-{9C85CC96-367B-4DC7-85EE-0A88D3B41534}" dt="2020-05-22T00:08:15.939" v="996" actId="20577"/>
          <ac:spMkLst>
            <pc:docMk/>
            <pc:sldMk cId="159199909" sldId="461"/>
            <ac:spMk id="3" creationId="{00000000-0000-0000-0000-000000000000}"/>
          </ac:spMkLst>
        </pc:spChg>
        <pc:spChg chg="mod">
          <ac:chgData name="Tovstiadi, Esta" userId="S::esta.tovstiadi@suny.edu::b592cbb2-ea38-4240-8a3a-6613487ae435" providerId="AD" clId="Web-{9C85CC96-367B-4DC7-85EE-0A88D3B41534}" dt="2020-05-22T00:10:01.660" v="1005" actId="20577"/>
          <ac:spMkLst>
            <pc:docMk/>
            <pc:sldMk cId="159199909" sldId="461"/>
            <ac:spMk id="6" creationId="{00000000-0000-0000-0000-000000000000}"/>
          </ac:spMkLst>
        </pc:spChg>
        <pc:spChg chg="mod">
          <ac:chgData name="Tovstiadi, Esta" userId="S::esta.tovstiadi@suny.edu::b592cbb2-ea38-4240-8a3a-6613487ae435" providerId="AD" clId="Web-{9C85CC96-367B-4DC7-85EE-0A88D3B41534}" dt="2020-05-22T00:07:59.423" v="985" actId="20577"/>
          <ac:spMkLst>
            <pc:docMk/>
            <pc:sldMk cId="159199909" sldId="461"/>
            <ac:spMk id="7" creationId="{00000000-0000-0000-0000-000000000000}"/>
          </ac:spMkLst>
        </pc:spChg>
      </pc:sldChg>
      <pc:sldChg chg="modSp">
        <pc:chgData name="Tovstiadi, Esta" userId="S::esta.tovstiadi@suny.edu::b592cbb2-ea38-4240-8a3a-6613487ae435" providerId="AD" clId="Web-{9C85CC96-367B-4DC7-85EE-0A88D3B41534}" dt="2020-05-22T00:13:14.600" v="1221" actId="1076"/>
        <pc:sldMkLst>
          <pc:docMk/>
          <pc:sldMk cId="1099244059" sldId="471"/>
        </pc:sldMkLst>
        <pc:spChg chg="mod">
          <ac:chgData name="Tovstiadi, Esta" userId="S::esta.tovstiadi@suny.edu::b592cbb2-ea38-4240-8a3a-6613487ae435" providerId="AD" clId="Web-{9C85CC96-367B-4DC7-85EE-0A88D3B41534}" dt="2020-05-22T00:13:09.319" v="1220" actId="1076"/>
          <ac:spMkLst>
            <pc:docMk/>
            <pc:sldMk cId="1099244059" sldId="471"/>
            <ac:spMk id="12" creationId="{457229D6-B6E5-4ED5-A494-9A164D03C4E4}"/>
          </ac:spMkLst>
        </pc:spChg>
        <pc:spChg chg="mod">
          <ac:chgData name="Tovstiadi, Esta" userId="S::esta.tovstiadi@suny.edu::b592cbb2-ea38-4240-8a3a-6613487ae435" providerId="AD" clId="Web-{9C85CC96-367B-4DC7-85EE-0A88D3B41534}" dt="2020-05-22T00:13:14.600" v="1221" actId="1076"/>
          <ac:spMkLst>
            <pc:docMk/>
            <pc:sldMk cId="1099244059" sldId="471"/>
            <ac:spMk id="13" creationId="{9DE8207F-C98A-47A3-9413-807AADDA5E2E}"/>
          </ac:spMkLst>
        </pc:spChg>
      </pc:sldChg>
      <pc:sldChg chg="add replId">
        <pc:chgData name="Tovstiadi, Esta" userId="S::esta.tovstiadi@suny.edu::b592cbb2-ea38-4240-8a3a-6613487ae435" providerId="AD" clId="Web-{9C85CC96-367B-4DC7-85EE-0A88D3B41534}" dt="2020-05-22T00:07:54.580" v="984"/>
        <pc:sldMkLst>
          <pc:docMk/>
          <pc:sldMk cId="909386995" sldId="478"/>
        </pc:sldMkLst>
      </pc:sldChg>
    </pc:docChg>
  </pc:docChgLst>
  <pc:docChgLst>
    <pc:chgData name="Smathers, Jennifer" userId="S::jennifer.smathers@suny.edu::10107e7b-e048-47df-8a1d-16dbcd6b7bb5" providerId="AD" clId="Web-{55210417-0EE5-4924-B4E3-D944CFFA79B2}"/>
    <pc:docChg chg="modSld">
      <pc:chgData name="Smathers, Jennifer" userId="S::jennifer.smathers@suny.edu::10107e7b-e048-47df-8a1d-16dbcd6b7bb5" providerId="AD" clId="Web-{55210417-0EE5-4924-B4E3-D944CFFA79B2}" dt="2020-05-14T18:03:03.519" v="3" actId="20577"/>
      <pc:docMkLst>
        <pc:docMk/>
      </pc:docMkLst>
      <pc:sldChg chg="modSp">
        <pc:chgData name="Smathers, Jennifer" userId="S::jennifer.smathers@suny.edu::10107e7b-e048-47df-8a1d-16dbcd6b7bb5" providerId="AD" clId="Web-{55210417-0EE5-4924-B4E3-D944CFFA79B2}" dt="2020-05-14T18:03:03.519" v="2" actId="20577"/>
        <pc:sldMkLst>
          <pc:docMk/>
          <pc:sldMk cId="2919431528" sldId="258"/>
        </pc:sldMkLst>
        <pc:spChg chg="mod">
          <ac:chgData name="Smathers, Jennifer" userId="S::jennifer.smathers@suny.edu::10107e7b-e048-47df-8a1d-16dbcd6b7bb5" providerId="AD" clId="Web-{55210417-0EE5-4924-B4E3-D944CFFA79B2}" dt="2020-05-14T18:03:03.519" v="2" actId="20577"/>
          <ac:spMkLst>
            <pc:docMk/>
            <pc:sldMk cId="2919431528" sldId="258"/>
            <ac:spMk id="19" creationId="{E1608256-D41E-7949-9F8B-A7E248C43ECB}"/>
          </ac:spMkLst>
        </pc:spChg>
      </pc:sldChg>
    </pc:docChg>
  </pc:docChgLst>
  <pc:docChgLst>
    <pc:chgData name="McBride, Mark" userId="S::mark.mcbride@suny.edu::9d8218a8-8f11-4bca-9d9f-81a3992e7a54" providerId="AD" clId="Web-{911FB33D-506F-4557-9E11-6EB4761AA67F}"/>
    <pc:docChg chg="sldOrd">
      <pc:chgData name="McBride, Mark" userId="S::mark.mcbride@suny.edu::9d8218a8-8f11-4bca-9d9f-81a3992e7a54" providerId="AD" clId="Web-{911FB33D-506F-4557-9E11-6EB4761AA67F}" dt="2020-05-15T13:42:47.307" v="0"/>
      <pc:docMkLst>
        <pc:docMk/>
      </pc:docMkLst>
      <pc:sldChg chg="ord">
        <pc:chgData name="McBride, Mark" userId="S::mark.mcbride@suny.edu::9d8218a8-8f11-4bca-9d9f-81a3992e7a54" providerId="AD" clId="Web-{911FB33D-506F-4557-9E11-6EB4761AA67F}" dt="2020-05-15T13:42:47.307" v="0"/>
        <pc:sldMkLst>
          <pc:docMk/>
          <pc:sldMk cId="3948720901" sldId="442"/>
        </pc:sldMkLst>
      </pc:sldChg>
    </pc:docChg>
  </pc:docChgLst>
  <pc:docChgLst>
    <pc:chgData name="Perry, Susan" userId="S::susan.perry@suny.edu::ea21311d-03e0-498d-b20b-c0d2cb5e17f1" providerId="AD" clId="Web-{6059B225-4AF7-CE59-7301-4AEEE0496C9D}"/>
    <pc:docChg chg="modSld">
      <pc:chgData name="Perry, Susan" userId="S::susan.perry@suny.edu::ea21311d-03e0-498d-b20b-c0d2cb5e17f1" providerId="AD" clId="Web-{6059B225-4AF7-CE59-7301-4AEEE0496C9D}" dt="2020-05-21T21:33:02.749" v="716" actId="20577"/>
      <pc:docMkLst>
        <pc:docMk/>
      </pc:docMkLst>
      <pc:sldChg chg="modSp">
        <pc:chgData name="Perry, Susan" userId="S::susan.perry@suny.edu::ea21311d-03e0-498d-b20b-c0d2cb5e17f1" providerId="AD" clId="Web-{6059B225-4AF7-CE59-7301-4AEEE0496C9D}" dt="2020-05-21T21:09:14.156" v="1"/>
        <pc:sldMkLst>
          <pc:docMk/>
          <pc:sldMk cId="183139005" sldId="444"/>
        </pc:sldMkLst>
        <pc:graphicFrameChg chg="mod modGraphic">
          <ac:chgData name="Perry, Susan" userId="S::susan.perry@suny.edu::ea21311d-03e0-498d-b20b-c0d2cb5e17f1" providerId="AD" clId="Web-{6059B225-4AF7-CE59-7301-4AEEE0496C9D}" dt="2020-05-21T21:09:14.156" v="1"/>
          <ac:graphicFrameMkLst>
            <pc:docMk/>
            <pc:sldMk cId="183139005" sldId="444"/>
            <ac:graphicFrameMk id="16" creationId="{02E6ECA8-240A-44AF-81F5-A8E3FC1AA57C}"/>
          </ac:graphicFrameMkLst>
        </pc:graphicFrameChg>
      </pc:sldChg>
      <pc:sldChg chg="modSp">
        <pc:chgData name="Perry, Susan" userId="S::susan.perry@suny.edu::ea21311d-03e0-498d-b20b-c0d2cb5e17f1" providerId="AD" clId="Web-{6059B225-4AF7-CE59-7301-4AEEE0496C9D}" dt="2020-05-21T21:33:02.749" v="715" actId="20577"/>
        <pc:sldMkLst>
          <pc:docMk/>
          <pc:sldMk cId="3869278188" sldId="466"/>
        </pc:sldMkLst>
        <pc:spChg chg="mod">
          <ac:chgData name="Perry, Susan" userId="S::susan.perry@suny.edu::ea21311d-03e0-498d-b20b-c0d2cb5e17f1" providerId="AD" clId="Web-{6059B225-4AF7-CE59-7301-4AEEE0496C9D}" dt="2020-05-21T21:13:03.470" v="76" actId="20577"/>
          <ac:spMkLst>
            <pc:docMk/>
            <pc:sldMk cId="3869278188" sldId="466"/>
            <ac:spMk id="12" creationId="{457229D6-B6E5-4ED5-A494-9A164D03C4E4}"/>
          </ac:spMkLst>
        </pc:spChg>
        <pc:spChg chg="mod">
          <ac:chgData name="Perry, Susan" userId="S::susan.perry@suny.edu::ea21311d-03e0-498d-b20b-c0d2cb5e17f1" providerId="AD" clId="Web-{6059B225-4AF7-CE59-7301-4AEEE0496C9D}" dt="2020-05-21T21:33:02.749" v="715" actId="20577"/>
          <ac:spMkLst>
            <pc:docMk/>
            <pc:sldMk cId="3869278188" sldId="466"/>
            <ac:spMk id="13" creationId="{9DE8207F-C98A-47A3-9413-807AADDA5E2E}"/>
          </ac:spMkLst>
        </pc:spChg>
      </pc:sldChg>
    </pc:docChg>
  </pc:docChgLst>
  <pc:docChgLst>
    <pc:chgData name="Jackson, Timothy" userId="S::timothy.jackson@suny.edu::9ce01cec-8b46-438e-9d10-af58cd21d299" providerId="AD" clId="Web-{B680404B-00B0-4139-BB02-E05C41D1F45F}"/>
    <pc:docChg chg="modSld">
      <pc:chgData name="Jackson, Timothy" userId="S::timothy.jackson@suny.edu::9ce01cec-8b46-438e-9d10-af58cd21d299" providerId="AD" clId="Web-{B680404B-00B0-4139-BB02-E05C41D1F45F}" dt="2020-05-22T12:16:07.324" v="113" actId="20577"/>
      <pc:docMkLst>
        <pc:docMk/>
      </pc:docMkLst>
      <pc:sldChg chg="modSp">
        <pc:chgData name="Jackson, Timothy" userId="S::timothy.jackson@suny.edu::9ce01cec-8b46-438e-9d10-af58cd21d299" providerId="AD" clId="Web-{B680404B-00B0-4139-BB02-E05C41D1F45F}" dt="2020-05-22T12:16:04.433" v="111" actId="20577"/>
        <pc:sldMkLst>
          <pc:docMk/>
          <pc:sldMk cId="1979278691" sldId="446"/>
        </pc:sldMkLst>
        <pc:spChg chg="mod">
          <ac:chgData name="Jackson, Timothy" userId="S::timothy.jackson@suny.edu::9ce01cec-8b46-438e-9d10-af58cd21d299" providerId="AD" clId="Web-{B680404B-00B0-4139-BB02-E05C41D1F45F}" dt="2020-05-22T11:58:15.443" v="91" actId="20577"/>
          <ac:spMkLst>
            <pc:docMk/>
            <pc:sldMk cId="1979278691" sldId="446"/>
            <ac:spMk id="3" creationId="{00000000-0000-0000-0000-000000000000}"/>
          </ac:spMkLst>
        </pc:spChg>
        <pc:spChg chg="mod">
          <ac:chgData name="Jackson, Timothy" userId="S::timothy.jackson@suny.edu::9ce01cec-8b46-438e-9d10-af58cd21d299" providerId="AD" clId="Web-{B680404B-00B0-4139-BB02-E05C41D1F45F}" dt="2020-05-22T12:16:04.433" v="111" actId="20577"/>
          <ac:spMkLst>
            <pc:docMk/>
            <pc:sldMk cId="1979278691" sldId="446"/>
            <ac:spMk id="7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797596-2E5D-A648-9D56-B43760903CF3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BC1646-246F-1A4A-9F1A-C1A4DCB731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499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knowledge.exlibrisgroup.com/Alma/Product_Documentation/010Alma_Online_Help_(English)/050Administration/070Managing_Jobs/050Viewing_Completed_Jobs#Viewing_the_Overlap_Analysis_Job_Report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knowledge.exlibrisgroup.com/Alma/Product_Documentation/010Alma_Online_Help_(English)/050Administration/070Managing_Jobs/050Viewing_Completed_Jobs#Viewing_the_Overlap_Analysis_Job_Report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To volunteer email Connie Perrin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BC1646-246F-1A4A-9F1A-C1A4DCB7317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5921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BC1646-246F-1A4A-9F1A-C1A4DCB7317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9786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BC1646-246F-1A4A-9F1A-C1A4DCB7317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990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BC1646-246F-1A4A-9F1A-C1A4DCB7317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6580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BC1646-246F-1A4A-9F1A-C1A4DCB7317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8578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BC1646-246F-1A4A-9F1A-C1A4DCB7317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1157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https://knowledge.exlibrisgroup.com/Alma/Product_Documentation/010Alma_Online_Help_(English)/050Administration/070Managing_Jobs/050Viewing_Completed_Jobs#Viewing_the_Overlap_Analysis_Job_Report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BC1646-246F-1A4A-9F1A-C1A4DCB7317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3490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BC1646-246F-1A4A-9F1A-C1A4DCB7317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9583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https://knowledge.exlibrisgroup.com/Alma/Product_Documentation/010Alma_Online_Help_(English)/050Administration/070Managing_Jobs/050Viewing_Completed_Jobs#Viewing_the_Overlap_Analysis_Job_Report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BC1646-246F-1A4A-9F1A-C1A4DCB7317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8688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BC1646-246F-1A4A-9F1A-C1A4DCB7317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4245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BC1646-246F-1A4A-9F1A-C1A4DCB7317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2173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To volunteer email Connie Perrin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BC1646-246F-1A4A-9F1A-C1A4DCB7317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1124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BC1646-246F-1A4A-9F1A-C1A4DCB7317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20847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BC1646-246F-1A4A-9F1A-C1A4DCB7317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026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BC1646-246F-1A4A-9F1A-C1A4DCB7317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17233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BC1646-246F-1A4A-9F1A-C1A4DCB7317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99581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BC1646-246F-1A4A-9F1A-C1A4DCB7317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17871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BC1646-246F-1A4A-9F1A-C1A4DCB7317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6779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BC1646-246F-1A4A-9F1A-C1A4DCB7317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801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BC1646-246F-1A4A-9F1A-C1A4DCB7317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0484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BC1646-246F-1A4A-9F1A-C1A4DCB7317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0069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BC1646-246F-1A4A-9F1A-C1A4DCB7317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8535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BC1646-246F-1A4A-9F1A-C1A4DCB7317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7065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BC1646-246F-1A4A-9F1A-C1A4DCB7317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2835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BC1646-246F-1A4A-9F1A-C1A4DCB7317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386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58F28-12E3-2346-8468-5E332CAAE3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9E54A2-3CEA-D64F-BDF1-5C2CF89BB9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1642F2-DA96-4B48-966C-1712BD72AC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0888D-4A71-2541-BE8B-529F9732D0D8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698E33-77B4-8440-BDDC-85C728836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CD32F3-0ED7-E04C-85E3-F18102581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CEB7F-075A-8C47-A3DF-D00F49FF3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005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E579CE-6C58-3342-A1D4-8F6B3C38E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42EFEC-5848-4748-89E1-E06FB4F247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E7F53D-E482-CC46-91CA-DCECE43CF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0888D-4A71-2541-BE8B-529F9732D0D8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F173DF-FA0A-784E-B88F-4117FF194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9E67CE-8B2D-FF45-B20B-90E1F69CF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CEB7F-075A-8C47-A3DF-D00F49FF3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493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0C0185A-8750-7D49-995C-97212AD630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0A6BCE-4049-FD49-8A07-D29BD44229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639774-9B12-3345-9F2A-86977C70C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0888D-4A71-2541-BE8B-529F9732D0D8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938FC2-D326-264B-A117-CEB090C18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87C95C-6D5B-0540-A2E4-732FD528A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CEB7F-075A-8C47-A3DF-D00F49FF3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236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C6AE8-4C38-5642-A29A-76652C1BB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F1A3F8-9FBC-A544-9F3C-423BF0AE09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BE0B57-3748-0742-A518-EE3FB791CF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0888D-4A71-2541-BE8B-529F9732D0D8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1F804F-884B-954F-8038-5822E4FC7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1FE475-94DB-3441-A191-0B20DF1DC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CEB7F-075A-8C47-A3DF-D00F49FF3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112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21C42-1CF5-614B-81F4-D92CE5C2B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4C5979-34E4-F04E-990E-20ADAFC2C8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C66926-B1C5-1948-9F65-207F70DC2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0888D-4A71-2541-BE8B-529F9732D0D8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1FD53C-CBF2-CF4B-AF34-4FAF8EF53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EC4400-66F7-6041-9F65-775E3F702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CEB7F-075A-8C47-A3DF-D00F49FF3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023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84AFB-8F5D-AE4C-8111-8E206AB45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3844A3-FC0F-A249-9056-963BE5B4D7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008978-AC6F-4549-BD4C-33EAA349F2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0848CB-F251-614F-988A-B3654DC6B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0888D-4A71-2541-BE8B-529F9732D0D8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51F20D-3B44-B14C-8813-9836981FE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F6DCD8-AC3E-D94C-8355-111C85A1E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CEB7F-075A-8C47-A3DF-D00F49FF3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929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14B95-C19F-6B4E-9C62-51076B8B8D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8B49BB-A0D4-DE43-BB16-B35A236B28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8E2B65-A596-0E45-BFB8-51E87DC8D3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B6EDC8-E086-3A49-9703-13BC8C137A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73776D-9DAB-C24C-A0A3-E9E963935F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072B0D-78CE-8949-85CC-2ED775776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0888D-4A71-2541-BE8B-529F9732D0D8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628B343-74C5-F04C-9150-07E5B98D4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CB6B707-4AC7-AB43-B5AF-B840B22EA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CEB7F-075A-8C47-A3DF-D00F49FF3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010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1EB91-BAAB-D444-B955-82D8FF594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4E3B7E-E68E-5C48-9EAB-35FEA82A6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0888D-4A71-2541-BE8B-529F9732D0D8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0B88CC-9599-BB4A-A70D-18A2E8907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69E7BD-C751-8F4B-BC2F-6A107CC1F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CEB7F-075A-8C47-A3DF-D00F49FF3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881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FDEBFC1-7AF0-F04E-B50D-8B3342680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0888D-4A71-2541-BE8B-529F9732D0D8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2D6BC3-6F66-784C-94DD-BB108C471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E8134A-C3EA-9540-9873-8F73E3A85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CEB7F-075A-8C47-A3DF-D00F49FF3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441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187A3-FDD6-F047-89DC-FFE35E88C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0D2E0C-918D-F14A-B2F1-34DB0BE09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D19478-D8FC-8540-B1DE-D9776EA31C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3E1157-D5C7-384F-AE06-F4E87DE55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0888D-4A71-2541-BE8B-529F9732D0D8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9A2FBF-782B-534C-A02F-F27147564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E7255E-5275-4348-9DCC-BEC02BEFF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CEB7F-075A-8C47-A3DF-D00F49FF3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312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2AFF70-8336-4046-BFFD-289949E25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27F3680-683A-1E46-A4EE-10A07D3CA1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01DC8B-2066-A74C-9445-1DD268851B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F58219-F995-6C45-9DBB-54951E26A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0888D-4A71-2541-BE8B-529F9732D0D8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2B04B2-B36F-8349-A0A1-8F4D3D666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7BDC62-7C92-4641-83BB-B96079061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CEB7F-075A-8C47-A3DF-D00F49FF3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717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4FD5E0F-94CE-AB49-B139-C62CE75B8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617A46-1791-D745-B0A3-EEFCED612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DC2DB2-0886-7B48-A6F3-BF7FC8C288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50888D-4A71-2541-BE8B-529F9732D0D8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491CAB-8B90-B745-93D7-50094F1C2A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911977-B5CB-2A4B-ADE2-C2BF40909A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2CEB7F-075A-8C47-A3DF-D00F49FF3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739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12.tm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13.tm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14.tmp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17.tmp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image" Target="../media/image20.jpeg"/><Relationship Id="rId7" Type="http://schemas.openxmlformats.org/officeDocument/2006/relationships/image" Target="../media/image4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emf"/><Relationship Id="rId5" Type="http://schemas.openxmlformats.org/officeDocument/2006/relationships/image" Target="../media/image2.emf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8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9.tm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10.tm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11.tm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15B8DE-8652-3349-89A7-95B64FA716C0}"/>
              </a:ext>
            </a:extLst>
          </p:cNvPr>
          <p:cNvSpPr/>
          <p:nvPr/>
        </p:nvSpPr>
        <p:spPr>
          <a:xfrm>
            <a:off x="-1" y="-45176"/>
            <a:ext cx="12192000" cy="690317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6CA505A-881F-1A4A-88CE-582A96EF6887}"/>
              </a:ext>
            </a:extLst>
          </p:cNvPr>
          <p:cNvSpPr/>
          <p:nvPr/>
        </p:nvSpPr>
        <p:spPr>
          <a:xfrm>
            <a:off x="-22203" y="-45175"/>
            <a:ext cx="4602353" cy="69031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65C52C-6ED7-4448-95F6-8DE980BE9F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9274"/>
          <a:stretch/>
        </p:blipFill>
        <p:spPr>
          <a:xfrm>
            <a:off x="2702041" y="1869799"/>
            <a:ext cx="1518404" cy="145524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BBAAC33-E9F3-144D-929D-8B85ACD4D501}"/>
              </a:ext>
            </a:extLst>
          </p:cNvPr>
          <p:cNvSpPr txBox="1"/>
          <p:nvPr/>
        </p:nvSpPr>
        <p:spPr>
          <a:xfrm>
            <a:off x="4832535" y="883354"/>
            <a:ext cx="562722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chemeClr val="bg1"/>
                </a:solidFill>
                <a:latin typeface="AauxPro OT" panose="02000903030000090004" pitchFamily="2" charset="0"/>
              </a:rPr>
              <a:t>Overlap Analysis in Alma</a:t>
            </a:r>
            <a:endParaRPr lang="en-US" sz="6600" dirty="0">
              <a:solidFill>
                <a:schemeClr val="bg1"/>
              </a:solidFill>
              <a:latin typeface="AauxPro OT" panose="02000903030000090004" pitchFamily="2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8AF50B5-F939-CF44-960C-3EAE79DDFCE0}"/>
              </a:ext>
            </a:extLst>
          </p:cNvPr>
          <p:cNvCxnSpPr/>
          <p:nvPr/>
        </p:nvCxnSpPr>
        <p:spPr>
          <a:xfrm>
            <a:off x="4531800" y="-45175"/>
            <a:ext cx="0" cy="3333135"/>
          </a:xfrm>
          <a:prstGeom prst="line">
            <a:avLst/>
          </a:prstGeom>
          <a:ln w="152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85311A9-0669-8A47-BDE2-7082927DEF72}"/>
              </a:ext>
            </a:extLst>
          </p:cNvPr>
          <p:cNvCxnSpPr/>
          <p:nvPr/>
        </p:nvCxnSpPr>
        <p:spPr>
          <a:xfrm>
            <a:off x="9602547" y="4790488"/>
            <a:ext cx="2589452" cy="0"/>
          </a:xfrm>
          <a:prstGeom prst="line">
            <a:avLst/>
          </a:prstGeom>
          <a:ln w="152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E1608256-D41E-7949-9F8B-A7E248C43ECB}"/>
              </a:ext>
            </a:extLst>
          </p:cNvPr>
          <p:cNvSpPr txBox="1"/>
          <p:nvPr/>
        </p:nvSpPr>
        <p:spPr>
          <a:xfrm>
            <a:off x="8860021" y="3516792"/>
            <a:ext cx="3174663" cy="106182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/>
            <a:endParaRPr lang="en-US" sz="2100" dirty="0" smtClean="0">
              <a:solidFill>
                <a:schemeClr val="bg1"/>
              </a:solidFill>
              <a:latin typeface="AauxPro OT"/>
            </a:endParaRPr>
          </a:p>
          <a:p>
            <a:pPr algn="r"/>
            <a:r>
              <a:rPr lang="en-US" sz="2100" dirty="0" smtClean="0">
                <a:solidFill>
                  <a:schemeClr val="bg1"/>
                </a:solidFill>
                <a:latin typeface="AauxPro OT"/>
              </a:rPr>
              <a:t>Shannon Pritting</a:t>
            </a:r>
          </a:p>
          <a:p>
            <a:pPr algn="r"/>
            <a:r>
              <a:rPr lang="en-US" sz="2100" dirty="0" smtClean="0">
                <a:solidFill>
                  <a:schemeClr val="bg1"/>
                </a:solidFill>
                <a:latin typeface="AauxPro OT"/>
              </a:rPr>
              <a:t>May 26, </a:t>
            </a:r>
            <a:r>
              <a:rPr lang="en-US" sz="2100" dirty="0">
                <a:solidFill>
                  <a:schemeClr val="bg1"/>
                </a:solidFill>
                <a:latin typeface="AauxPro OT"/>
              </a:rPr>
              <a:t>2020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4B75E0D-B68C-5D4B-B4E8-1477A4D4F12D}"/>
              </a:ext>
            </a:extLst>
          </p:cNvPr>
          <p:cNvGrpSpPr/>
          <p:nvPr/>
        </p:nvGrpSpPr>
        <p:grpSpPr>
          <a:xfrm>
            <a:off x="6320303" y="6041112"/>
            <a:ext cx="5548758" cy="438513"/>
            <a:chOff x="6320303" y="6041112"/>
            <a:chExt cx="5548758" cy="438513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73E6AAA6-94E2-F84D-B2F3-A25A1C3F94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24677" y="6086656"/>
              <a:ext cx="435078" cy="354589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EC7A0F2-B015-B74A-8742-20D8D0C9A23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660050" y="6064185"/>
              <a:ext cx="413343" cy="413343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15D5982-80F4-314F-B88D-EDBA26AE123B}"/>
                </a:ext>
              </a:extLst>
            </p:cNvPr>
            <p:cNvSpPr txBox="1"/>
            <p:nvPr/>
          </p:nvSpPr>
          <p:spPr>
            <a:xfrm>
              <a:off x="6320303" y="6041112"/>
              <a:ext cx="2853813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10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www.suny.edu</a:t>
              </a:r>
              <a:endParaRPr lang="en-US" sz="21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65C1AF34-ECD5-AB44-9CC5-56A5C06840D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367496" y="6062787"/>
              <a:ext cx="413343" cy="416838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395B42DE-6EE2-154A-975E-1B27FF79A2C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1325778" y="6072566"/>
              <a:ext cx="543283" cy="3827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19431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F832FAC-9066-A54F-B49A-783F72C80A5D}"/>
              </a:ext>
            </a:extLst>
          </p:cNvPr>
          <p:cNvSpPr/>
          <p:nvPr/>
        </p:nvSpPr>
        <p:spPr>
          <a:xfrm>
            <a:off x="0" y="6076335"/>
            <a:ext cx="12192000" cy="78166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198901C-9CA4-D041-B948-D3B4894B6476}"/>
              </a:ext>
            </a:extLst>
          </p:cNvPr>
          <p:cNvSpPr/>
          <p:nvPr/>
        </p:nvSpPr>
        <p:spPr>
          <a:xfrm>
            <a:off x="1" y="6076334"/>
            <a:ext cx="4531800" cy="78166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DBFD98D-9C97-DE4A-B29D-544B0AAD154F}"/>
              </a:ext>
            </a:extLst>
          </p:cNvPr>
          <p:cNvGrpSpPr/>
          <p:nvPr/>
        </p:nvGrpSpPr>
        <p:grpSpPr>
          <a:xfrm>
            <a:off x="6276761" y="6251567"/>
            <a:ext cx="5548758" cy="438513"/>
            <a:chOff x="6320303" y="6041112"/>
            <a:chExt cx="5548758" cy="438513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8B1BC77-F5E8-4347-BB4D-7447075C51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24677" y="6086656"/>
              <a:ext cx="435078" cy="354589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94B97D2-B5D9-234A-A702-9B43C3528FB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660050" y="6064185"/>
              <a:ext cx="413343" cy="413343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C0BD2C0-D90B-AF4F-BD3E-11D00A38F3B6}"/>
                </a:ext>
              </a:extLst>
            </p:cNvPr>
            <p:cNvSpPr txBox="1"/>
            <p:nvPr/>
          </p:nvSpPr>
          <p:spPr>
            <a:xfrm>
              <a:off x="6320303" y="6041112"/>
              <a:ext cx="2853813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10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www.suny.edu</a:t>
              </a: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5D6C94E-DAC3-7947-B8BD-C9AE94196B3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367496" y="6062787"/>
              <a:ext cx="413343" cy="416838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BD4C55E-C976-2644-931A-643E76EEF92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1325778" y="6072566"/>
              <a:ext cx="543283" cy="382767"/>
            </a:xfrm>
            <a:prstGeom prst="rect">
              <a:avLst/>
            </a:prstGeom>
          </p:spPr>
        </p:pic>
      </p:grpSp>
      <p:sp>
        <p:nvSpPr>
          <p:cNvPr id="12" name="Title 11">
            <a:extLst>
              <a:ext uri="{FF2B5EF4-FFF2-40B4-BE49-F238E27FC236}">
                <a16:creationId xmlns:a16="http://schemas.microsoft.com/office/drawing/2014/main" id="{457229D6-B6E5-4ED5-A494-9A164D03C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158" y="279237"/>
            <a:ext cx="11304900" cy="1493184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cs typeface="Calibri Light"/>
              </a:rPr>
              <a:t>How to add all your E-Collections as Target Collections</a:t>
            </a:r>
            <a:endParaRPr lang="en-US" dirty="0">
              <a:cs typeface="Calibri Ligh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DE8207F-C98A-47A3-9413-807AADDA5E2E}"/>
              </a:ext>
            </a:extLst>
          </p:cNvPr>
          <p:cNvSpPr txBox="1"/>
          <p:nvPr/>
        </p:nvSpPr>
        <p:spPr>
          <a:xfrm>
            <a:off x="315415" y="1819608"/>
            <a:ext cx="5080718" cy="440120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dirty="0" smtClean="0">
                <a:cs typeface="Calibri"/>
              </a:rPr>
              <a:t>Selections for collections only go page by page, but are in aggregate.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cs typeface="Calibri"/>
              </a:rPr>
              <a:t>Easiest to select all, and then add selected.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cs typeface="Calibri"/>
              </a:rPr>
              <a:t>Navigate to page of searches, and then select all again.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cs typeface="Calibri"/>
              </a:rPr>
              <a:t>Remember not to hit Done until you’re ready.</a:t>
            </a:r>
          </a:p>
          <a:p>
            <a:pPr marL="457200" indent="-457200">
              <a:buFont typeface="Arial"/>
              <a:buChar char="•"/>
            </a:pPr>
            <a:endParaRPr lang="en-US" sz="2800" dirty="0">
              <a:cs typeface="Calibri"/>
            </a:endParaRPr>
          </a:p>
        </p:txBody>
      </p:sp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6134" y="2130482"/>
            <a:ext cx="6157743" cy="3215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8705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F832FAC-9066-A54F-B49A-783F72C80A5D}"/>
              </a:ext>
            </a:extLst>
          </p:cNvPr>
          <p:cNvSpPr/>
          <p:nvPr/>
        </p:nvSpPr>
        <p:spPr>
          <a:xfrm>
            <a:off x="0" y="6076335"/>
            <a:ext cx="12192000" cy="78166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198901C-9CA4-D041-B948-D3B4894B6476}"/>
              </a:ext>
            </a:extLst>
          </p:cNvPr>
          <p:cNvSpPr/>
          <p:nvPr/>
        </p:nvSpPr>
        <p:spPr>
          <a:xfrm>
            <a:off x="1" y="6076334"/>
            <a:ext cx="4531800" cy="78166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DBFD98D-9C97-DE4A-B29D-544B0AAD154F}"/>
              </a:ext>
            </a:extLst>
          </p:cNvPr>
          <p:cNvGrpSpPr/>
          <p:nvPr/>
        </p:nvGrpSpPr>
        <p:grpSpPr>
          <a:xfrm>
            <a:off x="6276761" y="6251567"/>
            <a:ext cx="5548758" cy="438513"/>
            <a:chOff x="6320303" y="6041112"/>
            <a:chExt cx="5548758" cy="438513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8B1BC77-F5E8-4347-BB4D-7447075C51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24677" y="6086656"/>
              <a:ext cx="435078" cy="354589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94B97D2-B5D9-234A-A702-9B43C3528FB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660050" y="6064185"/>
              <a:ext cx="413343" cy="413343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C0BD2C0-D90B-AF4F-BD3E-11D00A38F3B6}"/>
                </a:ext>
              </a:extLst>
            </p:cNvPr>
            <p:cNvSpPr txBox="1"/>
            <p:nvPr/>
          </p:nvSpPr>
          <p:spPr>
            <a:xfrm>
              <a:off x="6320303" y="6041112"/>
              <a:ext cx="2853813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10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www.suny.edu</a:t>
              </a: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5D6C94E-DAC3-7947-B8BD-C9AE94196B3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367496" y="6062787"/>
              <a:ext cx="413343" cy="416838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BD4C55E-C976-2644-931A-643E76EEF92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1325778" y="6072566"/>
              <a:ext cx="543283" cy="382767"/>
            </a:xfrm>
            <a:prstGeom prst="rect">
              <a:avLst/>
            </a:prstGeom>
          </p:spPr>
        </p:pic>
      </p:grpSp>
      <p:sp>
        <p:nvSpPr>
          <p:cNvPr id="12" name="Title 11">
            <a:extLst>
              <a:ext uri="{FF2B5EF4-FFF2-40B4-BE49-F238E27FC236}">
                <a16:creationId xmlns:a16="http://schemas.microsoft.com/office/drawing/2014/main" id="{457229D6-B6E5-4ED5-A494-9A164D03C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895" y="192659"/>
            <a:ext cx="10515600" cy="1601907"/>
          </a:xfrm>
        </p:spPr>
        <p:txBody>
          <a:bodyPr>
            <a:normAutofit/>
          </a:bodyPr>
          <a:lstStyle/>
          <a:p>
            <a:r>
              <a:rPr lang="en-US" dirty="0" smtClean="0">
                <a:cs typeface="Calibri Light"/>
              </a:rPr>
              <a:t>Reports Interface</a:t>
            </a:r>
            <a:endParaRPr lang="en-US" dirty="0">
              <a:cs typeface="Calibri Light"/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650" y="1964583"/>
            <a:ext cx="9728700" cy="3905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8433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F832FAC-9066-A54F-B49A-783F72C80A5D}"/>
              </a:ext>
            </a:extLst>
          </p:cNvPr>
          <p:cNvSpPr/>
          <p:nvPr/>
        </p:nvSpPr>
        <p:spPr>
          <a:xfrm>
            <a:off x="0" y="6076335"/>
            <a:ext cx="12192000" cy="78166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198901C-9CA4-D041-B948-D3B4894B6476}"/>
              </a:ext>
            </a:extLst>
          </p:cNvPr>
          <p:cNvSpPr/>
          <p:nvPr/>
        </p:nvSpPr>
        <p:spPr>
          <a:xfrm>
            <a:off x="1" y="6076334"/>
            <a:ext cx="4531800" cy="78166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DBFD98D-9C97-DE4A-B29D-544B0AAD154F}"/>
              </a:ext>
            </a:extLst>
          </p:cNvPr>
          <p:cNvGrpSpPr/>
          <p:nvPr/>
        </p:nvGrpSpPr>
        <p:grpSpPr>
          <a:xfrm>
            <a:off x="6276761" y="6251567"/>
            <a:ext cx="5548758" cy="438513"/>
            <a:chOff x="6320303" y="6041112"/>
            <a:chExt cx="5548758" cy="438513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8B1BC77-F5E8-4347-BB4D-7447075C51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24677" y="6086656"/>
              <a:ext cx="435078" cy="354589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94B97D2-B5D9-234A-A702-9B43C3528FB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660050" y="6064185"/>
              <a:ext cx="413343" cy="413343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C0BD2C0-D90B-AF4F-BD3E-11D00A38F3B6}"/>
                </a:ext>
              </a:extLst>
            </p:cNvPr>
            <p:cNvSpPr txBox="1"/>
            <p:nvPr/>
          </p:nvSpPr>
          <p:spPr>
            <a:xfrm>
              <a:off x="6320303" y="6041112"/>
              <a:ext cx="2853813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10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www.suny.edu</a:t>
              </a: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5D6C94E-DAC3-7947-B8BD-C9AE94196B3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367496" y="6062787"/>
              <a:ext cx="413343" cy="416838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BD4C55E-C976-2644-931A-643E76EEF92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1325778" y="6072566"/>
              <a:ext cx="543283" cy="382767"/>
            </a:xfrm>
            <a:prstGeom prst="rect">
              <a:avLst/>
            </a:prstGeom>
          </p:spPr>
        </p:pic>
      </p:grpSp>
      <p:sp>
        <p:nvSpPr>
          <p:cNvPr id="12" name="Title 11">
            <a:extLst>
              <a:ext uri="{FF2B5EF4-FFF2-40B4-BE49-F238E27FC236}">
                <a16:creationId xmlns:a16="http://schemas.microsoft.com/office/drawing/2014/main" id="{457229D6-B6E5-4ED5-A494-9A164D03C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874" y="0"/>
            <a:ext cx="10592603" cy="1174557"/>
          </a:xfrm>
        </p:spPr>
        <p:txBody>
          <a:bodyPr>
            <a:normAutofit/>
          </a:bodyPr>
          <a:lstStyle/>
          <a:p>
            <a:r>
              <a:rPr lang="en-US" dirty="0" smtClean="0">
                <a:cs typeface="Calibri Light"/>
              </a:rPr>
              <a:t>Reports Explanation</a:t>
            </a:r>
            <a:endParaRPr lang="en-US" dirty="0">
              <a:cs typeface="Calibri Ligh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DE8207F-C98A-47A3-9413-807AADDA5E2E}"/>
              </a:ext>
            </a:extLst>
          </p:cNvPr>
          <p:cNvSpPr txBox="1"/>
          <p:nvPr/>
        </p:nvSpPr>
        <p:spPr>
          <a:xfrm>
            <a:off x="281874" y="1174557"/>
            <a:ext cx="11674152" cy="440120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cs typeface="Calibri"/>
              </a:rPr>
              <a:t>The results will potentially give four reports</a:t>
            </a:r>
            <a:r>
              <a:rPr lang="en-US" sz="2800" dirty="0" smtClean="0">
                <a:cs typeface="Calibri"/>
              </a:rPr>
              <a:t>:</a:t>
            </a:r>
            <a:endParaRPr lang="en-US" sz="2800" dirty="0">
              <a:cs typeface="Calibri"/>
            </a:endParaRPr>
          </a:p>
          <a:p>
            <a:pPr marL="457200" indent="-457200">
              <a:buFont typeface="Arial"/>
              <a:buChar char="•"/>
            </a:pPr>
            <a:r>
              <a:rPr lang="en-US" sz="2800" dirty="0">
                <a:cs typeface="Calibri"/>
              </a:rPr>
              <a:t>Complete Overlap Report</a:t>
            </a:r>
          </a:p>
          <a:p>
            <a:pPr marL="914400" lvl="1" indent="-457200">
              <a:buFont typeface="Arial"/>
              <a:buChar char="•"/>
            </a:pPr>
            <a:r>
              <a:rPr lang="en-US" sz="2800" dirty="0">
                <a:cs typeface="Calibri"/>
              </a:rPr>
              <a:t>Contains matching titles with identical coverage dates.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>
                <a:cs typeface="Calibri"/>
              </a:rPr>
              <a:t>Partial Overlap Report</a:t>
            </a:r>
          </a:p>
          <a:p>
            <a:pPr marL="914400" lvl="1" indent="-457200">
              <a:buFont typeface="Arial"/>
              <a:buChar char="•"/>
            </a:pPr>
            <a:r>
              <a:rPr lang="en-US" sz="2800" dirty="0">
                <a:cs typeface="Calibri"/>
              </a:rPr>
              <a:t>Contains matching titles with partially overlapping coverage dates.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>
                <a:cs typeface="Calibri"/>
              </a:rPr>
              <a:t>Title Overlap Report</a:t>
            </a:r>
          </a:p>
          <a:p>
            <a:pPr marL="914400" lvl="1" indent="-457200">
              <a:buFont typeface="Arial"/>
              <a:buChar char="•"/>
            </a:pPr>
            <a:r>
              <a:rPr lang="en-US" sz="2800" dirty="0">
                <a:cs typeface="Calibri"/>
              </a:rPr>
              <a:t>Contains matching titles with mutually exclusive coverage dates.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>
                <a:cs typeface="Calibri"/>
              </a:rPr>
              <a:t>Unique Titles Report</a:t>
            </a:r>
          </a:p>
          <a:p>
            <a:pPr marL="914400" lvl="1" indent="-457200">
              <a:buFont typeface="Arial"/>
              <a:buChar char="•"/>
            </a:pPr>
            <a:r>
              <a:rPr lang="en-US" sz="2800" dirty="0">
                <a:cs typeface="Calibri"/>
              </a:rPr>
              <a:t>Contains titles that are unique to the source set you created for the comparison.</a:t>
            </a:r>
          </a:p>
        </p:txBody>
      </p:sp>
    </p:spTree>
    <p:extLst>
      <p:ext uri="{BB962C8B-B14F-4D97-AF65-F5344CB8AC3E}">
        <p14:creationId xmlns:p14="http://schemas.microsoft.com/office/powerpoint/2010/main" val="41260490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F832FAC-9066-A54F-B49A-783F72C80A5D}"/>
              </a:ext>
            </a:extLst>
          </p:cNvPr>
          <p:cNvSpPr/>
          <p:nvPr/>
        </p:nvSpPr>
        <p:spPr>
          <a:xfrm>
            <a:off x="0" y="6076335"/>
            <a:ext cx="12192000" cy="78166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198901C-9CA4-D041-B948-D3B4894B6476}"/>
              </a:ext>
            </a:extLst>
          </p:cNvPr>
          <p:cNvSpPr/>
          <p:nvPr/>
        </p:nvSpPr>
        <p:spPr>
          <a:xfrm>
            <a:off x="1" y="6076334"/>
            <a:ext cx="4531800" cy="78166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DBFD98D-9C97-DE4A-B29D-544B0AAD154F}"/>
              </a:ext>
            </a:extLst>
          </p:cNvPr>
          <p:cNvGrpSpPr/>
          <p:nvPr/>
        </p:nvGrpSpPr>
        <p:grpSpPr>
          <a:xfrm>
            <a:off x="6276761" y="6251567"/>
            <a:ext cx="5548758" cy="438513"/>
            <a:chOff x="6320303" y="6041112"/>
            <a:chExt cx="5548758" cy="438513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8B1BC77-F5E8-4347-BB4D-7447075C51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24677" y="6086656"/>
              <a:ext cx="435078" cy="354589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94B97D2-B5D9-234A-A702-9B43C3528FB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660050" y="6064185"/>
              <a:ext cx="413343" cy="413343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C0BD2C0-D90B-AF4F-BD3E-11D00A38F3B6}"/>
                </a:ext>
              </a:extLst>
            </p:cNvPr>
            <p:cNvSpPr txBox="1"/>
            <p:nvPr/>
          </p:nvSpPr>
          <p:spPr>
            <a:xfrm>
              <a:off x="6320303" y="6041112"/>
              <a:ext cx="2853813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10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www.suny.edu</a:t>
              </a: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5D6C94E-DAC3-7947-B8BD-C9AE94196B3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367496" y="6062787"/>
              <a:ext cx="413343" cy="416838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BD4C55E-C976-2644-931A-643E76EEF92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1325778" y="6072566"/>
              <a:ext cx="543283" cy="382767"/>
            </a:xfrm>
            <a:prstGeom prst="rect">
              <a:avLst/>
            </a:prstGeom>
          </p:spPr>
        </p:pic>
      </p:grpSp>
      <p:sp>
        <p:nvSpPr>
          <p:cNvPr id="12" name="Title 11">
            <a:extLst>
              <a:ext uri="{FF2B5EF4-FFF2-40B4-BE49-F238E27FC236}">
                <a16:creationId xmlns:a16="http://schemas.microsoft.com/office/drawing/2014/main" id="{457229D6-B6E5-4ED5-A494-9A164D03C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251" y="0"/>
            <a:ext cx="10515600" cy="1601907"/>
          </a:xfrm>
        </p:spPr>
        <p:txBody>
          <a:bodyPr>
            <a:normAutofit/>
          </a:bodyPr>
          <a:lstStyle/>
          <a:p>
            <a:r>
              <a:rPr lang="en-US" dirty="0" smtClean="0">
                <a:cs typeface="Calibri Light"/>
              </a:rPr>
              <a:t>Reports are in linked Excel Docs</a:t>
            </a:r>
            <a:endParaRPr lang="en-US" dirty="0">
              <a:cs typeface="Calibri Light"/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863" y="1735877"/>
            <a:ext cx="9017350" cy="4262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0283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F832FAC-9066-A54F-B49A-783F72C80A5D}"/>
              </a:ext>
            </a:extLst>
          </p:cNvPr>
          <p:cNvSpPr/>
          <p:nvPr/>
        </p:nvSpPr>
        <p:spPr>
          <a:xfrm>
            <a:off x="0" y="6076335"/>
            <a:ext cx="12192000" cy="78166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198901C-9CA4-D041-B948-D3B4894B6476}"/>
              </a:ext>
            </a:extLst>
          </p:cNvPr>
          <p:cNvSpPr/>
          <p:nvPr/>
        </p:nvSpPr>
        <p:spPr>
          <a:xfrm>
            <a:off x="1" y="6076334"/>
            <a:ext cx="4531800" cy="78166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DBFD98D-9C97-DE4A-B29D-544B0AAD154F}"/>
              </a:ext>
            </a:extLst>
          </p:cNvPr>
          <p:cNvGrpSpPr/>
          <p:nvPr/>
        </p:nvGrpSpPr>
        <p:grpSpPr>
          <a:xfrm>
            <a:off x="6276761" y="6251567"/>
            <a:ext cx="5548758" cy="438513"/>
            <a:chOff x="6320303" y="6041112"/>
            <a:chExt cx="5548758" cy="438513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8B1BC77-F5E8-4347-BB4D-7447075C51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24677" y="6086656"/>
              <a:ext cx="435078" cy="354589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94B97D2-B5D9-234A-A702-9B43C3528FB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660050" y="6064185"/>
              <a:ext cx="413343" cy="413343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C0BD2C0-D90B-AF4F-BD3E-11D00A38F3B6}"/>
                </a:ext>
              </a:extLst>
            </p:cNvPr>
            <p:cNvSpPr txBox="1"/>
            <p:nvPr/>
          </p:nvSpPr>
          <p:spPr>
            <a:xfrm>
              <a:off x="6320303" y="6041112"/>
              <a:ext cx="2853813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10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www.suny.edu</a:t>
              </a: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5D6C94E-DAC3-7947-B8BD-C9AE94196B3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367496" y="6062787"/>
              <a:ext cx="413343" cy="416838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BD4C55E-C976-2644-931A-643E76EEF92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1325778" y="6072566"/>
              <a:ext cx="543283" cy="382767"/>
            </a:xfrm>
            <a:prstGeom prst="rect">
              <a:avLst/>
            </a:prstGeom>
          </p:spPr>
        </p:pic>
      </p:grpSp>
      <p:sp>
        <p:nvSpPr>
          <p:cNvPr id="12" name="Title 11">
            <a:extLst>
              <a:ext uri="{FF2B5EF4-FFF2-40B4-BE49-F238E27FC236}">
                <a16:creationId xmlns:a16="http://schemas.microsoft.com/office/drawing/2014/main" id="{457229D6-B6E5-4ED5-A494-9A164D03C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944" y="645813"/>
            <a:ext cx="10515600" cy="1601907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cs typeface="Calibri Light"/>
              </a:rPr>
              <a:t>Demo of Set Comparison Overlap</a:t>
            </a:r>
            <a:endParaRPr lang="en-US" dirty="0">
              <a:cs typeface="Calibri Light"/>
            </a:endParaRPr>
          </a:p>
        </p:txBody>
      </p:sp>
      <p:pic>
        <p:nvPicPr>
          <p:cNvPr id="2050" name="Picture 2" descr="demo Icon 179070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949" y="2900517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33919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F832FAC-9066-A54F-B49A-783F72C80A5D}"/>
              </a:ext>
            </a:extLst>
          </p:cNvPr>
          <p:cNvSpPr/>
          <p:nvPr/>
        </p:nvSpPr>
        <p:spPr>
          <a:xfrm>
            <a:off x="0" y="6076335"/>
            <a:ext cx="12192000" cy="78166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198901C-9CA4-D041-B948-D3B4894B6476}"/>
              </a:ext>
            </a:extLst>
          </p:cNvPr>
          <p:cNvSpPr/>
          <p:nvPr/>
        </p:nvSpPr>
        <p:spPr>
          <a:xfrm>
            <a:off x="1" y="6076334"/>
            <a:ext cx="4531800" cy="78166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DBFD98D-9C97-DE4A-B29D-544B0AAD154F}"/>
              </a:ext>
            </a:extLst>
          </p:cNvPr>
          <p:cNvGrpSpPr/>
          <p:nvPr/>
        </p:nvGrpSpPr>
        <p:grpSpPr>
          <a:xfrm>
            <a:off x="6276761" y="6251567"/>
            <a:ext cx="5548758" cy="438513"/>
            <a:chOff x="6320303" y="6041112"/>
            <a:chExt cx="5548758" cy="438513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8B1BC77-F5E8-4347-BB4D-7447075C51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24677" y="6086656"/>
              <a:ext cx="435078" cy="354589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94B97D2-B5D9-234A-A702-9B43C3528FB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660050" y="6064185"/>
              <a:ext cx="413343" cy="413343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C0BD2C0-D90B-AF4F-BD3E-11D00A38F3B6}"/>
                </a:ext>
              </a:extLst>
            </p:cNvPr>
            <p:cNvSpPr txBox="1"/>
            <p:nvPr/>
          </p:nvSpPr>
          <p:spPr>
            <a:xfrm>
              <a:off x="6320303" y="6041112"/>
              <a:ext cx="2853813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10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www.suny.edu</a:t>
              </a: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5D6C94E-DAC3-7947-B8BD-C9AE94196B3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367496" y="6062787"/>
              <a:ext cx="413343" cy="416838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BD4C55E-C976-2644-931A-643E76EEF92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1325778" y="6072566"/>
              <a:ext cx="543283" cy="382767"/>
            </a:xfrm>
            <a:prstGeom prst="rect">
              <a:avLst/>
            </a:prstGeom>
          </p:spPr>
        </p:pic>
      </p:grpSp>
      <p:sp>
        <p:nvSpPr>
          <p:cNvPr id="12" name="Title 11">
            <a:extLst>
              <a:ext uri="{FF2B5EF4-FFF2-40B4-BE49-F238E27FC236}">
                <a16:creationId xmlns:a16="http://schemas.microsoft.com/office/drawing/2014/main" id="{457229D6-B6E5-4ED5-A494-9A164D03C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cs typeface="Calibri Light"/>
              </a:rPr>
              <a:t>Selected Titles</a:t>
            </a:r>
            <a:endParaRPr lang="en-US" dirty="0">
              <a:cs typeface="Calibri Light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Good to analyze collections you don’t subscribe to yet, and to find matches for collections in the CZ.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9698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F832FAC-9066-A54F-B49A-783F72C80A5D}"/>
              </a:ext>
            </a:extLst>
          </p:cNvPr>
          <p:cNvSpPr/>
          <p:nvPr/>
        </p:nvSpPr>
        <p:spPr>
          <a:xfrm>
            <a:off x="0" y="6076335"/>
            <a:ext cx="12192000" cy="78166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198901C-9CA4-D041-B948-D3B4894B6476}"/>
              </a:ext>
            </a:extLst>
          </p:cNvPr>
          <p:cNvSpPr/>
          <p:nvPr/>
        </p:nvSpPr>
        <p:spPr>
          <a:xfrm>
            <a:off x="1" y="6076334"/>
            <a:ext cx="4531800" cy="78166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DBFD98D-9C97-DE4A-B29D-544B0AAD154F}"/>
              </a:ext>
            </a:extLst>
          </p:cNvPr>
          <p:cNvGrpSpPr/>
          <p:nvPr/>
        </p:nvGrpSpPr>
        <p:grpSpPr>
          <a:xfrm>
            <a:off x="6276761" y="6251567"/>
            <a:ext cx="5548758" cy="438513"/>
            <a:chOff x="6320303" y="6041112"/>
            <a:chExt cx="5548758" cy="438513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8B1BC77-F5E8-4347-BB4D-7447075C51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24677" y="6086656"/>
              <a:ext cx="435078" cy="354589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94B97D2-B5D9-234A-A702-9B43C3528FB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660050" y="6064185"/>
              <a:ext cx="413343" cy="413343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C0BD2C0-D90B-AF4F-BD3E-11D00A38F3B6}"/>
                </a:ext>
              </a:extLst>
            </p:cNvPr>
            <p:cNvSpPr txBox="1"/>
            <p:nvPr/>
          </p:nvSpPr>
          <p:spPr>
            <a:xfrm>
              <a:off x="6320303" y="6041112"/>
              <a:ext cx="2853813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10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www.suny.edu</a:t>
              </a: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5D6C94E-DAC3-7947-B8BD-C9AE94196B3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367496" y="6062787"/>
              <a:ext cx="413343" cy="416838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BD4C55E-C976-2644-931A-643E76EEF92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1325778" y="6072566"/>
              <a:ext cx="543283" cy="382767"/>
            </a:xfrm>
            <a:prstGeom prst="rect">
              <a:avLst/>
            </a:prstGeom>
          </p:spPr>
        </p:pic>
      </p:grpSp>
      <p:sp>
        <p:nvSpPr>
          <p:cNvPr id="12" name="Title 11">
            <a:extLst>
              <a:ext uri="{FF2B5EF4-FFF2-40B4-BE49-F238E27FC236}">
                <a16:creationId xmlns:a16="http://schemas.microsoft.com/office/drawing/2014/main" id="{457229D6-B6E5-4ED5-A494-9A164D03C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880" y="111479"/>
            <a:ext cx="10393628" cy="1136675"/>
          </a:xfrm>
        </p:spPr>
        <p:txBody>
          <a:bodyPr>
            <a:normAutofit/>
          </a:bodyPr>
          <a:lstStyle/>
          <a:p>
            <a:r>
              <a:rPr lang="en-US" dirty="0" smtClean="0">
                <a:cs typeface="Calibri Light"/>
              </a:rPr>
              <a:t>Selected Titles Reports</a:t>
            </a:r>
            <a:endParaRPr lang="en-US" dirty="0">
              <a:cs typeface="Calibri Ligh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74289" y="2214550"/>
            <a:ext cx="6690580" cy="384608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13238" y="1248154"/>
            <a:ext cx="112365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Must upload a file with a header of an acceptable identifier: ISBN, ISSN, LCCN, TITLE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Can include the CZ, or just focus on IZ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45822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F832FAC-9066-A54F-B49A-783F72C80A5D}"/>
              </a:ext>
            </a:extLst>
          </p:cNvPr>
          <p:cNvSpPr/>
          <p:nvPr/>
        </p:nvSpPr>
        <p:spPr>
          <a:xfrm>
            <a:off x="0" y="6076335"/>
            <a:ext cx="12192000" cy="78166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198901C-9CA4-D041-B948-D3B4894B6476}"/>
              </a:ext>
            </a:extLst>
          </p:cNvPr>
          <p:cNvSpPr/>
          <p:nvPr/>
        </p:nvSpPr>
        <p:spPr>
          <a:xfrm>
            <a:off x="1" y="6076334"/>
            <a:ext cx="4531800" cy="78166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DBFD98D-9C97-DE4A-B29D-544B0AAD154F}"/>
              </a:ext>
            </a:extLst>
          </p:cNvPr>
          <p:cNvGrpSpPr/>
          <p:nvPr/>
        </p:nvGrpSpPr>
        <p:grpSpPr>
          <a:xfrm>
            <a:off x="6276761" y="6251567"/>
            <a:ext cx="5548758" cy="438513"/>
            <a:chOff x="6320303" y="6041112"/>
            <a:chExt cx="5548758" cy="438513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8B1BC77-F5E8-4347-BB4D-7447075C51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24677" y="6086656"/>
              <a:ext cx="435078" cy="354589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94B97D2-B5D9-234A-A702-9B43C3528FB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660050" y="6064185"/>
              <a:ext cx="413343" cy="413343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C0BD2C0-D90B-AF4F-BD3E-11D00A38F3B6}"/>
                </a:ext>
              </a:extLst>
            </p:cNvPr>
            <p:cNvSpPr txBox="1"/>
            <p:nvPr/>
          </p:nvSpPr>
          <p:spPr>
            <a:xfrm>
              <a:off x="6320303" y="6041112"/>
              <a:ext cx="2853813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10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www.suny.edu</a:t>
              </a: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5D6C94E-DAC3-7947-B8BD-C9AE94196B3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367496" y="6062787"/>
              <a:ext cx="413343" cy="416838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BD4C55E-C976-2644-931A-643E76EEF92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1325778" y="6072566"/>
              <a:ext cx="543283" cy="382767"/>
            </a:xfrm>
            <a:prstGeom prst="rect">
              <a:avLst/>
            </a:prstGeom>
          </p:spPr>
        </p:pic>
      </p:grpSp>
      <p:sp>
        <p:nvSpPr>
          <p:cNvPr id="12" name="Title 11">
            <a:extLst>
              <a:ext uri="{FF2B5EF4-FFF2-40B4-BE49-F238E27FC236}">
                <a16:creationId xmlns:a16="http://schemas.microsoft.com/office/drawing/2014/main" id="{457229D6-B6E5-4ED5-A494-9A164D03C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068" y="313321"/>
            <a:ext cx="10308929" cy="1085535"/>
          </a:xfrm>
        </p:spPr>
        <p:txBody>
          <a:bodyPr>
            <a:normAutofit/>
          </a:bodyPr>
          <a:lstStyle/>
          <a:p>
            <a:r>
              <a:rPr lang="en-US" dirty="0" smtClean="0">
                <a:cs typeface="Calibri Light"/>
              </a:rPr>
              <a:t>Selected Titles Report Interface</a:t>
            </a:r>
            <a:endParaRPr lang="en-US" dirty="0">
              <a:cs typeface="Calibri Light"/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6111" y="1683412"/>
            <a:ext cx="6667843" cy="4172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1563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F832FAC-9066-A54F-B49A-783F72C80A5D}"/>
              </a:ext>
            </a:extLst>
          </p:cNvPr>
          <p:cNvSpPr/>
          <p:nvPr/>
        </p:nvSpPr>
        <p:spPr>
          <a:xfrm>
            <a:off x="0" y="6076335"/>
            <a:ext cx="12192000" cy="78166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198901C-9CA4-D041-B948-D3B4894B6476}"/>
              </a:ext>
            </a:extLst>
          </p:cNvPr>
          <p:cNvSpPr/>
          <p:nvPr/>
        </p:nvSpPr>
        <p:spPr>
          <a:xfrm>
            <a:off x="1" y="6076334"/>
            <a:ext cx="4531800" cy="78166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DBFD98D-9C97-DE4A-B29D-544B0AAD154F}"/>
              </a:ext>
            </a:extLst>
          </p:cNvPr>
          <p:cNvGrpSpPr/>
          <p:nvPr/>
        </p:nvGrpSpPr>
        <p:grpSpPr>
          <a:xfrm>
            <a:off x="6276761" y="6251567"/>
            <a:ext cx="5548758" cy="438513"/>
            <a:chOff x="6320303" y="6041112"/>
            <a:chExt cx="5548758" cy="438513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8B1BC77-F5E8-4347-BB4D-7447075C51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24677" y="6086656"/>
              <a:ext cx="435078" cy="354589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94B97D2-B5D9-234A-A702-9B43C3528FB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660050" y="6064185"/>
              <a:ext cx="413343" cy="413343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C0BD2C0-D90B-AF4F-BD3E-11D00A38F3B6}"/>
                </a:ext>
              </a:extLst>
            </p:cNvPr>
            <p:cNvSpPr txBox="1"/>
            <p:nvPr/>
          </p:nvSpPr>
          <p:spPr>
            <a:xfrm>
              <a:off x="6320303" y="6041112"/>
              <a:ext cx="2853813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10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www.suny.edu</a:t>
              </a: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5D6C94E-DAC3-7947-B8BD-C9AE94196B3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367496" y="6062787"/>
              <a:ext cx="413343" cy="416838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BD4C55E-C976-2644-931A-643E76EEF92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1325778" y="6072566"/>
              <a:ext cx="543283" cy="382767"/>
            </a:xfrm>
            <a:prstGeom prst="rect">
              <a:avLst/>
            </a:prstGeom>
          </p:spPr>
        </p:pic>
      </p:grpSp>
      <p:sp>
        <p:nvSpPr>
          <p:cNvPr id="12" name="Title 11">
            <a:extLst>
              <a:ext uri="{FF2B5EF4-FFF2-40B4-BE49-F238E27FC236}">
                <a16:creationId xmlns:a16="http://schemas.microsoft.com/office/drawing/2014/main" id="{457229D6-B6E5-4ED5-A494-9A164D03C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880" y="111479"/>
            <a:ext cx="10393628" cy="1136675"/>
          </a:xfrm>
        </p:spPr>
        <p:txBody>
          <a:bodyPr>
            <a:normAutofit/>
          </a:bodyPr>
          <a:lstStyle/>
          <a:p>
            <a:r>
              <a:rPr lang="en-US" dirty="0" smtClean="0">
                <a:cs typeface="Calibri Light"/>
              </a:rPr>
              <a:t>Selected Titles Reports</a:t>
            </a:r>
            <a:endParaRPr lang="en-US" dirty="0">
              <a:cs typeface="Calibri Ligh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DE8207F-C98A-47A3-9413-807AADDA5E2E}"/>
              </a:ext>
            </a:extLst>
          </p:cNvPr>
          <p:cNvSpPr txBox="1"/>
          <p:nvPr/>
        </p:nvSpPr>
        <p:spPr>
          <a:xfrm>
            <a:off x="294680" y="1248154"/>
            <a:ext cx="11602639" cy="517064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 smtClean="0"/>
              <a:t>Refer to CZ Analysis: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In CZ/Not In CZ Report: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Titles that Alma can/cannot find in the CZ.</a:t>
            </a:r>
          </a:p>
          <a:p>
            <a:pPr lvl="1"/>
            <a:endParaRPr lang="en-US" sz="2400" dirty="0" smtClean="0"/>
          </a:p>
          <a:p>
            <a:r>
              <a:rPr lang="en-US" sz="2400" dirty="0" smtClean="0"/>
              <a:t>Refer to IZ Analysis: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Not in </a:t>
            </a:r>
            <a:r>
              <a:rPr lang="en-US" sz="2400" dirty="0" err="1" smtClean="0"/>
              <a:t>DbReport</a:t>
            </a:r>
            <a:r>
              <a:rPr lang="en-US" sz="2400" dirty="0" smtClean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Titles not found in your Institution/IZ.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Unique Titles Report: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From the file, those titles that exist in only one collection (so, still an overlap with your collection).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Title Overlap Report: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From the file, those titles that exist in multiple collections (multiple overlaps in your collection).	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068625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F832FAC-9066-A54F-B49A-783F72C80A5D}"/>
              </a:ext>
            </a:extLst>
          </p:cNvPr>
          <p:cNvSpPr/>
          <p:nvPr/>
        </p:nvSpPr>
        <p:spPr>
          <a:xfrm>
            <a:off x="0" y="6076335"/>
            <a:ext cx="12192000" cy="78166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198901C-9CA4-D041-B948-D3B4894B6476}"/>
              </a:ext>
            </a:extLst>
          </p:cNvPr>
          <p:cNvSpPr/>
          <p:nvPr/>
        </p:nvSpPr>
        <p:spPr>
          <a:xfrm>
            <a:off x="1" y="6076334"/>
            <a:ext cx="4531800" cy="78166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DBFD98D-9C97-DE4A-B29D-544B0AAD154F}"/>
              </a:ext>
            </a:extLst>
          </p:cNvPr>
          <p:cNvGrpSpPr/>
          <p:nvPr/>
        </p:nvGrpSpPr>
        <p:grpSpPr>
          <a:xfrm>
            <a:off x="6276761" y="6251567"/>
            <a:ext cx="5548758" cy="438513"/>
            <a:chOff x="6320303" y="6041112"/>
            <a:chExt cx="5548758" cy="438513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8B1BC77-F5E8-4347-BB4D-7447075C51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24677" y="6086656"/>
              <a:ext cx="435078" cy="354589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94B97D2-B5D9-234A-A702-9B43C3528FB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660050" y="6064185"/>
              <a:ext cx="413343" cy="413343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C0BD2C0-D90B-AF4F-BD3E-11D00A38F3B6}"/>
                </a:ext>
              </a:extLst>
            </p:cNvPr>
            <p:cNvSpPr txBox="1"/>
            <p:nvPr/>
          </p:nvSpPr>
          <p:spPr>
            <a:xfrm>
              <a:off x="6320303" y="6041112"/>
              <a:ext cx="2853813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10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www.suny.edu</a:t>
              </a: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5D6C94E-DAC3-7947-B8BD-C9AE94196B3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367496" y="6062787"/>
              <a:ext cx="413343" cy="416838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BD4C55E-C976-2644-931A-643E76EEF92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1325778" y="6072566"/>
              <a:ext cx="543283" cy="382767"/>
            </a:xfrm>
            <a:prstGeom prst="rect">
              <a:avLst/>
            </a:prstGeom>
          </p:spPr>
        </p:pic>
      </p:grpSp>
      <p:sp>
        <p:nvSpPr>
          <p:cNvPr id="12" name="Title 11">
            <a:extLst>
              <a:ext uri="{FF2B5EF4-FFF2-40B4-BE49-F238E27FC236}">
                <a16:creationId xmlns:a16="http://schemas.microsoft.com/office/drawing/2014/main" id="{457229D6-B6E5-4ED5-A494-9A164D03C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944" y="645813"/>
            <a:ext cx="10515600" cy="1601907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cs typeface="Calibri Light"/>
              </a:rPr>
              <a:t>Demo </a:t>
            </a:r>
            <a:r>
              <a:rPr lang="en-US" dirty="0" smtClean="0">
                <a:cs typeface="Calibri Light"/>
              </a:rPr>
              <a:t>of Selected Titles Overlap</a:t>
            </a:r>
            <a:endParaRPr lang="en-US" dirty="0">
              <a:cs typeface="Calibri Light"/>
            </a:endParaRPr>
          </a:p>
        </p:txBody>
      </p:sp>
      <p:pic>
        <p:nvPicPr>
          <p:cNvPr id="2050" name="Picture 2" descr="demo Icon 179070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949" y="2900517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47211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F832FAC-9066-A54F-B49A-783F72C80A5D}"/>
              </a:ext>
            </a:extLst>
          </p:cNvPr>
          <p:cNvSpPr/>
          <p:nvPr/>
        </p:nvSpPr>
        <p:spPr>
          <a:xfrm>
            <a:off x="0" y="6076335"/>
            <a:ext cx="12192000" cy="78166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198901C-9CA4-D041-B948-D3B4894B6476}"/>
              </a:ext>
            </a:extLst>
          </p:cNvPr>
          <p:cNvSpPr/>
          <p:nvPr/>
        </p:nvSpPr>
        <p:spPr>
          <a:xfrm>
            <a:off x="1" y="6076334"/>
            <a:ext cx="4531800" cy="78166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DBFD98D-9C97-DE4A-B29D-544B0AAD154F}"/>
              </a:ext>
            </a:extLst>
          </p:cNvPr>
          <p:cNvGrpSpPr/>
          <p:nvPr/>
        </p:nvGrpSpPr>
        <p:grpSpPr>
          <a:xfrm>
            <a:off x="6276761" y="6251567"/>
            <a:ext cx="5548758" cy="438513"/>
            <a:chOff x="6320303" y="6041112"/>
            <a:chExt cx="5548758" cy="438513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8B1BC77-F5E8-4347-BB4D-7447075C51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24677" y="6086656"/>
              <a:ext cx="435078" cy="354589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94B97D2-B5D9-234A-A702-9B43C3528FB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660050" y="6064185"/>
              <a:ext cx="413343" cy="413343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C0BD2C0-D90B-AF4F-BD3E-11D00A38F3B6}"/>
                </a:ext>
              </a:extLst>
            </p:cNvPr>
            <p:cNvSpPr txBox="1"/>
            <p:nvPr/>
          </p:nvSpPr>
          <p:spPr>
            <a:xfrm>
              <a:off x="6320303" y="6041112"/>
              <a:ext cx="2853813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10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www.suny.edu</a:t>
              </a: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5D6C94E-DAC3-7947-B8BD-C9AE94196B3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367496" y="6062787"/>
              <a:ext cx="413343" cy="416838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BD4C55E-C976-2644-931A-643E76EEF92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1325778" y="6072566"/>
              <a:ext cx="543283" cy="382767"/>
            </a:xfrm>
            <a:prstGeom prst="rect">
              <a:avLst/>
            </a:prstGeom>
          </p:spPr>
        </p:pic>
      </p:grpSp>
      <p:sp>
        <p:nvSpPr>
          <p:cNvPr id="12" name="Title 11">
            <a:extLst>
              <a:ext uri="{FF2B5EF4-FFF2-40B4-BE49-F238E27FC236}">
                <a16:creationId xmlns:a16="http://schemas.microsoft.com/office/drawing/2014/main" id="{457229D6-B6E5-4ED5-A494-9A164D03C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436" y="437852"/>
            <a:ext cx="10888295" cy="1238865"/>
          </a:xfrm>
        </p:spPr>
        <p:txBody>
          <a:bodyPr>
            <a:normAutofit/>
          </a:bodyPr>
          <a:lstStyle/>
          <a:p>
            <a:r>
              <a:rPr lang="en-US" dirty="0" smtClean="0">
                <a:cs typeface="Calibri Light"/>
              </a:rPr>
              <a:t>Get Your Alma Permissions Right</a:t>
            </a:r>
            <a:endParaRPr lang="en-US" dirty="0">
              <a:cs typeface="Calibri Ligh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DE8207F-C98A-47A3-9413-807AADDA5E2E}"/>
              </a:ext>
            </a:extLst>
          </p:cNvPr>
          <p:cNvSpPr txBox="1"/>
          <p:nvPr/>
        </p:nvSpPr>
        <p:spPr>
          <a:xfrm>
            <a:off x="470330" y="2152706"/>
            <a:ext cx="8122942" cy="31085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/>
              <a:t>To work with overlap analysis, you must have one of the following roles</a:t>
            </a:r>
            <a:r>
              <a:rPr lang="en-US" sz="2800" dirty="0" smtClean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Purchasing </a:t>
            </a:r>
            <a:r>
              <a:rPr lang="en-US" sz="2800" dirty="0"/>
              <a:t>Operator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Purchasing Manager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Repository Manager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Electronic Inventory Operator</a:t>
            </a:r>
          </a:p>
          <a:p>
            <a:pPr marL="457200" indent="-457200">
              <a:buFont typeface="Arial"/>
              <a:buChar char="•"/>
            </a:pPr>
            <a:endParaRPr lang="en-US" sz="2800" dirty="0">
              <a:cs typeface="Calibri"/>
            </a:endParaRPr>
          </a:p>
        </p:txBody>
      </p:sp>
      <p:pic>
        <p:nvPicPr>
          <p:cNvPr id="2" name="Picture 2" descr="permission Icon 267377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8179" y="2417884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7077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F832FAC-9066-A54F-B49A-783F72C80A5D}"/>
              </a:ext>
            </a:extLst>
          </p:cNvPr>
          <p:cNvSpPr/>
          <p:nvPr/>
        </p:nvSpPr>
        <p:spPr>
          <a:xfrm>
            <a:off x="0" y="6076335"/>
            <a:ext cx="12192000" cy="78166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198901C-9CA4-D041-B948-D3B4894B6476}"/>
              </a:ext>
            </a:extLst>
          </p:cNvPr>
          <p:cNvSpPr/>
          <p:nvPr/>
        </p:nvSpPr>
        <p:spPr>
          <a:xfrm>
            <a:off x="1" y="6076334"/>
            <a:ext cx="4531800" cy="78166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DBFD98D-9C97-DE4A-B29D-544B0AAD154F}"/>
              </a:ext>
            </a:extLst>
          </p:cNvPr>
          <p:cNvGrpSpPr/>
          <p:nvPr/>
        </p:nvGrpSpPr>
        <p:grpSpPr>
          <a:xfrm>
            <a:off x="6276761" y="6251567"/>
            <a:ext cx="5548758" cy="438513"/>
            <a:chOff x="6320303" y="6041112"/>
            <a:chExt cx="5548758" cy="438513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8B1BC77-F5E8-4347-BB4D-7447075C51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24677" y="6086656"/>
              <a:ext cx="435078" cy="354589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94B97D2-B5D9-234A-A702-9B43C3528FB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660050" y="6064185"/>
              <a:ext cx="413343" cy="413343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C0BD2C0-D90B-AF4F-BD3E-11D00A38F3B6}"/>
                </a:ext>
              </a:extLst>
            </p:cNvPr>
            <p:cNvSpPr txBox="1"/>
            <p:nvPr/>
          </p:nvSpPr>
          <p:spPr>
            <a:xfrm>
              <a:off x="6320303" y="6041112"/>
              <a:ext cx="2853813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10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www.suny.edu</a:t>
              </a: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5D6C94E-DAC3-7947-B8BD-C9AE94196B3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367496" y="6062787"/>
              <a:ext cx="413343" cy="416838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BD4C55E-C976-2644-931A-643E76EEF92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1325778" y="6072566"/>
              <a:ext cx="543283" cy="382767"/>
            </a:xfrm>
            <a:prstGeom prst="rect">
              <a:avLst/>
            </a:prstGeom>
          </p:spPr>
        </p:pic>
      </p:grpSp>
      <p:sp>
        <p:nvSpPr>
          <p:cNvPr id="12" name="Title 11">
            <a:extLst>
              <a:ext uri="{FF2B5EF4-FFF2-40B4-BE49-F238E27FC236}">
                <a16:creationId xmlns:a16="http://schemas.microsoft.com/office/drawing/2014/main" id="{457229D6-B6E5-4ED5-A494-9A164D03C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694" y="442451"/>
            <a:ext cx="10226814" cy="1136675"/>
          </a:xfrm>
        </p:spPr>
        <p:txBody>
          <a:bodyPr>
            <a:normAutofit/>
          </a:bodyPr>
          <a:lstStyle/>
          <a:p>
            <a:r>
              <a:rPr lang="en-US" dirty="0" smtClean="0">
                <a:cs typeface="Calibri Light"/>
              </a:rPr>
              <a:t>What about Analytics?</a:t>
            </a:r>
            <a:endParaRPr lang="en-US" dirty="0">
              <a:cs typeface="Calibri Ligh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DE8207F-C98A-47A3-9413-807AADDA5E2E}"/>
              </a:ext>
            </a:extLst>
          </p:cNvPr>
          <p:cNvSpPr txBox="1"/>
          <p:nvPr/>
        </p:nvSpPr>
        <p:spPr>
          <a:xfrm>
            <a:off x="1007632" y="1651820"/>
            <a:ext cx="10274604" cy="39703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dirty="0" smtClean="0">
                <a:cs typeface="Calibri"/>
              </a:rPr>
              <a:t>There are some shared reports in the Community Section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cs typeface="Calibri"/>
              </a:rPr>
              <a:t>Spent the better part of a few days trying to make these reports work, or rebuild them using similar parameters from “E-Inventory” part of Alma.</a:t>
            </a:r>
          </a:p>
          <a:p>
            <a:pPr marL="914400" lvl="1" indent="-457200">
              <a:buFont typeface="Arial"/>
              <a:buChar char="•"/>
            </a:pPr>
            <a:r>
              <a:rPr lang="en-US" sz="2800" dirty="0" smtClean="0">
                <a:cs typeface="Calibri"/>
              </a:rPr>
              <a:t>Wasn’t successful in getting community reports to work or to rebuild reports that reliably worked.</a:t>
            </a:r>
          </a:p>
          <a:p>
            <a:pPr marL="914400" lvl="1" indent="-457200">
              <a:buFont typeface="Arial"/>
              <a:buChar char="•"/>
            </a:pPr>
            <a:r>
              <a:rPr lang="en-US" sz="2800" dirty="0" smtClean="0">
                <a:cs typeface="Calibri"/>
              </a:rPr>
              <a:t>Limited in what you can analyze.</a:t>
            </a:r>
          </a:p>
          <a:p>
            <a:pPr marL="914400" lvl="1" indent="-457200">
              <a:buFont typeface="Arial"/>
              <a:buChar char="•"/>
            </a:pPr>
            <a:r>
              <a:rPr lang="en-US" sz="2800" dirty="0" smtClean="0">
                <a:cs typeface="Calibri"/>
              </a:rPr>
              <a:t>Very tough to run analysis that factors in coverage.</a:t>
            </a:r>
          </a:p>
          <a:p>
            <a:pPr marL="914400" lvl="1" indent="-457200">
              <a:buFont typeface="Arial"/>
              <a:buChar char="•"/>
            </a:pPr>
            <a:r>
              <a:rPr lang="en-US" sz="2800" dirty="0" smtClean="0">
                <a:cs typeface="Calibri"/>
              </a:rPr>
              <a:t>Could never get close to functionality of built in Overlap Jobs.</a:t>
            </a:r>
            <a:endParaRPr lang="en-US" sz="28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345475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F832FAC-9066-A54F-B49A-783F72C80A5D}"/>
              </a:ext>
            </a:extLst>
          </p:cNvPr>
          <p:cNvSpPr/>
          <p:nvPr/>
        </p:nvSpPr>
        <p:spPr>
          <a:xfrm>
            <a:off x="0" y="6076335"/>
            <a:ext cx="12192000" cy="78166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198901C-9CA4-D041-B948-D3B4894B6476}"/>
              </a:ext>
            </a:extLst>
          </p:cNvPr>
          <p:cNvSpPr/>
          <p:nvPr/>
        </p:nvSpPr>
        <p:spPr>
          <a:xfrm>
            <a:off x="1" y="6076334"/>
            <a:ext cx="4531800" cy="78166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DBFD98D-9C97-DE4A-B29D-544B0AAD154F}"/>
              </a:ext>
            </a:extLst>
          </p:cNvPr>
          <p:cNvGrpSpPr/>
          <p:nvPr/>
        </p:nvGrpSpPr>
        <p:grpSpPr>
          <a:xfrm>
            <a:off x="6276761" y="6251567"/>
            <a:ext cx="5548758" cy="438513"/>
            <a:chOff x="6320303" y="6041112"/>
            <a:chExt cx="5548758" cy="438513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8B1BC77-F5E8-4347-BB4D-7447075C51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24677" y="6086656"/>
              <a:ext cx="435078" cy="354589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94B97D2-B5D9-234A-A702-9B43C3528FB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660050" y="6064185"/>
              <a:ext cx="413343" cy="413343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C0BD2C0-D90B-AF4F-BD3E-11D00A38F3B6}"/>
                </a:ext>
              </a:extLst>
            </p:cNvPr>
            <p:cNvSpPr txBox="1"/>
            <p:nvPr/>
          </p:nvSpPr>
          <p:spPr>
            <a:xfrm>
              <a:off x="6320303" y="6041112"/>
              <a:ext cx="2853813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10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www.suny.edu</a:t>
              </a: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5D6C94E-DAC3-7947-B8BD-C9AE94196B3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367496" y="6062787"/>
              <a:ext cx="413343" cy="416838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BD4C55E-C976-2644-931A-643E76EEF92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1325778" y="6072566"/>
              <a:ext cx="543283" cy="382767"/>
            </a:xfrm>
            <a:prstGeom prst="rect">
              <a:avLst/>
            </a:prstGeom>
          </p:spPr>
        </p:pic>
      </p:grpSp>
      <p:sp>
        <p:nvSpPr>
          <p:cNvPr id="12" name="Title 11">
            <a:extLst>
              <a:ext uri="{FF2B5EF4-FFF2-40B4-BE49-F238E27FC236}">
                <a16:creationId xmlns:a16="http://schemas.microsoft.com/office/drawing/2014/main" id="{457229D6-B6E5-4ED5-A494-9A164D03C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251" y="248168"/>
            <a:ext cx="10515600" cy="1601907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cs typeface="Calibri Light"/>
              </a:rPr>
              <a:t>Alma Overlap Analysis Functionality Limitations</a:t>
            </a:r>
            <a:endParaRPr lang="en-US" dirty="0">
              <a:cs typeface="Calibri Ligh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DE8207F-C98A-47A3-9413-807AADDA5E2E}"/>
              </a:ext>
            </a:extLst>
          </p:cNvPr>
          <p:cNvSpPr txBox="1"/>
          <p:nvPr/>
        </p:nvSpPr>
        <p:spPr>
          <a:xfrm>
            <a:off x="228600" y="1779639"/>
            <a:ext cx="11835581" cy="48320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dirty="0" smtClean="0">
                <a:cs typeface="Calibri"/>
              </a:rPr>
              <a:t>Collections that lack identifiers used for analysis such as streaming video</a:t>
            </a:r>
            <a:r>
              <a:rPr lang="en-US" sz="2800" dirty="0" smtClean="0">
                <a:cs typeface="Calibri"/>
              </a:rPr>
              <a:t>.</a:t>
            </a:r>
          </a:p>
          <a:p>
            <a:pPr marL="914400" lvl="1" indent="-457200">
              <a:buFont typeface="Arial"/>
              <a:buChar char="•"/>
            </a:pPr>
            <a:r>
              <a:rPr lang="en-US" sz="2800" dirty="0" smtClean="0">
                <a:cs typeface="Calibri"/>
              </a:rPr>
              <a:t>Title matching in selected titles is only as good as the data allows it to be.</a:t>
            </a:r>
            <a:endParaRPr lang="en-US" sz="2800" dirty="0" smtClean="0">
              <a:cs typeface="Calibri"/>
            </a:endParaRP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cs typeface="Calibri"/>
              </a:rPr>
              <a:t>NZ electronic collections are not able to be used in Overlap Analysis reports.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cs typeface="Calibri"/>
              </a:rPr>
              <a:t>Prospective collections are unable to be compared with holdings level information.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err="1" smtClean="0">
                <a:cs typeface="Calibri"/>
              </a:rPr>
              <a:t>Unactivated</a:t>
            </a:r>
            <a:r>
              <a:rPr lang="en-US" sz="2800" dirty="0" smtClean="0">
                <a:cs typeface="Calibri"/>
              </a:rPr>
              <a:t> CZ collections cannot be compared to IZ collections.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cs typeface="Calibri"/>
              </a:rPr>
              <a:t>Some CZ collections lack ISBN/ISSNs for all titles, so unless vendor provides title list with identifiers, the comparison is only partially useful.</a:t>
            </a:r>
          </a:p>
          <a:p>
            <a:pPr marL="457200" indent="-457200">
              <a:buFont typeface="Arial"/>
              <a:buChar char="•"/>
            </a:pPr>
            <a:endParaRPr lang="en-US" sz="2800" dirty="0" smtClean="0">
              <a:cs typeface="Calibri"/>
            </a:endParaRPr>
          </a:p>
          <a:p>
            <a:pPr marL="457200" indent="-457200">
              <a:buFont typeface="Arial"/>
              <a:buChar char="•"/>
            </a:pPr>
            <a:endParaRPr lang="en-US" sz="2800" dirty="0" smtClean="0">
              <a:cs typeface="Calibri"/>
            </a:endParaRPr>
          </a:p>
          <a:p>
            <a:pPr marL="457200" indent="-457200">
              <a:buFont typeface="Arial"/>
              <a:buChar char="•"/>
            </a:pPr>
            <a:endParaRPr lang="en-US" sz="2800" dirty="0" smtClean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473196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F832FAC-9066-A54F-B49A-783F72C80A5D}"/>
              </a:ext>
            </a:extLst>
          </p:cNvPr>
          <p:cNvSpPr/>
          <p:nvPr/>
        </p:nvSpPr>
        <p:spPr>
          <a:xfrm>
            <a:off x="0" y="6076335"/>
            <a:ext cx="12192000" cy="78166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198901C-9CA4-D041-B948-D3B4894B6476}"/>
              </a:ext>
            </a:extLst>
          </p:cNvPr>
          <p:cNvSpPr/>
          <p:nvPr/>
        </p:nvSpPr>
        <p:spPr>
          <a:xfrm>
            <a:off x="1" y="6076334"/>
            <a:ext cx="4531800" cy="78166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DBFD98D-9C97-DE4A-B29D-544B0AAD154F}"/>
              </a:ext>
            </a:extLst>
          </p:cNvPr>
          <p:cNvGrpSpPr/>
          <p:nvPr/>
        </p:nvGrpSpPr>
        <p:grpSpPr>
          <a:xfrm>
            <a:off x="6276761" y="6251567"/>
            <a:ext cx="5548758" cy="438513"/>
            <a:chOff x="6320303" y="6041112"/>
            <a:chExt cx="5548758" cy="438513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8B1BC77-F5E8-4347-BB4D-7447075C51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24677" y="6086656"/>
              <a:ext cx="435078" cy="354589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94B97D2-B5D9-234A-A702-9B43C3528FB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660050" y="6064185"/>
              <a:ext cx="413343" cy="413343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C0BD2C0-D90B-AF4F-BD3E-11D00A38F3B6}"/>
                </a:ext>
              </a:extLst>
            </p:cNvPr>
            <p:cNvSpPr txBox="1"/>
            <p:nvPr/>
          </p:nvSpPr>
          <p:spPr>
            <a:xfrm>
              <a:off x="6320303" y="6041112"/>
              <a:ext cx="2853813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10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www.suny.edu</a:t>
              </a: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5D6C94E-DAC3-7947-B8BD-C9AE94196B3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367496" y="6062787"/>
              <a:ext cx="413343" cy="416838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BD4C55E-C976-2644-931A-643E76EEF92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1325778" y="6072566"/>
              <a:ext cx="543283" cy="382767"/>
            </a:xfrm>
            <a:prstGeom prst="rect">
              <a:avLst/>
            </a:prstGeom>
          </p:spPr>
        </p:pic>
      </p:grpSp>
      <p:sp>
        <p:nvSpPr>
          <p:cNvPr id="12" name="Title 11">
            <a:extLst>
              <a:ext uri="{FF2B5EF4-FFF2-40B4-BE49-F238E27FC236}">
                <a16:creationId xmlns:a16="http://schemas.microsoft.com/office/drawing/2014/main" id="{457229D6-B6E5-4ED5-A494-9A164D03C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944" y="645814"/>
            <a:ext cx="10637292" cy="120265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cs typeface="Calibri Light"/>
              </a:rPr>
              <a:t>Using Overlap Analyses in Collection Development</a:t>
            </a:r>
            <a:endParaRPr lang="en-US" dirty="0">
              <a:cs typeface="Calibri Ligh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DE8207F-C98A-47A3-9413-807AADDA5E2E}"/>
              </a:ext>
            </a:extLst>
          </p:cNvPr>
          <p:cNvSpPr txBox="1"/>
          <p:nvPr/>
        </p:nvSpPr>
        <p:spPr>
          <a:xfrm>
            <a:off x="855405" y="2069242"/>
            <a:ext cx="10970113" cy="35394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cs typeface="Calibri"/>
              </a:rPr>
              <a:t>If making cuts, could factor in overlap percentage as a factor to decide what should be cut.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cs typeface="Calibri"/>
              </a:rPr>
              <a:t>Should also factor in the content that is part of overlap.  Some of the overlap may be higher value than others.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cs typeface="Calibri"/>
              </a:rPr>
              <a:t>Easier to use usage and cost per use as a first cut factor, and then run overlap, as running overlap analyses is time consuming.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cs typeface="Calibri"/>
              </a:rPr>
              <a:t>Consider the value of potential new proposals, especially for aggregators and large journal packages.</a:t>
            </a:r>
          </a:p>
        </p:txBody>
      </p:sp>
    </p:spTree>
    <p:extLst>
      <p:ext uri="{BB962C8B-B14F-4D97-AF65-F5344CB8AC3E}">
        <p14:creationId xmlns:p14="http://schemas.microsoft.com/office/powerpoint/2010/main" val="9488302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F832FAC-9066-A54F-B49A-783F72C80A5D}"/>
              </a:ext>
            </a:extLst>
          </p:cNvPr>
          <p:cNvSpPr/>
          <p:nvPr/>
        </p:nvSpPr>
        <p:spPr>
          <a:xfrm>
            <a:off x="0" y="6076335"/>
            <a:ext cx="12192000" cy="78166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198901C-9CA4-D041-B948-D3B4894B6476}"/>
              </a:ext>
            </a:extLst>
          </p:cNvPr>
          <p:cNvSpPr/>
          <p:nvPr/>
        </p:nvSpPr>
        <p:spPr>
          <a:xfrm>
            <a:off x="1" y="6076334"/>
            <a:ext cx="4531800" cy="78166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DBFD98D-9C97-DE4A-B29D-544B0AAD154F}"/>
              </a:ext>
            </a:extLst>
          </p:cNvPr>
          <p:cNvGrpSpPr/>
          <p:nvPr/>
        </p:nvGrpSpPr>
        <p:grpSpPr>
          <a:xfrm>
            <a:off x="6276761" y="6251567"/>
            <a:ext cx="5548758" cy="438513"/>
            <a:chOff x="6320303" y="6041112"/>
            <a:chExt cx="5548758" cy="438513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8B1BC77-F5E8-4347-BB4D-7447075C51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24677" y="6086656"/>
              <a:ext cx="435078" cy="354589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94B97D2-B5D9-234A-A702-9B43C3528FB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660050" y="6064185"/>
              <a:ext cx="413343" cy="413343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C0BD2C0-D90B-AF4F-BD3E-11D00A38F3B6}"/>
                </a:ext>
              </a:extLst>
            </p:cNvPr>
            <p:cNvSpPr txBox="1"/>
            <p:nvPr/>
          </p:nvSpPr>
          <p:spPr>
            <a:xfrm>
              <a:off x="6320303" y="6041112"/>
              <a:ext cx="2853813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10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www.suny.edu</a:t>
              </a: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5D6C94E-DAC3-7947-B8BD-C9AE94196B3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367496" y="6062787"/>
              <a:ext cx="413343" cy="416838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BD4C55E-C976-2644-931A-643E76EEF92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1325778" y="6072566"/>
              <a:ext cx="543283" cy="382767"/>
            </a:xfrm>
            <a:prstGeom prst="rect">
              <a:avLst/>
            </a:prstGeom>
          </p:spPr>
        </p:pic>
      </p:grpSp>
      <p:sp>
        <p:nvSpPr>
          <p:cNvPr id="12" name="Title 11">
            <a:extLst>
              <a:ext uri="{FF2B5EF4-FFF2-40B4-BE49-F238E27FC236}">
                <a16:creationId xmlns:a16="http://schemas.microsoft.com/office/drawing/2014/main" id="{457229D6-B6E5-4ED5-A494-9A164D03C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220" y="521110"/>
            <a:ext cx="11311082" cy="599768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cs typeface="Calibri Light"/>
              </a:rPr>
              <a:t>Overlap Analysis Lessons Learned </a:t>
            </a:r>
            <a:endParaRPr lang="en-US" dirty="0">
              <a:cs typeface="Calibri Ligh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DE8207F-C98A-47A3-9413-807AADDA5E2E}"/>
              </a:ext>
            </a:extLst>
          </p:cNvPr>
          <p:cNvSpPr txBox="1"/>
          <p:nvPr/>
        </p:nvSpPr>
        <p:spPr>
          <a:xfrm>
            <a:off x="552087" y="1341654"/>
            <a:ext cx="11472766" cy="569386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dirty="0" smtClean="0">
                <a:cs typeface="Calibri"/>
              </a:rPr>
              <a:t>Not all journals are created equal.  Review what journals are duplicated.</a:t>
            </a:r>
          </a:p>
          <a:p>
            <a:pPr marL="914400" lvl="1" indent="-457200">
              <a:buFont typeface="Arial"/>
              <a:buChar char="•"/>
            </a:pPr>
            <a:r>
              <a:rPr lang="en-US" sz="2800" dirty="0" smtClean="0">
                <a:cs typeface="Calibri"/>
              </a:rPr>
              <a:t>Factor in cost of subscriptions to journals</a:t>
            </a:r>
          </a:p>
          <a:p>
            <a:pPr marL="914400" lvl="1" indent="-457200">
              <a:buFont typeface="Arial"/>
              <a:buChar char="•"/>
            </a:pPr>
            <a:r>
              <a:rPr lang="en-US" sz="2800" dirty="0" smtClean="0">
                <a:cs typeface="Calibri"/>
              </a:rPr>
              <a:t>Journal quality and relevance are also important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cs typeface="Calibri"/>
              </a:rPr>
              <a:t>Not all gaps are created equal.  </a:t>
            </a:r>
          </a:p>
          <a:p>
            <a:pPr marL="914400" lvl="1" indent="-457200">
              <a:buFont typeface="Arial"/>
              <a:buChar char="•"/>
            </a:pPr>
            <a:r>
              <a:rPr lang="en-US" sz="2800" dirty="0" err="1" smtClean="0">
                <a:cs typeface="Calibri"/>
              </a:rPr>
              <a:t>Frontfile</a:t>
            </a:r>
            <a:r>
              <a:rPr lang="en-US" sz="2800" dirty="0" smtClean="0">
                <a:cs typeface="Calibri"/>
              </a:rPr>
              <a:t> content is often most important, especially in STEM fields.</a:t>
            </a:r>
          </a:p>
          <a:p>
            <a:pPr marL="914400" lvl="1" indent="-457200">
              <a:buFont typeface="Arial"/>
              <a:buChar char="•"/>
            </a:pPr>
            <a:r>
              <a:rPr lang="en-US" sz="2800" dirty="0" smtClean="0">
                <a:cs typeface="Calibri"/>
              </a:rPr>
              <a:t>Length of gaps in coverage are also very important.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cs typeface="Calibri"/>
              </a:rPr>
              <a:t>A second level of analysis is almost always helpful or needed to make reports useful.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cs typeface="Calibri"/>
              </a:rPr>
              <a:t>You’ll get to know which vendors have more overlap in collections than others.</a:t>
            </a:r>
          </a:p>
          <a:p>
            <a:pPr marL="457200" indent="-457200">
              <a:buFont typeface="Arial"/>
              <a:buChar char="•"/>
            </a:pPr>
            <a:endParaRPr lang="en-US" sz="2800" dirty="0" smtClean="0">
              <a:cs typeface="Calibri"/>
            </a:endParaRPr>
          </a:p>
          <a:p>
            <a:pPr lvl="1"/>
            <a:endParaRPr lang="en-US" sz="2800" dirty="0" smtClean="0">
              <a:cs typeface="Calibri"/>
            </a:endParaRPr>
          </a:p>
          <a:p>
            <a:pPr marL="914400" lvl="1" indent="-457200">
              <a:buFont typeface="Arial"/>
              <a:buChar char="•"/>
            </a:pPr>
            <a:endParaRPr lang="en-US" sz="28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78094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F832FAC-9066-A54F-B49A-783F72C80A5D}"/>
              </a:ext>
            </a:extLst>
          </p:cNvPr>
          <p:cNvSpPr/>
          <p:nvPr/>
        </p:nvSpPr>
        <p:spPr>
          <a:xfrm>
            <a:off x="0" y="6076335"/>
            <a:ext cx="12192000" cy="78166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198901C-9CA4-D041-B948-D3B4894B6476}"/>
              </a:ext>
            </a:extLst>
          </p:cNvPr>
          <p:cNvSpPr/>
          <p:nvPr/>
        </p:nvSpPr>
        <p:spPr>
          <a:xfrm>
            <a:off x="1" y="6076334"/>
            <a:ext cx="4531800" cy="78166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DBFD98D-9C97-DE4A-B29D-544B0AAD154F}"/>
              </a:ext>
            </a:extLst>
          </p:cNvPr>
          <p:cNvGrpSpPr/>
          <p:nvPr/>
        </p:nvGrpSpPr>
        <p:grpSpPr>
          <a:xfrm>
            <a:off x="6276761" y="6251567"/>
            <a:ext cx="5548758" cy="438513"/>
            <a:chOff x="6320303" y="6041112"/>
            <a:chExt cx="5548758" cy="438513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8B1BC77-F5E8-4347-BB4D-7447075C51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24677" y="6086656"/>
              <a:ext cx="435078" cy="354589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94B97D2-B5D9-234A-A702-9B43C3528FB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660050" y="6064185"/>
              <a:ext cx="413343" cy="413343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C0BD2C0-D90B-AF4F-BD3E-11D00A38F3B6}"/>
                </a:ext>
              </a:extLst>
            </p:cNvPr>
            <p:cNvSpPr txBox="1"/>
            <p:nvPr/>
          </p:nvSpPr>
          <p:spPr>
            <a:xfrm>
              <a:off x="6320303" y="6041112"/>
              <a:ext cx="2853813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10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www.suny.edu</a:t>
              </a: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5D6C94E-DAC3-7947-B8BD-C9AE94196B3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367496" y="6062787"/>
              <a:ext cx="413343" cy="416838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BD4C55E-C976-2644-931A-643E76EEF92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1325778" y="6072566"/>
              <a:ext cx="543283" cy="382767"/>
            </a:xfrm>
            <a:prstGeom prst="rect">
              <a:avLst/>
            </a:prstGeom>
          </p:spPr>
        </p:pic>
      </p:grpSp>
      <p:sp>
        <p:nvSpPr>
          <p:cNvPr id="12" name="Title 11">
            <a:extLst>
              <a:ext uri="{FF2B5EF4-FFF2-40B4-BE49-F238E27FC236}">
                <a16:creationId xmlns:a16="http://schemas.microsoft.com/office/drawing/2014/main" id="{457229D6-B6E5-4ED5-A494-9A164D03C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220" y="521110"/>
            <a:ext cx="11311082" cy="599768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cs typeface="Calibri Light"/>
              </a:rPr>
              <a:t>Overlap and Alma in General</a:t>
            </a:r>
            <a:endParaRPr lang="en-US" dirty="0">
              <a:cs typeface="Calibri Ligh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DE8207F-C98A-47A3-9413-807AADDA5E2E}"/>
              </a:ext>
            </a:extLst>
          </p:cNvPr>
          <p:cNvSpPr txBox="1"/>
          <p:nvPr/>
        </p:nvSpPr>
        <p:spPr>
          <a:xfrm>
            <a:off x="438165" y="1164134"/>
            <a:ext cx="9864126" cy="569386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dirty="0" smtClean="0">
                <a:cs typeface="Calibri"/>
              </a:rPr>
              <a:t>If yo</a:t>
            </a:r>
            <a:r>
              <a:rPr lang="en-US" sz="2800" dirty="0" smtClean="0">
                <a:cs typeface="Calibri"/>
              </a:rPr>
              <a:t>u don’t do this process often, it’s confusing.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cs typeface="Calibri"/>
              </a:rPr>
              <a:t>The documentation on overlap analysis is dense, and sometimes omits information that would clarify how to interpret reports.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cs typeface="Calibri"/>
              </a:rPr>
              <a:t>Unless it’s a simple compare 1 IZ collection to another, expect to spend some time getting familiar with the process.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cs typeface="Calibri"/>
              </a:rPr>
              <a:t>Because of this, if you want an overlap analysis, you can request one from SLSS.</a:t>
            </a:r>
          </a:p>
          <a:p>
            <a:pPr marL="914400" lvl="1" indent="-457200">
              <a:buFont typeface="Arial"/>
              <a:buChar char="•"/>
            </a:pPr>
            <a:r>
              <a:rPr lang="en-US" sz="2800" dirty="0" smtClean="0">
                <a:cs typeface="Calibri"/>
              </a:rPr>
              <a:t>Just be as specific as possible with what you’d like us to compare.</a:t>
            </a:r>
          </a:p>
          <a:p>
            <a:pPr marL="914400" lvl="1" indent="-457200">
              <a:buFont typeface="Arial"/>
              <a:buChar char="•"/>
            </a:pPr>
            <a:r>
              <a:rPr lang="en-US" sz="2800" dirty="0" smtClean="0">
                <a:cs typeface="Calibri"/>
              </a:rPr>
              <a:t>Submit request to: info@slcny.libanswers.com</a:t>
            </a:r>
            <a:endParaRPr lang="en-US" sz="2800" dirty="0" smtClean="0">
              <a:cs typeface="Calibri"/>
            </a:endParaRPr>
          </a:p>
          <a:p>
            <a:pPr lvl="1"/>
            <a:endParaRPr lang="en-US" sz="2800" dirty="0" smtClean="0">
              <a:cs typeface="Calibri"/>
            </a:endParaRPr>
          </a:p>
          <a:p>
            <a:pPr marL="914400" lvl="1" indent="-457200">
              <a:buFont typeface="Arial"/>
              <a:buChar char="•"/>
            </a:pPr>
            <a:endParaRPr lang="en-US" sz="2800" dirty="0">
              <a:cs typeface="Calibri"/>
            </a:endParaRPr>
          </a:p>
        </p:txBody>
      </p:sp>
      <p:pic>
        <p:nvPicPr>
          <p:cNvPr id="2050" name="Picture 2" descr="complex Icon 22549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4066" y="1755152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61203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F832FAC-9066-A54F-B49A-783F72C80A5D}"/>
              </a:ext>
            </a:extLst>
          </p:cNvPr>
          <p:cNvSpPr/>
          <p:nvPr/>
        </p:nvSpPr>
        <p:spPr>
          <a:xfrm>
            <a:off x="0" y="6076335"/>
            <a:ext cx="12192000" cy="78166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198901C-9CA4-D041-B948-D3B4894B6476}"/>
              </a:ext>
            </a:extLst>
          </p:cNvPr>
          <p:cNvSpPr/>
          <p:nvPr/>
        </p:nvSpPr>
        <p:spPr>
          <a:xfrm>
            <a:off x="1" y="6076334"/>
            <a:ext cx="4531800" cy="78166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DBFD98D-9C97-DE4A-B29D-544B0AAD154F}"/>
              </a:ext>
            </a:extLst>
          </p:cNvPr>
          <p:cNvGrpSpPr/>
          <p:nvPr/>
        </p:nvGrpSpPr>
        <p:grpSpPr>
          <a:xfrm>
            <a:off x="6276761" y="6251567"/>
            <a:ext cx="5548758" cy="438513"/>
            <a:chOff x="6320303" y="6041112"/>
            <a:chExt cx="5548758" cy="438513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8B1BC77-F5E8-4347-BB4D-7447075C51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24677" y="6086656"/>
              <a:ext cx="435078" cy="354589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94B97D2-B5D9-234A-A702-9B43C3528FB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660050" y="6064185"/>
              <a:ext cx="413343" cy="413343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C0BD2C0-D90B-AF4F-BD3E-11D00A38F3B6}"/>
                </a:ext>
              </a:extLst>
            </p:cNvPr>
            <p:cNvSpPr txBox="1"/>
            <p:nvPr/>
          </p:nvSpPr>
          <p:spPr>
            <a:xfrm>
              <a:off x="6320303" y="6041112"/>
              <a:ext cx="2853813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10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www.suny.edu</a:t>
              </a: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5D6C94E-DAC3-7947-B8BD-C9AE94196B3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367496" y="6062787"/>
              <a:ext cx="413343" cy="416838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BD4C55E-C976-2644-931A-643E76EEF92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1325778" y="6072566"/>
              <a:ext cx="543283" cy="382767"/>
            </a:xfrm>
            <a:prstGeom prst="rect">
              <a:avLst/>
            </a:prstGeom>
          </p:spPr>
        </p:pic>
      </p:grpSp>
      <p:sp>
        <p:nvSpPr>
          <p:cNvPr id="12" name="Title 11">
            <a:extLst>
              <a:ext uri="{FF2B5EF4-FFF2-40B4-BE49-F238E27FC236}">
                <a16:creationId xmlns:a16="http://schemas.microsoft.com/office/drawing/2014/main" id="{457229D6-B6E5-4ED5-A494-9A164D03C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944" y="645813"/>
            <a:ext cx="10515600" cy="1601907"/>
          </a:xfrm>
        </p:spPr>
        <p:txBody>
          <a:bodyPr>
            <a:normAutofit/>
          </a:bodyPr>
          <a:lstStyle/>
          <a:p>
            <a:r>
              <a:rPr lang="en-US" dirty="0" smtClean="0">
                <a:cs typeface="Calibri Light"/>
              </a:rPr>
              <a:t>Question for Everyone</a:t>
            </a:r>
            <a:endParaRPr lang="en-US" dirty="0">
              <a:cs typeface="Calibri Ligh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DE8207F-C98A-47A3-9413-807AADDA5E2E}"/>
              </a:ext>
            </a:extLst>
          </p:cNvPr>
          <p:cNvSpPr txBox="1"/>
          <p:nvPr/>
        </p:nvSpPr>
        <p:spPr>
          <a:xfrm>
            <a:off x="1007632" y="2439344"/>
            <a:ext cx="5845452" cy="13849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dirty="0" smtClean="0">
                <a:cs typeface="Calibri"/>
              </a:rPr>
              <a:t>How do you use Overlap Analyses as part of your Collection Development Toolkit?</a:t>
            </a:r>
            <a:endParaRPr lang="en-US" sz="2800" dirty="0">
              <a:cs typeface="Calibri"/>
            </a:endParaRPr>
          </a:p>
        </p:txBody>
      </p:sp>
      <p:pic>
        <p:nvPicPr>
          <p:cNvPr id="3074" name="Picture 2" descr="toolkit Icon 121939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2438" y="2468496"/>
            <a:ext cx="2673775" cy="2673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34837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erson sitting on a bench&#10;&#10;Description automatically generated">
            <a:extLst>
              <a:ext uri="{FF2B5EF4-FFF2-40B4-BE49-F238E27FC236}">
                <a16:creationId xmlns:a16="http://schemas.microsoft.com/office/drawing/2014/main" id="{91BD1E80-C8DD-3549-AC06-33E1199DE28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726" t="7741" r="18609" b="7772"/>
          <a:stretch/>
        </p:blipFill>
        <p:spPr>
          <a:xfrm>
            <a:off x="4305781" y="0"/>
            <a:ext cx="7886217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BC59822-7DB9-334D-AFC1-9547312EB94B}"/>
              </a:ext>
            </a:extLst>
          </p:cNvPr>
          <p:cNvSpPr txBox="1"/>
          <p:nvPr/>
        </p:nvSpPr>
        <p:spPr>
          <a:xfrm>
            <a:off x="418257" y="1836998"/>
            <a:ext cx="354795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AauxPro OT" panose="02000903030000090004" pitchFamily="2" charset="0"/>
              </a:rPr>
              <a:t>Questions?</a:t>
            </a:r>
          </a:p>
          <a:p>
            <a:endParaRPr lang="en-US" sz="3600" b="1" dirty="0" smtClean="0">
              <a:solidFill>
                <a:schemeClr val="accent1">
                  <a:lumMod val="75000"/>
                </a:schemeClr>
              </a:solidFill>
              <a:latin typeface="AauxPro OT" panose="02000903030000090004" pitchFamily="2" charset="0"/>
            </a:endParaRPr>
          </a:p>
          <a:p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latin typeface="AauxPro OT" panose="02000903030000090004" pitchFamily="2" charset="0"/>
              </a:rPr>
              <a:t>Comments?</a:t>
            </a:r>
            <a:endParaRPr lang="en-US" sz="3600" b="1" dirty="0">
              <a:solidFill>
                <a:schemeClr val="accent1">
                  <a:lumMod val="75000"/>
                </a:schemeClr>
              </a:solidFill>
              <a:latin typeface="AauxPro OT" panose="02000903030000090004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2177886-6A56-C543-818B-B58CC62207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078" y="273553"/>
            <a:ext cx="2096528" cy="1048264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93943C36-6092-2244-AE36-D2625288AA6C}"/>
              </a:ext>
            </a:extLst>
          </p:cNvPr>
          <p:cNvGrpSpPr/>
          <p:nvPr/>
        </p:nvGrpSpPr>
        <p:grpSpPr>
          <a:xfrm>
            <a:off x="1370931" y="6041112"/>
            <a:ext cx="5548758" cy="438513"/>
            <a:chOff x="6320303" y="6041112"/>
            <a:chExt cx="5548758" cy="438513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9133737B-069D-3145-A705-4ECCEB16FEF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024677" y="6086656"/>
              <a:ext cx="435078" cy="354589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8B4D6807-3B4C-AE4B-ADD9-50C2429D72E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660050" y="6064185"/>
              <a:ext cx="413343" cy="413343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16DC377-C509-9243-8DC8-DADB6CCD3E0A}"/>
                </a:ext>
              </a:extLst>
            </p:cNvPr>
            <p:cNvSpPr txBox="1"/>
            <p:nvPr/>
          </p:nvSpPr>
          <p:spPr>
            <a:xfrm>
              <a:off x="6320303" y="6041112"/>
              <a:ext cx="2853813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100" err="1">
                  <a:solidFill>
                    <a:schemeClr val="accent1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www.suny.edu</a:t>
              </a:r>
              <a:endParaRPr lang="en-US" sz="210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A51CE042-932D-3E41-8540-FA13308E9CD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367496" y="6062787"/>
              <a:ext cx="413343" cy="416838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C9632E47-E815-DD42-AF4E-C21A758CB69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1325778" y="6072566"/>
              <a:ext cx="543283" cy="3827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855022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F832FAC-9066-A54F-B49A-783F72C80A5D}"/>
              </a:ext>
            </a:extLst>
          </p:cNvPr>
          <p:cNvSpPr/>
          <p:nvPr/>
        </p:nvSpPr>
        <p:spPr>
          <a:xfrm>
            <a:off x="0" y="6076335"/>
            <a:ext cx="12192000" cy="78166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198901C-9CA4-D041-B948-D3B4894B6476}"/>
              </a:ext>
            </a:extLst>
          </p:cNvPr>
          <p:cNvSpPr/>
          <p:nvPr/>
        </p:nvSpPr>
        <p:spPr>
          <a:xfrm>
            <a:off x="1" y="6076334"/>
            <a:ext cx="4531800" cy="78166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DBFD98D-9C97-DE4A-B29D-544B0AAD154F}"/>
              </a:ext>
            </a:extLst>
          </p:cNvPr>
          <p:cNvGrpSpPr/>
          <p:nvPr/>
        </p:nvGrpSpPr>
        <p:grpSpPr>
          <a:xfrm>
            <a:off x="6276761" y="6251567"/>
            <a:ext cx="5548758" cy="438513"/>
            <a:chOff x="6320303" y="6041112"/>
            <a:chExt cx="5548758" cy="438513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8B1BC77-F5E8-4347-BB4D-7447075C51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24677" y="6086656"/>
              <a:ext cx="435078" cy="354589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94B97D2-B5D9-234A-A702-9B43C3528FB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660050" y="6064185"/>
              <a:ext cx="413343" cy="413343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C0BD2C0-D90B-AF4F-BD3E-11D00A38F3B6}"/>
                </a:ext>
              </a:extLst>
            </p:cNvPr>
            <p:cNvSpPr txBox="1"/>
            <p:nvPr/>
          </p:nvSpPr>
          <p:spPr>
            <a:xfrm>
              <a:off x="6320303" y="6041112"/>
              <a:ext cx="2853813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10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www.suny.edu</a:t>
              </a: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5D6C94E-DAC3-7947-B8BD-C9AE94196B3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367496" y="6062787"/>
              <a:ext cx="413343" cy="416838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BD4C55E-C976-2644-931A-643E76EEF92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1325778" y="6072566"/>
              <a:ext cx="543283" cy="382767"/>
            </a:xfrm>
            <a:prstGeom prst="rect">
              <a:avLst/>
            </a:prstGeom>
          </p:spPr>
        </p:pic>
      </p:grpSp>
      <p:sp>
        <p:nvSpPr>
          <p:cNvPr id="12" name="Title 11">
            <a:extLst>
              <a:ext uri="{FF2B5EF4-FFF2-40B4-BE49-F238E27FC236}">
                <a16:creationId xmlns:a16="http://schemas.microsoft.com/office/drawing/2014/main" id="{457229D6-B6E5-4ED5-A494-9A164D03C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436" y="437852"/>
            <a:ext cx="10888295" cy="123886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cs typeface="Calibri Light"/>
              </a:rPr>
              <a:t>Scenarios For Overlap Analyses in Alma</a:t>
            </a:r>
            <a:endParaRPr lang="en-US" dirty="0">
              <a:cs typeface="Calibri Ligh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DE8207F-C98A-47A3-9413-807AADDA5E2E}"/>
              </a:ext>
            </a:extLst>
          </p:cNvPr>
          <p:cNvSpPr txBox="1"/>
          <p:nvPr/>
        </p:nvSpPr>
        <p:spPr>
          <a:xfrm>
            <a:off x="459269" y="1598791"/>
            <a:ext cx="8122942" cy="440120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dirty="0" smtClean="0">
                <a:cs typeface="Calibri"/>
              </a:rPr>
              <a:t>Comparing two collections.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cs typeface="Calibri"/>
              </a:rPr>
              <a:t>Comparing one collection with multiple collections in your holdings </a:t>
            </a:r>
            <a:r>
              <a:rPr lang="en-US" sz="2800" dirty="0" smtClean="0">
                <a:cs typeface="Calibri"/>
              </a:rPr>
              <a:t>(IZ) or in the Alma Repository (CZ).</a:t>
            </a:r>
            <a:endParaRPr lang="en-US" sz="2800" dirty="0" smtClean="0">
              <a:cs typeface="Calibri"/>
            </a:endParaRP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cs typeface="Calibri"/>
              </a:rPr>
              <a:t>Comparing a collection with your entire holdings.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cs typeface="Calibri"/>
              </a:rPr>
              <a:t>Compare a collection you don’t subscribe to with </a:t>
            </a:r>
            <a:r>
              <a:rPr lang="en-US" sz="2800" dirty="0" smtClean="0">
                <a:cs typeface="Calibri"/>
              </a:rPr>
              <a:t>all your </a:t>
            </a:r>
            <a:r>
              <a:rPr lang="en-US" sz="2800" dirty="0" smtClean="0">
                <a:cs typeface="Calibri"/>
              </a:rPr>
              <a:t>holdings.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cs typeface="Calibri"/>
              </a:rPr>
              <a:t>Compare a collection you don’t subscribe to with your holdings and what’s available in the Community Zone.</a:t>
            </a:r>
          </a:p>
          <a:p>
            <a:pPr marL="457200" indent="-457200">
              <a:buFont typeface="Arial"/>
              <a:buChar char="•"/>
            </a:pPr>
            <a:endParaRPr lang="en-US" sz="2800" dirty="0">
              <a:cs typeface="Calibri"/>
            </a:endParaRPr>
          </a:p>
        </p:txBody>
      </p:sp>
      <p:pic>
        <p:nvPicPr>
          <p:cNvPr id="1026" name="Picture 2" descr="overlap Icon 3726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8635" y="2406762"/>
            <a:ext cx="2320096" cy="2320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7007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F832FAC-9066-A54F-B49A-783F72C80A5D}"/>
              </a:ext>
            </a:extLst>
          </p:cNvPr>
          <p:cNvSpPr/>
          <p:nvPr/>
        </p:nvSpPr>
        <p:spPr>
          <a:xfrm>
            <a:off x="0" y="6076335"/>
            <a:ext cx="12192000" cy="78166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198901C-9CA4-D041-B948-D3B4894B6476}"/>
              </a:ext>
            </a:extLst>
          </p:cNvPr>
          <p:cNvSpPr/>
          <p:nvPr/>
        </p:nvSpPr>
        <p:spPr>
          <a:xfrm>
            <a:off x="1" y="6076334"/>
            <a:ext cx="4531800" cy="78166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DBFD98D-9C97-DE4A-B29D-544B0AAD154F}"/>
              </a:ext>
            </a:extLst>
          </p:cNvPr>
          <p:cNvGrpSpPr/>
          <p:nvPr/>
        </p:nvGrpSpPr>
        <p:grpSpPr>
          <a:xfrm>
            <a:off x="6276761" y="6251567"/>
            <a:ext cx="5548758" cy="438513"/>
            <a:chOff x="6320303" y="6041112"/>
            <a:chExt cx="5548758" cy="438513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8B1BC77-F5E8-4347-BB4D-7447075C51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24677" y="6086656"/>
              <a:ext cx="435078" cy="354589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94B97D2-B5D9-234A-A702-9B43C3528FB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660050" y="6064185"/>
              <a:ext cx="413343" cy="413343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C0BD2C0-D90B-AF4F-BD3E-11D00A38F3B6}"/>
                </a:ext>
              </a:extLst>
            </p:cNvPr>
            <p:cNvSpPr txBox="1"/>
            <p:nvPr/>
          </p:nvSpPr>
          <p:spPr>
            <a:xfrm>
              <a:off x="6320303" y="6041112"/>
              <a:ext cx="2853813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10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www.suny.edu</a:t>
              </a: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5D6C94E-DAC3-7947-B8BD-C9AE94196B3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367496" y="6062787"/>
              <a:ext cx="413343" cy="416838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BD4C55E-C976-2644-931A-643E76EEF92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1325778" y="6072566"/>
              <a:ext cx="543283" cy="382767"/>
            </a:xfrm>
            <a:prstGeom prst="rect">
              <a:avLst/>
            </a:prstGeom>
          </p:spPr>
        </p:pic>
      </p:grpSp>
      <p:sp>
        <p:nvSpPr>
          <p:cNvPr id="12" name="Title 11">
            <a:extLst>
              <a:ext uri="{FF2B5EF4-FFF2-40B4-BE49-F238E27FC236}">
                <a16:creationId xmlns:a16="http://schemas.microsoft.com/office/drawing/2014/main" id="{457229D6-B6E5-4ED5-A494-9A164D03C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944" y="645813"/>
            <a:ext cx="10515600" cy="1601907"/>
          </a:xfrm>
        </p:spPr>
        <p:txBody>
          <a:bodyPr>
            <a:normAutofit/>
          </a:bodyPr>
          <a:lstStyle/>
          <a:p>
            <a:r>
              <a:rPr lang="en-US" dirty="0" smtClean="0">
                <a:cs typeface="Calibri Light"/>
              </a:rPr>
              <a:t>Two Types of Overlap Analyses</a:t>
            </a:r>
            <a:endParaRPr lang="en-US" dirty="0">
              <a:cs typeface="Calibri Light"/>
            </a:endParaRPr>
          </a:p>
        </p:txBody>
      </p:sp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764" y="2731542"/>
            <a:ext cx="9620744" cy="2609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4439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F832FAC-9066-A54F-B49A-783F72C80A5D}"/>
              </a:ext>
            </a:extLst>
          </p:cNvPr>
          <p:cNvSpPr/>
          <p:nvPr/>
        </p:nvSpPr>
        <p:spPr>
          <a:xfrm>
            <a:off x="0" y="6076335"/>
            <a:ext cx="12192000" cy="78166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198901C-9CA4-D041-B948-D3B4894B6476}"/>
              </a:ext>
            </a:extLst>
          </p:cNvPr>
          <p:cNvSpPr/>
          <p:nvPr/>
        </p:nvSpPr>
        <p:spPr>
          <a:xfrm>
            <a:off x="1" y="6076334"/>
            <a:ext cx="4531800" cy="78166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DBFD98D-9C97-DE4A-B29D-544B0AAD154F}"/>
              </a:ext>
            </a:extLst>
          </p:cNvPr>
          <p:cNvGrpSpPr/>
          <p:nvPr/>
        </p:nvGrpSpPr>
        <p:grpSpPr>
          <a:xfrm>
            <a:off x="6276761" y="6251567"/>
            <a:ext cx="5548758" cy="438513"/>
            <a:chOff x="6320303" y="6041112"/>
            <a:chExt cx="5548758" cy="438513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8B1BC77-F5E8-4347-BB4D-7447075C51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24677" y="6086656"/>
              <a:ext cx="435078" cy="354589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94B97D2-B5D9-234A-A702-9B43C3528FB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660050" y="6064185"/>
              <a:ext cx="413343" cy="413343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C0BD2C0-D90B-AF4F-BD3E-11D00A38F3B6}"/>
                </a:ext>
              </a:extLst>
            </p:cNvPr>
            <p:cNvSpPr txBox="1"/>
            <p:nvPr/>
          </p:nvSpPr>
          <p:spPr>
            <a:xfrm>
              <a:off x="6320303" y="6041112"/>
              <a:ext cx="2853813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10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www.suny.edu</a:t>
              </a: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5D6C94E-DAC3-7947-B8BD-C9AE94196B3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367496" y="6062787"/>
              <a:ext cx="413343" cy="416838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BD4C55E-C976-2644-931A-643E76EEF92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1325778" y="6072566"/>
              <a:ext cx="543283" cy="382767"/>
            </a:xfrm>
            <a:prstGeom prst="rect">
              <a:avLst/>
            </a:prstGeom>
          </p:spPr>
        </p:pic>
      </p:grpSp>
      <p:sp>
        <p:nvSpPr>
          <p:cNvPr id="12" name="Title 11">
            <a:extLst>
              <a:ext uri="{FF2B5EF4-FFF2-40B4-BE49-F238E27FC236}">
                <a16:creationId xmlns:a16="http://schemas.microsoft.com/office/drawing/2014/main" id="{457229D6-B6E5-4ED5-A494-9A164D03C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cs typeface="Calibri Light"/>
              </a:rPr>
              <a:t>What’s the difference between the two types of analyses?</a:t>
            </a:r>
            <a:endParaRPr lang="en-US" dirty="0">
              <a:cs typeface="Calibri Light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540774" y="1956619"/>
            <a:ext cx="5456801" cy="548456"/>
          </a:xfrm>
        </p:spPr>
        <p:txBody>
          <a:bodyPr/>
          <a:lstStyle/>
          <a:p>
            <a:r>
              <a:rPr lang="en-US" dirty="0" smtClean="0"/>
              <a:t>Set Comparison	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Can compare collections in your institution.</a:t>
            </a:r>
          </a:p>
          <a:p>
            <a:r>
              <a:rPr lang="en-US" dirty="0" smtClean="0"/>
              <a:t>Only 1 source collection can be used.</a:t>
            </a:r>
          </a:p>
          <a:p>
            <a:r>
              <a:rPr lang="en-US" dirty="0" smtClean="0"/>
              <a:t>Only compares active </a:t>
            </a:r>
            <a:r>
              <a:rPr lang="en-US" dirty="0" smtClean="0"/>
              <a:t>portfolios/collections.</a:t>
            </a:r>
            <a:endParaRPr lang="en-US" dirty="0" smtClean="0"/>
          </a:p>
          <a:p>
            <a:r>
              <a:rPr lang="en-US" dirty="0" smtClean="0"/>
              <a:t>Source collections must be in your IZ.</a:t>
            </a:r>
          </a:p>
          <a:p>
            <a:r>
              <a:rPr lang="en-US" dirty="0" smtClean="0"/>
              <a:t>Target collections can be IZ/CZ.</a:t>
            </a:r>
          </a:p>
          <a:p>
            <a:r>
              <a:rPr lang="en-US" dirty="0" smtClean="0"/>
              <a:t>Can compare </a:t>
            </a:r>
            <a:r>
              <a:rPr lang="en-US" dirty="0" smtClean="0"/>
              <a:t>holdings/coverage.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Selected Titles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Must use an input file.</a:t>
            </a:r>
          </a:p>
          <a:p>
            <a:r>
              <a:rPr lang="en-US" dirty="0" smtClean="0"/>
              <a:t>Input file only allows for identifiers (heading is name of identifier)</a:t>
            </a:r>
          </a:p>
          <a:p>
            <a:r>
              <a:rPr lang="en-US" dirty="0" smtClean="0"/>
              <a:t>Does not compare holdings, although holdings are provided in report.</a:t>
            </a:r>
          </a:p>
          <a:p>
            <a:r>
              <a:rPr lang="en-US" dirty="0" smtClean="0"/>
              <a:t>Can compare to CZ and IZ.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13369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F832FAC-9066-A54F-B49A-783F72C80A5D}"/>
              </a:ext>
            </a:extLst>
          </p:cNvPr>
          <p:cNvSpPr/>
          <p:nvPr/>
        </p:nvSpPr>
        <p:spPr>
          <a:xfrm>
            <a:off x="0" y="6076335"/>
            <a:ext cx="12192000" cy="78166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198901C-9CA4-D041-B948-D3B4894B6476}"/>
              </a:ext>
            </a:extLst>
          </p:cNvPr>
          <p:cNvSpPr/>
          <p:nvPr/>
        </p:nvSpPr>
        <p:spPr>
          <a:xfrm>
            <a:off x="1" y="6076334"/>
            <a:ext cx="4531800" cy="78166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DBFD98D-9C97-DE4A-B29D-544B0AAD154F}"/>
              </a:ext>
            </a:extLst>
          </p:cNvPr>
          <p:cNvGrpSpPr/>
          <p:nvPr/>
        </p:nvGrpSpPr>
        <p:grpSpPr>
          <a:xfrm>
            <a:off x="6276761" y="6251567"/>
            <a:ext cx="5548758" cy="438513"/>
            <a:chOff x="6320303" y="6041112"/>
            <a:chExt cx="5548758" cy="438513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8B1BC77-F5E8-4347-BB4D-7447075C51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24677" y="6086656"/>
              <a:ext cx="435078" cy="354589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94B97D2-B5D9-234A-A702-9B43C3528FB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660050" y="6064185"/>
              <a:ext cx="413343" cy="413343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C0BD2C0-D90B-AF4F-BD3E-11D00A38F3B6}"/>
                </a:ext>
              </a:extLst>
            </p:cNvPr>
            <p:cNvSpPr txBox="1"/>
            <p:nvPr/>
          </p:nvSpPr>
          <p:spPr>
            <a:xfrm>
              <a:off x="6320303" y="6041112"/>
              <a:ext cx="2853813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10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www.suny.edu</a:t>
              </a: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5D6C94E-DAC3-7947-B8BD-C9AE94196B3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367496" y="6062787"/>
              <a:ext cx="413343" cy="416838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BD4C55E-C976-2644-931A-643E76EEF92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1325778" y="6072566"/>
              <a:ext cx="543283" cy="382767"/>
            </a:xfrm>
            <a:prstGeom prst="rect">
              <a:avLst/>
            </a:prstGeom>
          </p:spPr>
        </p:pic>
      </p:grpSp>
      <p:sp>
        <p:nvSpPr>
          <p:cNvPr id="12" name="Title 11">
            <a:extLst>
              <a:ext uri="{FF2B5EF4-FFF2-40B4-BE49-F238E27FC236}">
                <a16:creationId xmlns:a16="http://schemas.microsoft.com/office/drawing/2014/main" id="{457229D6-B6E5-4ED5-A494-9A164D03C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cs typeface="Calibri Light"/>
              </a:rPr>
              <a:t>Set Comparison</a:t>
            </a:r>
            <a:endParaRPr lang="en-US" dirty="0">
              <a:cs typeface="Calibri Light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Restricted to activated collections </a:t>
            </a:r>
            <a:r>
              <a:rPr lang="en-US" dirty="0" smtClean="0"/>
              <a:t>and</a:t>
            </a:r>
            <a:r>
              <a:rPr lang="en-US" dirty="0" smtClean="0"/>
              <a:t> portfolios </a:t>
            </a:r>
            <a:r>
              <a:rPr lang="en-US" dirty="0" smtClean="0"/>
              <a:t>in your IZ.  Good for analyzing overlap </a:t>
            </a:r>
            <a:r>
              <a:rPr lang="en-US" dirty="0" smtClean="0"/>
              <a:t>of</a:t>
            </a:r>
            <a:r>
              <a:rPr lang="en-US" dirty="0" smtClean="0"/>
              <a:t> </a:t>
            </a:r>
            <a:r>
              <a:rPr lang="en-US" dirty="0" smtClean="0"/>
              <a:t>what you already subscribe 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8069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F832FAC-9066-A54F-B49A-783F72C80A5D}"/>
              </a:ext>
            </a:extLst>
          </p:cNvPr>
          <p:cNvSpPr/>
          <p:nvPr/>
        </p:nvSpPr>
        <p:spPr>
          <a:xfrm>
            <a:off x="0" y="6076335"/>
            <a:ext cx="12192000" cy="78166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198901C-9CA4-D041-B948-D3B4894B6476}"/>
              </a:ext>
            </a:extLst>
          </p:cNvPr>
          <p:cNvSpPr/>
          <p:nvPr/>
        </p:nvSpPr>
        <p:spPr>
          <a:xfrm>
            <a:off x="1" y="6076334"/>
            <a:ext cx="4531800" cy="78166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DBFD98D-9C97-DE4A-B29D-544B0AAD154F}"/>
              </a:ext>
            </a:extLst>
          </p:cNvPr>
          <p:cNvGrpSpPr/>
          <p:nvPr/>
        </p:nvGrpSpPr>
        <p:grpSpPr>
          <a:xfrm>
            <a:off x="6276761" y="6251567"/>
            <a:ext cx="5548758" cy="438513"/>
            <a:chOff x="6320303" y="6041112"/>
            <a:chExt cx="5548758" cy="438513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8B1BC77-F5E8-4347-BB4D-7447075C51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24677" y="6086656"/>
              <a:ext cx="435078" cy="354589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94B97D2-B5D9-234A-A702-9B43C3528FB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660050" y="6064185"/>
              <a:ext cx="413343" cy="413343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C0BD2C0-D90B-AF4F-BD3E-11D00A38F3B6}"/>
                </a:ext>
              </a:extLst>
            </p:cNvPr>
            <p:cNvSpPr txBox="1"/>
            <p:nvPr/>
          </p:nvSpPr>
          <p:spPr>
            <a:xfrm>
              <a:off x="6320303" y="6041112"/>
              <a:ext cx="2853813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10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www.suny.edu</a:t>
              </a: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5D6C94E-DAC3-7947-B8BD-C9AE94196B3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367496" y="6062787"/>
              <a:ext cx="413343" cy="416838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BD4C55E-C976-2644-931A-643E76EEF92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1325778" y="6072566"/>
              <a:ext cx="543283" cy="382767"/>
            </a:xfrm>
            <a:prstGeom prst="rect">
              <a:avLst/>
            </a:prstGeom>
          </p:spPr>
        </p:pic>
      </p:grpSp>
      <p:sp>
        <p:nvSpPr>
          <p:cNvPr id="12" name="Title 11">
            <a:extLst>
              <a:ext uri="{FF2B5EF4-FFF2-40B4-BE49-F238E27FC236}">
                <a16:creationId xmlns:a16="http://schemas.microsoft.com/office/drawing/2014/main" id="{457229D6-B6E5-4ED5-A494-9A164D03C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874" y="0"/>
            <a:ext cx="10592603" cy="1174557"/>
          </a:xfrm>
        </p:spPr>
        <p:txBody>
          <a:bodyPr>
            <a:normAutofit/>
          </a:bodyPr>
          <a:lstStyle/>
          <a:p>
            <a:r>
              <a:rPr lang="en-US" dirty="0" smtClean="0">
                <a:cs typeface="Calibri Light"/>
              </a:rPr>
              <a:t>Comparing Two Collections</a:t>
            </a:r>
            <a:endParaRPr lang="en-US" dirty="0">
              <a:cs typeface="Calibri Ligh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DE8207F-C98A-47A3-9413-807AADDA5E2E}"/>
              </a:ext>
            </a:extLst>
          </p:cNvPr>
          <p:cNvSpPr txBox="1"/>
          <p:nvPr/>
        </p:nvSpPr>
        <p:spPr>
          <a:xfrm>
            <a:off x="258924" y="1174557"/>
            <a:ext cx="11674152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cs typeface="Calibri"/>
              </a:rPr>
              <a:t>Single Source Collection vs. 1 or more Target Collection(s).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cs typeface="Calibri"/>
              </a:rPr>
              <a:t>Collection Repository Search option available for adding collections.</a:t>
            </a:r>
          </a:p>
        </p:txBody>
      </p:sp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50" y="2268832"/>
            <a:ext cx="12048888" cy="327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5261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F832FAC-9066-A54F-B49A-783F72C80A5D}"/>
              </a:ext>
            </a:extLst>
          </p:cNvPr>
          <p:cNvSpPr/>
          <p:nvPr/>
        </p:nvSpPr>
        <p:spPr>
          <a:xfrm>
            <a:off x="0" y="6076335"/>
            <a:ext cx="12192000" cy="78166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198901C-9CA4-D041-B948-D3B4894B6476}"/>
              </a:ext>
            </a:extLst>
          </p:cNvPr>
          <p:cNvSpPr/>
          <p:nvPr/>
        </p:nvSpPr>
        <p:spPr>
          <a:xfrm>
            <a:off x="1" y="6076334"/>
            <a:ext cx="4531800" cy="78166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DBFD98D-9C97-DE4A-B29D-544B0AAD154F}"/>
              </a:ext>
            </a:extLst>
          </p:cNvPr>
          <p:cNvGrpSpPr/>
          <p:nvPr/>
        </p:nvGrpSpPr>
        <p:grpSpPr>
          <a:xfrm>
            <a:off x="6276761" y="6251567"/>
            <a:ext cx="5548758" cy="438513"/>
            <a:chOff x="6320303" y="6041112"/>
            <a:chExt cx="5548758" cy="438513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8B1BC77-F5E8-4347-BB4D-7447075C51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24677" y="6086656"/>
              <a:ext cx="435078" cy="354589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94B97D2-B5D9-234A-A702-9B43C3528FB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660050" y="6064185"/>
              <a:ext cx="413343" cy="413343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C0BD2C0-D90B-AF4F-BD3E-11D00A38F3B6}"/>
                </a:ext>
              </a:extLst>
            </p:cNvPr>
            <p:cNvSpPr txBox="1"/>
            <p:nvPr/>
          </p:nvSpPr>
          <p:spPr>
            <a:xfrm>
              <a:off x="6320303" y="6041112"/>
              <a:ext cx="2853813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10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www.suny.edu</a:t>
              </a: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5D6C94E-DAC3-7947-B8BD-C9AE94196B3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367496" y="6062787"/>
              <a:ext cx="413343" cy="416838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BD4C55E-C976-2644-931A-643E76EEF92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1325778" y="6072566"/>
              <a:ext cx="543283" cy="382767"/>
            </a:xfrm>
            <a:prstGeom prst="rect">
              <a:avLst/>
            </a:prstGeom>
          </p:spPr>
        </p:pic>
      </p:grpSp>
      <p:sp>
        <p:nvSpPr>
          <p:cNvPr id="12" name="Title 11">
            <a:extLst>
              <a:ext uri="{FF2B5EF4-FFF2-40B4-BE49-F238E27FC236}">
                <a16:creationId xmlns:a16="http://schemas.microsoft.com/office/drawing/2014/main" id="{457229D6-B6E5-4ED5-A494-9A164D03C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874" y="0"/>
            <a:ext cx="10592603" cy="1174557"/>
          </a:xfrm>
        </p:spPr>
        <p:txBody>
          <a:bodyPr>
            <a:normAutofit/>
          </a:bodyPr>
          <a:lstStyle/>
          <a:p>
            <a:r>
              <a:rPr lang="en-US" dirty="0" smtClean="0">
                <a:cs typeface="Calibri Light"/>
              </a:rPr>
              <a:t>Comparing Two Collections</a:t>
            </a:r>
            <a:endParaRPr lang="en-US" dirty="0">
              <a:cs typeface="Calibri Ligh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DE8207F-C98A-47A3-9413-807AADDA5E2E}"/>
              </a:ext>
            </a:extLst>
          </p:cNvPr>
          <p:cNvSpPr txBox="1"/>
          <p:nvPr/>
        </p:nvSpPr>
        <p:spPr>
          <a:xfrm>
            <a:off x="281874" y="1174557"/>
            <a:ext cx="11674152" cy="13849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cs typeface="Calibri"/>
              </a:rPr>
              <a:t>Try to be as descriptive as possible in report name as certain details aren’t retained on the job history.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cs typeface="Calibri"/>
              </a:rPr>
              <a:t>Description not viewable in any report view options.</a:t>
            </a: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50" y="2567712"/>
            <a:ext cx="12192000" cy="2638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3512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F832FAC-9066-A54F-B49A-783F72C80A5D}"/>
              </a:ext>
            </a:extLst>
          </p:cNvPr>
          <p:cNvSpPr/>
          <p:nvPr/>
        </p:nvSpPr>
        <p:spPr>
          <a:xfrm>
            <a:off x="0" y="6076335"/>
            <a:ext cx="12192000" cy="78166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198901C-9CA4-D041-B948-D3B4894B6476}"/>
              </a:ext>
            </a:extLst>
          </p:cNvPr>
          <p:cNvSpPr/>
          <p:nvPr/>
        </p:nvSpPr>
        <p:spPr>
          <a:xfrm>
            <a:off x="1" y="6076334"/>
            <a:ext cx="4531800" cy="78166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DBFD98D-9C97-DE4A-B29D-544B0AAD154F}"/>
              </a:ext>
            </a:extLst>
          </p:cNvPr>
          <p:cNvGrpSpPr/>
          <p:nvPr/>
        </p:nvGrpSpPr>
        <p:grpSpPr>
          <a:xfrm>
            <a:off x="6276761" y="6251567"/>
            <a:ext cx="5548758" cy="438513"/>
            <a:chOff x="6320303" y="6041112"/>
            <a:chExt cx="5548758" cy="438513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8B1BC77-F5E8-4347-BB4D-7447075C51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24677" y="6086656"/>
              <a:ext cx="435078" cy="354589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94B97D2-B5D9-234A-A702-9B43C3528FB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660050" y="6064185"/>
              <a:ext cx="413343" cy="413343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C0BD2C0-D90B-AF4F-BD3E-11D00A38F3B6}"/>
                </a:ext>
              </a:extLst>
            </p:cNvPr>
            <p:cNvSpPr txBox="1"/>
            <p:nvPr/>
          </p:nvSpPr>
          <p:spPr>
            <a:xfrm>
              <a:off x="6320303" y="6041112"/>
              <a:ext cx="2853813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10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www.suny.edu</a:t>
              </a: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5D6C94E-DAC3-7947-B8BD-C9AE94196B3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367496" y="6062787"/>
              <a:ext cx="413343" cy="416838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BD4C55E-C976-2644-931A-643E76EEF92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1325778" y="6072566"/>
              <a:ext cx="543283" cy="382767"/>
            </a:xfrm>
            <a:prstGeom prst="rect">
              <a:avLst/>
            </a:prstGeom>
          </p:spPr>
        </p:pic>
      </p:grpSp>
      <p:sp>
        <p:nvSpPr>
          <p:cNvPr id="12" name="Title 11">
            <a:extLst>
              <a:ext uri="{FF2B5EF4-FFF2-40B4-BE49-F238E27FC236}">
                <a16:creationId xmlns:a16="http://schemas.microsoft.com/office/drawing/2014/main" id="{457229D6-B6E5-4ED5-A494-9A164D03C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158" y="279236"/>
            <a:ext cx="10515600" cy="1601907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cs typeface="Calibri Light"/>
              </a:rPr>
              <a:t>How to add all your E-Collections as Target Collections</a:t>
            </a:r>
            <a:endParaRPr lang="en-US" dirty="0">
              <a:cs typeface="Calibri Ligh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DE8207F-C98A-47A3-9413-807AADDA5E2E}"/>
              </a:ext>
            </a:extLst>
          </p:cNvPr>
          <p:cNvSpPr txBox="1"/>
          <p:nvPr/>
        </p:nvSpPr>
        <p:spPr>
          <a:xfrm>
            <a:off x="681895" y="1899165"/>
            <a:ext cx="9864126" cy="267765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dirty="0" smtClean="0">
                <a:cs typeface="Calibri"/>
              </a:rPr>
              <a:t>Select Advanced Search—Use a parameter that would be common in all of the e collections in your IZ.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cs typeface="Calibri"/>
              </a:rPr>
              <a:t> I typically use “Available”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cs typeface="Calibri"/>
              </a:rPr>
              <a:t>Can limit to free/not free as well</a:t>
            </a:r>
          </a:p>
          <a:p>
            <a:pPr marL="457200" indent="-457200">
              <a:buFont typeface="Arial"/>
              <a:buChar char="•"/>
            </a:pPr>
            <a:endParaRPr lang="en-US" sz="2800" dirty="0" smtClean="0">
              <a:cs typeface="Calibri"/>
            </a:endParaRPr>
          </a:p>
          <a:p>
            <a:pPr marL="457200" indent="-457200">
              <a:buFont typeface="Arial"/>
              <a:buChar char="•"/>
            </a:pPr>
            <a:endParaRPr lang="en-US" sz="2800" dirty="0">
              <a:cs typeface="Calibri"/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583" y="3726475"/>
            <a:ext cx="9728700" cy="2051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4784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6D1533A6C825549981D11343D734DD5" ma:contentTypeVersion="14" ma:contentTypeDescription="Create a new document." ma:contentTypeScope="" ma:versionID="0a52ba3db482a5d35970ddecbf2458fd">
  <xsd:schema xmlns:xsd="http://www.w3.org/2001/XMLSchema" xmlns:xs="http://www.w3.org/2001/XMLSchema" xmlns:p="http://schemas.microsoft.com/office/2006/metadata/properties" xmlns:ns1="http://schemas.microsoft.com/sharepoint/v3" xmlns:ns3="1a0ec2cd-61fb-4d6a-b9b6-ba6ab44a0aa7" xmlns:ns4="38b10168-dc60-4ac5-9819-2784eb91a1cf" targetNamespace="http://schemas.microsoft.com/office/2006/metadata/properties" ma:root="true" ma:fieldsID="c1ebbd7490801239ace8c6cb9ab28db2" ns1:_="" ns3:_="" ns4:_="">
    <xsd:import namespace="http://schemas.microsoft.com/sharepoint/v3"/>
    <xsd:import namespace="1a0ec2cd-61fb-4d6a-b9b6-ba6ab44a0aa7"/>
    <xsd:import namespace="38b10168-dc60-4ac5-9819-2784eb91a1c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1:_ip_UnifiedCompliancePolicyProperties" minOccurs="0"/>
                <xsd:element ref="ns1:_ip_UnifiedCompliancePolicyUIAction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9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0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0ec2cd-61fb-4d6a-b9b6-ba6ab44a0aa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1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b10168-dc60-4ac5-9819-2784eb91a1c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3623EB98-EBB6-40E4-B771-F308E1F95DF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1a0ec2cd-61fb-4d6a-b9b6-ba6ab44a0aa7"/>
    <ds:schemaRef ds:uri="38b10168-dc60-4ac5-9819-2784eb91a1c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332B7E1-008C-4875-BAEB-792625A7871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2D83235-88EE-4E2B-9FD9-F696DD588AFF}">
  <ds:schemaRefs>
    <ds:schemaRef ds:uri="http://purl.org/dc/dcmitype/"/>
    <ds:schemaRef ds:uri="http://schemas.microsoft.com/sharepoint/v3"/>
    <ds:schemaRef ds:uri="http://purl.org/dc/elements/1.1/"/>
    <ds:schemaRef ds:uri="http://schemas.microsoft.com/office/2006/metadata/properties"/>
    <ds:schemaRef ds:uri="38b10168-dc60-4ac5-9819-2784eb91a1c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1a0ec2cd-61fb-4d6a-b9b6-ba6ab44a0aa7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371</TotalTime>
  <Words>1158</Words>
  <Application>Microsoft Office PowerPoint</Application>
  <PresentationFormat>Widescreen</PresentationFormat>
  <Paragraphs>176</Paragraphs>
  <Slides>26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AauxPro OT</vt:lpstr>
      <vt:lpstr>Arial</vt:lpstr>
      <vt:lpstr>Calibri</vt:lpstr>
      <vt:lpstr>Calibri Light</vt:lpstr>
      <vt:lpstr>Office Theme</vt:lpstr>
      <vt:lpstr>PowerPoint Presentation</vt:lpstr>
      <vt:lpstr>Get Your Alma Permissions Right</vt:lpstr>
      <vt:lpstr>Scenarios For Overlap Analyses in Alma</vt:lpstr>
      <vt:lpstr>Two Types of Overlap Analyses</vt:lpstr>
      <vt:lpstr>What’s the difference between the two types of analyses?</vt:lpstr>
      <vt:lpstr>Set Comparison</vt:lpstr>
      <vt:lpstr>Comparing Two Collections</vt:lpstr>
      <vt:lpstr>Comparing Two Collections</vt:lpstr>
      <vt:lpstr>How to add all your E-Collections as Target Collections</vt:lpstr>
      <vt:lpstr>How to add all your E-Collections as Target Collections</vt:lpstr>
      <vt:lpstr>Reports Interface</vt:lpstr>
      <vt:lpstr>Reports Explanation</vt:lpstr>
      <vt:lpstr>Reports are in linked Excel Docs</vt:lpstr>
      <vt:lpstr>Demo of Set Comparison Overlap</vt:lpstr>
      <vt:lpstr>Selected Titles</vt:lpstr>
      <vt:lpstr>Selected Titles Reports</vt:lpstr>
      <vt:lpstr>Selected Titles Report Interface</vt:lpstr>
      <vt:lpstr>Selected Titles Reports</vt:lpstr>
      <vt:lpstr>Demo of Selected Titles Overlap</vt:lpstr>
      <vt:lpstr>What about Analytics?</vt:lpstr>
      <vt:lpstr>Alma Overlap Analysis Functionality Limitations</vt:lpstr>
      <vt:lpstr>Using Overlap Analyses in Collection Development</vt:lpstr>
      <vt:lpstr>Overlap Analysis Lessons Learned </vt:lpstr>
      <vt:lpstr>Overlap and Alma in General</vt:lpstr>
      <vt:lpstr>Question for Everyone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Pritting, Shannon</dc:creator>
  <cp:lastModifiedBy>Shannon Pritting</cp:lastModifiedBy>
  <cp:revision>45</cp:revision>
  <dcterms:created xsi:type="dcterms:W3CDTF">2019-08-22T15:05:39Z</dcterms:created>
  <dcterms:modified xsi:type="dcterms:W3CDTF">2020-05-26T12:52:22Z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0x010100D6D1533A6C825549981D11343D734DD5</vt:lpwstr>
  </property>
</Properties>
</file>