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58" r:id="rId5"/>
    <p:sldId id="450" r:id="rId6"/>
    <p:sldId id="448" r:id="rId7"/>
    <p:sldId id="449" r:id="rId8"/>
    <p:sldId id="444" r:id="rId9"/>
    <p:sldId id="436" r:id="rId10"/>
    <p:sldId id="465" r:id="rId11"/>
    <p:sldId id="470" r:id="rId12"/>
    <p:sldId id="411" r:id="rId13"/>
    <p:sldId id="432" r:id="rId14"/>
    <p:sldId id="456" r:id="rId15"/>
    <p:sldId id="433" r:id="rId16"/>
    <p:sldId id="435" r:id="rId17"/>
    <p:sldId id="431" r:id="rId18"/>
    <p:sldId id="457" r:id="rId19"/>
    <p:sldId id="458" r:id="rId20"/>
    <p:sldId id="289" r:id="rId21"/>
    <p:sldId id="438" r:id="rId22"/>
    <p:sldId id="459" r:id="rId23"/>
    <p:sldId id="439" r:id="rId24"/>
    <p:sldId id="468" r:id="rId25"/>
    <p:sldId id="321" r:id="rId26"/>
    <p:sldId id="369" r:id="rId27"/>
    <p:sldId id="342" r:id="rId28"/>
    <p:sldId id="451" r:id="rId29"/>
    <p:sldId id="377" r:id="rId30"/>
    <p:sldId id="452" r:id="rId31"/>
    <p:sldId id="379" r:id="rId32"/>
    <p:sldId id="455" r:id="rId33"/>
    <p:sldId id="453" r:id="rId34"/>
    <p:sldId id="460" r:id="rId35"/>
    <p:sldId id="462" r:id="rId36"/>
    <p:sldId id="463" r:id="rId37"/>
    <p:sldId id="464" r:id="rId38"/>
    <p:sldId id="466" r:id="rId39"/>
    <p:sldId id="467" r:id="rId40"/>
    <p:sldId id="469" r:id="rId41"/>
    <p:sldId id="27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C578F-E246-467C-BBCE-D8E66F4E05A4}" v="23" dt="2020-07-27T17:48:52.007"/>
    <p1510:client id="{037821DA-87F5-49BE-9FFA-C7D817CD4756}" v="260" dt="2020-04-29T16:27:07.342"/>
    <p1510:client id="{05846A21-BF1A-4A4C-9E69-414576A79C39}" v="450" dt="2020-07-28T03:25:48.461"/>
    <p1510:client id="{05EED5DC-0AA5-8719-CB61-D4663011C552}" v="60" dt="2020-04-30T18:32:42.848"/>
    <p1510:client id="{0753D81C-B7D0-4CD0-A096-888E78CFBCD8}" v="825" dt="2020-04-29T12:52:24.283"/>
    <p1510:client id="{07E2B46D-0494-4D15-B25D-0876CC4313ED}" v="7" dt="2020-07-27T17:50:58.287"/>
    <p1510:client id="{07F29815-E474-479D-BE43-610D161DD48D}" v="418" dt="2020-07-27T15:24:42.285"/>
    <p1510:client id="{0955E054-6A54-4271-863B-12ECA0740F58}" v="2" dt="2020-07-28T17:56:40.224"/>
    <p1510:client id="{0AE67BF9-41EF-4AA3-B689-F88879A01EC0}" v="405" dt="2020-04-29T15:43:08.917"/>
    <p1510:client id="{10F228BB-B2BC-49BB-8465-0E7A980469E2}" v="547" dt="2020-04-29T16:34:20.413"/>
    <p1510:client id="{18A2D7DE-4C39-F84D-F2D9-6F31BDD67008}" v="205" dt="2020-04-30T18:02:56.527"/>
    <p1510:client id="{1E25EE21-4820-4E5B-8906-584A7355708D}" v="786" dt="2020-04-29T14:00:01.470"/>
    <p1510:client id="{1E77766F-9B89-45B9-A084-0E30411FD8D1}" v="2083" dt="2020-07-27T16:53:10.674"/>
    <p1510:client id="{2539BD6D-B911-4343-A457-C76A4840FA11}" v="16" dt="2020-04-29T23:58:38.218"/>
    <p1510:client id="{2A21B7B5-5845-4C57-9C31-01DB3486365F}" v="1027" dt="2020-04-29T12:33:40.544"/>
    <p1510:client id="{3E5CF659-2114-4FDA-B4D1-65E7BD3D24C6}" v="4" dt="2020-07-28T14:04:09.376"/>
    <p1510:client id="{4BFE5B3C-80B2-4821-98E2-7788F5C085E5}" v="4" dt="2020-04-29T21:41:56.588"/>
    <p1510:client id="{4D222ADB-2938-4E2E-8CC3-A7E5A22C3EC5}" v="95" dt="2020-04-29T20:49:16.222"/>
    <p1510:client id="{6735E2C2-F747-4F8F-B2D4-095A6FB7934F}" v="169" dt="2020-07-28T14:06:30.837"/>
    <p1510:client id="{6D82B647-E8C4-4C62-B205-01B0DF53ACD7}" v="886" dt="2020-07-28T01:26:23.131"/>
    <p1510:client id="{7191338F-0B35-4B1E-B656-F4E33886A16D}" v="1756" dt="2020-04-29T15:41:45.114"/>
    <p1510:client id="{751BB90A-ECD9-4A17-950B-3A806DBE36AC}" v="407" dt="2020-07-28T13:52:15.551"/>
    <p1510:client id="{765037A0-D868-2214-D61B-EB54F21ACC6B}" v="288" dt="2020-07-28T11:39:28.192"/>
    <p1510:client id="{78CD60A0-CBF7-472D-86A1-C6B244BF7679}" v="17" dt="2020-07-27T15:15:09.937"/>
    <p1510:client id="{80FDF12E-E6FB-4C71-B2EA-FC30B043822E}" v="251" dt="2020-07-27T17:28:16.336"/>
    <p1510:client id="{899034A6-F633-44E2-ADD7-A715DABB528C}" v="79" dt="2020-04-30T13:22:04.061"/>
    <p1510:client id="{8BDB7A49-67A3-4110-9BDB-BE844CACD069}" v="725" dt="2020-07-28T14:20:52.001"/>
    <p1510:client id="{8E5EE1B6-9FC3-4DD3-B207-A0FB2EB42192}" v="1816" dt="2020-07-28T02:04:49.960"/>
    <p1510:client id="{926D33DB-6DFA-4F95-BDD7-DC823BE537C9}" v="150" dt="2020-04-29T16:30:38.017"/>
    <p1510:client id="{9CF784BD-4802-49A0-93BB-24A508443900}" v="1375" dt="2020-07-27T17:25:18.286"/>
    <p1510:client id="{9EAA94CB-A3F6-4D73-A600-4FEF2BA5A6AF}" v="40" dt="2020-07-27T17:31:42.125"/>
    <p1510:client id="{A075E17B-045C-4E3E-BB4C-DF523E651980}" v="128" dt="2020-07-27T18:01:49.761"/>
    <p1510:client id="{A081B635-31B8-406C-B612-E6997CCEF7C7}" v="36" dt="2020-04-30T12:47:41.990"/>
    <p1510:client id="{A3794379-EFE5-44FF-B861-6C40DF5A7D19}" v="677" dt="2020-04-29T19:31:29.452"/>
    <p1510:client id="{A37FAB1E-F1C3-4E38-B19E-8EEB6DC9AA97}" v="239" dt="2020-07-27T18:47:50.770"/>
    <p1510:client id="{A5309938-1B01-46D9-B702-088FA74D806D}" v="680" dt="2020-04-30T13:45:07.776"/>
    <p1510:client id="{A792EF97-657A-4549-97E9-680A0197CD8B}" v="2083" dt="2020-07-28T13:45:59.412"/>
    <p1510:client id="{A8C451F5-CB67-46AF-AEC3-CF51AF1354E8}" v="148" dt="2020-04-30T13:51:24.076"/>
    <p1510:client id="{ABBC1A40-5C5E-4985-855D-A29C4CB0AA7D}" v="4" dt="2020-07-28T13:55:18.489"/>
    <p1510:client id="{AE51CCC4-B227-4429-B02F-A57A64897FDD}" v="2" dt="2020-07-28T16:09:17.317"/>
    <p1510:client id="{B2FF04F8-92E0-453B-8BE4-4EC3B9954BB3}" v="636" dt="2020-07-28T14:22:02.105"/>
    <p1510:client id="{B6B05F6B-8E67-4B8D-B81A-5FB134D9A963}" v="51" dt="2020-07-28T15:50:55.406"/>
    <p1510:client id="{B976FCDA-A24E-4D6F-A707-A3DCBA818EED}" v="2634" dt="2020-04-29T15:28:36.955"/>
    <p1510:client id="{BA6329E2-A78D-4ACD-B3DA-44696E303B3E}" v="559" dt="2020-07-28T00:51:44.482"/>
    <p1510:client id="{C14B7F05-03B8-4878-878E-3D49EA0BB4D6}" v="115" dt="2020-07-28T13:56:14.359"/>
    <p1510:client id="{C2C8469E-CE92-4CF5-B268-A14E6AE54CCC}" v="1" dt="2020-04-29T12:34:30.307"/>
    <p1510:client id="{C927C705-FD2C-4AD4-B8B8-EA4C18C55551}" v="3055" dt="2020-04-29T21:25:49.672"/>
    <p1510:client id="{D136C8C1-0BF9-4092-8575-C548F7462AEF}" v="463" dt="2020-04-30T00:33:54.358"/>
    <p1510:client id="{D7FC6958-DC52-4A1E-9D0B-AE2186173987}" v="249" dt="2020-07-28T00:45:29.454"/>
    <p1510:client id="{E2C1C701-186E-467A-B449-B2D338A1001A}" v="732" dt="2020-07-28T13:01:05.801"/>
    <p1510:client id="{E66B6AB5-394B-44E6-8350-6FAA08E26F19}" v="163" dt="2020-07-28T13:53:47.143"/>
    <p1510:client id="{FEEA41A3-4D91-4965-BD78-169F4C717BA9}" v="689" dt="2020-07-28T14:11:27.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vstiadi, Esta" userId="S::esta.tovstiadi@suny.edu::b592cbb2-ea38-4240-8a3a-6613487ae435" providerId="AD" clId="Web-{2539BD6D-B911-4343-A457-C76A4840FA11}"/>
    <pc:docChg chg="modSld">
      <pc:chgData name="Tovstiadi, Esta" userId="S::esta.tovstiadi@suny.edu::b592cbb2-ea38-4240-8a3a-6613487ae435" providerId="AD" clId="Web-{2539BD6D-B911-4343-A457-C76A4840FA11}" dt="2020-04-29T23:58:38.218" v="15" actId="20577"/>
      <pc:docMkLst>
        <pc:docMk/>
      </pc:docMkLst>
      <pc:sldChg chg="modSp">
        <pc:chgData name="Tovstiadi, Esta" userId="S::esta.tovstiadi@suny.edu::b592cbb2-ea38-4240-8a3a-6613487ae435" providerId="AD" clId="Web-{2539BD6D-B911-4343-A457-C76A4840FA11}" dt="2020-04-29T23:58:38.218" v="14" actId="20577"/>
        <pc:sldMkLst>
          <pc:docMk/>
          <pc:sldMk cId="899005744" sldId="429"/>
        </pc:sldMkLst>
        <pc:spChg chg="mod">
          <ac:chgData name="Tovstiadi, Esta" userId="S::esta.tovstiadi@suny.edu::b592cbb2-ea38-4240-8a3a-6613487ae435" providerId="AD" clId="Web-{2539BD6D-B911-4343-A457-C76A4840FA11}" dt="2020-04-29T23:58:38.218" v="14" actId="20577"/>
          <ac:spMkLst>
            <pc:docMk/>
            <pc:sldMk cId="899005744" sldId="429"/>
            <ac:spMk id="3" creationId="{00000000-0000-0000-0000-000000000000}"/>
          </ac:spMkLst>
        </pc:spChg>
      </pc:sldChg>
    </pc:docChg>
  </pc:docChgLst>
  <pc:docChgLst>
    <pc:chgData name="Koerber, Jennifer" userId="S::jennifer.koerber@suny.edu::91757253-cc7b-4705-809f-b291d8f3bd2f" providerId="AD" clId="Web-{A3794379-EFE5-44FF-B861-6C40DF5A7D19}"/>
    <pc:docChg chg="addSld modSld">
      <pc:chgData name="Koerber, Jennifer" userId="S::jennifer.koerber@suny.edu::91757253-cc7b-4705-809f-b291d8f3bd2f" providerId="AD" clId="Web-{A3794379-EFE5-44FF-B861-6C40DF5A7D19}" dt="2020-04-29T19:31:29.452" v="672" actId="20577"/>
      <pc:docMkLst>
        <pc:docMk/>
      </pc:docMkLst>
      <pc:sldChg chg="addSp delSp modSp add mod replId modClrScheme chgLayout">
        <pc:chgData name="Koerber, Jennifer" userId="S::jennifer.koerber@suny.edu::91757253-cc7b-4705-809f-b291d8f3bd2f" providerId="AD" clId="Web-{A3794379-EFE5-44FF-B861-6C40DF5A7D19}" dt="2020-04-29T19:31:29.452" v="672" actId="20577"/>
        <pc:sldMkLst>
          <pc:docMk/>
          <pc:sldMk cId="3889583148" sldId="437"/>
        </pc:sldMkLst>
        <pc:spChg chg="mod ord">
          <ac:chgData name="Koerber, Jennifer" userId="S::jennifer.koerber@suny.edu::91757253-cc7b-4705-809f-b291d8f3bd2f" providerId="AD" clId="Web-{A3794379-EFE5-44FF-B861-6C40DF5A7D19}" dt="2020-04-29T19:11:34.537" v="137" actId="20577"/>
          <ac:spMkLst>
            <pc:docMk/>
            <pc:sldMk cId="3889583148" sldId="437"/>
            <ac:spMk id="2" creationId="{DCDD3146-7637-46DF-8B82-7A8FC2E12D15}"/>
          </ac:spMkLst>
        </pc:spChg>
        <pc:spChg chg="add del mod">
          <ac:chgData name="Koerber, Jennifer" userId="S::jennifer.koerber@suny.edu::91757253-cc7b-4705-809f-b291d8f3bd2f" providerId="AD" clId="Web-{A3794379-EFE5-44FF-B861-6C40DF5A7D19}" dt="2020-04-29T19:08:51.641" v="33"/>
          <ac:spMkLst>
            <pc:docMk/>
            <pc:sldMk cId="3889583148" sldId="437"/>
            <ac:spMk id="4" creationId="{59A37109-2DEC-48B2-A150-11E65188ECF1}"/>
          </ac:spMkLst>
        </pc:spChg>
        <pc:spChg chg="add del mod">
          <ac:chgData name="Koerber, Jennifer" userId="S::jennifer.koerber@suny.edu::91757253-cc7b-4705-809f-b291d8f3bd2f" providerId="AD" clId="Web-{A3794379-EFE5-44FF-B861-6C40DF5A7D19}" dt="2020-04-29T19:08:49.313" v="32"/>
          <ac:spMkLst>
            <pc:docMk/>
            <pc:sldMk cId="3889583148" sldId="437"/>
            <ac:spMk id="13" creationId="{C22437B1-7676-4AE6-B61B-0B46731893E3}"/>
          </ac:spMkLst>
        </pc:spChg>
        <pc:spChg chg="del mod ord">
          <ac:chgData name="Koerber, Jennifer" userId="S::jennifer.koerber@suny.edu::91757253-cc7b-4705-809f-b291d8f3bd2f" providerId="AD" clId="Web-{A3794379-EFE5-44FF-B861-6C40DF5A7D19}" dt="2020-04-29T19:09:02.813" v="35"/>
          <ac:spMkLst>
            <pc:docMk/>
            <pc:sldMk cId="3889583148" sldId="437"/>
            <ac:spMk id="16" creationId="{435658E4-F0C8-4F7F-8758-9FFB05E56D6B}"/>
          </ac:spMkLst>
        </pc:spChg>
        <pc:spChg chg="mod ord">
          <ac:chgData name="Koerber, Jennifer" userId="S::jennifer.koerber@suny.edu::91757253-cc7b-4705-809f-b291d8f3bd2f" providerId="AD" clId="Web-{A3794379-EFE5-44FF-B861-6C40DF5A7D19}" dt="2020-04-29T19:31:29.452" v="672" actId="20577"/>
          <ac:spMkLst>
            <pc:docMk/>
            <pc:sldMk cId="3889583148" sldId="437"/>
            <ac:spMk id="18" creationId="{63A16270-9913-4258-A541-7EFB96BA490A}"/>
          </ac:spMkLst>
        </pc:spChg>
        <pc:spChg chg="add del mod">
          <ac:chgData name="Koerber, Jennifer" userId="S::jennifer.koerber@suny.edu::91757253-cc7b-4705-809f-b291d8f3bd2f" providerId="AD" clId="Web-{A3794379-EFE5-44FF-B861-6C40DF5A7D19}" dt="2020-04-29T19:22:49.247" v="420"/>
          <ac:spMkLst>
            <pc:docMk/>
            <pc:sldMk cId="3889583148" sldId="437"/>
            <ac:spMk id="19" creationId="{BA7692F5-9908-4DA3-90A6-AEF2AC38FF4C}"/>
          </ac:spMkLst>
        </pc:spChg>
        <pc:spChg chg="del mod ord">
          <ac:chgData name="Koerber, Jennifer" userId="S::jennifer.koerber@suny.edu::91757253-cc7b-4705-809f-b291d8f3bd2f" providerId="AD" clId="Web-{A3794379-EFE5-44FF-B861-6C40DF5A7D19}" dt="2020-04-29T19:08:45.485" v="30"/>
          <ac:spMkLst>
            <pc:docMk/>
            <pc:sldMk cId="3889583148" sldId="437"/>
            <ac:spMk id="20" creationId="{1FF9CAA6-2D6A-431D-9F1A-4E750932A964}"/>
          </ac:spMkLst>
        </pc:spChg>
        <pc:spChg chg="del mod ord">
          <ac:chgData name="Koerber, Jennifer" userId="S::jennifer.koerber@suny.edu::91757253-cc7b-4705-809f-b291d8f3bd2f" providerId="AD" clId="Web-{A3794379-EFE5-44FF-B861-6C40DF5A7D19}" dt="2020-04-29T19:08:48.125" v="31"/>
          <ac:spMkLst>
            <pc:docMk/>
            <pc:sldMk cId="3889583148" sldId="437"/>
            <ac:spMk id="22" creationId="{58379C07-31DE-43E5-BB9C-1473F06FF428}"/>
          </ac:spMkLst>
        </pc:spChg>
        <pc:cxnChg chg="add del mod">
          <ac:chgData name="Koerber, Jennifer" userId="S::jennifer.koerber@suny.edu::91757253-cc7b-4705-809f-b291d8f3bd2f" providerId="AD" clId="Web-{A3794379-EFE5-44FF-B861-6C40DF5A7D19}" dt="2020-04-29T19:12:48.649" v="156"/>
          <ac:cxnSpMkLst>
            <pc:docMk/>
            <pc:sldMk cId="3889583148" sldId="437"/>
            <ac:cxnSpMk id="15" creationId="{9A5DB51B-6CB2-4982-BF87-83328E125BBB}"/>
          </ac:cxnSpMkLst>
        </pc:cxnChg>
        <pc:cxnChg chg="add del mod">
          <ac:chgData name="Koerber, Jennifer" userId="S::jennifer.koerber@suny.edu::91757253-cc7b-4705-809f-b291d8f3bd2f" providerId="AD" clId="Web-{A3794379-EFE5-44FF-B861-6C40DF5A7D19}" dt="2020-04-29T19:13:19.041" v="160"/>
          <ac:cxnSpMkLst>
            <pc:docMk/>
            <pc:sldMk cId="3889583148" sldId="437"/>
            <ac:cxnSpMk id="17" creationId="{7284CAE4-B5F6-40D9-B1A0-641F026D6A4E}"/>
          </ac:cxnSpMkLst>
        </pc:cxnChg>
      </pc:sldChg>
    </pc:docChg>
  </pc:docChgLst>
  <pc:docChgLst>
    <pc:chgData name="Margaret" userId="07377fe7-8f05-4c22-a697-5f820ef7115e" providerId="ADAL" clId="{C2C8469E-CE92-4CF5-B268-A14E6AE54CCC}"/>
    <pc:docChg chg="modSld">
      <pc:chgData name="Margaret" userId="07377fe7-8f05-4c22-a697-5f820ef7115e" providerId="ADAL" clId="{C2C8469E-CE92-4CF5-B268-A14E6AE54CCC}" dt="2020-04-29T12:34:30.307" v="0"/>
      <pc:docMkLst>
        <pc:docMk/>
      </pc:docMkLst>
      <pc:sldChg chg="modSp">
        <pc:chgData name="Margaret" userId="07377fe7-8f05-4c22-a697-5f820ef7115e" providerId="ADAL" clId="{C2C8469E-CE92-4CF5-B268-A14E6AE54CCC}" dt="2020-04-29T12:34:30.307" v="0"/>
        <pc:sldMkLst>
          <pc:docMk/>
          <pc:sldMk cId="230798399" sldId="430"/>
        </pc:sldMkLst>
        <pc:graphicFrameChg chg="mod">
          <ac:chgData name="Margaret" userId="07377fe7-8f05-4c22-a697-5f820ef7115e" providerId="ADAL" clId="{C2C8469E-CE92-4CF5-B268-A14E6AE54CCC}" dt="2020-04-29T12:34:30.307" v="0"/>
          <ac:graphicFrameMkLst>
            <pc:docMk/>
            <pc:sldMk cId="230798399" sldId="430"/>
            <ac:graphicFrameMk id="28" creationId="{134D15E6-50EF-4921-A90C-EF9FB5B956A3}"/>
          </ac:graphicFrameMkLst>
        </pc:graphicFrameChg>
      </pc:sldChg>
    </pc:docChg>
  </pc:docChgLst>
  <pc:docChgLst>
    <pc:chgData name="McGee, Margaret" userId="S::margaret.mcgee@suny.edu::07377fe7-8f05-4c22-a697-5f820ef7115e" providerId="AD" clId="Web-{D089E28D-ED8D-43F4-87EE-4559A93CEBA0}"/>
    <pc:docChg chg="delSld modSld sldOrd">
      <pc:chgData name="McGee, Margaret" userId="S::margaret.mcgee@suny.edu::07377fe7-8f05-4c22-a697-5f820ef7115e" providerId="AD" clId="Web-{D089E28D-ED8D-43F4-87EE-4559A93CEBA0}" dt="2020-02-24T23:22:04.107" v="2443"/>
      <pc:docMkLst>
        <pc:docMk/>
      </pc:docMkLst>
      <pc:sldChg chg="modSp">
        <pc:chgData name="McGee, Margaret" userId="S::margaret.mcgee@suny.edu::07377fe7-8f05-4c22-a697-5f820ef7115e" providerId="AD" clId="Web-{D089E28D-ED8D-43F4-87EE-4559A93CEBA0}" dt="2020-02-24T23:04:13.203" v="362" actId="20577"/>
        <pc:sldMkLst>
          <pc:docMk/>
          <pc:sldMk cId="2227392382" sldId="342"/>
        </pc:sldMkLst>
        <pc:spChg chg="mod">
          <ac:chgData name="McGee, Margaret" userId="S::margaret.mcgee@suny.edu::07377fe7-8f05-4c22-a697-5f820ef7115e" providerId="AD" clId="Web-{D089E28D-ED8D-43F4-87EE-4559A93CEBA0}" dt="2020-02-24T23:04:13.203" v="362" actId="20577"/>
          <ac:spMkLst>
            <pc:docMk/>
            <pc:sldMk cId="2227392382" sldId="342"/>
            <ac:spMk id="3" creationId="{4DBDDB3F-B73C-4F73-9955-8AC852907A47}"/>
          </ac:spMkLst>
        </pc:spChg>
      </pc:sldChg>
      <pc:sldChg chg="modSp del">
        <pc:chgData name="McGee, Margaret" userId="S::margaret.mcgee@suny.edu::07377fe7-8f05-4c22-a697-5f820ef7115e" providerId="AD" clId="Web-{D089E28D-ED8D-43F4-87EE-4559A93CEBA0}" dt="2020-02-24T23:22:04.107" v="2443"/>
        <pc:sldMkLst>
          <pc:docMk/>
          <pc:sldMk cId="3546033310" sldId="344"/>
        </pc:sldMkLst>
        <pc:spChg chg="mod">
          <ac:chgData name="McGee, Margaret" userId="S::margaret.mcgee@suny.edu::07377fe7-8f05-4c22-a697-5f820ef7115e" providerId="AD" clId="Web-{D089E28D-ED8D-43F4-87EE-4559A93CEBA0}" dt="2020-02-24T23:05:26.952" v="415" actId="20577"/>
          <ac:spMkLst>
            <pc:docMk/>
            <pc:sldMk cId="3546033310" sldId="344"/>
            <ac:spMk id="2" creationId="{71EA7B85-A46E-4A0A-B5A6-003D849DE4A5}"/>
          </ac:spMkLst>
        </pc:spChg>
      </pc:sldChg>
      <pc:sldChg chg="modSp ord">
        <pc:chgData name="McGee, Margaret" userId="S::margaret.mcgee@suny.edu::07377fe7-8f05-4c22-a697-5f820ef7115e" providerId="AD" clId="Web-{D089E28D-ED8D-43F4-87EE-4559A93CEBA0}" dt="2020-02-24T23:21:41.950" v="2441" actId="20577"/>
        <pc:sldMkLst>
          <pc:docMk/>
          <pc:sldMk cId="295589292" sldId="369"/>
        </pc:sldMkLst>
        <pc:spChg chg="mod">
          <ac:chgData name="McGee, Margaret" userId="S::margaret.mcgee@suny.edu::07377fe7-8f05-4c22-a697-5f820ef7115e" providerId="AD" clId="Web-{D089E28D-ED8D-43F4-87EE-4559A93CEBA0}" dt="2020-02-24T23:21:41.950" v="2441" actId="20577"/>
          <ac:spMkLst>
            <pc:docMk/>
            <pc:sldMk cId="295589292" sldId="369"/>
            <ac:spMk id="3" creationId="{4DBDDB3F-B73C-4F73-9955-8AC852907A47}"/>
          </ac:spMkLst>
        </pc:spChg>
      </pc:sldChg>
      <pc:sldChg chg="addSp modSp">
        <pc:chgData name="McGee, Margaret" userId="S::margaret.mcgee@suny.edu::07377fe7-8f05-4c22-a697-5f820ef7115e" providerId="AD" clId="Web-{D089E28D-ED8D-43F4-87EE-4559A93CEBA0}" dt="2020-02-24T23:18:31.951" v="2049" actId="1076"/>
        <pc:sldMkLst>
          <pc:docMk/>
          <pc:sldMk cId="2832116887" sldId="370"/>
        </pc:sldMkLst>
        <pc:spChg chg="mod">
          <ac:chgData name="McGee, Margaret" userId="S::margaret.mcgee@suny.edu::07377fe7-8f05-4c22-a697-5f820ef7115e" providerId="AD" clId="Web-{D089E28D-ED8D-43F4-87EE-4559A93CEBA0}" dt="2020-02-24T23:13:06.358" v="1720" actId="20577"/>
          <ac:spMkLst>
            <pc:docMk/>
            <pc:sldMk cId="2832116887" sldId="370"/>
            <ac:spMk id="2" creationId="{71EA7B85-A46E-4A0A-B5A6-003D849DE4A5}"/>
          </ac:spMkLst>
        </pc:spChg>
        <pc:spChg chg="mod">
          <ac:chgData name="McGee, Margaret" userId="S::margaret.mcgee@suny.edu::07377fe7-8f05-4c22-a697-5f820ef7115e" providerId="AD" clId="Web-{D089E28D-ED8D-43F4-87EE-4559A93CEBA0}" dt="2020-02-24T23:17:23.263" v="2043" actId="20577"/>
          <ac:spMkLst>
            <pc:docMk/>
            <pc:sldMk cId="2832116887" sldId="370"/>
            <ac:spMk id="3" creationId="{4DBDDB3F-B73C-4F73-9955-8AC852907A47}"/>
          </ac:spMkLst>
        </pc:spChg>
        <pc:picChg chg="add mod">
          <ac:chgData name="McGee, Margaret" userId="S::margaret.mcgee@suny.edu::07377fe7-8f05-4c22-a697-5f820ef7115e" providerId="AD" clId="Web-{D089E28D-ED8D-43F4-87EE-4559A93CEBA0}" dt="2020-02-24T23:18:31.951" v="2049" actId="1076"/>
          <ac:picMkLst>
            <pc:docMk/>
            <pc:sldMk cId="2832116887" sldId="370"/>
            <ac:picMk id="4" creationId="{E63A49C0-4A34-422B-B936-DA3024F94DA5}"/>
          </ac:picMkLst>
        </pc:picChg>
      </pc:sldChg>
      <pc:sldChg chg="del">
        <pc:chgData name="McGee, Margaret" userId="S::margaret.mcgee@suny.edu::07377fe7-8f05-4c22-a697-5f820ef7115e" providerId="AD" clId="Web-{D089E28D-ED8D-43F4-87EE-4559A93CEBA0}" dt="2020-02-24T23:05:15.781" v="414"/>
        <pc:sldMkLst>
          <pc:docMk/>
          <pc:sldMk cId="3912436486" sldId="371"/>
        </pc:sldMkLst>
      </pc:sldChg>
      <pc:sldChg chg="modSp">
        <pc:chgData name="McGee, Margaret" userId="S::margaret.mcgee@suny.edu::07377fe7-8f05-4c22-a697-5f820ef7115e" providerId="AD" clId="Web-{D089E28D-ED8D-43F4-87EE-4559A93CEBA0}" dt="2020-02-24T23:05:46.921" v="429" actId="20577"/>
        <pc:sldMkLst>
          <pc:docMk/>
          <pc:sldMk cId="20872472" sldId="377"/>
        </pc:sldMkLst>
        <pc:spChg chg="mod">
          <ac:chgData name="McGee, Margaret" userId="S::margaret.mcgee@suny.edu::07377fe7-8f05-4c22-a697-5f820ef7115e" providerId="AD" clId="Web-{D089E28D-ED8D-43F4-87EE-4559A93CEBA0}" dt="2020-02-24T23:05:46.921" v="429" actId="20577"/>
          <ac:spMkLst>
            <pc:docMk/>
            <pc:sldMk cId="20872472" sldId="377"/>
            <ac:spMk id="6" creationId="{0134EE62-A3AE-4ABC-9D13-84F3C54BAAF7}"/>
          </ac:spMkLst>
        </pc:spChg>
      </pc:sldChg>
      <pc:sldChg chg="del">
        <pc:chgData name="McGee, Margaret" userId="S::margaret.mcgee@suny.edu::07377fe7-8f05-4c22-a697-5f820ef7115e" providerId="AD" clId="Web-{D089E28D-ED8D-43F4-87EE-4559A93CEBA0}" dt="2020-02-24T23:05:35.922" v="418"/>
        <pc:sldMkLst>
          <pc:docMk/>
          <pc:sldMk cId="484102578" sldId="378"/>
        </pc:sldMkLst>
      </pc:sldChg>
      <pc:sldChg chg="modSp">
        <pc:chgData name="McGee, Margaret" userId="S::margaret.mcgee@suny.edu::07377fe7-8f05-4c22-a697-5f820ef7115e" providerId="AD" clId="Web-{D089E28D-ED8D-43F4-87EE-4559A93CEBA0}" dt="2020-02-24T23:06:00.468" v="442" actId="20577"/>
        <pc:sldMkLst>
          <pc:docMk/>
          <pc:sldMk cId="620162658" sldId="379"/>
        </pc:sldMkLst>
        <pc:spChg chg="mod">
          <ac:chgData name="McGee, Margaret" userId="S::margaret.mcgee@suny.edu::07377fe7-8f05-4c22-a697-5f820ef7115e" providerId="AD" clId="Web-{D089E28D-ED8D-43F4-87EE-4559A93CEBA0}" dt="2020-02-24T23:06:00.468" v="442" actId="20577"/>
          <ac:spMkLst>
            <pc:docMk/>
            <pc:sldMk cId="620162658" sldId="379"/>
            <ac:spMk id="6" creationId="{0134EE62-A3AE-4ABC-9D13-84F3C54BAAF7}"/>
          </ac:spMkLst>
        </pc:spChg>
      </pc:sldChg>
    </pc:docChg>
  </pc:docChgLst>
  <pc:docChgLst>
    <pc:chgData name="Jackson, Timothy" userId="S::timothy.jackson@suny.edu::9ce01cec-8b46-438e-9d10-af58cd21d299" providerId="AD" clId="Web-{ABBC1A40-5C5E-4985-855D-A29C4CB0AA7D}"/>
    <pc:docChg chg="modSld">
      <pc:chgData name="Jackson, Timothy" userId="S::timothy.jackson@suny.edu::9ce01cec-8b46-438e-9d10-af58cd21d299" providerId="AD" clId="Web-{ABBC1A40-5C5E-4985-855D-A29C4CB0AA7D}" dt="2020-07-28T13:55:18.489" v="3" actId="20577"/>
      <pc:docMkLst>
        <pc:docMk/>
      </pc:docMkLst>
      <pc:sldChg chg="modSp">
        <pc:chgData name="Jackson, Timothy" userId="S::timothy.jackson@suny.edu::9ce01cec-8b46-438e-9d10-af58cd21d299" providerId="AD" clId="Web-{ABBC1A40-5C5E-4985-855D-A29C4CB0AA7D}" dt="2020-07-28T13:55:18.489" v="2" actId="20577"/>
        <pc:sldMkLst>
          <pc:docMk/>
          <pc:sldMk cId="4152834119" sldId="459"/>
        </pc:sldMkLst>
        <pc:spChg chg="mod">
          <ac:chgData name="Jackson, Timothy" userId="S::timothy.jackson@suny.edu::9ce01cec-8b46-438e-9d10-af58cd21d299" providerId="AD" clId="Web-{ABBC1A40-5C5E-4985-855D-A29C4CB0AA7D}" dt="2020-07-28T13:55:18.489" v="2" actId="20577"/>
          <ac:spMkLst>
            <pc:docMk/>
            <pc:sldMk cId="4152834119" sldId="459"/>
            <ac:spMk id="5" creationId="{535E1953-C7A3-4180-AAE1-5C1894D3B757}"/>
          </ac:spMkLst>
        </pc:spChg>
      </pc:sldChg>
    </pc:docChg>
  </pc:docChgLst>
  <pc:docChgLst>
    <pc:chgData name="Koerber, Jennifer" userId="S::jennifer.koerber@suny.edu::91757253-cc7b-4705-809f-b291d8f3bd2f" providerId="AD" clId="Web-{4528CB39-D4F9-8285-3728-8F675AF05EB2}"/>
    <pc:docChg chg="addSld delSld modSld sldOrd">
      <pc:chgData name="Koerber, Jennifer" userId="S::jennifer.koerber@suny.edu::91757253-cc7b-4705-809f-b291d8f3bd2f" providerId="AD" clId="Web-{4528CB39-D4F9-8285-3728-8F675AF05EB2}" dt="2020-01-30T22:32:25.537" v="1431" actId="20577"/>
      <pc:docMkLst>
        <pc:docMk/>
      </pc:docMkLst>
      <pc:sldChg chg="addSp delSp modSp del">
        <pc:chgData name="Koerber, Jennifer" userId="S::jennifer.koerber@suny.edu::91757253-cc7b-4705-809f-b291d8f3bd2f" providerId="AD" clId="Web-{4528CB39-D4F9-8285-3728-8F675AF05EB2}" dt="2020-01-30T22:24:36.026" v="1268"/>
        <pc:sldMkLst>
          <pc:docMk/>
          <pc:sldMk cId="2171438980" sldId="317"/>
        </pc:sldMkLst>
        <pc:spChg chg="mod">
          <ac:chgData name="Koerber, Jennifer" userId="S::jennifer.koerber@suny.edu::91757253-cc7b-4705-809f-b291d8f3bd2f" providerId="AD" clId="Web-{4528CB39-D4F9-8285-3728-8F675AF05EB2}" dt="2020-01-30T22:23:13.836" v="1265" actId="20577"/>
          <ac:spMkLst>
            <pc:docMk/>
            <pc:sldMk cId="2171438980" sldId="317"/>
            <ac:spMk id="2" creationId="{EC11916F-9264-4D83-8C02-17AAEF47E202}"/>
          </ac:spMkLst>
        </pc:spChg>
        <pc:picChg chg="add del mod">
          <ac:chgData name="Koerber, Jennifer" userId="S::jennifer.koerber@suny.edu::91757253-cc7b-4705-809f-b291d8f3bd2f" providerId="AD" clId="Web-{4528CB39-D4F9-8285-3728-8F675AF05EB2}" dt="2020-01-30T22:23:06.586" v="1262"/>
          <ac:picMkLst>
            <pc:docMk/>
            <pc:sldMk cId="2171438980" sldId="317"/>
            <ac:picMk id="3" creationId="{A2AEF45F-8C36-49E9-A761-0F05CC397BB8}"/>
          </ac:picMkLst>
        </pc:picChg>
        <pc:picChg chg="del">
          <ac:chgData name="Koerber, Jennifer" userId="S::jennifer.koerber@suny.edu::91757253-cc7b-4705-809f-b291d8f3bd2f" providerId="AD" clId="Web-{4528CB39-D4F9-8285-3728-8F675AF05EB2}" dt="2020-01-30T20:56:08.963" v="8"/>
          <ac:picMkLst>
            <pc:docMk/>
            <pc:sldMk cId="2171438980" sldId="317"/>
            <ac:picMk id="8" creationId="{ECC8821E-6210-46FD-931D-A430390985AB}"/>
          </ac:picMkLst>
        </pc:picChg>
      </pc:sldChg>
      <pc:sldChg chg="modSp">
        <pc:chgData name="Koerber, Jennifer" userId="S::jennifer.koerber@suny.edu::91757253-cc7b-4705-809f-b291d8f3bd2f" providerId="AD" clId="Web-{4528CB39-D4F9-8285-3728-8F675AF05EB2}" dt="2020-01-30T22:17:44.672" v="1099" actId="1076"/>
        <pc:sldMkLst>
          <pc:docMk/>
          <pc:sldMk cId="498256463" sldId="319"/>
        </pc:sldMkLst>
        <pc:spChg chg="mod">
          <ac:chgData name="Koerber, Jennifer" userId="S::jennifer.koerber@suny.edu::91757253-cc7b-4705-809f-b291d8f3bd2f" providerId="AD" clId="Web-{4528CB39-D4F9-8285-3728-8F675AF05EB2}" dt="2020-01-30T22:17:36.531" v="1098" actId="1076"/>
          <ac:spMkLst>
            <pc:docMk/>
            <pc:sldMk cId="498256463" sldId="319"/>
            <ac:spMk id="3" creationId="{79F088FC-102D-49CB-B1DF-8F39C8CDCD58}"/>
          </ac:spMkLst>
        </pc:spChg>
        <pc:spChg chg="mod">
          <ac:chgData name="Koerber, Jennifer" userId="S::jennifer.koerber@suny.edu::91757253-cc7b-4705-809f-b291d8f3bd2f" providerId="AD" clId="Web-{4528CB39-D4F9-8285-3728-8F675AF05EB2}" dt="2020-01-30T22:17:44.672" v="1099" actId="1076"/>
          <ac:spMkLst>
            <pc:docMk/>
            <pc:sldMk cId="498256463" sldId="319"/>
            <ac:spMk id="13" creationId="{88211562-086D-455E-840C-410E172A6A33}"/>
          </ac:spMkLst>
        </pc:spChg>
      </pc:sldChg>
      <pc:sldChg chg="addSp delSp modSp">
        <pc:chgData name="Koerber, Jennifer" userId="S::jennifer.koerber@suny.edu::91757253-cc7b-4705-809f-b291d8f3bd2f" providerId="AD" clId="Web-{4528CB39-D4F9-8285-3728-8F675AF05EB2}" dt="2020-01-30T21:37:44.411" v="394"/>
        <pc:sldMkLst>
          <pc:docMk/>
          <pc:sldMk cId="1226966122" sldId="322"/>
        </pc:sldMkLst>
        <pc:spChg chg="mod">
          <ac:chgData name="Koerber, Jennifer" userId="S::jennifer.koerber@suny.edu::91757253-cc7b-4705-809f-b291d8f3bd2f" providerId="AD" clId="Web-{4528CB39-D4F9-8285-3728-8F675AF05EB2}" dt="2020-01-30T20:55:49.635" v="4" actId="20577"/>
          <ac:spMkLst>
            <pc:docMk/>
            <pc:sldMk cId="1226966122" sldId="322"/>
            <ac:spMk id="2" creationId="{71EA7B85-A46E-4A0A-B5A6-003D849DE4A5}"/>
          </ac:spMkLst>
        </pc:spChg>
        <pc:spChg chg="mod">
          <ac:chgData name="Koerber, Jennifer" userId="S::jennifer.koerber@suny.edu::91757253-cc7b-4705-809f-b291d8f3bd2f" providerId="AD" clId="Web-{4528CB39-D4F9-8285-3728-8F675AF05EB2}" dt="2020-01-30T21:37:37.958" v="392" actId="1076"/>
          <ac:spMkLst>
            <pc:docMk/>
            <pc:sldMk cId="1226966122" sldId="322"/>
            <ac:spMk id="5" creationId="{B155D4D4-F48D-404D-990E-0468B28F7F8C}"/>
          </ac:spMkLst>
        </pc:spChg>
        <pc:spChg chg="del">
          <ac:chgData name="Koerber, Jennifer" userId="S::jennifer.koerber@suny.edu::91757253-cc7b-4705-809f-b291d8f3bd2f" providerId="AD" clId="Web-{4528CB39-D4F9-8285-3728-8F675AF05EB2}" dt="2020-01-30T20:55:52.760" v="7"/>
          <ac:spMkLst>
            <pc:docMk/>
            <pc:sldMk cId="1226966122" sldId="322"/>
            <ac:spMk id="20" creationId="{58AC31FA-7C51-4B18-BCF8-4AD7DAB8BC19}"/>
          </ac:spMkLst>
        </pc:spChg>
        <pc:picChg chg="del">
          <ac:chgData name="Koerber, Jennifer" userId="S::jennifer.koerber@suny.edu::91757253-cc7b-4705-809f-b291d8f3bd2f" providerId="AD" clId="Web-{4528CB39-D4F9-8285-3728-8F675AF05EB2}" dt="2020-01-30T20:55:46.400" v="1"/>
          <ac:picMkLst>
            <pc:docMk/>
            <pc:sldMk cId="1226966122" sldId="322"/>
            <ac:picMk id="3" creationId="{37B53B2F-9CB6-474C-B2CC-4BD0DC2270E5}"/>
          </ac:picMkLst>
        </pc:picChg>
        <pc:picChg chg="add mod">
          <ac:chgData name="Koerber, Jennifer" userId="S::jennifer.koerber@suny.edu::91757253-cc7b-4705-809f-b291d8f3bd2f" providerId="AD" clId="Web-{4528CB39-D4F9-8285-3728-8F675AF05EB2}" dt="2020-01-30T21:37:44.411" v="394"/>
          <ac:picMkLst>
            <pc:docMk/>
            <pc:sldMk cId="1226966122" sldId="322"/>
            <ac:picMk id="3" creationId="{50D9FD26-AB25-4568-AF41-DB566026B3F7}"/>
          </ac:picMkLst>
        </pc:picChg>
        <pc:picChg chg="add mod modCrop">
          <ac:chgData name="Koerber, Jennifer" userId="S::jennifer.koerber@suny.edu::91757253-cc7b-4705-809f-b291d8f3bd2f" providerId="AD" clId="Web-{4528CB39-D4F9-8285-3728-8F675AF05EB2}" dt="2020-01-30T21:37:30.098" v="389" actId="1076"/>
          <ac:picMkLst>
            <pc:docMk/>
            <pc:sldMk cId="1226966122" sldId="322"/>
            <ac:picMk id="6" creationId="{22A6EF45-AC8D-43C8-BA41-C54750D334DA}"/>
          </ac:picMkLst>
        </pc:picChg>
        <pc:picChg chg="del">
          <ac:chgData name="Koerber, Jennifer" userId="S::jennifer.koerber@suny.edu::91757253-cc7b-4705-809f-b291d8f3bd2f" providerId="AD" clId="Web-{4528CB39-D4F9-8285-3728-8F675AF05EB2}" dt="2020-01-30T20:55:44.213" v="0"/>
          <ac:picMkLst>
            <pc:docMk/>
            <pc:sldMk cId="1226966122" sldId="322"/>
            <ac:picMk id="18" creationId="{5FBF234C-DC40-4661-95BA-7CE48B30735E}"/>
          </ac:picMkLst>
        </pc:picChg>
      </pc:sldChg>
      <pc:sldChg chg="modSp del">
        <pc:chgData name="Koerber, Jennifer" userId="S::jennifer.koerber@suny.edu::91757253-cc7b-4705-809f-b291d8f3bd2f" providerId="AD" clId="Web-{4528CB39-D4F9-8285-3728-8F675AF05EB2}" dt="2020-01-30T21:42:43.996" v="448"/>
        <pc:sldMkLst>
          <pc:docMk/>
          <pc:sldMk cId="3985682431" sldId="356"/>
        </pc:sldMkLst>
        <pc:spChg chg="mod">
          <ac:chgData name="Koerber, Jennifer" userId="S::jennifer.koerber@suny.edu::91757253-cc7b-4705-809f-b291d8f3bd2f" providerId="AD" clId="Web-{4528CB39-D4F9-8285-3728-8F675AF05EB2}" dt="2020-01-30T20:57:11.542" v="49" actId="20577"/>
          <ac:spMkLst>
            <pc:docMk/>
            <pc:sldMk cId="3985682431" sldId="356"/>
            <ac:spMk id="3" creationId="{79F088FC-102D-49CB-B1DF-8F39C8CDCD58}"/>
          </ac:spMkLst>
        </pc:spChg>
      </pc:sldChg>
      <pc:sldChg chg="addSp modSp mod modClrScheme chgLayout">
        <pc:chgData name="Koerber, Jennifer" userId="S::jennifer.koerber@suny.edu::91757253-cc7b-4705-809f-b291d8f3bd2f" providerId="AD" clId="Web-{4528CB39-D4F9-8285-3728-8F675AF05EB2}" dt="2020-01-30T22:22:45.289" v="1260" actId="1076"/>
        <pc:sldMkLst>
          <pc:docMk/>
          <pc:sldMk cId="2998906486" sldId="359"/>
        </pc:sldMkLst>
        <pc:spChg chg="mod ord">
          <ac:chgData name="Koerber, Jennifer" userId="S::jennifer.koerber@suny.edu::91757253-cc7b-4705-809f-b291d8f3bd2f" providerId="AD" clId="Web-{4528CB39-D4F9-8285-3728-8F675AF05EB2}" dt="2020-01-30T20:57:25.464" v="51"/>
          <ac:spMkLst>
            <pc:docMk/>
            <pc:sldMk cId="2998906486" sldId="359"/>
            <ac:spMk id="2" creationId="{DCDD3146-7637-46DF-8B82-7A8FC2E12D15}"/>
          </ac:spMkLst>
        </pc:spChg>
        <pc:spChg chg="mod ord">
          <ac:chgData name="Koerber, Jennifer" userId="S::jennifer.koerber@suny.edu::91757253-cc7b-4705-809f-b291d8f3bd2f" providerId="AD" clId="Web-{4528CB39-D4F9-8285-3728-8F675AF05EB2}" dt="2020-01-30T22:22:45.210" v="1255" actId="1076"/>
          <ac:spMkLst>
            <pc:docMk/>
            <pc:sldMk cId="2998906486" sldId="359"/>
            <ac:spMk id="3" creationId="{79F088FC-102D-49CB-B1DF-8F39C8CDCD58}"/>
          </ac:spMkLst>
        </pc:spChg>
        <pc:spChg chg="add mod ord">
          <ac:chgData name="Koerber, Jennifer" userId="S::jennifer.koerber@suny.edu::91757253-cc7b-4705-809f-b291d8f3bd2f" providerId="AD" clId="Web-{4528CB39-D4F9-8285-3728-8F675AF05EB2}" dt="2020-01-30T22:22:45.273" v="1259" actId="1076"/>
          <ac:spMkLst>
            <pc:docMk/>
            <pc:sldMk cId="2998906486" sldId="359"/>
            <ac:spMk id="4" creationId="{AA9B6431-5D22-4F67-A03E-3EF1B7A93708}"/>
          </ac:spMkLst>
        </pc:spChg>
        <pc:spChg chg="add mod ord">
          <ac:chgData name="Koerber, Jennifer" userId="S::jennifer.koerber@suny.edu::91757253-cc7b-4705-809f-b291d8f3bd2f" providerId="AD" clId="Web-{4528CB39-D4F9-8285-3728-8F675AF05EB2}" dt="2020-01-30T22:22:45.289" v="1260" actId="1076"/>
          <ac:spMkLst>
            <pc:docMk/>
            <pc:sldMk cId="2998906486" sldId="359"/>
            <ac:spMk id="6" creationId="{C5AD2900-A9F2-44E9-978C-F985AFD17AC7}"/>
          </ac:spMkLst>
        </pc:spChg>
        <pc:spChg chg="add mod ord">
          <ac:chgData name="Koerber, Jennifer" userId="S::jennifer.koerber@suny.edu::91757253-cc7b-4705-809f-b291d8f3bd2f" providerId="AD" clId="Web-{4528CB39-D4F9-8285-3728-8F675AF05EB2}" dt="2020-01-30T22:22:45.226" v="1256" actId="1076"/>
          <ac:spMkLst>
            <pc:docMk/>
            <pc:sldMk cId="2998906486" sldId="359"/>
            <ac:spMk id="13" creationId="{7CD16252-5674-4F0D-A2FE-6A70325B1A89}"/>
          </ac:spMkLst>
        </pc:spChg>
        <pc:spChg chg="add mod">
          <ac:chgData name="Koerber, Jennifer" userId="S::jennifer.koerber@suny.edu::91757253-cc7b-4705-809f-b291d8f3bd2f" providerId="AD" clId="Web-{4528CB39-D4F9-8285-3728-8F675AF05EB2}" dt="2020-01-30T22:22:45.242" v="1257" actId="1076"/>
          <ac:spMkLst>
            <pc:docMk/>
            <pc:sldMk cId="2998906486" sldId="359"/>
            <ac:spMk id="16" creationId="{368F3BB0-8E73-4B2A-BB7D-7769DA226867}"/>
          </ac:spMkLst>
        </pc:spChg>
        <pc:spChg chg="add mod">
          <ac:chgData name="Koerber, Jennifer" userId="S::jennifer.koerber@suny.edu::91757253-cc7b-4705-809f-b291d8f3bd2f" providerId="AD" clId="Web-{4528CB39-D4F9-8285-3728-8F675AF05EB2}" dt="2020-01-30T22:22:45.257" v="1258" actId="1076"/>
          <ac:spMkLst>
            <pc:docMk/>
            <pc:sldMk cId="2998906486" sldId="359"/>
            <ac:spMk id="18" creationId="{4FA45F36-2751-454B-97BA-7FC342035A8C}"/>
          </ac:spMkLst>
        </pc:spChg>
      </pc:sldChg>
      <pc:sldChg chg="modSp">
        <pc:chgData name="Koerber, Jennifer" userId="S::jennifer.koerber@suny.edu::91757253-cc7b-4705-809f-b291d8f3bd2f" providerId="AD" clId="Web-{4528CB39-D4F9-8285-3728-8F675AF05EB2}" dt="2020-01-30T22:20:59.005" v="1244" actId="20577"/>
        <pc:sldMkLst>
          <pc:docMk/>
          <pc:sldMk cId="2582587771" sldId="367"/>
        </pc:sldMkLst>
        <pc:spChg chg="mod">
          <ac:chgData name="Koerber, Jennifer" userId="S::jennifer.koerber@suny.edu::91757253-cc7b-4705-809f-b291d8f3bd2f" providerId="AD" clId="Web-{4528CB39-D4F9-8285-3728-8F675AF05EB2}" dt="2020-01-30T22:19:31.315" v="1192" actId="20577"/>
          <ac:spMkLst>
            <pc:docMk/>
            <pc:sldMk cId="2582587771" sldId="367"/>
            <ac:spMk id="2" creationId="{DCDD3146-7637-46DF-8B82-7A8FC2E12D15}"/>
          </ac:spMkLst>
        </pc:spChg>
        <pc:spChg chg="mod">
          <ac:chgData name="Koerber, Jennifer" userId="S::jennifer.koerber@suny.edu::91757253-cc7b-4705-809f-b291d8f3bd2f" providerId="AD" clId="Web-{4528CB39-D4F9-8285-3728-8F675AF05EB2}" dt="2020-01-30T22:20:59.005" v="1244" actId="20577"/>
          <ac:spMkLst>
            <pc:docMk/>
            <pc:sldMk cId="2582587771" sldId="367"/>
            <ac:spMk id="16" creationId="{58C3424A-37F4-4E23-97D5-C80FBC03E017}"/>
          </ac:spMkLst>
        </pc:spChg>
      </pc:sldChg>
      <pc:sldChg chg="modSp add ord replId">
        <pc:chgData name="Koerber, Jennifer" userId="S::jennifer.koerber@suny.edu::91757253-cc7b-4705-809f-b291d8f3bd2f" providerId="AD" clId="Web-{4528CB39-D4F9-8285-3728-8F675AF05EB2}" dt="2020-01-30T21:43:40.919" v="456" actId="20577"/>
        <pc:sldMkLst>
          <pc:docMk/>
          <pc:sldMk cId="2001005720" sldId="382"/>
        </pc:sldMkLst>
        <pc:spChg chg="mod">
          <ac:chgData name="Koerber, Jennifer" userId="S::jennifer.koerber@suny.edu::91757253-cc7b-4705-809f-b291d8f3bd2f" providerId="AD" clId="Web-{4528CB39-D4F9-8285-3728-8F675AF05EB2}" dt="2020-01-30T21:43:40.919" v="456" actId="20577"/>
          <ac:spMkLst>
            <pc:docMk/>
            <pc:sldMk cId="2001005720" sldId="382"/>
            <ac:spMk id="7" creationId="{4FA09018-5E31-844D-B928-F6DDC95990F2}"/>
          </ac:spMkLst>
        </pc:spChg>
        <pc:spChg chg="mod">
          <ac:chgData name="Koerber, Jennifer" userId="S::jennifer.koerber@suny.edu::91757253-cc7b-4705-809f-b291d8f3bd2f" providerId="AD" clId="Web-{4528CB39-D4F9-8285-3728-8F675AF05EB2}" dt="2020-01-30T21:43:37.388" v="453" actId="20577"/>
          <ac:spMkLst>
            <pc:docMk/>
            <pc:sldMk cId="2001005720" sldId="382"/>
            <ac:spMk id="8" creationId="{E2AAB4F0-62DE-4440-82C1-3A7B1E6F814B}"/>
          </ac:spMkLst>
        </pc:spChg>
      </pc:sldChg>
      <pc:sldChg chg="add replId">
        <pc:chgData name="Koerber, Jennifer" userId="S::jennifer.koerber@suny.edu::91757253-cc7b-4705-809f-b291d8f3bd2f" providerId="AD" clId="Web-{4528CB39-D4F9-8285-3728-8F675AF05EB2}" dt="2020-01-30T22:23:00.133" v="1261"/>
        <pc:sldMkLst>
          <pc:docMk/>
          <pc:sldMk cId="3389052118" sldId="384"/>
        </pc:sldMkLst>
      </pc:sldChg>
      <pc:sldChg chg="addSp delSp modSp add del mod replId modClrScheme chgLayout">
        <pc:chgData name="Koerber, Jennifer" userId="S::jennifer.koerber@suny.edu::91757253-cc7b-4705-809f-b291d8f3bd2f" providerId="AD" clId="Web-{4528CB39-D4F9-8285-3728-8F675AF05EB2}" dt="2020-01-30T22:25:12.042" v="1279"/>
        <pc:sldMkLst>
          <pc:docMk/>
          <pc:sldMk cId="563365059" sldId="385"/>
        </pc:sldMkLst>
        <pc:spChg chg="mod ord">
          <ac:chgData name="Koerber, Jennifer" userId="S::jennifer.koerber@suny.edu::91757253-cc7b-4705-809f-b291d8f3bd2f" providerId="AD" clId="Web-{4528CB39-D4F9-8285-3728-8F675AF05EB2}" dt="2020-01-30T22:24:58.886" v="1274"/>
          <ac:spMkLst>
            <pc:docMk/>
            <pc:sldMk cId="563365059" sldId="385"/>
            <ac:spMk id="2" creationId="{DCDD3146-7637-46DF-8B82-7A8FC2E12D15}"/>
          </ac:spMkLst>
        </pc:spChg>
        <pc:spChg chg="mod ord">
          <ac:chgData name="Koerber, Jennifer" userId="S::jennifer.koerber@suny.edu::91757253-cc7b-4705-809f-b291d8f3bd2f" providerId="AD" clId="Web-{4528CB39-D4F9-8285-3728-8F675AF05EB2}" dt="2020-01-30T22:25:07.542" v="1276" actId="20577"/>
          <ac:spMkLst>
            <pc:docMk/>
            <pc:sldMk cId="563365059" sldId="385"/>
            <ac:spMk id="3" creationId="{79F088FC-102D-49CB-B1DF-8F39C8CDCD58}"/>
          </ac:spMkLst>
        </pc:spChg>
        <pc:spChg chg="del mod ord">
          <ac:chgData name="Koerber, Jennifer" userId="S::jennifer.koerber@suny.edu::91757253-cc7b-4705-809f-b291d8f3bd2f" providerId="AD" clId="Web-{4528CB39-D4F9-8285-3728-8F675AF05EB2}" dt="2020-01-30T22:25:03.308" v="1275"/>
          <ac:spMkLst>
            <pc:docMk/>
            <pc:sldMk cId="563365059" sldId="385"/>
            <ac:spMk id="4" creationId="{602A7982-8D16-4585-8A82-5938CA5BE95E}"/>
          </ac:spMkLst>
        </pc:spChg>
        <pc:spChg chg="del">
          <ac:chgData name="Koerber, Jennifer" userId="S::jennifer.koerber@suny.edu::91757253-cc7b-4705-809f-b291d8f3bd2f" providerId="AD" clId="Web-{4528CB39-D4F9-8285-3728-8F675AF05EB2}" dt="2020-01-30T22:24:47.776" v="1270"/>
          <ac:spMkLst>
            <pc:docMk/>
            <pc:sldMk cId="563365059" sldId="385"/>
            <ac:spMk id="6" creationId="{0E3DDDCA-E813-48CB-B6B2-51959E49905C}"/>
          </ac:spMkLst>
        </pc:spChg>
        <pc:spChg chg="del">
          <ac:chgData name="Koerber, Jennifer" userId="S::jennifer.koerber@suny.edu::91757253-cc7b-4705-809f-b291d8f3bd2f" providerId="AD" clId="Web-{4528CB39-D4F9-8285-3728-8F675AF05EB2}" dt="2020-01-30T22:24:50.026" v="1271"/>
          <ac:spMkLst>
            <pc:docMk/>
            <pc:sldMk cId="563365059" sldId="385"/>
            <ac:spMk id="13" creationId="{88211562-086D-455E-840C-410E172A6A33}"/>
          </ac:spMkLst>
        </pc:spChg>
        <pc:spChg chg="add del mod">
          <ac:chgData name="Koerber, Jennifer" userId="S::jennifer.koerber@suny.edu::91757253-cc7b-4705-809f-b291d8f3bd2f" providerId="AD" clId="Web-{4528CB39-D4F9-8285-3728-8F675AF05EB2}" dt="2020-01-30T22:24:51.573" v="1272"/>
          <ac:spMkLst>
            <pc:docMk/>
            <pc:sldMk cId="563365059" sldId="385"/>
            <ac:spMk id="16" creationId="{B692D12F-0CEA-4E14-BE89-F39596A2F25F}"/>
          </ac:spMkLst>
        </pc:spChg>
        <pc:spChg chg="add del mod">
          <ac:chgData name="Koerber, Jennifer" userId="S::jennifer.koerber@suny.edu::91757253-cc7b-4705-809f-b291d8f3bd2f" providerId="AD" clId="Web-{4528CB39-D4F9-8285-3728-8F675AF05EB2}" dt="2020-01-30T22:24:52.698" v="1273"/>
          <ac:spMkLst>
            <pc:docMk/>
            <pc:sldMk cId="563365059" sldId="385"/>
            <ac:spMk id="18" creationId="{5E24F30C-47B0-4AE0-B8F5-5720F0CB743C}"/>
          </ac:spMkLst>
        </pc:spChg>
      </pc:sldChg>
      <pc:sldChg chg="modSp add ord replId">
        <pc:chgData name="Koerber, Jennifer" userId="S::jennifer.koerber@suny.edu::91757253-cc7b-4705-809f-b291d8f3bd2f" providerId="AD" clId="Web-{4528CB39-D4F9-8285-3728-8F675AF05EB2}" dt="2020-01-30T22:32:16.709" v="1430" actId="20577"/>
        <pc:sldMkLst>
          <pc:docMk/>
          <pc:sldMk cId="2259751387" sldId="385"/>
        </pc:sldMkLst>
        <pc:spChg chg="mod">
          <ac:chgData name="Koerber, Jennifer" userId="S::jennifer.koerber@suny.edu::91757253-cc7b-4705-809f-b291d8f3bd2f" providerId="AD" clId="Web-{4528CB39-D4F9-8285-3728-8F675AF05EB2}" dt="2020-01-30T22:30:00.424" v="1402" actId="20577"/>
          <ac:spMkLst>
            <pc:docMk/>
            <pc:sldMk cId="2259751387" sldId="385"/>
            <ac:spMk id="2" creationId="{DCDD3146-7637-46DF-8B82-7A8FC2E12D15}"/>
          </ac:spMkLst>
        </pc:spChg>
        <pc:spChg chg="mod">
          <ac:chgData name="Koerber, Jennifer" userId="S::jennifer.koerber@suny.edu::91757253-cc7b-4705-809f-b291d8f3bd2f" providerId="AD" clId="Web-{4528CB39-D4F9-8285-3728-8F675AF05EB2}" dt="2020-01-30T22:32:16.709" v="1430" actId="20577"/>
          <ac:spMkLst>
            <pc:docMk/>
            <pc:sldMk cId="2259751387" sldId="385"/>
            <ac:spMk id="16" creationId="{58C3424A-37F4-4E23-97D5-C80FBC03E017}"/>
          </ac:spMkLst>
        </pc:spChg>
      </pc:sldChg>
    </pc:docChg>
  </pc:docChgLst>
  <pc:docChgLst>
    <pc:chgData name="McGee, Margaret" userId="S::margaret.mcgee@suny.edu::07377fe7-8f05-4c22-a697-5f820ef7115e" providerId="AD" clId="Web-{67B6ABCD-C2E5-4BAE-8CFA-AC3BDE7FB241}"/>
    <pc:docChg chg="modSld">
      <pc:chgData name="McGee, Margaret" userId="S::margaret.mcgee@suny.edu::07377fe7-8f05-4c22-a697-5f820ef7115e" providerId="AD" clId="Web-{67B6ABCD-C2E5-4BAE-8CFA-AC3BDE7FB241}" dt="2020-03-30T14:14:05.442" v="640" actId="20577"/>
      <pc:docMkLst>
        <pc:docMk/>
      </pc:docMkLst>
      <pc:sldChg chg="modSp">
        <pc:chgData name="McGee, Margaret" userId="S::margaret.mcgee@suny.edu::07377fe7-8f05-4c22-a697-5f820ef7115e" providerId="AD" clId="Web-{67B6ABCD-C2E5-4BAE-8CFA-AC3BDE7FB241}" dt="2020-03-30T14:14:05.442" v="639" actId="20577"/>
        <pc:sldMkLst>
          <pc:docMk/>
          <pc:sldMk cId="295589292" sldId="369"/>
        </pc:sldMkLst>
        <pc:spChg chg="mod">
          <ac:chgData name="McGee, Margaret" userId="S::margaret.mcgee@suny.edu::07377fe7-8f05-4c22-a697-5f820ef7115e" providerId="AD" clId="Web-{67B6ABCD-C2E5-4BAE-8CFA-AC3BDE7FB241}" dt="2020-03-30T14:14:05.442" v="639" actId="20577"/>
          <ac:spMkLst>
            <pc:docMk/>
            <pc:sldMk cId="295589292" sldId="369"/>
            <ac:spMk id="3" creationId="{4DBDDB3F-B73C-4F73-9955-8AC852907A47}"/>
          </ac:spMkLst>
        </pc:spChg>
      </pc:sldChg>
    </pc:docChg>
  </pc:docChgLst>
  <pc:docChgLst>
    <pc:chgData name="Koerber, Jennifer" userId="S::jennifer.koerber@suny.edu::91757253-cc7b-4705-809f-b291d8f3bd2f" providerId="AD" clId="Web-{B4F43940-28F3-F34F-F984-8A586CACC10E}"/>
    <pc:docChg chg="addSld modSld">
      <pc:chgData name="Koerber, Jennifer" userId="S::jennifer.koerber@suny.edu::91757253-cc7b-4705-809f-b291d8f3bd2f" providerId="AD" clId="Web-{B4F43940-28F3-F34F-F984-8A586CACC10E}" dt="2019-12-19T14:56:42.163" v="754" actId="20577"/>
      <pc:docMkLst>
        <pc:docMk/>
      </pc:docMkLst>
      <pc:sldChg chg="addSp delSp modSp">
        <pc:chgData name="Koerber, Jennifer" userId="S::jennifer.koerber@suny.edu::91757253-cc7b-4705-809f-b291d8f3bd2f" providerId="AD" clId="Web-{B4F43940-28F3-F34F-F984-8A586CACC10E}" dt="2019-12-19T14:29:44.093" v="10" actId="14100"/>
        <pc:sldMkLst>
          <pc:docMk/>
          <pc:sldMk cId="2171438980" sldId="317"/>
        </pc:sldMkLst>
        <pc:spChg chg="add del mod">
          <ac:chgData name="Koerber, Jennifer" userId="S::jennifer.koerber@suny.edu::91757253-cc7b-4705-809f-b291d8f3bd2f" providerId="AD" clId="Web-{B4F43940-28F3-F34F-F984-8A586CACC10E}" dt="2019-12-19T14:28:52.325" v="1"/>
          <ac:spMkLst>
            <pc:docMk/>
            <pc:sldMk cId="2171438980" sldId="317"/>
            <ac:spMk id="6" creationId="{72841E58-2380-4FDB-98FD-D797F16E503F}"/>
          </ac:spMkLst>
        </pc:spChg>
        <pc:picChg chg="del">
          <ac:chgData name="Koerber, Jennifer" userId="S::jennifer.koerber@suny.edu::91757253-cc7b-4705-809f-b291d8f3bd2f" providerId="AD" clId="Web-{B4F43940-28F3-F34F-F984-8A586CACC10E}" dt="2019-12-19T14:28:45.919" v="0"/>
          <ac:picMkLst>
            <pc:docMk/>
            <pc:sldMk cId="2171438980" sldId="317"/>
            <ac:picMk id="4" creationId="{24E0D059-2461-4942-A69D-971549A45CE3}"/>
          </ac:picMkLst>
        </pc:picChg>
        <pc:picChg chg="add mod modCrop">
          <ac:chgData name="Koerber, Jennifer" userId="S::jennifer.koerber@suny.edu::91757253-cc7b-4705-809f-b291d8f3bd2f" providerId="AD" clId="Web-{B4F43940-28F3-F34F-F984-8A586CACC10E}" dt="2019-12-19T14:29:44.093" v="10" actId="14100"/>
          <ac:picMkLst>
            <pc:docMk/>
            <pc:sldMk cId="2171438980" sldId="317"/>
            <ac:picMk id="8" creationId="{ECC8821E-6210-46FD-931D-A430390985AB}"/>
          </ac:picMkLst>
        </pc:picChg>
      </pc:sldChg>
      <pc:sldChg chg="addSp modSp mod modClrScheme chgLayout">
        <pc:chgData name="Koerber, Jennifer" userId="S::jennifer.koerber@suny.edu::91757253-cc7b-4705-809f-b291d8f3bd2f" providerId="AD" clId="Web-{B4F43940-28F3-F34F-F984-8A586CACC10E}" dt="2019-12-19T14:42:12.370" v="473" actId="14100"/>
        <pc:sldMkLst>
          <pc:docMk/>
          <pc:sldMk cId="498256463" sldId="319"/>
        </pc:sldMkLst>
        <pc:spChg chg="mod ord">
          <ac:chgData name="Koerber, Jennifer" userId="S::jennifer.koerber@suny.edu::91757253-cc7b-4705-809f-b291d8f3bd2f" providerId="AD" clId="Web-{B4F43940-28F3-F34F-F984-8A586CACC10E}" dt="2019-12-19T14:31:37.690" v="14"/>
          <ac:spMkLst>
            <pc:docMk/>
            <pc:sldMk cId="498256463" sldId="319"/>
            <ac:spMk id="2" creationId="{DCDD3146-7637-46DF-8B82-7A8FC2E12D15}"/>
          </ac:spMkLst>
        </pc:spChg>
        <pc:spChg chg="mod ord">
          <ac:chgData name="Koerber, Jennifer" userId="S::jennifer.koerber@suny.edu::91757253-cc7b-4705-809f-b291d8f3bd2f" providerId="AD" clId="Web-{B4F43940-28F3-F34F-F984-8A586CACC10E}" dt="2019-12-19T14:32:05.160" v="27"/>
          <ac:spMkLst>
            <pc:docMk/>
            <pc:sldMk cId="498256463" sldId="319"/>
            <ac:spMk id="3" creationId="{79F088FC-102D-49CB-B1DF-8F39C8CDCD58}"/>
          </ac:spMkLst>
        </pc:spChg>
        <pc:spChg chg="add mod ord">
          <ac:chgData name="Koerber, Jennifer" userId="S::jennifer.koerber@suny.edu::91757253-cc7b-4705-809f-b291d8f3bd2f" providerId="AD" clId="Web-{B4F43940-28F3-F34F-F984-8A586CACC10E}" dt="2019-12-19T14:31:56.675" v="26"/>
          <ac:spMkLst>
            <pc:docMk/>
            <pc:sldMk cId="498256463" sldId="319"/>
            <ac:spMk id="4" creationId="{602A7982-8D16-4585-8A82-5938CA5BE95E}"/>
          </ac:spMkLst>
        </pc:spChg>
        <pc:spChg chg="add mod ord">
          <ac:chgData name="Koerber, Jennifer" userId="S::jennifer.koerber@suny.edu::91757253-cc7b-4705-809f-b291d8f3bd2f" providerId="AD" clId="Web-{B4F43940-28F3-F34F-F984-8A586CACC10E}" dt="2019-12-19T14:32:32.224" v="53"/>
          <ac:spMkLst>
            <pc:docMk/>
            <pc:sldMk cId="498256463" sldId="319"/>
            <ac:spMk id="6" creationId="{0E3DDDCA-E813-48CB-B6B2-51959E49905C}"/>
          </ac:spMkLst>
        </pc:spChg>
        <pc:spChg chg="add mod ord">
          <ac:chgData name="Koerber, Jennifer" userId="S::jennifer.koerber@suny.edu::91757253-cc7b-4705-809f-b291d8f3bd2f" providerId="AD" clId="Web-{B4F43940-28F3-F34F-F984-8A586CACC10E}" dt="2019-12-19T14:42:12.370" v="473" actId="14100"/>
          <ac:spMkLst>
            <pc:docMk/>
            <pc:sldMk cId="498256463" sldId="319"/>
            <ac:spMk id="13" creationId="{88211562-086D-455E-840C-410E172A6A33}"/>
          </ac:spMkLst>
        </pc:spChg>
      </pc:sldChg>
      <pc:sldChg chg="addSp delSp modSp">
        <pc:chgData name="Koerber, Jennifer" userId="S::jennifer.koerber@suny.edu::91757253-cc7b-4705-809f-b291d8f3bd2f" providerId="AD" clId="Web-{B4F43940-28F3-F34F-F984-8A586CACC10E}" dt="2019-12-19T14:56:41.601" v="752" actId="20577"/>
        <pc:sldMkLst>
          <pc:docMk/>
          <pc:sldMk cId="1226966122" sldId="322"/>
        </pc:sldMkLst>
        <pc:spChg chg="mod">
          <ac:chgData name="Koerber, Jennifer" userId="S::jennifer.koerber@suny.edu::91757253-cc7b-4705-809f-b291d8f3bd2f" providerId="AD" clId="Web-{B4F43940-28F3-F34F-F984-8A586CACC10E}" dt="2019-12-19T14:56:41.601" v="752" actId="20577"/>
          <ac:spMkLst>
            <pc:docMk/>
            <pc:sldMk cId="1226966122" sldId="322"/>
            <ac:spMk id="20" creationId="{58AC31FA-7C51-4B18-BCF8-4AD7DAB8BC19}"/>
          </ac:spMkLst>
        </pc:spChg>
        <pc:picChg chg="add mod">
          <ac:chgData name="Koerber, Jennifer" userId="S::jennifer.koerber@suny.edu::91757253-cc7b-4705-809f-b291d8f3bd2f" providerId="AD" clId="Web-{B4F43940-28F3-F34F-F984-8A586CACC10E}" dt="2019-12-19T14:56:08.115" v="717" actId="1076"/>
          <ac:picMkLst>
            <pc:docMk/>
            <pc:sldMk cId="1226966122" sldId="322"/>
            <ac:picMk id="3" creationId="{37B53B2F-9CB6-474C-B2CC-4BD0DC2270E5}"/>
          </ac:picMkLst>
        </pc:picChg>
        <pc:picChg chg="del">
          <ac:chgData name="Koerber, Jennifer" userId="S::jennifer.koerber@suny.edu::91757253-cc7b-4705-809f-b291d8f3bd2f" providerId="AD" clId="Web-{B4F43940-28F3-F34F-F984-8A586CACC10E}" dt="2019-12-19T14:53:27.563" v="711"/>
          <ac:picMkLst>
            <pc:docMk/>
            <pc:sldMk cId="1226966122" sldId="322"/>
            <ac:picMk id="16" creationId="{FBD3B266-1CEC-4346-9D7D-353667883FC9}"/>
          </ac:picMkLst>
        </pc:picChg>
      </pc:sldChg>
      <pc:sldChg chg="addSp delSp modSp add mod replId modClrScheme chgLayout">
        <pc:chgData name="Koerber, Jennifer" userId="S::jennifer.koerber@suny.edu::91757253-cc7b-4705-809f-b291d8f3bd2f" providerId="AD" clId="Web-{B4F43940-28F3-F34F-F984-8A586CACC10E}" dt="2019-12-19T14:48:59.726" v="709" actId="20577"/>
        <pc:sldMkLst>
          <pc:docMk/>
          <pc:sldMk cId="2582587771" sldId="367"/>
        </pc:sldMkLst>
        <pc:spChg chg="add del mod ord">
          <ac:chgData name="Koerber, Jennifer" userId="S::jennifer.koerber@suny.edu::91757253-cc7b-4705-809f-b291d8f3bd2f" providerId="AD" clId="Web-{B4F43940-28F3-F34F-F984-8A586CACC10E}" dt="2019-12-19T14:44:19.700" v="483"/>
          <ac:spMkLst>
            <pc:docMk/>
            <pc:sldMk cId="2582587771" sldId="367"/>
            <ac:spMk id="2" creationId="{DCDD3146-7637-46DF-8B82-7A8FC2E12D15}"/>
          </ac:spMkLst>
        </pc:spChg>
        <pc:spChg chg="del mod ord">
          <ac:chgData name="Koerber, Jennifer" userId="S::jennifer.koerber@suny.edu::91757253-cc7b-4705-809f-b291d8f3bd2f" providerId="AD" clId="Web-{B4F43940-28F3-F34F-F984-8A586CACC10E}" dt="2019-12-19T14:44:04.997" v="480"/>
          <ac:spMkLst>
            <pc:docMk/>
            <pc:sldMk cId="2582587771" sldId="367"/>
            <ac:spMk id="3" creationId="{79F088FC-102D-49CB-B1DF-8F39C8CDCD58}"/>
          </ac:spMkLst>
        </pc:spChg>
        <pc:spChg chg="del mod ord">
          <ac:chgData name="Koerber, Jennifer" userId="S::jennifer.koerber@suny.edu::91757253-cc7b-4705-809f-b291d8f3bd2f" providerId="AD" clId="Web-{B4F43940-28F3-F34F-F984-8A586CACC10E}" dt="2019-12-19T14:44:12.263" v="481"/>
          <ac:spMkLst>
            <pc:docMk/>
            <pc:sldMk cId="2582587771" sldId="367"/>
            <ac:spMk id="4" creationId="{602A7982-8D16-4585-8A82-5938CA5BE95E}"/>
          </ac:spMkLst>
        </pc:spChg>
        <pc:spChg chg="del mod ord">
          <ac:chgData name="Koerber, Jennifer" userId="S::jennifer.koerber@suny.edu::91757253-cc7b-4705-809f-b291d8f3bd2f" providerId="AD" clId="Web-{B4F43940-28F3-F34F-F984-8A586CACC10E}" dt="2019-12-19T14:44:28.638" v="485"/>
          <ac:spMkLst>
            <pc:docMk/>
            <pc:sldMk cId="2582587771" sldId="367"/>
            <ac:spMk id="6" creationId="{0E3DDDCA-E813-48CB-B6B2-51959E49905C}"/>
          </ac:spMkLst>
        </pc:spChg>
        <pc:spChg chg="del mod ord">
          <ac:chgData name="Koerber, Jennifer" userId="S::jennifer.koerber@suny.edu::91757253-cc7b-4705-809f-b291d8f3bd2f" providerId="AD" clId="Web-{B4F43940-28F3-F34F-F984-8A586CACC10E}" dt="2019-12-19T14:44:25.826" v="484"/>
          <ac:spMkLst>
            <pc:docMk/>
            <pc:sldMk cId="2582587771" sldId="367"/>
            <ac:spMk id="13" creationId="{88211562-086D-455E-840C-410E172A6A33}"/>
          </ac:spMkLst>
        </pc:spChg>
        <pc:spChg chg="add mod">
          <ac:chgData name="Koerber, Jennifer" userId="S::jennifer.koerber@suny.edu::91757253-cc7b-4705-809f-b291d8f3bd2f" providerId="AD" clId="Web-{B4F43940-28F3-F34F-F984-8A586CACC10E}" dt="2019-12-19T14:48:59.726" v="709" actId="20577"/>
          <ac:spMkLst>
            <pc:docMk/>
            <pc:sldMk cId="2582587771" sldId="367"/>
            <ac:spMk id="16" creationId="{58C3424A-37F4-4E23-97D5-C80FBC03E017}"/>
          </ac:spMkLst>
        </pc:spChg>
        <pc:spChg chg="add del mod">
          <ac:chgData name="Koerber, Jennifer" userId="S::jennifer.koerber@suny.edu::91757253-cc7b-4705-809f-b291d8f3bd2f" providerId="AD" clId="Web-{B4F43940-28F3-F34F-F984-8A586CACC10E}" dt="2019-12-19T14:44:19.700" v="483"/>
          <ac:spMkLst>
            <pc:docMk/>
            <pc:sldMk cId="2582587771" sldId="367"/>
            <ac:spMk id="18" creationId="{0B7AFB4F-9AD7-4597-BF30-100BEFBEC9ED}"/>
          </ac:spMkLst>
        </pc:spChg>
      </pc:sldChg>
    </pc:docChg>
  </pc:docChgLst>
  <pc:docChgLst>
    <pc:chgData name="Pritting, Shannon" userId="S::shannon.pritting@suny.edu::b6acce8b-3193-4a7b-b3b8-1dc43a9f8da4" providerId="AD" clId="Web-{FD565CAD-53A7-4BA4-8E9D-FECF3D4496D1}"/>
    <pc:docChg chg="delSld modSld">
      <pc:chgData name="Pritting, Shannon" userId="S::shannon.pritting@suny.edu::b6acce8b-3193-4a7b-b3b8-1dc43a9f8da4" providerId="AD" clId="Web-{FD565CAD-53A7-4BA4-8E9D-FECF3D4496D1}" dt="2020-03-30T14:46:17.377" v="382" actId="20577"/>
      <pc:docMkLst>
        <pc:docMk/>
      </pc:docMkLst>
      <pc:sldChg chg="del">
        <pc:chgData name="Pritting, Shannon" userId="S::shannon.pritting@suny.edu::b6acce8b-3193-4a7b-b3b8-1dc43a9f8da4" providerId="AD" clId="Web-{FD565CAD-53A7-4BA4-8E9D-FECF3D4496D1}" dt="2020-03-30T14:45:03.283" v="6"/>
        <pc:sldMkLst>
          <pc:docMk/>
          <pc:sldMk cId="1475625338" sldId="374"/>
        </pc:sldMkLst>
      </pc:sldChg>
      <pc:sldChg chg="modSp">
        <pc:chgData name="Pritting, Shannon" userId="S::shannon.pritting@suny.edu::b6acce8b-3193-4a7b-b3b8-1dc43a9f8da4" providerId="AD" clId="Web-{FD565CAD-53A7-4BA4-8E9D-FECF3D4496D1}" dt="2020-03-30T14:46:17.361" v="381" actId="20577"/>
        <pc:sldMkLst>
          <pc:docMk/>
          <pc:sldMk cId="3474826094" sldId="376"/>
        </pc:sldMkLst>
        <pc:spChg chg="mod">
          <ac:chgData name="Pritting, Shannon" userId="S::shannon.pritting@suny.edu::b6acce8b-3193-4a7b-b3b8-1dc43a9f8da4" providerId="AD" clId="Web-{FD565CAD-53A7-4BA4-8E9D-FECF3D4496D1}" dt="2020-03-30T14:46:17.361" v="381" actId="20577"/>
          <ac:spMkLst>
            <pc:docMk/>
            <pc:sldMk cId="3474826094" sldId="376"/>
            <ac:spMk id="16" creationId="{00000000-0000-0000-0000-000000000000}"/>
          </ac:spMkLst>
        </pc:spChg>
      </pc:sldChg>
      <pc:sldChg chg="del">
        <pc:chgData name="Pritting, Shannon" userId="S::shannon.pritting@suny.edu::b6acce8b-3193-4a7b-b3b8-1dc43a9f8da4" providerId="AD" clId="Web-{FD565CAD-53A7-4BA4-8E9D-FECF3D4496D1}" dt="2020-03-30T14:44:50.892" v="0"/>
        <pc:sldMkLst>
          <pc:docMk/>
          <pc:sldMk cId="2927739056" sldId="389"/>
        </pc:sldMkLst>
      </pc:sldChg>
      <pc:sldChg chg="del">
        <pc:chgData name="Pritting, Shannon" userId="S::shannon.pritting@suny.edu::b6acce8b-3193-4a7b-b3b8-1dc43a9f8da4" providerId="AD" clId="Web-{FD565CAD-53A7-4BA4-8E9D-FECF3D4496D1}" dt="2020-03-30T14:44:53.126" v="2"/>
        <pc:sldMkLst>
          <pc:docMk/>
          <pc:sldMk cId="225605480" sldId="390"/>
        </pc:sldMkLst>
      </pc:sldChg>
      <pc:sldChg chg="del">
        <pc:chgData name="Pritting, Shannon" userId="S::shannon.pritting@suny.edu::b6acce8b-3193-4a7b-b3b8-1dc43a9f8da4" providerId="AD" clId="Web-{FD565CAD-53A7-4BA4-8E9D-FECF3D4496D1}" dt="2020-03-30T14:44:57.205" v="5"/>
        <pc:sldMkLst>
          <pc:docMk/>
          <pc:sldMk cId="3625907871" sldId="391"/>
        </pc:sldMkLst>
      </pc:sldChg>
      <pc:sldChg chg="del">
        <pc:chgData name="Pritting, Shannon" userId="S::shannon.pritting@suny.edu::b6acce8b-3193-4a7b-b3b8-1dc43a9f8da4" providerId="AD" clId="Web-{FD565CAD-53A7-4BA4-8E9D-FECF3D4496D1}" dt="2020-03-30T14:44:52.173" v="1"/>
        <pc:sldMkLst>
          <pc:docMk/>
          <pc:sldMk cId="1640149953" sldId="392"/>
        </pc:sldMkLst>
      </pc:sldChg>
      <pc:sldChg chg="del">
        <pc:chgData name="Pritting, Shannon" userId="S::shannon.pritting@suny.edu::b6acce8b-3193-4a7b-b3b8-1dc43a9f8da4" providerId="AD" clId="Web-{FD565CAD-53A7-4BA4-8E9D-FECF3D4496D1}" dt="2020-03-30T14:44:54.080" v="3"/>
        <pc:sldMkLst>
          <pc:docMk/>
          <pc:sldMk cId="4014213980" sldId="393"/>
        </pc:sldMkLst>
      </pc:sldChg>
      <pc:sldChg chg="del">
        <pc:chgData name="Pritting, Shannon" userId="S::shannon.pritting@suny.edu::b6acce8b-3193-4a7b-b3b8-1dc43a9f8da4" providerId="AD" clId="Web-{FD565CAD-53A7-4BA4-8E9D-FECF3D4496D1}" dt="2020-03-30T14:44:55.126" v="4"/>
        <pc:sldMkLst>
          <pc:docMk/>
          <pc:sldMk cId="694973829" sldId="394"/>
        </pc:sldMkLst>
      </pc:sldChg>
    </pc:docChg>
  </pc:docChgLst>
  <pc:docChgLst>
    <pc:chgData name="McGee, Margaret" userId="S::margaret.mcgee@suny.edu::07377fe7-8f05-4c22-a697-5f820ef7115e" providerId="AD" clId="Web-{CCBE3091-246F-4717-B070-091030DD260D}"/>
    <pc:docChg chg="modSld">
      <pc:chgData name="McGee, Margaret" userId="S::margaret.mcgee@suny.edu::07377fe7-8f05-4c22-a697-5f820ef7115e" providerId="AD" clId="Web-{CCBE3091-246F-4717-B070-091030DD260D}" dt="2020-02-26T16:57:24.061" v="7" actId="20577"/>
      <pc:docMkLst>
        <pc:docMk/>
      </pc:docMkLst>
      <pc:sldChg chg="modSp">
        <pc:chgData name="McGee, Margaret" userId="S::margaret.mcgee@suny.edu::07377fe7-8f05-4c22-a697-5f820ef7115e" providerId="AD" clId="Web-{CCBE3091-246F-4717-B070-091030DD260D}" dt="2020-02-26T16:57:24.046" v="6" actId="20577"/>
        <pc:sldMkLst>
          <pc:docMk/>
          <pc:sldMk cId="20872472" sldId="377"/>
        </pc:sldMkLst>
        <pc:spChg chg="mod">
          <ac:chgData name="McGee, Margaret" userId="S::margaret.mcgee@suny.edu::07377fe7-8f05-4c22-a697-5f820ef7115e" providerId="AD" clId="Web-{CCBE3091-246F-4717-B070-091030DD260D}" dt="2020-02-26T16:57:24.046" v="6" actId="20577"/>
          <ac:spMkLst>
            <pc:docMk/>
            <pc:sldMk cId="20872472" sldId="377"/>
            <ac:spMk id="6" creationId="{0134EE62-A3AE-4ABC-9D13-84F3C54BAAF7}"/>
          </ac:spMkLst>
        </pc:spChg>
      </pc:sldChg>
    </pc:docChg>
  </pc:docChgLst>
  <pc:docChgLst>
    <pc:chgData name="McGee, Margaret" userId="S::margaret.mcgee@suny.edu::07377fe7-8f05-4c22-a697-5f820ef7115e" providerId="AD" clId="Web-{BC12120F-AB19-3423-A346-09C832DBCC10}"/>
    <pc:docChg chg="addSld delSld modSld sldOrd">
      <pc:chgData name="McGee, Margaret" userId="S::margaret.mcgee@suny.edu::07377fe7-8f05-4c22-a697-5f820ef7115e" providerId="AD" clId="Web-{BC12120F-AB19-3423-A346-09C832DBCC10}" dt="2019-12-17T15:56:16.725" v="85" actId="20577"/>
      <pc:docMkLst>
        <pc:docMk/>
      </pc:docMkLst>
      <pc:sldChg chg="modSp add ord replId">
        <pc:chgData name="McGee, Margaret" userId="S::margaret.mcgee@suny.edu::07377fe7-8f05-4c22-a697-5f820ef7115e" providerId="AD" clId="Web-{BC12120F-AB19-3423-A346-09C832DBCC10}" dt="2019-12-17T15:56:16.725" v="84" actId="20577"/>
        <pc:sldMkLst>
          <pc:docMk/>
          <pc:sldMk cId="711493466" sldId="357"/>
        </pc:sldMkLst>
        <pc:spChg chg="mod">
          <ac:chgData name="McGee, Margaret" userId="S::margaret.mcgee@suny.edu::07377fe7-8f05-4c22-a697-5f820ef7115e" providerId="AD" clId="Web-{BC12120F-AB19-3423-A346-09C832DBCC10}" dt="2019-12-17T15:56:16.725" v="84" actId="20577"/>
          <ac:spMkLst>
            <pc:docMk/>
            <pc:sldMk cId="711493466" sldId="357"/>
            <ac:spMk id="5" creationId="{00000000-0000-0000-0000-000000000000}"/>
          </ac:spMkLst>
        </pc:spChg>
        <pc:spChg chg="mod">
          <ac:chgData name="McGee, Margaret" userId="S::margaret.mcgee@suny.edu::07377fe7-8f05-4c22-a697-5f820ef7115e" providerId="AD" clId="Web-{BC12120F-AB19-3423-A346-09C832DBCC10}" dt="2019-12-17T15:54:42.331" v="10" actId="14100"/>
          <ac:spMkLst>
            <pc:docMk/>
            <pc:sldMk cId="711493466" sldId="357"/>
            <ac:spMk id="6" creationId="{00000000-0000-0000-0000-000000000000}"/>
          </ac:spMkLst>
        </pc:spChg>
      </pc:sldChg>
      <pc:sldChg chg="new del">
        <pc:chgData name="McGee, Margaret" userId="S::margaret.mcgee@suny.edu::07377fe7-8f05-4c22-a697-5f820ef7115e" providerId="AD" clId="Web-{BC12120F-AB19-3423-A346-09C832DBCC10}" dt="2019-12-17T15:54:05.877" v="1"/>
        <pc:sldMkLst>
          <pc:docMk/>
          <pc:sldMk cId="3645900926" sldId="357"/>
        </pc:sldMkLst>
      </pc:sldChg>
    </pc:docChg>
  </pc:docChgLst>
  <pc:docChgLst>
    <pc:chgData name="Perry, Susan" userId="S::susan.perry@suny.edu::ea21311d-03e0-498d-b20b-c0d2cb5e17f1" providerId="AD" clId="Web-{A25BF2A1-8334-59BC-9935-4270B5226B87}"/>
    <pc:docChg chg="modSld">
      <pc:chgData name="Perry, Susan" userId="S::susan.perry@suny.edu::ea21311d-03e0-498d-b20b-c0d2cb5e17f1" providerId="AD" clId="Web-{A25BF2A1-8334-59BC-9935-4270B5226B87}" dt="2019-12-17T13:32:48.446" v="26" actId="20577"/>
      <pc:docMkLst>
        <pc:docMk/>
      </pc:docMkLst>
      <pc:sldChg chg="modSp">
        <pc:chgData name="Perry, Susan" userId="S::susan.perry@suny.edu::ea21311d-03e0-498d-b20b-c0d2cb5e17f1" providerId="AD" clId="Web-{A25BF2A1-8334-59BC-9935-4270B5226B87}" dt="2019-12-17T13:31:08.242" v="16" actId="14100"/>
        <pc:sldMkLst>
          <pc:docMk/>
          <pc:sldMk cId="2919431528" sldId="258"/>
        </pc:sldMkLst>
        <pc:spChg chg="mod">
          <ac:chgData name="Perry, Susan" userId="S::susan.perry@suny.edu::ea21311d-03e0-498d-b20b-c0d2cb5e17f1" providerId="AD" clId="Web-{A25BF2A1-8334-59BC-9935-4270B5226B87}" dt="2019-12-17T13:31:08.242" v="16" actId="14100"/>
          <ac:spMkLst>
            <pc:docMk/>
            <pc:sldMk cId="2919431528" sldId="258"/>
            <ac:spMk id="19" creationId="{E1608256-D41E-7949-9F8B-A7E248C43ECB}"/>
          </ac:spMkLst>
        </pc:spChg>
      </pc:sldChg>
      <pc:sldChg chg="modSp">
        <pc:chgData name="Perry, Susan" userId="S::susan.perry@suny.edu::ea21311d-03e0-498d-b20b-c0d2cb5e17f1" providerId="AD" clId="Web-{A25BF2A1-8334-59BC-9935-4270B5226B87}" dt="2019-12-17T13:32:03.055" v="21" actId="20577"/>
        <pc:sldMkLst>
          <pc:docMk/>
          <pc:sldMk cId="149285507" sldId="332"/>
        </pc:sldMkLst>
        <pc:spChg chg="mod">
          <ac:chgData name="Perry, Susan" userId="S::susan.perry@suny.edu::ea21311d-03e0-498d-b20b-c0d2cb5e17f1" providerId="AD" clId="Web-{A25BF2A1-8334-59BC-9935-4270B5226B87}" dt="2019-12-17T13:32:03.055" v="21" actId="20577"/>
          <ac:spMkLst>
            <pc:docMk/>
            <pc:sldMk cId="149285507" sldId="332"/>
            <ac:spMk id="14" creationId="{00000000-0000-0000-0000-000000000000}"/>
          </ac:spMkLst>
        </pc:spChg>
      </pc:sldChg>
      <pc:sldChg chg="modSp">
        <pc:chgData name="Perry, Susan" userId="S::susan.perry@suny.edu::ea21311d-03e0-498d-b20b-c0d2cb5e17f1" providerId="AD" clId="Web-{A25BF2A1-8334-59BC-9935-4270B5226B87}" dt="2019-12-17T13:32:47.118" v="24" actId="20577"/>
        <pc:sldMkLst>
          <pc:docMk/>
          <pc:sldMk cId="2638821289" sldId="354"/>
        </pc:sldMkLst>
        <pc:spChg chg="mod">
          <ac:chgData name="Perry, Susan" userId="S::susan.perry@suny.edu::ea21311d-03e0-498d-b20b-c0d2cb5e17f1" providerId="AD" clId="Web-{A25BF2A1-8334-59BC-9935-4270B5226B87}" dt="2019-12-17T13:32:47.118" v="24" actId="20577"/>
          <ac:spMkLst>
            <pc:docMk/>
            <pc:sldMk cId="2638821289" sldId="354"/>
            <ac:spMk id="2" creationId="{00000000-0000-0000-0000-000000000000}"/>
          </ac:spMkLst>
        </pc:spChg>
      </pc:sldChg>
    </pc:docChg>
  </pc:docChgLst>
  <pc:docChgLst>
    <pc:chgData name="Jackson, Timothy" userId="S::timothy.jackson@suny.edu::9ce01cec-8b46-438e-9d10-af58cd21d299" providerId="AD" clId="Web-{06A47899-AFF9-44E1-B164-275E811444EC}"/>
    <pc:docChg chg="addSld delSld modSld">
      <pc:chgData name="Jackson, Timothy" userId="S::timothy.jackson@suny.edu::9ce01cec-8b46-438e-9d10-af58cd21d299" providerId="AD" clId="Web-{06A47899-AFF9-44E1-B164-275E811444EC}" dt="2020-03-30T16:31:26.805" v="255" actId="20577"/>
      <pc:docMkLst>
        <pc:docMk/>
      </pc:docMkLst>
      <pc:sldChg chg="modSp">
        <pc:chgData name="Jackson, Timothy" userId="S::timothy.jackson@suny.edu::9ce01cec-8b46-438e-9d10-af58cd21d299" providerId="AD" clId="Web-{06A47899-AFF9-44E1-B164-275E811444EC}" dt="2020-03-30T16:03:52.835" v="32" actId="20577"/>
        <pc:sldMkLst>
          <pc:docMk/>
          <pc:sldMk cId="2982323020" sldId="405"/>
        </pc:sldMkLst>
        <pc:spChg chg="mod">
          <ac:chgData name="Jackson, Timothy" userId="S::timothy.jackson@suny.edu::9ce01cec-8b46-438e-9d10-af58cd21d299" providerId="AD" clId="Web-{06A47899-AFF9-44E1-B164-275E811444EC}" dt="2020-03-30T16:03:52.835" v="32" actId="20577"/>
          <ac:spMkLst>
            <pc:docMk/>
            <pc:sldMk cId="2982323020" sldId="405"/>
            <ac:spMk id="5" creationId="{535E1953-C7A3-4180-AAE1-5C1894D3B757}"/>
          </ac:spMkLst>
        </pc:spChg>
      </pc:sldChg>
      <pc:sldChg chg="del">
        <pc:chgData name="Jackson, Timothy" userId="S::timothy.jackson@suny.edu::9ce01cec-8b46-438e-9d10-af58cd21d299" providerId="AD" clId="Web-{06A47899-AFF9-44E1-B164-275E811444EC}" dt="2020-03-30T16:02:25.975" v="0"/>
        <pc:sldMkLst>
          <pc:docMk/>
          <pc:sldMk cId="4152129323" sldId="407"/>
        </pc:sldMkLst>
      </pc:sldChg>
      <pc:sldChg chg="del">
        <pc:chgData name="Jackson, Timothy" userId="S::timothy.jackson@suny.edu::9ce01cec-8b46-438e-9d10-af58cd21d299" providerId="AD" clId="Web-{06A47899-AFF9-44E1-B164-275E811444EC}" dt="2020-03-30T16:02:28.396" v="1"/>
        <pc:sldMkLst>
          <pc:docMk/>
          <pc:sldMk cId="2178017331" sldId="408"/>
        </pc:sldMkLst>
      </pc:sldChg>
      <pc:sldChg chg="del">
        <pc:chgData name="Jackson, Timothy" userId="S::timothy.jackson@suny.edu::9ce01cec-8b46-438e-9d10-af58cd21d299" providerId="AD" clId="Web-{06A47899-AFF9-44E1-B164-275E811444EC}" dt="2020-03-30T16:02:30.084" v="2"/>
        <pc:sldMkLst>
          <pc:docMk/>
          <pc:sldMk cId="1105684454" sldId="409"/>
        </pc:sldMkLst>
      </pc:sldChg>
      <pc:sldChg chg="modSp add replId">
        <pc:chgData name="Jackson, Timothy" userId="S::timothy.jackson@suny.edu::9ce01cec-8b46-438e-9d10-af58cd21d299" providerId="AD" clId="Web-{06A47899-AFF9-44E1-B164-275E811444EC}" dt="2020-03-30T16:31:26.805" v="254" actId="20577"/>
        <pc:sldMkLst>
          <pc:docMk/>
          <pc:sldMk cId="1059816952" sldId="418"/>
        </pc:sldMkLst>
        <pc:spChg chg="mod">
          <ac:chgData name="Jackson, Timothy" userId="S::timothy.jackson@suny.edu::9ce01cec-8b46-438e-9d10-af58cd21d299" providerId="AD" clId="Web-{06A47899-AFF9-44E1-B164-275E811444EC}" dt="2020-03-30T16:31:26.805" v="254" actId="20577"/>
          <ac:spMkLst>
            <pc:docMk/>
            <pc:sldMk cId="1059816952" sldId="418"/>
            <ac:spMk id="5" creationId="{535E1953-C7A3-4180-AAE1-5C1894D3B757}"/>
          </ac:spMkLst>
        </pc:spChg>
      </pc:sldChg>
      <pc:sldChg chg="modSp add del replId">
        <pc:chgData name="Jackson, Timothy" userId="S::timothy.jackson@suny.edu::9ce01cec-8b46-438e-9d10-af58cd21d299" providerId="AD" clId="Web-{06A47899-AFF9-44E1-B164-275E811444EC}" dt="2020-03-30T16:03:14.397" v="18"/>
        <pc:sldMkLst>
          <pc:docMk/>
          <pc:sldMk cId="2303853806" sldId="418"/>
        </pc:sldMkLst>
        <pc:spChg chg="mod">
          <ac:chgData name="Jackson, Timothy" userId="S::timothy.jackson@suny.edu::9ce01cec-8b46-438e-9d10-af58cd21d299" providerId="AD" clId="Web-{06A47899-AFF9-44E1-B164-275E811444EC}" dt="2020-03-30T16:03:13.772" v="17" actId="20577"/>
          <ac:spMkLst>
            <pc:docMk/>
            <pc:sldMk cId="2303853806" sldId="418"/>
            <ac:spMk id="5" creationId="{535E1953-C7A3-4180-AAE1-5C1894D3B757}"/>
          </ac:spMkLst>
        </pc:spChg>
      </pc:sldChg>
    </pc:docChg>
  </pc:docChgLst>
  <pc:docChgLst>
    <pc:chgData name="Koerber, Jennifer" userId="S::jennifer.koerber@suny.edu::91757253-cc7b-4705-809f-b291d8f3bd2f" providerId="AD" clId="Web-{02C7E414-CB64-1812-49ED-5EAF261BF9AD}"/>
    <pc:docChg chg="addSld modSld">
      <pc:chgData name="Koerber, Jennifer" userId="S::jennifer.koerber@suny.edu::91757253-cc7b-4705-809f-b291d8f3bd2f" providerId="AD" clId="Web-{02C7E414-CB64-1812-49ED-5EAF261BF9AD}" dt="2020-02-26T13:09:05.783" v="57" actId="1076"/>
      <pc:docMkLst>
        <pc:docMk/>
      </pc:docMkLst>
      <pc:sldChg chg="modSp">
        <pc:chgData name="Koerber, Jennifer" userId="S::jennifer.koerber@suny.edu::91757253-cc7b-4705-809f-b291d8f3bd2f" providerId="AD" clId="Web-{02C7E414-CB64-1812-49ED-5EAF261BF9AD}" dt="2020-02-26T13:09:05.783" v="57" actId="1076"/>
        <pc:sldMkLst>
          <pc:docMk/>
          <pc:sldMk cId="2998906486" sldId="359"/>
        </pc:sldMkLst>
        <pc:spChg chg="mod">
          <ac:chgData name="Koerber, Jennifer" userId="S::jennifer.koerber@suny.edu::91757253-cc7b-4705-809f-b291d8f3bd2f" providerId="AD" clId="Web-{02C7E414-CB64-1812-49ED-5EAF261BF9AD}" dt="2020-02-26T13:08:49.751" v="53" actId="14100"/>
          <ac:spMkLst>
            <pc:docMk/>
            <pc:sldMk cId="2998906486" sldId="359"/>
            <ac:spMk id="3" creationId="{79F088FC-102D-49CB-B1DF-8F39C8CDCD58}"/>
          </ac:spMkLst>
        </pc:spChg>
        <pc:spChg chg="mod">
          <ac:chgData name="Koerber, Jennifer" userId="S::jennifer.koerber@suny.edu::91757253-cc7b-4705-809f-b291d8f3bd2f" providerId="AD" clId="Web-{02C7E414-CB64-1812-49ED-5EAF261BF9AD}" dt="2020-02-26T13:08:52.860" v="54" actId="1076"/>
          <ac:spMkLst>
            <pc:docMk/>
            <pc:sldMk cId="2998906486" sldId="359"/>
            <ac:spMk id="4" creationId="{AA9B6431-5D22-4F67-A03E-3EF1B7A93708}"/>
          </ac:spMkLst>
        </pc:spChg>
        <pc:spChg chg="mod">
          <ac:chgData name="Koerber, Jennifer" userId="S::jennifer.koerber@suny.edu::91757253-cc7b-4705-809f-b291d8f3bd2f" providerId="AD" clId="Web-{02C7E414-CB64-1812-49ED-5EAF261BF9AD}" dt="2020-02-26T13:09:00.892" v="56" actId="1076"/>
          <ac:spMkLst>
            <pc:docMk/>
            <pc:sldMk cId="2998906486" sldId="359"/>
            <ac:spMk id="6" creationId="{C5AD2900-A9F2-44E9-978C-F985AFD17AC7}"/>
          </ac:spMkLst>
        </pc:spChg>
        <pc:spChg chg="mod">
          <ac:chgData name="Koerber, Jennifer" userId="S::jennifer.koerber@suny.edu::91757253-cc7b-4705-809f-b291d8f3bd2f" providerId="AD" clId="Web-{02C7E414-CB64-1812-49ED-5EAF261BF9AD}" dt="2020-02-26T13:08:56.251" v="55" actId="14100"/>
          <ac:spMkLst>
            <pc:docMk/>
            <pc:sldMk cId="2998906486" sldId="359"/>
            <ac:spMk id="13" creationId="{7CD16252-5674-4F0D-A2FE-6A70325B1A89}"/>
          </ac:spMkLst>
        </pc:spChg>
        <pc:spChg chg="mod">
          <ac:chgData name="Koerber, Jennifer" userId="S::jennifer.koerber@suny.edu::91757253-cc7b-4705-809f-b291d8f3bd2f" providerId="AD" clId="Web-{02C7E414-CB64-1812-49ED-5EAF261BF9AD}" dt="2020-02-26T13:09:05.783" v="57" actId="1076"/>
          <ac:spMkLst>
            <pc:docMk/>
            <pc:sldMk cId="2998906486" sldId="359"/>
            <ac:spMk id="15" creationId="{4AFEA68D-B3D6-4A4A-8806-0D71A6F4E6DC}"/>
          </ac:spMkLst>
        </pc:spChg>
      </pc:sldChg>
      <pc:sldChg chg="addSp delSp modSp add replId">
        <pc:chgData name="Koerber, Jennifer" userId="S::jennifer.koerber@suny.edu::91757253-cc7b-4705-809f-b291d8f3bd2f" providerId="AD" clId="Web-{02C7E414-CB64-1812-49ED-5EAF261BF9AD}" dt="2020-02-26T13:07:40.485" v="43"/>
        <pc:sldMkLst>
          <pc:docMk/>
          <pc:sldMk cId="2784973981" sldId="402"/>
        </pc:sldMkLst>
        <pc:spChg chg="del">
          <ac:chgData name="Koerber, Jennifer" userId="S::jennifer.koerber@suny.edu::91757253-cc7b-4705-809f-b291d8f3bd2f" providerId="AD" clId="Web-{02C7E414-CB64-1812-49ED-5EAF261BF9AD}" dt="2020-02-26T13:05:23.015" v="3"/>
          <ac:spMkLst>
            <pc:docMk/>
            <pc:sldMk cId="2784973981" sldId="402"/>
            <ac:spMk id="3" creationId="{79F088FC-102D-49CB-B1DF-8F39C8CDCD58}"/>
          </ac:spMkLst>
        </pc:spChg>
        <pc:spChg chg="del">
          <ac:chgData name="Koerber, Jennifer" userId="S::jennifer.koerber@suny.edu::91757253-cc7b-4705-809f-b291d8f3bd2f" providerId="AD" clId="Web-{02C7E414-CB64-1812-49ED-5EAF261BF9AD}" dt="2020-02-26T13:05:17.311" v="1"/>
          <ac:spMkLst>
            <pc:docMk/>
            <pc:sldMk cId="2784973981" sldId="402"/>
            <ac:spMk id="4" creationId="{602A7982-8D16-4585-8A82-5938CA5BE95E}"/>
          </ac:spMkLst>
        </pc:spChg>
        <pc:spChg chg="del">
          <ac:chgData name="Koerber, Jennifer" userId="S::jennifer.koerber@suny.edu::91757253-cc7b-4705-809f-b291d8f3bd2f" providerId="AD" clId="Web-{02C7E414-CB64-1812-49ED-5EAF261BF9AD}" dt="2020-02-26T13:05:30.827" v="7"/>
          <ac:spMkLst>
            <pc:docMk/>
            <pc:sldMk cId="2784973981" sldId="402"/>
            <ac:spMk id="6" creationId="{0E3DDDCA-E813-48CB-B6B2-51959E49905C}"/>
          </ac:spMkLst>
        </pc:spChg>
        <pc:spChg chg="del">
          <ac:chgData name="Koerber, Jennifer" userId="S::jennifer.koerber@suny.edu::91757253-cc7b-4705-809f-b291d8f3bd2f" providerId="AD" clId="Web-{02C7E414-CB64-1812-49ED-5EAF261BF9AD}" dt="2020-02-26T13:05:34.718" v="8"/>
          <ac:spMkLst>
            <pc:docMk/>
            <pc:sldMk cId="2784973981" sldId="402"/>
            <ac:spMk id="13" creationId="{88211562-086D-455E-840C-410E172A6A33}"/>
          </ac:spMkLst>
        </pc:spChg>
        <pc:spChg chg="del">
          <ac:chgData name="Koerber, Jennifer" userId="S::jennifer.koerber@suny.edu::91757253-cc7b-4705-809f-b291d8f3bd2f" providerId="AD" clId="Web-{02C7E414-CB64-1812-49ED-5EAF261BF9AD}" dt="2020-02-26T13:05:27.874" v="5"/>
          <ac:spMkLst>
            <pc:docMk/>
            <pc:sldMk cId="2784973981" sldId="402"/>
            <ac:spMk id="16" creationId="{9A8A16A5-E45C-4152-B92C-E73D7A4A103A}"/>
          </ac:spMkLst>
        </pc:spChg>
        <pc:spChg chg="add del mod">
          <ac:chgData name="Koerber, Jennifer" userId="S::jennifer.koerber@suny.edu::91757253-cc7b-4705-809f-b291d8f3bd2f" providerId="AD" clId="Web-{02C7E414-CB64-1812-49ED-5EAF261BF9AD}" dt="2020-02-26T13:05:21.233" v="2"/>
          <ac:spMkLst>
            <pc:docMk/>
            <pc:sldMk cId="2784973981" sldId="402"/>
            <ac:spMk id="17" creationId="{CAFBCCC7-5AEA-433D-8CE9-D166F98BB38A}"/>
          </ac:spMkLst>
        </pc:spChg>
        <pc:spChg chg="del">
          <ac:chgData name="Koerber, Jennifer" userId="S::jennifer.koerber@suny.edu::91757253-cc7b-4705-809f-b291d8f3bd2f" providerId="AD" clId="Web-{02C7E414-CB64-1812-49ED-5EAF261BF9AD}" dt="2020-02-26T13:05:29.749" v="6"/>
          <ac:spMkLst>
            <pc:docMk/>
            <pc:sldMk cId="2784973981" sldId="402"/>
            <ac:spMk id="18" creationId="{FD8DEA64-6181-46FD-8C44-21AB4F06810B}"/>
          </ac:spMkLst>
        </pc:spChg>
        <pc:spChg chg="add del mod">
          <ac:chgData name="Koerber, Jennifer" userId="S::jennifer.koerber@suny.edu::91757253-cc7b-4705-809f-b291d8f3bd2f" providerId="AD" clId="Web-{02C7E414-CB64-1812-49ED-5EAF261BF9AD}" dt="2020-02-26T13:05:25.233" v="4"/>
          <ac:spMkLst>
            <pc:docMk/>
            <pc:sldMk cId="2784973981" sldId="402"/>
            <ac:spMk id="20" creationId="{39FDDADD-9F30-421C-AD22-2F402538BFAF}"/>
          </ac:spMkLst>
        </pc:spChg>
        <pc:spChg chg="add del mod">
          <ac:chgData name="Koerber, Jennifer" userId="S::jennifer.koerber@suny.edu::91757253-cc7b-4705-809f-b291d8f3bd2f" providerId="AD" clId="Web-{02C7E414-CB64-1812-49ED-5EAF261BF9AD}" dt="2020-02-26T13:05:43.890" v="10"/>
          <ac:spMkLst>
            <pc:docMk/>
            <pc:sldMk cId="2784973981" sldId="402"/>
            <ac:spMk id="22" creationId="{6627F079-5556-450C-B7E9-0B620ECA6C25}"/>
          </ac:spMkLst>
        </pc:spChg>
        <pc:spChg chg="add del mod">
          <ac:chgData name="Koerber, Jennifer" userId="S::jennifer.koerber@suny.edu::91757253-cc7b-4705-809f-b291d8f3bd2f" providerId="AD" clId="Web-{02C7E414-CB64-1812-49ED-5EAF261BF9AD}" dt="2020-02-26T13:05:41.155" v="9"/>
          <ac:spMkLst>
            <pc:docMk/>
            <pc:sldMk cId="2784973981" sldId="402"/>
            <ac:spMk id="24" creationId="{D0665FB9-3ACB-457F-9180-361FCF9F32AA}"/>
          </ac:spMkLst>
        </pc:spChg>
        <pc:spChg chg="add del">
          <ac:chgData name="Koerber, Jennifer" userId="S::jennifer.koerber@suny.edu::91757253-cc7b-4705-809f-b291d8f3bd2f" providerId="AD" clId="Web-{02C7E414-CB64-1812-49ED-5EAF261BF9AD}" dt="2020-02-26T13:06:37.453" v="25"/>
          <ac:spMkLst>
            <pc:docMk/>
            <pc:sldMk cId="2784973981" sldId="402"/>
            <ac:spMk id="27" creationId="{A7C1F85E-A1B7-4FB6-A213-76FE147FD15C}"/>
          </ac:spMkLst>
        </pc:spChg>
        <pc:spChg chg="add mod">
          <ac:chgData name="Koerber, Jennifer" userId="S::jennifer.koerber@suny.edu::91757253-cc7b-4705-809f-b291d8f3bd2f" providerId="AD" clId="Web-{02C7E414-CB64-1812-49ED-5EAF261BF9AD}" dt="2020-02-26T13:07:22.922" v="37" actId="20577"/>
          <ac:spMkLst>
            <pc:docMk/>
            <pc:sldMk cId="2784973981" sldId="402"/>
            <ac:spMk id="28" creationId="{212CCF00-175E-4352-A089-6015171A25BB}"/>
          </ac:spMkLst>
        </pc:spChg>
        <pc:picChg chg="add mod">
          <ac:chgData name="Koerber, Jennifer" userId="S::jennifer.koerber@suny.edu::91757253-cc7b-4705-809f-b291d8f3bd2f" providerId="AD" clId="Web-{02C7E414-CB64-1812-49ED-5EAF261BF9AD}" dt="2020-02-26T13:07:40.485" v="43"/>
          <ac:picMkLst>
            <pc:docMk/>
            <pc:sldMk cId="2784973981" sldId="402"/>
            <ac:picMk id="25" creationId="{F14F4EA6-A503-4544-AA37-0D707CB422B6}"/>
          </ac:picMkLst>
        </pc:picChg>
      </pc:sldChg>
    </pc:docChg>
  </pc:docChgLst>
  <pc:docChgLst>
    <pc:chgData name="Eichelberger, Michelle" userId="S::michelle.eichelberger@suny.edu::1bd4442c-2af1-40d1-9d43-8e1df5db51d4" providerId="AD" clId="Web-{2A9211E1-95D1-4F24-B8FF-872FDD9EB7C9}"/>
    <pc:docChg chg="addSld modSld">
      <pc:chgData name="Eichelberger, Michelle" userId="S::michelle.eichelberger@suny.edu::1bd4442c-2af1-40d1-9d43-8e1df5db51d4" providerId="AD" clId="Web-{2A9211E1-95D1-4F24-B8FF-872FDD9EB7C9}" dt="2020-02-24T18:45:31.249" v="1033" actId="20577"/>
      <pc:docMkLst>
        <pc:docMk/>
      </pc:docMkLst>
      <pc:sldChg chg="modSp">
        <pc:chgData name="Eichelberger, Michelle" userId="S::michelle.eichelberger@suny.edu::1bd4442c-2af1-40d1-9d43-8e1df5db51d4" providerId="AD" clId="Web-{2A9211E1-95D1-4F24-B8FF-872FDD9EB7C9}" dt="2020-02-24T18:20:32.841" v="494" actId="14100"/>
        <pc:sldMkLst>
          <pc:docMk/>
          <pc:sldMk cId="3395575550" sldId="300"/>
        </pc:sldMkLst>
        <pc:spChg chg="mod">
          <ac:chgData name="Eichelberger, Michelle" userId="S::michelle.eichelberger@suny.edu::1bd4442c-2af1-40d1-9d43-8e1df5db51d4" providerId="AD" clId="Web-{2A9211E1-95D1-4F24-B8FF-872FDD9EB7C9}" dt="2020-02-24T18:20:32.841" v="494" actId="14100"/>
          <ac:spMkLst>
            <pc:docMk/>
            <pc:sldMk cId="3395575550" sldId="300"/>
            <ac:spMk id="14" creationId="{C75C1F2D-D8E8-4922-9BB0-1555E295F97D}"/>
          </ac:spMkLst>
        </pc:spChg>
      </pc:sldChg>
      <pc:sldChg chg="modSp">
        <pc:chgData name="Eichelberger, Michelle" userId="S::michelle.eichelberger@suny.edu::1bd4442c-2af1-40d1-9d43-8e1df5db51d4" providerId="AD" clId="Web-{2A9211E1-95D1-4F24-B8FF-872FDD9EB7C9}" dt="2020-02-24T18:20:22.090" v="492" actId="20577"/>
        <pc:sldMkLst>
          <pc:docMk/>
          <pc:sldMk cId="1782767769" sldId="314"/>
        </pc:sldMkLst>
        <pc:spChg chg="mod">
          <ac:chgData name="Eichelberger, Michelle" userId="S::michelle.eichelberger@suny.edu::1bd4442c-2af1-40d1-9d43-8e1df5db51d4" providerId="AD" clId="Web-{2A9211E1-95D1-4F24-B8FF-872FDD9EB7C9}" dt="2020-02-24T18:20:22.090" v="49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2A9211E1-95D1-4F24-B8FF-872FDD9EB7C9}" dt="2020-02-24T18:16:33.541" v="2" actId="20577"/>
        <pc:sldMkLst>
          <pc:docMk/>
          <pc:sldMk cId="2948244347" sldId="328"/>
        </pc:sldMkLst>
        <pc:spChg chg="mod">
          <ac:chgData name="Eichelberger, Michelle" userId="S::michelle.eichelberger@suny.edu::1bd4442c-2af1-40d1-9d43-8e1df5db51d4" providerId="AD" clId="Web-{2A9211E1-95D1-4F24-B8FF-872FDD9EB7C9}" dt="2020-02-24T18:16:33.541" v="2" actId="20577"/>
          <ac:spMkLst>
            <pc:docMk/>
            <pc:sldMk cId="2948244347" sldId="328"/>
            <ac:spMk id="12" creationId="{00000000-0000-0000-0000-000000000000}"/>
          </ac:spMkLst>
        </pc:spChg>
      </pc:sldChg>
      <pc:sldChg chg="modSp">
        <pc:chgData name="Eichelberger, Michelle" userId="S::michelle.eichelberger@suny.edu::1bd4442c-2af1-40d1-9d43-8e1df5db51d4" providerId="AD" clId="Web-{2A9211E1-95D1-4F24-B8FF-872FDD9EB7C9}" dt="2020-02-24T18:18:04.651" v="246" actId="20577"/>
        <pc:sldMkLst>
          <pc:docMk/>
          <pc:sldMk cId="149285507" sldId="332"/>
        </pc:sldMkLst>
        <pc:spChg chg="mod">
          <ac:chgData name="Eichelberger, Michelle" userId="S::michelle.eichelberger@suny.edu::1bd4442c-2af1-40d1-9d43-8e1df5db51d4" providerId="AD" clId="Web-{2A9211E1-95D1-4F24-B8FF-872FDD9EB7C9}" dt="2020-02-24T18:18:04.651" v="246" actId="20577"/>
          <ac:spMkLst>
            <pc:docMk/>
            <pc:sldMk cId="149285507" sldId="332"/>
            <ac:spMk id="14" creationId="{00000000-0000-0000-0000-000000000000}"/>
          </ac:spMkLst>
        </pc:spChg>
      </pc:sldChg>
      <pc:sldChg chg="addSp delSp modSp add replId">
        <pc:chgData name="Eichelberger, Michelle" userId="S::michelle.eichelberger@suny.edu::1bd4442c-2af1-40d1-9d43-8e1df5db51d4" providerId="AD" clId="Web-{2A9211E1-95D1-4F24-B8FF-872FDD9EB7C9}" dt="2020-02-24T18:45:31.249" v="1033" actId="20577"/>
        <pc:sldMkLst>
          <pc:docMk/>
          <pc:sldMk cId="1828819610" sldId="386"/>
        </pc:sldMkLst>
        <pc:spChg chg="mod">
          <ac:chgData name="Eichelberger, Michelle" userId="S::michelle.eichelberger@suny.edu::1bd4442c-2af1-40d1-9d43-8e1df5db51d4" providerId="AD" clId="Web-{2A9211E1-95D1-4F24-B8FF-872FDD9EB7C9}" dt="2020-02-24T18:22:37.045" v="524" actId="20577"/>
          <ac:spMkLst>
            <pc:docMk/>
            <pc:sldMk cId="1828819610" sldId="386"/>
            <ac:spMk id="2" creationId="{00000000-0000-0000-0000-000000000000}"/>
          </ac:spMkLst>
        </pc:spChg>
        <pc:spChg chg="del mod">
          <ac:chgData name="Eichelberger, Michelle" userId="S::michelle.eichelberger@suny.edu::1bd4442c-2af1-40d1-9d43-8e1df5db51d4" providerId="AD" clId="Web-{2A9211E1-95D1-4F24-B8FF-872FDD9EB7C9}" dt="2020-02-24T18:25:00.953" v="550"/>
          <ac:spMkLst>
            <pc:docMk/>
            <pc:sldMk cId="1828819610" sldId="386"/>
            <ac:spMk id="3" creationId="{CCAC89EA-B4DB-43F4-8900-EEFCD68D289B}"/>
          </ac:spMkLst>
        </pc:spChg>
        <pc:spChg chg="del">
          <ac:chgData name="Eichelberger, Michelle" userId="S::michelle.eichelberger@suny.edu::1bd4442c-2af1-40d1-9d43-8e1df5db51d4" providerId="AD" clId="Web-{2A9211E1-95D1-4F24-B8FF-872FDD9EB7C9}" dt="2020-02-24T18:22:51.342" v="529"/>
          <ac:spMkLst>
            <pc:docMk/>
            <pc:sldMk cId="1828819610" sldId="386"/>
            <ac:spMk id="14" creationId="{AA22C812-1047-44C2-8121-86460690E99D}"/>
          </ac:spMkLst>
        </pc:spChg>
        <pc:spChg chg="add del mod">
          <ac:chgData name="Eichelberger, Michelle" userId="S::michelle.eichelberger@suny.edu::1bd4442c-2af1-40d1-9d43-8e1df5db51d4" providerId="AD" clId="Web-{2A9211E1-95D1-4F24-B8FF-872FDD9EB7C9}" dt="2020-02-24T18:22:48.014" v="528"/>
          <ac:spMkLst>
            <pc:docMk/>
            <pc:sldMk cId="1828819610" sldId="386"/>
            <ac:spMk id="15" creationId="{9FA27AB4-086D-4716-A744-F0E5D72FBFE9}"/>
          </ac:spMkLst>
        </pc:spChg>
        <pc:spChg chg="add mod">
          <ac:chgData name="Eichelberger, Michelle" userId="S::michelle.eichelberger@suny.edu::1bd4442c-2af1-40d1-9d43-8e1df5db51d4" providerId="AD" clId="Web-{2A9211E1-95D1-4F24-B8FF-872FDD9EB7C9}" dt="2020-02-24T18:45:31.249" v="1033" actId="20577"/>
          <ac:spMkLst>
            <pc:docMk/>
            <pc:sldMk cId="1828819610" sldId="386"/>
            <ac:spMk id="17" creationId="{1D42E61C-BD7A-486D-99D0-813CE6CDEE4C}"/>
          </ac:spMkLst>
        </pc:spChg>
        <pc:picChg chg="del">
          <ac:chgData name="Eichelberger, Michelle" userId="S::michelle.eichelberger@suny.edu::1bd4442c-2af1-40d1-9d43-8e1df5db51d4" providerId="AD" clId="Web-{2A9211E1-95D1-4F24-B8FF-872FDD9EB7C9}" dt="2020-02-24T18:22:40.092" v="527"/>
          <ac:picMkLst>
            <pc:docMk/>
            <pc:sldMk cId="1828819610" sldId="386"/>
            <ac:picMk id="4" creationId="{05777C89-314A-4310-95C3-C5A3A32AED6E}"/>
          </ac:picMkLst>
        </pc:picChg>
      </pc:sldChg>
    </pc:docChg>
  </pc:docChgLst>
  <pc:docChgLst>
    <pc:chgData name="Jackson, Timothy" userId="S::timothy.jackson@suny.edu::9ce01cec-8b46-438e-9d10-af58cd21d299" providerId="AD" clId="Web-{6D82B647-E8C4-4C62-B205-01B0DF53ACD7}"/>
    <pc:docChg chg="addSld modSld">
      <pc:chgData name="Jackson, Timothy" userId="S::timothy.jackson@suny.edu::9ce01cec-8b46-438e-9d10-af58cd21d299" providerId="AD" clId="Web-{6D82B647-E8C4-4C62-B205-01B0DF53ACD7}" dt="2020-07-28T01:26:23.131" v="879" actId="20577"/>
      <pc:docMkLst>
        <pc:docMk/>
      </pc:docMkLst>
      <pc:sldChg chg="modSp">
        <pc:chgData name="Jackson, Timothy" userId="S::timothy.jackson@suny.edu::9ce01cec-8b46-438e-9d10-af58cd21d299" providerId="AD" clId="Web-{6D82B647-E8C4-4C62-B205-01B0DF53ACD7}" dt="2020-07-28T01:26:23.116" v="878" actId="20577"/>
        <pc:sldMkLst>
          <pc:docMk/>
          <pc:sldMk cId="581364705" sldId="438"/>
        </pc:sldMkLst>
        <pc:spChg chg="mod">
          <ac:chgData name="Jackson, Timothy" userId="S::timothy.jackson@suny.edu::9ce01cec-8b46-438e-9d10-af58cd21d299" providerId="AD" clId="Web-{6D82B647-E8C4-4C62-B205-01B0DF53ACD7}" dt="2020-07-28T01:14:39.897" v="94" actId="20577"/>
          <ac:spMkLst>
            <pc:docMk/>
            <pc:sldMk cId="581364705" sldId="438"/>
            <ac:spMk id="2" creationId="{244B8E82-FFA2-4420-9F5C-C344ED44C26B}"/>
          </ac:spMkLst>
        </pc:spChg>
        <pc:spChg chg="mod">
          <ac:chgData name="Jackson, Timothy" userId="S::timothy.jackson@suny.edu::9ce01cec-8b46-438e-9d10-af58cd21d299" providerId="AD" clId="Web-{6D82B647-E8C4-4C62-B205-01B0DF53ACD7}" dt="2020-07-28T01:26:23.116" v="878" actId="20577"/>
          <ac:spMkLst>
            <pc:docMk/>
            <pc:sldMk cId="581364705" sldId="438"/>
            <ac:spMk id="5" creationId="{535E1953-C7A3-4180-AAE1-5C1894D3B757}"/>
          </ac:spMkLst>
        </pc:spChg>
      </pc:sldChg>
      <pc:sldChg chg="modSp">
        <pc:chgData name="Jackson, Timothy" userId="S::timothy.jackson@suny.edu::9ce01cec-8b46-438e-9d10-af58cd21d299" providerId="AD" clId="Web-{6D82B647-E8C4-4C62-B205-01B0DF53ACD7}" dt="2020-07-28T01:08:01.843" v="43" actId="20577"/>
        <pc:sldMkLst>
          <pc:docMk/>
          <pc:sldMk cId="3410460656" sldId="439"/>
        </pc:sldMkLst>
        <pc:spChg chg="mod">
          <ac:chgData name="Jackson, Timothy" userId="S::timothy.jackson@suny.edu::9ce01cec-8b46-438e-9d10-af58cd21d299" providerId="AD" clId="Web-{6D82B647-E8C4-4C62-B205-01B0DF53ACD7}" dt="2020-07-28T01:08:01.843" v="43" actId="20577"/>
          <ac:spMkLst>
            <pc:docMk/>
            <pc:sldMk cId="3410460656" sldId="439"/>
            <ac:spMk id="5" creationId="{535E1953-C7A3-4180-AAE1-5C1894D3B757}"/>
          </ac:spMkLst>
        </pc:spChg>
      </pc:sldChg>
      <pc:sldChg chg="modSp add replId">
        <pc:chgData name="Jackson, Timothy" userId="S::timothy.jackson@suny.edu::9ce01cec-8b46-438e-9d10-af58cd21d299" providerId="AD" clId="Web-{6D82B647-E8C4-4C62-B205-01B0DF53ACD7}" dt="2020-07-28T01:25:06.428" v="804" actId="20577"/>
        <pc:sldMkLst>
          <pc:docMk/>
          <pc:sldMk cId="4152834119" sldId="459"/>
        </pc:sldMkLst>
        <pc:spChg chg="mod">
          <ac:chgData name="Jackson, Timothy" userId="S::timothy.jackson@suny.edu::9ce01cec-8b46-438e-9d10-af58cd21d299" providerId="AD" clId="Web-{6D82B647-E8C4-4C62-B205-01B0DF53ACD7}" dt="2020-07-28T01:14:29.924" v="91" actId="20577"/>
          <ac:spMkLst>
            <pc:docMk/>
            <pc:sldMk cId="4152834119" sldId="459"/>
            <ac:spMk id="2" creationId="{244B8E82-FFA2-4420-9F5C-C344ED44C26B}"/>
          </ac:spMkLst>
        </pc:spChg>
        <pc:spChg chg="mod">
          <ac:chgData name="Jackson, Timothy" userId="S::timothy.jackson@suny.edu::9ce01cec-8b46-438e-9d10-af58cd21d299" providerId="AD" clId="Web-{6D82B647-E8C4-4C62-B205-01B0DF53ACD7}" dt="2020-07-28T01:25:06.428" v="804" actId="20577"/>
          <ac:spMkLst>
            <pc:docMk/>
            <pc:sldMk cId="4152834119" sldId="459"/>
            <ac:spMk id="5" creationId="{535E1953-C7A3-4180-AAE1-5C1894D3B757}"/>
          </ac:spMkLst>
        </pc:spChg>
      </pc:sldChg>
    </pc:docChg>
  </pc:docChgLst>
  <pc:docChgLst>
    <pc:chgData name="Tovstiadi, Esta" userId="S::esta.tovstiadi@suny.edu::b592cbb2-ea38-4240-8a3a-6613487ae435" providerId="AD" clId="Web-{E66B6AB5-394B-44E6-8350-6FAA08E26F19}"/>
    <pc:docChg chg="modSld">
      <pc:chgData name="Tovstiadi, Esta" userId="S::esta.tovstiadi@suny.edu::b592cbb2-ea38-4240-8a3a-6613487ae435" providerId="AD" clId="Web-{E66B6AB5-394B-44E6-8350-6FAA08E26F19}" dt="2020-07-28T13:53:47.143" v="161" actId="1076"/>
      <pc:docMkLst>
        <pc:docMk/>
      </pc:docMkLst>
      <pc:sldChg chg="modSp">
        <pc:chgData name="Tovstiadi, Esta" userId="S::esta.tovstiadi@suny.edu::b592cbb2-ea38-4240-8a3a-6613487ae435" providerId="AD" clId="Web-{E66B6AB5-394B-44E6-8350-6FAA08E26F19}" dt="2020-07-28T13:32:46.638" v="4" actId="20577"/>
        <pc:sldMkLst>
          <pc:docMk/>
          <pc:sldMk cId="665033015" sldId="450"/>
        </pc:sldMkLst>
        <pc:spChg chg="mod">
          <ac:chgData name="Tovstiadi, Esta" userId="S::esta.tovstiadi@suny.edu::b592cbb2-ea38-4240-8a3a-6613487ae435" providerId="AD" clId="Web-{E66B6AB5-394B-44E6-8350-6FAA08E26F19}" dt="2020-07-28T13:32:46.638" v="4" actId="20577"/>
          <ac:spMkLst>
            <pc:docMk/>
            <pc:sldMk cId="665033015" sldId="450"/>
            <ac:spMk id="3" creationId="{00000000-0000-0000-0000-000000000000}"/>
          </ac:spMkLst>
        </pc:spChg>
      </pc:sldChg>
      <pc:sldChg chg="modSp">
        <pc:chgData name="Tovstiadi, Esta" userId="S::esta.tovstiadi@suny.edu::b592cbb2-ea38-4240-8a3a-6613487ae435" providerId="AD" clId="Web-{E66B6AB5-394B-44E6-8350-6FAA08E26F19}" dt="2020-07-28T13:53:31.127" v="159" actId="20577"/>
        <pc:sldMkLst>
          <pc:docMk/>
          <pc:sldMk cId="863390931" sldId="457"/>
        </pc:sldMkLst>
        <pc:spChg chg="mod">
          <ac:chgData name="Tovstiadi, Esta" userId="S::esta.tovstiadi@suny.edu::b592cbb2-ea38-4240-8a3a-6613487ae435" providerId="AD" clId="Web-{E66B6AB5-394B-44E6-8350-6FAA08E26F19}" dt="2020-07-28T13:53:31.127" v="159" actId="20577"/>
          <ac:spMkLst>
            <pc:docMk/>
            <pc:sldMk cId="863390931" sldId="457"/>
            <ac:spMk id="14" creationId="{00000000-0000-0000-0000-000000000000}"/>
          </ac:spMkLst>
        </pc:spChg>
      </pc:sldChg>
      <pc:sldChg chg="modSp">
        <pc:chgData name="Tovstiadi, Esta" userId="S::esta.tovstiadi@suny.edu::b592cbb2-ea38-4240-8a3a-6613487ae435" providerId="AD" clId="Web-{E66B6AB5-394B-44E6-8350-6FAA08E26F19}" dt="2020-07-28T13:53:47.143" v="161" actId="1076"/>
        <pc:sldMkLst>
          <pc:docMk/>
          <pc:sldMk cId="968974446" sldId="458"/>
        </pc:sldMkLst>
        <pc:picChg chg="mod">
          <ac:chgData name="Tovstiadi, Esta" userId="S::esta.tovstiadi@suny.edu::b592cbb2-ea38-4240-8a3a-6613487ae435" providerId="AD" clId="Web-{E66B6AB5-394B-44E6-8350-6FAA08E26F19}" dt="2020-07-28T13:53:47.143" v="161" actId="1076"/>
          <ac:picMkLst>
            <pc:docMk/>
            <pc:sldMk cId="968974446" sldId="458"/>
            <ac:picMk id="2" creationId="{78EB3AE9-86A3-4851-A2FA-5E7ED65ED6AE}"/>
          </ac:picMkLst>
        </pc:picChg>
      </pc:sldChg>
    </pc:docChg>
  </pc:docChgLst>
  <pc:docChgLst>
    <pc:chgData name="Jackson, Timothy" userId="S::timothy.jackson@suny.edu::9ce01cec-8b46-438e-9d10-af58cd21d299" providerId="AD" clId="Web-{81D772A8-7AA1-4EC2-803E-142E37638EE5}"/>
    <pc:docChg chg="delSld modSld">
      <pc:chgData name="Jackson, Timothy" userId="S::timothy.jackson@suny.edu::9ce01cec-8b46-438e-9d10-af58cd21d299" providerId="AD" clId="Web-{81D772A8-7AA1-4EC2-803E-142E37638EE5}" dt="2020-03-30T15:57:28.357" v="875"/>
      <pc:docMkLst>
        <pc:docMk/>
      </pc:docMkLst>
      <pc:sldChg chg="addSp delSp modSp del">
        <pc:chgData name="Jackson, Timothy" userId="S::timothy.jackson@suny.edu::9ce01cec-8b46-438e-9d10-af58cd21d299" providerId="AD" clId="Web-{81D772A8-7AA1-4EC2-803E-142E37638EE5}" dt="2020-03-30T15:52:19.862" v="205"/>
        <pc:sldMkLst>
          <pc:docMk/>
          <pc:sldMk cId="2213630114" sldId="404"/>
        </pc:sldMkLst>
        <pc:graphicFrameChg chg="mod modGraphic">
          <ac:chgData name="Jackson, Timothy" userId="S::timothy.jackson@suny.edu::9ce01cec-8b46-438e-9d10-af58cd21d299" providerId="AD" clId="Web-{81D772A8-7AA1-4EC2-803E-142E37638EE5}" dt="2020-03-30T15:52:07.644" v="204"/>
          <ac:graphicFrameMkLst>
            <pc:docMk/>
            <pc:sldMk cId="2213630114" sldId="404"/>
            <ac:graphicFrameMk id="4" creationId="{85AD01FF-EAAE-4B11-90C5-30DD89A2953C}"/>
          </ac:graphicFrameMkLst>
        </pc:graphicFrameChg>
        <pc:graphicFrameChg chg="add del mod">
          <ac:chgData name="Jackson, Timothy" userId="S::timothy.jackson@suny.edu::9ce01cec-8b46-438e-9d10-af58cd21d299" providerId="AD" clId="Web-{81D772A8-7AA1-4EC2-803E-142E37638EE5}" dt="2020-03-30T15:50:26.192" v="26"/>
          <ac:graphicFrameMkLst>
            <pc:docMk/>
            <pc:sldMk cId="2213630114" sldId="404"/>
            <ac:graphicFrameMk id="5" creationId="{BDDF48D8-FCCF-4414-8BA8-AF23F814A500}"/>
          </ac:graphicFrameMkLst>
        </pc:graphicFrameChg>
        <pc:graphicFrameChg chg="add del mod modGraphic">
          <ac:chgData name="Jackson, Timothy" userId="S::timothy.jackson@suny.edu::9ce01cec-8b46-438e-9d10-af58cd21d299" providerId="AD" clId="Web-{81D772A8-7AA1-4EC2-803E-142E37638EE5}" dt="2020-03-30T15:51:11.207" v="85"/>
          <ac:graphicFrameMkLst>
            <pc:docMk/>
            <pc:sldMk cId="2213630114" sldId="404"/>
            <ac:graphicFrameMk id="7" creationId="{810D59F6-1283-47C7-8A5E-FE5AFC452F3E}"/>
          </ac:graphicFrameMkLst>
        </pc:graphicFrameChg>
      </pc:sldChg>
      <pc:sldChg chg="modSp">
        <pc:chgData name="Jackson, Timothy" userId="S::timothy.jackson@suny.edu::9ce01cec-8b46-438e-9d10-af58cd21d299" providerId="AD" clId="Web-{81D772A8-7AA1-4EC2-803E-142E37638EE5}" dt="2020-03-30T15:57:27.341" v="873" actId="20577"/>
        <pc:sldMkLst>
          <pc:docMk/>
          <pc:sldMk cId="2982323020" sldId="405"/>
        </pc:sldMkLst>
        <pc:spChg chg="mod">
          <ac:chgData name="Jackson, Timothy" userId="S::timothy.jackson@suny.edu::9ce01cec-8b46-438e-9d10-af58cd21d299" providerId="AD" clId="Web-{81D772A8-7AA1-4EC2-803E-142E37638EE5}" dt="2020-03-30T15:52:33.909" v="216" actId="20577"/>
          <ac:spMkLst>
            <pc:docMk/>
            <pc:sldMk cId="2982323020" sldId="405"/>
            <ac:spMk id="2" creationId="{244B8E82-FFA2-4420-9F5C-C344ED44C26B}"/>
          </ac:spMkLst>
        </pc:spChg>
        <pc:spChg chg="mod">
          <ac:chgData name="Jackson, Timothy" userId="S::timothy.jackson@suny.edu::9ce01cec-8b46-438e-9d10-af58cd21d299" providerId="AD" clId="Web-{81D772A8-7AA1-4EC2-803E-142E37638EE5}" dt="2020-03-30T15:57:27.341" v="873" actId="20577"/>
          <ac:spMkLst>
            <pc:docMk/>
            <pc:sldMk cId="2982323020" sldId="405"/>
            <ac:spMk id="5" creationId="{535E1953-C7A3-4180-AAE1-5C1894D3B757}"/>
          </ac:spMkLst>
        </pc:spChg>
      </pc:sldChg>
      <pc:sldChg chg="del">
        <pc:chgData name="Jackson, Timothy" userId="S::timothy.jackson@suny.edu::9ce01cec-8b46-438e-9d10-af58cd21d299" providerId="AD" clId="Web-{81D772A8-7AA1-4EC2-803E-142E37638EE5}" dt="2020-03-30T15:57:28.357" v="875"/>
        <pc:sldMkLst>
          <pc:docMk/>
          <pc:sldMk cId="1793014367" sldId="406"/>
        </pc:sldMkLst>
      </pc:sldChg>
    </pc:docChg>
  </pc:docChgLst>
  <pc:docChgLst>
    <pc:chgData name="Eichelberger, Michelle" userId="S::michelle.eichelberger@suny.edu::1bd4442c-2af1-40d1-9d43-8e1df5db51d4" providerId="AD" clId="Web-{05EED5DC-0AA5-8719-CB61-D4663011C552}"/>
    <pc:docChg chg="modSld">
      <pc:chgData name="Eichelberger, Michelle" userId="S::michelle.eichelberger@suny.edu::1bd4442c-2af1-40d1-9d43-8e1df5db51d4" providerId="AD" clId="Web-{05EED5DC-0AA5-8719-CB61-D4663011C552}" dt="2020-04-30T18:32:42.832" v="57" actId="20577"/>
      <pc:docMkLst>
        <pc:docMk/>
      </pc:docMkLst>
      <pc:sldChg chg="modSp">
        <pc:chgData name="Eichelberger, Michelle" userId="S::michelle.eichelberger@suny.edu::1bd4442c-2af1-40d1-9d43-8e1df5db51d4" providerId="AD" clId="Web-{05EED5DC-0AA5-8719-CB61-D4663011C552}" dt="2020-04-30T18:32:42.832" v="56" actId="20577"/>
        <pc:sldMkLst>
          <pc:docMk/>
          <pc:sldMk cId="2989868960" sldId="432"/>
        </pc:sldMkLst>
        <pc:spChg chg="mod">
          <ac:chgData name="Eichelberger, Michelle" userId="S::michelle.eichelberger@suny.edu::1bd4442c-2af1-40d1-9d43-8e1df5db51d4" providerId="AD" clId="Web-{05EED5DC-0AA5-8719-CB61-D4663011C552}" dt="2020-04-30T18:32:42.832" v="56" actId="20577"/>
          <ac:spMkLst>
            <pc:docMk/>
            <pc:sldMk cId="2989868960" sldId="432"/>
            <ac:spMk id="14" creationId="{00000000-0000-0000-0000-000000000000}"/>
          </ac:spMkLst>
        </pc:spChg>
      </pc:sldChg>
    </pc:docChg>
  </pc:docChgLst>
  <pc:docChgLst>
    <pc:chgData name="Eichelberger, Michelle" userId="S::michelle.eichelberger@suny.edu::1bd4442c-2af1-40d1-9d43-8e1df5db51d4" providerId="AD" clId="Web-{E6541660-9BE5-BDA9-CB15-56CB578CF3F7}"/>
    <pc:docChg chg="modSld">
      <pc:chgData name="Eichelberger, Michelle" userId="S::michelle.eichelberger@suny.edu::1bd4442c-2af1-40d1-9d43-8e1df5db51d4" providerId="AD" clId="Web-{E6541660-9BE5-BDA9-CB15-56CB578CF3F7}" dt="2019-11-20T19:43:37.488" v="1705" actId="1076"/>
      <pc:docMkLst>
        <pc:docMk/>
      </pc:docMkLst>
      <pc:sldChg chg="addSp delSp modSp">
        <pc:chgData name="Eichelberger, Michelle" userId="S::michelle.eichelberger@suny.edu::1bd4442c-2af1-40d1-9d43-8e1df5db51d4" providerId="AD" clId="Web-{E6541660-9BE5-BDA9-CB15-56CB578CF3F7}" dt="2019-11-20T18:23:53.364" v="848" actId="20577"/>
        <pc:sldMkLst>
          <pc:docMk/>
          <pc:sldMk cId="3395575550" sldId="300"/>
        </pc:sldMkLst>
        <pc:spChg chg="mod">
          <ac:chgData name="Eichelberger, Michelle" userId="S::michelle.eichelberger@suny.edu::1bd4442c-2af1-40d1-9d43-8e1df5db51d4" providerId="AD" clId="Web-{E6541660-9BE5-BDA9-CB15-56CB578CF3F7}" dt="2019-11-20T18:19:06.112" v="694" actId="20577"/>
          <ac:spMkLst>
            <pc:docMk/>
            <pc:sldMk cId="3395575550" sldId="300"/>
            <ac:spMk id="2" creationId="{C48AB8A9-7280-478D-B861-6975D46D1632}"/>
          </ac:spMkLst>
        </pc:spChg>
        <pc:spChg chg="mod">
          <ac:chgData name="Eichelberger, Michelle" userId="S::michelle.eichelberger@suny.edu::1bd4442c-2af1-40d1-9d43-8e1df5db51d4" providerId="AD" clId="Web-{E6541660-9BE5-BDA9-CB15-56CB578CF3F7}" dt="2019-11-20T18:23:53.364" v="848" actId="20577"/>
          <ac:spMkLst>
            <pc:docMk/>
            <pc:sldMk cId="3395575550" sldId="300"/>
            <ac:spMk id="3" creationId="{B0D9A189-B0D8-4563-8622-09F35A316A46}"/>
          </ac:spMkLst>
        </pc:spChg>
        <pc:graphicFrameChg chg="del mod modGraphic">
          <ac:chgData name="Eichelberger, Michelle" userId="S::michelle.eichelberger@suny.edu::1bd4442c-2af1-40d1-9d43-8e1df5db51d4" providerId="AD" clId="Web-{E6541660-9BE5-BDA9-CB15-56CB578CF3F7}" dt="2019-11-20T18:19:16.191" v="699"/>
          <ac:graphicFrameMkLst>
            <pc:docMk/>
            <pc:sldMk cId="3395575550" sldId="300"/>
            <ac:graphicFrameMk id="14" creationId="{193B8D63-61BD-449D-AE88-8A6E0F41180D}"/>
          </ac:graphicFrameMkLst>
        </pc:graphicFrameChg>
        <pc:graphicFrameChg chg="add mod modGraphic">
          <ac:chgData name="Eichelberger, Michelle" userId="S::michelle.eichelberger@suny.edu::1bd4442c-2af1-40d1-9d43-8e1df5db51d4" providerId="AD" clId="Web-{E6541660-9BE5-BDA9-CB15-56CB578CF3F7}" dt="2019-11-20T18:20:30.535" v="706"/>
          <ac:graphicFrameMkLst>
            <pc:docMk/>
            <pc:sldMk cId="3395575550" sldId="300"/>
            <ac:graphicFrameMk id="16" creationId="{717BC2D6-FB84-47C3-B0DD-C5ED6B58FB5D}"/>
          </ac:graphicFrameMkLst>
        </pc:graphicFrameChg>
      </pc:sldChg>
      <pc:sldChg chg="modSp">
        <pc:chgData name="Eichelberger, Michelle" userId="S::michelle.eichelberger@suny.edu::1bd4442c-2af1-40d1-9d43-8e1df5db51d4" providerId="AD" clId="Web-{E6541660-9BE5-BDA9-CB15-56CB578CF3F7}" dt="2019-11-20T17:53:42.666" v="442" actId="14100"/>
        <pc:sldMkLst>
          <pc:docMk/>
          <pc:sldMk cId="1782767769" sldId="314"/>
        </pc:sldMkLst>
        <pc:spChg chg="mod">
          <ac:chgData name="Eichelberger, Michelle" userId="S::michelle.eichelberger@suny.edu::1bd4442c-2af1-40d1-9d43-8e1df5db51d4" providerId="AD" clId="Web-{E6541660-9BE5-BDA9-CB15-56CB578CF3F7}" dt="2019-11-20T17:53:42.666" v="442" actId="14100"/>
          <ac:spMkLst>
            <pc:docMk/>
            <pc:sldMk cId="1782767769" sldId="314"/>
            <ac:spMk id="15" creationId="{69E2B22E-D664-4DB7-959E-F94F3254E369}"/>
          </ac:spMkLst>
        </pc:spChg>
      </pc:sldChg>
      <pc:sldChg chg="modSp">
        <pc:chgData name="Eichelberger, Michelle" userId="S::michelle.eichelberger@suny.edu::1bd4442c-2af1-40d1-9d43-8e1df5db51d4" providerId="AD" clId="Web-{E6541660-9BE5-BDA9-CB15-56CB578CF3F7}" dt="2019-11-20T18:17:27.581" v="678" actId="20577"/>
        <pc:sldMkLst>
          <pc:docMk/>
          <pc:sldMk cId="2597148903" sldId="315"/>
        </pc:sldMkLst>
        <pc:spChg chg="mod">
          <ac:chgData name="Eichelberger, Michelle" userId="S::michelle.eichelberger@suny.edu::1bd4442c-2af1-40d1-9d43-8e1df5db51d4" providerId="AD" clId="Web-{E6541660-9BE5-BDA9-CB15-56CB578CF3F7}" dt="2019-11-20T18:02:01.559" v="487" actId="20577"/>
          <ac:spMkLst>
            <pc:docMk/>
            <pc:sldMk cId="2597148903" sldId="315"/>
            <ac:spMk id="2" creationId="{00000000-0000-0000-0000-000000000000}"/>
          </ac:spMkLst>
        </pc:spChg>
        <pc:spChg chg="mod">
          <ac:chgData name="Eichelberger, Michelle" userId="S::michelle.eichelberger@suny.edu::1bd4442c-2af1-40d1-9d43-8e1df5db51d4" providerId="AD" clId="Web-{E6541660-9BE5-BDA9-CB15-56CB578CF3F7}" dt="2019-11-20T18:17:27.581" v="678" actId="20577"/>
          <ac:spMkLst>
            <pc:docMk/>
            <pc:sldMk cId="2597148903" sldId="315"/>
            <ac:spMk id="3" creationId="{00000000-0000-0000-0000-000000000000}"/>
          </ac:spMkLst>
        </pc:spChg>
      </pc:sldChg>
      <pc:sldChg chg="addSp delSp modSp">
        <pc:chgData name="Eichelberger, Michelle" userId="S::michelle.eichelberger@suny.edu::1bd4442c-2af1-40d1-9d43-8e1df5db51d4" providerId="AD" clId="Web-{E6541660-9BE5-BDA9-CB15-56CB578CF3F7}" dt="2019-11-20T19:43:37.488" v="1705" actId="1076"/>
        <pc:sldMkLst>
          <pc:docMk/>
          <pc:sldMk cId="3458973563" sldId="329"/>
        </pc:sldMkLst>
        <pc:spChg chg="mod">
          <ac:chgData name="Eichelberger, Michelle" userId="S::michelle.eichelberger@suny.edu::1bd4442c-2af1-40d1-9d43-8e1df5db51d4" providerId="AD" clId="Web-{E6541660-9BE5-BDA9-CB15-56CB578CF3F7}" dt="2019-11-20T19:20:45.276" v="1568" actId="20577"/>
          <ac:spMkLst>
            <pc:docMk/>
            <pc:sldMk cId="3458973563" sldId="329"/>
            <ac:spMk id="2" creationId="{C48AB8A9-7280-478D-B861-6975D46D1632}"/>
          </ac:spMkLst>
        </pc:spChg>
        <pc:spChg chg="del mod">
          <ac:chgData name="Eichelberger, Michelle" userId="S::michelle.eichelberger@suny.edu::1bd4442c-2af1-40d1-9d43-8e1df5db51d4" providerId="AD" clId="Web-{E6541660-9BE5-BDA9-CB15-56CB578CF3F7}" dt="2019-11-20T19:12:35.914" v="1511"/>
          <ac:spMkLst>
            <pc:docMk/>
            <pc:sldMk cId="3458973563" sldId="329"/>
            <ac:spMk id="3" creationId="{B0D9A189-B0D8-4563-8622-09F35A316A46}"/>
          </ac:spMkLst>
        </pc:spChg>
        <pc:spChg chg="add del mod">
          <ac:chgData name="Eichelberger, Michelle" userId="S::michelle.eichelberger@suny.edu::1bd4442c-2af1-40d1-9d43-8e1df5db51d4" providerId="AD" clId="Web-{E6541660-9BE5-BDA9-CB15-56CB578CF3F7}" dt="2019-11-20T18:36:40.728" v="1133"/>
          <ac:spMkLst>
            <pc:docMk/>
            <pc:sldMk cId="3458973563" sldId="329"/>
            <ac:spMk id="14" creationId="{7572536B-069A-4E86-B481-E39DDF4BFBBB}"/>
          </ac:spMkLst>
        </pc:spChg>
        <pc:spChg chg="add mod">
          <ac:chgData name="Eichelberger, Michelle" userId="S::michelle.eichelberger@suny.edu::1bd4442c-2af1-40d1-9d43-8e1df5db51d4" providerId="AD" clId="Web-{E6541660-9BE5-BDA9-CB15-56CB578CF3F7}" dt="2019-11-20T19:32:00.577" v="1646" actId="1076"/>
          <ac:spMkLst>
            <pc:docMk/>
            <pc:sldMk cId="3458973563" sldId="329"/>
            <ac:spMk id="15" creationId="{54B9F49E-0CA9-492C-B6DE-1A428B7297A6}"/>
          </ac:spMkLst>
        </pc:spChg>
        <pc:spChg chg="add mod">
          <ac:chgData name="Eichelberger, Michelle" userId="S::michelle.eichelberger@suny.edu::1bd4442c-2af1-40d1-9d43-8e1df5db51d4" providerId="AD" clId="Web-{E6541660-9BE5-BDA9-CB15-56CB578CF3F7}" dt="2019-11-20T19:32:00.546" v="1645" actId="1076"/>
          <ac:spMkLst>
            <pc:docMk/>
            <pc:sldMk cId="3458973563" sldId="329"/>
            <ac:spMk id="16" creationId="{6EEF12D8-D082-4B4A-86A7-E0FD05B20BAB}"/>
          </ac:spMkLst>
        </pc:spChg>
        <pc:spChg chg="add mod">
          <ac:chgData name="Eichelberger, Michelle" userId="S::michelle.eichelberger@suny.edu::1bd4442c-2af1-40d1-9d43-8e1df5db51d4" providerId="AD" clId="Web-{E6541660-9BE5-BDA9-CB15-56CB578CF3F7}" dt="2019-11-20T19:43:37.488" v="1705" actId="1076"/>
          <ac:spMkLst>
            <pc:docMk/>
            <pc:sldMk cId="3458973563" sldId="329"/>
            <ac:spMk id="20" creationId="{1C53DB57-17F2-4543-B65F-4972BB709F69}"/>
          </ac:spMkLst>
        </pc:spChg>
        <pc:spChg chg="add mod">
          <ac:chgData name="Eichelberger, Michelle" userId="S::michelle.eichelberger@suny.edu::1bd4442c-2af1-40d1-9d43-8e1df5db51d4" providerId="AD" clId="Web-{E6541660-9BE5-BDA9-CB15-56CB578CF3F7}" dt="2019-11-20T19:43:37.472" v="1704" actId="1076"/>
          <ac:spMkLst>
            <pc:docMk/>
            <pc:sldMk cId="3458973563" sldId="329"/>
            <ac:spMk id="21" creationId="{E99343E0-5F29-4C4F-A7FC-A9ADEFBAD425}"/>
          </ac:spMkLst>
        </pc:spChg>
        <pc:spChg chg="add mod">
          <ac:chgData name="Eichelberger, Michelle" userId="S::michelle.eichelberger@suny.edu::1bd4442c-2af1-40d1-9d43-8e1df5db51d4" providerId="AD" clId="Web-{E6541660-9BE5-BDA9-CB15-56CB578CF3F7}" dt="2019-11-20T19:43:21.409" v="1703" actId="1076"/>
          <ac:spMkLst>
            <pc:docMk/>
            <pc:sldMk cId="3458973563" sldId="329"/>
            <ac:spMk id="22" creationId="{8583BF7F-D754-4401-9EBC-5AC947C6F82B}"/>
          </ac:spMkLst>
        </pc:spChg>
        <pc:spChg chg="add mod">
          <ac:chgData name="Eichelberger, Michelle" userId="S::michelle.eichelberger@suny.edu::1bd4442c-2af1-40d1-9d43-8e1df5db51d4" providerId="AD" clId="Web-{E6541660-9BE5-BDA9-CB15-56CB578CF3F7}" dt="2019-11-20T19:43:13.441" v="1702" actId="1076"/>
          <ac:spMkLst>
            <pc:docMk/>
            <pc:sldMk cId="3458973563" sldId="329"/>
            <ac:spMk id="23" creationId="{5918BDE9-BEE9-4B4E-823E-F9F1E35C5262}"/>
          </ac:spMkLst>
        </pc:spChg>
        <pc:spChg chg="add mod">
          <ac:chgData name="Eichelberger, Michelle" userId="S::michelle.eichelberger@suny.edu::1bd4442c-2af1-40d1-9d43-8e1df5db51d4" providerId="AD" clId="Web-{E6541660-9BE5-BDA9-CB15-56CB578CF3F7}" dt="2019-11-20T19:39:39.220" v="1678" actId="1076"/>
          <ac:spMkLst>
            <pc:docMk/>
            <pc:sldMk cId="3458973563" sldId="329"/>
            <ac:spMk id="24" creationId="{5FBBF007-1A52-4935-B050-DC5E24B318E1}"/>
          </ac:spMkLst>
        </pc:spChg>
        <pc:spChg chg="add mod">
          <ac:chgData name="Eichelberger, Michelle" userId="S::michelle.eichelberger@suny.edu::1bd4442c-2af1-40d1-9d43-8e1df5db51d4" providerId="AD" clId="Web-{E6541660-9BE5-BDA9-CB15-56CB578CF3F7}" dt="2019-11-20T19:39:39.252" v="1679" actId="1076"/>
          <ac:spMkLst>
            <pc:docMk/>
            <pc:sldMk cId="3458973563" sldId="329"/>
            <ac:spMk id="25" creationId="{EF3C2703-E4F0-41B5-B2EC-215F1F861EBB}"/>
          </ac:spMkLst>
        </pc:spChg>
        <pc:spChg chg="add mod">
          <ac:chgData name="Eichelberger, Michelle" userId="S::michelle.eichelberger@suny.edu::1bd4442c-2af1-40d1-9d43-8e1df5db51d4" providerId="AD" clId="Web-{E6541660-9BE5-BDA9-CB15-56CB578CF3F7}" dt="2019-11-20T19:41:45.893" v="1690" actId="14100"/>
          <ac:spMkLst>
            <pc:docMk/>
            <pc:sldMk cId="3458973563" sldId="329"/>
            <ac:spMk id="26" creationId="{DC2538E7-EC2D-4C35-BBD9-FA281B0DA20A}"/>
          </ac:spMkLst>
        </pc:spChg>
        <pc:spChg chg="add mod">
          <ac:chgData name="Eichelberger, Michelle" userId="S::michelle.eichelberger@suny.edu::1bd4442c-2af1-40d1-9d43-8e1df5db51d4" providerId="AD" clId="Web-{E6541660-9BE5-BDA9-CB15-56CB578CF3F7}" dt="2019-11-20T19:41:39.721" v="1689" actId="1076"/>
          <ac:spMkLst>
            <pc:docMk/>
            <pc:sldMk cId="3458973563" sldId="329"/>
            <ac:spMk id="27" creationId="{748653C1-4999-4483-B31F-DF123DA14C08}"/>
          </ac:spMkLst>
        </pc:spChg>
        <pc:spChg chg="add mod">
          <ac:chgData name="Eichelberger, Michelle" userId="S::michelle.eichelberger@suny.edu::1bd4442c-2af1-40d1-9d43-8e1df5db51d4" providerId="AD" clId="Web-{E6541660-9BE5-BDA9-CB15-56CB578CF3F7}" dt="2019-11-20T19:42:56.034" v="1699" actId="1076"/>
          <ac:spMkLst>
            <pc:docMk/>
            <pc:sldMk cId="3458973563" sldId="329"/>
            <ac:spMk id="28" creationId="{A6C9AFF8-C0DA-4FCC-B37D-D00A79DE83CC}"/>
          </ac:spMkLst>
        </pc:spChg>
        <pc:spChg chg="add mod">
          <ac:chgData name="Eichelberger, Michelle" userId="S::michelle.eichelberger@suny.edu::1bd4442c-2af1-40d1-9d43-8e1df5db51d4" providerId="AD" clId="Web-{E6541660-9BE5-BDA9-CB15-56CB578CF3F7}" dt="2019-11-20T19:42:56.050" v="1700" actId="1076"/>
          <ac:spMkLst>
            <pc:docMk/>
            <pc:sldMk cId="3458973563" sldId="329"/>
            <ac:spMk id="29" creationId="{C23F3EE3-F439-4258-B452-C510E3BA27A2}"/>
          </ac:spMkLst>
        </pc:spChg>
        <pc:spChg chg="add mod">
          <ac:chgData name="Eichelberger, Michelle" userId="S::michelle.eichelberger@suny.edu::1bd4442c-2af1-40d1-9d43-8e1df5db51d4" providerId="AD" clId="Web-{E6541660-9BE5-BDA9-CB15-56CB578CF3F7}" dt="2019-11-20T19:34:24.968" v="1667" actId="1076"/>
          <ac:spMkLst>
            <pc:docMk/>
            <pc:sldMk cId="3458973563" sldId="329"/>
            <ac:spMk id="30" creationId="{367DA04D-BE6A-4D84-8D6C-EAB6805B8399}"/>
          </ac:spMkLst>
        </pc:spChg>
        <pc:spChg chg="add mod">
          <ac:chgData name="Eichelberger, Michelle" userId="S::michelle.eichelberger@suny.edu::1bd4442c-2af1-40d1-9d43-8e1df5db51d4" providerId="AD" clId="Web-{E6541660-9BE5-BDA9-CB15-56CB578CF3F7}" dt="2019-11-20T19:34:24.953" v="1666" actId="1076"/>
          <ac:spMkLst>
            <pc:docMk/>
            <pc:sldMk cId="3458973563" sldId="329"/>
            <ac:spMk id="31" creationId="{3A596270-9026-4CA6-8C1B-88AFD347E1B5}"/>
          </ac:spMkLst>
        </pc:spChg>
        <pc:spChg chg="add del mod">
          <ac:chgData name="Eichelberger, Michelle" userId="S::michelle.eichelberger@suny.edu::1bd4442c-2af1-40d1-9d43-8e1df5db51d4" providerId="AD" clId="Web-{E6541660-9BE5-BDA9-CB15-56CB578CF3F7}" dt="2019-11-20T19:12:41.070" v="1512"/>
          <ac:spMkLst>
            <pc:docMk/>
            <pc:sldMk cId="3458973563" sldId="329"/>
            <ac:spMk id="32" creationId="{FDEE7D5E-C601-4EFD-92C2-ED054791DFC4}"/>
          </ac:spMkLst>
        </pc:spChg>
        <pc:graphicFrameChg chg="add del mod">
          <ac:chgData name="Eichelberger, Michelle" userId="S::michelle.eichelberger@suny.edu::1bd4442c-2af1-40d1-9d43-8e1df5db51d4" providerId="AD" clId="Web-{E6541660-9BE5-BDA9-CB15-56CB578CF3F7}" dt="2019-11-20T18:36:40.728" v="1134"/>
          <ac:graphicFrameMkLst>
            <pc:docMk/>
            <pc:sldMk cId="3458973563" sldId="329"/>
            <ac:graphicFrameMk id="13" creationId="{32D0E014-C1A6-4117-A7C6-9D8C1116C80A}"/>
          </ac:graphicFrameMkLst>
        </pc:graphicFrameChg>
        <pc:picChg chg="del">
          <ac:chgData name="Eichelberger, Michelle" userId="S::michelle.eichelberger@suny.edu::1bd4442c-2af1-40d1-9d43-8e1df5db51d4" providerId="AD" clId="Web-{E6541660-9BE5-BDA9-CB15-56CB578CF3F7}" dt="2019-11-20T18:24:28.271" v="851"/>
          <ac:picMkLst>
            <pc:docMk/>
            <pc:sldMk cId="3458973563" sldId="329"/>
            <ac:picMk id="17" creationId="{42EE9CC5-CD9B-4609-85F3-F09F8BF14398}"/>
          </ac:picMkLst>
        </pc:picChg>
        <pc:picChg chg="del">
          <ac:chgData name="Eichelberger, Michelle" userId="S::michelle.eichelberger@suny.edu::1bd4442c-2af1-40d1-9d43-8e1df5db51d4" providerId="AD" clId="Web-{E6541660-9BE5-BDA9-CB15-56CB578CF3F7}" dt="2019-11-20T18:24:30.271" v="852"/>
          <ac:picMkLst>
            <pc:docMk/>
            <pc:sldMk cId="3458973563" sldId="329"/>
            <ac:picMk id="19" creationId="{EA413333-86C6-4B87-A6D4-4DEB6ED609A6}"/>
          </ac:picMkLst>
        </pc:picChg>
      </pc:sldChg>
    </pc:docChg>
  </pc:docChgLst>
  <pc:docChgLst>
    <pc:chgData name="Jackson, Timothy" userId="S::timothy.jackson@suny.edu::9ce01cec-8b46-438e-9d10-af58cd21d299" providerId="AD" clId="Web-{7B531D46-4642-4C93-928E-7931A6A929D8}"/>
    <pc:docChg chg="delSld modSld">
      <pc:chgData name="Jackson, Timothy" userId="S::timothy.jackson@suny.edu::9ce01cec-8b46-438e-9d10-af58cd21d299" providerId="AD" clId="Web-{7B531D46-4642-4C93-928E-7931A6A929D8}" dt="2020-02-25T17:45:47.878" v="508"/>
      <pc:docMkLst>
        <pc:docMk/>
      </pc:docMkLst>
      <pc:sldChg chg="modSp">
        <pc:chgData name="Jackson, Timothy" userId="S::timothy.jackson@suny.edu::9ce01cec-8b46-438e-9d10-af58cd21d299" providerId="AD" clId="Web-{7B531D46-4642-4C93-928E-7931A6A929D8}" dt="2020-02-25T17:04:19.568" v="141"/>
        <pc:sldMkLst>
          <pc:docMk/>
          <pc:sldMk cId="4275460013" sldId="347"/>
        </pc:sldMkLst>
        <pc:spChg chg="mod">
          <ac:chgData name="Jackson, Timothy" userId="S::timothy.jackson@suny.edu::9ce01cec-8b46-438e-9d10-af58cd21d299" providerId="AD" clId="Web-{7B531D46-4642-4C93-928E-7931A6A929D8}" dt="2020-02-25T16:57:55.353" v="2"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7B531D46-4642-4C93-928E-7931A6A929D8}" dt="2020-02-25T17:04:19.568" v="141"/>
          <ac:graphicFrameMkLst>
            <pc:docMk/>
            <pc:sldMk cId="4275460013" sldId="347"/>
            <ac:graphicFrameMk id="4" creationId="{85AD01FF-EAAE-4B11-90C5-30DD89A2953C}"/>
          </ac:graphicFrameMkLst>
        </pc:graphicFrameChg>
      </pc:sldChg>
      <pc:sldChg chg="delSp modSp">
        <pc:chgData name="Jackson, Timothy" userId="S::timothy.jackson@suny.edu::9ce01cec-8b46-438e-9d10-af58cd21d299" providerId="AD" clId="Web-{7B531D46-4642-4C93-928E-7931A6A929D8}" dt="2020-02-25T17:18:29.344" v="445" actId="20577"/>
        <pc:sldMkLst>
          <pc:docMk/>
          <pc:sldMk cId="1625917109" sldId="348"/>
        </pc:sldMkLst>
        <pc:spChg chg="mod">
          <ac:chgData name="Jackson, Timothy" userId="S::timothy.jackson@suny.edu::9ce01cec-8b46-438e-9d10-af58cd21d299" providerId="AD" clId="Web-{7B531D46-4642-4C93-928E-7931A6A929D8}" dt="2020-02-25T16:58:05.463" v="6" actId="20577"/>
          <ac:spMkLst>
            <pc:docMk/>
            <pc:sldMk cId="1625917109" sldId="348"/>
            <ac:spMk id="2" creationId="{244B8E82-FFA2-4420-9F5C-C344ED44C26B}"/>
          </ac:spMkLst>
        </pc:spChg>
        <pc:spChg chg="mod">
          <ac:chgData name="Jackson, Timothy" userId="S::timothy.jackson@suny.edu::9ce01cec-8b46-438e-9d10-af58cd21d299" providerId="AD" clId="Web-{7B531D46-4642-4C93-928E-7931A6A929D8}" dt="2020-02-25T17:18:29.344" v="445" actId="20577"/>
          <ac:spMkLst>
            <pc:docMk/>
            <pc:sldMk cId="1625917109" sldId="348"/>
            <ac:spMk id="5" creationId="{535E1953-C7A3-4180-AAE1-5C1894D3B757}"/>
          </ac:spMkLst>
        </pc:spChg>
        <pc:picChg chg="del">
          <ac:chgData name="Jackson, Timothy" userId="S::timothy.jackson@suny.edu::9ce01cec-8b46-438e-9d10-af58cd21d299" providerId="AD" clId="Web-{7B531D46-4642-4C93-928E-7931A6A929D8}" dt="2020-02-25T17:10:21.892" v="142"/>
          <ac:picMkLst>
            <pc:docMk/>
            <pc:sldMk cId="1625917109" sldId="348"/>
            <ac:picMk id="17" creationId="{B63FC990-05B6-44C1-BB2F-20B2A2F1B596}"/>
          </ac:picMkLst>
        </pc:picChg>
      </pc:sldChg>
      <pc:sldChg chg="modSp">
        <pc:chgData name="Jackson, Timothy" userId="S::timothy.jackson@suny.edu::9ce01cec-8b46-438e-9d10-af58cd21d299" providerId="AD" clId="Web-{7B531D46-4642-4C93-928E-7931A6A929D8}" dt="2020-02-25T17:29:51.943" v="502" actId="1076"/>
        <pc:sldMkLst>
          <pc:docMk/>
          <pc:sldMk cId="717302634" sldId="349"/>
        </pc:sldMkLst>
        <pc:spChg chg="mod">
          <ac:chgData name="Jackson, Timothy" userId="S::timothy.jackson@suny.edu::9ce01cec-8b46-438e-9d10-af58cd21d299" providerId="AD" clId="Web-{7B531D46-4642-4C93-928E-7931A6A929D8}" dt="2020-02-25T17:19:17.892" v="481" actId="1076"/>
          <ac:spMkLst>
            <pc:docMk/>
            <pc:sldMk cId="717302634" sldId="349"/>
            <ac:spMk id="2" creationId="{300BDA76-8B2E-4A56-B855-780EC1932459}"/>
          </ac:spMkLst>
        </pc:spChg>
        <pc:graphicFrameChg chg="mod modGraphic">
          <ac:chgData name="Jackson, Timothy" userId="S::timothy.jackson@suny.edu::9ce01cec-8b46-438e-9d10-af58cd21d299" providerId="AD" clId="Web-{7B531D46-4642-4C93-928E-7931A6A929D8}" dt="2020-02-25T17:29:51.943" v="502" actId="1076"/>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7B531D46-4642-4C93-928E-7931A6A929D8}" dt="2020-02-25T17:45:37.066" v="505" actId="20577"/>
        <pc:sldMkLst>
          <pc:docMk/>
          <pc:sldMk cId="2835457770" sldId="350"/>
        </pc:sldMkLst>
        <pc:spChg chg="mod">
          <ac:chgData name="Jackson, Timothy" userId="S::timothy.jackson@suny.edu::9ce01cec-8b46-438e-9d10-af58cd21d299" providerId="AD" clId="Web-{7B531D46-4642-4C93-928E-7931A6A929D8}" dt="2020-02-25T17:45:37.066" v="505" actId="20577"/>
          <ac:spMkLst>
            <pc:docMk/>
            <pc:sldMk cId="2835457770" sldId="350"/>
            <ac:spMk id="5" creationId="{535E1953-C7A3-4180-AAE1-5C1894D3B757}"/>
          </ac:spMkLst>
        </pc:spChg>
      </pc:sldChg>
      <pc:sldChg chg="del">
        <pc:chgData name="Jackson, Timothy" userId="S::timothy.jackson@suny.edu::9ce01cec-8b46-438e-9d10-af58cd21d299" providerId="AD" clId="Web-{7B531D46-4642-4C93-928E-7931A6A929D8}" dt="2020-02-25T17:45:46.472" v="507"/>
        <pc:sldMkLst>
          <pc:docMk/>
          <pc:sldMk cId="1499648403" sldId="381"/>
        </pc:sldMkLst>
      </pc:sldChg>
      <pc:sldChg chg="del">
        <pc:chgData name="Jackson, Timothy" userId="S::timothy.jackson@suny.edu::9ce01cec-8b46-438e-9d10-af58cd21d299" providerId="AD" clId="Web-{7B531D46-4642-4C93-928E-7931A6A929D8}" dt="2020-02-25T17:45:47.878" v="508"/>
        <pc:sldMkLst>
          <pc:docMk/>
          <pc:sldMk cId="1887605252" sldId="383"/>
        </pc:sldMkLst>
      </pc:sldChg>
    </pc:docChg>
  </pc:docChgLst>
  <pc:docChgLst>
    <pc:chgData name="Eichelberger, Michelle" userId="S::michelle.eichelberger@suny.edu::1bd4442c-2af1-40d1-9d43-8e1df5db51d4" providerId="AD" clId="Web-{1D73E19D-D7D5-4703-9615-A6E338C0FDB5}"/>
    <pc:docChg chg="addSld modSld">
      <pc:chgData name="Eichelberger, Michelle" userId="S::michelle.eichelberger@suny.edu::1bd4442c-2af1-40d1-9d43-8e1df5db51d4" providerId="AD" clId="Web-{1D73E19D-D7D5-4703-9615-A6E338C0FDB5}" dt="2020-03-30T14:45:32.240" v="129" actId="20577"/>
      <pc:docMkLst>
        <pc:docMk/>
      </pc:docMkLst>
      <pc:sldChg chg="delSp modSp add replId">
        <pc:chgData name="Eichelberger, Michelle" userId="S::michelle.eichelberger@suny.edu::1bd4442c-2af1-40d1-9d43-8e1df5db51d4" providerId="AD" clId="Web-{1D73E19D-D7D5-4703-9615-A6E338C0FDB5}" dt="2020-03-30T14:45:32.240" v="128" actId="20577"/>
        <pc:sldMkLst>
          <pc:docMk/>
          <pc:sldMk cId="3902736866" sldId="416"/>
        </pc:sldMkLst>
        <pc:spChg chg="mod">
          <ac:chgData name="Eichelberger, Michelle" userId="S::michelle.eichelberger@suny.edu::1bd4442c-2af1-40d1-9d43-8e1df5db51d4" providerId="AD" clId="Web-{1D73E19D-D7D5-4703-9615-A6E338C0FDB5}" dt="2020-03-30T14:45:09.348" v="28" actId="20577"/>
          <ac:spMkLst>
            <pc:docMk/>
            <pc:sldMk cId="3902736866" sldId="416"/>
            <ac:spMk id="2" creationId="{00000000-0000-0000-0000-000000000000}"/>
          </ac:spMkLst>
        </pc:spChg>
        <pc:spChg chg="mod">
          <ac:chgData name="Eichelberger, Michelle" userId="S::michelle.eichelberger@suny.edu::1bd4442c-2af1-40d1-9d43-8e1df5db51d4" providerId="AD" clId="Web-{1D73E19D-D7D5-4703-9615-A6E338C0FDB5}" dt="2020-03-30T14:45:32.240" v="128" actId="20577"/>
          <ac:spMkLst>
            <pc:docMk/>
            <pc:sldMk cId="3902736866" sldId="416"/>
            <ac:spMk id="3" creationId="{00000000-0000-0000-0000-000000000000}"/>
          </ac:spMkLst>
        </pc:spChg>
        <pc:picChg chg="del">
          <ac:chgData name="Eichelberger, Michelle" userId="S::michelle.eichelberger@suny.edu::1bd4442c-2af1-40d1-9d43-8e1df5db51d4" providerId="AD" clId="Web-{1D73E19D-D7D5-4703-9615-A6E338C0FDB5}" dt="2020-03-30T14:44:50.582" v="1"/>
          <ac:picMkLst>
            <pc:docMk/>
            <pc:sldMk cId="3902736866" sldId="416"/>
            <ac:picMk id="4" creationId="{75947F7D-8ABC-470C-A8AE-3D78ADECF381}"/>
          </ac:picMkLst>
        </pc:picChg>
      </pc:sldChg>
    </pc:docChg>
  </pc:docChgLst>
  <pc:docChgLst>
    <pc:chgData name="Tovstiadi, Esta" userId="S::esta.tovstiadi@suny.edu::b592cbb2-ea38-4240-8a3a-6613487ae435" providerId="AD" clId="Web-{2AA05B1D-530B-4F4E-92A4-C7B8FA8782DE}"/>
    <pc:docChg chg="modSld">
      <pc:chgData name="Tovstiadi, Esta" userId="S::esta.tovstiadi@suny.edu::b592cbb2-ea38-4240-8a3a-6613487ae435" providerId="AD" clId="Web-{2AA05B1D-530B-4F4E-92A4-C7B8FA8782DE}" dt="2020-03-27T20:10:17.306" v="29" actId="20577"/>
      <pc:docMkLst>
        <pc:docMk/>
      </pc:docMkLst>
      <pc:sldChg chg="modSp">
        <pc:chgData name="Tovstiadi, Esta" userId="S::esta.tovstiadi@suny.edu::b592cbb2-ea38-4240-8a3a-6613487ae435" providerId="AD" clId="Web-{2AA05B1D-530B-4F4E-92A4-C7B8FA8782DE}" dt="2020-03-27T20:10:17.306" v="28" actId="20577"/>
        <pc:sldMkLst>
          <pc:docMk/>
          <pc:sldMk cId="3515826157" sldId="414"/>
        </pc:sldMkLst>
        <pc:spChg chg="mod">
          <ac:chgData name="Tovstiadi, Esta" userId="S::esta.tovstiadi@suny.edu::b592cbb2-ea38-4240-8a3a-6613487ae435" providerId="AD" clId="Web-{2AA05B1D-530B-4F4E-92A4-C7B8FA8782DE}" dt="2020-03-27T20:10:17.306" v="28" actId="20577"/>
          <ac:spMkLst>
            <pc:docMk/>
            <pc:sldMk cId="3515826157" sldId="414"/>
            <ac:spMk id="3" creationId="{00000000-0000-0000-0000-000000000000}"/>
          </ac:spMkLst>
        </pc:spChg>
      </pc:sldChg>
    </pc:docChg>
  </pc:docChgLst>
  <pc:docChgLst>
    <pc:chgData name="Jackson, Timothy" userId="S::timothy.jackson@suny.edu::9ce01cec-8b46-438e-9d10-af58cd21d299" providerId="AD" clId="Web-{D7FC6958-DC52-4A1E-9D0B-AE2186173987}"/>
    <pc:docChg chg="delSld modSld">
      <pc:chgData name="Jackson, Timothy" userId="S::timothy.jackson@suny.edu::9ce01cec-8b46-438e-9d10-af58cd21d299" providerId="AD" clId="Web-{D7FC6958-DC52-4A1E-9D0B-AE2186173987}" dt="2020-07-28T00:45:29.454" v="247" actId="20577"/>
      <pc:docMkLst>
        <pc:docMk/>
      </pc:docMkLst>
      <pc:sldChg chg="modSp">
        <pc:chgData name="Jackson, Timothy" userId="S::timothy.jackson@suny.edu::9ce01cec-8b46-438e-9d10-af58cd21d299" providerId="AD" clId="Web-{D7FC6958-DC52-4A1E-9D0B-AE2186173987}" dt="2020-07-28T00:45:29.454" v="246" actId="20577"/>
        <pc:sldMkLst>
          <pc:docMk/>
          <pc:sldMk cId="581364705" sldId="438"/>
        </pc:sldMkLst>
        <pc:spChg chg="mod">
          <ac:chgData name="Jackson, Timothy" userId="S::timothy.jackson@suny.edu::9ce01cec-8b46-438e-9d10-af58cd21d299" providerId="AD" clId="Web-{D7FC6958-DC52-4A1E-9D0B-AE2186173987}" dt="2020-07-28T00:43:46.626" v="11" actId="20577"/>
          <ac:spMkLst>
            <pc:docMk/>
            <pc:sldMk cId="581364705" sldId="438"/>
            <ac:spMk id="2" creationId="{244B8E82-FFA2-4420-9F5C-C344ED44C26B}"/>
          </ac:spMkLst>
        </pc:spChg>
        <pc:spChg chg="mod">
          <ac:chgData name="Jackson, Timothy" userId="S::timothy.jackson@suny.edu::9ce01cec-8b46-438e-9d10-af58cd21d299" providerId="AD" clId="Web-{D7FC6958-DC52-4A1E-9D0B-AE2186173987}" dt="2020-07-28T00:45:29.454" v="246" actId="20577"/>
          <ac:spMkLst>
            <pc:docMk/>
            <pc:sldMk cId="581364705" sldId="438"/>
            <ac:spMk id="5" creationId="{535E1953-C7A3-4180-AAE1-5C1894D3B757}"/>
          </ac:spMkLst>
        </pc:spChg>
      </pc:sldChg>
      <pc:sldChg chg="del">
        <pc:chgData name="Jackson, Timothy" userId="S::timothy.jackson@suny.edu::9ce01cec-8b46-438e-9d10-af58cd21d299" providerId="AD" clId="Web-{D7FC6958-DC52-4A1E-9D0B-AE2186173987}" dt="2020-07-28T00:42:24.142" v="0"/>
        <pc:sldMkLst>
          <pc:docMk/>
          <pc:sldMk cId="1501504747" sldId="440"/>
        </pc:sldMkLst>
      </pc:sldChg>
    </pc:docChg>
  </pc:docChgLst>
  <pc:docChgLst>
    <pc:chgData name="Jackson, Timothy" userId="S::timothy.jackson@suny.edu::9ce01cec-8b46-438e-9d10-af58cd21d299" providerId="AD" clId="Web-{A8C451F5-CB67-46AF-AEC3-CF51AF1354E8}"/>
    <pc:docChg chg="modSld">
      <pc:chgData name="Jackson, Timothy" userId="S::timothy.jackson@suny.edu::9ce01cec-8b46-438e-9d10-af58cd21d299" providerId="AD" clId="Web-{A8C451F5-CB67-46AF-AEC3-CF51AF1354E8}" dt="2020-04-30T13:51:24.076" v="147" actId="20577"/>
      <pc:docMkLst>
        <pc:docMk/>
      </pc:docMkLst>
      <pc:sldChg chg="modSp">
        <pc:chgData name="Jackson, Timothy" userId="S::timothy.jackson@suny.edu::9ce01cec-8b46-438e-9d10-af58cd21d299" providerId="AD" clId="Web-{A8C451F5-CB67-46AF-AEC3-CF51AF1354E8}" dt="2020-04-30T13:51:24.060" v="146" actId="20577"/>
        <pc:sldMkLst>
          <pc:docMk/>
          <pc:sldMk cId="4087196870" sldId="446"/>
        </pc:sldMkLst>
        <pc:spChg chg="mod">
          <ac:chgData name="Jackson, Timothy" userId="S::timothy.jackson@suny.edu::9ce01cec-8b46-438e-9d10-af58cd21d299" providerId="AD" clId="Web-{A8C451F5-CB67-46AF-AEC3-CF51AF1354E8}" dt="2020-04-30T13:51:24.060" v="146" actId="20577"/>
          <ac:spMkLst>
            <pc:docMk/>
            <pc:sldMk cId="4087196870" sldId="446"/>
            <ac:spMk id="5" creationId="{535E1953-C7A3-4180-AAE1-5C1894D3B757}"/>
          </ac:spMkLst>
        </pc:spChg>
      </pc:sldChg>
    </pc:docChg>
  </pc:docChgLst>
  <pc:docChgLst>
    <pc:chgData name="Eichelberger, Michelle" userId="S::michelle.eichelberger@suny.edu::1bd4442c-2af1-40d1-9d43-8e1df5db51d4" providerId="AD" clId="Web-{8F0177EA-6F1C-4F93-9C52-672FD14D06ED}"/>
    <pc:docChg chg="addSld delSld modSld">
      <pc:chgData name="Eichelberger, Michelle" userId="S::michelle.eichelberger@suny.edu::1bd4442c-2af1-40d1-9d43-8e1df5db51d4" providerId="AD" clId="Web-{8F0177EA-6F1C-4F93-9C52-672FD14D06ED}" dt="2020-03-30T12:17:37.340" v="526" actId="20577"/>
      <pc:docMkLst>
        <pc:docMk/>
      </pc:docMkLst>
      <pc:sldChg chg="del">
        <pc:chgData name="Eichelberger, Michelle" userId="S::michelle.eichelberger@suny.edu::1bd4442c-2af1-40d1-9d43-8e1df5db51d4" providerId="AD" clId="Web-{8F0177EA-6F1C-4F93-9C52-672FD14D06ED}" dt="2020-03-30T12:10:00.027" v="0"/>
        <pc:sldMkLst>
          <pc:docMk/>
          <pc:sldMk cId="1782767769" sldId="314"/>
        </pc:sldMkLst>
      </pc:sldChg>
      <pc:sldChg chg="modSp">
        <pc:chgData name="Eichelberger, Michelle" userId="S::michelle.eichelberger@suny.edu::1bd4442c-2af1-40d1-9d43-8e1df5db51d4" providerId="AD" clId="Web-{8F0177EA-6F1C-4F93-9C52-672FD14D06ED}" dt="2020-03-30T12:17:34.809" v="524" actId="20577"/>
        <pc:sldMkLst>
          <pc:docMk/>
          <pc:sldMk cId="2948244347" sldId="328"/>
        </pc:sldMkLst>
        <pc:spChg chg="mod">
          <ac:chgData name="Eichelberger, Michelle" userId="S::michelle.eichelberger@suny.edu::1bd4442c-2af1-40d1-9d43-8e1df5db51d4" providerId="AD" clId="Web-{8F0177EA-6F1C-4F93-9C52-672FD14D06ED}" dt="2020-03-30T12:17:34.809" v="524" actId="20577"/>
          <ac:spMkLst>
            <pc:docMk/>
            <pc:sldMk cId="2948244347" sldId="328"/>
            <ac:spMk id="12" creationId="{00000000-0000-0000-0000-000000000000}"/>
          </ac:spMkLst>
        </pc:spChg>
      </pc:sldChg>
      <pc:sldChg chg="addSp delSp modSp add replId">
        <pc:chgData name="Eichelberger, Michelle" userId="S::michelle.eichelberger@suny.edu::1bd4442c-2af1-40d1-9d43-8e1df5db51d4" providerId="AD" clId="Web-{8F0177EA-6F1C-4F93-9C52-672FD14D06ED}" dt="2020-03-30T12:16:29.356" v="501" actId="1076"/>
        <pc:sldMkLst>
          <pc:docMk/>
          <pc:sldMk cId="97585813" sldId="415"/>
        </pc:sldMkLst>
        <pc:spChg chg="mod">
          <ac:chgData name="Eichelberger, Michelle" userId="S::michelle.eichelberger@suny.edu::1bd4442c-2af1-40d1-9d43-8e1df5db51d4" providerId="AD" clId="Web-{8F0177EA-6F1C-4F93-9C52-672FD14D06ED}" dt="2020-03-30T12:10:42.636" v="39" actId="20577"/>
          <ac:spMkLst>
            <pc:docMk/>
            <pc:sldMk cId="97585813" sldId="415"/>
            <ac:spMk id="2" creationId="{00000000-0000-0000-0000-000000000000}"/>
          </ac:spMkLst>
        </pc:spChg>
        <pc:spChg chg="mod">
          <ac:chgData name="Eichelberger, Michelle" userId="S::michelle.eichelberger@suny.edu::1bd4442c-2af1-40d1-9d43-8e1df5db51d4" providerId="AD" clId="Web-{8F0177EA-6F1C-4F93-9C52-672FD14D06ED}" dt="2020-03-30T12:16:14.996" v="495" actId="20577"/>
          <ac:spMkLst>
            <pc:docMk/>
            <pc:sldMk cId="97585813" sldId="415"/>
            <ac:spMk id="3" creationId="{00000000-0000-0000-0000-000000000000}"/>
          </ac:spMkLst>
        </pc:spChg>
        <pc:picChg chg="add mod">
          <ac:chgData name="Eichelberger, Michelle" userId="S::michelle.eichelberger@suny.edu::1bd4442c-2af1-40d1-9d43-8e1df5db51d4" providerId="AD" clId="Web-{8F0177EA-6F1C-4F93-9C52-672FD14D06ED}" dt="2020-03-30T12:16:29.356" v="501" actId="1076"/>
          <ac:picMkLst>
            <pc:docMk/>
            <pc:sldMk cId="97585813" sldId="415"/>
            <ac:picMk id="4" creationId="{75947F7D-8ABC-470C-A8AE-3D78ADECF381}"/>
          </ac:picMkLst>
        </pc:picChg>
        <pc:picChg chg="del">
          <ac:chgData name="Eichelberger, Michelle" userId="S::michelle.eichelberger@suny.edu::1bd4442c-2af1-40d1-9d43-8e1df5db51d4" providerId="AD" clId="Web-{8F0177EA-6F1C-4F93-9C52-672FD14D06ED}" dt="2020-03-30T12:10:47.496" v="42"/>
          <ac:picMkLst>
            <pc:docMk/>
            <pc:sldMk cId="97585813" sldId="415"/>
            <ac:picMk id="5" creationId="{00000000-0000-0000-0000-000000000000}"/>
          </ac:picMkLst>
        </pc:picChg>
      </pc:sldChg>
    </pc:docChg>
  </pc:docChgLst>
  <pc:docChgLst>
    <pc:chgData name="Jackson, Timothy" userId="S::timothy.jackson@suny.edu::9ce01cec-8b46-438e-9d10-af58cd21d299" providerId="AD" clId="Web-{8EA4069A-AF79-2E8D-F89C-3314F084224B}"/>
    <pc:docChg chg="addSld delSld modSld sldOrd">
      <pc:chgData name="Jackson, Timothy" userId="S::timothy.jackson@suny.edu::9ce01cec-8b46-438e-9d10-af58cd21d299" providerId="AD" clId="Web-{8EA4069A-AF79-2E8D-F89C-3314F084224B}" dt="2019-11-21T22:02:45.315" v="1294" actId="20577"/>
      <pc:docMkLst>
        <pc:docMk/>
      </pc:docMkLst>
      <pc:sldChg chg="addSp delSp modSp">
        <pc:chgData name="Jackson, Timothy" userId="S::timothy.jackson@suny.edu::9ce01cec-8b46-438e-9d10-af58cd21d299" providerId="AD" clId="Web-{8EA4069A-AF79-2E8D-F89C-3314F084224B}" dt="2019-11-21T21:40:58.045" v="2"/>
        <pc:sldMkLst>
          <pc:docMk/>
          <pc:sldMk cId="3982493420" sldId="289"/>
        </pc:sldMkLst>
        <pc:picChg chg="add del mod">
          <ac:chgData name="Jackson, Timothy" userId="S::timothy.jackson@suny.edu::9ce01cec-8b46-438e-9d10-af58cd21d299" providerId="AD" clId="Web-{8EA4069A-AF79-2E8D-F89C-3314F084224B}" dt="2019-11-21T21:40:58.045" v="2"/>
          <ac:picMkLst>
            <pc:docMk/>
            <pc:sldMk cId="3982493420" sldId="289"/>
            <ac:picMk id="6" creationId="{CE243347-1770-48F7-9B9C-36254D4A2327}"/>
          </ac:picMkLst>
        </pc:picChg>
      </pc:sldChg>
      <pc:sldChg chg="ord">
        <pc:chgData name="Jackson, Timothy" userId="S::timothy.jackson@suny.edu::9ce01cec-8b46-438e-9d10-af58cd21d299" providerId="AD" clId="Web-{8EA4069A-AF79-2E8D-F89C-3314F084224B}" dt="2019-11-21T21:53:23.126" v="1081"/>
        <pc:sldMkLst>
          <pc:docMk/>
          <pc:sldMk cId="2792553569" sldId="321"/>
        </pc:sldMkLst>
      </pc:sldChg>
      <pc:sldChg chg="addSp modSp new del">
        <pc:chgData name="Jackson, Timothy" userId="S::timothy.jackson@suny.edu::9ce01cec-8b46-438e-9d10-af58cd21d299" providerId="AD" clId="Web-{8EA4069A-AF79-2E8D-F89C-3314F084224B}" dt="2019-11-21T21:41:36.904" v="8"/>
        <pc:sldMkLst>
          <pc:docMk/>
          <pc:sldMk cId="205535043" sldId="336"/>
        </pc:sldMkLst>
        <pc:picChg chg="add mod">
          <ac:chgData name="Jackson, Timothy" userId="S::timothy.jackson@suny.edu::9ce01cec-8b46-438e-9d10-af58cd21d299" providerId="AD" clId="Web-{8EA4069A-AF79-2E8D-F89C-3314F084224B}" dt="2019-11-21T21:41:23.264" v="7" actId="1076"/>
          <ac:picMkLst>
            <pc:docMk/>
            <pc:sldMk cId="205535043" sldId="336"/>
            <ac:picMk id="4" creationId="{D6307944-6AF4-479B-B784-10C14760C284}"/>
          </ac:picMkLst>
        </pc:picChg>
      </pc:sldChg>
      <pc:sldChg chg="addSp delSp modSp add replId">
        <pc:chgData name="Jackson, Timothy" userId="S::timothy.jackson@suny.edu::9ce01cec-8b46-438e-9d10-af58cd21d299" providerId="AD" clId="Web-{8EA4069A-AF79-2E8D-F89C-3314F084224B}" dt="2019-11-21T21:54:24.048" v="1096" actId="14100"/>
        <pc:sldMkLst>
          <pc:docMk/>
          <pc:sldMk cId="1589093333" sldId="336"/>
        </pc:sldMkLst>
        <pc:spChg chg="mod">
          <ac:chgData name="Jackson, Timothy" userId="S::timothy.jackson@suny.edu::9ce01cec-8b46-438e-9d10-af58cd21d299" providerId="AD" clId="Web-{8EA4069A-AF79-2E8D-F89C-3314F084224B}" dt="2019-11-21T21:54:24.048" v="1096" actId="14100"/>
          <ac:spMkLst>
            <pc:docMk/>
            <pc:sldMk cId="1589093333" sldId="336"/>
            <ac:spMk id="2" creationId="{C48AB8A9-7280-478D-B861-6975D46D1632}"/>
          </ac:spMkLst>
        </pc:spChg>
        <pc:spChg chg="mod">
          <ac:chgData name="Jackson, Timothy" userId="S::timothy.jackson@suny.edu::9ce01cec-8b46-438e-9d10-af58cd21d299" providerId="AD" clId="Web-{8EA4069A-AF79-2E8D-F89C-3314F084224B}" dt="2019-11-21T21:42:10.342" v="19" actId="20577"/>
          <ac:spMkLst>
            <pc:docMk/>
            <pc:sldMk cId="1589093333" sldId="336"/>
            <ac:spMk id="3" creationId="{B0D9A189-B0D8-4563-8622-09F35A316A46}"/>
          </ac:spMkLst>
        </pc:spChg>
        <pc:spChg chg="add del mod">
          <ac:chgData name="Jackson, Timothy" userId="S::timothy.jackson@suny.edu::9ce01cec-8b46-438e-9d10-af58cd21d299" providerId="AD" clId="Web-{8EA4069A-AF79-2E8D-F89C-3314F084224B}" dt="2019-11-21T21:42:40.358" v="32"/>
          <ac:spMkLst>
            <pc:docMk/>
            <pc:sldMk cId="1589093333" sldId="336"/>
            <ac:spMk id="13" creationId="{C1ED0761-91D8-49FA-ABDE-345311F0255D}"/>
          </ac:spMkLst>
        </pc:spChg>
        <pc:spChg chg="add del mod">
          <ac:chgData name="Jackson, Timothy" userId="S::timothy.jackson@suny.edu::9ce01cec-8b46-438e-9d10-af58cd21d299" providerId="AD" clId="Web-{8EA4069A-AF79-2E8D-F89C-3314F084224B}" dt="2019-11-21T21:43:35.327" v="38"/>
          <ac:spMkLst>
            <pc:docMk/>
            <pc:sldMk cId="1589093333" sldId="336"/>
            <ac:spMk id="14" creationId="{020CA314-3484-4F64-BDE0-066EAB376CEE}"/>
          </ac:spMkLst>
        </pc:spChg>
        <pc:spChg chg="del">
          <ac:chgData name="Jackson, Timothy" userId="S::timothy.jackson@suny.edu::9ce01cec-8b46-438e-9d10-af58cd21d299" providerId="AD" clId="Web-{8EA4069A-AF79-2E8D-F89C-3314F084224B}" dt="2019-11-21T21:42:18.061" v="25"/>
          <ac:spMkLst>
            <pc:docMk/>
            <pc:sldMk cId="1589093333" sldId="336"/>
            <ac:spMk id="15" creationId="{619D2D6C-5ED3-4CFC-B08E-80FF2760CCC3}"/>
          </ac:spMkLst>
        </pc:spChg>
        <pc:graphicFrameChg chg="del mod modGraphic">
          <ac:chgData name="Jackson, Timothy" userId="S::timothy.jackson@suny.edu::9ce01cec-8b46-438e-9d10-af58cd21d299" providerId="AD" clId="Web-{8EA4069A-AF79-2E8D-F89C-3314F084224B}" dt="2019-11-21T21:42:16.623" v="24"/>
          <ac:graphicFrameMkLst>
            <pc:docMk/>
            <pc:sldMk cId="1589093333" sldId="336"/>
            <ac:graphicFrameMk id="16" creationId="{717BC2D6-FB84-47C3-B0DD-C5ED6B58FB5D}"/>
          </ac:graphicFrameMkLst>
        </pc:graphicFrameChg>
        <pc:graphicFrameChg chg="add mod modGraphic">
          <ac:chgData name="Jackson, Timothy" userId="S::timothy.jackson@suny.edu::9ce01cec-8b46-438e-9d10-af58cd21d299" providerId="AD" clId="Web-{8EA4069A-AF79-2E8D-F89C-3314F084224B}" dt="2019-11-21T21:53:13.626" v="1079"/>
          <ac:graphicFrameMkLst>
            <pc:docMk/>
            <pc:sldMk cId="1589093333" sldId="336"/>
            <ac:graphicFrameMk id="17" creationId="{0D83A9D6-476A-448E-AEBA-0F4CDCC41F74}"/>
          </ac:graphicFrameMkLst>
        </pc:graphicFrameChg>
        <pc:picChg chg="del">
          <ac:chgData name="Jackson, Timothy" userId="S::timothy.jackson@suny.edu::9ce01cec-8b46-438e-9d10-af58cd21d299" providerId="AD" clId="Web-{8EA4069A-AF79-2E8D-F89C-3314F084224B}" dt="2019-11-21T21:42:05.904" v="16"/>
          <ac:picMkLst>
            <pc:docMk/>
            <pc:sldMk cId="1589093333" sldId="336"/>
            <ac:picMk id="12" creationId="{382C0AA6-8A73-43E2-8330-C482A4011904}"/>
          </ac:picMkLst>
        </pc:picChg>
      </pc:sldChg>
      <pc:sldChg chg="addSp delSp modSp add ord replId">
        <pc:chgData name="Jackson, Timothy" userId="S::timothy.jackson@suny.edu::9ce01cec-8b46-438e-9d10-af58cd21d299" providerId="AD" clId="Web-{8EA4069A-AF79-2E8D-F89C-3314F084224B}" dt="2019-11-21T22:01:11.846" v="1230" actId="14100"/>
        <pc:sldMkLst>
          <pc:docMk/>
          <pc:sldMk cId="600379576" sldId="337"/>
        </pc:sldMkLst>
        <pc:spChg chg="mod">
          <ac:chgData name="Jackson, Timothy" userId="S::timothy.jackson@suny.edu::9ce01cec-8b46-438e-9d10-af58cd21d299" providerId="AD" clId="Web-{8EA4069A-AF79-2E8D-F89C-3314F084224B}" dt="2019-11-21T21:54:30.610" v="1097" actId="14100"/>
          <ac:spMkLst>
            <pc:docMk/>
            <pc:sldMk cId="600379576" sldId="337"/>
            <ac:spMk id="2" creationId="{C48AB8A9-7280-478D-B861-6975D46D1632}"/>
          </ac:spMkLst>
        </pc:spChg>
        <pc:spChg chg="add del mod">
          <ac:chgData name="Jackson, Timothy" userId="S::timothy.jackson@suny.edu::9ce01cec-8b46-438e-9d10-af58cd21d299" providerId="AD" clId="Web-{8EA4069A-AF79-2E8D-F89C-3314F084224B}" dt="2019-11-21T21:45:04.093" v="50"/>
          <ac:spMkLst>
            <pc:docMk/>
            <pc:sldMk cId="600379576" sldId="337"/>
            <ac:spMk id="12" creationId="{10CFA510-4E16-48B1-83C5-C284F9A67AF5}"/>
          </ac:spMkLst>
        </pc:spChg>
        <pc:spChg chg="add mod">
          <ac:chgData name="Jackson, Timothy" userId="S::timothy.jackson@suny.edu::9ce01cec-8b46-438e-9d10-af58cd21d299" providerId="AD" clId="Web-{8EA4069A-AF79-2E8D-F89C-3314F084224B}" dt="2019-11-21T22:01:11.846" v="1230" actId="14100"/>
          <ac:spMkLst>
            <pc:docMk/>
            <pc:sldMk cId="600379576" sldId="337"/>
            <ac:spMk id="13" creationId="{57CBDF48-8360-4655-9511-CAA3272FD71A}"/>
          </ac:spMkLst>
        </pc:spChg>
        <pc:picChg chg="add mod">
          <ac:chgData name="Jackson, Timothy" userId="S::timothy.jackson@suny.edu::9ce01cec-8b46-438e-9d10-af58cd21d299" providerId="AD" clId="Web-{8EA4069A-AF79-2E8D-F89C-3314F084224B}" dt="2019-11-21T21:45:50.265" v="71" actId="14100"/>
          <ac:picMkLst>
            <pc:docMk/>
            <pc:sldMk cId="600379576" sldId="337"/>
            <ac:picMk id="14" creationId="{2A4CB4EB-9DF5-452D-9DA4-805A496329AA}"/>
          </ac:picMkLst>
        </pc:picChg>
      </pc:sldChg>
      <pc:sldChg chg="addSp delSp modSp add replId">
        <pc:chgData name="Jackson, Timothy" userId="S::timothy.jackson@suny.edu::9ce01cec-8b46-438e-9d10-af58cd21d299" providerId="AD" clId="Web-{8EA4069A-AF79-2E8D-F89C-3314F084224B}" dt="2019-11-21T21:54:44.439" v="1100"/>
        <pc:sldMkLst>
          <pc:docMk/>
          <pc:sldMk cId="2160615434" sldId="338"/>
        </pc:sldMkLst>
        <pc:spChg chg="mod">
          <ac:chgData name="Jackson, Timothy" userId="S::timothy.jackson@suny.edu::9ce01cec-8b46-438e-9d10-af58cd21d299" providerId="AD" clId="Web-{8EA4069A-AF79-2E8D-F89C-3314F084224B}" dt="2019-11-21T21:53:33.657" v="1082" actId="20577"/>
          <ac:spMkLst>
            <pc:docMk/>
            <pc:sldMk cId="2160615434" sldId="338"/>
            <ac:spMk id="2" creationId="{C48AB8A9-7280-478D-B861-6975D46D1632}"/>
          </ac:spMkLst>
        </pc:spChg>
        <pc:spChg chg="mod">
          <ac:chgData name="Jackson, Timothy" userId="S::timothy.jackson@suny.edu::9ce01cec-8b46-438e-9d10-af58cd21d299" providerId="AD" clId="Web-{8EA4069A-AF79-2E8D-F89C-3314F084224B}" dt="2019-11-21T21:53:41.126" v="1086" actId="20577"/>
          <ac:spMkLst>
            <pc:docMk/>
            <pc:sldMk cId="2160615434" sldId="338"/>
            <ac:spMk id="13" creationId="{57CBDF48-8360-4655-9511-CAA3272FD71A}"/>
          </ac:spMkLst>
        </pc:spChg>
        <pc:spChg chg="add mod">
          <ac:chgData name="Jackson, Timothy" userId="S::timothy.jackson@suny.edu::9ce01cec-8b46-438e-9d10-af58cd21d299" providerId="AD" clId="Web-{8EA4069A-AF79-2E8D-F89C-3314F084224B}" dt="2019-11-21T21:54:09.517" v="1094"/>
          <ac:spMkLst>
            <pc:docMk/>
            <pc:sldMk cId="2160615434" sldId="338"/>
            <ac:spMk id="18" creationId="{69F4105C-526D-4ABE-AE3F-7C6B2276C25E}"/>
          </ac:spMkLst>
        </pc:spChg>
        <pc:spChg chg="add mod">
          <ac:chgData name="Jackson, Timothy" userId="S::timothy.jackson@suny.edu::9ce01cec-8b46-438e-9d10-af58cd21d299" providerId="AD" clId="Web-{8EA4069A-AF79-2E8D-F89C-3314F084224B}" dt="2019-11-21T21:54:44.439" v="1100"/>
          <ac:spMkLst>
            <pc:docMk/>
            <pc:sldMk cId="2160615434" sldId="338"/>
            <ac:spMk id="21" creationId="{4111B89E-61B8-477A-8068-364C4D1596A2}"/>
          </ac:spMkLst>
        </pc:spChg>
        <pc:graphicFrameChg chg="add del mod modGraphic">
          <ac:chgData name="Jackson, Timothy" userId="S::timothy.jackson@suny.edu::9ce01cec-8b46-438e-9d10-af58cd21d299" providerId="AD" clId="Web-{8EA4069A-AF79-2E8D-F89C-3314F084224B}" dt="2019-11-21T21:54:12.970" v="1095"/>
          <ac:graphicFrameMkLst>
            <pc:docMk/>
            <pc:sldMk cId="2160615434" sldId="338"/>
            <ac:graphicFrameMk id="12" creationId="{99E10711-B5A9-4A28-B7E5-F1820CAC560B}"/>
          </ac:graphicFrameMkLst>
        </pc:graphicFrameChg>
        <pc:graphicFrameChg chg="add mod">
          <ac:chgData name="Jackson, Timothy" userId="S::timothy.jackson@suny.edu::9ce01cec-8b46-438e-9d10-af58cd21d299" providerId="AD" clId="Web-{8EA4069A-AF79-2E8D-F89C-3314F084224B}" dt="2019-11-21T21:54:09.501" v="1092"/>
          <ac:graphicFrameMkLst>
            <pc:docMk/>
            <pc:sldMk cId="2160615434" sldId="338"/>
            <ac:graphicFrameMk id="17" creationId="{850443E3-1EFF-4277-974A-20951B81C1DA}"/>
          </ac:graphicFrameMkLst>
        </pc:graphicFrameChg>
        <pc:graphicFrameChg chg="add mod">
          <ac:chgData name="Jackson, Timothy" userId="S::timothy.jackson@suny.edu::9ce01cec-8b46-438e-9d10-af58cd21d299" providerId="AD" clId="Web-{8EA4069A-AF79-2E8D-F89C-3314F084224B}" dt="2019-11-21T21:54:44.407" v="1098"/>
          <ac:graphicFrameMkLst>
            <pc:docMk/>
            <pc:sldMk cId="2160615434" sldId="338"/>
            <ac:graphicFrameMk id="20" creationId="{AEAE7050-9B7D-44A0-BF7B-13391180FEFF}"/>
          </ac:graphicFrameMkLst>
        </pc:graphicFrameChg>
        <pc:picChg chg="del">
          <ac:chgData name="Jackson, Timothy" userId="S::timothy.jackson@suny.edu::9ce01cec-8b46-438e-9d10-af58cd21d299" providerId="AD" clId="Web-{8EA4069A-AF79-2E8D-F89C-3314F084224B}" dt="2019-11-21T21:53:41.766" v="1088"/>
          <ac:picMkLst>
            <pc:docMk/>
            <pc:sldMk cId="2160615434" sldId="338"/>
            <ac:picMk id="14" creationId="{2A4CB4EB-9DF5-452D-9DA4-805A496329AA}"/>
          </ac:picMkLst>
        </pc:picChg>
      </pc:sldChg>
      <pc:sldChg chg="delSp modSp add replId">
        <pc:chgData name="Jackson, Timothy" userId="S::timothy.jackson@suny.edu::9ce01cec-8b46-438e-9d10-af58cd21d299" providerId="AD" clId="Web-{8EA4069A-AF79-2E8D-F89C-3314F084224B}" dt="2019-11-21T22:01:42.268" v="1253" actId="20577"/>
        <pc:sldMkLst>
          <pc:docMk/>
          <pc:sldMk cId="3214725591" sldId="339"/>
        </pc:sldMkLst>
        <pc:spChg chg="mod">
          <ac:chgData name="Jackson, Timothy" userId="S::timothy.jackson@suny.edu::9ce01cec-8b46-438e-9d10-af58cd21d299" providerId="AD" clId="Web-{8EA4069A-AF79-2E8D-F89C-3314F084224B}" dt="2019-11-21T21:55:16.486" v="1108" actId="20577"/>
          <ac:spMkLst>
            <pc:docMk/>
            <pc:sldMk cId="3214725591" sldId="339"/>
            <ac:spMk id="2" creationId="{C48AB8A9-7280-478D-B861-6975D46D1632}"/>
          </ac:spMkLst>
        </pc:spChg>
        <pc:spChg chg="mod">
          <ac:chgData name="Jackson, Timothy" userId="S::timothy.jackson@suny.edu::9ce01cec-8b46-438e-9d10-af58cd21d299" providerId="AD" clId="Web-{8EA4069A-AF79-2E8D-F89C-3314F084224B}" dt="2019-11-21T22:01:42.268" v="1253" actId="20577"/>
          <ac:spMkLst>
            <pc:docMk/>
            <pc:sldMk cId="3214725591" sldId="339"/>
            <ac:spMk id="13" creationId="{57CBDF48-8360-4655-9511-CAA3272FD71A}"/>
          </ac:spMkLst>
        </pc:spChg>
        <pc:graphicFrameChg chg="del">
          <ac:chgData name="Jackson, Timothy" userId="S::timothy.jackson@suny.edu::9ce01cec-8b46-438e-9d10-af58cd21d299" providerId="AD" clId="Web-{8EA4069A-AF79-2E8D-F89C-3314F084224B}" dt="2019-11-21T21:55:10.157" v="1107"/>
          <ac:graphicFrameMkLst>
            <pc:docMk/>
            <pc:sldMk cId="3214725591" sldId="339"/>
            <ac:graphicFrameMk id="17" creationId="{850443E3-1EFF-4277-974A-20951B81C1DA}"/>
          </ac:graphicFrameMkLst>
        </pc:graphicFrameChg>
        <pc:graphicFrameChg chg="del mod modGraphic">
          <ac:chgData name="Jackson, Timothy" userId="S::timothy.jackson@suny.edu::9ce01cec-8b46-438e-9d10-af58cd21d299" providerId="AD" clId="Web-{8EA4069A-AF79-2E8D-F89C-3314F084224B}" dt="2019-11-21T21:55:06.720" v="1106"/>
          <ac:graphicFrameMkLst>
            <pc:docMk/>
            <pc:sldMk cId="3214725591" sldId="339"/>
            <ac:graphicFrameMk id="20" creationId="{AEAE7050-9B7D-44A0-BF7B-13391180FEFF}"/>
          </ac:graphicFrameMkLst>
        </pc:graphicFrameChg>
      </pc:sldChg>
      <pc:sldChg chg="modSp add replId">
        <pc:chgData name="Jackson, Timothy" userId="S::timothy.jackson@suny.edu::9ce01cec-8b46-438e-9d10-af58cd21d299" providerId="AD" clId="Web-{8EA4069A-AF79-2E8D-F89C-3314F084224B}" dt="2019-11-21T22:02:05.784" v="1266" actId="20577"/>
        <pc:sldMkLst>
          <pc:docMk/>
          <pc:sldMk cId="2826388883" sldId="340"/>
        </pc:sldMkLst>
        <pc:spChg chg="mod">
          <ac:chgData name="Jackson, Timothy" userId="S::timothy.jackson@suny.edu::9ce01cec-8b46-438e-9d10-af58cd21d299" providerId="AD" clId="Web-{8EA4069A-AF79-2E8D-F89C-3314F084224B}" dt="2019-11-21T21:57:01.564" v="1153" actId="20577"/>
          <ac:spMkLst>
            <pc:docMk/>
            <pc:sldMk cId="2826388883" sldId="340"/>
            <ac:spMk id="2" creationId="{C48AB8A9-7280-478D-B861-6975D46D1632}"/>
          </ac:spMkLst>
        </pc:spChg>
        <pc:spChg chg="mod">
          <ac:chgData name="Jackson, Timothy" userId="S::timothy.jackson@suny.edu::9ce01cec-8b46-438e-9d10-af58cd21d299" providerId="AD" clId="Web-{8EA4069A-AF79-2E8D-F89C-3314F084224B}" dt="2019-11-21T22:02:05.784" v="1266" actId="20577"/>
          <ac:spMkLst>
            <pc:docMk/>
            <pc:sldMk cId="2826388883" sldId="340"/>
            <ac:spMk id="13" creationId="{57CBDF48-8360-4655-9511-CAA3272FD71A}"/>
          </ac:spMkLst>
        </pc:spChg>
      </pc:sldChg>
      <pc:sldChg chg="addSp modSp add replId">
        <pc:chgData name="Jackson, Timothy" userId="S::timothy.jackson@suny.edu::9ce01cec-8b46-438e-9d10-af58cd21d299" providerId="AD" clId="Web-{8EA4069A-AF79-2E8D-F89C-3314F084224B}" dt="2019-11-21T22:02:45.315" v="1293" actId="20577"/>
        <pc:sldMkLst>
          <pc:docMk/>
          <pc:sldMk cId="4154913175" sldId="341"/>
        </pc:sldMkLst>
        <pc:spChg chg="mod">
          <ac:chgData name="Jackson, Timothy" userId="S::timothy.jackson@suny.edu::9ce01cec-8b46-438e-9d10-af58cd21d299" providerId="AD" clId="Web-{8EA4069A-AF79-2E8D-F89C-3314F084224B}" dt="2019-11-21T21:57:55.314" v="1176" actId="20577"/>
          <ac:spMkLst>
            <pc:docMk/>
            <pc:sldMk cId="4154913175" sldId="341"/>
            <ac:spMk id="2" creationId="{C48AB8A9-7280-478D-B861-6975D46D1632}"/>
          </ac:spMkLst>
        </pc:spChg>
        <pc:spChg chg="mod">
          <ac:chgData name="Jackson, Timothy" userId="S::timothy.jackson@suny.edu::9ce01cec-8b46-438e-9d10-af58cd21d299" providerId="AD" clId="Web-{8EA4069A-AF79-2E8D-F89C-3314F084224B}" dt="2019-11-21T22:02:45.315" v="1293" actId="20577"/>
          <ac:spMkLst>
            <pc:docMk/>
            <pc:sldMk cId="4154913175" sldId="341"/>
            <ac:spMk id="13" creationId="{57CBDF48-8360-4655-9511-CAA3272FD71A}"/>
          </ac:spMkLst>
        </pc:spChg>
        <pc:picChg chg="add mod">
          <ac:chgData name="Jackson, Timothy" userId="S::timothy.jackson@suny.edu::9ce01cec-8b46-438e-9d10-af58cd21d299" providerId="AD" clId="Web-{8EA4069A-AF79-2E8D-F89C-3314F084224B}" dt="2019-11-21T21:59:27.862" v="1203" actId="1076"/>
          <ac:picMkLst>
            <pc:docMk/>
            <pc:sldMk cId="4154913175" sldId="341"/>
            <ac:picMk id="12" creationId="{CEF9BABA-6F51-4421-BEFB-E2584C14D261}"/>
          </ac:picMkLst>
        </pc:picChg>
        <pc:picChg chg="add mod">
          <ac:chgData name="Jackson, Timothy" userId="S::timothy.jackson@suny.edu::9ce01cec-8b46-438e-9d10-af58cd21d299" providerId="AD" clId="Web-{8EA4069A-AF79-2E8D-F89C-3314F084224B}" dt="2019-11-21T21:59:38.533" v="1205" actId="1076"/>
          <ac:picMkLst>
            <pc:docMk/>
            <pc:sldMk cId="4154913175" sldId="341"/>
            <ac:picMk id="15" creationId="{9EBD700D-1350-4D22-B3C5-5A394B854A3A}"/>
          </ac:picMkLst>
        </pc:picChg>
      </pc:sldChg>
    </pc:docChg>
  </pc:docChgLst>
  <pc:docChgLst>
    <pc:chgData name="Jackson, Timothy" userId="S::timothy.jackson@suny.edu::9ce01cec-8b46-438e-9d10-af58cd21d299" providerId="AD" clId="Web-{6735E2C2-F747-4F8F-B2D4-095A6FB7934F}"/>
    <pc:docChg chg="addSld modSld">
      <pc:chgData name="Jackson, Timothy" userId="S::timothy.jackson@suny.edu::9ce01cec-8b46-438e-9d10-af58cd21d299" providerId="AD" clId="Web-{6735E2C2-F747-4F8F-B2D4-095A6FB7934F}" dt="2020-07-28T14:06:30.837" v="167" actId="20577"/>
      <pc:docMkLst>
        <pc:docMk/>
      </pc:docMkLst>
      <pc:sldChg chg="modSp add replId">
        <pc:chgData name="Jackson, Timothy" userId="S::timothy.jackson@suny.edu::9ce01cec-8b46-438e-9d10-af58cd21d299" providerId="AD" clId="Web-{6735E2C2-F747-4F8F-B2D4-095A6FB7934F}" dt="2020-07-28T14:06:30.837" v="166" actId="20577"/>
        <pc:sldMkLst>
          <pc:docMk/>
          <pc:sldMk cId="721580631" sldId="468"/>
        </pc:sldMkLst>
        <pc:spChg chg="mod">
          <ac:chgData name="Jackson, Timothy" userId="S::timothy.jackson@suny.edu::9ce01cec-8b46-438e-9d10-af58cd21d299" providerId="AD" clId="Web-{6735E2C2-F747-4F8F-B2D4-095A6FB7934F}" dt="2020-07-28T14:05:57.054" v="77" actId="20577"/>
          <ac:spMkLst>
            <pc:docMk/>
            <pc:sldMk cId="721580631" sldId="468"/>
            <ac:spMk id="2" creationId="{244B8E82-FFA2-4420-9F5C-C344ED44C26B}"/>
          </ac:spMkLst>
        </pc:spChg>
        <pc:spChg chg="mod">
          <ac:chgData name="Jackson, Timothy" userId="S::timothy.jackson@suny.edu::9ce01cec-8b46-438e-9d10-af58cd21d299" providerId="AD" clId="Web-{6735E2C2-F747-4F8F-B2D4-095A6FB7934F}" dt="2020-07-28T14:06:30.837" v="166" actId="20577"/>
          <ac:spMkLst>
            <pc:docMk/>
            <pc:sldMk cId="721580631" sldId="468"/>
            <ac:spMk id="5" creationId="{535E1953-C7A3-4180-AAE1-5C1894D3B757}"/>
          </ac:spMkLst>
        </pc:spChg>
      </pc:sldChg>
    </pc:docChg>
  </pc:docChgLst>
  <pc:docChgLst>
    <pc:chgData name="Tovstiadi, Esta" userId="S::esta.tovstiadi@suny.edu::b592cbb2-ea38-4240-8a3a-6613487ae435" providerId="AD" clId="Web-{3897E4CF-E65E-40EE-93BD-F37F8211DBAB}"/>
    <pc:docChg chg="addSld delSld modSld">
      <pc:chgData name="Tovstiadi, Esta" userId="S::esta.tovstiadi@suny.edu::b592cbb2-ea38-4240-8a3a-6613487ae435" providerId="AD" clId="Web-{3897E4CF-E65E-40EE-93BD-F37F8211DBAB}" dt="2020-03-26T15:42:54.691" v="828" actId="20577"/>
      <pc:docMkLst>
        <pc:docMk/>
      </pc:docMkLst>
      <pc:sldChg chg="modSp">
        <pc:chgData name="Tovstiadi, Esta" userId="S::esta.tovstiadi@suny.edu::b592cbb2-ea38-4240-8a3a-6613487ae435" providerId="AD" clId="Web-{3897E4CF-E65E-40EE-93BD-F37F8211DBAB}" dt="2020-03-26T15:24:28.732" v="263" actId="20577"/>
        <pc:sldMkLst>
          <pc:docMk/>
          <pc:sldMk cId="2919431528" sldId="258"/>
        </pc:sldMkLst>
        <pc:spChg chg="mod">
          <ac:chgData name="Tovstiadi, Esta" userId="S::esta.tovstiadi@suny.edu::b592cbb2-ea38-4240-8a3a-6613487ae435" providerId="AD" clId="Web-{3897E4CF-E65E-40EE-93BD-F37F8211DBAB}" dt="2020-03-26T15:24:28.732" v="263" actId="20577"/>
          <ac:spMkLst>
            <pc:docMk/>
            <pc:sldMk cId="2919431528" sldId="258"/>
            <ac:spMk id="19" creationId="{E1608256-D41E-7949-9F8B-A7E248C43ECB}"/>
          </ac:spMkLst>
        </pc:spChg>
      </pc:sldChg>
      <pc:sldChg chg="new del">
        <pc:chgData name="Tovstiadi, Esta" userId="S::esta.tovstiadi@suny.edu::b592cbb2-ea38-4240-8a3a-6613487ae435" providerId="AD" clId="Web-{3897E4CF-E65E-40EE-93BD-F37F8211DBAB}" dt="2020-03-26T15:21:33.664" v="2"/>
        <pc:sldMkLst>
          <pc:docMk/>
          <pc:sldMk cId="4287692380" sldId="412"/>
        </pc:sldMkLst>
      </pc:sldChg>
      <pc:sldChg chg="modSp add replId">
        <pc:chgData name="Tovstiadi, Esta" userId="S::esta.tovstiadi@suny.edu::b592cbb2-ea38-4240-8a3a-6613487ae435" providerId="AD" clId="Web-{3897E4CF-E65E-40EE-93BD-F37F8211DBAB}" dt="2020-03-26T15:37:33.040" v="797" actId="20577"/>
        <pc:sldMkLst>
          <pc:docMk/>
          <pc:sldMk cId="491560966" sldId="413"/>
        </pc:sldMkLst>
        <pc:spChg chg="mod">
          <ac:chgData name="Tovstiadi, Esta" userId="S::esta.tovstiadi@suny.edu::b592cbb2-ea38-4240-8a3a-6613487ae435" providerId="AD" clId="Web-{3897E4CF-E65E-40EE-93BD-F37F8211DBAB}" dt="2020-03-26T15:26:47.783" v="379" actId="20577"/>
          <ac:spMkLst>
            <pc:docMk/>
            <pc:sldMk cId="491560966" sldId="413"/>
            <ac:spMk id="2" creationId="{00000000-0000-0000-0000-000000000000}"/>
          </ac:spMkLst>
        </pc:spChg>
        <pc:spChg chg="mod">
          <ac:chgData name="Tovstiadi, Esta" userId="S::esta.tovstiadi@suny.edu::b592cbb2-ea38-4240-8a3a-6613487ae435" providerId="AD" clId="Web-{3897E4CF-E65E-40EE-93BD-F37F8211DBAB}" dt="2020-03-26T15:37:33.040" v="797" actId="20577"/>
          <ac:spMkLst>
            <pc:docMk/>
            <pc:sldMk cId="491560966" sldId="413"/>
            <ac:spMk id="3" creationId="{00000000-0000-0000-0000-000000000000}"/>
          </ac:spMkLst>
        </pc:spChg>
      </pc:sldChg>
      <pc:sldChg chg="modSp add replId">
        <pc:chgData name="Tovstiadi, Esta" userId="S::esta.tovstiadi@suny.edu::b592cbb2-ea38-4240-8a3a-6613487ae435" providerId="AD" clId="Web-{3897E4CF-E65E-40EE-93BD-F37F8211DBAB}" dt="2020-03-26T15:42:54.691" v="827" actId="20577"/>
        <pc:sldMkLst>
          <pc:docMk/>
          <pc:sldMk cId="3515826157" sldId="414"/>
        </pc:sldMkLst>
        <pc:spChg chg="mod">
          <ac:chgData name="Tovstiadi, Esta" userId="S::esta.tovstiadi@suny.edu::b592cbb2-ea38-4240-8a3a-6613487ae435" providerId="AD" clId="Web-{3897E4CF-E65E-40EE-93BD-F37F8211DBAB}" dt="2020-03-26T15:37:45.540" v="822" actId="20577"/>
          <ac:spMkLst>
            <pc:docMk/>
            <pc:sldMk cId="3515826157" sldId="414"/>
            <ac:spMk id="2" creationId="{00000000-0000-0000-0000-000000000000}"/>
          </ac:spMkLst>
        </pc:spChg>
        <pc:spChg chg="mod">
          <ac:chgData name="Tovstiadi, Esta" userId="S::esta.tovstiadi@suny.edu::b592cbb2-ea38-4240-8a3a-6613487ae435" providerId="AD" clId="Web-{3897E4CF-E65E-40EE-93BD-F37F8211DBAB}" dt="2020-03-26T15:42:54.691" v="827" actId="20577"/>
          <ac:spMkLst>
            <pc:docMk/>
            <pc:sldMk cId="3515826157" sldId="414"/>
            <ac:spMk id="3" creationId="{00000000-0000-0000-0000-000000000000}"/>
          </ac:spMkLst>
        </pc:spChg>
      </pc:sldChg>
    </pc:docChg>
  </pc:docChgLst>
  <pc:docChgLst>
    <pc:chgData name="Tovstiadi, Esta" userId="S::esta.tovstiadi@suny.edu::b592cbb2-ea38-4240-8a3a-6613487ae435" providerId="AD" clId="Web-{A075E17B-045C-4E3E-BB4C-DF523E651980}"/>
    <pc:docChg chg="modSld">
      <pc:chgData name="Tovstiadi, Esta" userId="S::esta.tovstiadi@suny.edu::b592cbb2-ea38-4240-8a3a-6613487ae435" providerId="AD" clId="Web-{A075E17B-045C-4E3E-BB4C-DF523E651980}" dt="2020-07-27T18:01:49.761" v="126" actId="1076"/>
      <pc:docMkLst>
        <pc:docMk/>
      </pc:docMkLst>
      <pc:sldChg chg="modSp">
        <pc:chgData name="Tovstiadi, Esta" userId="S::esta.tovstiadi@suny.edu::b592cbb2-ea38-4240-8a3a-6613487ae435" providerId="AD" clId="Web-{A075E17B-045C-4E3E-BB4C-DF523E651980}" dt="2020-07-27T18:01:49.761" v="126" actId="1076"/>
        <pc:sldMkLst>
          <pc:docMk/>
          <pc:sldMk cId="737123635" sldId="448"/>
        </pc:sldMkLst>
        <pc:spChg chg="mod">
          <ac:chgData name="Tovstiadi, Esta" userId="S::esta.tovstiadi@suny.edu::b592cbb2-ea38-4240-8a3a-6613487ae435" providerId="AD" clId="Web-{A075E17B-045C-4E3E-BB4C-DF523E651980}" dt="2020-07-27T18:01:49.761" v="126" actId="1076"/>
          <ac:spMkLst>
            <pc:docMk/>
            <pc:sldMk cId="737123635" sldId="448"/>
            <ac:spMk id="15" creationId="{B0442CCB-DC6F-4E17-B06D-0F3C87ED85CD}"/>
          </ac:spMkLst>
        </pc:spChg>
      </pc:sldChg>
    </pc:docChg>
  </pc:docChgLst>
  <pc:docChgLst>
    <pc:chgData name="Tovstiadi, Esta" userId="S::esta.tovstiadi@suny.edu::b592cbb2-ea38-4240-8a3a-6613487ae435" providerId="AD" clId="Web-{0753D81C-B7D0-4CD0-A096-888E78CFBCD8}"/>
    <pc:docChg chg="addSld delSld modSld">
      <pc:chgData name="Tovstiadi, Esta" userId="S::esta.tovstiadi@suny.edu::b592cbb2-ea38-4240-8a3a-6613487ae435" providerId="AD" clId="Web-{0753D81C-B7D0-4CD0-A096-888E78CFBCD8}" dt="2020-04-29T12:52:24.283" v="821" actId="20577"/>
      <pc:docMkLst>
        <pc:docMk/>
      </pc:docMkLst>
      <pc:sldChg chg="modSp">
        <pc:chgData name="Tovstiadi, Esta" userId="S::esta.tovstiadi@suny.edu::b592cbb2-ea38-4240-8a3a-6613487ae435" providerId="AD" clId="Web-{0753D81C-B7D0-4CD0-A096-888E78CFBCD8}" dt="2020-04-29T11:35:10.536" v="0" actId="20577"/>
        <pc:sldMkLst>
          <pc:docMk/>
          <pc:sldMk cId="3581812280" sldId="411"/>
        </pc:sldMkLst>
        <pc:spChg chg="mod">
          <ac:chgData name="Tovstiadi, Esta" userId="S::esta.tovstiadi@suny.edu::b592cbb2-ea38-4240-8a3a-6613487ae435" providerId="AD" clId="Web-{0753D81C-B7D0-4CD0-A096-888E78CFBCD8}" dt="2020-04-29T11:35:10.536" v="0" actId="20577"/>
          <ac:spMkLst>
            <pc:docMk/>
            <pc:sldMk cId="3581812280" sldId="411"/>
            <ac:spMk id="8" creationId="{E2AAB4F0-62DE-4440-82C1-3A7B1E6F814B}"/>
          </ac:spMkLst>
        </pc:spChg>
      </pc:sldChg>
      <pc:sldChg chg="del">
        <pc:chgData name="Tovstiadi, Esta" userId="S::esta.tovstiadi@suny.edu::b592cbb2-ea38-4240-8a3a-6613487ae435" providerId="AD" clId="Web-{0753D81C-B7D0-4CD0-A096-888E78CFBCD8}" dt="2020-04-29T11:35:15.895" v="3"/>
        <pc:sldMkLst>
          <pc:docMk/>
          <pc:sldMk cId="491560966" sldId="413"/>
        </pc:sldMkLst>
      </pc:sldChg>
      <pc:sldChg chg="modSp">
        <pc:chgData name="Tovstiadi, Esta" userId="S::esta.tovstiadi@suny.edu::b592cbb2-ea38-4240-8a3a-6613487ae435" providerId="AD" clId="Web-{0753D81C-B7D0-4CD0-A096-888E78CFBCD8}" dt="2020-04-29T12:52:24.283" v="820" actId="20577"/>
        <pc:sldMkLst>
          <pc:docMk/>
          <pc:sldMk cId="3515826157" sldId="414"/>
        </pc:sldMkLst>
        <pc:spChg chg="mod">
          <ac:chgData name="Tovstiadi, Esta" userId="S::esta.tovstiadi@suny.edu::b592cbb2-ea38-4240-8a3a-6613487ae435" providerId="AD" clId="Web-{0753D81C-B7D0-4CD0-A096-888E78CFBCD8}" dt="2020-04-29T12:52:24.283" v="820" actId="20577"/>
          <ac:spMkLst>
            <pc:docMk/>
            <pc:sldMk cId="3515826157" sldId="414"/>
            <ac:spMk id="3" creationId="{00000000-0000-0000-0000-000000000000}"/>
          </ac:spMkLst>
        </pc:spChg>
      </pc:sldChg>
      <pc:sldChg chg="del">
        <pc:chgData name="Tovstiadi, Esta" userId="S::esta.tovstiadi@suny.edu::b592cbb2-ea38-4240-8a3a-6613487ae435" providerId="AD" clId="Web-{0753D81C-B7D0-4CD0-A096-888E78CFBCD8}" dt="2020-04-29T11:36:21.036" v="49"/>
        <pc:sldMkLst>
          <pc:docMk/>
          <pc:sldMk cId="1752326072" sldId="425"/>
        </pc:sldMkLst>
      </pc:sldChg>
      <pc:sldChg chg="modSp add replId">
        <pc:chgData name="Tovstiadi, Esta" userId="S::esta.tovstiadi@suny.edu::b592cbb2-ea38-4240-8a3a-6613487ae435" providerId="AD" clId="Web-{0753D81C-B7D0-4CD0-A096-888E78CFBCD8}" dt="2020-04-29T11:41:25.099" v="364" actId="20577"/>
        <pc:sldMkLst>
          <pc:docMk/>
          <pc:sldMk cId="899005744" sldId="429"/>
        </pc:sldMkLst>
        <pc:spChg chg="mod">
          <ac:chgData name="Tovstiadi, Esta" userId="S::esta.tovstiadi@suny.edu::b592cbb2-ea38-4240-8a3a-6613487ae435" providerId="AD" clId="Web-{0753D81C-B7D0-4CD0-A096-888E78CFBCD8}" dt="2020-04-29T11:39:02.083" v="195" actId="20577"/>
          <ac:spMkLst>
            <pc:docMk/>
            <pc:sldMk cId="899005744" sldId="429"/>
            <ac:spMk id="2" creationId="{00000000-0000-0000-0000-000000000000}"/>
          </ac:spMkLst>
        </pc:spChg>
        <pc:spChg chg="mod">
          <ac:chgData name="Tovstiadi, Esta" userId="S::esta.tovstiadi@suny.edu::b592cbb2-ea38-4240-8a3a-6613487ae435" providerId="AD" clId="Web-{0753D81C-B7D0-4CD0-A096-888E78CFBCD8}" dt="2020-04-29T11:41:25.099" v="364" actId="20577"/>
          <ac:spMkLst>
            <pc:docMk/>
            <pc:sldMk cId="899005744" sldId="429"/>
            <ac:spMk id="3" creationId="{00000000-0000-0000-0000-000000000000}"/>
          </ac:spMkLst>
        </pc:spChg>
      </pc:sldChg>
    </pc:docChg>
  </pc:docChgLst>
  <pc:docChgLst>
    <pc:chgData name="Tovstiadi, Esta" userId="S::esta.tovstiadi@suny.edu::b592cbb2-ea38-4240-8a3a-6613487ae435" providerId="AD" clId="Web-{07E2B46D-0494-4D15-B25D-0876CC4313ED}"/>
    <pc:docChg chg="modSld">
      <pc:chgData name="Tovstiadi, Esta" userId="S::esta.tovstiadi@suny.edu::b592cbb2-ea38-4240-8a3a-6613487ae435" providerId="AD" clId="Web-{07E2B46D-0494-4D15-B25D-0876CC4313ED}" dt="2020-07-27T17:50:58.287" v="6" actId="1076"/>
      <pc:docMkLst>
        <pc:docMk/>
      </pc:docMkLst>
      <pc:sldChg chg="delSp modSp">
        <pc:chgData name="Tovstiadi, Esta" userId="S::esta.tovstiadi@suny.edu::b592cbb2-ea38-4240-8a3a-6613487ae435" providerId="AD" clId="Web-{07E2B46D-0494-4D15-B25D-0876CC4313ED}" dt="2020-07-27T17:50:58.287" v="6" actId="1076"/>
        <pc:sldMkLst>
          <pc:docMk/>
          <pc:sldMk cId="737123635" sldId="448"/>
        </pc:sldMkLst>
        <pc:spChg chg="del mod">
          <ac:chgData name="Tovstiadi, Esta" userId="S::esta.tovstiadi@suny.edu::b592cbb2-ea38-4240-8a3a-6613487ae435" providerId="AD" clId="Web-{07E2B46D-0494-4D15-B25D-0876CC4313ED}" dt="2020-07-27T17:50:51.662" v="1"/>
          <ac:spMkLst>
            <pc:docMk/>
            <pc:sldMk cId="737123635" sldId="448"/>
            <ac:spMk id="3" creationId="{896FA581-2A89-4145-900E-A070DBF58F6A}"/>
          </ac:spMkLst>
        </pc:spChg>
        <pc:spChg chg="mod">
          <ac:chgData name="Tovstiadi, Esta" userId="S::esta.tovstiadi@suny.edu::b592cbb2-ea38-4240-8a3a-6613487ae435" providerId="AD" clId="Web-{07E2B46D-0494-4D15-B25D-0876CC4313ED}" dt="2020-07-27T17:50:58.287" v="6" actId="1076"/>
          <ac:spMkLst>
            <pc:docMk/>
            <pc:sldMk cId="737123635" sldId="448"/>
            <ac:spMk id="15" creationId="{B0442CCB-DC6F-4E17-B06D-0F3C87ED85CD}"/>
          </ac:spMkLst>
        </pc:spChg>
        <pc:picChg chg="del">
          <ac:chgData name="Tovstiadi, Esta" userId="S::esta.tovstiadi@suny.edu::b592cbb2-ea38-4240-8a3a-6613487ae435" providerId="AD" clId="Web-{07E2B46D-0494-4D15-B25D-0876CC4313ED}" dt="2020-07-27T17:50:54.943" v="5"/>
          <ac:picMkLst>
            <pc:docMk/>
            <pc:sldMk cId="737123635" sldId="448"/>
            <ac:picMk id="16" creationId="{19C53B30-3344-4E13-8BB8-E58A9AFDD417}"/>
          </ac:picMkLst>
        </pc:picChg>
        <pc:picChg chg="del mod">
          <ac:chgData name="Tovstiadi, Esta" userId="S::esta.tovstiadi@suny.edu::b592cbb2-ea38-4240-8a3a-6613487ae435" providerId="AD" clId="Web-{07E2B46D-0494-4D15-B25D-0876CC4313ED}" dt="2020-07-27T17:50:54.053" v="3"/>
          <ac:picMkLst>
            <pc:docMk/>
            <pc:sldMk cId="737123635" sldId="448"/>
            <ac:picMk id="17" creationId="{1E6A1C27-8E09-49EF-9781-E1DD45F14D8F}"/>
          </ac:picMkLst>
        </pc:picChg>
        <pc:picChg chg="del">
          <ac:chgData name="Tovstiadi, Esta" userId="S::esta.tovstiadi@suny.edu::b592cbb2-ea38-4240-8a3a-6613487ae435" providerId="AD" clId="Web-{07E2B46D-0494-4D15-B25D-0876CC4313ED}" dt="2020-07-27T17:50:54.412" v="4"/>
          <ac:picMkLst>
            <pc:docMk/>
            <pc:sldMk cId="737123635" sldId="448"/>
            <ac:picMk id="18" creationId="{8757CC79-7571-43DC-AB75-0F47D6AD8BB1}"/>
          </ac:picMkLst>
        </pc:picChg>
      </pc:sldChg>
    </pc:docChg>
  </pc:docChgLst>
  <pc:docChgLst>
    <pc:chgData name="McGee, Margaret" userId="S::margaret.mcgee@suny.edu::07377fe7-8f05-4c22-a697-5f820ef7115e" providerId="AD" clId="Web-{1E25EE21-4820-4E5B-8906-584A7355708D}"/>
    <pc:docChg chg="modSld sldOrd">
      <pc:chgData name="McGee, Margaret" userId="S::margaret.mcgee@suny.edu::07377fe7-8f05-4c22-a697-5f820ef7115e" providerId="AD" clId="Web-{1E25EE21-4820-4E5B-8906-584A7355708D}" dt="2020-04-29T14:00:01.470" v="770"/>
      <pc:docMkLst>
        <pc:docMk/>
      </pc:docMkLst>
      <pc:sldChg chg="addSp modSp">
        <pc:chgData name="McGee, Margaret" userId="S::margaret.mcgee@suny.edu::07377fe7-8f05-4c22-a697-5f820ef7115e" providerId="AD" clId="Web-{1E25EE21-4820-4E5B-8906-584A7355708D}" dt="2020-04-29T13:53:53.707" v="461" actId="1076"/>
        <pc:sldMkLst>
          <pc:docMk/>
          <pc:sldMk cId="2227392382" sldId="342"/>
        </pc:sldMkLst>
        <pc:spChg chg="mod">
          <ac:chgData name="McGee, Margaret" userId="S::margaret.mcgee@suny.edu::07377fe7-8f05-4c22-a697-5f820ef7115e" providerId="AD" clId="Web-{1E25EE21-4820-4E5B-8906-584A7355708D}" dt="2020-04-29T13:52:57.939" v="458" actId="14100"/>
          <ac:spMkLst>
            <pc:docMk/>
            <pc:sldMk cId="2227392382" sldId="342"/>
            <ac:spMk id="3" creationId="{4DBDDB3F-B73C-4F73-9955-8AC852907A47}"/>
          </ac:spMkLst>
        </pc:spChg>
        <pc:picChg chg="add mod">
          <ac:chgData name="McGee, Margaret" userId="S::margaret.mcgee@suny.edu::07377fe7-8f05-4c22-a697-5f820ef7115e" providerId="AD" clId="Web-{1E25EE21-4820-4E5B-8906-584A7355708D}" dt="2020-04-29T13:53:53.707" v="461" actId="1076"/>
          <ac:picMkLst>
            <pc:docMk/>
            <pc:sldMk cId="2227392382" sldId="342"/>
            <ac:picMk id="4" creationId="{083C3E82-7EE9-4B6D-A5C8-7EDE1C8FB9D7}"/>
          </ac:picMkLst>
        </pc:picChg>
      </pc:sldChg>
      <pc:sldChg chg="ord">
        <pc:chgData name="McGee, Margaret" userId="S::margaret.mcgee@suny.edu::07377fe7-8f05-4c22-a697-5f820ef7115e" providerId="AD" clId="Web-{1E25EE21-4820-4E5B-8906-584A7355708D}" dt="2020-04-29T13:57:05.089" v="462"/>
        <pc:sldMkLst>
          <pc:docMk/>
          <pc:sldMk cId="295589292" sldId="369"/>
        </pc:sldMkLst>
      </pc:sldChg>
      <pc:sldChg chg="addSp modSp">
        <pc:chgData name="McGee, Margaret" userId="S::margaret.mcgee@suny.edu::07377fe7-8f05-4c22-a697-5f820ef7115e" providerId="AD" clId="Web-{1E25EE21-4820-4E5B-8906-584A7355708D}" dt="2020-04-29T14:00:01.470" v="770"/>
        <pc:sldMkLst>
          <pc:docMk/>
          <pc:sldMk cId="232390341" sldId="428"/>
        </pc:sldMkLst>
        <pc:spChg chg="mod">
          <ac:chgData name="McGee, Margaret" userId="S::margaret.mcgee@suny.edu::07377fe7-8f05-4c22-a697-5f820ef7115e" providerId="AD" clId="Web-{1E25EE21-4820-4E5B-8906-584A7355708D}" dt="2020-04-29T13:59:36.500" v="755" actId="20577"/>
          <ac:spMkLst>
            <pc:docMk/>
            <pc:sldMk cId="232390341" sldId="428"/>
            <ac:spMk id="6" creationId="{0134EE62-A3AE-4ABC-9D13-84F3C54BAAF7}"/>
          </ac:spMkLst>
        </pc:spChg>
        <pc:graphicFrameChg chg="add mod modGraphic">
          <ac:chgData name="McGee, Margaret" userId="S::margaret.mcgee@suny.edu::07377fe7-8f05-4c22-a697-5f820ef7115e" providerId="AD" clId="Web-{1E25EE21-4820-4E5B-8906-584A7355708D}" dt="2020-04-29T14:00:01.470" v="770"/>
          <ac:graphicFrameMkLst>
            <pc:docMk/>
            <pc:sldMk cId="232390341" sldId="428"/>
            <ac:graphicFrameMk id="4" creationId="{872EA962-BADE-420D-BD09-7D39729EEB62}"/>
          </ac:graphicFrameMkLst>
        </pc:graphicFrameChg>
      </pc:sldChg>
      <pc:sldChg chg="modSp">
        <pc:chgData name="McGee, Margaret" userId="S::margaret.mcgee@suny.edu::07377fe7-8f05-4c22-a697-5f820ef7115e" providerId="AD" clId="Web-{1E25EE21-4820-4E5B-8906-584A7355708D}" dt="2020-04-29T12:51:38.624" v="452"/>
        <pc:sldMkLst>
          <pc:docMk/>
          <pc:sldMk cId="230798399" sldId="430"/>
        </pc:sldMkLst>
        <pc:spChg chg="mod">
          <ac:chgData name="McGee, Margaret" userId="S::margaret.mcgee@suny.edu::07377fe7-8f05-4c22-a697-5f820ef7115e" providerId="AD" clId="Web-{1E25EE21-4820-4E5B-8906-584A7355708D}" dt="2020-04-29T12:46:04.855" v="428" actId="14100"/>
          <ac:spMkLst>
            <pc:docMk/>
            <pc:sldMk cId="230798399" sldId="430"/>
            <ac:spMk id="5" creationId="{B155D4D4-F48D-404D-990E-0468B28F7F8C}"/>
          </ac:spMkLst>
        </pc:spChg>
        <pc:spChg chg="mod">
          <ac:chgData name="McGee, Margaret" userId="S::margaret.mcgee@suny.edu::07377fe7-8f05-4c22-a697-5f820ef7115e" providerId="AD" clId="Web-{1E25EE21-4820-4E5B-8906-584A7355708D}" dt="2020-04-29T12:48:31.012" v="450" actId="14100"/>
          <ac:spMkLst>
            <pc:docMk/>
            <pc:sldMk cId="230798399" sldId="430"/>
            <ac:spMk id="7" creationId="{41EEC241-D8CC-4635-901D-7D6A8D6400C4}"/>
          </ac:spMkLst>
        </pc:spChg>
        <pc:spChg chg="mod">
          <ac:chgData name="McGee, Margaret" userId="S::margaret.mcgee@suny.edu::07377fe7-8f05-4c22-a697-5f820ef7115e" providerId="AD" clId="Web-{1E25EE21-4820-4E5B-8906-584A7355708D}" dt="2020-04-29T12:48:22.512" v="448" actId="1076"/>
          <ac:spMkLst>
            <pc:docMk/>
            <pc:sldMk cId="230798399" sldId="430"/>
            <ac:spMk id="11" creationId="{216EADCB-2077-453C-B246-93F3CD0A1890}"/>
          </ac:spMkLst>
        </pc:spChg>
        <pc:grpChg chg="mod">
          <ac:chgData name="McGee, Margaret" userId="S::margaret.mcgee@suny.edu::07377fe7-8f05-4c22-a697-5f820ef7115e" providerId="AD" clId="Web-{1E25EE21-4820-4E5B-8906-584A7355708D}" dt="2020-04-29T12:47:49.480" v="442" actId="1076"/>
          <ac:grpSpMkLst>
            <pc:docMk/>
            <pc:sldMk cId="230798399" sldId="430"/>
            <ac:grpSpMk id="14" creationId="{310D59EC-80C0-434A-9CEA-CCEF76FFDEAF}"/>
          </ac:grpSpMkLst>
        </pc:grpChg>
        <pc:graphicFrameChg chg="mod modGraphic">
          <ac:chgData name="McGee, Margaret" userId="S::margaret.mcgee@suny.edu::07377fe7-8f05-4c22-a697-5f820ef7115e" providerId="AD" clId="Web-{1E25EE21-4820-4E5B-8906-584A7355708D}" dt="2020-04-29T12:51:38.624" v="452"/>
          <ac:graphicFrameMkLst>
            <pc:docMk/>
            <pc:sldMk cId="230798399" sldId="430"/>
            <ac:graphicFrameMk id="28" creationId="{134D15E6-50EF-4921-A90C-EF9FB5B956A3}"/>
          </ac:graphicFrameMkLst>
        </pc:graphicFrameChg>
        <pc:picChg chg="mod">
          <ac:chgData name="McGee, Margaret" userId="S::margaret.mcgee@suny.edu::07377fe7-8f05-4c22-a697-5f820ef7115e" providerId="AD" clId="Web-{1E25EE21-4820-4E5B-8906-584A7355708D}" dt="2020-04-29T12:43:28.602" v="408" actId="1076"/>
          <ac:picMkLst>
            <pc:docMk/>
            <pc:sldMk cId="230798399" sldId="430"/>
            <ac:picMk id="3" creationId="{2B67234E-C44C-41EA-B65A-6DEE4AE95277}"/>
          </ac:picMkLst>
        </pc:picChg>
        <pc:picChg chg="mod">
          <ac:chgData name="McGee, Margaret" userId="S::margaret.mcgee@suny.edu::07377fe7-8f05-4c22-a697-5f820ef7115e" providerId="AD" clId="Web-{1E25EE21-4820-4E5B-8906-584A7355708D}" dt="2020-04-29T12:47:57.355" v="444" actId="1076"/>
          <ac:picMkLst>
            <pc:docMk/>
            <pc:sldMk cId="230798399" sldId="430"/>
            <ac:picMk id="12" creationId="{09156FF1-A370-4CCA-BCFD-CADD168EE620}"/>
          </ac:picMkLst>
        </pc:picChg>
      </pc:sldChg>
    </pc:docChg>
  </pc:docChgLst>
  <pc:docChgLst>
    <pc:chgData name="Jackson, Timothy" userId="S::timothy.jackson@suny.edu::9ce01cec-8b46-438e-9d10-af58cd21d299" providerId="AD" clId="Web-{C8C00029-3A95-483E-8C24-3E2B1EA19F40}"/>
    <pc:docChg chg="addSld delSld modSld sldOrd">
      <pc:chgData name="Jackson, Timothy" userId="S::timothy.jackson@suny.edu::9ce01cec-8b46-438e-9d10-af58cd21d299" providerId="AD" clId="Web-{C8C00029-3A95-483E-8C24-3E2B1EA19F40}" dt="2020-02-25T23:58:23.423" v="2336" actId="1076"/>
      <pc:docMkLst>
        <pc:docMk/>
      </pc:docMkLst>
      <pc:sldChg chg="modSp">
        <pc:chgData name="Jackson, Timothy" userId="S::timothy.jackson@suny.edu::9ce01cec-8b46-438e-9d10-af58cd21d299" providerId="AD" clId="Web-{C8C00029-3A95-483E-8C24-3E2B1EA19F40}" dt="2020-02-25T23:51:16.687" v="2078" actId="20577"/>
        <pc:sldMkLst>
          <pc:docMk/>
          <pc:sldMk cId="1625917109" sldId="348"/>
        </pc:sldMkLst>
        <pc:spChg chg="mod">
          <ac:chgData name="Jackson, Timothy" userId="S::timothy.jackson@suny.edu::9ce01cec-8b46-438e-9d10-af58cd21d299" providerId="AD" clId="Web-{C8C00029-3A95-483E-8C24-3E2B1EA19F40}" dt="2020-02-25T23:51:16.687" v="2078" actId="20577"/>
          <ac:spMkLst>
            <pc:docMk/>
            <pc:sldMk cId="1625917109" sldId="348"/>
            <ac:spMk id="2" creationId="{244B8E82-FFA2-4420-9F5C-C344ED44C26B}"/>
          </ac:spMkLst>
        </pc:spChg>
        <pc:spChg chg="mod">
          <ac:chgData name="Jackson, Timothy" userId="S::timothy.jackson@suny.edu::9ce01cec-8b46-438e-9d10-af58cd21d299" providerId="AD" clId="Web-{C8C00029-3A95-483E-8C24-3E2B1EA19F40}" dt="2020-02-25T22:39:15.742" v="141" actId="20577"/>
          <ac:spMkLst>
            <pc:docMk/>
            <pc:sldMk cId="1625917109" sldId="348"/>
            <ac:spMk id="5" creationId="{535E1953-C7A3-4180-AAE1-5C1894D3B757}"/>
          </ac:spMkLst>
        </pc:spChg>
      </pc:sldChg>
      <pc:sldChg chg="modSp">
        <pc:chgData name="Jackson, Timothy" userId="S::timothy.jackson@suny.edu::9ce01cec-8b46-438e-9d10-af58cd21d299" providerId="AD" clId="Web-{C8C00029-3A95-483E-8C24-3E2B1EA19F40}" dt="2020-02-25T23:35:22.804" v="1315" actId="20577"/>
        <pc:sldMkLst>
          <pc:docMk/>
          <pc:sldMk cId="2835457770" sldId="350"/>
        </pc:sldMkLst>
        <pc:spChg chg="mod">
          <ac:chgData name="Jackson, Timothy" userId="S::timothy.jackson@suny.edu::9ce01cec-8b46-438e-9d10-af58cd21d299" providerId="AD" clId="Web-{C8C00029-3A95-483E-8C24-3E2B1EA19F40}" dt="2020-02-25T23:35:22.804" v="1315" actId="20577"/>
          <ac:spMkLst>
            <pc:docMk/>
            <pc:sldMk cId="2835457770" sldId="350"/>
            <ac:spMk id="5" creationId="{535E1953-C7A3-4180-AAE1-5C1894D3B757}"/>
          </ac:spMkLst>
        </pc:spChg>
      </pc:sldChg>
      <pc:sldChg chg="addSp delSp modSp del">
        <pc:chgData name="Jackson, Timothy" userId="S::timothy.jackson@suny.edu::9ce01cec-8b46-438e-9d10-af58cd21d299" providerId="AD" clId="Web-{C8C00029-3A95-483E-8C24-3E2B1EA19F40}" dt="2020-02-25T23:58:13.626" v="2334"/>
        <pc:sldMkLst>
          <pc:docMk/>
          <pc:sldMk cId="130082165" sldId="351"/>
        </pc:sldMkLst>
        <pc:spChg chg="del mod">
          <ac:chgData name="Jackson, Timothy" userId="S::timothy.jackson@suny.edu::9ce01cec-8b46-438e-9d10-af58cd21d299" providerId="AD" clId="Web-{C8C00029-3A95-483E-8C24-3E2B1EA19F40}" dt="2020-02-25T23:05:31.027" v="778"/>
          <ac:spMkLst>
            <pc:docMk/>
            <pc:sldMk cId="130082165" sldId="351"/>
            <ac:spMk id="2" creationId="{244B8E82-FFA2-4420-9F5C-C344ED44C26B}"/>
          </ac:spMkLst>
        </pc:spChg>
        <pc:spChg chg="mod">
          <ac:chgData name="Jackson, Timothy" userId="S::timothy.jackson@suny.edu::9ce01cec-8b46-438e-9d10-af58cd21d299" providerId="AD" clId="Web-{C8C00029-3A95-483E-8C24-3E2B1EA19F40}" dt="2020-02-25T23:03:23.740" v="770" actId="20577"/>
          <ac:spMkLst>
            <pc:docMk/>
            <pc:sldMk cId="130082165" sldId="351"/>
            <ac:spMk id="5" creationId="{535E1953-C7A3-4180-AAE1-5C1894D3B757}"/>
          </ac:spMkLst>
        </pc:spChg>
        <pc:spChg chg="add del mod">
          <ac:chgData name="Jackson, Timothy" userId="S::timothy.jackson@suny.edu::9ce01cec-8b46-438e-9d10-af58cd21d299" providerId="AD" clId="Web-{C8C00029-3A95-483E-8C24-3E2B1EA19F40}" dt="2020-02-25T23:05:44.949" v="782"/>
          <ac:spMkLst>
            <pc:docMk/>
            <pc:sldMk cId="130082165" sldId="351"/>
            <ac:spMk id="15" creationId="{2244AF33-39D7-4632-A502-B02727D5CAE1}"/>
          </ac:spMkLst>
        </pc:spChg>
        <pc:picChg chg="add del mod">
          <ac:chgData name="Jackson, Timothy" userId="S::timothy.jackson@suny.edu::9ce01cec-8b46-438e-9d10-af58cd21d299" providerId="AD" clId="Web-{C8C00029-3A95-483E-8C24-3E2B1EA19F40}" dt="2020-02-25T23:58:00.782" v="2329"/>
          <ac:picMkLst>
            <pc:docMk/>
            <pc:sldMk cId="130082165" sldId="351"/>
            <ac:picMk id="3" creationId="{E6DBB1B7-F109-4918-AA52-55FAA9AFF5A4}"/>
          </ac:picMkLst>
        </pc:picChg>
      </pc:sldChg>
      <pc:sldChg chg="addSp modSp add replId">
        <pc:chgData name="Jackson, Timothy" userId="S::timothy.jackson@suny.edu::9ce01cec-8b46-438e-9d10-af58cd21d299" providerId="AD" clId="Web-{C8C00029-3A95-483E-8C24-3E2B1EA19F40}" dt="2020-02-25T23:58:23.423" v="2336" actId="1076"/>
        <pc:sldMkLst>
          <pc:docMk/>
          <pc:sldMk cId="3167877141" sldId="397"/>
        </pc:sldMkLst>
        <pc:spChg chg="mod">
          <ac:chgData name="Jackson, Timothy" userId="S::timothy.jackson@suny.edu::9ce01cec-8b46-438e-9d10-af58cd21d299" providerId="AD" clId="Web-{C8C00029-3A95-483E-8C24-3E2B1EA19F40}" dt="2020-02-25T23:57:57.954" v="2328" actId="14100"/>
          <ac:spMkLst>
            <pc:docMk/>
            <pc:sldMk cId="3167877141" sldId="397"/>
            <ac:spMk id="5" creationId="{535E1953-C7A3-4180-AAE1-5C1894D3B757}"/>
          </ac:spMkLst>
        </pc:spChg>
        <pc:picChg chg="add mod">
          <ac:chgData name="Jackson, Timothy" userId="S::timothy.jackson@suny.edu::9ce01cec-8b46-438e-9d10-af58cd21d299" providerId="AD" clId="Web-{C8C00029-3A95-483E-8C24-3E2B1EA19F40}" dt="2020-02-25T23:58:23.423" v="2336" actId="1076"/>
          <ac:picMkLst>
            <pc:docMk/>
            <pc:sldMk cId="3167877141" sldId="397"/>
            <ac:picMk id="3" creationId="{7820C961-21A1-45F4-A65D-64578A3B5FE2}"/>
          </ac:picMkLst>
        </pc:picChg>
      </pc:sldChg>
      <pc:sldChg chg="delSp add del replId">
        <pc:chgData name="Jackson, Timothy" userId="S::timothy.jackson@suny.edu::9ce01cec-8b46-438e-9d10-af58cd21d299" providerId="AD" clId="Web-{C8C00029-3A95-483E-8C24-3E2B1EA19F40}" dt="2020-02-25T23:36:15.166" v="1320"/>
        <pc:sldMkLst>
          <pc:docMk/>
          <pc:sldMk cId="285644547" sldId="398"/>
        </pc:sldMkLst>
        <pc:picChg chg="del">
          <ac:chgData name="Jackson, Timothy" userId="S::timothy.jackson@suny.edu::9ce01cec-8b46-438e-9d10-af58cd21d299" providerId="AD" clId="Web-{C8C00029-3A95-483E-8C24-3E2B1EA19F40}" dt="2020-02-25T23:36:11.759" v="1319"/>
          <ac:picMkLst>
            <pc:docMk/>
            <pc:sldMk cId="285644547" sldId="398"/>
            <ac:picMk id="3" creationId="{E6DBB1B7-F109-4918-AA52-55FAA9AFF5A4}"/>
          </ac:picMkLst>
        </pc:picChg>
      </pc:sldChg>
      <pc:sldChg chg="modSp add ord replId">
        <pc:chgData name="Jackson, Timothy" userId="S::timothy.jackson@suny.edu::9ce01cec-8b46-438e-9d10-af58cd21d299" providerId="AD" clId="Web-{C8C00029-3A95-483E-8C24-3E2B1EA19F40}" dt="2020-02-25T23:57:42.094" v="2316" actId="20577"/>
        <pc:sldMkLst>
          <pc:docMk/>
          <pc:sldMk cId="608980348" sldId="398"/>
        </pc:sldMkLst>
        <pc:spChg chg="mod">
          <ac:chgData name="Jackson, Timothy" userId="S::timothy.jackson@suny.edu::9ce01cec-8b46-438e-9d10-af58cd21d299" providerId="AD" clId="Web-{C8C00029-3A95-483E-8C24-3E2B1EA19F40}" dt="2020-02-25T23:57:42.094" v="2316" actId="20577"/>
          <ac:spMkLst>
            <pc:docMk/>
            <pc:sldMk cId="608980348" sldId="398"/>
            <ac:spMk id="2" creationId="{244B8E82-FFA2-4420-9F5C-C344ED44C26B}"/>
          </ac:spMkLst>
        </pc:spChg>
        <pc:spChg chg="mod">
          <ac:chgData name="Jackson, Timothy" userId="S::timothy.jackson@suny.edu::9ce01cec-8b46-438e-9d10-af58cd21d299" providerId="AD" clId="Web-{C8C00029-3A95-483E-8C24-3E2B1EA19F40}" dt="2020-02-25T23:41:20.366" v="2060" actId="20577"/>
          <ac:spMkLst>
            <pc:docMk/>
            <pc:sldMk cId="608980348" sldId="398"/>
            <ac:spMk id="5" creationId="{535E1953-C7A3-4180-AAE1-5C1894D3B757}"/>
          </ac:spMkLst>
        </pc:spChg>
      </pc:sldChg>
      <pc:sldChg chg="modSp add ord replId">
        <pc:chgData name="Jackson, Timothy" userId="S::timothy.jackson@suny.edu::9ce01cec-8b46-438e-9d10-af58cd21d299" providerId="AD" clId="Web-{C8C00029-3A95-483E-8C24-3E2B1EA19F40}" dt="2020-02-25T23:57:26.765" v="2313" actId="20577"/>
        <pc:sldMkLst>
          <pc:docMk/>
          <pc:sldMk cId="3581885631" sldId="399"/>
        </pc:sldMkLst>
        <pc:spChg chg="mod">
          <ac:chgData name="Jackson, Timothy" userId="S::timothy.jackson@suny.edu::9ce01cec-8b46-438e-9d10-af58cd21d299" providerId="AD" clId="Web-{C8C00029-3A95-483E-8C24-3E2B1EA19F40}" dt="2020-02-25T23:57:26.765" v="2313" actId="20577"/>
          <ac:spMkLst>
            <pc:docMk/>
            <pc:sldMk cId="3581885631" sldId="399"/>
            <ac:spMk id="5" creationId="{535E1953-C7A3-4180-AAE1-5C1894D3B757}"/>
          </ac:spMkLst>
        </pc:spChg>
      </pc:sldChg>
    </pc:docChg>
  </pc:docChgLst>
  <pc:docChgLst>
    <pc:chgData name="Pritting, Shannon" userId="S::shannon.pritting@suny.edu::b6acce8b-3193-4a7b-b3b8-1dc43a9f8da4" providerId="AD" clId="Web-{5EFB3B96-DFF9-38CB-B426-04A1FFEFD418}"/>
    <pc:docChg chg="addSld delSld modSld">
      <pc:chgData name="Pritting, Shannon" userId="S::shannon.pritting@suny.edu::b6acce8b-3193-4a7b-b3b8-1dc43a9f8da4" providerId="AD" clId="Web-{5EFB3B96-DFF9-38CB-B426-04A1FFEFD418}" dt="2020-01-29T20:03:21.202" v="289" actId="20577"/>
      <pc:docMkLst>
        <pc:docMk/>
      </pc:docMkLst>
      <pc:sldChg chg="modSp">
        <pc:chgData name="Pritting, Shannon" userId="S::shannon.pritting@suny.edu::b6acce8b-3193-4a7b-b3b8-1dc43a9f8da4" providerId="AD" clId="Web-{5EFB3B96-DFF9-38CB-B426-04A1FFEFD418}" dt="2020-01-29T20:01:28.858" v="34" actId="20577"/>
        <pc:sldMkLst>
          <pc:docMk/>
          <pc:sldMk cId="149285507" sldId="332"/>
        </pc:sldMkLst>
        <pc:spChg chg="mod">
          <ac:chgData name="Pritting, Shannon" userId="S::shannon.pritting@suny.edu::b6acce8b-3193-4a7b-b3b8-1dc43a9f8da4" providerId="AD" clId="Web-{5EFB3B96-DFF9-38CB-B426-04A1FFEFD418}" dt="2020-01-29T20:01:28.858" v="34" actId="20577"/>
          <ac:spMkLst>
            <pc:docMk/>
            <pc:sldMk cId="149285507" sldId="332"/>
            <ac:spMk id="13" creationId="{00000000-0000-0000-0000-000000000000}"/>
          </ac:spMkLst>
        </pc:spChg>
        <pc:spChg chg="mod">
          <ac:chgData name="Pritting, Shannon" userId="S::shannon.pritting@suny.edu::b6acce8b-3193-4a7b-b3b8-1dc43a9f8da4" providerId="AD" clId="Web-{5EFB3B96-DFF9-38CB-B426-04A1FFEFD418}" dt="2020-01-29T20:01:15.905" v="9" actId="20577"/>
          <ac:spMkLst>
            <pc:docMk/>
            <pc:sldMk cId="149285507" sldId="332"/>
            <ac:spMk id="14" creationId="{00000000-0000-0000-0000-000000000000}"/>
          </ac:spMkLst>
        </pc:spChg>
      </pc:sldChg>
      <pc:sldChg chg="modSp">
        <pc:chgData name="Pritting, Shannon" userId="S::shannon.pritting@suny.edu::b6acce8b-3193-4a7b-b3b8-1dc43a9f8da4" providerId="AD" clId="Web-{5EFB3B96-DFF9-38CB-B426-04A1FFEFD418}" dt="2020-01-29T20:00:08.920" v="5" actId="20577"/>
        <pc:sldMkLst>
          <pc:docMk/>
          <pc:sldMk cId="2835457770" sldId="350"/>
        </pc:sldMkLst>
        <pc:spChg chg="mod">
          <ac:chgData name="Pritting, Shannon" userId="S::shannon.pritting@suny.edu::b6acce8b-3193-4a7b-b3b8-1dc43a9f8da4" providerId="AD" clId="Web-{5EFB3B96-DFF9-38CB-B426-04A1FFEFD418}" dt="2020-01-29T20:00:08.920" v="5" actId="20577"/>
          <ac:spMkLst>
            <pc:docMk/>
            <pc:sldMk cId="2835457770" sldId="350"/>
            <ac:spMk id="5" creationId="{535E1953-C7A3-4180-AAE1-5C1894D3B757}"/>
          </ac:spMkLst>
        </pc:spChg>
      </pc:sldChg>
      <pc:sldChg chg="del">
        <pc:chgData name="Pritting, Shannon" userId="S::shannon.pritting@suny.edu::b6acce8b-3193-4a7b-b3b8-1dc43a9f8da4" providerId="AD" clId="Web-{5EFB3B96-DFF9-38CB-B426-04A1FFEFD418}" dt="2020-01-29T19:59:07.685" v="0"/>
        <pc:sldMkLst>
          <pc:docMk/>
          <pc:sldMk cId="3766817717" sldId="355"/>
        </pc:sldMkLst>
      </pc:sldChg>
      <pc:sldChg chg="del">
        <pc:chgData name="Pritting, Shannon" userId="S::shannon.pritting@suny.edu::b6acce8b-3193-4a7b-b3b8-1dc43a9f8da4" providerId="AD" clId="Web-{5EFB3B96-DFF9-38CB-B426-04A1FFEFD418}" dt="2020-01-29T19:59:27.092" v="1"/>
        <pc:sldMkLst>
          <pc:docMk/>
          <pc:sldMk cId="3060757032" sldId="364"/>
        </pc:sldMkLst>
      </pc:sldChg>
      <pc:sldChg chg="del">
        <pc:chgData name="Pritting, Shannon" userId="S::shannon.pritting@suny.edu::b6acce8b-3193-4a7b-b3b8-1dc43a9f8da4" providerId="AD" clId="Web-{5EFB3B96-DFF9-38CB-B426-04A1FFEFD418}" dt="2020-01-29T19:59:29.654" v="2"/>
        <pc:sldMkLst>
          <pc:docMk/>
          <pc:sldMk cId="366064135" sldId="365"/>
        </pc:sldMkLst>
      </pc:sldChg>
      <pc:sldChg chg="addSp modSp new">
        <pc:chgData name="Pritting, Shannon" userId="S::shannon.pritting@suny.edu::b6acce8b-3193-4a7b-b3b8-1dc43a9f8da4" providerId="AD" clId="Web-{5EFB3B96-DFF9-38CB-B426-04A1FFEFD418}" dt="2020-01-29T20:03:21.202" v="288" actId="20577"/>
        <pc:sldMkLst>
          <pc:docMk/>
          <pc:sldMk cId="1989452076" sldId="372"/>
        </pc:sldMkLst>
        <pc:spChg chg="mod">
          <ac:chgData name="Pritting, Shannon" userId="S::shannon.pritting@suny.edu::b6acce8b-3193-4a7b-b3b8-1dc43a9f8da4" providerId="AD" clId="Web-{5EFB3B96-DFF9-38CB-B426-04A1FFEFD418}" dt="2020-01-29T20:02:12.061" v="75" actId="20577"/>
          <ac:spMkLst>
            <pc:docMk/>
            <pc:sldMk cId="1989452076" sldId="372"/>
            <ac:spMk id="2" creationId="{B0EC9E44-1EB7-4EA6-8367-A4B8CE49FFA3}"/>
          </ac:spMkLst>
        </pc:spChg>
        <pc:spChg chg="mod">
          <ac:chgData name="Pritting, Shannon" userId="S::shannon.pritting@suny.edu::b6acce8b-3193-4a7b-b3b8-1dc43a9f8da4" providerId="AD" clId="Web-{5EFB3B96-DFF9-38CB-B426-04A1FFEFD418}" dt="2020-01-29T20:03:21.202" v="288" actId="20577"/>
          <ac:spMkLst>
            <pc:docMk/>
            <pc:sldMk cId="1989452076" sldId="372"/>
            <ac:spMk id="3" creationId="{49E5F192-5E09-4EE9-8721-615965DCC387}"/>
          </ac:spMkLst>
        </pc:spChg>
        <pc:spChg chg="add">
          <ac:chgData name="Pritting, Shannon" userId="S::shannon.pritting@suny.edu::b6acce8b-3193-4a7b-b3b8-1dc43a9f8da4" providerId="AD" clId="Web-{5EFB3B96-DFF9-38CB-B426-04A1FFEFD418}" dt="2020-01-29T20:01:54.061" v="38"/>
          <ac:spMkLst>
            <pc:docMk/>
            <pc:sldMk cId="1989452076" sldId="372"/>
            <ac:spMk id="6" creationId="{85C8C35A-34E1-45BE-88F9-581777D97801}"/>
          </ac:spMkLst>
        </pc:spChg>
        <pc:spChg chg="add">
          <ac:chgData name="Pritting, Shannon" userId="S::shannon.pritting@suny.edu::b6acce8b-3193-4a7b-b3b8-1dc43a9f8da4" providerId="AD" clId="Web-{5EFB3B96-DFF9-38CB-B426-04A1FFEFD418}" dt="2020-01-29T20:01:54.061" v="39"/>
          <ac:spMkLst>
            <pc:docMk/>
            <pc:sldMk cId="1989452076" sldId="372"/>
            <ac:spMk id="8" creationId="{12FE66EF-7881-42B0-A4E6-8E4E5A34D54E}"/>
          </ac:spMkLst>
        </pc:spChg>
        <pc:grpChg chg="add">
          <ac:chgData name="Pritting, Shannon" userId="S::shannon.pritting@suny.edu::b6acce8b-3193-4a7b-b3b8-1dc43a9f8da4" providerId="AD" clId="Web-{5EFB3B96-DFF9-38CB-B426-04A1FFEFD418}" dt="2020-01-29T20:01:54.092" v="40"/>
          <ac:grpSpMkLst>
            <pc:docMk/>
            <pc:sldMk cId="1989452076" sldId="372"/>
            <ac:grpSpMk id="15" creationId="{16C2ABF6-EF54-4829-BD93-41869A3D3ABA}"/>
          </ac:grpSpMkLst>
        </pc:grpChg>
      </pc:sldChg>
    </pc:docChg>
  </pc:docChgLst>
  <pc:docChgLst>
    <pc:chgData name="Eichelberger, Michelle" userId="S::michelle.eichelberger@suny.edu::1bd4442c-2af1-40d1-9d43-8e1df5db51d4" providerId="AD" clId="Web-{D9BD3975-9384-8994-61DA-0C90AAA2EA33}"/>
    <pc:docChg chg="delSld modSld">
      <pc:chgData name="Eichelberger, Michelle" userId="S::michelle.eichelberger@suny.edu::1bd4442c-2af1-40d1-9d43-8e1df5db51d4" providerId="AD" clId="Web-{D9BD3975-9384-8994-61DA-0C90AAA2EA33}" dt="2019-12-17T20:02:20.903" v="416" actId="20577"/>
      <pc:docMkLst>
        <pc:docMk/>
      </pc:docMkLst>
      <pc:sldChg chg="addSp modSp">
        <pc:chgData name="Eichelberger, Michelle" userId="S::michelle.eichelberger@suny.edu::1bd4442c-2af1-40d1-9d43-8e1df5db51d4" providerId="AD" clId="Web-{D9BD3975-9384-8994-61DA-0C90AAA2EA33}" dt="2019-12-17T18:37:58.717" v="339" actId="1076"/>
        <pc:sldMkLst>
          <pc:docMk/>
          <pc:sldMk cId="2597148903" sldId="315"/>
        </pc:sldMkLst>
        <pc:spChg chg="mod">
          <ac:chgData name="Eichelberger, Michelle" userId="S::michelle.eichelberger@suny.edu::1bd4442c-2af1-40d1-9d43-8e1df5db51d4" providerId="AD" clId="Web-{D9BD3975-9384-8994-61DA-0C90AAA2EA33}" dt="2019-12-17T18:36:20.226" v="331" actId="20577"/>
          <ac:spMkLst>
            <pc:docMk/>
            <pc:sldMk cId="2597148903" sldId="315"/>
            <ac:spMk id="2" creationId="{00000000-0000-0000-0000-000000000000}"/>
          </ac:spMkLst>
        </pc:spChg>
        <pc:spChg chg="mod">
          <ac:chgData name="Eichelberger, Michelle" userId="S::michelle.eichelberger@suny.edu::1bd4442c-2af1-40d1-9d43-8e1df5db51d4" providerId="AD" clId="Web-{D9BD3975-9384-8994-61DA-0C90AAA2EA33}" dt="2019-12-17T18:26:09.732" v="289" actId="20577"/>
          <ac:spMkLst>
            <pc:docMk/>
            <pc:sldMk cId="2597148903" sldId="315"/>
            <ac:spMk id="3" creationId="{00000000-0000-0000-0000-000000000000}"/>
          </ac:spMkLst>
        </pc:spChg>
        <pc:spChg chg="add mod">
          <ac:chgData name="Eichelberger, Michelle" userId="S::michelle.eichelberger@suny.edu::1bd4442c-2af1-40d1-9d43-8e1df5db51d4" providerId="AD" clId="Web-{D9BD3975-9384-8994-61DA-0C90AAA2EA33}" dt="2019-12-17T18:37:58.698" v="338" actId="1076"/>
          <ac:spMkLst>
            <pc:docMk/>
            <pc:sldMk cId="2597148903" sldId="315"/>
            <ac:spMk id="14" creationId="{F09A689B-13FC-4C1F-B2D4-CA5EC04DBC66}"/>
          </ac:spMkLst>
        </pc:spChg>
        <pc:picChg chg="add mod">
          <ac:chgData name="Eichelberger, Michelle" userId="S::michelle.eichelberger@suny.edu::1bd4442c-2af1-40d1-9d43-8e1df5db51d4" providerId="AD" clId="Web-{D9BD3975-9384-8994-61DA-0C90AAA2EA33}" dt="2019-12-17T18:37:58.717" v="339" actId="1076"/>
          <ac:picMkLst>
            <pc:docMk/>
            <pc:sldMk cId="2597148903" sldId="315"/>
            <ac:picMk id="4" creationId="{63EEF00D-6CC2-4F82-9742-E00D82F84CDD}"/>
          </ac:picMkLst>
        </pc:picChg>
      </pc:sldChg>
      <pc:sldChg chg="modSp">
        <pc:chgData name="Eichelberger, Michelle" userId="S::michelle.eichelberger@suny.edu::1bd4442c-2af1-40d1-9d43-8e1df5db51d4" providerId="AD" clId="Web-{D9BD3975-9384-8994-61DA-0C90AAA2EA33}" dt="2019-12-17T20:02:20.903" v="415" actId="20577"/>
        <pc:sldMkLst>
          <pc:docMk/>
          <pc:sldMk cId="498256463" sldId="319"/>
        </pc:sldMkLst>
        <pc:spChg chg="mod">
          <ac:chgData name="Eichelberger, Michelle" userId="S::michelle.eichelberger@suny.edu::1bd4442c-2af1-40d1-9d43-8e1df5db51d4" providerId="AD" clId="Web-{D9BD3975-9384-8994-61DA-0C90AAA2EA33}" dt="2019-12-17T20:02:20.903" v="415" actId="20577"/>
          <ac:spMkLst>
            <pc:docMk/>
            <pc:sldMk cId="498256463" sldId="319"/>
            <ac:spMk id="3" creationId="{79F088FC-102D-49CB-B1DF-8F39C8CDCD58}"/>
          </ac:spMkLst>
        </pc:spChg>
      </pc:sldChg>
      <pc:sldChg chg="del">
        <pc:chgData name="Eichelberger, Michelle" userId="S::michelle.eichelberger@suny.edu::1bd4442c-2af1-40d1-9d43-8e1df5db51d4" providerId="AD" clId="Web-{D9BD3975-9384-8994-61DA-0C90AAA2EA33}" dt="2019-12-17T16:15:12.110" v="0"/>
        <pc:sldMkLst>
          <pc:docMk/>
          <pc:sldMk cId="3458973563" sldId="329"/>
        </pc:sldMkLst>
      </pc:sldChg>
      <pc:sldChg chg="modSp">
        <pc:chgData name="Eichelberger, Michelle" userId="S::michelle.eichelberger@suny.edu::1bd4442c-2af1-40d1-9d43-8e1df5db51d4" providerId="AD" clId="Web-{D9BD3975-9384-8994-61DA-0C90AAA2EA33}" dt="2019-12-17T16:36:53.491" v="121" actId="20577"/>
        <pc:sldMkLst>
          <pc:docMk/>
          <pc:sldMk cId="3766817717" sldId="355"/>
        </pc:sldMkLst>
        <pc:spChg chg="mod">
          <ac:chgData name="Eichelberger, Michelle" userId="S::michelle.eichelberger@suny.edu::1bd4442c-2af1-40d1-9d43-8e1df5db51d4" providerId="AD" clId="Web-{D9BD3975-9384-8994-61DA-0C90AAA2EA33}" dt="2019-12-17T16:36:53.491" v="121" actId="20577"/>
          <ac:spMkLst>
            <pc:docMk/>
            <pc:sldMk cId="3766817717" sldId="355"/>
            <ac:spMk id="6" creationId="{00000000-0000-0000-0000-000000000000}"/>
          </ac:spMkLst>
        </pc:spChg>
      </pc:sldChg>
    </pc:docChg>
  </pc:docChgLst>
  <pc:docChgLst>
    <pc:chgData name="Jackson, Timothy" userId="S::timothy.jackson@suny.edu::9ce01cec-8b46-438e-9d10-af58cd21d299" providerId="AD" clId="Web-{8BDB7A49-67A3-4110-9BDB-BE844CACD069}"/>
    <pc:docChg chg="modSld">
      <pc:chgData name="Jackson, Timothy" userId="S::timothy.jackson@suny.edu::9ce01cec-8b46-438e-9d10-af58cd21d299" providerId="AD" clId="Web-{8BDB7A49-67A3-4110-9BDB-BE844CACD069}" dt="2020-07-28T14:20:50.844" v="723" actId="20577"/>
      <pc:docMkLst>
        <pc:docMk/>
      </pc:docMkLst>
      <pc:sldChg chg="modSp">
        <pc:chgData name="Jackson, Timothy" userId="S::timothy.jackson@suny.edu::9ce01cec-8b46-438e-9d10-af58cd21d299" providerId="AD" clId="Web-{8BDB7A49-67A3-4110-9BDB-BE844CACD069}" dt="2020-07-28T14:20:50.844" v="722" actId="20577"/>
        <pc:sldMkLst>
          <pc:docMk/>
          <pc:sldMk cId="721580631" sldId="468"/>
        </pc:sldMkLst>
        <pc:spChg chg="mod">
          <ac:chgData name="Jackson, Timothy" userId="S::timothy.jackson@suny.edu::9ce01cec-8b46-438e-9d10-af58cd21d299" providerId="AD" clId="Web-{8BDB7A49-67A3-4110-9BDB-BE844CACD069}" dt="2020-07-28T14:20:50.844" v="722" actId="20577"/>
          <ac:spMkLst>
            <pc:docMk/>
            <pc:sldMk cId="721580631" sldId="468"/>
            <ac:spMk id="5" creationId="{535E1953-C7A3-4180-AAE1-5C1894D3B757}"/>
          </ac:spMkLst>
        </pc:spChg>
      </pc:sldChg>
    </pc:docChg>
  </pc:docChgLst>
  <pc:docChgLst>
    <pc:chgData name="McGee, Margaret" userId="S::margaret.mcgee@suny.edu::07377fe7-8f05-4c22-a697-5f820ef7115e" providerId="AD" clId="Web-{F80A906B-5956-DEA3-EDE9-B2671B72513A}"/>
    <pc:docChg chg="addSld delSld modSld sldOrd">
      <pc:chgData name="McGee, Margaret" userId="S::margaret.mcgee@suny.edu::07377fe7-8f05-4c22-a697-5f820ef7115e" providerId="AD" clId="Web-{F80A906B-5956-DEA3-EDE9-B2671B72513A}" dt="2020-01-31T20:03:20.541" v="3955" actId="20577"/>
      <pc:docMkLst>
        <pc:docMk/>
      </pc:docMkLst>
      <pc:sldChg chg="modSp">
        <pc:chgData name="McGee, Margaret" userId="S::margaret.mcgee@suny.edu::07377fe7-8f05-4c22-a697-5f820ef7115e" providerId="AD" clId="Web-{F80A906B-5956-DEA3-EDE9-B2671B72513A}" dt="2020-01-29T21:00:09.566" v="3804" actId="20577"/>
        <pc:sldMkLst>
          <pc:docMk/>
          <pc:sldMk cId="2227392382" sldId="342"/>
        </pc:sldMkLst>
        <pc:spChg chg="mod">
          <ac:chgData name="McGee, Margaret" userId="S::margaret.mcgee@suny.edu::07377fe7-8f05-4c22-a697-5f820ef7115e" providerId="AD" clId="Web-{F80A906B-5956-DEA3-EDE9-B2671B72513A}" dt="2020-01-29T19:29:41.604" v="2350" actId="20577"/>
          <ac:spMkLst>
            <pc:docMk/>
            <pc:sldMk cId="2227392382" sldId="342"/>
            <ac:spMk id="2" creationId="{71EA7B85-A46E-4A0A-B5A6-003D849DE4A5}"/>
          </ac:spMkLst>
        </pc:spChg>
        <pc:spChg chg="mod">
          <ac:chgData name="McGee, Margaret" userId="S::margaret.mcgee@suny.edu::07377fe7-8f05-4c22-a697-5f820ef7115e" providerId="AD" clId="Web-{F80A906B-5956-DEA3-EDE9-B2671B72513A}" dt="2020-01-29T21:00:09.566" v="3804" actId="20577"/>
          <ac:spMkLst>
            <pc:docMk/>
            <pc:sldMk cId="2227392382" sldId="342"/>
            <ac:spMk id="3" creationId="{4DBDDB3F-B73C-4F73-9955-8AC852907A47}"/>
          </ac:spMkLst>
        </pc:spChg>
        <pc:picChg chg="mod">
          <ac:chgData name="McGee, Margaret" userId="S::margaret.mcgee@suny.edu::07377fe7-8f05-4c22-a697-5f820ef7115e" providerId="AD" clId="Web-{F80A906B-5956-DEA3-EDE9-B2671B72513A}" dt="2020-01-29T19:29:37.682" v="2343" actId="1076"/>
          <ac:picMkLst>
            <pc:docMk/>
            <pc:sldMk cId="2227392382" sldId="342"/>
            <ac:picMk id="8" creationId="{1C5D211B-8907-4B5A-8B62-BEC3B0025CA6}"/>
          </ac:picMkLst>
        </pc:picChg>
      </pc:sldChg>
      <pc:sldChg chg="modSp">
        <pc:chgData name="McGee, Margaret" userId="S::margaret.mcgee@suny.edu::07377fe7-8f05-4c22-a697-5f820ef7115e" providerId="AD" clId="Web-{F80A906B-5956-DEA3-EDE9-B2671B72513A}" dt="2020-01-29T21:04:08.377" v="3903" actId="14100"/>
        <pc:sldMkLst>
          <pc:docMk/>
          <pc:sldMk cId="3546033310" sldId="344"/>
        </pc:sldMkLst>
        <pc:spChg chg="mod">
          <ac:chgData name="McGee, Margaret" userId="S::margaret.mcgee@suny.edu::07377fe7-8f05-4c22-a697-5f820ef7115e" providerId="AD" clId="Web-{F80A906B-5956-DEA3-EDE9-B2671B72513A}" dt="2020-01-29T20:51:26.178" v="3558" actId="20577"/>
          <ac:spMkLst>
            <pc:docMk/>
            <pc:sldMk cId="3546033310" sldId="344"/>
            <ac:spMk id="2" creationId="{71EA7B85-A46E-4A0A-B5A6-003D849DE4A5}"/>
          </ac:spMkLst>
        </pc:spChg>
        <pc:spChg chg="mod">
          <ac:chgData name="McGee, Margaret" userId="S::margaret.mcgee@suny.edu::07377fe7-8f05-4c22-a697-5f820ef7115e" providerId="AD" clId="Web-{F80A906B-5956-DEA3-EDE9-B2671B72513A}" dt="2020-01-29T21:04:08.377" v="3903" actId="14100"/>
          <ac:spMkLst>
            <pc:docMk/>
            <pc:sldMk cId="3546033310" sldId="344"/>
            <ac:spMk id="6" creationId="{0134EE62-A3AE-4ABC-9D13-84F3C54BAAF7}"/>
          </ac:spMkLst>
        </pc:spChg>
      </pc:sldChg>
      <pc:sldChg chg="del">
        <pc:chgData name="McGee, Margaret" userId="S::margaret.mcgee@suny.edu::07377fe7-8f05-4c22-a697-5f820ef7115e" providerId="AD" clId="Web-{F80A906B-5956-DEA3-EDE9-B2671B72513A}" dt="2020-01-29T18:07:10.989" v="19"/>
        <pc:sldMkLst>
          <pc:docMk/>
          <pc:sldMk cId="711493466" sldId="357"/>
        </pc:sldMkLst>
      </pc:sldChg>
      <pc:sldChg chg="del">
        <pc:chgData name="McGee, Margaret" userId="S::margaret.mcgee@suny.edu::07377fe7-8f05-4c22-a697-5f820ef7115e" providerId="AD" clId="Web-{F80A906B-5956-DEA3-EDE9-B2671B72513A}" dt="2020-01-29T18:07:32.286" v="26"/>
        <pc:sldMkLst>
          <pc:docMk/>
          <pc:sldMk cId="2781011315" sldId="360"/>
        </pc:sldMkLst>
      </pc:sldChg>
      <pc:sldChg chg="delSp modSp add replId">
        <pc:chgData name="McGee, Margaret" userId="S::margaret.mcgee@suny.edu::07377fe7-8f05-4c22-a697-5f820ef7115e" providerId="AD" clId="Web-{F80A906B-5956-DEA3-EDE9-B2671B72513A}" dt="2020-01-29T21:01:31.081" v="3889" actId="20577"/>
        <pc:sldMkLst>
          <pc:docMk/>
          <pc:sldMk cId="295589292" sldId="369"/>
        </pc:sldMkLst>
        <pc:spChg chg="mod">
          <ac:chgData name="McGee, Margaret" userId="S::margaret.mcgee@suny.edu::07377fe7-8f05-4c22-a697-5f820ef7115e" providerId="AD" clId="Web-{F80A906B-5956-DEA3-EDE9-B2671B72513A}" dt="2020-01-29T18:13:06.601" v="94" actId="20577"/>
          <ac:spMkLst>
            <pc:docMk/>
            <pc:sldMk cId="295589292" sldId="369"/>
            <ac:spMk id="2" creationId="{71EA7B85-A46E-4A0A-B5A6-003D849DE4A5}"/>
          </ac:spMkLst>
        </pc:spChg>
        <pc:spChg chg="mod">
          <ac:chgData name="McGee, Margaret" userId="S::margaret.mcgee@suny.edu::07377fe7-8f05-4c22-a697-5f820ef7115e" providerId="AD" clId="Web-{F80A906B-5956-DEA3-EDE9-B2671B72513A}" dt="2020-01-29T21:01:31.081" v="3889" actId="20577"/>
          <ac:spMkLst>
            <pc:docMk/>
            <pc:sldMk cId="295589292" sldId="369"/>
            <ac:spMk id="3" creationId="{4DBDDB3F-B73C-4F73-9955-8AC852907A47}"/>
          </ac:spMkLst>
        </pc:spChg>
        <pc:picChg chg="del">
          <ac:chgData name="McGee, Margaret" userId="S::margaret.mcgee@suny.edu::07377fe7-8f05-4c22-a697-5f820ef7115e" providerId="AD" clId="Web-{F80A906B-5956-DEA3-EDE9-B2671B72513A}" dt="2020-01-29T18:07:17.583" v="21"/>
          <ac:picMkLst>
            <pc:docMk/>
            <pc:sldMk cId="295589292" sldId="369"/>
            <ac:picMk id="8" creationId="{1C5D211B-8907-4B5A-8B62-BEC3B0025CA6}"/>
          </ac:picMkLst>
        </pc:picChg>
      </pc:sldChg>
      <pc:sldChg chg="modSp add ord replId">
        <pc:chgData name="McGee, Margaret" userId="S::margaret.mcgee@suny.edu::07377fe7-8f05-4c22-a697-5f820ef7115e" providerId="AD" clId="Web-{F80A906B-5956-DEA3-EDE9-B2671B72513A}" dt="2020-01-29T20:59:50.769" v="3799" actId="20577"/>
        <pc:sldMkLst>
          <pc:docMk/>
          <pc:sldMk cId="2832116887" sldId="370"/>
        </pc:sldMkLst>
        <pc:spChg chg="mod">
          <ac:chgData name="McGee, Margaret" userId="S::margaret.mcgee@suny.edu::07377fe7-8f05-4c22-a697-5f820ef7115e" providerId="AD" clId="Web-{F80A906B-5956-DEA3-EDE9-B2671B72513A}" dt="2020-01-29T18:26:42.951" v="1433" actId="20577"/>
          <ac:spMkLst>
            <pc:docMk/>
            <pc:sldMk cId="2832116887" sldId="370"/>
            <ac:spMk id="2" creationId="{71EA7B85-A46E-4A0A-B5A6-003D849DE4A5}"/>
          </ac:spMkLst>
        </pc:spChg>
        <pc:spChg chg="mod">
          <ac:chgData name="McGee, Margaret" userId="S::margaret.mcgee@suny.edu::07377fe7-8f05-4c22-a697-5f820ef7115e" providerId="AD" clId="Web-{F80A906B-5956-DEA3-EDE9-B2671B72513A}" dt="2020-01-29T20:59:50.769" v="3799" actId="20577"/>
          <ac:spMkLst>
            <pc:docMk/>
            <pc:sldMk cId="2832116887" sldId="370"/>
            <ac:spMk id="3" creationId="{4DBDDB3F-B73C-4F73-9955-8AC852907A47}"/>
          </ac:spMkLst>
        </pc:spChg>
      </pc:sldChg>
      <pc:sldChg chg="modSp add replId">
        <pc:chgData name="McGee, Margaret" userId="S::margaret.mcgee@suny.edu::07377fe7-8f05-4c22-a697-5f820ef7115e" providerId="AD" clId="Web-{F80A906B-5956-DEA3-EDE9-B2671B72513A}" dt="2020-01-29T20:59:33.691" v="3793" actId="20577"/>
        <pc:sldMkLst>
          <pc:docMk/>
          <pc:sldMk cId="3912436486" sldId="371"/>
        </pc:sldMkLst>
        <pc:spChg chg="mod">
          <ac:chgData name="McGee, Margaret" userId="S::margaret.mcgee@suny.edu::07377fe7-8f05-4c22-a697-5f820ef7115e" providerId="AD" clId="Web-{F80A906B-5956-DEA3-EDE9-B2671B72513A}" dt="2020-01-29T20:59:33.691" v="3793" actId="20577"/>
          <ac:spMkLst>
            <pc:docMk/>
            <pc:sldMk cId="3912436486" sldId="371"/>
            <ac:spMk id="3" creationId="{4DBDDB3F-B73C-4F73-9955-8AC852907A47}"/>
          </ac:spMkLst>
        </pc:spChg>
      </pc:sldChg>
      <pc:sldChg chg="modSp add replId">
        <pc:chgData name="McGee, Margaret" userId="S::margaret.mcgee@suny.edu::07377fe7-8f05-4c22-a697-5f820ef7115e" providerId="AD" clId="Web-{F80A906B-5956-DEA3-EDE9-B2671B72513A}" dt="2020-01-29T20:58:40.691" v="3782" actId="20577"/>
        <pc:sldMkLst>
          <pc:docMk/>
          <pc:sldMk cId="20872472" sldId="377"/>
        </pc:sldMkLst>
        <pc:spChg chg="mod">
          <ac:chgData name="McGee, Margaret" userId="S::margaret.mcgee@suny.edu::07377fe7-8f05-4c22-a697-5f820ef7115e" providerId="AD" clId="Web-{F80A906B-5956-DEA3-EDE9-B2671B72513A}" dt="2020-01-29T20:58:40.691" v="3782" actId="20577"/>
          <ac:spMkLst>
            <pc:docMk/>
            <pc:sldMk cId="20872472" sldId="377"/>
            <ac:spMk id="6" creationId="{0134EE62-A3AE-4ABC-9D13-84F3C54BAAF7}"/>
          </ac:spMkLst>
        </pc:spChg>
      </pc:sldChg>
      <pc:sldChg chg="modSp add replId">
        <pc:chgData name="McGee, Margaret" userId="S::margaret.mcgee@suny.edu::07377fe7-8f05-4c22-a697-5f820ef7115e" providerId="AD" clId="Web-{F80A906B-5956-DEA3-EDE9-B2671B72513A}" dt="2020-01-29T21:05:46.252" v="3942" actId="20577"/>
        <pc:sldMkLst>
          <pc:docMk/>
          <pc:sldMk cId="484102578" sldId="378"/>
        </pc:sldMkLst>
        <pc:spChg chg="mod">
          <ac:chgData name="McGee, Margaret" userId="S::margaret.mcgee@suny.edu::07377fe7-8f05-4c22-a697-5f820ef7115e" providerId="AD" clId="Web-{F80A906B-5956-DEA3-EDE9-B2671B72513A}" dt="2020-01-29T21:05:46.252" v="3942" actId="20577"/>
          <ac:spMkLst>
            <pc:docMk/>
            <pc:sldMk cId="484102578" sldId="378"/>
            <ac:spMk id="6" creationId="{0134EE62-A3AE-4ABC-9D13-84F3C54BAAF7}"/>
          </ac:spMkLst>
        </pc:spChg>
      </pc:sldChg>
      <pc:sldChg chg="modSp add replId">
        <pc:chgData name="McGee, Margaret" userId="S::margaret.mcgee@suny.edu::07377fe7-8f05-4c22-a697-5f820ef7115e" providerId="AD" clId="Web-{F80A906B-5956-DEA3-EDE9-B2671B72513A}" dt="2020-01-31T20:03:20.541" v="3954" actId="20577"/>
        <pc:sldMkLst>
          <pc:docMk/>
          <pc:sldMk cId="620162658" sldId="379"/>
        </pc:sldMkLst>
        <pc:spChg chg="mod">
          <ac:chgData name="McGee, Margaret" userId="S::margaret.mcgee@suny.edu::07377fe7-8f05-4c22-a697-5f820ef7115e" providerId="AD" clId="Web-{F80A906B-5956-DEA3-EDE9-B2671B72513A}" dt="2020-01-31T20:03:20.541" v="3954" actId="20577"/>
          <ac:spMkLst>
            <pc:docMk/>
            <pc:sldMk cId="620162658" sldId="379"/>
            <ac:spMk id="6" creationId="{0134EE62-A3AE-4ABC-9D13-84F3C54BAAF7}"/>
          </ac:spMkLst>
        </pc:spChg>
      </pc:sldChg>
    </pc:docChg>
  </pc:docChgLst>
  <pc:docChgLst>
    <pc:chgData name="McGee, Margaret" userId="S::margaret.mcgee@suny.edu::07377fe7-8f05-4c22-a697-5f820ef7115e" providerId="AD" clId="Web-{96112BE9-6182-40D2-A769-3C9E21FE2C51}"/>
    <pc:docChg chg="delSld modSld">
      <pc:chgData name="McGee, Margaret" userId="S::margaret.mcgee@suny.edu::07377fe7-8f05-4c22-a697-5f820ef7115e" providerId="AD" clId="Web-{96112BE9-6182-40D2-A769-3C9E21FE2C51}" dt="2020-03-30T14:43:03.194" v="1072" actId="20577"/>
      <pc:docMkLst>
        <pc:docMk/>
      </pc:docMkLst>
      <pc:sldChg chg="addSp delSp modSp">
        <pc:chgData name="McGee, Margaret" userId="S::margaret.mcgee@suny.edu::07377fe7-8f05-4c22-a697-5f820ef7115e" providerId="AD" clId="Web-{96112BE9-6182-40D2-A769-3C9E21FE2C51}" dt="2020-03-30T14:32:58.066" v="270" actId="14100"/>
        <pc:sldMkLst>
          <pc:docMk/>
          <pc:sldMk cId="295589292" sldId="369"/>
        </pc:sldMkLst>
        <pc:spChg chg="mod">
          <ac:chgData name="McGee, Margaret" userId="S::margaret.mcgee@suny.edu::07377fe7-8f05-4c22-a697-5f820ef7115e" providerId="AD" clId="Web-{96112BE9-6182-40D2-A769-3C9E21FE2C51}" dt="2020-03-30T14:32:58.066" v="270" actId="14100"/>
          <ac:spMkLst>
            <pc:docMk/>
            <pc:sldMk cId="295589292" sldId="369"/>
            <ac:spMk id="3" creationId="{4DBDDB3F-B73C-4F73-9955-8AC852907A47}"/>
          </ac:spMkLst>
        </pc:spChg>
        <pc:picChg chg="add del mod">
          <ac:chgData name="McGee, Margaret" userId="S::margaret.mcgee@suny.edu::07377fe7-8f05-4c22-a697-5f820ef7115e" providerId="AD" clId="Web-{96112BE9-6182-40D2-A769-3C9E21FE2C51}" dt="2020-03-30T14:17:34.420" v="9"/>
          <ac:picMkLst>
            <pc:docMk/>
            <pc:sldMk cId="295589292" sldId="369"/>
            <ac:picMk id="4" creationId="{99F88971-F266-4DF1-92F0-56837A3503C2}"/>
          </ac:picMkLst>
        </pc:picChg>
        <pc:picChg chg="add del mod">
          <ac:chgData name="McGee, Margaret" userId="S::margaret.mcgee@suny.edu::07377fe7-8f05-4c22-a697-5f820ef7115e" providerId="AD" clId="Web-{96112BE9-6182-40D2-A769-3C9E21FE2C51}" dt="2020-03-30T14:18:54.717" v="13"/>
          <ac:picMkLst>
            <pc:docMk/>
            <pc:sldMk cId="295589292" sldId="369"/>
            <ac:picMk id="8" creationId="{EFD64061-EF47-4F1F-A524-EF62F30FAE05}"/>
          </ac:picMkLst>
        </pc:picChg>
        <pc:picChg chg="add del mod">
          <ac:chgData name="McGee, Margaret" userId="S::margaret.mcgee@suny.edu::07377fe7-8f05-4c22-a697-5f820ef7115e" providerId="AD" clId="Web-{96112BE9-6182-40D2-A769-3C9E21FE2C51}" dt="2020-03-30T14:20:14.937" v="17"/>
          <ac:picMkLst>
            <pc:docMk/>
            <pc:sldMk cId="295589292" sldId="369"/>
            <ac:picMk id="16" creationId="{AFF236FC-8B26-4779-95D7-88489C64545C}"/>
          </ac:picMkLst>
        </pc:picChg>
        <pc:picChg chg="add del mod">
          <ac:chgData name="McGee, Margaret" userId="S::margaret.mcgee@suny.edu::07377fe7-8f05-4c22-a697-5f820ef7115e" providerId="AD" clId="Web-{96112BE9-6182-40D2-A769-3C9E21FE2C51}" dt="2020-03-30T14:21:38.859" v="22"/>
          <ac:picMkLst>
            <pc:docMk/>
            <pc:sldMk cId="295589292" sldId="369"/>
            <ac:picMk id="18" creationId="{4EECA447-6124-46E2-80DE-4E42585D9087}"/>
          </ac:picMkLst>
        </pc:picChg>
        <pc:picChg chg="add mod">
          <ac:chgData name="McGee, Margaret" userId="S::margaret.mcgee@suny.edu::07377fe7-8f05-4c22-a697-5f820ef7115e" providerId="AD" clId="Web-{96112BE9-6182-40D2-A769-3C9E21FE2C51}" dt="2020-03-30T14:22:30.344" v="31" actId="1076"/>
          <ac:picMkLst>
            <pc:docMk/>
            <pc:sldMk cId="295589292" sldId="369"/>
            <ac:picMk id="20" creationId="{FA2E581D-430F-4B8B-BB32-82ACBB9359FB}"/>
          </ac:picMkLst>
        </pc:picChg>
      </pc:sldChg>
      <pc:sldChg chg="delSp modSp del">
        <pc:chgData name="McGee, Margaret" userId="S::margaret.mcgee@suny.edu::07377fe7-8f05-4c22-a697-5f820ef7115e" providerId="AD" clId="Web-{96112BE9-6182-40D2-A769-3C9E21FE2C51}" dt="2020-03-30T14:35:49.238" v="283"/>
        <pc:sldMkLst>
          <pc:docMk/>
          <pc:sldMk cId="2832116887" sldId="370"/>
        </pc:sldMkLst>
        <pc:spChg chg="mod">
          <ac:chgData name="McGee, Margaret" userId="S::margaret.mcgee@suny.edu::07377fe7-8f05-4c22-a697-5f820ef7115e" providerId="AD" clId="Web-{96112BE9-6182-40D2-A769-3C9E21FE2C51}" dt="2020-03-30T14:35:42.254" v="281" actId="20577"/>
          <ac:spMkLst>
            <pc:docMk/>
            <pc:sldMk cId="2832116887" sldId="370"/>
            <ac:spMk id="3" creationId="{4DBDDB3F-B73C-4F73-9955-8AC852907A47}"/>
          </ac:spMkLst>
        </pc:spChg>
        <pc:picChg chg="del">
          <ac:chgData name="McGee, Margaret" userId="S::margaret.mcgee@suny.edu::07377fe7-8f05-4c22-a697-5f820ef7115e" providerId="AD" clId="Web-{96112BE9-6182-40D2-A769-3C9E21FE2C51}" dt="2020-03-30T14:35:24.895" v="275"/>
          <ac:picMkLst>
            <pc:docMk/>
            <pc:sldMk cId="2832116887" sldId="370"/>
            <ac:picMk id="4" creationId="{E63A49C0-4A34-422B-B936-DA3024F94DA5}"/>
          </ac:picMkLst>
        </pc:picChg>
      </pc:sldChg>
      <pc:sldChg chg="modSp">
        <pc:chgData name="McGee, Margaret" userId="S::margaret.mcgee@suny.edu::07377fe7-8f05-4c22-a697-5f820ef7115e" providerId="AD" clId="Web-{96112BE9-6182-40D2-A769-3C9E21FE2C51}" dt="2020-03-30T14:43:03.194" v="1071" actId="20577"/>
        <pc:sldMkLst>
          <pc:docMk/>
          <pc:sldMk cId="20872472" sldId="377"/>
        </pc:sldMkLst>
        <pc:spChg chg="mod">
          <ac:chgData name="McGee, Margaret" userId="S::margaret.mcgee@suny.edu::07377fe7-8f05-4c22-a697-5f820ef7115e" providerId="AD" clId="Web-{96112BE9-6182-40D2-A769-3C9E21FE2C51}" dt="2020-03-30T14:43:03.194" v="1071" actId="20577"/>
          <ac:spMkLst>
            <pc:docMk/>
            <pc:sldMk cId="20872472" sldId="377"/>
            <ac:spMk id="6" creationId="{0134EE62-A3AE-4ABC-9D13-84F3C54BAAF7}"/>
          </ac:spMkLst>
        </pc:spChg>
      </pc:sldChg>
      <pc:sldChg chg="modSp">
        <pc:chgData name="McGee, Margaret" userId="S::margaret.mcgee@suny.edu::07377fe7-8f05-4c22-a697-5f820ef7115e" providerId="AD" clId="Web-{96112BE9-6182-40D2-A769-3C9E21FE2C51}" dt="2020-03-30T14:40:35.896" v="936" actId="20577"/>
        <pc:sldMkLst>
          <pc:docMk/>
          <pc:sldMk cId="620162658" sldId="379"/>
        </pc:sldMkLst>
        <pc:spChg chg="mod">
          <ac:chgData name="McGee, Margaret" userId="S::margaret.mcgee@suny.edu::07377fe7-8f05-4c22-a697-5f820ef7115e" providerId="AD" clId="Web-{96112BE9-6182-40D2-A769-3C9E21FE2C51}" dt="2020-03-30T14:36:47.629" v="363" actId="20577"/>
          <ac:spMkLst>
            <pc:docMk/>
            <pc:sldMk cId="620162658" sldId="379"/>
            <ac:spMk id="2" creationId="{71EA7B85-A46E-4A0A-B5A6-003D849DE4A5}"/>
          </ac:spMkLst>
        </pc:spChg>
        <pc:spChg chg="mod">
          <ac:chgData name="McGee, Margaret" userId="S::margaret.mcgee@suny.edu::07377fe7-8f05-4c22-a697-5f820ef7115e" providerId="AD" clId="Web-{96112BE9-6182-40D2-A769-3C9E21FE2C51}" dt="2020-03-30T14:40:35.896" v="936" actId="20577"/>
          <ac:spMkLst>
            <pc:docMk/>
            <pc:sldMk cId="620162658" sldId="379"/>
            <ac:spMk id="6" creationId="{0134EE62-A3AE-4ABC-9D13-84F3C54BAAF7}"/>
          </ac:spMkLst>
        </pc:spChg>
      </pc:sldChg>
    </pc:docChg>
  </pc:docChgLst>
  <pc:docChgLst>
    <pc:chgData name="Koerber, Jennifer" userId="S::jennifer.koerber@suny.edu::91757253-cc7b-4705-809f-b291d8f3bd2f" providerId="AD" clId="Web-{926D33DB-6DFA-4F95-BDD7-DC823BE537C9}"/>
    <pc:docChg chg="modSld">
      <pc:chgData name="Koerber, Jennifer" userId="S::jennifer.koerber@suny.edu::91757253-cc7b-4705-809f-b291d8f3bd2f" providerId="AD" clId="Web-{926D33DB-6DFA-4F95-BDD7-DC823BE537C9}" dt="2020-04-29T16:30:38.017" v="149" actId="20577"/>
      <pc:docMkLst>
        <pc:docMk/>
      </pc:docMkLst>
      <pc:sldChg chg="modSp">
        <pc:chgData name="Koerber, Jennifer" userId="S::jennifer.koerber@suny.edu::91757253-cc7b-4705-809f-b291d8f3bd2f" providerId="AD" clId="Web-{926D33DB-6DFA-4F95-BDD7-DC823BE537C9}" dt="2020-04-29T16:30:34.579" v="147" actId="20577"/>
        <pc:sldMkLst>
          <pc:docMk/>
          <pc:sldMk cId="1151724325" sldId="400"/>
        </pc:sldMkLst>
        <pc:spChg chg="mod">
          <ac:chgData name="Koerber, Jennifer" userId="S::jennifer.koerber@suny.edu::91757253-cc7b-4705-809f-b291d8f3bd2f" providerId="AD" clId="Web-{926D33DB-6DFA-4F95-BDD7-DC823BE537C9}" dt="2020-04-29T16:30:34.579" v="147" actId="20577"/>
          <ac:spMkLst>
            <pc:docMk/>
            <pc:sldMk cId="1151724325" sldId="400"/>
            <ac:spMk id="22" creationId="{58379C07-31DE-43E5-BB9C-1473F06FF428}"/>
          </ac:spMkLst>
        </pc:spChg>
      </pc:sldChg>
    </pc:docChg>
  </pc:docChgLst>
  <pc:docChgLst>
    <pc:chgData name="Koerber, Jennifer" userId="S::jennifer.koerber@suny.edu::91757253-cc7b-4705-809f-b291d8f3bd2f" providerId="AD" clId="Web-{33AFC0B6-4789-75BF-AC6B-CF57E9E6A262}"/>
    <pc:docChg chg="addSld delSld modSld sldOrd">
      <pc:chgData name="Koerber, Jennifer" userId="S::jennifer.koerber@suny.edu::91757253-cc7b-4705-809f-b291d8f3bd2f" providerId="AD" clId="Web-{33AFC0B6-4789-75BF-AC6B-CF57E9E6A262}" dt="2019-12-17T15:36:41.485" v="1395" actId="20577"/>
      <pc:docMkLst>
        <pc:docMk/>
      </pc:docMkLst>
      <pc:sldChg chg="addSp delSp modSp">
        <pc:chgData name="Koerber, Jennifer" userId="S::jennifer.koerber@suny.edu::91757253-cc7b-4705-809f-b291d8f3bd2f" providerId="AD" clId="Web-{33AFC0B6-4789-75BF-AC6B-CF57E9E6A262}" dt="2019-12-17T15:28:58.406" v="919" actId="20577"/>
        <pc:sldMkLst>
          <pc:docMk/>
          <pc:sldMk cId="2171438980" sldId="317"/>
        </pc:sldMkLst>
        <pc:spChg chg="mod">
          <ac:chgData name="Koerber, Jennifer" userId="S::jennifer.koerber@suny.edu::91757253-cc7b-4705-809f-b291d8f3bd2f" providerId="AD" clId="Web-{33AFC0B6-4789-75BF-AC6B-CF57E9E6A262}" dt="2019-12-17T15:28:58.406" v="919" actId="20577"/>
          <ac:spMkLst>
            <pc:docMk/>
            <pc:sldMk cId="2171438980" sldId="317"/>
            <ac:spMk id="2" creationId="{EC11916F-9264-4D83-8C02-17AAEF47E202}"/>
          </ac:spMkLst>
        </pc:spChg>
        <pc:spChg chg="del mod">
          <ac:chgData name="Koerber, Jennifer" userId="S::jennifer.koerber@suny.edu::91757253-cc7b-4705-809f-b291d8f3bd2f" providerId="AD" clId="Web-{33AFC0B6-4789-75BF-AC6B-CF57E9E6A262}" dt="2019-12-17T15:10:35.149" v="60"/>
          <ac:spMkLst>
            <pc:docMk/>
            <pc:sldMk cId="2171438980" sldId="317"/>
            <ac:spMk id="3" creationId="{FB9274B1-AFC9-4FA6-8DD4-15DD0E25131C}"/>
          </ac:spMkLst>
        </pc:spChg>
        <pc:picChg chg="add mod ord">
          <ac:chgData name="Koerber, Jennifer" userId="S::jennifer.koerber@suny.edu::91757253-cc7b-4705-809f-b291d8f3bd2f" providerId="AD" clId="Web-{33AFC0B6-4789-75BF-AC6B-CF57E9E6A262}" dt="2019-12-17T15:28:51.125" v="917" actId="1076"/>
          <ac:picMkLst>
            <pc:docMk/>
            <pc:sldMk cId="2171438980" sldId="317"/>
            <ac:picMk id="4" creationId="{24E0D059-2461-4942-A69D-971549A45CE3}"/>
          </ac:picMkLst>
        </pc:picChg>
      </pc:sldChg>
      <pc:sldChg chg="modSp">
        <pc:chgData name="Koerber, Jennifer" userId="S::jennifer.koerber@suny.edu::91757253-cc7b-4705-809f-b291d8f3bd2f" providerId="AD" clId="Web-{33AFC0B6-4789-75BF-AC6B-CF57E9E6A262}" dt="2019-12-17T15:36:41.485" v="1394" actId="20577"/>
        <pc:sldMkLst>
          <pc:docMk/>
          <pc:sldMk cId="498256463" sldId="319"/>
        </pc:sldMkLst>
        <pc:spChg chg="mod">
          <ac:chgData name="Koerber, Jennifer" userId="S::jennifer.koerber@suny.edu::91757253-cc7b-4705-809f-b291d8f3bd2f" providerId="AD" clId="Web-{33AFC0B6-4789-75BF-AC6B-CF57E9E6A262}" dt="2019-12-17T15:30:08.581" v="926" actId="20577"/>
          <ac:spMkLst>
            <pc:docMk/>
            <pc:sldMk cId="498256463" sldId="319"/>
            <ac:spMk id="2" creationId="{DCDD3146-7637-46DF-8B82-7A8FC2E12D15}"/>
          </ac:spMkLst>
        </pc:spChg>
        <pc:spChg chg="mod">
          <ac:chgData name="Koerber, Jennifer" userId="S::jennifer.koerber@suny.edu::91757253-cc7b-4705-809f-b291d8f3bd2f" providerId="AD" clId="Web-{33AFC0B6-4789-75BF-AC6B-CF57E9E6A262}" dt="2019-12-17T15:36:41.485" v="1394" actId="20577"/>
          <ac:spMkLst>
            <pc:docMk/>
            <pc:sldMk cId="498256463" sldId="319"/>
            <ac:spMk id="3" creationId="{79F088FC-102D-49CB-B1DF-8F39C8CDCD58}"/>
          </ac:spMkLst>
        </pc:spChg>
      </pc:sldChg>
      <pc:sldChg chg="addSp delSp modSp">
        <pc:chgData name="Koerber, Jennifer" userId="S::jennifer.koerber@suny.edu::91757253-cc7b-4705-809f-b291d8f3bd2f" providerId="AD" clId="Web-{33AFC0B6-4789-75BF-AC6B-CF57E9E6A262}" dt="2019-12-17T15:24:15.194" v="349" actId="20577"/>
        <pc:sldMkLst>
          <pc:docMk/>
          <pc:sldMk cId="1226966122" sldId="322"/>
        </pc:sldMkLst>
        <pc:spChg chg="mod">
          <ac:chgData name="Koerber, Jennifer" userId="S::jennifer.koerber@suny.edu::91757253-cc7b-4705-809f-b291d8f3bd2f" providerId="AD" clId="Web-{33AFC0B6-4789-75BF-AC6B-CF57E9E6A262}" dt="2019-12-17T15:22:26.518" v="196" actId="20577"/>
          <ac:spMkLst>
            <pc:docMk/>
            <pc:sldMk cId="1226966122" sldId="322"/>
            <ac:spMk id="2" creationId="{71EA7B85-A46E-4A0A-B5A6-003D849DE4A5}"/>
          </ac:spMkLst>
        </pc:spChg>
        <pc:spChg chg="del">
          <ac:chgData name="Koerber, Jennifer" userId="S::jennifer.koerber@suny.edu::91757253-cc7b-4705-809f-b291d8f3bd2f" providerId="AD" clId="Web-{33AFC0B6-4789-75BF-AC6B-CF57E9E6A262}" dt="2019-12-17T15:11:45.745" v="83"/>
          <ac:spMkLst>
            <pc:docMk/>
            <pc:sldMk cId="1226966122" sldId="322"/>
            <ac:spMk id="3" creationId="{4DBDDB3F-B73C-4F73-9955-8AC852907A47}"/>
          </ac:spMkLst>
        </pc:spChg>
        <pc:spChg chg="add del mod">
          <ac:chgData name="Koerber, Jennifer" userId="S::jennifer.koerber@suny.edu::91757253-cc7b-4705-809f-b291d8f3bd2f" providerId="AD" clId="Web-{33AFC0B6-4789-75BF-AC6B-CF57E9E6A262}" dt="2019-12-17T15:11:50.573" v="84"/>
          <ac:spMkLst>
            <pc:docMk/>
            <pc:sldMk cId="1226966122" sldId="322"/>
            <ac:spMk id="6" creationId="{2A6B78B4-A178-4211-BD56-640E70CC99BA}"/>
          </ac:spMkLst>
        </pc:spChg>
        <pc:spChg chg="add mod">
          <ac:chgData name="Koerber, Jennifer" userId="S::jennifer.koerber@suny.edu::91757253-cc7b-4705-809f-b291d8f3bd2f" providerId="AD" clId="Web-{33AFC0B6-4789-75BF-AC6B-CF57E9E6A262}" dt="2019-12-17T15:24:15.194" v="349" actId="20577"/>
          <ac:spMkLst>
            <pc:docMk/>
            <pc:sldMk cId="1226966122" sldId="322"/>
            <ac:spMk id="20" creationId="{58AC31FA-7C51-4B18-BCF8-4AD7DAB8BC19}"/>
          </ac:spMkLst>
        </pc:spChg>
        <pc:picChg chg="add del mod">
          <ac:chgData name="Koerber, Jennifer" userId="S::jennifer.koerber@suny.edu::91757253-cc7b-4705-809f-b291d8f3bd2f" providerId="AD" clId="Web-{33AFC0B6-4789-75BF-AC6B-CF57E9E6A262}" dt="2019-12-17T15:12:26.371" v="89"/>
          <ac:picMkLst>
            <pc:docMk/>
            <pc:sldMk cId="1226966122" sldId="322"/>
            <ac:picMk id="8" creationId="{EE43AED7-F43A-4AA4-A0B7-2AEB1B77BCDA}"/>
          </ac:picMkLst>
        </pc:picChg>
        <pc:picChg chg="add mod modCrop">
          <ac:chgData name="Koerber, Jennifer" userId="S::jennifer.koerber@suny.edu::91757253-cc7b-4705-809f-b291d8f3bd2f" providerId="AD" clId="Web-{33AFC0B6-4789-75BF-AC6B-CF57E9E6A262}" dt="2019-12-17T15:22:02.470" v="182" actId="1076"/>
          <ac:picMkLst>
            <pc:docMk/>
            <pc:sldMk cId="1226966122" sldId="322"/>
            <ac:picMk id="16" creationId="{FBD3B266-1CEC-4346-9D7D-353667883FC9}"/>
          </ac:picMkLst>
        </pc:picChg>
        <pc:picChg chg="add mod ord modCrop">
          <ac:chgData name="Koerber, Jennifer" userId="S::jennifer.koerber@suny.edu::91757253-cc7b-4705-809f-b291d8f3bd2f" providerId="AD" clId="Web-{33AFC0B6-4789-75BF-AC6B-CF57E9E6A262}" dt="2019-12-17T15:21:57.188" v="181"/>
          <ac:picMkLst>
            <pc:docMk/>
            <pc:sldMk cId="1226966122" sldId="322"/>
            <ac:picMk id="18" creationId="{5FBF234C-DC40-4661-95BA-7CE48B30735E}"/>
          </ac:picMkLst>
        </pc:picChg>
      </pc:sldChg>
      <pc:sldChg chg="del">
        <pc:chgData name="Koerber, Jennifer" userId="S::jennifer.koerber@suny.edu::91757253-cc7b-4705-809f-b291d8f3bd2f" providerId="AD" clId="Web-{33AFC0B6-4789-75BF-AC6B-CF57E9E6A262}" dt="2019-12-17T15:08:57.536" v="59"/>
        <pc:sldMkLst>
          <pc:docMk/>
          <pc:sldMk cId="2995118331" sldId="345"/>
        </pc:sldMkLst>
      </pc:sldChg>
      <pc:sldChg chg="new del ord">
        <pc:chgData name="Koerber, Jennifer" userId="S::jennifer.koerber@suny.edu::91757253-cc7b-4705-809f-b291d8f3bd2f" providerId="AD" clId="Web-{33AFC0B6-4789-75BF-AC6B-CF57E9E6A262}" dt="2019-12-17T15:29:58.565" v="924"/>
        <pc:sldMkLst>
          <pc:docMk/>
          <pc:sldMk cId="1704838938" sldId="356"/>
        </pc:sldMkLst>
      </pc:sldChg>
      <pc:sldChg chg="modSp add replId">
        <pc:chgData name="Koerber, Jennifer" userId="S::jennifer.koerber@suny.edu::91757253-cc7b-4705-809f-b291d8f3bd2f" providerId="AD" clId="Web-{33AFC0B6-4789-75BF-AC6B-CF57E9E6A262}" dt="2019-12-17T15:30:31.582" v="931" actId="20577"/>
        <pc:sldMkLst>
          <pc:docMk/>
          <pc:sldMk cId="3985682431" sldId="356"/>
        </pc:sldMkLst>
        <pc:spChg chg="mod">
          <ac:chgData name="Koerber, Jennifer" userId="S::jennifer.koerber@suny.edu::91757253-cc7b-4705-809f-b291d8f3bd2f" providerId="AD" clId="Web-{33AFC0B6-4789-75BF-AC6B-CF57E9E6A262}" dt="2019-12-17T15:30:31.582" v="931" actId="20577"/>
          <ac:spMkLst>
            <pc:docMk/>
            <pc:sldMk cId="3985682431" sldId="356"/>
            <ac:spMk id="2" creationId="{DCDD3146-7637-46DF-8B82-7A8FC2E12D15}"/>
          </ac:spMkLst>
        </pc:spChg>
      </pc:sldChg>
    </pc:docChg>
  </pc:docChgLst>
  <pc:docChgLst>
    <pc:chgData name="Tovstiadi, Esta" userId="S::esta.tovstiadi@suny.edu::b592cbb2-ea38-4240-8a3a-6613487ae435" providerId="AD" clId="Web-{71B3B428-3751-4541-A1FB-F9A8998C9D06}"/>
    <pc:docChg chg="modSld">
      <pc:chgData name="Tovstiadi, Esta" userId="S::esta.tovstiadi@suny.edu::b592cbb2-ea38-4240-8a3a-6613487ae435" providerId="AD" clId="Web-{71B3B428-3751-4541-A1FB-F9A8998C9D06}" dt="2020-03-31T13:02:37.929" v="119" actId="20577"/>
      <pc:docMkLst>
        <pc:docMk/>
      </pc:docMkLst>
      <pc:sldChg chg="modSp">
        <pc:chgData name="Tovstiadi, Esta" userId="S::esta.tovstiadi@suny.edu::b592cbb2-ea38-4240-8a3a-6613487ae435" providerId="AD" clId="Web-{71B3B428-3751-4541-A1FB-F9A8998C9D06}" dt="2020-03-31T13:02:36.944" v="117" actId="20577"/>
        <pc:sldMkLst>
          <pc:docMk/>
          <pc:sldMk cId="491560966" sldId="413"/>
        </pc:sldMkLst>
        <pc:spChg chg="mod">
          <ac:chgData name="Tovstiadi, Esta" userId="S::esta.tovstiadi@suny.edu::b592cbb2-ea38-4240-8a3a-6613487ae435" providerId="AD" clId="Web-{71B3B428-3751-4541-A1FB-F9A8998C9D06}" dt="2020-03-31T13:02:36.944" v="117" actId="20577"/>
          <ac:spMkLst>
            <pc:docMk/>
            <pc:sldMk cId="491560966" sldId="413"/>
            <ac:spMk id="3" creationId="{00000000-0000-0000-0000-000000000000}"/>
          </ac:spMkLst>
        </pc:spChg>
      </pc:sldChg>
    </pc:docChg>
  </pc:docChgLst>
  <pc:docChgLst>
    <pc:chgData name="Jackson, Timothy" userId="S::timothy.jackson@suny.edu::9ce01cec-8b46-438e-9d10-af58cd21d299" providerId="AD" clId="Web-{BD18E6F8-8B0D-4E57-B465-564076E5AF9F}"/>
    <pc:docChg chg="modSld">
      <pc:chgData name="Jackson, Timothy" userId="S::timothy.jackson@suny.edu::9ce01cec-8b46-438e-9d10-af58cd21d299" providerId="AD" clId="Web-{BD18E6F8-8B0D-4E57-B465-564076E5AF9F}" dt="2020-03-30T17:39:24.057" v="152" actId="20577"/>
      <pc:docMkLst>
        <pc:docMk/>
      </pc:docMkLst>
      <pc:sldChg chg="modSp">
        <pc:chgData name="Jackson, Timothy" userId="S::timothy.jackson@suny.edu::9ce01cec-8b46-438e-9d10-af58cd21d299" providerId="AD" clId="Web-{BD18E6F8-8B0D-4E57-B465-564076E5AF9F}" dt="2020-03-30T17:39:24.057" v="151" actId="20577"/>
        <pc:sldMkLst>
          <pc:docMk/>
          <pc:sldMk cId="1802119840" sldId="419"/>
        </pc:sldMkLst>
        <pc:spChg chg="mod">
          <ac:chgData name="Jackson, Timothy" userId="S::timothy.jackson@suny.edu::9ce01cec-8b46-438e-9d10-af58cd21d299" providerId="AD" clId="Web-{BD18E6F8-8B0D-4E57-B465-564076E5AF9F}" dt="2020-03-30T17:36:38.818" v="6" actId="20577"/>
          <ac:spMkLst>
            <pc:docMk/>
            <pc:sldMk cId="1802119840" sldId="419"/>
            <ac:spMk id="2" creationId="{244B8E82-FFA2-4420-9F5C-C344ED44C26B}"/>
          </ac:spMkLst>
        </pc:spChg>
        <pc:spChg chg="mod">
          <ac:chgData name="Jackson, Timothy" userId="S::timothy.jackson@suny.edu::9ce01cec-8b46-438e-9d10-af58cd21d299" providerId="AD" clId="Web-{BD18E6F8-8B0D-4E57-B465-564076E5AF9F}" dt="2020-03-30T17:39:24.057" v="151" actId="20577"/>
          <ac:spMkLst>
            <pc:docMk/>
            <pc:sldMk cId="1802119840" sldId="419"/>
            <ac:spMk id="5" creationId="{535E1953-C7A3-4180-AAE1-5C1894D3B757}"/>
          </ac:spMkLst>
        </pc:spChg>
      </pc:sldChg>
    </pc:docChg>
  </pc:docChgLst>
  <pc:docChgLst>
    <pc:chgData name="Jackson, Timothy" userId="S::timothy.jackson@suny.edu::9ce01cec-8b46-438e-9d10-af58cd21d299" providerId="AD" clId="Web-{BB7851F1-BAC8-42DE-80D3-543F2A2FFE54}"/>
    <pc:docChg chg="modSld">
      <pc:chgData name="Jackson, Timothy" userId="S::timothy.jackson@suny.edu::9ce01cec-8b46-438e-9d10-af58cd21d299" providerId="AD" clId="Web-{BB7851F1-BAC8-42DE-80D3-543F2A2FFE54}" dt="2020-02-25T21:11:41.068" v="160" actId="20577"/>
      <pc:docMkLst>
        <pc:docMk/>
      </pc:docMkLst>
      <pc:sldChg chg="modSp">
        <pc:chgData name="Jackson, Timothy" userId="S::timothy.jackson@suny.edu::9ce01cec-8b46-438e-9d10-af58cd21d299" providerId="AD" clId="Web-{BB7851F1-BAC8-42DE-80D3-543F2A2FFE54}" dt="2020-02-25T21:11:41.068" v="159" actId="20577"/>
        <pc:sldMkLst>
          <pc:docMk/>
          <pc:sldMk cId="1625917109" sldId="348"/>
        </pc:sldMkLst>
        <pc:spChg chg="mod">
          <ac:chgData name="Jackson, Timothy" userId="S::timothy.jackson@suny.edu::9ce01cec-8b46-438e-9d10-af58cd21d299" providerId="AD" clId="Web-{BB7851F1-BAC8-42DE-80D3-543F2A2FFE54}" dt="2020-02-25T21:11:41.068" v="159" actId="20577"/>
          <ac:spMkLst>
            <pc:docMk/>
            <pc:sldMk cId="1625917109" sldId="348"/>
            <ac:spMk id="5" creationId="{535E1953-C7A3-4180-AAE1-5C1894D3B757}"/>
          </ac:spMkLst>
        </pc:spChg>
      </pc:sldChg>
      <pc:sldChg chg="modSp">
        <pc:chgData name="Jackson, Timothy" userId="S::timothy.jackson@suny.edu::9ce01cec-8b46-438e-9d10-af58cd21d299" providerId="AD" clId="Web-{BB7851F1-BAC8-42DE-80D3-543F2A2FFE54}" dt="2020-02-25T21:10:08.424" v="1"/>
        <pc:sldMkLst>
          <pc:docMk/>
          <pc:sldMk cId="717302634" sldId="349"/>
        </pc:sldMkLst>
        <pc:spChg chg="mod">
          <ac:chgData name="Jackson, Timothy" userId="S::timothy.jackson@suny.edu::9ce01cec-8b46-438e-9d10-af58cd21d299" providerId="AD" clId="Web-{BB7851F1-BAC8-42DE-80D3-543F2A2FFE54}" dt="2020-02-25T21:10:04.533" v="0" actId="1076"/>
          <ac:spMkLst>
            <pc:docMk/>
            <pc:sldMk cId="717302634" sldId="349"/>
            <ac:spMk id="2" creationId="{300BDA76-8B2E-4A56-B855-780EC1932459}"/>
          </ac:spMkLst>
        </pc:spChg>
        <pc:graphicFrameChg chg="mod modGraphic">
          <ac:chgData name="Jackson, Timothy" userId="S::timothy.jackson@suny.edu::9ce01cec-8b46-438e-9d10-af58cd21d299" providerId="AD" clId="Web-{BB7851F1-BAC8-42DE-80D3-543F2A2FFE54}" dt="2020-02-25T21:10:08.424" v="1"/>
          <ac:graphicFrameMkLst>
            <pc:docMk/>
            <pc:sldMk cId="717302634" sldId="349"/>
            <ac:graphicFrameMk id="4" creationId="{00000000-0000-0000-0000-000000000000}"/>
          </ac:graphicFrameMkLst>
        </pc:graphicFrameChg>
      </pc:sldChg>
    </pc:docChg>
  </pc:docChgLst>
  <pc:docChgLst>
    <pc:chgData name="Eichelberger, Michelle" userId="S::michelle.eichelberger@suny.edu::1bd4442c-2af1-40d1-9d43-8e1df5db51d4" providerId="AD" clId="Web-{A081B635-31B8-406C-B612-E6997CCEF7C7}"/>
    <pc:docChg chg="modSld">
      <pc:chgData name="Eichelberger, Michelle" userId="S::michelle.eichelberger@suny.edu::1bd4442c-2af1-40d1-9d43-8e1df5db51d4" providerId="AD" clId="Web-{A081B635-31B8-406C-B612-E6997CCEF7C7}" dt="2020-04-30T12:47:41.990" v="35" actId="20577"/>
      <pc:docMkLst>
        <pc:docMk/>
      </pc:docMkLst>
      <pc:sldChg chg="modSp">
        <pc:chgData name="Eichelberger, Michelle" userId="S::michelle.eichelberger@suny.edu::1bd4442c-2af1-40d1-9d43-8e1df5db51d4" providerId="AD" clId="Web-{A081B635-31B8-406C-B612-E6997CCEF7C7}" dt="2020-04-30T12:47:41.990" v="34" actId="20577"/>
        <pc:sldMkLst>
          <pc:docMk/>
          <pc:sldMk cId="2989868960" sldId="432"/>
        </pc:sldMkLst>
        <pc:spChg chg="mod">
          <ac:chgData name="Eichelberger, Michelle" userId="S::michelle.eichelberger@suny.edu::1bd4442c-2af1-40d1-9d43-8e1df5db51d4" providerId="AD" clId="Web-{A081B635-31B8-406C-B612-E6997CCEF7C7}" dt="2020-04-30T12:47:41.990" v="34" actId="20577"/>
          <ac:spMkLst>
            <pc:docMk/>
            <pc:sldMk cId="2989868960" sldId="432"/>
            <ac:spMk id="14" creationId="{00000000-0000-0000-0000-000000000000}"/>
          </ac:spMkLst>
        </pc:spChg>
      </pc:sldChg>
      <pc:sldChg chg="modSp">
        <pc:chgData name="Eichelberger, Michelle" userId="S::michelle.eichelberger@suny.edu::1bd4442c-2af1-40d1-9d43-8e1df5db51d4" providerId="AD" clId="Web-{A081B635-31B8-406C-B612-E6997CCEF7C7}" dt="2020-04-30T12:46:31.393" v="6" actId="20577"/>
        <pc:sldMkLst>
          <pc:docMk/>
          <pc:sldMk cId="3512025937" sldId="436"/>
        </pc:sldMkLst>
        <pc:spChg chg="mod">
          <ac:chgData name="Eichelberger, Michelle" userId="S::michelle.eichelberger@suny.edu::1bd4442c-2af1-40d1-9d43-8e1df5db51d4" providerId="AD" clId="Web-{A081B635-31B8-406C-B612-E6997CCEF7C7}" dt="2020-04-30T12:46:31.393" v="6" actId="20577"/>
          <ac:spMkLst>
            <pc:docMk/>
            <pc:sldMk cId="3512025937" sldId="436"/>
            <ac:spMk id="14" creationId="{00000000-0000-0000-0000-000000000000}"/>
          </ac:spMkLst>
        </pc:spChg>
      </pc:sldChg>
    </pc:docChg>
  </pc:docChgLst>
  <pc:docChgLst>
    <pc:chgData name="Jackson, Timothy" userId="S::timothy.jackson@suny.edu::9ce01cec-8b46-438e-9d10-af58cd21d299" providerId="AD" clId="Web-{BA6329E2-A78D-4ACD-B3DA-44696E303B3E}"/>
    <pc:docChg chg="modSld">
      <pc:chgData name="Jackson, Timothy" userId="S::timothy.jackson@suny.edu::9ce01cec-8b46-438e-9d10-af58cd21d299" providerId="AD" clId="Web-{BA6329E2-A78D-4ACD-B3DA-44696E303B3E}" dt="2020-07-28T00:51:44.482" v="558" actId="20577"/>
      <pc:docMkLst>
        <pc:docMk/>
      </pc:docMkLst>
      <pc:sldChg chg="modSp">
        <pc:chgData name="Jackson, Timothy" userId="S::timothy.jackson@suny.edu::9ce01cec-8b46-438e-9d10-af58cd21d299" providerId="AD" clId="Web-{BA6329E2-A78D-4ACD-B3DA-44696E303B3E}" dt="2020-07-28T00:51:44.482" v="557" actId="20577"/>
        <pc:sldMkLst>
          <pc:docMk/>
          <pc:sldMk cId="581364705" sldId="438"/>
        </pc:sldMkLst>
        <pc:spChg chg="mod">
          <ac:chgData name="Jackson, Timothy" userId="S::timothy.jackson@suny.edu::9ce01cec-8b46-438e-9d10-af58cd21d299" providerId="AD" clId="Web-{BA6329E2-A78D-4ACD-B3DA-44696E303B3E}" dt="2020-07-28T00:51:44.482" v="557" actId="20577"/>
          <ac:spMkLst>
            <pc:docMk/>
            <pc:sldMk cId="581364705" sldId="438"/>
            <ac:spMk id="5" creationId="{535E1953-C7A3-4180-AAE1-5C1894D3B757}"/>
          </ac:spMkLst>
        </pc:spChg>
      </pc:sldChg>
    </pc:docChg>
  </pc:docChgLst>
  <pc:docChgLst>
    <pc:chgData name="Pritting, Shannon" userId="S::shannon.pritting@suny.edu::b6acce8b-3193-4a7b-b3b8-1dc43a9f8da4" providerId="AD" clId="Web-{E2C1C701-186E-467A-B449-B2D338A1001A}"/>
    <pc:docChg chg="modSld">
      <pc:chgData name="Pritting, Shannon" userId="S::shannon.pritting@suny.edu::b6acce8b-3193-4a7b-b3b8-1dc43a9f8da4" providerId="AD" clId="Web-{E2C1C701-186E-467A-B449-B2D338A1001A}" dt="2020-07-28T13:01:05.801" v="729" actId="14100"/>
      <pc:docMkLst>
        <pc:docMk/>
      </pc:docMkLst>
      <pc:sldChg chg="modSp">
        <pc:chgData name="Pritting, Shannon" userId="S::shannon.pritting@suny.edu::b6acce8b-3193-4a7b-b3b8-1dc43a9f8da4" providerId="AD" clId="Web-{E2C1C701-186E-467A-B449-B2D338A1001A}" dt="2020-07-28T12:59:42.583" v="725" actId="20577"/>
        <pc:sldMkLst>
          <pc:docMk/>
          <pc:sldMk cId="3512025937" sldId="436"/>
        </pc:sldMkLst>
        <pc:spChg chg="mod">
          <ac:chgData name="Pritting, Shannon" userId="S::shannon.pritting@suny.edu::b6acce8b-3193-4a7b-b3b8-1dc43a9f8da4" providerId="AD" clId="Web-{E2C1C701-186E-467A-B449-B2D338A1001A}" dt="2020-07-28T12:59:42.583" v="725" actId="20577"/>
          <ac:spMkLst>
            <pc:docMk/>
            <pc:sldMk cId="3512025937" sldId="436"/>
            <ac:spMk id="14" creationId="{00000000-0000-0000-0000-000000000000}"/>
          </ac:spMkLst>
        </pc:spChg>
      </pc:sldChg>
      <pc:sldChg chg="addSp delSp modSp">
        <pc:chgData name="Pritting, Shannon" userId="S::shannon.pritting@suny.edu::b6acce8b-3193-4a7b-b3b8-1dc43a9f8da4" providerId="AD" clId="Web-{E2C1C701-186E-467A-B449-B2D338A1001A}" dt="2020-07-28T13:01:05.801" v="729" actId="14100"/>
        <pc:sldMkLst>
          <pc:docMk/>
          <pc:sldMk cId="667077888" sldId="444"/>
        </pc:sldMkLst>
        <pc:spChg chg="del mod">
          <ac:chgData name="Pritting, Shannon" userId="S::shannon.pritting@suny.edu::b6acce8b-3193-4a7b-b3b8-1dc43a9f8da4" providerId="AD" clId="Web-{E2C1C701-186E-467A-B449-B2D338A1001A}" dt="2020-07-28T12:55:38.161" v="140"/>
          <ac:spMkLst>
            <pc:docMk/>
            <pc:sldMk cId="667077888" sldId="444"/>
            <ac:spMk id="11" creationId="{FE4CF827-58B1-4CE7-9CC4-BDD7DE8FBB8B}"/>
          </ac:spMkLst>
        </pc:spChg>
        <pc:spChg chg="mod">
          <ac:chgData name="Pritting, Shannon" userId="S::shannon.pritting@suny.edu::b6acce8b-3193-4a7b-b3b8-1dc43a9f8da4" providerId="AD" clId="Web-{E2C1C701-186E-467A-B449-B2D338A1001A}" dt="2020-07-28T12:55:21.880" v="135" actId="20577"/>
          <ac:spMkLst>
            <pc:docMk/>
            <pc:sldMk cId="667077888" sldId="444"/>
            <ac:spMk id="12" creationId="{00000000-0000-0000-0000-000000000000}"/>
          </ac:spMkLst>
        </pc:spChg>
        <pc:spChg chg="mod">
          <ac:chgData name="Pritting, Shannon" userId="S::shannon.pritting@suny.edu::b6acce8b-3193-4a7b-b3b8-1dc43a9f8da4" providerId="AD" clId="Web-{E2C1C701-186E-467A-B449-B2D338A1001A}" dt="2020-07-28T12:55:56.973" v="144" actId="1076"/>
          <ac:spMkLst>
            <pc:docMk/>
            <pc:sldMk cId="667077888" sldId="444"/>
            <ac:spMk id="14" creationId="{5DC0C9B7-F311-4C8A-91C9-7B579221F3BD}"/>
          </ac:spMkLst>
        </pc:spChg>
        <pc:spChg chg="add mod">
          <ac:chgData name="Pritting, Shannon" userId="S::shannon.pritting@suny.edu::b6acce8b-3193-4a7b-b3b8-1dc43a9f8da4" providerId="AD" clId="Web-{E2C1C701-186E-467A-B449-B2D338A1001A}" dt="2020-07-28T13:01:05.801" v="729" actId="14100"/>
          <ac:spMkLst>
            <pc:docMk/>
            <pc:sldMk cId="667077888" sldId="444"/>
            <ac:spMk id="16" creationId="{AA0C2B46-31D6-4C58-841E-D3D6AFBBAE8D}"/>
          </ac:spMkLst>
        </pc:spChg>
      </pc:sldChg>
    </pc:docChg>
  </pc:docChgLst>
  <pc:docChgLst>
    <pc:chgData name="McGee, Margaret" userId="S::margaret.mcgee@suny.edu::07377fe7-8f05-4c22-a697-5f820ef7115e" providerId="AD" clId="Web-{85D0254B-2857-46E8-B1C0-2318C010ECC4}"/>
    <pc:docChg chg="modSld">
      <pc:chgData name="McGee, Margaret" userId="S::margaret.mcgee@suny.edu::07377fe7-8f05-4c22-a697-5f820ef7115e" providerId="AD" clId="Web-{85D0254B-2857-46E8-B1C0-2318C010ECC4}" dt="2020-03-30T15:36:59.189" v="18" actId="20577"/>
      <pc:docMkLst>
        <pc:docMk/>
      </pc:docMkLst>
      <pc:sldChg chg="modSp">
        <pc:chgData name="McGee, Margaret" userId="S::margaret.mcgee@suny.edu::07377fe7-8f05-4c22-a697-5f820ef7115e" providerId="AD" clId="Web-{85D0254B-2857-46E8-B1C0-2318C010ECC4}" dt="2020-03-30T15:36:59.189" v="17" actId="20577"/>
        <pc:sldMkLst>
          <pc:docMk/>
          <pc:sldMk cId="2227392382" sldId="342"/>
        </pc:sldMkLst>
        <pc:spChg chg="mod">
          <ac:chgData name="McGee, Margaret" userId="S::margaret.mcgee@suny.edu::07377fe7-8f05-4c22-a697-5f820ef7115e" providerId="AD" clId="Web-{85D0254B-2857-46E8-B1C0-2318C010ECC4}" dt="2020-03-30T15:36:59.189" v="17" actId="20577"/>
          <ac:spMkLst>
            <pc:docMk/>
            <pc:sldMk cId="2227392382" sldId="342"/>
            <ac:spMk id="3" creationId="{4DBDDB3F-B73C-4F73-9955-8AC852907A47}"/>
          </ac:spMkLst>
        </pc:spChg>
      </pc:sldChg>
    </pc:docChg>
  </pc:docChgLst>
  <pc:docChgLst>
    <pc:chgData name="Pawlowski, Gail" userId="S::gail.pawlowski@suny.edu::bd5da5e8-06b1-4cc2-aa69-9abf12f7c241" providerId="AD" clId="Web-{0FCDDB37-7FDF-48CE-8D64-9446746EBFB8}"/>
    <pc:docChg chg="modSld">
      <pc:chgData name="Pawlowski, Gail" userId="S::gail.pawlowski@suny.edu::bd5da5e8-06b1-4cc2-aa69-9abf12f7c241" providerId="AD" clId="Web-{0FCDDB37-7FDF-48CE-8D64-9446746EBFB8}" dt="2020-02-25T19:46:01.310" v="151" actId="20577"/>
      <pc:docMkLst>
        <pc:docMk/>
      </pc:docMkLst>
      <pc:sldChg chg="modSp">
        <pc:chgData name="Pawlowski, Gail" userId="S::gail.pawlowski@suny.edu::bd5da5e8-06b1-4cc2-aa69-9abf12f7c241" providerId="AD" clId="Web-{0FCDDB37-7FDF-48CE-8D64-9446746EBFB8}" dt="2020-02-25T19:08:20.788" v="10" actId="20577"/>
        <pc:sldMkLst>
          <pc:docMk/>
          <pc:sldMk cId="2927739056" sldId="389"/>
        </pc:sldMkLst>
        <pc:spChg chg="mod">
          <ac:chgData name="Pawlowski, Gail" userId="S::gail.pawlowski@suny.edu::bd5da5e8-06b1-4cc2-aa69-9abf12f7c241" providerId="AD" clId="Web-{0FCDDB37-7FDF-48CE-8D64-9446746EBFB8}" dt="2020-02-25T19:08:20.788" v="10" actId="20577"/>
          <ac:spMkLst>
            <pc:docMk/>
            <pc:sldMk cId="2927739056" sldId="389"/>
            <ac:spMk id="20" creationId="{32BE5DFF-231E-4A73-8EC9-783CF74A8384}"/>
          </ac:spMkLst>
        </pc:spChg>
      </pc:sldChg>
      <pc:sldChg chg="modSp">
        <pc:chgData name="Pawlowski, Gail" userId="S::gail.pawlowski@suny.edu::bd5da5e8-06b1-4cc2-aa69-9abf12f7c241" providerId="AD" clId="Web-{0FCDDB37-7FDF-48CE-8D64-9446746EBFB8}" dt="2020-02-25T19:46:01.294" v="150" actId="20577"/>
        <pc:sldMkLst>
          <pc:docMk/>
          <pc:sldMk cId="694973829" sldId="394"/>
        </pc:sldMkLst>
        <pc:spChg chg="mod">
          <ac:chgData name="Pawlowski, Gail" userId="S::gail.pawlowski@suny.edu::bd5da5e8-06b1-4cc2-aa69-9abf12f7c241" providerId="AD" clId="Web-{0FCDDB37-7FDF-48CE-8D64-9446746EBFB8}" dt="2020-02-25T19:46:01.294" v="150" actId="20577"/>
          <ac:spMkLst>
            <pc:docMk/>
            <pc:sldMk cId="694973829" sldId="394"/>
            <ac:spMk id="4" creationId="{B265B45E-18EB-42DE-B28A-3293B6E48E79}"/>
          </ac:spMkLst>
        </pc:spChg>
      </pc:sldChg>
    </pc:docChg>
  </pc:docChgLst>
  <pc:docChgLst>
    <pc:chgData name="Pawlowski, Gail" userId="S::gail.pawlowski@suny.edu::bd5da5e8-06b1-4cc2-aa69-9abf12f7c241" providerId="AD" clId="Web-{A97DCE2A-992C-44F6-A124-45C21B8C311F}"/>
    <pc:docChg chg="modSld">
      <pc:chgData name="Pawlowski, Gail" userId="S::gail.pawlowski@suny.edu::bd5da5e8-06b1-4cc2-aa69-9abf12f7c241" providerId="AD" clId="Web-{A97DCE2A-992C-44F6-A124-45C21B8C311F}" dt="2020-02-26T17:10:23.701" v="10" actId="1076"/>
      <pc:docMkLst>
        <pc:docMk/>
      </pc:docMkLst>
      <pc:sldChg chg="addSp delSp modSp">
        <pc:chgData name="Pawlowski, Gail" userId="S::gail.pawlowski@suny.edu::bd5da5e8-06b1-4cc2-aa69-9abf12f7c241" providerId="AD" clId="Web-{A97DCE2A-992C-44F6-A124-45C21B8C311F}" dt="2020-02-26T17:10:23.701" v="10" actId="1076"/>
        <pc:sldMkLst>
          <pc:docMk/>
          <pc:sldMk cId="694973829" sldId="394"/>
        </pc:sldMkLst>
        <pc:spChg chg="mod">
          <ac:chgData name="Pawlowski, Gail" userId="S::gail.pawlowski@suny.edu::bd5da5e8-06b1-4cc2-aa69-9abf12f7c241" providerId="AD" clId="Web-{A97DCE2A-992C-44F6-A124-45C21B8C311F}" dt="2020-02-26T17:10:23.701" v="10" actId="1076"/>
          <ac:spMkLst>
            <pc:docMk/>
            <pc:sldMk cId="694973829" sldId="394"/>
            <ac:spMk id="4" creationId="{B265B45E-18EB-42DE-B28A-3293B6E48E79}"/>
          </ac:spMkLst>
        </pc:spChg>
        <pc:picChg chg="del">
          <ac:chgData name="Pawlowski, Gail" userId="S::gail.pawlowski@suny.edu::bd5da5e8-06b1-4cc2-aa69-9abf12f7c241" providerId="AD" clId="Web-{A97DCE2A-992C-44F6-A124-45C21B8C311F}" dt="2020-02-26T17:07:19.850" v="0"/>
          <ac:picMkLst>
            <pc:docMk/>
            <pc:sldMk cId="694973829" sldId="394"/>
            <ac:picMk id="3" creationId="{8C2DE2D0-12FF-48BB-93D6-B63788705E82}"/>
          </ac:picMkLst>
        </pc:picChg>
        <pc:picChg chg="add mod">
          <ac:chgData name="Pawlowski, Gail" userId="S::gail.pawlowski@suny.edu::bd5da5e8-06b1-4cc2-aa69-9abf12f7c241" providerId="AD" clId="Web-{A97DCE2A-992C-44F6-A124-45C21B8C311F}" dt="2020-02-26T17:10:13.372" v="9" actId="1076"/>
          <ac:picMkLst>
            <pc:docMk/>
            <pc:sldMk cId="694973829" sldId="394"/>
            <ac:picMk id="8" creationId="{A55D8A63-B1FA-4EA6-A214-DD2E31435810}"/>
          </ac:picMkLst>
        </pc:picChg>
      </pc:sldChg>
    </pc:docChg>
  </pc:docChgLst>
  <pc:docChgLst>
    <pc:chgData name="Jackson, Timothy" userId="S::timothy.jackson@suny.edu::9ce01cec-8b46-438e-9d10-af58cd21d299" providerId="AD" clId="Web-{AE51CCC4-B227-4429-B02F-A57A64897FDD}"/>
    <pc:docChg chg="modSld">
      <pc:chgData name="Jackson, Timothy" userId="S::timothy.jackson@suny.edu::9ce01cec-8b46-438e-9d10-af58cd21d299" providerId="AD" clId="Web-{AE51CCC4-B227-4429-B02F-A57A64897FDD}" dt="2020-07-28T16:09:17.317" v="1" actId="20577"/>
      <pc:docMkLst>
        <pc:docMk/>
      </pc:docMkLst>
      <pc:sldChg chg="modSp">
        <pc:chgData name="Jackson, Timothy" userId="S::timothy.jackson@suny.edu::9ce01cec-8b46-438e-9d10-af58cd21d299" providerId="AD" clId="Web-{AE51CCC4-B227-4429-B02F-A57A64897FDD}" dt="2020-07-28T16:09:17.317" v="0" actId="20577"/>
        <pc:sldMkLst>
          <pc:docMk/>
          <pc:sldMk cId="4152834119" sldId="459"/>
        </pc:sldMkLst>
        <pc:spChg chg="mod">
          <ac:chgData name="Jackson, Timothy" userId="S::timothy.jackson@suny.edu::9ce01cec-8b46-438e-9d10-af58cd21d299" providerId="AD" clId="Web-{AE51CCC4-B227-4429-B02F-A57A64897FDD}" dt="2020-07-28T16:09:17.317" v="0" actId="20577"/>
          <ac:spMkLst>
            <pc:docMk/>
            <pc:sldMk cId="4152834119" sldId="459"/>
            <ac:spMk id="5" creationId="{535E1953-C7A3-4180-AAE1-5C1894D3B757}"/>
          </ac:spMkLst>
        </pc:spChg>
      </pc:sldChg>
    </pc:docChg>
  </pc:docChgLst>
  <pc:docChgLst>
    <pc:chgData clId="Web-{8EA4069A-AF79-2E8D-F89C-3314F084224B}"/>
    <pc:docChg chg="delSld modSld">
      <pc:chgData name="" userId="" providerId="" clId="Web-{8EA4069A-AF79-2E8D-F89C-3314F084224B}" dt="2019-11-21T21:40:38.545" v="3"/>
      <pc:docMkLst>
        <pc:docMk/>
      </pc:docMkLst>
      <pc:sldChg chg="addSp delSp modSp">
        <pc:chgData name="" userId="" providerId="" clId="Web-{8EA4069A-AF79-2E8D-F89C-3314F084224B}" dt="2019-11-21T21:40:38.545" v="3"/>
        <pc:sldMkLst>
          <pc:docMk/>
          <pc:sldMk cId="3982493420" sldId="289"/>
        </pc:sldMkLst>
        <pc:picChg chg="add del mod">
          <ac:chgData name="" userId="" providerId="" clId="Web-{8EA4069A-AF79-2E8D-F89C-3314F084224B}" dt="2019-11-21T21:40:38.545" v="3"/>
          <ac:picMkLst>
            <pc:docMk/>
            <pc:sldMk cId="3982493420" sldId="289"/>
            <ac:picMk id="2" creationId="{26B2A40C-AED8-4287-A4C3-708D73D79178}"/>
          </ac:picMkLst>
        </pc:picChg>
      </pc:sldChg>
      <pc:sldChg chg="del">
        <pc:chgData name="" userId="" providerId="" clId="Web-{8EA4069A-AF79-2E8D-F89C-3314F084224B}" dt="2019-11-21T21:40:31.420" v="2"/>
        <pc:sldMkLst>
          <pc:docMk/>
          <pc:sldMk cId="274199124" sldId="320"/>
        </pc:sldMkLst>
      </pc:sldChg>
      <pc:sldChg chg="del">
        <pc:chgData name="" userId="" providerId="" clId="Web-{8EA4069A-AF79-2E8D-F89C-3314F084224B}" dt="2019-11-21T21:40:31.404" v="1"/>
        <pc:sldMkLst>
          <pc:docMk/>
          <pc:sldMk cId="3421620588" sldId="323"/>
        </pc:sldMkLst>
      </pc:sldChg>
    </pc:docChg>
  </pc:docChgLst>
  <pc:docChgLst>
    <pc:chgData name="Pawlowski, Gail" userId="S::gail.pawlowski@suny.edu::bd5da5e8-06b1-4cc2-aa69-9abf12f7c241" providerId="AD" clId="Web-{20D63E69-3422-49DF-853E-E39291D7816B}"/>
    <pc:docChg chg="modSld">
      <pc:chgData name="Pawlowski, Gail" userId="S::gail.pawlowski@suny.edu::bd5da5e8-06b1-4cc2-aa69-9abf12f7c241" providerId="AD" clId="Web-{20D63E69-3422-49DF-853E-E39291D7816B}" dt="2020-02-26T02:02:15.720" v="444" actId="20577"/>
      <pc:docMkLst>
        <pc:docMk/>
      </pc:docMkLst>
      <pc:sldChg chg="modSp">
        <pc:chgData name="Pawlowski, Gail" userId="S::gail.pawlowski@suny.edu::bd5da5e8-06b1-4cc2-aa69-9abf12f7c241" providerId="AD" clId="Web-{20D63E69-3422-49DF-853E-E39291D7816B}" dt="2020-02-26T01:54:56.877" v="429" actId="20577"/>
        <pc:sldMkLst>
          <pc:docMk/>
          <pc:sldMk cId="2927739056" sldId="389"/>
        </pc:sldMkLst>
        <pc:spChg chg="mod">
          <ac:chgData name="Pawlowski, Gail" userId="S::gail.pawlowski@suny.edu::bd5da5e8-06b1-4cc2-aa69-9abf12f7c241" providerId="AD" clId="Web-{20D63E69-3422-49DF-853E-E39291D7816B}" dt="2020-02-26T01:02:46.077" v="222" actId="20577"/>
          <ac:spMkLst>
            <pc:docMk/>
            <pc:sldMk cId="2927739056" sldId="389"/>
            <ac:spMk id="2" creationId="{71EA7B85-A46E-4A0A-B5A6-003D849DE4A5}"/>
          </ac:spMkLst>
        </pc:spChg>
        <pc:spChg chg="mod">
          <ac:chgData name="Pawlowski, Gail" userId="S::gail.pawlowski@suny.edu::bd5da5e8-06b1-4cc2-aa69-9abf12f7c241" providerId="AD" clId="Web-{20D63E69-3422-49DF-853E-E39291D7816B}" dt="2020-02-26T01:54:56.877" v="429" actId="20577"/>
          <ac:spMkLst>
            <pc:docMk/>
            <pc:sldMk cId="2927739056" sldId="389"/>
            <ac:spMk id="20" creationId="{32BE5DFF-231E-4A73-8EC9-783CF74A8384}"/>
          </ac:spMkLst>
        </pc:spChg>
      </pc:sldChg>
      <pc:sldChg chg="modSp">
        <pc:chgData name="Pawlowski, Gail" userId="S::gail.pawlowski@suny.edu::bd5da5e8-06b1-4cc2-aa69-9abf12f7c241" providerId="AD" clId="Web-{20D63E69-3422-49DF-853E-E39291D7816B}" dt="2020-02-26T01:03:01.406" v="228" actId="20577"/>
        <pc:sldMkLst>
          <pc:docMk/>
          <pc:sldMk cId="225605480" sldId="390"/>
        </pc:sldMkLst>
        <pc:spChg chg="mod">
          <ac:chgData name="Pawlowski, Gail" userId="S::gail.pawlowski@suny.edu::bd5da5e8-06b1-4cc2-aa69-9abf12f7c241" providerId="AD" clId="Web-{20D63E69-3422-49DF-853E-E39291D7816B}" dt="2020-02-26T01:03:01.406" v="228" actId="20577"/>
          <ac:spMkLst>
            <pc:docMk/>
            <pc:sldMk cId="225605480" sldId="390"/>
            <ac:spMk id="2" creationId="{71EA7B85-A46E-4A0A-B5A6-003D849DE4A5}"/>
          </ac:spMkLst>
        </pc:spChg>
      </pc:sldChg>
      <pc:sldChg chg="modSp">
        <pc:chgData name="Pawlowski, Gail" userId="S::gail.pawlowski@suny.edu::bd5da5e8-06b1-4cc2-aa69-9abf12f7c241" providerId="AD" clId="Web-{20D63E69-3422-49DF-853E-E39291D7816B}" dt="2020-02-26T01:05:33.678" v="255" actId="20577"/>
        <pc:sldMkLst>
          <pc:docMk/>
          <pc:sldMk cId="3625907871" sldId="391"/>
        </pc:sldMkLst>
        <pc:spChg chg="mod">
          <ac:chgData name="Pawlowski, Gail" userId="S::gail.pawlowski@suny.edu::bd5da5e8-06b1-4cc2-aa69-9abf12f7c241" providerId="AD" clId="Web-{20D63E69-3422-49DF-853E-E39291D7816B}" dt="2020-02-26T01:05:33.678" v="255" actId="20577"/>
          <ac:spMkLst>
            <pc:docMk/>
            <pc:sldMk cId="3625907871" sldId="391"/>
            <ac:spMk id="4" creationId="{B265B45E-18EB-42DE-B28A-3293B6E48E79}"/>
          </ac:spMkLst>
        </pc:spChg>
      </pc:sldChg>
      <pc:sldChg chg="modSp">
        <pc:chgData name="Pawlowski, Gail" userId="S::gail.pawlowski@suny.edu::bd5da5e8-06b1-4cc2-aa69-9abf12f7c241" providerId="AD" clId="Web-{20D63E69-3422-49DF-853E-E39291D7816B}" dt="2020-02-26T01:02:52.078" v="225" actId="20577"/>
        <pc:sldMkLst>
          <pc:docMk/>
          <pc:sldMk cId="1640149953" sldId="392"/>
        </pc:sldMkLst>
        <pc:spChg chg="mod">
          <ac:chgData name="Pawlowski, Gail" userId="S::gail.pawlowski@suny.edu::bd5da5e8-06b1-4cc2-aa69-9abf12f7c241" providerId="AD" clId="Web-{20D63E69-3422-49DF-853E-E39291D7816B}" dt="2020-02-26T01:02:52.078" v="225" actId="20577"/>
          <ac:spMkLst>
            <pc:docMk/>
            <pc:sldMk cId="1640149953" sldId="392"/>
            <ac:spMk id="2" creationId="{71EA7B85-A46E-4A0A-B5A6-003D849DE4A5}"/>
          </ac:spMkLst>
        </pc:spChg>
      </pc:sldChg>
      <pc:sldChg chg="modSp">
        <pc:chgData name="Pawlowski, Gail" userId="S::gail.pawlowski@suny.edu::bd5da5e8-06b1-4cc2-aa69-9abf12f7c241" providerId="AD" clId="Web-{20D63E69-3422-49DF-853E-E39291D7816B}" dt="2020-02-26T02:02:12.267" v="442" actId="20577"/>
        <pc:sldMkLst>
          <pc:docMk/>
          <pc:sldMk cId="4014213980" sldId="393"/>
        </pc:sldMkLst>
        <pc:spChg chg="mod">
          <ac:chgData name="Pawlowski, Gail" userId="S::gail.pawlowski@suny.edu::bd5da5e8-06b1-4cc2-aa69-9abf12f7c241" providerId="AD" clId="Web-{20D63E69-3422-49DF-853E-E39291D7816B}" dt="2020-02-26T02:02:12.267" v="442" actId="20577"/>
          <ac:spMkLst>
            <pc:docMk/>
            <pc:sldMk cId="4014213980" sldId="393"/>
            <ac:spMk id="2" creationId="{71EA7B85-A46E-4A0A-B5A6-003D849DE4A5}"/>
          </ac:spMkLst>
        </pc:spChg>
        <pc:spChg chg="mod">
          <ac:chgData name="Pawlowski, Gail" userId="S::gail.pawlowski@suny.edu::bd5da5e8-06b1-4cc2-aa69-9abf12f7c241" providerId="AD" clId="Web-{20D63E69-3422-49DF-853E-E39291D7816B}" dt="2020-02-26T01:55:17.737" v="440" actId="20577"/>
          <ac:spMkLst>
            <pc:docMk/>
            <pc:sldMk cId="4014213980" sldId="393"/>
            <ac:spMk id="4" creationId="{B265B45E-18EB-42DE-B28A-3293B6E48E79}"/>
          </ac:spMkLst>
        </pc:spChg>
      </pc:sldChg>
      <pc:sldChg chg="addSp modSp">
        <pc:chgData name="Pawlowski, Gail" userId="S::gail.pawlowski@suny.edu::bd5da5e8-06b1-4cc2-aa69-9abf12f7c241" providerId="AD" clId="Web-{20D63E69-3422-49DF-853E-E39291D7816B}" dt="2020-02-26T01:28:49.026" v="328" actId="14100"/>
        <pc:sldMkLst>
          <pc:docMk/>
          <pc:sldMk cId="694973829" sldId="394"/>
        </pc:sldMkLst>
        <pc:spChg chg="mod">
          <ac:chgData name="Pawlowski, Gail" userId="S::gail.pawlowski@suny.edu::bd5da5e8-06b1-4cc2-aa69-9abf12f7c241" providerId="AD" clId="Web-{20D63E69-3422-49DF-853E-E39291D7816B}" dt="2020-02-26T01:07:06.838" v="324" actId="20577"/>
          <ac:spMkLst>
            <pc:docMk/>
            <pc:sldMk cId="694973829" sldId="394"/>
            <ac:spMk id="2" creationId="{71EA7B85-A46E-4A0A-B5A6-003D849DE4A5}"/>
          </ac:spMkLst>
        </pc:spChg>
        <pc:spChg chg="mod">
          <ac:chgData name="Pawlowski, Gail" userId="S::gail.pawlowski@suny.edu::bd5da5e8-06b1-4cc2-aa69-9abf12f7c241" providerId="AD" clId="Web-{20D63E69-3422-49DF-853E-E39291D7816B}" dt="2020-02-26T01:06:55.744" v="323" actId="14100"/>
          <ac:spMkLst>
            <pc:docMk/>
            <pc:sldMk cId="694973829" sldId="394"/>
            <ac:spMk id="4" creationId="{B265B45E-18EB-42DE-B28A-3293B6E48E79}"/>
          </ac:spMkLst>
        </pc:spChg>
        <pc:picChg chg="add mod">
          <ac:chgData name="Pawlowski, Gail" userId="S::gail.pawlowski@suny.edu::bd5da5e8-06b1-4cc2-aa69-9abf12f7c241" providerId="AD" clId="Web-{20D63E69-3422-49DF-853E-E39291D7816B}" dt="2020-02-26T01:28:49.026" v="328" actId="14100"/>
          <ac:picMkLst>
            <pc:docMk/>
            <pc:sldMk cId="694973829" sldId="394"/>
            <ac:picMk id="3" creationId="{8C2DE2D0-12FF-48BB-93D6-B63788705E82}"/>
          </ac:picMkLst>
        </pc:picChg>
      </pc:sldChg>
    </pc:docChg>
  </pc:docChgLst>
  <pc:docChgLst>
    <pc:chgData name="Kester, Yvonne" userId="S::yvonne.kester@suny.edu::9449cec1-63eb-49f8-abb7-677723411fa2" providerId="AD" clId="Web-{B5BF85F2-A785-B4D3-775A-110AE5A4F514}"/>
    <pc:docChg chg="modSld">
      <pc:chgData name="Kester, Yvonne" userId="S::yvonne.kester@suny.edu::9449cec1-63eb-49f8-abb7-677723411fa2" providerId="AD" clId="Web-{B5BF85F2-A785-B4D3-775A-110AE5A4F514}" dt="2020-01-29T14:22:17.699" v="58" actId="20577"/>
      <pc:docMkLst>
        <pc:docMk/>
      </pc:docMkLst>
      <pc:sldChg chg="modSp">
        <pc:chgData name="Kester, Yvonne" userId="S::yvonne.kester@suny.edu::9449cec1-63eb-49f8-abb7-677723411fa2" providerId="AD" clId="Web-{B5BF85F2-A785-B4D3-775A-110AE5A4F514}" dt="2020-01-29T14:22:17.699" v="57" actId="20577"/>
        <pc:sldMkLst>
          <pc:docMk/>
          <pc:sldMk cId="594391665" sldId="363"/>
        </pc:sldMkLst>
        <pc:spChg chg="mod">
          <ac:chgData name="Kester, Yvonne" userId="S::yvonne.kester@suny.edu::9449cec1-63eb-49f8-abb7-677723411fa2" providerId="AD" clId="Web-{B5BF85F2-A785-B4D3-775A-110AE5A4F514}" dt="2020-01-29T14:22:17.699" v="57" actId="20577"/>
          <ac:spMkLst>
            <pc:docMk/>
            <pc:sldMk cId="594391665" sldId="363"/>
            <ac:spMk id="11" creationId="{00000000-0000-0000-0000-000000000000}"/>
          </ac:spMkLst>
        </pc:spChg>
      </pc:sldChg>
    </pc:docChg>
  </pc:docChgLst>
  <pc:docChgLst>
    <pc:chgData name="Pritting, Shannon" userId="S::shannon.pritting@suny.edu::b6acce8b-3193-4a7b-b3b8-1dc43a9f8da4" providerId="AD" clId="Web-{751BB90A-ECD9-4A17-950B-3A806DBE36AC}"/>
    <pc:docChg chg="modSld">
      <pc:chgData name="Pritting, Shannon" userId="S::shannon.pritting@suny.edu::b6acce8b-3193-4a7b-b3b8-1dc43a9f8da4" providerId="AD" clId="Web-{751BB90A-ECD9-4A17-950B-3A806DBE36AC}" dt="2020-07-28T13:52:15.113" v="402" actId="20577"/>
      <pc:docMkLst>
        <pc:docMk/>
      </pc:docMkLst>
      <pc:sldChg chg="modSp">
        <pc:chgData name="Pritting, Shannon" userId="S::shannon.pritting@suny.edu::b6acce8b-3193-4a7b-b3b8-1dc43a9f8da4" providerId="AD" clId="Web-{751BB90A-ECD9-4A17-950B-3A806DBE36AC}" dt="2020-07-28T13:52:14.488" v="400" actId="20577"/>
        <pc:sldMkLst>
          <pc:docMk/>
          <pc:sldMk cId="3723556776" sldId="466"/>
        </pc:sldMkLst>
        <pc:spChg chg="mod">
          <ac:chgData name="Pritting, Shannon" userId="S::shannon.pritting@suny.edu::b6acce8b-3193-4a7b-b3b8-1dc43a9f8da4" providerId="AD" clId="Web-{751BB90A-ECD9-4A17-950B-3A806DBE36AC}" dt="2020-07-28T13:52:14.488" v="400" actId="20577"/>
          <ac:spMkLst>
            <pc:docMk/>
            <pc:sldMk cId="3723556776" sldId="466"/>
            <ac:spMk id="7" creationId="{4FA09018-5E31-844D-B928-F6DDC95990F2}"/>
          </ac:spMkLst>
        </pc:spChg>
      </pc:sldChg>
      <pc:sldChg chg="modSp">
        <pc:chgData name="Pritting, Shannon" userId="S::shannon.pritting@suny.edu::b6acce8b-3193-4a7b-b3b8-1dc43a9f8da4" providerId="AD" clId="Web-{751BB90A-ECD9-4A17-950B-3A806DBE36AC}" dt="2020-07-28T13:52:04.504" v="388" actId="20577"/>
        <pc:sldMkLst>
          <pc:docMk/>
          <pc:sldMk cId="680024156" sldId="467"/>
        </pc:sldMkLst>
        <pc:spChg chg="mod">
          <ac:chgData name="Pritting, Shannon" userId="S::shannon.pritting@suny.edu::b6acce8b-3193-4a7b-b3b8-1dc43a9f8da4" providerId="AD" clId="Web-{751BB90A-ECD9-4A17-950B-3A806DBE36AC}" dt="2020-07-28T13:47:41.644" v="223" actId="1076"/>
          <ac:spMkLst>
            <pc:docMk/>
            <pc:sldMk cId="680024156" sldId="467"/>
            <ac:spMk id="2" creationId="{244B8E82-FFA2-4420-9F5C-C344ED44C26B}"/>
          </ac:spMkLst>
        </pc:spChg>
        <pc:spChg chg="mod">
          <ac:chgData name="Pritting, Shannon" userId="S::shannon.pritting@suny.edu::b6acce8b-3193-4a7b-b3b8-1dc43a9f8da4" providerId="AD" clId="Web-{751BB90A-ECD9-4A17-950B-3A806DBE36AC}" dt="2020-07-28T13:52:04.504" v="388" actId="20577"/>
          <ac:spMkLst>
            <pc:docMk/>
            <pc:sldMk cId="680024156" sldId="467"/>
            <ac:spMk id="4" creationId="{5341DB96-EA4D-479F-8145-807E5104D577}"/>
          </ac:spMkLst>
        </pc:spChg>
      </pc:sldChg>
    </pc:docChg>
  </pc:docChgLst>
  <pc:docChgLst>
    <pc:chgData name="McGee, Margaret" userId="S::margaret.mcgee@suny.edu::07377fe7-8f05-4c22-a697-5f820ef7115e" providerId="AD" clId="Web-{17E99B41-A942-44F8-209F-25EF3E8C4B90}"/>
    <pc:docChg chg="addSld delSld modSld sldOrd">
      <pc:chgData name="McGee, Margaret" userId="S::margaret.mcgee@suny.edu::07377fe7-8f05-4c22-a697-5f820ef7115e" providerId="AD" clId="Web-{17E99B41-A942-44F8-209F-25EF3E8C4B90}" dt="2019-12-18T14:16:59.997" v="4214" actId="1076"/>
      <pc:docMkLst>
        <pc:docMk/>
      </pc:docMkLst>
      <pc:sldChg chg="addSp delSp modSp ord">
        <pc:chgData name="McGee, Margaret" userId="S::margaret.mcgee@suny.edu::07377fe7-8f05-4c22-a697-5f820ef7115e" providerId="AD" clId="Web-{17E99B41-A942-44F8-209F-25EF3E8C4B90}" dt="2019-12-18T14:11:03.138" v="4178" actId="1076"/>
        <pc:sldMkLst>
          <pc:docMk/>
          <pc:sldMk cId="2227392382" sldId="342"/>
        </pc:sldMkLst>
        <pc:spChg chg="mod">
          <ac:chgData name="McGee, Margaret" userId="S::margaret.mcgee@suny.edu::07377fe7-8f05-4c22-a697-5f820ef7115e" providerId="AD" clId="Web-{17E99B41-A942-44F8-209F-25EF3E8C4B90}" dt="2019-12-17T21:34:29.341" v="632" actId="20577"/>
          <ac:spMkLst>
            <pc:docMk/>
            <pc:sldMk cId="2227392382" sldId="342"/>
            <ac:spMk id="2" creationId="{71EA7B85-A46E-4A0A-B5A6-003D849DE4A5}"/>
          </ac:spMkLst>
        </pc:spChg>
        <pc:spChg chg="mod">
          <ac:chgData name="McGee, Margaret" userId="S::margaret.mcgee@suny.edu::07377fe7-8f05-4c22-a697-5f820ef7115e" providerId="AD" clId="Web-{17E99B41-A942-44F8-209F-25EF3E8C4B90}" dt="2019-12-17T23:19:55.942" v="4082" actId="20577"/>
          <ac:spMkLst>
            <pc:docMk/>
            <pc:sldMk cId="2227392382" sldId="342"/>
            <ac:spMk id="3" creationId="{4DBDDB3F-B73C-4F73-9955-8AC852907A47}"/>
          </ac:spMkLst>
        </pc:spChg>
        <pc:picChg chg="add del mod ord">
          <ac:chgData name="McGee, Margaret" userId="S::margaret.mcgee@suny.edu::07377fe7-8f05-4c22-a697-5f820ef7115e" providerId="AD" clId="Web-{17E99B41-A942-44F8-209F-25EF3E8C4B90}" dt="2019-12-18T14:10:32.871" v="4175"/>
          <ac:picMkLst>
            <pc:docMk/>
            <pc:sldMk cId="2227392382" sldId="342"/>
            <ac:picMk id="4" creationId="{DB4E45F6-045E-4197-830D-F8111FB4965F}"/>
          </ac:picMkLst>
        </pc:picChg>
        <pc:picChg chg="add mod">
          <ac:chgData name="McGee, Margaret" userId="S::margaret.mcgee@suny.edu::07377fe7-8f05-4c22-a697-5f820ef7115e" providerId="AD" clId="Web-{17E99B41-A942-44F8-209F-25EF3E8C4B90}" dt="2019-12-18T14:11:03.138" v="4178" actId="1076"/>
          <ac:picMkLst>
            <pc:docMk/>
            <pc:sldMk cId="2227392382" sldId="342"/>
            <ac:picMk id="8" creationId="{1C5D211B-8907-4B5A-8B62-BEC3B0025CA6}"/>
          </ac:picMkLst>
        </pc:picChg>
      </pc:sldChg>
      <pc:sldChg chg="modSp del">
        <pc:chgData name="McGee, Margaret" userId="S::margaret.mcgee@suny.edu::07377fe7-8f05-4c22-a697-5f820ef7115e" providerId="AD" clId="Web-{17E99B41-A942-44F8-209F-25EF3E8C4B90}" dt="2019-12-17T23:02:01.422" v="3449"/>
        <pc:sldMkLst>
          <pc:docMk/>
          <pc:sldMk cId="3497420990" sldId="343"/>
        </pc:sldMkLst>
        <pc:spChg chg="mod">
          <ac:chgData name="McGee, Margaret" userId="S::margaret.mcgee@suny.edu::07377fe7-8f05-4c22-a697-5f820ef7115e" providerId="AD" clId="Web-{17E99B41-A942-44F8-209F-25EF3E8C4B90}" dt="2019-12-17T22:01:48.105" v="2210" actId="20577"/>
          <ac:spMkLst>
            <pc:docMk/>
            <pc:sldMk cId="3497420990" sldId="343"/>
            <ac:spMk id="2" creationId="{71EA7B85-A46E-4A0A-B5A6-003D849DE4A5}"/>
          </ac:spMkLst>
        </pc:spChg>
      </pc:sldChg>
      <pc:sldChg chg="addSp delSp modSp">
        <pc:chgData name="McGee, Margaret" userId="S::margaret.mcgee@suny.edu::07377fe7-8f05-4c22-a697-5f820ef7115e" providerId="AD" clId="Web-{17E99B41-A942-44F8-209F-25EF3E8C4B90}" dt="2019-12-18T14:16:59.997" v="4214" actId="1076"/>
        <pc:sldMkLst>
          <pc:docMk/>
          <pc:sldMk cId="3546033310" sldId="344"/>
        </pc:sldMkLst>
        <pc:spChg chg="mod">
          <ac:chgData name="McGee, Margaret" userId="S::margaret.mcgee@suny.edu::07377fe7-8f05-4c22-a697-5f820ef7115e" providerId="AD" clId="Web-{17E99B41-A942-44F8-209F-25EF3E8C4B90}" dt="2019-12-17T21:12:57.639" v="101" actId="20577"/>
          <ac:spMkLst>
            <pc:docMk/>
            <pc:sldMk cId="3546033310" sldId="344"/>
            <ac:spMk id="2" creationId="{71EA7B85-A46E-4A0A-B5A6-003D849DE4A5}"/>
          </ac:spMkLst>
        </pc:spChg>
        <pc:spChg chg="del mod">
          <ac:chgData name="McGee, Margaret" userId="S::margaret.mcgee@suny.edu::07377fe7-8f05-4c22-a697-5f820ef7115e" providerId="AD" clId="Web-{17E99B41-A942-44F8-209F-25EF3E8C4B90}" dt="2019-12-17T21:09:35.701" v="22"/>
          <ac:spMkLst>
            <pc:docMk/>
            <pc:sldMk cId="3546033310" sldId="344"/>
            <ac:spMk id="3" creationId="{4DBDDB3F-B73C-4F73-9955-8AC852907A47}"/>
          </ac:spMkLst>
        </pc:spChg>
        <pc:spChg chg="add del mod">
          <ac:chgData name="McGee, Margaret" userId="S::margaret.mcgee@suny.edu::07377fe7-8f05-4c22-a697-5f820ef7115e" providerId="AD" clId="Web-{17E99B41-A942-44F8-209F-25EF3E8C4B90}" dt="2019-12-17T21:11:36.607" v="63"/>
          <ac:spMkLst>
            <pc:docMk/>
            <pc:sldMk cId="3546033310" sldId="344"/>
            <ac:spMk id="4" creationId="{9BAE8752-47AA-430A-9AD7-D2B2D46F63AC}"/>
          </ac:spMkLst>
        </pc:spChg>
        <pc:spChg chg="add mod">
          <ac:chgData name="McGee, Margaret" userId="S::margaret.mcgee@suny.edu::07377fe7-8f05-4c22-a697-5f820ef7115e" providerId="AD" clId="Web-{17E99B41-A942-44F8-209F-25EF3E8C4B90}" dt="2019-12-17T23:23:04.364" v="4167" actId="20577"/>
          <ac:spMkLst>
            <pc:docMk/>
            <pc:sldMk cId="3546033310" sldId="344"/>
            <ac:spMk id="6" creationId="{0134EE62-A3AE-4ABC-9D13-84F3C54BAAF7}"/>
          </ac:spMkLst>
        </pc:spChg>
        <pc:picChg chg="add mod">
          <ac:chgData name="McGee, Margaret" userId="S::margaret.mcgee@suny.edu::07377fe7-8f05-4c22-a697-5f820ef7115e" providerId="AD" clId="Web-{17E99B41-A942-44F8-209F-25EF3E8C4B90}" dt="2019-12-18T14:16:59.997" v="4214" actId="1076"/>
          <ac:picMkLst>
            <pc:docMk/>
            <pc:sldMk cId="3546033310" sldId="344"/>
            <ac:picMk id="3" creationId="{2B67234E-C44C-41EA-B65A-6DEE4AE95277}"/>
          </ac:picMkLst>
        </pc:picChg>
      </pc:sldChg>
      <pc:sldChg chg="addSp modSp">
        <pc:chgData name="McGee, Margaret" userId="S::margaret.mcgee@suny.edu::07377fe7-8f05-4c22-a697-5f820ef7115e" providerId="AD" clId="Web-{17E99B41-A942-44F8-209F-25EF3E8C4B90}" dt="2019-12-18T14:13:29.738" v="4199" actId="1076"/>
        <pc:sldMkLst>
          <pc:docMk/>
          <pc:sldMk cId="711493466" sldId="357"/>
        </pc:sldMkLst>
        <pc:spChg chg="mod">
          <ac:chgData name="McGee, Margaret" userId="S::margaret.mcgee@suny.edu::07377fe7-8f05-4c22-a697-5f820ef7115e" providerId="AD" clId="Web-{17E99B41-A942-44F8-209F-25EF3E8C4B90}" dt="2019-12-17T22:01:43.168" v="2203" actId="20577"/>
          <ac:spMkLst>
            <pc:docMk/>
            <pc:sldMk cId="711493466" sldId="357"/>
            <ac:spMk id="5" creationId="{00000000-0000-0000-0000-000000000000}"/>
          </ac:spMkLst>
        </pc:spChg>
        <pc:spChg chg="mod">
          <ac:chgData name="McGee, Margaret" userId="S::margaret.mcgee@suny.edu::07377fe7-8f05-4c22-a697-5f820ef7115e" providerId="AD" clId="Web-{17E99B41-A942-44F8-209F-25EF3E8C4B90}" dt="2019-12-18T14:12:34.970" v="4180" actId="1076"/>
          <ac:spMkLst>
            <pc:docMk/>
            <pc:sldMk cId="711493466" sldId="357"/>
            <ac:spMk id="6" creationId="{00000000-0000-0000-0000-000000000000}"/>
          </ac:spMkLst>
        </pc:spChg>
        <pc:picChg chg="add mod">
          <ac:chgData name="McGee, Margaret" userId="S::margaret.mcgee@suny.edu::07377fe7-8f05-4c22-a697-5f820ef7115e" providerId="AD" clId="Web-{17E99B41-A942-44F8-209F-25EF3E8C4B90}" dt="2019-12-18T14:13:29.738" v="4199" actId="1076"/>
          <ac:picMkLst>
            <pc:docMk/>
            <pc:sldMk cId="711493466" sldId="357"/>
            <ac:picMk id="2" creationId="{64E1B70C-6CBC-45F5-B8B0-274CA7D0F867}"/>
          </ac:picMkLst>
        </pc:picChg>
        <pc:picChg chg="add mod">
          <ac:chgData name="McGee, Margaret" userId="S::margaret.mcgee@suny.edu::07377fe7-8f05-4c22-a697-5f820ef7115e" providerId="AD" clId="Web-{17E99B41-A942-44F8-209F-25EF3E8C4B90}" dt="2019-12-18T14:13:26.941" v="4198" actId="1076"/>
          <ac:picMkLst>
            <pc:docMk/>
            <pc:sldMk cId="711493466" sldId="357"/>
            <ac:picMk id="4" creationId="{D986E949-1CAD-448C-B7E3-C3A830A31D9E}"/>
          </ac:picMkLst>
        </pc:picChg>
        <pc:picChg chg="add mod">
          <ac:chgData name="McGee, Margaret" userId="S::margaret.mcgee@suny.edu::07377fe7-8f05-4c22-a697-5f820ef7115e" providerId="AD" clId="Web-{17E99B41-A942-44F8-209F-25EF3E8C4B90}" dt="2019-12-18T14:13:23.566" v="4197" actId="1076"/>
          <ac:picMkLst>
            <pc:docMk/>
            <pc:sldMk cId="711493466" sldId="357"/>
            <ac:picMk id="16" creationId="{5190928C-DD69-443B-AECF-557FA2DCEE8E}"/>
          </ac:picMkLst>
        </pc:picChg>
        <pc:picChg chg="add mod">
          <ac:chgData name="McGee, Margaret" userId="S::margaret.mcgee@suny.edu::07377fe7-8f05-4c22-a697-5f820ef7115e" providerId="AD" clId="Web-{17E99B41-A942-44F8-209F-25EF3E8C4B90}" dt="2019-12-18T14:13:18.394" v="4195" actId="1076"/>
          <ac:picMkLst>
            <pc:docMk/>
            <pc:sldMk cId="711493466" sldId="357"/>
            <ac:picMk id="18" creationId="{ED953638-415A-42AF-965C-724D6B15586E}"/>
          </ac:picMkLst>
        </pc:picChg>
      </pc:sldChg>
      <pc:sldChg chg="addSp modSp add replId">
        <pc:chgData name="McGee, Margaret" userId="S::margaret.mcgee@suny.edu::07377fe7-8f05-4c22-a697-5f820ef7115e" providerId="AD" clId="Web-{17E99B41-A942-44F8-209F-25EF3E8C4B90}" dt="2019-12-18T14:15:46.806" v="4206" actId="1076"/>
        <pc:sldMkLst>
          <pc:docMk/>
          <pc:sldMk cId="2781011315" sldId="360"/>
        </pc:sldMkLst>
        <pc:spChg chg="mod">
          <ac:chgData name="McGee, Margaret" userId="S::margaret.mcgee@suny.edu::07377fe7-8f05-4c22-a697-5f820ef7115e" providerId="AD" clId="Web-{17E99B41-A942-44F8-209F-25EF3E8C4B90}" dt="2019-12-17T22:02:38.105" v="2285" actId="20577"/>
          <ac:spMkLst>
            <pc:docMk/>
            <pc:sldMk cId="2781011315" sldId="360"/>
            <ac:spMk id="5" creationId="{00000000-0000-0000-0000-000000000000}"/>
          </ac:spMkLst>
        </pc:spChg>
        <pc:spChg chg="mod">
          <ac:chgData name="McGee, Margaret" userId="S::margaret.mcgee@suny.edu::07377fe7-8f05-4c22-a697-5f820ef7115e" providerId="AD" clId="Web-{17E99B41-A942-44F8-209F-25EF3E8C4B90}" dt="2019-12-18T14:15:11.617" v="4203" actId="14100"/>
          <ac:spMkLst>
            <pc:docMk/>
            <pc:sldMk cId="2781011315" sldId="360"/>
            <ac:spMk id="6" creationId="{00000000-0000-0000-0000-000000000000}"/>
          </ac:spMkLst>
        </pc:spChg>
        <pc:picChg chg="add mod">
          <ac:chgData name="McGee, Margaret" userId="S::margaret.mcgee@suny.edu::07377fe7-8f05-4c22-a697-5f820ef7115e" providerId="AD" clId="Web-{17E99B41-A942-44F8-209F-25EF3E8C4B90}" dt="2019-12-18T14:15:46.806" v="4206" actId="1076"/>
          <ac:picMkLst>
            <pc:docMk/>
            <pc:sldMk cId="2781011315" sldId="360"/>
            <ac:picMk id="2" creationId="{D96BA6EC-64F8-4427-947B-F2D1B84D3920}"/>
          </ac:picMkLst>
        </pc:picChg>
      </pc:sldChg>
    </pc:docChg>
  </pc:docChgLst>
  <pc:docChgLst>
    <pc:chgData name="Jackson, Timothy" userId="S::timothy.jackson@suny.edu::9ce01cec-8b46-438e-9d10-af58cd21d299" providerId="AD" clId="Web-{8E5EE1B6-9FC3-4DD3-B207-A0FB2EB42192}"/>
    <pc:docChg chg="addSld delSld modSld">
      <pc:chgData name="Jackson, Timothy" userId="S::timothy.jackson@suny.edu::9ce01cec-8b46-438e-9d10-af58cd21d299" providerId="AD" clId="Web-{8E5EE1B6-9FC3-4DD3-B207-A0FB2EB42192}" dt="2020-07-28T02:04:49.960" v="1814"/>
      <pc:docMkLst>
        <pc:docMk/>
      </pc:docMkLst>
      <pc:sldChg chg="modSp">
        <pc:chgData name="Jackson, Timothy" userId="S::timothy.jackson@suny.edu::9ce01cec-8b46-438e-9d10-af58cd21d299" providerId="AD" clId="Web-{8E5EE1B6-9FC3-4DD3-B207-A0FB2EB42192}" dt="2020-07-28T01:27:58.202" v="74" actId="20577"/>
        <pc:sldMkLst>
          <pc:docMk/>
          <pc:sldMk cId="581364705" sldId="438"/>
        </pc:sldMkLst>
        <pc:spChg chg="mod">
          <ac:chgData name="Jackson, Timothy" userId="S::timothy.jackson@suny.edu::9ce01cec-8b46-438e-9d10-af58cd21d299" providerId="AD" clId="Web-{8E5EE1B6-9FC3-4DD3-B207-A0FB2EB42192}" dt="2020-07-28T01:27:58.202" v="74" actId="20577"/>
          <ac:spMkLst>
            <pc:docMk/>
            <pc:sldMk cId="581364705" sldId="438"/>
            <ac:spMk id="5" creationId="{535E1953-C7A3-4180-AAE1-5C1894D3B757}"/>
          </ac:spMkLst>
        </pc:spChg>
      </pc:sldChg>
      <pc:sldChg chg="modSp">
        <pc:chgData name="Jackson, Timothy" userId="S::timothy.jackson@suny.edu::9ce01cec-8b46-438e-9d10-af58cd21d299" providerId="AD" clId="Web-{8E5EE1B6-9FC3-4DD3-B207-A0FB2EB42192}" dt="2020-07-28T01:55:04.459" v="1254" actId="20577"/>
        <pc:sldMkLst>
          <pc:docMk/>
          <pc:sldMk cId="3410460656" sldId="439"/>
        </pc:sldMkLst>
        <pc:spChg chg="mod">
          <ac:chgData name="Jackson, Timothy" userId="S::timothy.jackson@suny.edu::9ce01cec-8b46-438e-9d10-af58cd21d299" providerId="AD" clId="Web-{8E5EE1B6-9FC3-4DD3-B207-A0FB2EB42192}" dt="2020-07-28T01:55:04.459" v="1254" actId="20577"/>
          <ac:spMkLst>
            <pc:docMk/>
            <pc:sldMk cId="3410460656" sldId="439"/>
            <ac:spMk id="5" creationId="{535E1953-C7A3-4180-AAE1-5C1894D3B757}"/>
          </ac:spMkLst>
        </pc:spChg>
      </pc:sldChg>
      <pc:sldChg chg="modSp">
        <pc:chgData name="Jackson, Timothy" userId="S::timothy.jackson@suny.edu::9ce01cec-8b46-438e-9d10-af58cd21d299" providerId="AD" clId="Web-{8E5EE1B6-9FC3-4DD3-B207-A0FB2EB42192}" dt="2020-07-28T01:53:58.897" v="1121" actId="20577"/>
        <pc:sldMkLst>
          <pc:docMk/>
          <pc:sldMk cId="4152834119" sldId="459"/>
        </pc:sldMkLst>
        <pc:spChg chg="mod">
          <ac:chgData name="Jackson, Timothy" userId="S::timothy.jackson@suny.edu::9ce01cec-8b46-438e-9d10-af58cd21d299" providerId="AD" clId="Web-{8E5EE1B6-9FC3-4DD3-B207-A0FB2EB42192}" dt="2020-07-28T01:53:58.897" v="1121" actId="20577"/>
          <ac:spMkLst>
            <pc:docMk/>
            <pc:sldMk cId="4152834119" sldId="459"/>
            <ac:spMk id="5" creationId="{535E1953-C7A3-4180-AAE1-5C1894D3B757}"/>
          </ac:spMkLst>
        </pc:spChg>
      </pc:sldChg>
      <pc:sldChg chg="modSp add del replId">
        <pc:chgData name="Jackson, Timothy" userId="S::timothy.jackson@suny.edu::9ce01cec-8b46-438e-9d10-af58cd21d299" providerId="AD" clId="Web-{8E5EE1B6-9FC3-4DD3-B207-A0FB2EB42192}" dt="2020-07-28T02:04:49.960" v="1814"/>
        <pc:sldMkLst>
          <pc:docMk/>
          <pc:sldMk cId="253943449" sldId="460"/>
        </pc:sldMkLst>
        <pc:spChg chg="mod">
          <ac:chgData name="Jackson, Timothy" userId="S::timothy.jackson@suny.edu::9ce01cec-8b46-438e-9d10-af58cd21d299" providerId="AD" clId="Web-{8E5EE1B6-9FC3-4DD3-B207-A0FB2EB42192}" dt="2020-07-28T01:55:49.678" v="1311" actId="20577"/>
          <ac:spMkLst>
            <pc:docMk/>
            <pc:sldMk cId="253943449" sldId="460"/>
            <ac:spMk id="2" creationId="{244B8E82-FFA2-4420-9F5C-C344ED44C26B}"/>
          </ac:spMkLst>
        </pc:spChg>
        <pc:spChg chg="mod">
          <ac:chgData name="Jackson, Timothy" userId="S::timothy.jackson@suny.edu::9ce01cec-8b46-438e-9d10-af58cd21d299" providerId="AD" clId="Web-{8E5EE1B6-9FC3-4DD3-B207-A0FB2EB42192}" dt="2020-07-28T02:04:30.648" v="1812" actId="20577"/>
          <ac:spMkLst>
            <pc:docMk/>
            <pc:sldMk cId="253943449" sldId="460"/>
            <ac:spMk id="5" creationId="{535E1953-C7A3-4180-AAE1-5C1894D3B757}"/>
          </ac:spMkLst>
        </pc:spChg>
      </pc:sldChg>
    </pc:docChg>
  </pc:docChgLst>
  <pc:docChgLst>
    <pc:chgData name="Jackson, Timothy" userId="S::timothy.jackson@suny.edu::9ce01cec-8b46-438e-9d10-af58cd21d299" providerId="AD" clId="Web-{C927C705-FD2C-4AD4-B8B8-EA4C18C55551}"/>
    <pc:docChg chg="addSld delSld modSld">
      <pc:chgData name="Jackson, Timothy" userId="S::timothy.jackson@suny.edu::9ce01cec-8b46-438e-9d10-af58cd21d299" providerId="AD" clId="Web-{C927C705-FD2C-4AD4-B8B8-EA4C18C55551}" dt="2020-04-29T21:25:49.107" v="3048" actId="20577"/>
      <pc:docMkLst>
        <pc:docMk/>
      </pc:docMkLst>
      <pc:sldChg chg="modSp">
        <pc:chgData name="Jackson, Timothy" userId="S::timothy.jackson@suny.edu::9ce01cec-8b46-438e-9d10-af58cd21d299" providerId="AD" clId="Web-{C927C705-FD2C-4AD4-B8B8-EA4C18C55551}" dt="2020-04-29T20:57:58.663" v="692" actId="20577"/>
        <pc:sldMkLst>
          <pc:docMk/>
          <pc:sldMk cId="2982323020" sldId="405"/>
        </pc:sldMkLst>
        <pc:spChg chg="mod">
          <ac:chgData name="Jackson, Timothy" userId="S::timothy.jackson@suny.edu::9ce01cec-8b46-438e-9d10-af58cd21d299" providerId="AD" clId="Web-{C927C705-FD2C-4AD4-B8B8-EA4C18C55551}" dt="2020-04-29T20:57:58.663" v="692" actId="20577"/>
          <ac:spMkLst>
            <pc:docMk/>
            <pc:sldMk cId="2982323020" sldId="405"/>
            <ac:spMk id="5" creationId="{535E1953-C7A3-4180-AAE1-5C1894D3B757}"/>
          </ac:spMkLst>
        </pc:spChg>
      </pc:sldChg>
      <pc:sldChg chg="del">
        <pc:chgData name="Jackson, Timothy" userId="S::timothy.jackson@suny.edu::9ce01cec-8b46-438e-9d10-af58cd21d299" providerId="AD" clId="Web-{C927C705-FD2C-4AD4-B8B8-EA4C18C55551}" dt="2020-04-29T20:54:57.631" v="157"/>
        <pc:sldMkLst>
          <pc:docMk/>
          <pc:sldMk cId="4201131630" sldId="410"/>
        </pc:sldMkLst>
      </pc:sldChg>
      <pc:sldChg chg="del">
        <pc:chgData name="Jackson, Timothy" userId="S::timothy.jackson@suny.edu::9ce01cec-8b46-438e-9d10-af58cd21d299" providerId="AD" clId="Web-{C927C705-FD2C-4AD4-B8B8-EA4C18C55551}" dt="2020-04-29T20:54:55.053" v="156"/>
        <pc:sldMkLst>
          <pc:docMk/>
          <pc:sldMk cId="1059816952" sldId="418"/>
        </pc:sldMkLst>
      </pc:sldChg>
      <pc:sldChg chg="del">
        <pc:chgData name="Jackson, Timothy" userId="S::timothy.jackson@suny.edu::9ce01cec-8b46-438e-9d10-af58cd21d299" providerId="AD" clId="Web-{C927C705-FD2C-4AD4-B8B8-EA4C18C55551}" dt="2020-04-29T20:55:00.756" v="158"/>
        <pc:sldMkLst>
          <pc:docMk/>
          <pc:sldMk cId="1802119840" sldId="419"/>
        </pc:sldMkLst>
      </pc:sldChg>
      <pc:sldChg chg="del">
        <pc:chgData name="Jackson, Timothy" userId="S::timothy.jackson@suny.edu::9ce01cec-8b46-438e-9d10-af58cd21d299" providerId="AD" clId="Web-{C927C705-FD2C-4AD4-B8B8-EA4C18C55551}" dt="2020-04-29T20:54:50.272" v="155"/>
        <pc:sldMkLst>
          <pc:docMk/>
          <pc:sldMk cId="2524571199" sldId="423"/>
        </pc:sldMkLst>
      </pc:sldChg>
      <pc:sldChg chg="modSp add replId">
        <pc:chgData name="Jackson, Timothy" userId="S::timothy.jackson@suny.edu::9ce01cec-8b46-438e-9d10-af58cd21d299" providerId="AD" clId="Web-{C927C705-FD2C-4AD4-B8B8-EA4C18C55551}" dt="2020-04-29T21:09:47.478" v="1667" actId="20577"/>
        <pc:sldMkLst>
          <pc:docMk/>
          <pc:sldMk cId="581364705" sldId="438"/>
        </pc:sldMkLst>
        <pc:spChg chg="mod">
          <ac:chgData name="Jackson, Timothy" userId="S::timothy.jackson@suny.edu::9ce01cec-8b46-438e-9d10-af58cd21d299" providerId="AD" clId="Web-{C927C705-FD2C-4AD4-B8B8-EA4C18C55551}" dt="2020-04-29T20:58:25.445" v="734" actId="20577"/>
          <ac:spMkLst>
            <pc:docMk/>
            <pc:sldMk cId="581364705" sldId="438"/>
            <ac:spMk id="2" creationId="{244B8E82-FFA2-4420-9F5C-C344ED44C26B}"/>
          </ac:spMkLst>
        </pc:spChg>
        <pc:spChg chg="mod">
          <ac:chgData name="Jackson, Timothy" userId="S::timothy.jackson@suny.edu::9ce01cec-8b46-438e-9d10-af58cd21d299" providerId="AD" clId="Web-{C927C705-FD2C-4AD4-B8B8-EA4C18C55551}" dt="2020-04-29T21:09:47.478" v="1667" actId="20577"/>
          <ac:spMkLst>
            <pc:docMk/>
            <pc:sldMk cId="581364705" sldId="438"/>
            <ac:spMk id="5" creationId="{535E1953-C7A3-4180-AAE1-5C1894D3B757}"/>
          </ac:spMkLst>
        </pc:spChg>
      </pc:sldChg>
      <pc:sldChg chg="addSp delSp modSp add replId">
        <pc:chgData name="Jackson, Timothy" userId="S::timothy.jackson@suny.edu::9ce01cec-8b46-438e-9d10-af58cd21d299" providerId="AD" clId="Web-{C927C705-FD2C-4AD4-B8B8-EA4C18C55551}" dt="2020-04-29T21:19:18.090" v="2343"/>
        <pc:sldMkLst>
          <pc:docMk/>
          <pc:sldMk cId="3410460656" sldId="439"/>
        </pc:sldMkLst>
        <pc:spChg chg="mod">
          <ac:chgData name="Jackson, Timothy" userId="S::timothy.jackson@suny.edu::9ce01cec-8b46-438e-9d10-af58cd21d299" providerId="AD" clId="Web-{C927C705-FD2C-4AD4-B8B8-EA4C18C55551}" dt="2020-04-29T21:10:03.400" v="1680" actId="20577"/>
          <ac:spMkLst>
            <pc:docMk/>
            <pc:sldMk cId="3410460656" sldId="439"/>
            <ac:spMk id="2" creationId="{244B8E82-FFA2-4420-9F5C-C344ED44C26B}"/>
          </ac:spMkLst>
        </pc:spChg>
        <pc:spChg chg="add del mod">
          <ac:chgData name="Jackson, Timothy" userId="S::timothy.jackson@suny.edu::9ce01cec-8b46-438e-9d10-af58cd21d299" providerId="AD" clId="Web-{C927C705-FD2C-4AD4-B8B8-EA4C18C55551}" dt="2020-04-29T21:19:18.090" v="2343"/>
          <ac:spMkLst>
            <pc:docMk/>
            <pc:sldMk cId="3410460656" sldId="439"/>
            <ac:spMk id="3" creationId="{445B2FC3-6DED-4397-9CEE-8628D016CAC2}"/>
          </ac:spMkLst>
        </pc:spChg>
        <pc:spChg chg="mod">
          <ac:chgData name="Jackson, Timothy" userId="S::timothy.jackson@suny.edu::9ce01cec-8b46-438e-9d10-af58cd21d299" providerId="AD" clId="Web-{C927C705-FD2C-4AD4-B8B8-EA4C18C55551}" dt="2020-04-29T21:19:14.371" v="2338" actId="20577"/>
          <ac:spMkLst>
            <pc:docMk/>
            <pc:sldMk cId="3410460656" sldId="439"/>
            <ac:spMk id="5" creationId="{535E1953-C7A3-4180-AAE1-5C1894D3B757}"/>
          </ac:spMkLst>
        </pc:spChg>
      </pc:sldChg>
      <pc:sldChg chg="modSp add replId">
        <pc:chgData name="Jackson, Timothy" userId="S::timothy.jackson@suny.edu::9ce01cec-8b46-438e-9d10-af58cd21d299" providerId="AD" clId="Web-{C927C705-FD2C-4AD4-B8B8-EA4C18C55551}" dt="2020-04-29T21:25:49.107" v="3047" actId="20577"/>
        <pc:sldMkLst>
          <pc:docMk/>
          <pc:sldMk cId="1501504747" sldId="440"/>
        </pc:sldMkLst>
        <pc:spChg chg="mod">
          <ac:chgData name="Jackson, Timothy" userId="S::timothy.jackson@suny.edu::9ce01cec-8b46-438e-9d10-af58cd21d299" providerId="AD" clId="Web-{C927C705-FD2C-4AD4-B8B8-EA4C18C55551}" dt="2020-04-29T21:19:34.215" v="2372" actId="20577"/>
          <ac:spMkLst>
            <pc:docMk/>
            <pc:sldMk cId="1501504747" sldId="440"/>
            <ac:spMk id="2" creationId="{244B8E82-FFA2-4420-9F5C-C344ED44C26B}"/>
          </ac:spMkLst>
        </pc:spChg>
        <pc:spChg chg="mod">
          <ac:chgData name="Jackson, Timothy" userId="S::timothy.jackson@suny.edu::9ce01cec-8b46-438e-9d10-af58cd21d299" providerId="AD" clId="Web-{C927C705-FD2C-4AD4-B8B8-EA4C18C55551}" dt="2020-04-29T21:25:49.107" v="3047" actId="20577"/>
          <ac:spMkLst>
            <pc:docMk/>
            <pc:sldMk cId="1501504747" sldId="440"/>
            <ac:spMk id="5" creationId="{535E1953-C7A3-4180-AAE1-5C1894D3B757}"/>
          </ac:spMkLst>
        </pc:spChg>
      </pc:sldChg>
    </pc:docChg>
  </pc:docChgLst>
  <pc:docChgLst>
    <pc:chgData name="Jackson, Timothy" userId="S::timothy.jackson@suny.edu::9ce01cec-8b46-438e-9d10-af58cd21d299" providerId="AD" clId="Web-{F4EC6C52-7D67-4A82-1A88-73E03EDE305B}"/>
    <pc:docChg chg="addSld modSld">
      <pc:chgData name="Jackson, Timothy" userId="S::timothy.jackson@suny.edu::9ce01cec-8b46-438e-9d10-af58cd21d299" providerId="AD" clId="Web-{F4EC6C52-7D67-4A82-1A88-73E03EDE305B}" dt="2020-01-30T22:00:29.262" v="2607" actId="20577"/>
      <pc:docMkLst>
        <pc:docMk/>
      </pc:docMkLst>
      <pc:sldChg chg="addSp delSp modSp add replId">
        <pc:chgData name="Jackson, Timothy" userId="S::timothy.jackson@suny.edu::9ce01cec-8b46-438e-9d10-af58cd21d299" providerId="AD" clId="Web-{F4EC6C52-7D67-4A82-1A88-73E03EDE305B}" dt="2020-01-30T21:53:58.093" v="1620"/>
        <pc:sldMkLst>
          <pc:docMk/>
          <pc:sldMk cId="1499648403" sldId="381"/>
        </pc:sldMkLst>
        <pc:spChg chg="mod">
          <ac:chgData name="Jackson, Timothy" userId="S::timothy.jackson@suny.edu::9ce01cec-8b46-438e-9d10-af58cd21d299" providerId="AD" clId="Web-{F4EC6C52-7D67-4A82-1A88-73E03EDE305B}" dt="2020-01-30T21:53:11.010" v="1611" actId="20577"/>
          <ac:spMkLst>
            <pc:docMk/>
            <pc:sldMk cId="1499648403" sldId="381"/>
            <ac:spMk id="5" creationId="{535E1953-C7A3-4180-AAE1-5C1894D3B757}"/>
          </ac:spMkLst>
        </pc:spChg>
        <pc:picChg chg="add del mod">
          <ac:chgData name="Jackson, Timothy" userId="S::timothy.jackson@suny.edu::9ce01cec-8b46-438e-9d10-af58cd21d299" providerId="AD" clId="Web-{F4EC6C52-7D67-4A82-1A88-73E03EDE305B}" dt="2020-01-30T21:52:03.057" v="808"/>
          <ac:picMkLst>
            <pc:docMk/>
            <pc:sldMk cId="1499648403" sldId="381"/>
            <ac:picMk id="3" creationId="{2D48ACF6-9DD9-4789-A7EC-1B4079CA6135}"/>
          </ac:picMkLst>
        </pc:picChg>
        <pc:picChg chg="add mod">
          <ac:chgData name="Jackson, Timothy" userId="S::timothy.jackson@suny.edu::9ce01cec-8b46-438e-9d10-af58cd21d299" providerId="AD" clId="Web-{F4EC6C52-7D67-4A82-1A88-73E03EDE305B}" dt="2020-01-30T21:53:58.093" v="1620"/>
          <ac:picMkLst>
            <pc:docMk/>
            <pc:sldMk cId="1499648403" sldId="381"/>
            <ac:picMk id="7" creationId="{552A5259-2876-4C3F-AEE9-A371EBF97D97}"/>
          </ac:picMkLst>
        </pc:picChg>
      </pc:sldChg>
      <pc:sldChg chg="modSp add replId">
        <pc:chgData name="Jackson, Timothy" userId="S::timothy.jackson@suny.edu::9ce01cec-8b46-438e-9d10-af58cd21d299" providerId="AD" clId="Web-{F4EC6C52-7D67-4A82-1A88-73E03EDE305B}" dt="2020-01-30T22:00:29.262" v="2606" actId="20577"/>
        <pc:sldMkLst>
          <pc:docMk/>
          <pc:sldMk cId="1887605252" sldId="383"/>
        </pc:sldMkLst>
        <pc:spChg chg="mod">
          <ac:chgData name="Jackson, Timothy" userId="S::timothy.jackson@suny.edu::9ce01cec-8b46-438e-9d10-af58cd21d299" providerId="AD" clId="Web-{F4EC6C52-7D67-4A82-1A88-73E03EDE305B}" dt="2020-01-30T22:00:29.262" v="2606" actId="20577"/>
          <ac:spMkLst>
            <pc:docMk/>
            <pc:sldMk cId="1887605252" sldId="383"/>
            <ac:spMk id="5" creationId="{535E1953-C7A3-4180-AAE1-5C1894D3B757}"/>
          </ac:spMkLst>
        </pc:spChg>
      </pc:sldChg>
    </pc:docChg>
  </pc:docChgLst>
  <pc:docChgLst>
    <pc:chgData name="Jackson, Timothy" userId="S::timothy.jackson@suny.edu::9ce01cec-8b46-438e-9d10-af58cd21d299" providerId="AD" clId="Web-{D96CEC56-2978-1474-BF3D-6F75305EA8C1}"/>
    <pc:docChg chg="modSld">
      <pc:chgData name="Jackson, Timothy" userId="S::timothy.jackson@suny.edu::9ce01cec-8b46-438e-9d10-af58cd21d299" providerId="AD" clId="Web-{D96CEC56-2978-1474-BF3D-6F75305EA8C1}" dt="2019-11-25T16:33:21.973" v="395" actId="20577"/>
      <pc:docMkLst>
        <pc:docMk/>
      </pc:docMkLst>
      <pc:sldChg chg="modSp">
        <pc:chgData name="Jackson, Timothy" userId="S::timothy.jackson@suny.edu::9ce01cec-8b46-438e-9d10-af58cd21d299" providerId="AD" clId="Web-{D96CEC56-2978-1474-BF3D-6F75305EA8C1}" dt="2019-11-25T15:06:20.924" v="35" actId="20577"/>
        <pc:sldMkLst>
          <pc:docMk/>
          <pc:sldMk cId="2171438980" sldId="317"/>
        </pc:sldMkLst>
        <pc:spChg chg="mod">
          <ac:chgData name="Jackson, Timothy" userId="S::timothy.jackson@suny.edu::9ce01cec-8b46-438e-9d10-af58cd21d299" providerId="AD" clId="Web-{D96CEC56-2978-1474-BF3D-6F75305EA8C1}" dt="2019-11-25T15:06:20.924" v="35" actId="20577"/>
          <ac:spMkLst>
            <pc:docMk/>
            <pc:sldMk cId="2171438980" sldId="317"/>
            <ac:spMk id="3" creationId="{FB9274B1-AFC9-4FA6-8DD4-15DD0E25131C}"/>
          </ac:spMkLst>
        </pc:spChg>
      </pc:sldChg>
      <pc:sldChg chg="modSp">
        <pc:chgData name="Jackson, Timothy" userId="S::timothy.jackson@suny.edu::9ce01cec-8b46-438e-9d10-af58cd21d299" providerId="AD" clId="Web-{D96CEC56-2978-1474-BF3D-6F75305EA8C1}" dt="2019-11-25T14:51:01.775" v="2" actId="20577"/>
        <pc:sldMkLst>
          <pc:docMk/>
          <pc:sldMk cId="2835457770" sldId="350"/>
        </pc:sldMkLst>
        <pc:spChg chg="mod">
          <ac:chgData name="Jackson, Timothy" userId="S::timothy.jackson@suny.edu::9ce01cec-8b46-438e-9d10-af58cd21d299" providerId="AD" clId="Web-{D96CEC56-2978-1474-BF3D-6F75305EA8C1}" dt="2019-11-25T14:51:01.775" v="2" actId="20577"/>
          <ac:spMkLst>
            <pc:docMk/>
            <pc:sldMk cId="2835457770" sldId="350"/>
            <ac:spMk id="5" creationId="{535E1953-C7A3-4180-AAE1-5C1894D3B757}"/>
          </ac:spMkLst>
        </pc:spChg>
      </pc:sldChg>
      <pc:sldChg chg="modSp">
        <pc:chgData name="Jackson, Timothy" userId="S::timothy.jackson@suny.edu::9ce01cec-8b46-438e-9d10-af58cd21d299" providerId="AD" clId="Web-{D96CEC56-2978-1474-BF3D-6F75305EA8C1}" dt="2019-11-25T16:29:49.857" v="393" actId="20577"/>
        <pc:sldMkLst>
          <pc:docMk/>
          <pc:sldMk cId="130082165" sldId="351"/>
        </pc:sldMkLst>
        <pc:spChg chg="mod">
          <ac:chgData name="Jackson, Timothy" userId="S::timothy.jackson@suny.edu::9ce01cec-8b46-438e-9d10-af58cd21d299" providerId="AD" clId="Web-{D96CEC56-2978-1474-BF3D-6F75305EA8C1}" dt="2019-11-25T16:29:49.857" v="393" actId="20577"/>
          <ac:spMkLst>
            <pc:docMk/>
            <pc:sldMk cId="130082165" sldId="351"/>
            <ac:spMk id="5" creationId="{535E1953-C7A3-4180-AAE1-5C1894D3B757}"/>
          </ac:spMkLst>
        </pc:spChg>
      </pc:sldChg>
      <pc:sldChg chg="modSp">
        <pc:chgData name="Jackson, Timothy" userId="S::timothy.jackson@suny.edu::9ce01cec-8b46-438e-9d10-af58cd21d299" providerId="AD" clId="Web-{D96CEC56-2978-1474-BF3D-6F75305EA8C1}" dt="2019-11-25T15:24:41.784" v="340" actId="20577"/>
        <pc:sldMkLst>
          <pc:docMk/>
          <pc:sldMk cId="796333647" sldId="352"/>
        </pc:sldMkLst>
        <pc:spChg chg="mod">
          <ac:chgData name="Jackson, Timothy" userId="S::timothy.jackson@suny.edu::9ce01cec-8b46-438e-9d10-af58cd21d299" providerId="AD" clId="Web-{D96CEC56-2978-1474-BF3D-6F75305EA8C1}" dt="2019-11-25T15:24:41.784" v="340" actId="20577"/>
          <ac:spMkLst>
            <pc:docMk/>
            <pc:sldMk cId="796333647" sldId="352"/>
            <ac:spMk id="3" creationId="{44AF204B-1822-420C-94F6-1805F86DF0CD}"/>
          </ac:spMkLst>
        </pc:spChg>
      </pc:sldChg>
    </pc:docChg>
  </pc:docChgLst>
  <pc:docChgLst>
    <pc:chgData name="Jackson, Timothy" userId="S::timothy.jackson@suny.edu::9ce01cec-8b46-438e-9d10-af58cd21d299" providerId="AD" clId="Web-{5196E8E8-91E1-782D-9BDA-D07642CC0DBF}"/>
    <pc:docChg chg="modSld">
      <pc:chgData name="Jackson, Timothy" userId="S::timothy.jackson@suny.edu::9ce01cec-8b46-438e-9d10-af58cd21d299" providerId="AD" clId="Web-{5196E8E8-91E1-782D-9BDA-D07642CC0DBF}" dt="2019-12-17T20:57:19.051" v="42" actId="20577"/>
      <pc:docMkLst>
        <pc:docMk/>
      </pc:docMkLst>
      <pc:sldChg chg="modSp">
        <pc:chgData name="Jackson, Timothy" userId="S::timothy.jackson@suny.edu::9ce01cec-8b46-438e-9d10-af58cd21d299" providerId="AD" clId="Web-{5196E8E8-91E1-782D-9BDA-D07642CC0DBF}" dt="2019-12-17T20:57:19.051" v="41" actId="20577"/>
        <pc:sldMkLst>
          <pc:docMk/>
          <pc:sldMk cId="498256463" sldId="319"/>
        </pc:sldMkLst>
        <pc:spChg chg="mod">
          <ac:chgData name="Jackson, Timothy" userId="S::timothy.jackson@suny.edu::9ce01cec-8b46-438e-9d10-af58cd21d299" providerId="AD" clId="Web-{5196E8E8-91E1-782D-9BDA-D07642CC0DBF}" dt="2019-12-17T20:57:19.051" v="41" actId="20577"/>
          <ac:spMkLst>
            <pc:docMk/>
            <pc:sldMk cId="498256463" sldId="319"/>
            <ac:spMk id="3" creationId="{79F088FC-102D-49CB-B1DF-8F39C8CDCD58}"/>
          </ac:spMkLst>
        </pc:spChg>
      </pc:sldChg>
    </pc:docChg>
  </pc:docChgLst>
  <pc:docChgLst>
    <pc:chgData name="Eichelberger, Michelle" userId="S::michelle.eichelberger@suny.edu::1bd4442c-2af1-40d1-9d43-8e1df5db51d4" providerId="AD" clId="Web-{9FBC912F-458F-60D7-FF8A-900AABBA3E84}"/>
    <pc:docChg chg="addSld delSld modSld sldOrd">
      <pc:chgData name="Eichelberger, Michelle" userId="S::michelle.eichelberger@suny.edu::1bd4442c-2af1-40d1-9d43-8e1df5db51d4" providerId="AD" clId="Web-{9FBC912F-458F-60D7-FF8A-900AABBA3E84}" dt="2020-01-31T15:58:51.960" v="1630" actId="20577"/>
      <pc:docMkLst>
        <pc:docMk/>
      </pc:docMkLst>
      <pc:sldChg chg="modSp">
        <pc:chgData name="Eichelberger, Michelle" userId="S::michelle.eichelberger@suny.edu::1bd4442c-2af1-40d1-9d43-8e1df5db51d4" providerId="AD" clId="Web-{9FBC912F-458F-60D7-FF8A-900AABBA3E84}" dt="2020-01-29T13:49:36.767" v="18" actId="20577"/>
        <pc:sldMkLst>
          <pc:docMk/>
          <pc:sldMk cId="2919431528" sldId="258"/>
        </pc:sldMkLst>
        <pc:spChg chg="mod">
          <ac:chgData name="Eichelberger, Michelle" userId="S::michelle.eichelberger@suny.edu::1bd4442c-2af1-40d1-9d43-8e1df5db51d4" providerId="AD" clId="Web-{9FBC912F-458F-60D7-FF8A-900AABBA3E84}" dt="2020-01-29T13:49:36.767" v="18" actId="20577"/>
          <ac:spMkLst>
            <pc:docMk/>
            <pc:sldMk cId="2919431528" sldId="258"/>
            <ac:spMk id="19" creationId="{E1608256-D41E-7949-9F8B-A7E248C43ECB}"/>
          </ac:spMkLst>
        </pc:spChg>
      </pc:sldChg>
      <pc:sldChg chg="addSp delSp modSp">
        <pc:chgData name="Eichelberger, Michelle" userId="S::michelle.eichelberger@suny.edu::1bd4442c-2af1-40d1-9d43-8e1df5db51d4" providerId="AD" clId="Web-{9FBC912F-458F-60D7-FF8A-900AABBA3E84}" dt="2020-01-29T15:17:54.278" v="591" actId="1076"/>
        <pc:sldMkLst>
          <pc:docMk/>
          <pc:sldMk cId="3395575550" sldId="300"/>
        </pc:sldMkLst>
        <pc:spChg chg="mod">
          <ac:chgData name="Eichelberger, Michelle" userId="S::michelle.eichelberger@suny.edu::1bd4442c-2af1-40d1-9d43-8e1df5db51d4" providerId="AD" clId="Web-{9FBC912F-458F-60D7-FF8A-900AABBA3E84}" dt="2020-01-29T14:51:49.055" v="586" actId="20577"/>
          <ac:spMkLst>
            <pc:docMk/>
            <pc:sldMk cId="3395575550" sldId="300"/>
            <ac:spMk id="3" creationId="{B0D9A189-B0D8-4563-8622-09F35A316A46}"/>
          </ac:spMkLst>
        </pc:spChg>
        <pc:spChg chg="mod">
          <ac:chgData name="Eichelberger, Michelle" userId="S::michelle.eichelberger@suny.edu::1bd4442c-2af1-40d1-9d43-8e1df5db51d4" providerId="AD" clId="Web-{9FBC912F-458F-60D7-FF8A-900AABBA3E84}" dt="2020-01-29T15:17:45.340" v="590" actId="1076"/>
          <ac:spMkLst>
            <pc:docMk/>
            <pc:sldMk cId="3395575550" sldId="300"/>
            <ac:spMk id="15" creationId="{619D2D6C-5ED3-4CFC-B08E-80FF2760CCC3}"/>
          </ac:spMkLst>
        </pc:spChg>
        <pc:graphicFrameChg chg="del mod modGraphic">
          <ac:chgData name="Eichelberger, Michelle" userId="S::michelle.eichelberger@suny.edu::1bd4442c-2af1-40d1-9d43-8e1df5db51d4" providerId="AD" clId="Web-{9FBC912F-458F-60D7-FF8A-900AABBA3E84}" dt="2020-01-29T14:18:15.987" v="550"/>
          <ac:graphicFrameMkLst>
            <pc:docMk/>
            <pc:sldMk cId="3395575550" sldId="300"/>
            <ac:graphicFrameMk id="14" creationId="{2E5701A4-F2B3-4497-A4C7-E9C083D11028}"/>
          </ac:graphicFrameMkLst>
        </pc:graphicFrameChg>
        <pc:graphicFrameChg chg="add mod modGraphic">
          <ac:chgData name="Eichelberger, Michelle" userId="S::michelle.eichelberger@suny.edu::1bd4442c-2af1-40d1-9d43-8e1df5db51d4" providerId="AD" clId="Web-{9FBC912F-458F-60D7-FF8A-900AABBA3E84}" dt="2020-01-29T15:17:54.278" v="591" actId="1076"/>
          <ac:graphicFrameMkLst>
            <pc:docMk/>
            <pc:sldMk cId="3395575550" sldId="300"/>
            <ac:graphicFrameMk id="16" creationId="{A5D41537-F172-451E-AB82-329F067B239B}"/>
          </ac:graphicFrameMkLst>
        </pc:graphicFrameChg>
      </pc:sldChg>
      <pc:sldChg chg="modSp">
        <pc:chgData name="Eichelberger, Michelle" userId="S::michelle.eichelberger@suny.edu::1bd4442c-2af1-40d1-9d43-8e1df5db51d4" providerId="AD" clId="Web-{9FBC912F-458F-60D7-FF8A-900AABBA3E84}" dt="2020-01-31T15:58:49.960" v="1629" actId="20577"/>
        <pc:sldMkLst>
          <pc:docMk/>
          <pc:sldMk cId="1782767769" sldId="314"/>
        </pc:sldMkLst>
        <pc:spChg chg="mod">
          <ac:chgData name="Eichelberger, Michelle" userId="S::michelle.eichelberger@suny.edu::1bd4442c-2af1-40d1-9d43-8e1df5db51d4" providerId="AD" clId="Web-{9FBC912F-458F-60D7-FF8A-900AABBA3E84}" dt="2020-01-31T15:58:49.960" v="1629" actId="20577"/>
          <ac:spMkLst>
            <pc:docMk/>
            <pc:sldMk cId="1782767769" sldId="314"/>
            <ac:spMk id="3" creationId="{CCAC89EA-B4DB-43F4-8900-EEFCD68D289B}"/>
          </ac:spMkLst>
        </pc:spChg>
      </pc:sldChg>
      <pc:sldChg chg="addSp delSp modSp">
        <pc:chgData name="Eichelberger, Michelle" userId="S::michelle.eichelberger@suny.edu::1bd4442c-2af1-40d1-9d43-8e1df5db51d4" providerId="AD" clId="Web-{9FBC912F-458F-60D7-FF8A-900AABBA3E84}" dt="2020-01-29T14:17:21.720" v="539"/>
        <pc:sldMkLst>
          <pc:docMk/>
          <pc:sldMk cId="2597148903" sldId="315"/>
        </pc:sldMkLst>
        <pc:spChg chg="mod">
          <ac:chgData name="Eichelberger, Michelle" userId="S::michelle.eichelberger@suny.edu::1bd4442c-2af1-40d1-9d43-8e1df5db51d4" providerId="AD" clId="Web-{9FBC912F-458F-60D7-FF8A-900AABBA3E84}" dt="2020-01-29T14:01:53.513" v="476" actId="20577"/>
          <ac:spMkLst>
            <pc:docMk/>
            <pc:sldMk cId="2597148903" sldId="315"/>
            <ac:spMk id="2" creationId="{00000000-0000-0000-0000-000000000000}"/>
          </ac:spMkLst>
        </pc:spChg>
        <pc:spChg chg="mod">
          <ac:chgData name="Eichelberger, Michelle" userId="S::michelle.eichelberger@suny.edu::1bd4442c-2af1-40d1-9d43-8e1df5db51d4" providerId="AD" clId="Web-{9FBC912F-458F-60D7-FF8A-900AABBA3E84}" dt="2020-01-29T14:05:00.254" v="517" actId="20577"/>
          <ac:spMkLst>
            <pc:docMk/>
            <pc:sldMk cId="2597148903" sldId="315"/>
            <ac:spMk id="3" creationId="{00000000-0000-0000-0000-000000000000}"/>
          </ac:spMkLst>
        </pc:spChg>
        <pc:spChg chg="del">
          <ac:chgData name="Eichelberger, Michelle" userId="S::michelle.eichelberger@suny.edu::1bd4442c-2af1-40d1-9d43-8e1df5db51d4" providerId="AD" clId="Web-{9FBC912F-458F-60D7-FF8A-900AABBA3E84}" dt="2020-01-29T13:55:47.140" v="455"/>
          <ac:spMkLst>
            <pc:docMk/>
            <pc:sldMk cId="2597148903" sldId="315"/>
            <ac:spMk id="14" creationId="{F09A689B-13FC-4C1F-B2D4-CA5EC04DBC66}"/>
          </ac:spMkLst>
        </pc:spChg>
        <pc:spChg chg="add del">
          <ac:chgData name="Eichelberger, Michelle" userId="S::michelle.eichelberger@suny.edu::1bd4442c-2af1-40d1-9d43-8e1df5db51d4" providerId="AD" clId="Web-{9FBC912F-458F-60D7-FF8A-900AABBA3E84}" dt="2020-01-29T14:17:21.720" v="539"/>
          <ac:spMkLst>
            <pc:docMk/>
            <pc:sldMk cId="2597148903" sldId="315"/>
            <ac:spMk id="16" creationId="{22CB6D12-7BA1-4297-986C-C3406EAC2648}"/>
          </ac:spMkLst>
        </pc:spChg>
        <pc:spChg chg="add mod">
          <ac:chgData name="Eichelberger, Michelle" userId="S::michelle.eichelberger@suny.edu::1bd4442c-2af1-40d1-9d43-8e1df5db51d4" providerId="AD" clId="Web-{9FBC912F-458F-60D7-FF8A-900AABBA3E84}" dt="2020-01-29T14:17:13.923" v="537" actId="20577"/>
          <ac:spMkLst>
            <pc:docMk/>
            <pc:sldMk cId="2597148903" sldId="315"/>
            <ac:spMk id="17" creationId="{B749AB1E-829D-4078-9AC8-D1E449881812}"/>
          </ac:spMkLst>
        </pc:spChg>
        <pc:picChg chg="del">
          <ac:chgData name="Eichelberger, Michelle" userId="S::michelle.eichelberger@suny.edu::1bd4442c-2af1-40d1-9d43-8e1df5db51d4" providerId="AD" clId="Web-{9FBC912F-458F-60D7-FF8A-900AABBA3E84}" dt="2020-01-29T13:55:47.140" v="455"/>
          <ac:picMkLst>
            <pc:docMk/>
            <pc:sldMk cId="2597148903" sldId="315"/>
            <ac:picMk id="4" creationId="{63EEF00D-6CC2-4F82-9742-E00D82F84CDD}"/>
          </ac:picMkLst>
        </pc:picChg>
        <pc:picChg chg="add mod modCrop">
          <ac:chgData name="Eichelberger, Michelle" userId="S::michelle.eichelberger@suny.edu::1bd4442c-2af1-40d1-9d43-8e1df5db51d4" providerId="AD" clId="Web-{9FBC912F-458F-60D7-FF8A-900AABBA3E84}" dt="2020-01-29T14:06:57.040" v="525" actId="1076"/>
          <ac:picMkLst>
            <pc:docMk/>
            <pc:sldMk cId="2597148903" sldId="315"/>
            <ac:picMk id="13" creationId="{05015497-B310-472B-A577-65409A29224E}"/>
          </ac:picMkLst>
        </pc:picChg>
      </pc:sldChg>
      <pc:sldChg chg="addSp delSp modSp">
        <pc:chgData name="Eichelberger, Michelle" userId="S::michelle.eichelberger@suny.edu::1bd4442c-2af1-40d1-9d43-8e1df5db51d4" providerId="AD" clId="Web-{9FBC912F-458F-60D7-FF8A-900AABBA3E84}" dt="2020-01-31T15:58:11.898" v="1620" actId="20577"/>
        <pc:sldMkLst>
          <pc:docMk/>
          <pc:sldMk cId="2948244347" sldId="328"/>
        </pc:sldMkLst>
        <pc:spChg chg="add mod">
          <ac:chgData name="Eichelberger, Michelle" userId="S::michelle.eichelberger@suny.edu::1bd4442c-2af1-40d1-9d43-8e1df5db51d4" providerId="AD" clId="Web-{9FBC912F-458F-60D7-FF8A-900AABBA3E84}" dt="2020-01-31T15:58:04.741" v="1617" actId="20577"/>
          <ac:spMkLst>
            <pc:docMk/>
            <pc:sldMk cId="2948244347" sldId="328"/>
            <ac:spMk id="11" creationId="{FE4CF827-58B1-4CE7-9CC4-BDD7DE8FBB8B}"/>
          </ac:spMkLst>
        </pc:spChg>
        <pc:spChg chg="mod">
          <ac:chgData name="Eichelberger, Michelle" userId="S::michelle.eichelberger@suny.edu::1bd4442c-2af1-40d1-9d43-8e1df5db51d4" providerId="AD" clId="Web-{9FBC912F-458F-60D7-FF8A-900AABBA3E84}" dt="2020-01-31T15:58:11.898" v="1620" actId="20577"/>
          <ac:spMkLst>
            <pc:docMk/>
            <pc:sldMk cId="2948244347" sldId="328"/>
            <ac:spMk id="12" creationId="{00000000-0000-0000-0000-000000000000}"/>
          </ac:spMkLst>
        </pc:spChg>
        <pc:spChg chg="add mod ord">
          <ac:chgData name="Eichelberger, Michelle" userId="S::michelle.eichelberger@suny.edu::1bd4442c-2af1-40d1-9d43-8e1df5db51d4" providerId="AD" clId="Web-{9FBC912F-458F-60D7-FF8A-900AABBA3E84}" dt="2020-01-31T15:57:48.898" v="1615"/>
          <ac:spMkLst>
            <pc:docMk/>
            <pc:sldMk cId="2948244347" sldId="328"/>
            <ac:spMk id="13" creationId="{67894590-C221-4308-ABF4-233D581EBFE4}"/>
          </ac:spMkLst>
        </pc:spChg>
        <pc:spChg chg="del">
          <ac:chgData name="Eichelberger, Michelle" userId="S::michelle.eichelberger@suny.edu::1bd4442c-2af1-40d1-9d43-8e1df5db51d4" providerId="AD" clId="Web-{9FBC912F-458F-60D7-FF8A-900AABBA3E84}" dt="2020-01-29T13:51:03.176" v="74"/>
          <ac:spMkLst>
            <pc:docMk/>
            <pc:sldMk cId="2948244347" sldId="328"/>
            <ac:spMk id="14" creationId="{00000000-0000-0000-0000-000000000000}"/>
          </ac:spMkLst>
        </pc:spChg>
        <pc:spChg chg="add mod ord">
          <ac:chgData name="Eichelberger, Michelle" userId="S::michelle.eichelberger@suny.edu::1bd4442c-2af1-40d1-9d43-8e1df5db51d4" providerId="AD" clId="Web-{9FBC912F-458F-60D7-FF8A-900AABBA3E84}" dt="2020-01-31T15:57:55.679" v="1616"/>
          <ac:spMkLst>
            <pc:docMk/>
            <pc:sldMk cId="2948244347" sldId="328"/>
            <ac:spMk id="14" creationId="{5DC0C9B7-F311-4C8A-91C9-7B579221F3BD}"/>
          </ac:spMkLst>
        </pc:spChg>
        <pc:spChg chg="add del mod">
          <ac:chgData name="Eichelberger, Michelle" userId="S::michelle.eichelberger@suny.edu::1bd4442c-2af1-40d1-9d43-8e1df5db51d4" providerId="AD" clId="Web-{9FBC912F-458F-60D7-FF8A-900AABBA3E84}" dt="2020-01-30T16:42:13.051" v="814"/>
          <ac:spMkLst>
            <pc:docMk/>
            <pc:sldMk cId="2948244347" sldId="328"/>
            <ac:spMk id="15" creationId="{16AC2EDA-8DA3-4293-B4B5-AB6D89FD3E8B}"/>
          </ac:spMkLst>
        </pc:spChg>
        <pc:picChg chg="del">
          <ac:chgData name="Eichelberger, Michelle" userId="S::michelle.eichelberger@suny.edu::1bd4442c-2af1-40d1-9d43-8e1df5db51d4" providerId="AD" clId="Web-{9FBC912F-458F-60D7-FF8A-900AABBA3E84}" dt="2020-01-29T13:50:59.473" v="73"/>
          <ac:picMkLst>
            <pc:docMk/>
            <pc:sldMk cId="2948244347" sldId="328"/>
            <ac:picMk id="13" creationId="{00000000-0000-0000-0000-000000000000}"/>
          </ac:picMkLst>
        </pc:picChg>
      </pc:sldChg>
      <pc:sldChg chg="modSp">
        <pc:chgData name="Eichelberger, Michelle" userId="S::michelle.eichelberger@suny.edu::1bd4442c-2af1-40d1-9d43-8e1df5db51d4" providerId="AD" clId="Web-{9FBC912F-458F-60D7-FF8A-900AABBA3E84}" dt="2020-01-30T16:47:19.468" v="1072" actId="20577"/>
        <pc:sldMkLst>
          <pc:docMk/>
          <pc:sldMk cId="149285507" sldId="332"/>
        </pc:sldMkLst>
        <pc:spChg chg="mod">
          <ac:chgData name="Eichelberger, Michelle" userId="S::michelle.eichelberger@suny.edu::1bd4442c-2af1-40d1-9d43-8e1df5db51d4" providerId="AD" clId="Web-{9FBC912F-458F-60D7-FF8A-900AABBA3E84}" dt="2020-01-30T16:45:23.589" v="952" actId="20577"/>
          <ac:spMkLst>
            <pc:docMk/>
            <pc:sldMk cId="149285507" sldId="332"/>
            <ac:spMk id="13" creationId="{00000000-0000-0000-0000-000000000000}"/>
          </ac:spMkLst>
        </pc:spChg>
        <pc:spChg chg="mod">
          <ac:chgData name="Eichelberger, Michelle" userId="S::michelle.eichelberger@suny.edu::1bd4442c-2af1-40d1-9d43-8e1df5db51d4" providerId="AD" clId="Web-{9FBC912F-458F-60D7-FF8A-900AABBA3E84}" dt="2020-01-30T16:47:19.468" v="1072" actId="20577"/>
          <ac:spMkLst>
            <pc:docMk/>
            <pc:sldMk cId="149285507" sldId="332"/>
            <ac:spMk id="14" creationId="{00000000-0000-0000-0000-000000000000}"/>
          </ac:spMkLst>
        </pc:spChg>
      </pc:sldChg>
      <pc:sldChg chg="modSp">
        <pc:chgData name="Eichelberger, Michelle" userId="S::michelle.eichelberger@suny.edu::1bd4442c-2af1-40d1-9d43-8e1df5db51d4" providerId="AD" clId="Web-{9FBC912F-458F-60D7-FF8A-900AABBA3E84}" dt="2020-01-29T15:20:35.465" v="711" actId="20577"/>
        <pc:sldMkLst>
          <pc:docMk/>
          <pc:sldMk cId="3546033310" sldId="344"/>
        </pc:sldMkLst>
        <pc:spChg chg="mod">
          <ac:chgData name="Eichelberger, Michelle" userId="S::michelle.eichelberger@suny.edu::1bd4442c-2af1-40d1-9d43-8e1df5db51d4" providerId="AD" clId="Web-{9FBC912F-458F-60D7-FF8A-900AABBA3E84}" dt="2020-01-29T15:20:35.465" v="711" actId="20577"/>
          <ac:spMkLst>
            <pc:docMk/>
            <pc:sldMk cId="3546033310" sldId="344"/>
            <ac:spMk id="2" creationId="{71EA7B85-A46E-4A0A-B5A6-003D849DE4A5}"/>
          </ac:spMkLst>
        </pc:spChg>
      </pc:sldChg>
      <pc:sldChg chg="del ord">
        <pc:chgData name="Eichelberger, Michelle" userId="S::michelle.eichelberger@suny.edu::1bd4442c-2af1-40d1-9d43-8e1df5db51d4" providerId="AD" clId="Web-{9FBC912F-458F-60D7-FF8A-900AABBA3E84}" dt="2020-01-30T16:45:08.604" v="911"/>
        <pc:sldMkLst>
          <pc:docMk/>
          <pc:sldMk cId="2638821289" sldId="354"/>
        </pc:sldMkLst>
      </pc:sldChg>
      <pc:sldChg chg="del">
        <pc:chgData name="Eichelberger, Michelle" userId="S::michelle.eichelberger@suny.edu::1bd4442c-2af1-40d1-9d43-8e1df5db51d4" providerId="AD" clId="Web-{9FBC912F-458F-60D7-FF8A-900AABBA3E84}" dt="2020-01-29T13:49:43.736" v="21"/>
        <pc:sldMkLst>
          <pc:docMk/>
          <pc:sldMk cId="3543797670" sldId="361"/>
        </pc:sldMkLst>
      </pc:sldChg>
      <pc:sldChg chg="del">
        <pc:chgData name="Eichelberger, Michelle" userId="S::michelle.eichelberger@suny.edu::1bd4442c-2af1-40d1-9d43-8e1df5db51d4" providerId="AD" clId="Web-{9FBC912F-458F-60D7-FF8A-900AABBA3E84}" dt="2020-01-29T13:50:19.112" v="56"/>
        <pc:sldMkLst>
          <pc:docMk/>
          <pc:sldMk cId="3198353947" sldId="362"/>
        </pc:sldMkLst>
      </pc:sldChg>
      <pc:sldChg chg="delSp modSp">
        <pc:chgData name="Eichelberger, Michelle" userId="S::michelle.eichelberger@suny.edu::1bd4442c-2af1-40d1-9d43-8e1df5db51d4" providerId="AD" clId="Web-{9FBC912F-458F-60D7-FF8A-900AABBA3E84}" dt="2020-01-31T15:28:18.260" v="1612" actId="20577"/>
        <pc:sldMkLst>
          <pc:docMk/>
          <pc:sldMk cId="594391665" sldId="363"/>
        </pc:sldMkLst>
        <pc:spChg chg="mod">
          <ac:chgData name="Eichelberger, Michelle" userId="S::michelle.eichelberger@suny.edu::1bd4442c-2af1-40d1-9d43-8e1df5db51d4" providerId="AD" clId="Web-{9FBC912F-458F-60D7-FF8A-900AABBA3E84}" dt="2020-01-31T15:28:18.260" v="1612" actId="20577"/>
          <ac:spMkLst>
            <pc:docMk/>
            <pc:sldMk cId="594391665" sldId="363"/>
            <ac:spMk id="10" creationId="{00000000-0000-0000-0000-000000000000}"/>
          </ac:spMkLst>
        </pc:spChg>
        <pc:spChg chg="mod">
          <ac:chgData name="Eichelberger, Michelle" userId="S::michelle.eichelberger@suny.edu::1bd4442c-2af1-40d1-9d43-8e1df5db51d4" providerId="AD" clId="Web-{9FBC912F-458F-60D7-FF8A-900AABBA3E84}" dt="2020-01-29T13:50:12.768" v="54" actId="20577"/>
          <ac:spMkLst>
            <pc:docMk/>
            <pc:sldMk cId="594391665" sldId="363"/>
            <ac:spMk id="11" creationId="{00000000-0000-0000-0000-000000000000}"/>
          </ac:spMkLst>
        </pc:spChg>
        <pc:picChg chg="del">
          <ac:chgData name="Eichelberger, Michelle" userId="S::michelle.eichelberger@suny.edu::1bd4442c-2af1-40d1-9d43-8e1df5db51d4" providerId="AD" clId="Web-{9FBC912F-458F-60D7-FF8A-900AABBA3E84}" dt="2020-01-29T13:49:59.861" v="25"/>
          <ac:picMkLst>
            <pc:docMk/>
            <pc:sldMk cId="594391665" sldId="363"/>
            <ac:picMk id="2050" creationId="{00000000-0000-0000-0000-000000000000}"/>
          </ac:picMkLst>
        </pc:picChg>
      </pc:sldChg>
      <pc:sldChg chg="modSp del">
        <pc:chgData name="Eichelberger, Michelle" userId="S::michelle.eichelberger@suny.edu::1bd4442c-2af1-40d1-9d43-8e1df5db51d4" providerId="AD" clId="Web-{9FBC912F-458F-60D7-FF8A-900AABBA3E84}" dt="2020-01-31T15:27:55.713" v="1607"/>
        <pc:sldMkLst>
          <pc:docMk/>
          <pc:sldMk cId="135767456" sldId="366"/>
        </pc:sldMkLst>
        <pc:picChg chg="mod">
          <ac:chgData name="Eichelberger, Michelle" userId="S::michelle.eichelberger@suny.edu::1bd4442c-2af1-40d1-9d43-8e1df5db51d4" providerId="AD" clId="Web-{9FBC912F-458F-60D7-FF8A-900AABBA3E84}" dt="2020-01-31T15:27:42.994" v="1606"/>
          <ac:picMkLst>
            <pc:docMk/>
            <pc:sldMk cId="135767456" sldId="366"/>
            <ac:picMk id="15" creationId="{00000000-0000-0000-0000-000000000000}"/>
          </ac:picMkLst>
        </pc:picChg>
      </pc:sldChg>
      <pc:sldChg chg="addSp modSp add replId">
        <pc:chgData name="Eichelberger, Michelle" userId="S::michelle.eichelberger@suny.edu::1bd4442c-2af1-40d1-9d43-8e1df5db51d4" providerId="AD" clId="Web-{9FBC912F-458F-60D7-FF8A-900AABBA3E84}" dt="2020-01-29T21:35:53.286" v="755" actId="14100"/>
        <pc:sldMkLst>
          <pc:docMk/>
          <pc:sldMk cId="559344816" sldId="368"/>
        </pc:sldMkLst>
        <pc:spChg chg="mod">
          <ac:chgData name="Eichelberger, Michelle" userId="S::michelle.eichelberger@suny.edu::1bd4442c-2af1-40d1-9d43-8e1df5db51d4" providerId="AD" clId="Web-{9FBC912F-458F-60D7-FF8A-900AABBA3E84}" dt="2020-01-29T14:04:07.096" v="503" actId="20577"/>
          <ac:spMkLst>
            <pc:docMk/>
            <pc:sldMk cId="559344816" sldId="368"/>
            <ac:spMk id="2" creationId="{00000000-0000-0000-0000-000000000000}"/>
          </ac:spMkLst>
        </pc:spChg>
        <pc:spChg chg="mod">
          <ac:chgData name="Eichelberger, Michelle" userId="S::michelle.eichelberger@suny.edu::1bd4442c-2af1-40d1-9d43-8e1df5db51d4" providerId="AD" clId="Web-{9FBC912F-458F-60D7-FF8A-900AABBA3E84}" dt="2020-01-29T21:33:58.832" v="744" actId="14100"/>
          <ac:spMkLst>
            <pc:docMk/>
            <pc:sldMk cId="559344816" sldId="368"/>
            <ac:spMk id="3" creationId="{00000000-0000-0000-0000-000000000000}"/>
          </ac:spMkLst>
        </pc:spChg>
        <pc:spChg chg="add mod">
          <ac:chgData name="Eichelberger, Michelle" userId="S::michelle.eichelberger@suny.edu::1bd4442c-2af1-40d1-9d43-8e1df5db51d4" providerId="AD" clId="Web-{9FBC912F-458F-60D7-FF8A-900AABBA3E84}" dt="2020-01-29T21:35:53.286" v="755" actId="14100"/>
          <ac:spMkLst>
            <pc:docMk/>
            <pc:sldMk cId="559344816" sldId="368"/>
            <ac:spMk id="14" creationId="{953A1FF4-220E-4274-B822-CFF8EF073CD9}"/>
          </ac:spMkLst>
        </pc:spChg>
        <pc:picChg chg="add mod">
          <ac:chgData name="Eichelberger, Michelle" userId="S::michelle.eichelberger@suny.edu::1bd4442c-2af1-40d1-9d43-8e1df5db51d4" providerId="AD" clId="Web-{9FBC912F-458F-60D7-FF8A-900AABBA3E84}" dt="2020-01-29T21:35:01.942" v="746" actId="1076"/>
          <ac:picMkLst>
            <pc:docMk/>
            <pc:sldMk cId="559344816" sldId="368"/>
            <ac:picMk id="4" creationId="{E79FE2BC-798B-4C67-83AE-2A67488D9B5E}"/>
          </ac:picMkLst>
        </pc:picChg>
      </pc:sldChg>
      <pc:sldChg chg="del">
        <pc:chgData name="Eichelberger, Michelle" userId="S::michelle.eichelberger@suny.edu::1bd4442c-2af1-40d1-9d43-8e1df5db51d4" providerId="AD" clId="Web-{9FBC912F-458F-60D7-FF8A-900AABBA3E84}" dt="2020-01-30T16:42:57.193" v="833"/>
        <pc:sldMkLst>
          <pc:docMk/>
          <pc:sldMk cId="1989452076" sldId="372"/>
        </pc:sldMkLst>
      </pc:sldChg>
      <pc:sldChg chg="modSp add replId">
        <pc:chgData name="Eichelberger, Michelle" userId="S::michelle.eichelberger@suny.edu::1bd4442c-2af1-40d1-9d43-8e1df5db51d4" providerId="AD" clId="Web-{9FBC912F-458F-60D7-FF8A-900AABBA3E84}" dt="2020-01-31T15:25:26.353" v="1591" actId="20577"/>
        <pc:sldMkLst>
          <pc:docMk/>
          <pc:sldMk cId="3070354957" sldId="380"/>
        </pc:sldMkLst>
        <pc:spChg chg="mod">
          <ac:chgData name="Eichelberger, Michelle" userId="S::michelle.eichelberger@suny.edu::1bd4442c-2af1-40d1-9d43-8e1df5db51d4" providerId="AD" clId="Web-{9FBC912F-458F-60D7-FF8A-900AABBA3E84}" dt="2020-01-30T20:28:42.666" v="1097" actId="20577"/>
          <ac:spMkLst>
            <pc:docMk/>
            <pc:sldMk cId="3070354957" sldId="380"/>
            <ac:spMk id="13" creationId="{00000000-0000-0000-0000-000000000000}"/>
          </ac:spMkLst>
        </pc:spChg>
        <pc:spChg chg="mod">
          <ac:chgData name="Eichelberger, Michelle" userId="S::michelle.eichelberger@suny.edu::1bd4442c-2af1-40d1-9d43-8e1df5db51d4" providerId="AD" clId="Web-{9FBC912F-458F-60D7-FF8A-900AABBA3E84}" dt="2020-01-31T15:25:26.353" v="1591" actId="20577"/>
          <ac:spMkLst>
            <pc:docMk/>
            <pc:sldMk cId="3070354957" sldId="380"/>
            <ac:spMk id="14" creationId="{00000000-0000-0000-0000-000000000000}"/>
          </ac:spMkLst>
        </pc:spChg>
      </pc:sldChg>
    </pc:docChg>
  </pc:docChgLst>
  <pc:docChgLst>
    <pc:chgData name="Tovstiadi, Esta" userId="S::esta.tovstiadi@suny.edu::b592cbb2-ea38-4240-8a3a-6613487ae435" providerId="AD" clId="Web-{7D6828B1-CD7B-4399-BB21-BB206CB3523E}"/>
    <pc:docChg chg="modSld">
      <pc:chgData name="Tovstiadi, Esta" userId="S::esta.tovstiadi@suny.edu::b592cbb2-ea38-4240-8a3a-6613487ae435" providerId="AD" clId="Web-{7D6828B1-CD7B-4399-BB21-BB206CB3523E}" dt="2020-03-30T18:15:30.490" v="5" actId="20577"/>
      <pc:docMkLst>
        <pc:docMk/>
      </pc:docMkLst>
      <pc:sldChg chg="modSp">
        <pc:chgData name="Tovstiadi, Esta" userId="S::esta.tovstiadi@suny.edu::b592cbb2-ea38-4240-8a3a-6613487ae435" providerId="AD" clId="Web-{7D6828B1-CD7B-4399-BB21-BB206CB3523E}" dt="2020-03-30T18:15:30.380" v="0" actId="20577"/>
        <pc:sldMkLst>
          <pc:docMk/>
          <pc:sldMk cId="491560966" sldId="413"/>
        </pc:sldMkLst>
        <pc:spChg chg="mod">
          <ac:chgData name="Tovstiadi, Esta" userId="S::esta.tovstiadi@suny.edu::b592cbb2-ea38-4240-8a3a-6613487ae435" providerId="AD" clId="Web-{7D6828B1-CD7B-4399-BB21-BB206CB3523E}" dt="2020-03-30T18:15:30.380" v="0" actId="20577"/>
          <ac:spMkLst>
            <pc:docMk/>
            <pc:sldMk cId="491560966" sldId="413"/>
            <ac:spMk id="3" creationId="{00000000-0000-0000-0000-000000000000}"/>
          </ac:spMkLst>
        </pc:spChg>
      </pc:sldChg>
      <pc:sldChg chg="modSp">
        <pc:chgData name="Tovstiadi, Esta" userId="S::esta.tovstiadi@suny.edu::b592cbb2-ea38-4240-8a3a-6613487ae435" providerId="AD" clId="Web-{7D6828B1-CD7B-4399-BB21-BB206CB3523E}" dt="2020-03-30T18:15:30.490" v="4" actId="20577"/>
        <pc:sldMkLst>
          <pc:docMk/>
          <pc:sldMk cId="3515826157" sldId="414"/>
        </pc:sldMkLst>
        <pc:spChg chg="mod">
          <ac:chgData name="Tovstiadi, Esta" userId="S::esta.tovstiadi@suny.edu::b592cbb2-ea38-4240-8a3a-6613487ae435" providerId="AD" clId="Web-{7D6828B1-CD7B-4399-BB21-BB206CB3523E}" dt="2020-03-30T18:15:30.490" v="4" actId="20577"/>
          <ac:spMkLst>
            <pc:docMk/>
            <pc:sldMk cId="3515826157" sldId="414"/>
            <ac:spMk id="3" creationId="{00000000-0000-0000-0000-000000000000}"/>
          </ac:spMkLst>
        </pc:spChg>
      </pc:sldChg>
    </pc:docChg>
  </pc:docChgLst>
  <pc:docChgLst>
    <pc:chgData name="McGee, Margaret" userId="S::margaret.mcgee@suny.edu::07377fe7-8f05-4c22-a697-5f820ef7115e" providerId="AD" clId="Web-{765037A0-D868-2214-D61B-EB54F21ACC6B}"/>
    <pc:docChg chg="modSld">
      <pc:chgData name="McGee, Margaret" userId="S::margaret.mcgee@suny.edu::07377fe7-8f05-4c22-a697-5f820ef7115e" providerId="AD" clId="Web-{765037A0-D868-2214-D61B-EB54F21ACC6B}" dt="2020-07-28T11:39:28.192" v="287" actId="20577"/>
      <pc:docMkLst>
        <pc:docMk/>
      </pc:docMkLst>
      <pc:sldChg chg="modSp">
        <pc:chgData name="McGee, Margaret" userId="S::margaret.mcgee@suny.edu::07377fe7-8f05-4c22-a697-5f820ef7115e" providerId="AD" clId="Web-{765037A0-D868-2214-D61B-EB54F21ACC6B}" dt="2020-07-28T11:39:28.192" v="286" actId="20577"/>
        <pc:sldMkLst>
          <pc:docMk/>
          <pc:sldMk cId="2227392382" sldId="342"/>
        </pc:sldMkLst>
        <pc:spChg chg="mod">
          <ac:chgData name="McGee, Margaret" userId="S::margaret.mcgee@suny.edu::07377fe7-8f05-4c22-a697-5f820ef7115e" providerId="AD" clId="Web-{765037A0-D868-2214-D61B-EB54F21ACC6B}" dt="2020-07-28T11:39:28.192" v="286" actId="20577"/>
          <ac:spMkLst>
            <pc:docMk/>
            <pc:sldMk cId="2227392382" sldId="342"/>
            <ac:spMk id="6" creationId="{82418CFA-6D41-4980-A0EC-28013A0C6BAE}"/>
          </ac:spMkLst>
        </pc:spChg>
      </pc:sldChg>
    </pc:docChg>
  </pc:docChgLst>
  <pc:docChgLst>
    <pc:chgData name="McGee, Margaret" userId="S::margaret.mcgee@suny.edu::07377fe7-8f05-4c22-a697-5f820ef7115e" providerId="AD" clId="Web-{678B3ECB-C162-427C-B7AC-51CDFEC44F56}"/>
    <pc:docChg chg="modSld">
      <pc:chgData name="McGee, Margaret" userId="S::margaret.mcgee@suny.edu::07377fe7-8f05-4c22-a697-5f820ef7115e" providerId="AD" clId="Web-{678B3ECB-C162-427C-B7AC-51CDFEC44F56}" dt="2020-03-31T13:13:51.285" v="35" actId="20577"/>
      <pc:docMkLst>
        <pc:docMk/>
      </pc:docMkLst>
      <pc:sldChg chg="modSp">
        <pc:chgData name="McGee, Margaret" userId="S::margaret.mcgee@suny.edu::07377fe7-8f05-4c22-a697-5f820ef7115e" providerId="AD" clId="Web-{678B3ECB-C162-427C-B7AC-51CDFEC44F56}" dt="2020-03-31T13:13:51.285" v="34" actId="20577"/>
        <pc:sldMkLst>
          <pc:docMk/>
          <pc:sldMk cId="20872472" sldId="377"/>
        </pc:sldMkLst>
        <pc:spChg chg="mod">
          <ac:chgData name="McGee, Margaret" userId="S::margaret.mcgee@suny.edu::07377fe7-8f05-4c22-a697-5f820ef7115e" providerId="AD" clId="Web-{678B3ECB-C162-427C-B7AC-51CDFEC44F56}" dt="2020-03-31T13:13:51.285" v="34" actId="20577"/>
          <ac:spMkLst>
            <pc:docMk/>
            <pc:sldMk cId="20872472" sldId="377"/>
            <ac:spMk id="6" creationId="{0134EE62-A3AE-4ABC-9D13-84F3C54BAAF7}"/>
          </ac:spMkLst>
        </pc:spChg>
      </pc:sldChg>
    </pc:docChg>
  </pc:docChgLst>
  <pc:docChgLst>
    <pc:chgData name="McGee, Margaret" userId="S::margaret.mcgee@suny.edu::07377fe7-8f05-4c22-a697-5f820ef7115e" providerId="AD" clId="Web-{6F5CC9B4-24B4-4C2C-B91B-6C2BA9C08180}"/>
    <pc:docChg chg="modSld">
      <pc:chgData name="McGee, Margaret" userId="S::margaret.mcgee@suny.edu::07377fe7-8f05-4c22-a697-5f820ef7115e" providerId="AD" clId="Web-{6F5CC9B4-24B4-4C2C-B91B-6C2BA9C08180}" dt="2020-02-26T13:16:34.511" v="78" actId="20577"/>
      <pc:docMkLst>
        <pc:docMk/>
      </pc:docMkLst>
      <pc:sldChg chg="modSp">
        <pc:chgData name="McGee, Margaret" userId="S::margaret.mcgee@suny.edu::07377fe7-8f05-4c22-a697-5f820ef7115e" providerId="AD" clId="Web-{6F5CC9B4-24B4-4C2C-B91B-6C2BA9C08180}" dt="2020-02-26T13:16:17.261" v="73" actId="20577"/>
        <pc:sldMkLst>
          <pc:docMk/>
          <pc:sldMk cId="2227392382" sldId="342"/>
        </pc:sldMkLst>
        <pc:spChg chg="mod">
          <ac:chgData name="McGee, Margaret" userId="S::margaret.mcgee@suny.edu::07377fe7-8f05-4c22-a697-5f820ef7115e" providerId="AD" clId="Web-{6F5CC9B4-24B4-4C2C-B91B-6C2BA9C08180}" dt="2020-02-26T13:16:17.261" v="73" actId="20577"/>
          <ac:spMkLst>
            <pc:docMk/>
            <pc:sldMk cId="2227392382" sldId="342"/>
            <ac:spMk id="3" creationId="{4DBDDB3F-B73C-4F73-9955-8AC852907A47}"/>
          </ac:spMkLst>
        </pc:spChg>
      </pc:sldChg>
      <pc:sldChg chg="modSp">
        <pc:chgData name="McGee, Margaret" userId="S::margaret.mcgee@suny.edu::07377fe7-8f05-4c22-a697-5f820ef7115e" providerId="AD" clId="Web-{6F5CC9B4-24B4-4C2C-B91B-6C2BA9C08180}" dt="2020-02-26T13:16:34.496" v="77" actId="20577"/>
        <pc:sldMkLst>
          <pc:docMk/>
          <pc:sldMk cId="295589292" sldId="369"/>
        </pc:sldMkLst>
        <pc:spChg chg="mod">
          <ac:chgData name="McGee, Margaret" userId="S::margaret.mcgee@suny.edu::07377fe7-8f05-4c22-a697-5f820ef7115e" providerId="AD" clId="Web-{6F5CC9B4-24B4-4C2C-B91B-6C2BA9C08180}" dt="2020-02-26T13:16:34.496" v="77" actId="20577"/>
          <ac:spMkLst>
            <pc:docMk/>
            <pc:sldMk cId="295589292" sldId="369"/>
            <ac:spMk id="3" creationId="{4DBDDB3F-B73C-4F73-9955-8AC852907A47}"/>
          </ac:spMkLst>
        </pc:spChg>
      </pc:sldChg>
      <pc:sldChg chg="modSp">
        <pc:chgData name="McGee, Margaret" userId="S::margaret.mcgee@suny.edu::07377fe7-8f05-4c22-a697-5f820ef7115e" providerId="AD" clId="Web-{6F5CC9B4-24B4-4C2C-B91B-6C2BA9C08180}" dt="2020-02-26T13:14:47.635" v="8" actId="20577"/>
        <pc:sldMkLst>
          <pc:docMk/>
          <pc:sldMk cId="3167877141" sldId="397"/>
        </pc:sldMkLst>
        <pc:spChg chg="mod">
          <ac:chgData name="McGee, Margaret" userId="S::margaret.mcgee@suny.edu::07377fe7-8f05-4c22-a697-5f820ef7115e" providerId="AD" clId="Web-{6F5CC9B4-24B4-4C2C-B91B-6C2BA9C08180}" dt="2020-02-26T13:14:47.635" v="8" actId="20577"/>
          <ac:spMkLst>
            <pc:docMk/>
            <pc:sldMk cId="3167877141" sldId="397"/>
            <ac:spMk id="5" creationId="{535E1953-C7A3-4180-AAE1-5C1894D3B757}"/>
          </ac:spMkLst>
        </pc:spChg>
      </pc:sldChg>
      <pc:sldChg chg="modSp">
        <pc:chgData name="McGee, Margaret" userId="S::margaret.mcgee@suny.edu::07377fe7-8f05-4c22-a697-5f820ef7115e" providerId="AD" clId="Web-{6F5CC9B4-24B4-4C2C-B91B-6C2BA9C08180}" dt="2020-02-26T13:15:15.182" v="24" actId="20577"/>
        <pc:sldMkLst>
          <pc:docMk/>
          <pc:sldMk cId="608980348" sldId="398"/>
        </pc:sldMkLst>
        <pc:spChg chg="mod">
          <ac:chgData name="McGee, Margaret" userId="S::margaret.mcgee@suny.edu::07377fe7-8f05-4c22-a697-5f820ef7115e" providerId="AD" clId="Web-{6F5CC9B4-24B4-4C2C-B91B-6C2BA9C08180}" dt="2020-02-26T13:15:15.182" v="24" actId="20577"/>
          <ac:spMkLst>
            <pc:docMk/>
            <pc:sldMk cId="608980348" sldId="398"/>
            <ac:spMk id="5" creationId="{535E1953-C7A3-4180-AAE1-5C1894D3B757}"/>
          </ac:spMkLst>
        </pc:spChg>
      </pc:sldChg>
      <pc:sldChg chg="modSp">
        <pc:chgData name="McGee, Margaret" userId="S::margaret.mcgee@suny.edu::07377fe7-8f05-4c22-a697-5f820ef7115e" providerId="AD" clId="Web-{6F5CC9B4-24B4-4C2C-B91B-6C2BA9C08180}" dt="2020-02-26T13:15:04.948" v="18" actId="20577"/>
        <pc:sldMkLst>
          <pc:docMk/>
          <pc:sldMk cId="3581885631" sldId="399"/>
        </pc:sldMkLst>
        <pc:spChg chg="mod">
          <ac:chgData name="McGee, Margaret" userId="S::margaret.mcgee@suny.edu::07377fe7-8f05-4c22-a697-5f820ef7115e" providerId="AD" clId="Web-{6F5CC9B4-24B4-4C2C-B91B-6C2BA9C08180}" dt="2020-02-26T13:15:04.948" v="18" actId="20577"/>
          <ac:spMkLst>
            <pc:docMk/>
            <pc:sldMk cId="3581885631" sldId="399"/>
            <ac:spMk id="5" creationId="{535E1953-C7A3-4180-AAE1-5C1894D3B757}"/>
          </ac:spMkLst>
        </pc:spChg>
      </pc:sldChg>
    </pc:docChg>
  </pc:docChgLst>
  <pc:docChgLst>
    <pc:chgData name="Tovstiadi, Esta" userId="S::esta.tovstiadi@suny.edu::b592cbb2-ea38-4240-8a3a-6613487ae435" providerId="AD" clId="Web-{00DC578F-E246-467C-BBCE-D8E66F4E05A4}"/>
    <pc:docChg chg="modSld">
      <pc:chgData name="Tovstiadi, Esta" userId="S::esta.tovstiadi@suny.edu::b592cbb2-ea38-4240-8a3a-6613487ae435" providerId="AD" clId="Web-{00DC578F-E246-467C-BBCE-D8E66F4E05A4}" dt="2020-07-27T17:48:52.007" v="22"/>
      <pc:docMkLst>
        <pc:docMk/>
      </pc:docMkLst>
      <pc:sldChg chg="addSp delSp modSp">
        <pc:chgData name="Tovstiadi, Esta" userId="S::esta.tovstiadi@suny.edu::b592cbb2-ea38-4240-8a3a-6613487ae435" providerId="AD" clId="Web-{00DC578F-E246-467C-BBCE-D8E66F4E05A4}" dt="2020-07-27T17:48:52.007" v="22"/>
        <pc:sldMkLst>
          <pc:docMk/>
          <pc:sldMk cId="737123635" sldId="448"/>
        </pc:sldMkLst>
        <pc:spChg chg="add mod">
          <ac:chgData name="Tovstiadi, Esta" userId="S::esta.tovstiadi@suny.edu::b592cbb2-ea38-4240-8a3a-6613487ae435" providerId="AD" clId="Web-{00DC578F-E246-467C-BBCE-D8E66F4E05A4}" dt="2020-07-27T17:48:52.007" v="22"/>
          <ac:spMkLst>
            <pc:docMk/>
            <pc:sldMk cId="737123635" sldId="448"/>
            <ac:spMk id="3" creationId="{896FA581-2A89-4145-900E-A070DBF58F6A}"/>
          </ac:spMkLst>
        </pc:spChg>
        <pc:spChg chg="del mod">
          <ac:chgData name="Tovstiadi, Esta" userId="S::esta.tovstiadi@suny.edu::b592cbb2-ea38-4240-8a3a-6613487ae435" providerId="AD" clId="Web-{00DC578F-E246-467C-BBCE-D8E66F4E05A4}" dt="2020-07-27T17:48:52.007" v="22"/>
          <ac:spMkLst>
            <pc:docMk/>
            <pc:sldMk cId="737123635" sldId="448"/>
            <ac:spMk id="14" creationId="{00000000-0000-0000-0000-000000000000}"/>
          </ac:spMkLst>
        </pc:spChg>
        <pc:spChg chg="add">
          <ac:chgData name="Tovstiadi, Esta" userId="S::esta.tovstiadi@suny.edu::b592cbb2-ea38-4240-8a3a-6613487ae435" providerId="AD" clId="Web-{00DC578F-E246-467C-BBCE-D8E66F4E05A4}" dt="2020-07-27T17:48:36.257" v="21"/>
          <ac:spMkLst>
            <pc:docMk/>
            <pc:sldMk cId="737123635" sldId="448"/>
            <ac:spMk id="15" creationId="{B0442CCB-DC6F-4E17-B06D-0F3C87ED85CD}"/>
          </ac:spMkLst>
        </pc:spChg>
        <pc:picChg chg="add">
          <ac:chgData name="Tovstiadi, Esta" userId="S::esta.tovstiadi@suny.edu::b592cbb2-ea38-4240-8a3a-6613487ae435" providerId="AD" clId="Web-{00DC578F-E246-467C-BBCE-D8E66F4E05A4}" dt="2020-07-27T17:48:36.257" v="21"/>
          <ac:picMkLst>
            <pc:docMk/>
            <pc:sldMk cId="737123635" sldId="448"/>
            <ac:picMk id="16" creationId="{19C53B30-3344-4E13-8BB8-E58A9AFDD417}"/>
          </ac:picMkLst>
        </pc:picChg>
        <pc:picChg chg="add">
          <ac:chgData name="Tovstiadi, Esta" userId="S::esta.tovstiadi@suny.edu::b592cbb2-ea38-4240-8a3a-6613487ae435" providerId="AD" clId="Web-{00DC578F-E246-467C-BBCE-D8E66F4E05A4}" dt="2020-07-27T17:48:36.257" v="21"/>
          <ac:picMkLst>
            <pc:docMk/>
            <pc:sldMk cId="737123635" sldId="448"/>
            <ac:picMk id="17" creationId="{1E6A1C27-8E09-49EF-9781-E1DD45F14D8F}"/>
          </ac:picMkLst>
        </pc:picChg>
        <pc:picChg chg="add">
          <ac:chgData name="Tovstiadi, Esta" userId="S::esta.tovstiadi@suny.edu::b592cbb2-ea38-4240-8a3a-6613487ae435" providerId="AD" clId="Web-{00DC578F-E246-467C-BBCE-D8E66F4E05A4}" dt="2020-07-27T17:48:36.257" v="21"/>
          <ac:picMkLst>
            <pc:docMk/>
            <pc:sldMk cId="737123635" sldId="448"/>
            <ac:picMk id="18" creationId="{8757CC79-7571-43DC-AB75-0F47D6AD8BB1}"/>
          </ac:picMkLst>
        </pc:picChg>
      </pc:sldChg>
    </pc:docChg>
  </pc:docChgLst>
  <pc:docChgLst>
    <pc:chgData name="Jackson, Timothy" userId="S::timothy.jackson@suny.edu::9ce01cec-8b46-438e-9d10-af58cd21d299" providerId="AD" clId="Web-{A5309938-1B01-46D9-B702-088FA74D806D}"/>
    <pc:docChg chg="addSld modSld">
      <pc:chgData name="Jackson, Timothy" userId="S::timothy.jackson@suny.edu::9ce01cec-8b46-438e-9d10-af58cd21d299" providerId="AD" clId="Web-{A5309938-1B01-46D9-B702-088FA74D806D}" dt="2020-04-30T13:45:07.776" v="678" actId="20577"/>
      <pc:docMkLst>
        <pc:docMk/>
      </pc:docMkLst>
      <pc:sldChg chg="modSp">
        <pc:chgData name="Jackson, Timothy" userId="S::timothy.jackson@suny.edu::9ce01cec-8b46-438e-9d10-af58cd21d299" providerId="AD" clId="Web-{A5309938-1B01-46D9-B702-088FA74D806D}" dt="2020-04-30T13:41:21.226" v="264" actId="20577"/>
        <pc:sldMkLst>
          <pc:docMk/>
          <pc:sldMk cId="2982323020" sldId="405"/>
        </pc:sldMkLst>
        <pc:spChg chg="mod">
          <ac:chgData name="Jackson, Timothy" userId="S::timothy.jackson@suny.edu::9ce01cec-8b46-438e-9d10-af58cd21d299" providerId="AD" clId="Web-{A5309938-1B01-46D9-B702-088FA74D806D}" dt="2020-04-30T13:41:21.226" v="264" actId="20577"/>
          <ac:spMkLst>
            <pc:docMk/>
            <pc:sldMk cId="2982323020" sldId="405"/>
            <ac:spMk id="5" creationId="{535E1953-C7A3-4180-AAE1-5C1894D3B757}"/>
          </ac:spMkLst>
        </pc:spChg>
      </pc:sldChg>
      <pc:sldChg chg="modSp add replId">
        <pc:chgData name="Jackson, Timothy" userId="S::timothy.jackson@suny.edu::9ce01cec-8b46-438e-9d10-af58cd21d299" providerId="AD" clId="Web-{A5309938-1B01-46D9-B702-088FA74D806D}" dt="2020-04-30T13:45:07.776" v="678" actId="20577"/>
        <pc:sldMkLst>
          <pc:docMk/>
          <pc:sldMk cId="4087196870" sldId="446"/>
        </pc:sldMkLst>
        <pc:spChg chg="mod">
          <ac:chgData name="Jackson, Timothy" userId="S::timothy.jackson@suny.edu::9ce01cec-8b46-438e-9d10-af58cd21d299" providerId="AD" clId="Web-{A5309938-1B01-46D9-B702-088FA74D806D}" dt="2020-04-30T13:41:40.961" v="301" actId="20577"/>
          <ac:spMkLst>
            <pc:docMk/>
            <pc:sldMk cId="4087196870" sldId="446"/>
            <ac:spMk id="2" creationId="{244B8E82-FFA2-4420-9F5C-C344ED44C26B}"/>
          </ac:spMkLst>
        </pc:spChg>
        <pc:spChg chg="mod">
          <ac:chgData name="Jackson, Timothy" userId="S::timothy.jackson@suny.edu::9ce01cec-8b46-438e-9d10-af58cd21d299" providerId="AD" clId="Web-{A5309938-1B01-46D9-B702-088FA74D806D}" dt="2020-04-30T13:45:07.776" v="678" actId="20577"/>
          <ac:spMkLst>
            <pc:docMk/>
            <pc:sldMk cId="4087196870" sldId="446"/>
            <ac:spMk id="5" creationId="{535E1953-C7A3-4180-AAE1-5C1894D3B757}"/>
          </ac:spMkLst>
        </pc:spChg>
      </pc:sldChg>
    </pc:docChg>
  </pc:docChgLst>
  <pc:docChgLst>
    <pc:chgData name="Tovstiadi, Esta" userId="S::esta.tovstiadi@suny.edu::b592cbb2-ea38-4240-8a3a-6613487ae435" providerId="AD" clId="Web-{D136C8C1-0BF9-4092-8575-C548F7462AEF}"/>
    <pc:docChg chg="addSld delSld modSld">
      <pc:chgData name="Tovstiadi, Esta" userId="S::esta.tovstiadi@suny.edu::b592cbb2-ea38-4240-8a3a-6613487ae435" providerId="AD" clId="Web-{D136C8C1-0BF9-4092-8575-C548F7462AEF}" dt="2020-04-30T00:33:54.358" v="455" actId="1076"/>
      <pc:docMkLst>
        <pc:docMk/>
      </pc:docMkLst>
      <pc:sldChg chg="add del">
        <pc:chgData name="Tovstiadi, Esta" userId="S::esta.tovstiadi@suny.edu::b592cbb2-ea38-4240-8a3a-6613487ae435" providerId="AD" clId="Web-{D136C8C1-0BF9-4092-8575-C548F7462AEF}" dt="2020-04-30T00:13:29.302" v="2"/>
        <pc:sldMkLst>
          <pc:docMk/>
          <pc:sldMk cId="97585813" sldId="415"/>
        </pc:sldMkLst>
      </pc:sldChg>
      <pc:sldChg chg="del">
        <pc:chgData name="Tovstiadi, Esta" userId="S::esta.tovstiadi@suny.edu::b592cbb2-ea38-4240-8a3a-6613487ae435" providerId="AD" clId="Web-{D136C8C1-0BF9-4092-8575-C548F7462AEF}" dt="2020-04-30T00:13:32.286" v="3"/>
        <pc:sldMkLst>
          <pc:docMk/>
          <pc:sldMk cId="3902736866" sldId="416"/>
        </pc:sldMkLst>
      </pc:sldChg>
      <pc:sldChg chg="addSp delSp modSp">
        <pc:chgData name="Tovstiadi, Esta" userId="S::esta.tovstiadi@suny.edu::b592cbb2-ea38-4240-8a3a-6613487ae435" providerId="AD" clId="Web-{D136C8C1-0BF9-4092-8575-C548F7462AEF}" dt="2020-04-30T00:33:54.358" v="455" actId="1076"/>
        <pc:sldMkLst>
          <pc:docMk/>
          <pc:sldMk cId="899005744" sldId="429"/>
        </pc:sldMkLst>
        <pc:spChg chg="mod">
          <ac:chgData name="Tovstiadi, Esta" userId="S::esta.tovstiadi@suny.edu::b592cbb2-ea38-4240-8a3a-6613487ae435" providerId="AD" clId="Web-{D136C8C1-0BF9-4092-8575-C548F7462AEF}" dt="2020-04-30T00:26:29.033" v="164" actId="20577"/>
          <ac:spMkLst>
            <pc:docMk/>
            <pc:sldMk cId="899005744" sldId="429"/>
            <ac:spMk id="2" creationId="{00000000-0000-0000-0000-000000000000}"/>
          </ac:spMkLst>
        </pc:spChg>
        <pc:spChg chg="mod">
          <ac:chgData name="Tovstiadi, Esta" userId="S::esta.tovstiadi@suny.edu::b592cbb2-ea38-4240-8a3a-6613487ae435" providerId="AD" clId="Web-{D136C8C1-0BF9-4092-8575-C548F7462AEF}" dt="2020-04-30T00:28:37.334" v="451" actId="20577"/>
          <ac:spMkLst>
            <pc:docMk/>
            <pc:sldMk cId="899005744" sldId="429"/>
            <ac:spMk id="3" creationId="{00000000-0000-0000-0000-000000000000}"/>
          </ac:spMkLst>
        </pc:spChg>
        <pc:picChg chg="add del mod">
          <ac:chgData name="Tovstiadi, Esta" userId="S::esta.tovstiadi@suny.edu::b592cbb2-ea38-4240-8a3a-6613487ae435" providerId="AD" clId="Web-{D136C8C1-0BF9-4092-8575-C548F7462AEF}" dt="2020-04-30T00:19:48.362" v="137"/>
          <ac:picMkLst>
            <pc:docMk/>
            <pc:sldMk cId="899005744" sldId="429"/>
            <ac:picMk id="4" creationId="{5B62D49F-FE9E-4C08-ACFD-5597FADBCE48}"/>
          </ac:picMkLst>
        </pc:picChg>
        <pc:picChg chg="add mod">
          <ac:chgData name="Tovstiadi, Esta" userId="S::esta.tovstiadi@suny.edu::b592cbb2-ea38-4240-8a3a-6613487ae435" providerId="AD" clId="Web-{D136C8C1-0BF9-4092-8575-C548F7462AEF}" dt="2020-04-30T00:33:54.358" v="455" actId="1076"/>
          <ac:picMkLst>
            <pc:docMk/>
            <pc:sldMk cId="899005744" sldId="429"/>
            <ac:picMk id="4" creationId="{6FFE028B-8218-4214-80A1-0C8453B43B47}"/>
          </ac:picMkLst>
        </pc:picChg>
        <pc:picChg chg="add del mod">
          <ac:chgData name="Tovstiadi, Esta" userId="S::esta.tovstiadi@suny.edu::b592cbb2-ea38-4240-8a3a-6613487ae435" providerId="AD" clId="Web-{D136C8C1-0BF9-4092-8575-C548F7462AEF}" dt="2020-04-30T00:26:10.985" v="145"/>
          <ac:picMkLst>
            <pc:docMk/>
            <pc:sldMk cId="899005744" sldId="429"/>
            <ac:picMk id="6" creationId="{98E8A810-AFE2-4584-B16D-3D6CB2769B1D}"/>
          </ac:picMkLst>
        </pc:picChg>
      </pc:sldChg>
      <pc:sldChg chg="add replId">
        <pc:chgData name="Tovstiadi, Esta" userId="S::esta.tovstiadi@suny.edu::b592cbb2-ea38-4240-8a3a-6613487ae435" providerId="AD" clId="Web-{D136C8C1-0BF9-4092-8575-C548F7462AEF}" dt="2020-04-30T00:26:07.954" v="144"/>
        <pc:sldMkLst>
          <pc:docMk/>
          <pc:sldMk cId="2661224368" sldId="441"/>
        </pc:sldMkLst>
      </pc:sldChg>
    </pc:docChg>
  </pc:docChgLst>
  <pc:docChgLst>
    <pc:chgData name="Tovstiadi, Esta" userId="S::esta.tovstiadi@suny.edu::b592cbb2-ea38-4240-8a3a-6613487ae435" providerId="AD" clId="Web-{B6B05F6B-8E67-4B8D-B81A-5FB134D9A963}"/>
    <pc:docChg chg="modSld">
      <pc:chgData name="Tovstiadi, Esta" userId="S::esta.tovstiadi@suny.edu::b592cbb2-ea38-4240-8a3a-6613487ae435" providerId="AD" clId="Web-{B6B05F6B-8E67-4B8D-B81A-5FB134D9A963}" dt="2020-07-28T15:50:55.406" v="50" actId="20577"/>
      <pc:docMkLst>
        <pc:docMk/>
      </pc:docMkLst>
      <pc:sldChg chg="modSp">
        <pc:chgData name="Tovstiadi, Esta" userId="S::esta.tovstiadi@suny.edu::b592cbb2-ea38-4240-8a3a-6613487ae435" providerId="AD" clId="Web-{B6B05F6B-8E67-4B8D-B81A-5FB134D9A963}" dt="2020-07-28T15:50:55.391" v="49" actId="20577"/>
        <pc:sldMkLst>
          <pc:docMk/>
          <pc:sldMk cId="863390931" sldId="457"/>
        </pc:sldMkLst>
        <pc:spChg chg="mod">
          <ac:chgData name="Tovstiadi, Esta" userId="S::esta.tovstiadi@suny.edu::b592cbb2-ea38-4240-8a3a-6613487ae435" providerId="AD" clId="Web-{B6B05F6B-8E67-4B8D-B81A-5FB134D9A963}" dt="2020-07-28T15:50:55.391" v="49" actId="20577"/>
          <ac:spMkLst>
            <pc:docMk/>
            <pc:sldMk cId="863390931" sldId="457"/>
            <ac:spMk id="14" creationId="{00000000-0000-0000-0000-000000000000}"/>
          </ac:spMkLst>
        </pc:spChg>
      </pc:sldChg>
    </pc:docChg>
  </pc:docChgLst>
  <pc:docChgLst>
    <pc:chgData name="Eichelberger, Michelle" userId="S::michelle.eichelberger@suny.edu::1bd4442c-2af1-40d1-9d43-8e1df5db51d4" providerId="AD" clId="Web-{39ED53E0-918D-8574-A044-1AB31ACEFFD6}"/>
    <pc:docChg chg="modSld">
      <pc:chgData name="Eichelberger, Michelle" userId="S::michelle.eichelberger@suny.edu::1bd4442c-2af1-40d1-9d43-8e1df5db51d4" providerId="AD" clId="Web-{39ED53E0-918D-8574-A044-1AB31ACEFFD6}" dt="2019-12-17T14:43:51.331" v="524" actId="20577"/>
      <pc:docMkLst>
        <pc:docMk/>
      </pc:docMkLst>
      <pc:sldChg chg="addSp delSp modSp">
        <pc:chgData name="Eichelberger, Michelle" userId="S::michelle.eichelberger@suny.edu::1bd4442c-2af1-40d1-9d43-8e1df5db51d4" providerId="AD" clId="Web-{39ED53E0-918D-8574-A044-1AB31ACEFFD6}" dt="2019-12-17T14:35:26.424" v="487" actId="20577"/>
        <pc:sldMkLst>
          <pc:docMk/>
          <pc:sldMk cId="3395575550" sldId="300"/>
        </pc:sldMkLst>
        <pc:spChg chg="mod">
          <ac:chgData name="Eichelberger, Michelle" userId="S::michelle.eichelberger@suny.edu::1bd4442c-2af1-40d1-9d43-8e1df5db51d4" providerId="AD" clId="Web-{39ED53E0-918D-8574-A044-1AB31ACEFFD6}" dt="2019-12-17T14:35:26.424" v="487" actId="20577"/>
          <ac:spMkLst>
            <pc:docMk/>
            <pc:sldMk cId="3395575550" sldId="300"/>
            <ac:spMk id="3" creationId="{B0D9A189-B0D8-4563-8622-09F35A316A46}"/>
          </ac:spMkLst>
        </pc:spChg>
        <pc:graphicFrameChg chg="add mod modGraphic">
          <ac:chgData name="Eichelberger, Michelle" userId="S::michelle.eichelberger@suny.edu::1bd4442c-2af1-40d1-9d43-8e1df5db51d4" providerId="AD" clId="Web-{39ED53E0-918D-8574-A044-1AB31ACEFFD6}" dt="2019-12-17T14:33:31.174" v="484"/>
          <ac:graphicFrameMkLst>
            <pc:docMk/>
            <pc:sldMk cId="3395575550" sldId="300"/>
            <ac:graphicFrameMk id="14" creationId="{2E5701A4-F2B3-4497-A4C7-E9C083D11028}"/>
          </ac:graphicFrameMkLst>
        </pc:graphicFrameChg>
        <pc:graphicFrameChg chg="del mod modGraphic">
          <ac:chgData name="Eichelberger, Michelle" userId="S::michelle.eichelberger@suny.edu::1bd4442c-2af1-40d1-9d43-8e1df5db51d4" providerId="AD" clId="Web-{39ED53E0-918D-8574-A044-1AB31ACEFFD6}" dt="2019-12-17T14:33:14.831" v="482"/>
          <ac:graphicFrameMkLst>
            <pc:docMk/>
            <pc:sldMk cId="3395575550" sldId="300"/>
            <ac:graphicFrameMk id="16" creationId="{717BC2D6-FB84-47C3-B0DD-C5ED6B58FB5D}"/>
          </ac:graphicFrameMkLst>
        </pc:graphicFrameChg>
      </pc:sldChg>
      <pc:sldChg chg="addSp modSp">
        <pc:chgData name="Eichelberger, Michelle" userId="S::michelle.eichelberger@suny.edu::1bd4442c-2af1-40d1-9d43-8e1df5db51d4" providerId="AD" clId="Web-{39ED53E0-918D-8574-A044-1AB31ACEFFD6}" dt="2019-12-17T14:43:51.331" v="523" actId="20577"/>
        <pc:sldMkLst>
          <pc:docMk/>
          <pc:sldMk cId="1782767769" sldId="314"/>
        </pc:sldMkLst>
        <pc:spChg chg="add mod">
          <ac:chgData name="Eichelberger, Michelle" userId="S::michelle.eichelberger@suny.edu::1bd4442c-2af1-40d1-9d43-8e1df5db51d4" providerId="AD" clId="Web-{39ED53E0-918D-8574-A044-1AB31ACEFFD6}" dt="2019-12-17T14:43:51.331" v="523" actId="20577"/>
          <ac:spMkLst>
            <pc:docMk/>
            <pc:sldMk cId="1782767769" sldId="314"/>
            <ac:spMk id="3" creationId="{CCAC89EA-B4DB-43F4-8900-EEFCD68D289B}"/>
          </ac:spMkLst>
        </pc:spChg>
      </pc:sldChg>
    </pc:docChg>
  </pc:docChgLst>
  <pc:docChgLst>
    <pc:chgData name="Koerber, Jennifer" userId="S::jennifer.koerber@suny.edu::91757253-cc7b-4705-809f-b291d8f3bd2f" providerId="AD" clId="Web-{037821DA-87F5-49BE-9FFA-C7D817CD4756}"/>
    <pc:docChg chg="modSld">
      <pc:chgData name="Koerber, Jennifer" userId="S::jennifer.koerber@suny.edu::91757253-cc7b-4705-809f-b291d8f3bd2f" providerId="AD" clId="Web-{037821DA-87F5-49BE-9FFA-C7D817CD4756}" dt="2020-04-29T16:27:07.342" v="259" actId="20577"/>
      <pc:docMkLst>
        <pc:docMk/>
      </pc:docMkLst>
      <pc:sldChg chg="modSp">
        <pc:chgData name="Koerber, Jennifer" userId="S::jennifer.koerber@suny.edu::91757253-cc7b-4705-809f-b291d8f3bd2f" providerId="AD" clId="Web-{037821DA-87F5-49BE-9FFA-C7D817CD4756}" dt="2020-04-29T16:26:57.388" v="257" actId="20577"/>
        <pc:sldMkLst>
          <pc:docMk/>
          <pc:sldMk cId="1151724325" sldId="400"/>
        </pc:sldMkLst>
        <pc:spChg chg="mod">
          <ac:chgData name="Koerber, Jennifer" userId="S::jennifer.koerber@suny.edu::91757253-cc7b-4705-809f-b291d8f3bd2f" providerId="AD" clId="Web-{037821DA-87F5-49BE-9FFA-C7D817CD4756}" dt="2020-04-29T15:40:47.597" v="21" actId="20577"/>
          <ac:spMkLst>
            <pc:docMk/>
            <pc:sldMk cId="1151724325" sldId="400"/>
            <ac:spMk id="18" creationId="{63A16270-9913-4258-A541-7EFB96BA490A}"/>
          </ac:spMkLst>
        </pc:spChg>
        <pc:spChg chg="mod">
          <ac:chgData name="Koerber, Jennifer" userId="S::jennifer.koerber@suny.edu::91757253-cc7b-4705-809f-b291d8f3bd2f" providerId="AD" clId="Web-{037821DA-87F5-49BE-9FFA-C7D817CD4756}" dt="2020-04-29T16:25:03.154" v="83" actId="20577"/>
          <ac:spMkLst>
            <pc:docMk/>
            <pc:sldMk cId="1151724325" sldId="400"/>
            <ac:spMk id="20" creationId="{1FF9CAA6-2D6A-431D-9F1A-4E750932A964}"/>
          </ac:spMkLst>
        </pc:spChg>
        <pc:spChg chg="mod">
          <ac:chgData name="Koerber, Jennifer" userId="S::jennifer.koerber@suny.edu::91757253-cc7b-4705-809f-b291d8f3bd2f" providerId="AD" clId="Web-{037821DA-87F5-49BE-9FFA-C7D817CD4756}" dt="2020-04-29T16:26:57.388" v="257" actId="20577"/>
          <ac:spMkLst>
            <pc:docMk/>
            <pc:sldMk cId="1151724325" sldId="400"/>
            <ac:spMk id="22" creationId="{58379C07-31DE-43E5-BB9C-1473F06FF428}"/>
          </ac:spMkLst>
        </pc:spChg>
      </pc:sldChg>
    </pc:docChg>
  </pc:docChgLst>
  <pc:docChgLst>
    <pc:chgData name="Eichelberger, Michelle" userId="S::michelle.eichelberger@suny.edu::1bd4442c-2af1-40d1-9d43-8e1df5db51d4" providerId="AD" clId="Web-{A37FAB1E-F1C3-4E38-B19E-8EEB6DC9AA97}"/>
    <pc:docChg chg="modSld">
      <pc:chgData name="Eichelberger, Michelle" userId="S::michelle.eichelberger@suny.edu::1bd4442c-2af1-40d1-9d43-8e1df5db51d4" providerId="AD" clId="Web-{A37FAB1E-F1C3-4E38-B19E-8EEB6DC9AA97}" dt="2020-07-27T18:47:50.770" v="238" actId="14100"/>
      <pc:docMkLst>
        <pc:docMk/>
      </pc:docMkLst>
      <pc:sldChg chg="modSp">
        <pc:chgData name="Eichelberger, Michelle" userId="S::michelle.eichelberger@suny.edu::1bd4442c-2af1-40d1-9d43-8e1df5db51d4" providerId="AD" clId="Web-{A37FAB1E-F1C3-4E38-B19E-8EEB6DC9AA97}" dt="2020-07-27T18:47:50.770" v="238" actId="14100"/>
        <pc:sldMkLst>
          <pc:docMk/>
          <pc:sldMk cId="2989868960" sldId="432"/>
        </pc:sldMkLst>
        <pc:spChg chg="mod">
          <ac:chgData name="Eichelberger, Michelle" userId="S::michelle.eichelberger@suny.edu::1bd4442c-2af1-40d1-9d43-8e1df5db51d4" providerId="AD" clId="Web-{A37FAB1E-F1C3-4E38-B19E-8EEB6DC9AA97}" dt="2020-07-27T18:47:50.770" v="238" actId="14100"/>
          <ac:spMkLst>
            <pc:docMk/>
            <pc:sldMk cId="2989868960" sldId="432"/>
            <ac:spMk id="14" creationId="{00000000-0000-0000-0000-000000000000}"/>
          </ac:spMkLst>
        </pc:spChg>
      </pc:sldChg>
      <pc:sldChg chg="modSp">
        <pc:chgData name="Eichelberger, Michelle" userId="S::michelle.eichelberger@suny.edu::1bd4442c-2af1-40d1-9d43-8e1df5db51d4" providerId="AD" clId="Web-{A37FAB1E-F1C3-4E38-B19E-8EEB6DC9AA97}" dt="2020-07-27T17:43:31.679" v="96" actId="20577"/>
        <pc:sldMkLst>
          <pc:docMk/>
          <pc:sldMk cId="1785357745" sldId="433"/>
        </pc:sldMkLst>
        <pc:spChg chg="mod">
          <ac:chgData name="Eichelberger, Michelle" userId="S::michelle.eichelberger@suny.edu::1bd4442c-2af1-40d1-9d43-8e1df5db51d4" providerId="AD" clId="Web-{A37FAB1E-F1C3-4E38-B19E-8EEB6DC9AA97}" dt="2020-07-27T17:43:31.679" v="96" actId="20577"/>
          <ac:spMkLst>
            <pc:docMk/>
            <pc:sldMk cId="1785357745" sldId="433"/>
            <ac:spMk id="14" creationId="{00000000-0000-0000-0000-000000000000}"/>
          </ac:spMkLst>
        </pc:spChg>
      </pc:sldChg>
    </pc:docChg>
  </pc:docChgLst>
  <pc:docChgLst>
    <pc:chgData name="Perry, Susan" userId="S::susan.perry@suny.edu::ea21311d-03e0-498d-b20b-c0d2cb5e17f1" providerId="AD" clId="Web-{D3F5032D-EDA4-44ED-BCB0-B098F72B845B}"/>
    <pc:docChg chg="modSld">
      <pc:chgData name="Perry, Susan" userId="S::susan.perry@suny.edu::ea21311d-03e0-498d-b20b-c0d2cb5e17f1" providerId="AD" clId="Web-{D3F5032D-EDA4-44ED-BCB0-B098F72B845B}" dt="2020-03-30T17:51:51.246" v="4" actId="20577"/>
      <pc:docMkLst>
        <pc:docMk/>
      </pc:docMkLst>
      <pc:sldChg chg="modSp">
        <pc:chgData name="Perry, Susan" userId="S::susan.perry@suny.edu::ea21311d-03e0-498d-b20b-c0d2cb5e17f1" providerId="AD" clId="Web-{D3F5032D-EDA4-44ED-BCB0-B098F72B845B}" dt="2020-03-30T17:51:51.246" v="4" actId="20577"/>
        <pc:sldMkLst>
          <pc:docMk/>
          <pc:sldMk cId="1151724325" sldId="400"/>
        </pc:sldMkLst>
        <pc:spChg chg="mod">
          <ac:chgData name="Perry, Susan" userId="S::susan.perry@suny.edu::ea21311d-03e0-498d-b20b-c0d2cb5e17f1" providerId="AD" clId="Web-{D3F5032D-EDA4-44ED-BCB0-B098F72B845B}" dt="2020-03-30T17:51:51.246" v="4" actId="20577"/>
          <ac:spMkLst>
            <pc:docMk/>
            <pc:sldMk cId="1151724325" sldId="400"/>
            <ac:spMk id="18" creationId="{63A16270-9913-4258-A541-7EFB96BA490A}"/>
          </ac:spMkLst>
        </pc:spChg>
      </pc:sldChg>
    </pc:docChg>
  </pc:docChgLst>
  <pc:docChgLst>
    <pc:chgData name="Tovstiadi, Esta" userId="S::esta.tovstiadi@suny.edu::b592cbb2-ea38-4240-8a3a-6613487ae435" providerId="AD" clId="Web-{D830992C-0789-4715-986A-CE43F1C28FB3}"/>
    <pc:docChg chg="addSld modSld">
      <pc:chgData name="Tovstiadi, Esta" userId="S::esta.tovstiadi@suny.edu::b592cbb2-ea38-4240-8a3a-6613487ae435" providerId="AD" clId="Web-{D830992C-0789-4715-986A-CE43F1C28FB3}" dt="2020-03-31T14:05:50.762" v="237" actId="20577"/>
      <pc:docMkLst>
        <pc:docMk/>
      </pc:docMkLst>
      <pc:sldChg chg="modSp">
        <pc:chgData name="Tovstiadi, Esta" userId="S::esta.tovstiadi@suny.edu::b592cbb2-ea38-4240-8a3a-6613487ae435" providerId="AD" clId="Web-{D830992C-0789-4715-986A-CE43F1C28FB3}" dt="2020-03-31T14:04:28.880" v="9" actId="20577"/>
        <pc:sldMkLst>
          <pc:docMk/>
          <pc:sldMk cId="3515826157" sldId="414"/>
        </pc:sldMkLst>
        <pc:spChg chg="mod">
          <ac:chgData name="Tovstiadi, Esta" userId="S::esta.tovstiadi@suny.edu::b592cbb2-ea38-4240-8a3a-6613487ae435" providerId="AD" clId="Web-{D830992C-0789-4715-986A-CE43F1C28FB3}" dt="2020-03-31T14:04:28.880" v="9" actId="20577"/>
          <ac:spMkLst>
            <pc:docMk/>
            <pc:sldMk cId="3515826157" sldId="414"/>
            <ac:spMk id="3" creationId="{00000000-0000-0000-0000-000000000000}"/>
          </ac:spMkLst>
        </pc:spChg>
      </pc:sldChg>
      <pc:sldChg chg="modSp add replId">
        <pc:chgData name="Tovstiadi, Esta" userId="S::esta.tovstiadi@suny.edu::b592cbb2-ea38-4240-8a3a-6613487ae435" providerId="AD" clId="Web-{D830992C-0789-4715-986A-CE43F1C28FB3}" dt="2020-03-31T14:05:50.762" v="236" actId="20577"/>
        <pc:sldMkLst>
          <pc:docMk/>
          <pc:sldMk cId="1752326072" sldId="425"/>
        </pc:sldMkLst>
        <pc:spChg chg="mod">
          <ac:chgData name="Tovstiadi, Esta" userId="S::esta.tovstiadi@suny.edu::b592cbb2-ea38-4240-8a3a-6613487ae435" providerId="AD" clId="Web-{D830992C-0789-4715-986A-CE43F1C28FB3}" dt="2020-03-31T14:05:50.762" v="236" actId="20577"/>
          <ac:spMkLst>
            <pc:docMk/>
            <pc:sldMk cId="1752326072" sldId="425"/>
            <ac:spMk id="3" creationId="{00000000-0000-0000-0000-000000000000}"/>
          </ac:spMkLst>
        </pc:spChg>
      </pc:sldChg>
    </pc:docChg>
  </pc:docChgLst>
  <pc:docChgLst>
    <pc:chgData name="Eichelberger, Michelle" userId="S::michelle.eichelberger@suny.edu::1bd4442c-2af1-40d1-9d43-8e1df5db51d4" providerId="AD" clId="Web-{18A2D7DE-4C39-F84D-F2D9-6F31BDD67008}"/>
    <pc:docChg chg="modSld">
      <pc:chgData name="Eichelberger, Michelle" userId="S::michelle.eichelberger@suny.edu::1bd4442c-2af1-40d1-9d43-8e1df5db51d4" providerId="AD" clId="Web-{18A2D7DE-4C39-F84D-F2D9-6F31BDD67008}" dt="2020-04-30T18:02:56.245" v="203" actId="1076"/>
      <pc:docMkLst>
        <pc:docMk/>
      </pc:docMkLst>
      <pc:sldChg chg="modSp">
        <pc:chgData name="Eichelberger, Michelle" userId="S::michelle.eichelberger@suny.edu::1bd4442c-2af1-40d1-9d43-8e1df5db51d4" providerId="AD" clId="Web-{18A2D7DE-4C39-F84D-F2D9-6F31BDD67008}" dt="2020-04-30T18:02:56.245" v="203" actId="1076"/>
        <pc:sldMkLst>
          <pc:docMk/>
          <pc:sldMk cId="2989868960" sldId="432"/>
        </pc:sldMkLst>
        <pc:spChg chg="mod">
          <ac:chgData name="Eichelberger, Michelle" userId="S::michelle.eichelberger@suny.edu::1bd4442c-2af1-40d1-9d43-8e1df5db51d4" providerId="AD" clId="Web-{18A2D7DE-4C39-F84D-F2D9-6F31BDD67008}" dt="2020-04-30T18:02:56.245" v="203" actId="1076"/>
          <ac:spMkLst>
            <pc:docMk/>
            <pc:sldMk cId="2989868960" sldId="432"/>
            <ac:spMk id="14" creationId="{00000000-0000-0000-0000-000000000000}"/>
          </ac:spMkLst>
        </pc:spChg>
      </pc:sldChg>
    </pc:docChg>
  </pc:docChgLst>
  <pc:docChgLst>
    <pc:chgData name="McGee, Margaret" userId="S::margaret.mcgee@suny.edu::07377fe7-8f05-4c22-a697-5f820ef7115e" providerId="AD" clId="Web-{D3A1A1D9-EEAF-4F7E-A49D-9298AA149061}"/>
    <pc:docChg chg="modSld">
      <pc:chgData name="McGee, Margaret" userId="S::margaret.mcgee@suny.edu::07377fe7-8f05-4c22-a697-5f820ef7115e" providerId="AD" clId="Web-{D3A1A1D9-EEAF-4F7E-A49D-9298AA149061}" dt="2020-03-30T14:46:32.932" v="38" actId="20577"/>
      <pc:docMkLst>
        <pc:docMk/>
      </pc:docMkLst>
      <pc:sldChg chg="modSp">
        <pc:chgData name="McGee, Margaret" userId="S::margaret.mcgee@suny.edu::07377fe7-8f05-4c22-a697-5f820ef7115e" providerId="AD" clId="Web-{D3A1A1D9-EEAF-4F7E-A49D-9298AA149061}" dt="2020-03-30T14:46:32.932" v="37" actId="20577"/>
        <pc:sldMkLst>
          <pc:docMk/>
          <pc:sldMk cId="295589292" sldId="369"/>
        </pc:sldMkLst>
        <pc:spChg chg="mod">
          <ac:chgData name="McGee, Margaret" userId="S::margaret.mcgee@suny.edu::07377fe7-8f05-4c22-a697-5f820ef7115e" providerId="AD" clId="Web-{D3A1A1D9-EEAF-4F7E-A49D-9298AA149061}" dt="2020-03-30T14:46:32.932" v="37" actId="20577"/>
          <ac:spMkLst>
            <pc:docMk/>
            <pc:sldMk cId="295589292" sldId="369"/>
            <ac:spMk id="3" creationId="{4DBDDB3F-B73C-4F73-9955-8AC852907A47}"/>
          </ac:spMkLst>
        </pc:spChg>
      </pc:sldChg>
    </pc:docChg>
  </pc:docChgLst>
  <pc:docChgLst>
    <pc:chgData name="Pritting, Shannon" userId="S::shannon.pritting@suny.edu::b6acce8b-3193-4a7b-b3b8-1dc43a9f8da4" providerId="AD" clId="Web-{0C94FC69-880B-4C8B-8770-1AA3187E176E}"/>
    <pc:docChg chg="delSld modSld">
      <pc:chgData name="Pritting, Shannon" userId="S::shannon.pritting@suny.edu::b6acce8b-3193-4a7b-b3b8-1dc43a9f8da4" providerId="AD" clId="Web-{0C94FC69-880B-4C8B-8770-1AA3187E176E}" dt="2020-02-25T18:37:50.833" v="158" actId="20577"/>
      <pc:docMkLst>
        <pc:docMk/>
      </pc:docMkLst>
      <pc:sldChg chg="del">
        <pc:chgData name="Pritting, Shannon" userId="S::shannon.pritting@suny.edu::b6acce8b-3193-4a7b-b3b8-1dc43a9f8da4" providerId="AD" clId="Web-{0C94FC69-880B-4C8B-8770-1AA3187E176E}" dt="2020-02-25T18:35:53.753" v="0"/>
        <pc:sldMkLst>
          <pc:docMk/>
          <pc:sldMk cId="1226966122" sldId="322"/>
        </pc:sldMkLst>
      </pc:sldChg>
      <pc:sldChg chg="modSp">
        <pc:chgData name="Pritting, Shannon" userId="S::shannon.pritting@suny.edu::b6acce8b-3193-4a7b-b3b8-1dc43a9f8da4" providerId="AD" clId="Web-{0C94FC69-880B-4C8B-8770-1AA3187E176E}" dt="2020-02-25T18:37:49.473" v="156" actId="20577"/>
        <pc:sldMkLst>
          <pc:docMk/>
          <pc:sldMk cId="3474826094" sldId="376"/>
        </pc:sldMkLst>
        <pc:spChg chg="mod">
          <ac:chgData name="Pritting, Shannon" userId="S::shannon.pritting@suny.edu::b6acce8b-3193-4a7b-b3b8-1dc43a9f8da4" providerId="AD" clId="Web-{0C94FC69-880B-4C8B-8770-1AA3187E176E}" dt="2020-02-25T18:37:25.942" v="129" actId="1076"/>
          <ac:spMkLst>
            <pc:docMk/>
            <pc:sldMk cId="3474826094" sldId="376"/>
            <ac:spMk id="15" creationId="{00000000-0000-0000-0000-000000000000}"/>
          </ac:spMkLst>
        </pc:spChg>
        <pc:spChg chg="mod">
          <ac:chgData name="Pritting, Shannon" userId="S::shannon.pritting@suny.edu::b6acce8b-3193-4a7b-b3b8-1dc43a9f8da4" providerId="AD" clId="Web-{0C94FC69-880B-4C8B-8770-1AA3187E176E}" dt="2020-02-25T18:37:49.473" v="156" actId="20577"/>
          <ac:spMkLst>
            <pc:docMk/>
            <pc:sldMk cId="3474826094" sldId="376"/>
            <ac:spMk id="16" creationId="{00000000-0000-0000-0000-000000000000}"/>
          </ac:spMkLst>
        </pc:spChg>
      </pc:sldChg>
    </pc:docChg>
  </pc:docChgLst>
  <pc:docChgLst>
    <pc:chgData clId="Web-{845C1AE3-CFE3-4A06-B94E-D9C3F82B0955}"/>
    <pc:docChg chg="modSld">
      <pc:chgData name="" userId="" providerId="" clId="Web-{845C1AE3-CFE3-4A06-B94E-D9C3F82B0955}" dt="2020-02-25T19:05:53.840" v="3" actId="20577"/>
      <pc:docMkLst>
        <pc:docMk/>
      </pc:docMkLst>
      <pc:sldChg chg="modSp">
        <pc:chgData name="" userId="" providerId="" clId="Web-{845C1AE3-CFE3-4A06-B94E-D9C3F82B0955}" dt="2020-02-25T19:05:53.840" v="2" actId="20577"/>
        <pc:sldMkLst>
          <pc:docMk/>
          <pc:sldMk cId="20872472" sldId="377"/>
        </pc:sldMkLst>
        <pc:spChg chg="mod">
          <ac:chgData name="" userId="" providerId="" clId="Web-{845C1AE3-CFE3-4A06-B94E-D9C3F82B0955}" dt="2020-02-25T19:05:53.840" v="2" actId="20577"/>
          <ac:spMkLst>
            <pc:docMk/>
            <pc:sldMk cId="20872472" sldId="377"/>
            <ac:spMk id="6" creationId="{0134EE62-A3AE-4ABC-9D13-84F3C54BAAF7}"/>
          </ac:spMkLst>
        </pc:spChg>
      </pc:sldChg>
    </pc:docChg>
  </pc:docChgLst>
  <pc:docChgLst>
    <pc:chgData name="Koerber, Jennifer" userId="S::jennifer.koerber@suny.edu::91757253-cc7b-4705-809f-b291d8f3bd2f" providerId="AD" clId="Web-{297883DD-4DCF-4E38-BD1A-4EDE744DE061}"/>
    <pc:docChg chg="addSld delSld modSld sldOrd">
      <pc:chgData name="Koerber, Jennifer" userId="S::jennifer.koerber@suny.edu::91757253-cc7b-4705-809f-b291d8f3bd2f" providerId="AD" clId="Web-{297883DD-4DCF-4E38-BD1A-4EDE744DE061}" dt="2020-02-26T13:02:42.272" v="1150" actId="20577"/>
      <pc:docMkLst>
        <pc:docMk/>
      </pc:docMkLst>
      <pc:sldChg chg="addSp modSp ord">
        <pc:chgData name="Koerber, Jennifer" userId="S::jennifer.koerber@suny.edu::91757253-cc7b-4705-809f-b291d8f3bd2f" providerId="AD" clId="Web-{297883DD-4DCF-4E38-BD1A-4EDE744DE061}" dt="2020-02-26T12:41:51.209" v="840" actId="20577"/>
        <pc:sldMkLst>
          <pc:docMk/>
          <pc:sldMk cId="498256463" sldId="319"/>
        </pc:sldMkLst>
        <pc:spChg chg="mod">
          <ac:chgData name="Koerber, Jennifer" userId="S::jennifer.koerber@suny.edu::91757253-cc7b-4705-809f-b291d8f3bd2f" providerId="AD" clId="Web-{297883DD-4DCF-4E38-BD1A-4EDE744DE061}" dt="2020-02-26T12:39:11.777" v="744" actId="1076"/>
          <ac:spMkLst>
            <pc:docMk/>
            <pc:sldMk cId="498256463" sldId="319"/>
            <ac:spMk id="2" creationId="{DCDD3146-7637-46DF-8B82-7A8FC2E12D15}"/>
          </ac:spMkLst>
        </pc:spChg>
        <pc:spChg chg="mod">
          <ac:chgData name="Koerber, Jennifer" userId="S::jennifer.koerber@suny.edu::91757253-cc7b-4705-809f-b291d8f3bd2f" providerId="AD" clId="Web-{297883DD-4DCF-4E38-BD1A-4EDE744DE061}" dt="2020-02-26T12:41:43.694" v="837" actId="20577"/>
          <ac:spMkLst>
            <pc:docMk/>
            <pc:sldMk cId="498256463" sldId="319"/>
            <ac:spMk id="3" creationId="{79F088FC-102D-49CB-B1DF-8F39C8CDCD58}"/>
          </ac:spMkLst>
        </pc:spChg>
        <pc:spChg chg="mod">
          <ac:chgData name="Koerber, Jennifer" userId="S::jennifer.koerber@suny.edu::91757253-cc7b-4705-809f-b291d8f3bd2f" providerId="AD" clId="Web-{297883DD-4DCF-4E38-BD1A-4EDE744DE061}" dt="2020-02-26T12:39:06.683" v="743" actId="1076"/>
          <ac:spMkLst>
            <pc:docMk/>
            <pc:sldMk cId="498256463" sldId="319"/>
            <ac:spMk id="4" creationId="{602A7982-8D16-4585-8A82-5938CA5BE95E}"/>
          </ac:spMkLst>
        </pc:spChg>
        <pc:spChg chg="mod">
          <ac:chgData name="Koerber, Jennifer" userId="S::jennifer.koerber@suny.edu::91757253-cc7b-4705-809f-b291d8f3bd2f" providerId="AD" clId="Web-{297883DD-4DCF-4E38-BD1A-4EDE744DE061}" dt="2020-02-26T12:39:31.716" v="745" actId="1076"/>
          <ac:spMkLst>
            <pc:docMk/>
            <pc:sldMk cId="498256463" sldId="319"/>
            <ac:spMk id="6" creationId="{0E3DDDCA-E813-48CB-B6B2-51959E49905C}"/>
          </ac:spMkLst>
        </pc:spChg>
        <pc:spChg chg="mod">
          <ac:chgData name="Koerber, Jennifer" userId="S::jennifer.koerber@suny.edu::91757253-cc7b-4705-809f-b291d8f3bd2f" providerId="AD" clId="Web-{297883DD-4DCF-4E38-BD1A-4EDE744DE061}" dt="2020-02-26T12:41:36.583" v="835" actId="20577"/>
          <ac:spMkLst>
            <pc:docMk/>
            <pc:sldMk cId="498256463" sldId="319"/>
            <ac:spMk id="13" creationId="{88211562-086D-455E-840C-410E172A6A33}"/>
          </ac:spMkLst>
        </pc:spChg>
        <pc:spChg chg="add mod">
          <ac:chgData name="Koerber, Jennifer" userId="S::jennifer.koerber@suny.edu::91757253-cc7b-4705-809f-b291d8f3bd2f" providerId="AD" clId="Web-{297883DD-4DCF-4E38-BD1A-4EDE744DE061}" dt="2020-02-26T12:38:21.774" v="728" actId="1076"/>
          <ac:spMkLst>
            <pc:docMk/>
            <pc:sldMk cId="498256463" sldId="319"/>
            <ac:spMk id="16" creationId="{9A8A16A5-E45C-4152-B92C-E73D7A4A103A}"/>
          </ac:spMkLst>
        </pc:spChg>
        <pc:spChg chg="add mod">
          <ac:chgData name="Koerber, Jennifer" userId="S::jennifer.koerber@suny.edu::91757253-cc7b-4705-809f-b291d8f3bd2f" providerId="AD" clId="Web-{297883DD-4DCF-4E38-BD1A-4EDE744DE061}" dt="2020-02-26T12:41:51.209" v="840" actId="20577"/>
          <ac:spMkLst>
            <pc:docMk/>
            <pc:sldMk cId="498256463" sldId="319"/>
            <ac:spMk id="18" creationId="{FD8DEA64-6181-46FD-8C44-21AB4F06810B}"/>
          </ac:spMkLst>
        </pc:spChg>
      </pc:sldChg>
      <pc:sldChg chg="addSp delSp modSp">
        <pc:chgData name="Koerber, Jennifer" userId="S::jennifer.koerber@suny.edu::91757253-cc7b-4705-809f-b291d8f3bd2f" providerId="AD" clId="Web-{297883DD-4DCF-4E38-BD1A-4EDE744DE061}" dt="2020-02-26T13:00:39.030" v="991" actId="20577"/>
        <pc:sldMkLst>
          <pc:docMk/>
          <pc:sldMk cId="2998906486" sldId="359"/>
        </pc:sldMkLst>
        <pc:spChg chg="mod">
          <ac:chgData name="Koerber, Jennifer" userId="S::jennifer.koerber@suny.edu::91757253-cc7b-4705-809f-b291d8f3bd2f" providerId="AD" clId="Web-{297883DD-4DCF-4E38-BD1A-4EDE744DE061}" dt="2020-02-26T12:26:19.274" v="469" actId="14100"/>
          <ac:spMkLst>
            <pc:docMk/>
            <pc:sldMk cId="2998906486" sldId="359"/>
            <ac:spMk id="3" creationId="{79F088FC-102D-49CB-B1DF-8F39C8CDCD58}"/>
          </ac:spMkLst>
        </pc:spChg>
        <pc:spChg chg="mod">
          <ac:chgData name="Koerber, Jennifer" userId="S::jennifer.koerber@suny.edu::91757253-cc7b-4705-809f-b291d8f3bd2f" providerId="AD" clId="Web-{297883DD-4DCF-4E38-BD1A-4EDE744DE061}" dt="2020-02-26T12:26:24.118" v="470" actId="1076"/>
          <ac:spMkLst>
            <pc:docMk/>
            <pc:sldMk cId="2998906486" sldId="359"/>
            <ac:spMk id="4" creationId="{AA9B6431-5D22-4F67-A03E-3EF1B7A93708}"/>
          </ac:spMkLst>
        </pc:spChg>
        <pc:spChg chg="mod">
          <ac:chgData name="Koerber, Jennifer" userId="S::jennifer.koerber@suny.edu::91757253-cc7b-4705-809f-b291d8f3bd2f" providerId="AD" clId="Web-{297883DD-4DCF-4E38-BD1A-4EDE744DE061}" dt="2020-02-26T12:26:34.962" v="471" actId="1076"/>
          <ac:spMkLst>
            <pc:docMk/>
            <pc:sldMk cId="2998906486" sldId="359"/>
            <ac:spMk id="6" creationId="{C5AD2900-A9F2-44E9-978C-F985AFD17AC7}"/>
          </ac:spMkLst>
        </pc:spChg>
        <pc:spChg chg="mod">
          <ac:chgData name="Koerber, Jennifer" userId="S::jennifer.koerber@suny.edu::91757253-cc7b-4705-809f-b291d8f3bd2f" providerId="AD" clId="Web-{297883DD-4DCF-4E38-BD1A-4EDE744DE061}" dt="2020-02-26T13:00:39.030" v="991" actId="20577"/>
          <ac:spMkLst>
            <pc:docMk/>
            <pc:sldMk cId="2998906486" sldId="359"/>
            <ac:spMk id="13" creationId="{7CD16252-5674-4F0D-A2FE-6A70325B1A89}"/>
          </ac:spMkLst>
        </pc:spChg>
        <pc:spChg chg="add mod">
          <ac:chgData name="Koerber, Jennifer" userId="S::jennifer.koerber@suny.edu::91757253-cc7b-4705-809f-b291d8f3bd2f" providerId="AD" clId="Web-{297883DD-4DCF-4E38-BD1A-4EDE744DE061}" dt="2020-02-26T12:27:43.842" v="529" actId="1076"/>
          <ac:spMkLst>
            <pc:docMk/>
            <pc:sldMk cId="2998906486" sldId="359"/>
            <ac:spMk id="15" creationId="{4AFEA68D-B3D6-4A4A-8806-0D71A6F4E6DC}"/>
          </ac:spMkLst>
        </pc:spChg>
        <pc:spChg chg="del mod">
          <ac:chgData name="Koerber, Jennifer" userId="S::jennifer.koerber@suny.edu::91757253-cc7b-4705-809f-b291d8f3bd2f" providerId="AD" clId="Web-{297883DD-4DCF-4E38-BD1A-4EDE744DE061}" dt="2020-02-26T12:22:01.304" v="355"/>
          <ac:spMkLst>
            <pc:docMk/>
            <pc:sldMk cId="2998906486" sldId="359"/>
            <ac:spMk id="16" creationId="{368F3BB0-8E73-4B2A-BB7D-7769DA226867}"/>
          </ac:spMkLst>
        </pc:spChg>
        <pc:spChg chg="del mod">
          <ac:chgData name="Koerber, Jennifer" userId="S::jennifer.koerber@suny.edu::91757253-cc7b-4705-809f-b291d8f3bd2f" providerId="AD" clId="Web-{297883DD-4DCF-4E38-BD1A-4EDE744DE061}" dt="2020-02-26T12:21:59.492" v="354"/>
          <ac:spMkLst>
            <pc:docMk/>
            <pc:sldMk cId="2998906486" sldId="359"/>
            <ac:spMk id="18" creationId="{4FA45F36-2751-454B-97BA-7FC342035A8C}"/>
          </ac:spMkLst>
        </pc:spChg>
      </pc:sldChg>
      <pc:sldChg chg="del">
        <pc:chgData name="Koerber, Jennifer" userId="S::jennifer.koerber@suny.edu::91757253-cc7b-4705-809f-b291d8f3bd2f" providerId="AD" clId="Web-{297883DD-4DCF-4E38-BD1A-4EDE744DE061}" dt="2020-02-26T12:16:09.048" v="163"/>
        <pc:sldMkLst>
          <pc:docMk/>
          <pc:sldMk cId="2582587771" sldId="367"/>
        </pc:sldMkLst>
      </pc:sldChg>
      <pc:sldChg chg="delSp modSp del ord">
        <pc:chgData name="Koerber, Jennifer" userId="S::jennifer.koerber@suny.edu::91757253-cc7b-4705-809f-b291d8f3bd2f" providerId="AD" clId="Web-{297883DD-4DCF-4E38-BD1A-4EDE744DE061}" dt="2020-02-26T12:43:04.323" v="843"/>
        <pc:sldMkLst>
          <pc:docMk/>
          <pc:sldMk cId="3389052118" sldId="384"/>
        </pc:sldMkLst>
        <pc:spChg chg="mod">
          <ac:chgData name="Koerber, Jennifer" userId="S::jennifer.koerber@suny.edu::91757253-cc7b-4705-809f-b291d8f3bd2f" providerId="AD" clId="Web-{297883DD-4DCF-4E38-BD1A-4EDE744DE061}" dt="2020-02-26T12:29:01.878" v="548" actId="1076"/>
          <ac:spMkLst>
            <pc:docMk/>
            <pc:sldMk cId="3389052118" sldId="384"/>
            <ac:spMk id="2" creationId="{EC11916F-9264-4D83-8C02-17AAEF47E202}"/>
          </ac:spMkLst>
        </pc:spChg>
        <pc:picChg chg="del">
          <ac:chgData name="Koerber, Jennifer" userId="S::jennifer.koerber@suny.edu::91757253-cc7b-4705-809f-b291d8f3bd2f" providerId="AD" clId="Web-{297883DD-4DCF-4E38-BD1A-4EDE744DE061}" dt="2020-02-26T12:28:03.343" v="531"/>
          <ac:picMkLst>
            <pc:docMk/>
            <pc:sldMk cId="3389052118" sldId="384"/>
            <ac:picMk id="4" creationId="{698451D4-679A-47F2-90FC-632C5712798B}"/>
          </ac:picMkLst>
        </pc:picChg>
      </pc:sldChg>
      <pc:sldChg chg="del">
        <pc:chgData name="Koerber, Jennifer" userId="S::jennifer.koerber@suny.edu::91757253-cc7b-4705-809f-b291d8f3bd2f" providerId="AD" clId="Web-{297883DD-4DCF-4E38-BD1A-4EDE744DE061}" dt="2020-02-26T12:27:52.342" v="530"/>
        <pc:sldMkLst>
          <pc:docMk/>
          <pc:sldMk cId="2259751387" sldId="385"/>
        </pc:sldMkLst>
      </pc:sldChg>
      <pc:sldChg chg="addSp delSp modSp add replId">
        <pc:chgData name="Koerber, Jennifer" userId="S::jennifer.koerber@suny.edu::91757253-cc7b-4705-809f-b291d8f3bd2f" providerId="AD" clId="Web-{297883DD-4DCF-4E38-BD1A-4EDE744DE061}" dt="2020-02-26T13:02:40.256" v="1148" actId="20577"/>
        <pc:sldMkLst>
          <pc:docMk/>
          <pc:sldMk cId="1151724325" sldId="400"/>
        </pc:sldMkLst>
        <pc:spChg chg="mod">
          <ac:chgData name="Koerber, Jennifer" userId="S::jennifer.koerber@suny.edu::91757253-cc7b-4705-809f-b291d8f3bd2f" providerId="AD" clId="Web-{297883DD-4DCF-4E38-BD1A-4EDE744DE061}" dt="2020-02-26T12:22:48.026" v="383" actId="20577"/>
          <ac:spMkLst>
            <pc:docMk/>
            <pc:sldMk cId="1151724325" sldId="400"/>
            <ac:spMk id="2" creationId="{DCDD3146-7637-46DF-8B82-7A8FC2E12D15}"/>
          </ac:spMkLst>
        </pc:spChg>
        <pc:spChg chg="del">
          <ac:chgData name="Koerber, Jennifer" userId="S::jennifer.koerber@suny.edu::91757253-cc7b-4705-809f-b291d8f3bd2f" providerId="AD" clId="Web-{297883DD-4DCF-4E38-BD1A-4EDE744DE061}" dt="2020-02-26T12:22:57.824" v="387"/>
          <ac:spMkLst>
            <pc:docMk/>
            <pc:sldMk cId="1151724325" sldId="400"/>
            <ac:spMk id="3" creationId="{79F088FC-102D-49CB-B1DF-8F39C8CDCD58}"/>
          </ac:spMkLst>
        </pc:spChg>
        <pc:spChg chg="del">
          <ac:chgData name="Koerber, Jennifer" userId="S::jennifer.koerber@suny.edu::91757253-cc7b-4705-809f-b291d8f3bd2f" providerId="AD" clId="Web-{297883DD-4DCF-4E38-BD1A-4EDE744DE061}" dt="2020-02-26T12:22:52.855" v="386"/>
          <ac:spMkLst>
            <pc:docMk/>
            <pc:sldMk cId="1151724325" sldId="400"/>
            <ac:spMk id="4" creationId="{AA9B6431-5D22-4F67-A03E-3EF1B7A93708}"/>
          </ac:spMkLst>
        </pc:spChg>
        <pc:spChg chg="del">
          <ac:chgData name="Koerber, Jennifer" userId="S::jennifer.koerber@suny.edu::91757253-cc7b-4705-809f-b291d8f3bd2f" providerId="AD" clId="Web-{297883DD-4DCF-4E38-BD1A-4EDE744DE061}" dt="2020-02-26T12:23:00.527" v="388"/>
          <ac:spMkLst>
            <pc:docMk/>
            <pc:sldMk cId="1151724325" sldId="400"/>
            <ac:spMk id="6" creationId="{C5AD2900-A9F2-44E9-978C-F985AFD17AC7}"/>
          </ac:spMkLst>
        </pc:spChg>
        <pc:spChg chg="del">
          <ac:chgData name="Koerber, Jennifer" userId="S::jennifer.koerber@suny.edu::91757253-cc7b-4705-809f-b291d8f3bd2f" providerId="AD" clId="Web-{297883DD-4DCF-4E38-BD1A-4EDE744DE061}" dt="2020-02-26T12:23:02.886" v="389"/>
          <ac:spMkLst>
            <pc:docMk/>
            <pc:sldMk cId="1151724325" sldId="400"/>
            <ac:spMk id="13" creationId="{7CD16252-5674-4F0D-A2FE-6A70325B1A89}"/>
          </ac:spMkLst>
        </pc:spChg>
        <pc:spChg chg="add mod">
          <ac:chgData name="Koerber, Jennifer" userId="S::jennifer.koerber@suny.edu::91757253-cc7b-4705-809f-b291d8f3bd2f" providerId="AD" clId="Web-{297883DD-4DCF-4E38-BD1A-4EDE744DE061}" dt="2020-02-26T12:23:36.779" v="416" actId="20577"/>
          <ac:spMkLst>
            <pc:docMk/>
            <pc:sldMk cId="1151724325" sldId="400"/>
            <ac:spMk id="16" creationId="{435658E4-F0C8-4F7F-8758-9FFB05E56D6B}"/>
          </ac:spMkLst>
        </pc:spChg>
        <pc:spChg chg="add mod">
          <ac:chgData name="Koerber, Jennifer" userId="S::jennifer.koerber@suny.edu::91757253-cc7b-4705-809f-b291d8f3bd2f" providerId="AD" clId="Web-{297883DD-4DCF-4E38-BD1A-4EDE744DE061}" dt="2020-02-26T12:24:45.799" v="462" actId="14100"/>
          <ac:spMkLst>
            <pc:docMk/>
            <pc:sldMk cId="1151724325" sldId="400"/>
            <ac:spMk id="18" creationId="{63A16270-9913-4258-A541-7EFB96BA490A}"/>
          </ac:spMkLst>
        </pc:spChg>
        <pc:spChg chg="add mod">
          <ac:chgData name="Koerber, Jennifer" userId="S::jennifer.koerber@suny.edu::91757253-cc7b-4705-809f-b291d8f3bd2f" providerId="AD" clId="Web-{297883DD-4DCF-4E38-BD1A-4EDE744DE061}" dt="2020-02-26T12:24:23.016" v="457" actId="20577"/>
          <ac:spMkLst>
            <pc:docMk/>
            <pc:sldMk cId="1151724325" sldId="400"/>
            <ac:spMk id="20" creationId="{1FF9CAA6-2D6A-431D-9F1A-4E750932A964}"/>
          </ac:spMkLst>
        </pc:spChg>
        <pc:spChg chg="add mod">
          <ac:chgData name="Koerber, Jennifer" userId="S::jennifer.koerber@suny.edu::91757253-cc7b-4705-809f-b291d8f3bd2f" providerId="AD" clId="Web-{297883DD-4DCF-4E38-BD1A-4EDE744DE061}" dt="2020-02-26T13:02:40.256" v="1148" actId="20577"/>
          <ac:spMkLst>
            <pc:docMk/>
            <pc:sldMk cId="1151724325" sldId="400"/>
            <ac:spMk id="22" creationId="{58379C07-31DE-43E5-BB9C-1473F06FF428}"/>
          </ac:spMkLst>
        </pc:spChg>
        <pc:spChg chg="add del mod">
          <ac:chgData name="Koerber, Jennifer" userId="S::jennifer.koerber@suny.edu::91757253-cc7b-4705-809f-b291d8f3bd2f" providerId="AD" clId="Web-{297883DD-4DCF-4E38-BD1A-4EDE744DE061}" dt="2020-02-26T12:23:18.747" v="398"/>
          <ac:spMkLst>
            <pc:docMk/>
            <pc:sldMk cId="1151724325" sldId="400"/>
            <ac:spMk id="23" creationId="{127F77A8-7341-4848-B976-68C33295F4C9}"/>
          </ac:spMkLst>
        </pc:spChg>
      </pc:sldChg>
      <pc:sldChg chg="addSp delSp modSp add ord replId">
        <pc:chgData name="Koerber, Jennifer" userId="S::jennifer.koerber@suny.edu::91757253-cc7b-4705-809f-b291d8f3bd2f" providerId="AD" clId="Web-{297883DD-4DCF-4E38-BD1A-4EDE744DE061}" dt="2020-02-26T13:00:07.544" v="985" actId="20577"/>
        <pc:sldMkLst>
          <pc:docMk/>
          <pc:sldMk cId="609316125" sldId="401"/>
        </pc:sldMkLst>
        <pc:spChg chg="mod">
          <ac:chgData name="Koerber, Jennifer" userId="S::jennifer.koerber@suny.edu::91757253-cc7b-4705-809f-b291d8f3bd2f" providerId="AD" clId="Web-{297883DD-4DCF-4E38-BD1A-4EDE744DE061}" dt="2020-02-26T12:43:23.199" v="862" actId="20577"/>
          <ac:spMkLst>
            <pc:docMk/>
            <pc:sldMk cId="609316125" sldId="401"/>
            <ac:spMk id="2" creationId="{DCDD3146-7637-46DF-8B82-7A8FC2E12D15}"/>
          </ac:spMkLst>
        </pc:spChg>
        <pc:spChg chg="add del mod">
          <ac:chgData name="Koerber, Jennifer" userId="S::jennifer.koerber@suny.edu::91757253-cc7b-4705-809f-b291d8f3bd2f" providerId="AD" clId="Web-{297883DD-4DCF-4E38-BD1A-4EDE744DE061}" dt="2020-02-26T12:43:40.607" v="867"/>
          <ac:spMkLst>
            <pc:docMk/>
            <pc:sldMk cId="609316125" sldId="401"/>
            <ac:spMk id="4" creationId="{0E84657C-346D-4CCA-BD40-3C638490D4E5}"/>
          </ac:spMkLst>
        </pc:spChg>
        <pc:spChg chg="add del mod">
          <ac:chgData name="Koerber, Jennifer" userId="S::jennifer.koerber@suny.edu::91757253-cc7b-4705-809f-b291d8f3bd2f" providerId="AD" clId="Web-{297883DD-4DCF-4E38-BD1A-4EDE744DE061}" dt="2020-02-26T12:43:54.108" v="871"/>
          <ac:spMkLst>
            <pc:docMk/>
            <pc:sldMk cId="609316125" sldId="401"/>
            <ac:spMk id="13" creationId="{6496C0F3-AA02-4DB6-8B70-008BA22D774E}"/>
          </ac:spMkLst>
        </pc:spChg>
        <pc:spChg chg="del">
          <ac:chgData name="Koerber, Jennifer" userId="S::jennifer.koerber@suny.edu::91757253-cc7b-4705-809f-b291d8f3bd2f" providerId="AD" clId="Web-{297883DD-4DCF-4E38-BD1A-4EDE744DE061}" dt="2020-02-26T12:43:51.469" v="870"/>
          <ac:spMkLst>
            <pc:docMk/>
            <pc:sldMk cId="609316125" sldId="401"/>
            <ac:spMk id="16" creationId="{435658E4-F0C8-4F7F-8758-9FFB05E56D6B}"/>
          </ac:spMkLst>
        </pc:spChg>
        <pc:spChg chg="mod">
          <ac:chgData name="Koerber, Jennifer" userId="S::jennifer.koerber@suny.edu::91757253-cc7b-4705-809f-b291d8f3bd2f" providerId="AD" clId="Web-{297883DD-4DCF-4E38-BD1A-4EDE744DE061}" dt="2020-02-26T13:00:07.544" v="985" actId="20577"/>
          <ac:spMkLst>
            <pc:docMk/>
            <pc:sldMk cId="609316125" sldId="401"/>
            <ac:spMk id="18" creationId="{63A16270-9913-4258-A541-7EFB96BA490A}"/>
          </ac:spMkLst>
        </pc:spChg>
        <pc:spChg chg="del">
          <ac:chgData name="Koerber, Jennifer" userId="S::jennifer.koerber@suny.edu::91757253-cc7b-4705-809f-b291d8f3bd2f" providerId="AD" clId="Web-{297883DD-4DCF-4E38-BD1A-4EDE744DE061}" dt="2020-02-26T12:43:37.388" v="866"/>
          <ac:spMkLst>
            <pc:docMk/>
            <pc:sldMk cId="609316125" sldId="401"/>
            <ac:spMk id="20" creationId="{1FF9CAA6-2D6A-431D-9F1A-4E750932A964}"/>
          </ac:spMkLst>
        </pc:spChg>
        <pc:spChg chg="del">
          <ac:chgData name="Koerber, Jennifer" userId="S::jennifer.koerber@suny.edu::91757253-cc7b-4705-809f-b291d8f3bd2f" providerId="AD" clId="Web-{297883DD-4DCF-4E38-BD1A-4EDE744DE061}" dt="2020-02-26T12:43:33.450" v="865"/>
          <ac:spMkLst>
            <pc:docMk/>
            <pc:sldMk cId="609316125" sldId="401"/>
            <ac:spMk id="22" creationId="{58379C07-31DE-43E5-BB9C-1473F06FF428}"/>
          </ac:spMkLst>
        </pc:spChg>
      </pc:sldChg>
    </pc:docChg>
  </pc:docChgLst>
  <pc:docChgLst>
    <pc:chgData name="Koerber, Jennifer" userId="S::jennifer.koerber@suny.edu::91757253-cc7b-4705-809f-b291d8f3bd2f" providerId="AD" clId="Web-{95996ABF-0A63-DDCA-84FE-F5397029CB06}"/>
    <pc:docChg chg="modSld">
      <pc:chgData name="Koerber, Jennifer" userId="S::jennifer.koerber@suny.edu::91757253-cc7b-4705-809f-b291d8f3bd2f" providerId="AD" clId="Web-{95996ABF-0A63-DDCA-84FE-F5397029CB06}" dt="2019-11-25T15:46:45.733" v="55" actId="20577"/>
      <pc:docMkLst>
        <pc:docMk/>
      </pc:docMkLst>
      <pc:sldChg chg="modSp">
        <pc:chgData name="Koerber, Jennifer" userId="S::jennifer.koerber@suny.edu::91757253-cc7b-4705-809f-b291d8f3bd2f" providerId="AD" clId="Web-{95996ABF-0A63-DDCA-84FE-F5397029CB06}" dt="2019-11-25T15:44:00.952" v="29" actId="14100"/>
        <pc:sldMkLst>
          <pc:docMk/>
          <pc:sldMk cId="2171438980" sldId="317"/>
        </pc:sldMkLst>
        <pc:spChg chg="mod">
          <ac:chgData name="Koerber, Jennifer" userId="S::jennifer.koerber@suny.edu::91757253-cc7b-4705-809f-b291d8f3bd2f" providerId="AD" clId="Web-{95996ABF-0A63-DDCA-84FE-F5397029CB06}" dt="2019-11-25T15:44:00.952" v="29" actId="14100"/>
          <ac:spMkLst>
            <pc:docMk/>
            <pc:sldMk cId="2171438980" sldId="317"/>
            <ac:spMk id="3" creationId="{FB9274B1-AFC9-4FA6-8DD4-15DD0E25131C}"/>
          </ac:spMkLst>
        </pc:spChg>
      </pc:sldChg>
      <pc:sldChg chg="modSp">
        <pc:chgData name="Koerber, Jennifer" userId="S::jennifer.koerber@suny.edu::91757253-cc7b-4705-809f-b291d8f3bd2f" providerId="AD" clId="Web-{95996ABF-0A63-DDCA-84FE-F5397029CB06}" dt="2019-11-25T15:46:23.093" v="42" actId="20577"/>
        <pc:sldMkLst>
          <pc:docMk/>
          <pc:sldMk cId="498256463" sldId="319"/>
        </pc:sldMkLst>
        <pc:spChg chg="mod">
          <ac:chgData name="Koerber, Jennifer" userId="S::jennifer.koerber@suny.edu::91757253-cc7b-4705-809f-b291d8f3bd2f" providerId="AD" clId="Web-{95996ABF-0A63-DDCA-84FE-F5397029CB06}" dt="2019-11-25T15:46:23.093" v="42" actId="20577"/>
          <ac:spMkLst>
            <pc:docMk/>
            <pc:sldMk cId="498256463" sldId="319"/>
            <ac:spMk id="3" creationId="{79F088FC-102D-49CB-B1DF-8F39C8CDCD58}"/>
          </ac:spMkLst>
        </pc:spChg>
      </pc:sldChg>
      <pc:sldChg chg="modSp">
        <pc:chgData name="Koerber, Jennifer" userId="S::jennifer.koerber@suny.edu::91757253-cc7b-4705-809f-b291d8f3bd2f" providerId="AD" clId="Web-{95996ABF-0A63-DDCA-84FE-F5397029CB06}" dt="2019-11-25T15:46:45.733" v="54" actId="20577"/>
        <pc:sldMkLst>
          <pc:docMk/>
          <pc:sldMk cId="2995118331" sldId="345"/>
        </pc:sldMkLst>
        <pc:spChg chg="mod">
          <ac:chgData name="Koerber, Jennifer" userId="S::jennifer.koerber@suny.edu::91757253-cc7b-4705-809f-b291d8f3bd2f" providerId="AD" clId="Web-{95996ABF-0A63-DDCA-84FE-F5397029CB06}" dt="2019-11-25T15:46:45.733" v="54" actId="20577"/>
          <ac:spMkLst>
            <pc:docMk/>
            <pc:sldMk cId="2995118331" sldId="345"/>
            <ac:spMk id="3" creationId="{79F088FC-102D-49CB-B1DF-8F39C8CDCD58}"/>
          </ac:spMkLst>
        </pc:spChg>
      </pc:sldChg>
    </pc:docChg>
  </pc:docChgLst>
  <pc:docChgLst>
    <pc:chgData name="Jackson, Timothy" userId="S::timothy.jackson@suny.edu::9ce01cec-8b46-438e-9d10-af58cd21d299" providerId="AD" clId="Web-{B00DB8BC-47C5-C2F9-85A6-6AB912D50495}"/>
    <pc:docChg chg="modSld">
      <pc:chgData name="Jackson, Timothy" userId="S::timothy.jackson@suny.edu::9ce01cec-8b46-438e-9d10-af58cd21d299" providerId="AD" clId="Web-{B00DB8BC-47C5-C2F9-85A6-6AB912D50495}" dt="2020-01-29T22:24:10.668" v="946" actId="20577"/>
      <pc:docMkLst>
        <pc:docMk/>
      </pc:docMkLst>
      <pc:sldChg chg="modSp">
        <pc:chgData name="Jackson, Timothy" userId="S::timothy.jackson@suny.edu::9ce01cec-8b46-438e-9d10-af58cd21d299" providerId="AD" clId="Web-{B00DB8BC-47C5-C2F9-85A6-6AB912D50495}" dt="2020-01-29T22:15:24.620" v="4" actId="20577"/>
        <pc:sldMkLst>
          <pc:docMk/>
          <pc:sldMk cId="2835457770" sldId="350"/>
        </pc:sldMkLst>
        <pc:spChg chg="mod">
          <ac:chgData name="Jackson, Timothy" userId="S::timothy.jackson@suny.edu::9ce01cec-8b46-438e-9d10-af58cd21d299" providerId="AD" clId="Web-{B00DB8BC-47C5-C2F9-85A6-6AB912D50495}" dt="2020-01-29T22:15:24.620" v="4" actId="20577"/>
          <ac:spMkLst>
            <pc:docMk/>
            <pc:sldMk cId="2835457770" sldId="350"/>
            <ac:spMk id="5" creationId="{535E1953-C7A3-4180-AAE1-5C1894D3B757}"/>
          </ac:spMkLst>
        </pc:spChg>
      </pc:sldChg>
      <pc:sldChg chg="modSp">
        <pc:chgData name="Jackson, Timothy" userId="S::timothy.jackson@suny.edu::9ce01cec-8b46-438e-9d10-af58cd21d299" providerId="AD" clId="Web-{B00DB8BC-47C5-C2F9-85A6-6AB912D50495}" dt="2020-01-29T22:24:10.652" v="945" actId="20577"/>
        <pc:sldMkLst>
          <pc:docMk/>
          <pc:sldMk cId="130082165" sldId="351"/>
        </pc:sldMkLst>
        <pc:spChg chg="mod">
          <ac:chgData name="Jackson, Timothy" userId="S::timothy.jackson@suny.edu::9ce01cec-8b46-438e-9d10-af58cd21d299" providerId="AD" clId="Web-{B00DB8BC-47C5-C2F9-85A6-6AB912D50495}" dt="2020-01-29T22:15:35.526" v="18" actId="20577"/>
          <ac:spMkLst>
            <pc:docMk/>
            <pc:sldMk cId="130082165" sldId="351"/>
            <ac:spMk id="2" creationId="{244B8E82-FFA2-4420-9F5C-C344ED44C26B}"/>
          </ac:spMkLst>
        </pc:spChg>
        <pc:spChg chg="mod">
          <ac:chgData name="Jackson, Timothy" userId="S::timothy.jackson@suny.edu::9ce01cec-8b46-438e-9d10-af58cd21d299" providerId="AD" clId="Web-{B00DB8BC-47C5-C2F9-85A6-6AB912D50495}" dt="2020-01-29T22:24:10.652" v="945" actId="20577"/>
          <ac:spMkLst>
            <pc:docMk/>
            <pc:sldMk cId="130082165" sldId="351"/>
            <ac:spMk id="5" creationId="{535E1953-C7A3-4180-AAE1-5C1894D3B757}"/>
          </ac:spMkLst>
        </pc:spChg>
      </pc:sldChg>
    </pc:docChg>
  </pc:docChgLst>
  <pc:docChgLst>
    <pc:chgData name="Tovstiadi, Esta" userId="S::esta.tovstiadi@suny.edu::b592cbb2-ea38-4240-8a3a-6613487ae435" providerId="AD" clId="Web-{80FDF12E-E6FB-4C71-B2EA-FC30B043822E}"/>
    <pc:docChg chg="addSld modSld">
      <pc:chgData name="Tovstiadi, Esta" userId="S::esta.tovstiadi@suny.edu::b592cbb2-ea38-4240-8a3a-6613487ae435" providerId="AD" clId="Web-{80FDF12E-E6FB-4C71-B2EA-FC30B043822E}" dt="2020-07-27T17:28:16.336" v="248"/>
      <pc:docMkLst>
        <pc:docMk/>
      </pc:docMkLst>
      <pc:sldChg chg="addSp modSp add replId">
        <pc:chgData name="Tovstiadi, Esta" userId="S::esta.tovstiadi@suny.edu::b592cbb2-ea38-4240-8a3a-6613487ae435" providerId="AD" clId="Web-{80FDF12E-E6FB-4C71-B2EA-FC30B043822E}" dt="2020-07-27T17:27:44.382" v="247"/>
        <pc:sldMkLst>
          <pc:docMk/>
          <pc:sldMk cId="863390931" sldId="457"/>
        </pc:sldMkLst>
        <pc:spChg chg="mod">
          <ac:chgData name="Tovstiadi, Esta" userId="S::esta.tovstiadi@suny.edu::b592cbb2-ea38-4240-8a3a-6613487ae435" providerId="AD" clId="Web-{80FDF12E-E6FB-4C71-B2EA-FC30B043822E}" dt="2020-07-27T17:20:11.257" v="5" actId="20577"/>
          <ac:spMkLst>
            <pc:docMk/>
            <pc:sldMk cId="863390931" sldId="457"/>
            <ac:spMk id="13" creationId="{00000000-0000-0000-0000-000000000000}"/>
          </ac:spMkLst>
        </pc:spChg>
        <pc:spChg chg="mod">
          <ac:chgData name="Tovstiadi, Esta" userId="S::esta.tovstiadi@suny.edu::b592cbb2-ea38-4240-8a3a-6613487ae435" providerId="AD" clId="Web-{80FDF12E-E6FB-4C71-B2EA-FC30B043822E}" dt="2020-07-27T17:26:10.551" v="199" actId="20577"/>
          <ac:spMkLst>
            <pc:docMk/>
            <pc:sldMk cId="863390931" sldId="457"/>
            <ac:spMk id="14" creationId="{00000000-0000-0000-0000-000000000000}"/>
          </ac:spMkLst>
        </pc:spChg>
        <pc:picChg chg="add mod">
          <ac:chgData name="Tovstiadi, Esta" userId="S::esta.tovstiadi@suny.edu::b592cbb2-ea38-4240-8a3a-6613487ae435" providerId="AD" clId="Web-{80FDF12E-E6FB-4C71-B2EA-FC30B043822E}" dt="2020-07-27T17:27:44.382" v="247"/>
          <ac:picMkLst>
            <pc:docMk/>
            <pc:sldMk cId="863390931" sldId="457"/>
            <ac:picMk id="15" creationId="{9404A4B9-0B94-46B8-B648-DF022D42D96C}"/>
          </ac:picMkLst>
        </pc:picChg>
      </pc:sldChg>
      <pc:sldChg chg="addSp modSp add replId">
        <pc:chgData name="Tovstiadi, Esta" userId="S::esta.tovstiadi@suny.edu::b592cbb2-ea38-4240-8a3a-6613487ae435" providerId="AD" clId="Web-{80FDF12E-E6FB-4C71-B2EA-FC30B043822E}" dt="2020-07-27T17:28:16.336" v="248"/>
        <pc:sldMkLst>
          <pc:docMk/>
          <pc:sldMk cId="968974446" sldId="458"/>
        </pc:sldMkLst>
        <pc:spChg chg="mod">
          <ac:chgData name="Tovstiadi, Esta" userId="S::esta.tovstiadi@suny.edu::b592cbb2-ea38-4240-8a3a-6613487ae435" providerId="AD" clId="Web-{80FDF12E-E6FB-4C71-B2EA-FC30B043822E}" dt="2020-07-27T17:23:19.029" v="164" actId="20577"/>
          <ac:spMkLst>
            <pc:docMk/>
            <pc:sldMk cId="968974446" sldId="458"/>
            <ac:spMk id="13" creationId="{00000000-0000-0000-0000-000000000000}"/>
          </ac:spMkLst>
        </pc:spChg>
        <pc:spChg chg="mod">
          <ac:chgData name="Tovstiadi, Esta" userId="S::esta.tovstiadi@suny.edu::b592cbb2-ea38-4240-8a3a-6613487ae435" providerId="AD" clId="Web-{80FDF12E-E6FB-4C71-B2EA-FC30B043822E}" dt="2020-07-27T17:26:34.833" v="241" actId="20577"/>
          <ac:spMkLst>
            <pc:docMk/>
            <pc:sldMk cId="968974446" sldId="458"/>
            <ac:spMk id="14" creationId="{00000000-0000-0000-0000-000000000000}"/>
          </ac:spMkLst>
        </pc:spChg>
        <pc:picChg chg="add mod">
          <ac:chgData name="Tovstiadi, Esta" userId="S::esta.tovstiadi@suny.edu::b592cbb2-ea38-4240-8a3a-6613487ae435" providerId="AD" clId="Web-{80FDF12E-E6FB-4C71-B2EA-FC30B043822E}" dt="2020-07-27T17:28:16.336" v="248"/>
          <ac:picMkLst>
            <pc:docMk/>
            <pc:sldMk cId="968974446" sldId="458"/>
            <ac:picMk id="2" creationId="{78EB3AE9-86A3-4851-A2FA-5E7ED65ED6AE}"/>
          </ac:picMkLst>
        </pc:picChg>
      </pc:sldChg>
    </pc:docChg>
  </pc:docChgLst>
  <pc:docChgLst>
    <pc:chgData name="Koerber, Jennifer" userId="S::jennifer.koerber@suny.edu::91757253-cc7b-4705-809f-b291d8f3bd2f" providerId="AD" clId="Web-{47B9628F-6DFC-4C01-A1BC-9776CB7E14EA}"/>
    <pc:docChg chg="delSld modSld sldOrd">
      <pc:chgData name="Koerber, Jennifer" userId="S::jennifer.koerber@suny.edu::91757253-cc7b-4705-809f-b291d8f3bd2f" providerId="AD" clId="Web-{47B9628F-6DFC-4C01-A1BC-9776CB7E14EA}" dt="2020-03-30T13:21:02.596" v="206" actId="20577"/>
      <pc:docMkLst>
        <pc:docMk/>
      </pc:docMkLst>
      <pc:sldChg chg="del">
        <pc:chgData name="Koerber, Jennifer" userId="S::jennifer.koerber@suny.edu::91757253-cc7b-4705-809f-b291d8f3bd2f" providerId="AD" clId="Web-{47B9628F-6DFC-4C01-A1BC-9776CB7E14EA}" dt="2020-03-30T13:08:08.810" v="0"/>
        <pc:sldMkLst>
          <pc:docMk/>
          <pc:sldMk cId="498256463" sldId="319"/>
        </pc:sldMkLst>
      </pc:sldChg>
      <pc:sldChg chg="modSp del">
        <pc:chgData name="Koerber, Jennifer" userId="S::jennifer.koerber@suny.edu::91757253-cc7b-4705-809f-b291d8f3bd2f" providerId="AD" clId="Web-{47B9628F-6DFC-4C01-A1BC-9776CB7E14EA}" dt="2020-03-30T13:14:49.281" v="71"/>
        <pc:sldMkLst>
          <pc:docMk/>
          <pc:sldMk cId="2998906486" sldId="359"/>
        </pc:sldMkLst>
        <pc:spChg chg="mod">
          <ac:chgData name="Koerber, Jennifer" userId="S::jennifer.koerber@suny.edu::91757253-cc7b-4705-809f-b291d8f3bd2f" providerId="AD" clId="Web-{47B9628F-6DFC-4C01-A1BC-9776CB7E14EA}" dt="2020-03-30T13:14:44.875" v="68" actId="20577"/>
          <ac:spMkLst>
            <pc:docMk/>
            <pc:sldMk cId="2998906486" sldId="359"/>
            <ac:spMk id="15" creationId="{4AFEA68D-B3D6-4A4A-8806-0D71A6F4E6DC}"/>
          </ac:spMkLst>
        </pc:spChg>
      </pc:sldChg>
      <pc:sldChg chg="modSp ord">
        <pc:chgData name="Koerber, Jennifer" userId="S::jennifer.koerber@suny.edu::91757253-cc7b-4705-809f-b291d8f3bd2f" providerId="AD" clId="Web-{47B9628F-6DFC-4C01-A1BC-9776CB7E14EA}" dt="2020-03-30T13:21:02.596" v="206" actId="20577"/>
        <pc:sldMkLst>
          <pc:docMk/>
          <pc:sldMk cId="1151724325" sldId="400"/>
        </pc:sldMkLst>
        <pc:spChg chg="mod">
          <ac:chgData name="Koerber, Jennifer" userId="S::jennifer.koerber@suny.edu::91757253-cc7b-4705-809f-b291d8f3bd2f" providerId="AD" clId="Web-{47B9628F-6DFC-4C01-A1BC-9776CB7E14EA}" dt="2020-03-30T13:08:46.826" v="46" actId="20577"/>
          <ac:spMkLst>
            <pc:docMk/>
            <pc:sldMk cId="1151724325" sldId="400"/>
            <ac:spMk id="2" creationId="{DCDD3146-7637-46DF-8B82-7A8FC2E12D15}"/>
          </ac:spMkLst>
        </pc:spChg>
        <pc:spChg chg="mod">
          <ac:chgData name="Koerber, Jennifer" userId="S::jennifer.koerber@suny.edu::91757253-cc7b-4705-809f-b291d8f3bd2f" providerId="AD" clId="Web-{47B9628F-6DFC-4C01-A1BC-9776CB7E14EA}" dt="2020-03-30T13:08:56.716" v="49" actId="20577"/>
          <ac:spMkLst>
            <pc:docMk/>
            <pc:sldMk cId="1151724325" sldId="400"/>
            <ac:spMk id="16" creationId="{435658E4-F0C8-4F7F-8758-9FFB05E56D6B}"/>
          </ac:spMkLst>
        </pc:spChg>
        <pc:spChg chg="mod">
          <ac:chgData name="Koerber, Jennifer" userId="S::jennifer.koerber@suny.edu::91757253-cc7b-4705-809f-b291d8f3bd2f" providerId="AD" clId="Web-{47B9628F-6DFC-4C01-A1BC-9776CB7E14EA}" dt="2020-03-30T13:21:02.596" v="206" actId="20577"/>
          <ac:spMkLst>
            <pc:docMk/>
            <pc:sldMk cId="1151724325" sldId="400"/>
            <ac:spMk id="18" creationId="{63A16270-9913-4258-A541-7EFB96BA490A}"/>
          </ac:spMkLst>
        </pc:spChg>
        <pc:spChg chg="mod">
          <ac:chgData name="Koerber, Jennifer" userId="S::jennifer.koerber@suny.edu::91757253-cc7b-4705-809f-b291d8f3bd2f" providerId="AD" clId="Web-{47B9628F-6DFC-4C01-A1BC-9776CB7E14EA}" dt="2020-03-30T13:16:33.641" v="134" actId="20577"/>
          <ac:spMkLst>
            <pc:docMk/>
            <pc:sldMk cId="1151724325" sldId="400"/>
            <ac:spMk id="20" creationId="{1FF9CAA6-2D6A-431D-9F1A-4E750932A964}"/>
          </ac:spMkLst>
        </pc:spChg>
        <pc:spChg chg="mod">
          <ac:chgData name="Koerber, Jennifer" userId="S::jennifer.koerber@suny.edu::91757253-cc7b-4705-809f-b291d8f3bd2f" providerId="AD" clId="Web-{47B9628F-6DFC-4C01-A1BC-9776CB7E14EA}" dt="2020-03-30T13:18:06.969" v="201" actId="20577"/>
          <ac:spMkLst>
            <pc:docMk/>
            <pc:sldMk cId="1151724325" sldId="400"/>
            <ac:spMk id="22" creationId="{58379C07-31DE-43E5-BB9C-1473F06FF428}"/>
          </ac:spMkLst>
        </pc:spChg>
      </pc:sldChg>
      <pc:sldChg chg="modSp del">
        <pc:chgData name="Koerber, Jennifer" userId="S::jennifer.koerber@suny.edu::91757253-cc7b-4705-809f-b291d8f3bd2f" providerId="AD" clId="Web-{47B9628F-6DFC-4C01-A1BC-9776CB7E14EA}" dt="2020-03-30T13:16:21.313" v="85"/>
        <pc:sldMkLst>
          <pc:docMk/>
          <pc:sldMk cId="609316125" sldId="401"/>
        </pc:sldMkLst>
        <pc:spChg chg="mod">
          <ac:chgData name="Koerber, Jennifer" userId="S::jennifer.koerber@suny.edu::91757253-cc7b-4705-809f-b291d8f3bd2f" providerId="AD" clId="Web-{47B9628F-6DFC-4C01-A1BC-9776CB7E14EA}" dt="2020-03-30T13:16:18.735" v="84" actId="20577"/>
          <ac:spMkLst>
            <pc:docMk/>
            <pc:sldMk cId="609316125" sldId="401"/>
            <ac:spMk id="18" creationId="{63A16270-9913-4258-A541-7EFB96BA490A}"/>
          </ac:spMkLst>
        </pc:spChg>
      </pc:sldChg>
    </pc:docChg>
  </pc:docChgLst>
  <pc:docChgLst>
    <pc:chgData name="Tovstiadi, Esta" userId="S::esta.tovstiadi@suny.edu::b592cbb2-ea38-4240-8a3a-6613487ae435" providerId="AD" clId="Web-{899034A6-F633-44E2-ADD7-A715DABB528C}"/>
    <pc:docChg chg="modSld">
      <pc:chgData name="Tovstiadi, Esta" userId="S::esta.tovstiadi@suny.edu::b592cbb2-ea38-4240-8a3a-6613487ae435" providerId="AD" clId="Web-{899034A6-F633-44E2-ADD7-A715DABB528C}" dt="2020-04-30T13:22:04.061" v="78" actId="20577"/>
      <pc:docMkLst>
        <pc:docMk/>
      </pc:docMkLst>
      <pc:sldChg chg="modSp">
        <pc:chgData name="Tovstiadi, Esta" userId="S::esta.tovstiadi@suny.edu::b592cbb2-ea38-4240-8a3a-6613487ae435" providerId="AD" clId="Web-{899034A6-F633-44E2-ADD7-A715DABB528C}" dt="2020-04-30T13:22:04.061" v="77" actId="20577"/>
        <pc:sldMkLst>
          <pc:docMk/>
          <pc:sldMk cId="3515826157" sldId="414"/>
        </pc:sldMkLst>
        <pc:spChg chg="mod">
          <ac:chgData name="Tovstiadi, Esta" userId="S::esta.tovstiadi@suny.edu::b592cbb2-ea38-4240-8a3a-6613487ae435" providerId="AD" clId="Web-{899034A6-F633-44E2-ADD7-A715DABB528C}" dt="2020-04-30T13:22:04.061" v="77" actId="20577"/>
          <ac:spMkLst>
            <pc:docMk/>
            <pc:sldMk cId="3515826157" sldId="414"/>
            <ac:spMk id="3" creationId="{00000000-0000-0000-0000-000000000000}"/>
          </ac:spMkLst>
        </pc:spChg>
      </pc:sldChg>
    </pc:docChg>
  </pc:docChgLst>
  <pc:docChgLst>
    <pc:chgData name="Smathers, Jennifer" userId="S::jennifer.smathers@suny.edu::10107e7b-e048-47df-8a1d-16dbcd6b7bb5" providerId="AD" clId="Web-{4BFE5B3C-80B2-4821-98E2-7788F5C085E5}"/>
    <pc:docChg chg="delSld">
      <pc:chgData name="Smathers, Jennifer" userId="S::jennifer.smathers@suny.edu::10107e7b-e048-47df-8a1d-16dbcd6b7bb5" providerId="AD" clId="Web-{4BFE5B3C-80B2-4821-98E2-7788F5C085E5}" dt="2020-04-29T21:41:56.588" v="3"/>
      <pc:docMkLst>
        <pc:docMk/>
      </pc:docMkLst>
      <pc:sldChg chg="del">
        <pc:chgData name="Smathers, Jennifer" userId="S::jennifer.smathers@suny.edu::10107e7b-e048-47df-8a1d-16dbcd6b7bb5" providerId="AD" clId="Web-{4BFE5B3C-80B2-4821-98E2-7788F5C085E5}" dt="2020-04-29T21:40:30.681" v="0"/>
        <pc:sldMkLst>
          <pc:docMk/>
          <pc:sldMk cId="2432432421" sldId="420"/>
        </pc:sldMkLst>
      </pc:sldChg>
      <pc:sldChg chg="del">
        <pc:chgData name="Smathers, Jennifer" userId="S::jennifer.smathers@suny.edu::10107e7b-e048-47df-8a1d-16dbcd6b7bb5" providerId="AD" clId="Web-{4BFE5B3C-80B2-4821-98E2-7788F5C085E5}" dt="2020-04-29T21:41:56.588" v="3"/>
        <pc:sldMkLst>
          <pc:docMk/>
          <pc:sldMk cId="879231650" sldId="421"/>
        </pc:sldMkLst>
      </pc:sldChg>
      <pc:sldChg chg="del">
        <pc:chgData name="Smathers, Jennifer" userId="S::jennifer.smathers@suny.edu::10107e7b-e048-47df-8a1d-16dbcd6b7bb5" providerId="AD" clId="Web-{4BFE5B3C-80B2-4821-98E2-7788F5C085E5}" dt="2020-04-29T21:41:36.792" v="2"/>
        <pc:sldMkLst>
          <pc:docMk/>
          <pc:sldMk cId="229058113" sldId="422"/>
        </pc:sldMkLst>
      </pc:sldChg>
      <pc:sldChg chg="del">
        <pc:chgData name="Smathers, Jennifer" userId="S::jennifer.smathers@suny.edu::10107e7b-e048-47df-8a1d-16dbcd6b7bb5" providerId="AD" clId="Web-{4BFE5B3C-80B2-4821-98E2-7788F5C085E5}" dt="2020-04-29T21:40:34.244" v="1"/>
        <pc:sldMkLst>
          <pc:docMk/>
          <pc:sldMk cId="1554470817" sldId="424"/>
        </pc:sldMkLst>
      </pc:sldChg>
    </pc:docChg>
  </pc:docChgLst>
  <pc:docChgLst>
    <pc:chgData name="Tovstiadi, Esta" userId="S::esta.tovstiadi@suny.edu::b592cbb2-ea38-4240-8a3a-6613487ae435" providerId="AD" clId="Web-{BC06E6E7-2F72-4BE4-A997-856BDDE3CA0A}"/>
    <pc:docChg chg="modSld">
      <pc:chgData name="Tovstiadi, Esta" userId="S::esta.tovstiadi@suny.edu::b592cbb2-ea38-4240-8a3a-6613487ae435" providerId="AD" clId="Web-{BC06E6E7-2F72-4BE4-A997-856BDDE3CA0A}" dt="2020-03-31T00:42:43.249" v="204" actId="20577"/>
      <pc:docMkLst>
        <pc:docMk/>
      </pc:docMkLst>
      <pc:sldChg chg="modSp">
        <pc:chgData name="Tovstiadi, Esta" userId="S::esta.tovstiadi@suny.edu::b592cbb2-ea38-4240-8a3a-6613487ae435" providerId="AD" clId="Web-{BC06E6E7-2F72-4BE4-A997-856BDDE3CA0A}" dt="2020-03-31T00:42:43.249" v="203" actId="20577"/>
        <pc:sldMkLst>
          <pc:docMk/>
          <pc:sldMk cId="491560966" sldId="413"/>
        </pc:sldMkLst>
        <pc:spChg chg="mod">
          <ac:chgData name="Tovstiadi, Esta" userId="S::esta.tovstiadi@suny.edu::b592cbb2-ea38-4240-8a3a-6613487ae435" providerId="AD" clId="Web-{BC06E6E7-2F72-4BE4-A997-856BDDE3CA0A}" dt="2020-03-31T00:42:43.249" v="203" actId="20577"/>
          <ac:spMkLst>
            <pc:docMk/>
            <pc:sldMk cId="491560966" sldId="413"/>
            <ac:spMk id="3" creationId="{00000000-0000-0000-0000-000000000000}"/>
          </ac:spMkLst>
        </pc:spChg>
      </pc:sldChg>
      <pc:sldChg chg="modSp">
        <pc:chgData name="Tovstiadi, Esta" userId="S::esta.tovstiadi@suny.edu::b592cbb2-ea38-4240-8a3a-6613487ae435" providerId="AD" clId="Web-{BC06E6E7-2F72-4BE4-A997-856BDDE3CA0A}" dt="2020-03-31T00:41:30.452" v="109" actId="20577"/>
        <pc:sldMkLst>
          <pc:docMk/>
          <pc:sldMk cId="3515826157" sldId="414"/>
        </pc:sldMkLst>
        <pc:spChg chg="mod">
          <ac:chgData name="Tovstiadi, Esta" userId="S::esta.tovstiadi@suny.edu::b592cbb2-ea38-4240-8a3a-6613487ae435" providerId="AD" clId="Web-{BC06E6E7-2F72-4BE4-A997-856BDDE3CA0A}" dt="2020-03-31T00:41:30.452" v="109" actId="20577"/>
          <ac:spMkLst>
            <pc:docMk/>
            <pc:sldMk cId="3515826157" sldId="414"/>
            <ac:spMk id="3" creationId="{00000000-0000-0000-0000-000000000000}"/>
          </ac:spMkLst>
        </pc:spChg>
      </pc:sldChg>
    </pc:docChg>
  </pc:docChgLst>
  <pc:docChgLst>
    <pc:chgData name="McGee, Margaret" userId="S::margaret.mcgee@suny.edu::07377fe7-8f05-4c22-a697-5f820ef7115e" providerId="AD" clId="Web-{0AE67BF9-41EF-4AA3-B689-F88879A01EC0}"/>
    <pc:docChg chg="modSld">
      <pc:chgData name="McGee, Margaret" userId="S::margaret.mcgee@suny.edu::07377fe7-8f05-4c22-a697-5f820ef7115e" providerId="AD" clId="Web-{0AE67BF9-41EF-4AA3-B689-F88879A01EC0}" dt="2020-04-29T15:43:08.917" v="392" actId="1076"/>
      <pc:docMkLst>
        <pc:docMk/>
      </pc:docMkLst>
      <pc:sldChg chg="addSp delSp modSp">
        <pc:chgData name="McGee, Margaret" userId="S::margaret.mcgee@suny.edu::07377fe7-8f05-4c22-a697-5f820ef7115e" providerId="AD" clId="Web-{0AE67BF9-41EF-4AA3-B689-F88879A01EC0}" dt="2020-04-29T15:33:07.441" v="215" actId="1076"/>
        <pc:sldMkLst>
          <pc:docMk/>
          <pc:sldMk cId="295589292" sldId="369"/>
        </pc:sldMkLst>
        <pc:spChg chg="mod">
          <ac:chgData name="McGee, Margaret" userId="S::margaret.mcgee@suny.edu::07377fe7-8f05-4c22-a697-5f820ef7115e" providerId="AD" clId="Web-{0AE67BF9-41EF-4AA3-B689-F88879A01EC0}" dt="2020-04-29T15:32:54.956" v="210" actId="20577"/>
          <ac:spMkLst>
            <pc:docMk/>
            <pc:sldMk cId="295589292" sldId="369"/>
            <ac:spMk id="2" creationId="{71EA7B85-A46E-4A0A-B5A6-003D849DE4A5}"/>
          </ac:spMkLst>
        </pc:spChg>
        <pc:spChg chg="mod">
          <ac:chgData name="McGee, Margaret" userId="S::margaret.mcgee@suny.edu::07377fe7-8f05-4c22-a697-5f820ef7115e" providerId="AD" clId="Web-{0AE67BF9-41EF-4AA3-B689-F88879A01EC0}" dt="2020-04-29T15:30:34.122" v="204" actId="20577"/>
          <ac:spMkLst>
            <pc:docMk/>
            <pc:sldMk cId="295589292" sldId="369"/>
            <ac:spMk id="3" creationId="{4DBDDB3F-B73C-4F73-9955-8AC852907A47}"/>
          </ac:spMkLst>
        </pc:spChg>
        <pc:picChg chg="add del mod">
          <ac:chgData name="McGee, Margaret" userId="S::margaret.mcgee@suny.edu::07377fe7-8f05-4c22-a697-5f820ef7115e" providerId="AD" clId="Web-{0AE67BF9-41EF-4AA3-B689-F88879A01EC0}" dt="2020-04-29T15:31:31.827" v="207"/>
          <ac:picMkLst>
            <pc:docMk/>
            <pc:sldMk cId="295589292" sldId="369"/>
            <ac:picMk id="4" creationId="{75F426E0-29A2-426F-BBEC-067602B36CEF}"/>
          </ac:picMkLst>
        </pc:picChg>
        <pc:picChg chg="add mod">
          <ac:chgData name="McGee, Margaret" userId="S::margaret.mcgee@suny.edu::07377fe7-8f05-4c22-a697-5f820ef7115e" providerId="AD" clId="Web-{0AE67BF9-41EF-4AA3-B689-F88879A01EC0}" dt="2020-04-29T15:33:07.441" v="215" actId="1076"/>
          <ac:picMkLst>
            <pc:docMk/>
            <pc:sldMk cId="295589292" sldId="369"/>
            <ac:picMk id="8" creationId="{B32F4A82-C5DA-4475-8F53-1F1E4D95923A}"/>
          </ac:picMkLst>
        </pc:picChg>
      </pc:sldChg>
      <pc:sldChg chg="modSp">
        <pc:chgData name="McGee, Margaret" userId="S::margaret.mcgee@suny.edu::07377fe7-8f05-4c22-a697-5f820ef7115e" providerId="AD" clId="Web-{0AE67BF9-41EF-4AA3-B689-F88879A01EC0}" dt="2020-04-29T15:43:08.917" v="392" actId="1076"/>
        <pc:sldMkLst>
          <pc:docMk/>
          <pc:sldMk cId="232390341" sldId="428"/>
        </pc:sldMkLst>
        <pc:spChg chg="mod">
          <ac:chgData name="McGee, Margaret" userId="S::margaret.mcgee@suny.edu::07377fe7-8f05-4c22-a697-5f820ef7115e" providerId="AD" clId="Web-{0AE67BF9-41EF-4AA3-B689-F88879A01EC0}" dt="2020-04-29T15:43:01.558" v="389" actId="20577"/>
          <ac:spMkLst>
            <pc:docMk/>
            <pc:sldMk cId="232390341" sldId="428"/>
            <ac:spMk id="6" creationId="{0134EE62-A3AE-4ABC-9D13-84F3C54BAAF7}"/>
          </ac:spMkLst>
        </pc:spChg>
        <pc:graphicFrameChg chg="mod modGraphic">
          <ac:chgData name="McGee, Margaret" userId="S::margaret.mcgee@suny.edu::07377fe7-8f05-4c22-a697-5f820ef7115e" providerId="AD" clId="Web-{0AE67BF9-41EF-4AA3-B689-F88879A01EC0}" dt="2020-04-29T15:43:08.917" v="392" actId="1076"/>
          <ac:graphicFrameMkLst>
            <pc:docMk/>
            <pc:sldMk cId="232390341" sldId="428"/>
            <ac:graphicFrameMk id="4" creationId="{872EA962-BADE-420D-BD09-7D39729EEB62}"/>
          </ac:graphicFrameMkLst>
        </pc:graphicFrameChg>
      </pc:sldChg>
      <pc:sldChg chg="addSp modSp">
        <pc:chgData name="McGee, Margaret" userId="S::margaret.mcgee@suny.edu::07377fe7-8f05-4c22-a697-5f820ef7115e" providerId="AD" clId="Web-{0AE67BF9-41EF-4AA3-B689-F88879A01EC0}" dt="2020-04-29T15:36:36.871" v="232" actId="1076"/>
        <pc:sldMkLst>
          <pc:docMk/>
          <pc:sldMk cId="937713637" sldId="434"/>
        </pc:sldMkLst>
        <pc:spChg chg="mod">
          <ac:chgData name="McGee, Margaret" userId="S::margaret.mcgee@suny.edu::07377fe7-8f05-4c22-a697-5f820ef7115e" providerId="AD" clId="Web-{0AE67BF9-41EF-4AA3-B689-F88879A01EC0}" dt="2020-04-29T15:33:22.801" v="216" actId="20577"/>
          <ac:spMkLst>
            <pc:docMk/>
            <pc:sldMk cId="937713637" sldId="434"/>
            <ac:spMk id="2" creationId="{71EA7B85-A46E-4A0A-B5A6-003D849DE4A5}"/>
          </ac:spMkLst>
        </pc:spChg>
        <pc:spChg chg="mod">
          <ac:chgData name="McGee, Margaret" userId="S::margaret.mcgee@suny.edu::07377fe7-8f05-4c22-a697-5f820ef7115e" providerId="AD" clId="Web-{0AE67BF9-41EF-4AA3-B689-F88879A01EC0}" dt="2020-04-29T15:36:20.417" v="230" actId="1076"/>
          <ac:spMkLst>
            <pc:docMk/>
            <pc:sldMk cId="937713637" sldId="434"/>
            <ac:spMk id="3" creationId="{4DBDDB3F-B73C-4F73-9955-8AC852907A47}"/>
          </ac:spMkLst>
        </pc:spChg>
        <pc:spChg chg="mod">
          <ac:chgData name="McGee, Margaret" userId="S::margaret.mcgee@suny.edu::07377fe7-8f05-4c22-a697-5f820ef7115e" providerId="AD" clId="Web-{0AE67BF9-41EF-4AA3-B689-F88879A01EC0}" dt="2020-04-29T15:36:28.996" v="231" actId="1076"/>
          <ac:spMkLst>
            <pc:docMk/>
            <pc:sldMk cId="937713637" sldId="434"/>
            <ac:spMk id="16" creationId="{77EA54B5-45F1-46FF-86A1-0B28D9EAEE9D}"/>
          </ac:spMkLst>
        </pc:spChg>
        <pc:spChg chg="mod">
          <ac:chgData name="McGee, Margaret" userId="S::margaret.mcgee@suny.edu::07377fe7-8f05-4c22-a697-5f820ef7115e" providerId="AD" clId="Web-{0AE67BF9-41EF-4AA3-B689-F88879A01EC0}" dt="2020-04-29T15:36:36.871" v="232" actId="1076"/>
          <ac:spMkLst>
            <pc:docMk/>
            <pc:sldMk cId="937713637" sldId="434"/>
            <ac:spMk id="17" creationId="{B5874BE0-A9B4-4A8F-B868-B8100ED29DD6}"/>
          </ac:spMkLst>
        </pc:spChg>
        <pc:picChg chg="add mod">
          <ac:chgData name="McGee, Margaret" userId="S::margaret.mcgee@suny.edu::07377fe7-8f05-4c22-a697-5f820ef7115e" providerId="AD" clId="Web-{0AE67BF9-41EF-4AA3-B689-F88879A01EC0}" dt="2020-04-29T15:33:44.489" v="224" actId="1076"/>
          <ac:picMkLst>
            <pc:docMk/>
            <pc:sldMk cId="937713637" sldId="434"/>
            <ac:picMk id="4" creationId="{F7D735BA-A1DD-45C5-B640-E1B28AE62C18}"/>
          </ac:picMkLst>
        </pc:picChg>
        <pc:picChg chg="mod">
          <ac:chgData name="McGee, Margaret" userId="S::margaret.mcgee@suny.edu::07377fe7-8f05-4c22-a697-5f820ef7115e" providerId="AD" clId="Web-{0AE67BF9-41EF-4AA3-B689-F88879A01EC0}" dt="2020-04-29T15:36:00.822" v="227" actId="1076"/>
          <ac:picMkLst>
            <pc:docMk/>
            <pc:sldMk cId="937713637" sldId="434"/>
            <ac:picMk id="8" creationId="{4E9D7313-64BE-4A59-8568-8FB316503AED}"/>
          </ac:picMkLst>
        </pc:picChg>
        <pc:picChg chg="mod">
          <ac:chgData name="McGee, Margaret" userId="S::margaret.mcgee@suny.edu::07377fe7-8f05-4c22-a697-5f820ef7115e" providerId="AD" clId="Web-{0AE67BF9-41EF-4AA3-B689-F88879A01EC0}" dt="2020-04-29T15:36:04.963" v="228" actId="1076"/>
          <ac:picMkLst>
            <pc:docMk/>
            <pc:sldMk cId="937713637" sldId="434"/>
            <ac:picMk id="18" creationId="{1ECE81BB-BDB7-45E3-86DB-21EEE7FD6C12}"/>
          </ac:picMkLst>
        </pc:picChg>
        <pc:picChg chg="mod">
          <ac:chgData name="McGee, Margaret" userId="S::margaret.mcgee@suny.edu::07377fe7-8f05-4c22-a697-5f820ef7115e" providerId="AD" clId="Web-{0AE67BF9-41EF-4AA3-B689-F88879A01EC0}" dt="2020-04-29T15:36:11.354" v="229" actId="1076"/>
          <ac:picMkLst>
            <pc:docMk/>
            <pc:sldMk cId="937713637" sldId="434"/>
            <ac:picMk id="32" creationId="{40B630D6-B9FF-4C17-BDC1-549B54A4BA50}"/>
          </ac:picMkLst>
        </pc:picChg>
      </pc:sldChg>
    </pc:docChg>
  </pc:docChgLst>
  <pc:docChgLst>
    <pc:chgData name="Tovstiadi, Esta" userId="S::esta.tovstiadi@suny.edu::b592cbb2-ea38-4240-8a3a-6613487ae435" providerId="AD" clId="Web-{D1FB82F3-B040-5B79-BA44-A7B79099804A}"/>
    <pc:docChg chg="modSld">
      <pc:chgData name="Tovstiadi, Esta" userId="S::esta.tovstiadi@suny.edu::b592cbb2-ea38-4240-8a3a-6613487ae435" providerId="AD" clId="Web-{D1FB82F3-B040-5B79-BA44-A7B79099804A}" dt="2020-03-30T18:29:34.551" v="2291"/>
      <pc:docMkLst>
        <pc:docMk/>
      </pc:docMkLst>
      <pc:sldChg chg="delSp modSp">
        <pc:chgData name="Tovstiadi, Esta" userId="S::esta.tovstiadi@suny.edu::b592cbb2-ea38-4240-8a3a-6613487ae435" providerId="AD" clId="Web-{D1FB82F3-B040-5B79-BA44-A7B79099804A}" dt="2020-03-30T18:29:34.551" v="2291"/>
        <pc:sldMkLst>
          <pc:docMk/>
          <pc:sldMk cId="491560966" sldId="413"/>
        </pc:sldMkLst>
        <pc:spChg chg="mod">
          <ac:chgData name="Tovstiadi, Esta" userId="S::esta.tovstiadi@suny.edu::b592cbb2-ea38-4240-8a3a-6613487ae435" providerId="AD" clId="Web-{D1FB82F3-B040-5B79-BA44-A7B79099804A}" dt="2020-03-30T18:23:31.751" v="1558" actId="20577"/>
          <ac:spMkLst>
            <pc:docMk/>
            <pc:sldMk cId="491560966" sldId="413"/>
            <ac:spMk id="3" creationId="{00000000-0000-0000-0000-000000000000}"/>
          </ac:spMkLst>
        </pc:spChg>
        <pc:picChg chg="del">
          <ac:chgData name="Tovstiadi, Esta" userId="S::esta.tovstiadi@suny.edu::b592cbb2-ea38-4240-8a3a-6613487ae435" providerId="AD" clId="Web-{D1FB82F3-B040-5B79-BA44-A7B79099804A}" dt="2020-03-30T18:29:34.551" v="2291"/>
          <ac:picMkLst>
            <pc:docMk/>
            <pc:sldMk cId="491560966" sldId="413"/>
            <ac:picMk id="5" creationId="{00000000-0000-0000-0000-000000000000}"/>
          </ac:picMkLst>
        </pc:picChg>
      </pc:sldChg>
      <pc:sldChg chg="delSp modSp">
        <pc:chgData name="Tovstiadi, Esta" userId="S::esta.tovstiadi@suny.edu::b592cbb2-ea38-4240-8a3a-6613487ae435" providerId="AD" clId="Web-{D1FB82F3-B040-5B79-BA44-A7B79099804A}" dt="2020-03-30T18:29:19.223" v="2289" actId="20577"/>
        <pc:sldMkLst>
          <pc:docMk/>
          <pc:sldMk cId="3515826157" sldId="414"/>
        </pc:sldMkLst>
        <pc:spChg chg="mod">
          <ac:chgData name="Tovstiadi, Esta" userId="S::esta.tovstiadi@suny.edu::b592cbb2-ea38-4240-8a3a-6613487ae435" providerId="AD" clId="Web-{D1FB82F3-B040-5B79-BA44-A7B79099804A}" dt="2020-03-30T18:29:19.223" v="2289" actId="20577"/>
          <ac:spMkLst>
            <pc:docMk/>
            <pc:sldMk cId="3515826157" sldId="414"/>
            <ac:spMk id="3" creationId="{00000000-0000-0000-0000-000000000000}"/>
          </ac:spMkLst>
        </pc:spChg>
        <pc:picChg chg="del">
          <ac:chgData name="Tovstiadi, Esta" userId="S::esta.tovstiadi@suny.edu::b592cbb2-ea38-4240-8a3a-6613487ae435" providerId="AD" clId="Web-{D1FB82F3-B040-5B79-BA44-A7B79099804A}" dt="2020-03-30T18:18:46.139" v="136"/>
          <ac:picMkLst>
            <pc:docMk/>
            <pc:sldMk cId="3515826157" sldId="414"/>
            <ac:picMk id="5" creationId="{00000000-0000-0000-0000-000000000000}"/>
          </ac:picMkLst>
        </pc:picChg>
      </pc:sldChg>
    </pc:docChg>
  </pc:docChgLst>
  <pc:docChgLst>
    <pc:chgData name="Pritting, Shannon" userId="S::shannon.pritting@suny.edu::b6acce8b-3193-4a7b-b3b8-1dc43a9f8da4" providerId="AD" clId="Web-{5C260720-19AE-45E3-A748-574945679535}"/>
    <pc:docChg chg="modSld">
      <pc:chgData name="Pritting, Shannon" userId="S::shannon.pritting@suny.edu::b6acce8b-3193-4a7b-b3b8-1dc43a9f8da4" providerId="AD" clId="Web-{5C260720-19AE-45E3-A748-574945679535}" dt="2020-03-31T14:36:39.874" v="317" actId="20577"/>
      <pc:docMkLst>
        <pc:docMk/>
      </pc:docMkLst>
      <pc:sldChg chg="modSp">
        <pc:chgData name="Pritting, Shannon" userId="S::shannon.pritting@suny.edu::b6acce8b-3193-4a7b-b3b8-1dc43a9f8da4" providerId="AD" clId="Web-{5C260720-19AE-45E3-A748-574945679535}" dt="2020-03-31T14:36:39.874" v="316" actId="20577"/>
        <pc:sldMkLst>
          <pc:docMk/>
          <pc:sldMk cId="2190504256" sldId="373"/>
        </pc:sldMkLst>
        <pc:spChg chg="mod">
          <ac:chgData name="Pritting, Shannon" userId="S::shannon.pritting@suny.edu::b6acce8b-3193-4a7b-b3b8-1dc43a9f8da4" providerId="AD" clId="Web-{5C260720-19AE-45E3-A748-574945679535}" dt="2020-03-31T14:36:39.874" v="316" actId="20577"/>
          <ac:spMkLst>
            <pc:docMk/>
            <pc:sldMk cId="2190504256" sldId="373"/>
            <ac:spMk id="3" creationId="{00000000-0000-0000-0000-000000000000}"/>
          </ac:spMkLst>
        </pc:spChg>
      </pc:sldChg>
    </pc:docChg>
  </pc:docChgLst>
  <pc:docChgLst>
    <pc:chgData name="McGee, Margaret" userId="S::margaret.mcgee@suny.edu::07377fe7-8f05-4c22-a697-5f820ef7115e" providerId="AD" clId="Web-{E019B9B6-89A3-4022-A0B6-982C612AE751}"/>
    <pc:docChg chg="addSld delSld modSld sldOrd">
      <pc:chgData name="McGee, Margaret" userId="S::margaret.mcgee@suny.edu::07377fe7-8f05-4c22-a697-5f820ef7115e" providerId="AD" clId="Web-{E019B9B6-89A3-4022-A0B6-982C612AE751}" dt="2020-03-30T15:23:01.845" v="1812" actId="20577"/>
      <pc:docMkLst>
        <pc:docMk/>
      </pc:docMkLst>
      <pc:sldChg chg="modSp">
        <pc:chgData name="McGee, Margaret" userId="S::margaret.mcgee@suny.edu::07377fe7-8f05-4c22-a697-5f820ef7115e" providerId="AD" clId="Web-{E019B9B6-89A3-4022-A0B6-982C612AE751}" dt="2020-03-30T15:13:11.422" v="1616" actId="20577"/>
        <pc:sldMkLst>
          <pc:docMk/>
          <pc:sldMk cId="2227392382" sldId="342"/>
        </pc:sldMkLst>
        <pc:spChg chg="mod">
          <ac:chgData name="McGee, Margaret" userId="S::margaret.mcgee@suny.edu::07377fe7-8f05-4c22-a697-5f820ef7115e" providerId="AD" clId="Web-{E019B9B6-89A3-4022-A0B6-982C612AE751}" dt="2020-03-30T15:13:11.422" v="1616" actId="20577"/>
          <ac:spMkLst>
            <pc:docMk/>
            <pc:sldMk cId="2227392382" sldId="342"/>
            <ac:spMk id="3" creationId="{4DBDDB3F-B73C-4F73-9955-8AC852907A47}"/>
          </ac:spMkLst>
        </pc:spChg>
      </pc:sldChg>
      <pc:sldChg chg="modSp ord">
        <pc:chgData name="McGee, Margaret" userId="S::margaret.mcgee@suny.edu::07377fe7-8f05-4c22-a697-5f820ef7115e" providerId="AD" clId="Web-{E019B9B6-89A3-4022-A0B6-982C612AE751}" dt="2020-03-30T14:53:48.310" v="39"/>
        <pc:sldMkLst>
          <pc:docMk/>
          <pc:sldMk cId="295589292" sldId="369"/>
        </pc:sldMkLst>
        <pc:spChg chg="mod">
          <ac:chgData name="McGee, Margaret" userId="S::margaret.mcgee@suny.edu::07377fe7-8f05-4c22-a697-5f820ef7115e" providerId="AD" clId="Web-{E019B9B6-89A3-4022-A0B6-982C612AE751}" dt="2020-03-30T14:53:21.388" v="32" actId="20577"/>
          <ac:spMkLst>
            <pc:docMk/>
            <pc:sldMk cId="295589292" sldId="369"/>
            <ac:spMk id="3" creationId="{4DBDDB3F-B73C-4F73-9955-8AC852907A47}"/>
          </ac:spMkLst>
        </pc:spChg>
      </pc:sldChg>
      <pc:sldChg chg="modSp ord">
        <pc:chgData name="McGee, Margaret" userId="S::margaret.mcgee@suny.edu::07377fe7-8f05-4c22-a697-5f820ef7115e" providerId="AD" clId="Web-{E019B9B6-89A3-4022-A0B6-982C612AE751}" dt="2020-03-30T15:23:01.845" v="1811" actId="20577"/>
        <pc:sldMkLst>
          <pc:docMk/>
          <pc:sldMk cId="20872472" sldId="377"/>
        </pc:sldMkLst>
        <pc:spChg chg="mod">
          <ac:chgData name="McGee, Margaret" userId="S::margaret.mcgee@suny.edu::07377fe7-8f05-4c22-a697-5f820ef7115e" providerId="AD" clId="Web-{E019B9B6-89A3-4022-A0B6-982C612AE751}" dt="2020-03-30T14:54:58.359" v="121" actId="20577"/>
          <ac:spMkLst>
            <pc:docMk/>
            <pc:sldMk cId="20872472" sldId="377"/>
            <ac:spMk id="2" creationId="{71EA7B85-A46E-4A0A-B5A6-003D849DE4A5}"/>
          </ac:spMkLst>
        </pc:spChg>
        <pc:spChg chg="mod">
          <ac:chgData name="McGee, Margaret" userId="S::margaret.mcgee@suny.edu::07377fe7-8f05-4c22-a697-5f820ef7115e" providerId="AD" clId="Web-{E019B9B6-89A3-4022-A0B6-982C612AE751}" dt="2020-03-30T15:23:01.845" v="1811" actId="20577"/>
          <ac:spMkLst>
            <pc:docMk/>
            <pc:sldMk cId="20872472" sldId="377"/>
            <ac:spMk id="6" creationId="{0134EE62-A3AE-4ABC-9D13-84F3C54BAAF7}"/>
          </ac:spMkLst>
        </pc:spChg>
      </pc:sldChg>
      <pc:sldChg chg="modSp add replId">
        <pc:chgData name="McGee, Margaret" userId="S::margaret.mcgee@suny.edu::07377fe7-8f05-4c22-a697-5f820ef7115e" providerId="AD" clId="Web-{E019B9B6-89A3-4022-A0B6-982C612AE751}" dt="2020-03-30T15:14:19.409" v="1627" actId="20577"/>
        <pc:sldMkLst>
          <pc:docMk/>
          <pc:sldMk cId="961357606" sldId="417"/>
        </pc:sldMkLst>
        <pc:spChg chg="mod">
          <ac:chgData name="McGee, Margaret" userId="S::margaret.mcgee@suny.edu::07377fe7-8f05-4c22-a697-5f820ef7115e" providerId="AD" clId="Web-{E019B9B6-89A3-4022-A0B6-982C612AE751}" dt="2020-03-30T15:14:19.409" v="1627" actId="20577"/>
          <ac:spMkLst>
            <pc:docMk/>
            <pc:sldMk cId="961357606" sldId="417"/>
            <ac:spMk id="6" creationId="{0134EE62-A3AE-4ABC-9D13-84F3C54BAAF7}"/>
          </ac:spMkLst>
        </pc:spChg>
      </pc:sldChg>
      <pc:sldChg chg="new del ord">
        <pc:chgData name="McGee, Margaret" userId="S::margaret.mcgee@suny.edu::07377fe7-8f05-4c22-a697-5f820ef7115e" providerId="AD" clId="Web-{E019B9B6-89A3-4022-A0B6-982C612AE751}" dt="2020-03-30T14:53:29.482" v="36"/>
        <pc:sldMkLst>
          <pc:docMk/>
          <pc:sldMk cId="2448772518" sldId="417"/>
        </pc:sldMkLst>
      </pc:sldChg>
    </pc:docChg>
  </pc:docChgLst>
  <pc:docChgLst>
    <pc:chgData name="McGee, Margaret" userId="S::margaret.mcgee@suny.edu::07377fe7-8f05-4c22-a697-5f820ef7115e" providerId="AD" clId="Web-{10F228BB-B2BC-49BB-8465-0E7A980469E2}"/>
    <pc:docChg chg="modSld">
      <pc:chgData name="McGee, Margaret" userId="S::margaret.mcgee@suny.edu::07377fe7-8f05-4c22-a697-5f820ef7115e" providerId="AD" clId="Web-{10F228BB-B2BC-49BB-8465-0E7A980469E2}" dt="2020-04-29T16:34:20.413" v="545" actId="20577"/>
      <pc:docMkLst>
        <pc:docMk/>
      </pc:docMkLst>
      <pc:sldChg chg="modSp">
        <pc:chgData name="McGee, Margaret" userId="S::margaret.mcgee@suny.edu::07377fe7-8f05-4c22-a697-5f820ef7115e" providerId="AD" clId="Web-{10F228BB-B2BC-49BB-8465-0E7A980469E2}" dt="2020-04-29T16:30:25.662" v="142" actId="20577"/>
        <pc:sldMkLst>
          <pc:docMk/>
          <pc:sldMk cId="2227392382" sldId="342"/>
        </pc:sldMkLst>
        <pc:spChg chg="mod">
          <ac:chgData name="McGee, Margaret" userId="S::margaret.mcgee@suny.edu::07377fe7-8f05-4c22-a697-5f820ef7115e" providerId="AD" clId="Web-{10F228BB-B2BC-49BB-8465-0E7A980469E2}" dt="2020-04-29T16:30:25.662" v="142" actId="20577"/>
          <ac:spMkLst>
            <pc:docMk/>
            <pc:sldMk cId="2227392382" sldId="342"/>
            <ac:spMk id="3" creationId="{4DBDDB3F-B73C-4F73-9955-8AC852907A47}"/>
          </ac:spMkLst>
        </pc:spChg>
        <pc:picChg chg="mod">
          <ac:chgData name="McGee, Margaret" userId="S::margaret.mcgee@suny.edu::07377fe7-8f05-4c22-a697-5f820ef7115e" providerId="AD" clId="Web-{10F228BB-B2BC-49BB-8465-0E7A980469E2}" dt="2020-04-29T16:21:17.002" v="129" actId="1076"/>
          <ac:picMkLst>
            <pc:docMk/>
            <pc:sldMk cId="2227392382" sldId="342"/>
            <ac:picMk id="8" creationId="{1C5D211B-8907-4B5A-8B62-BEC3B0025CA6}"/>
          </ac:picMkLst>
        </pc:picChg>
      </pc:sldChg>
      <pc:sldChg chg="modSp">
        <pc:chgData name="McGee, Margaret" userId="S::margaret.mcgee@suny.edu::07377fe7-8f05-4c22-a697-5f820ef7115e" providerId="AD" clId="Web-{10F228BB-B2BC-49BB-8465-0E7A980469E2}" dt="2020-04-29T15:54:22.491" v="13" actId="14100"/>
        <pc:sldMkLst>
          <pc:docMk/>
          <pc:sldMk cId="295589292" sldId="369"/>
        </pc:sldMkLst>
        <pc:spChg chg="mod">
          <ac:chgData name="McGee, Margaret" userId="S::margaret.mcgee@suny.edu::07377fe7-8f05-4c22-a697-5f820ef7115e" providerId="AD" clId="Web-{10F228BB-B2BC-49BB-8465-0E7A980469E2}" dt="2020-04-29T15:54:22.491" v="13" actId="14100"/>
          <ac:spMkLst>
            <pc:docMk/>
            <pc:sldMk cId="295589292" sldId="369"/>
            <ac:spMk id="3" creationId="{4DBDDB3F-B73C-4F73-9955-8AC852907A47}"/>
          </ac:spMkLst>
        </pc:spChg>
      </pc:sldChg>
      <pc:sldChg chg="modSp">
        <pc:chgData name="McGee, Margaret" userId="S::margaret.mcgee@suny.edu::07377fe7-8f05-4c22-a697-5f820ef7115e" providerId="AD" clId="Web-{10F228BB-B2BC-49BB-8465-0E7A980469E2}" dt="2020-04-29T16:21:11.580" v="128" actId="1076"/>
        <pc:sldMkLst>
          <pc:docMk/>
          <pc:sldMk cId="20872472" sldId="377"/>
        </pc:sldMkLst>
        <pc:picChg chg="mod">
          <ac:chgData name="McGee, Margaret" userId="S::margaret.mcgee@suny.edu::07377fe7-8f05-4c22-a697-5f820ef7115e" providerId="AD" clId="Web-{10F228BB-B2BC-49BB-8465-0E7A980469E2}" dt="2020-04-29T16:21:11.580" v="128" actId="1076"/>
          <ac:picMkLst>
            <pc:docMk/>
            <pc:sldMk cId="20872472" sldId="377"/>
            <ac:picMk id="3" creationId="{2B67234E-C44C-41EA-B65A-6DEE4AE95277}"/>
          </ac:picMkLst>
        </pc:picChg>
      </pc:sldChg>
      <pc:sldChg chg="modSp">
        <pc:chgData name="McGee, Margaret" userId="S::margaret.mcgee@suny.edu::07377fe7-8f05-4c22-a697-5f820ef7115e" providerId="AD" clId="Web-{10F228BB-B2BC-49BB-8465-0E7A980469E2}" dt="2020-04-29T16:21:37.048" v="132" actId="1076"/>
        <pc:sldMkLst>
          <pc:docMk/>
          <pc:sldMk cId="620162658" sldId="379"/>
        </pc:sldMkLst>
        <pc:picChg chg="mod">
          <ac:chgData name="McGee, Margaret" userId="S::margaret.mcgee@suny.edu::07377fe7-8f05-4c22-a697-5f820ef7115e" providerId="AD" clId="Web-{10F228BB-B2BC-49BB-8465-0E7A980469E2}" dt="2020-04-29T16:21:37.048" v="132" actId="1076"/>
          <ac:picMkLst>
            <pc:docMk/>
            <pc:sldMk cId="620162658" sldId="379"/>
            <ac:picMk id="3" creationId="{2B67234E-C44C-41EA-B65A-6DEE4AE95277}"/>
          </ac:picMkLst>
        </pc:picChg>
      </pc:sldChg>
      <pc:sldChg chg="modSp">
        <pc:chgData name="McGee, Margaret" userId="S::margaret.mcgee@suny.edu::07377fe7-8f05-4c22-a697-5f820ef7115e" providerId="AD" clId="Web-{10F228BB-B2BC-49BB-8465-0E7A980469E2}" dt="2020-04-29T16:34:20.413" v="544" actId="20577"/>
        <pc:sldMkLst>
          <pc:docMk/>
          <pc:sldMk cId="232390341" sldId="428"/>
        </pc:sldMkLst>
        <pc:spChg chg="mod">
          <ac:chgData name="McGee, Margaret" userId="S::margaret.mcgee@suny.edu::07377fe7-8f05-4c22-a697-5f820ef7115e" providerId="AD" clId="Web-{10F228BB-B2BC-49BB-8465-0E7A980469E2}" dt="2020-04-29T16:34:20.413" v="544" actId="20577"/>
          <ac:spMkLst>
            <pc:docMk/>
            <pc:sldMk cId="232390341" sldId="428"/>
            <ac:spMk id="6" creationId="{0134EE62-A3AE-4ABC-9D13-84F3C54BAAF7}"/>
          </ac:spMkLst>
        </pc:spChg>
        <pc:graphicFrameChg chg="mod">
          <ac:chgData name="McGee, Margaret" userId="S::margaret.mcgee@suny.edu::07377fe7-8f05-4c22-a697-5f820ef7115e" providerId="AD" clId="Web-{10F228BB-B2BC-49BB-8465-0E7A980469E2}" dt="2020-04-29T16:32:08.021" v="151" actId="1076"/>
          <ac:graphicFrameMkLst>
            <pc:docMk/>
            <pc:sldMk cId="232390341" sldId="428"/>
            <ac:graphicFrameMk id="4" creationId="{872EA962-BADE-420D-BD09-7D39729EEB62}"/>
          </ac:graphicFrameMkLst>
        </pc:graphicFrameChg>
        <pc:picChg chg="mod">
          <ac:chgData name="McGee, Margaret" userId="S::margaret.mcgee@suny.edu::07377fe7-8f05-4c22-a697-5f820ef7115e" providerId="AD" clId="Web-{10F228BB-B2BC-49BB-8465-0E7A980469E2}" dt="2020-04-29T16:21:47.611" v="134" actId="1076"/>
          <ac:picMkLst>
            <pc:docMk/>
            <pc:sldMk cId="232390341" sldId="428"/>
            <ac:picMk id="3" creationId="{2B67234E-C44C-41EA-B65A-6DEE4AE95277}"/>
          </ac:picMkLst>
        </pc:picChg>
      </pc:sldChg>
      <pc:sldChg chg="modSp">
        <pc:chgData name="McGee, Margaret" userId="S::margaret.mcgee@suny.edu::07377fe7-8f05-4c22-a697-5f820ef7115e" providerId="AD" clId="Web-{10F228BB-B2BC-49BB-8465-0E7A980469E2}" dt="2020-04-29T16:22:23.705" v="139" actId="1076"/>
        <pc:sldMkLst>
          <pc:docMk/>
          <pc:sldMk cId="230798399" sldId="430"/>
        </pc:sldMkLst>
        <pc:picChg chg="mod">
          <ac:chgData name="McGee, Margaret" userId="S::margaret.mcgee@suny.edu::07377fe7-8f05-4c22-a697-5f820ef7115e" providerId="AD" clId="Web-{10F228BB-B2BC-49BB-8465-0E7A980469E2}" dt="2020-04-29T16:22:23.705" v="139" actId="1076"/>
          <ac:picMkLst>
            <pc:docMk/>
            <pc:sldMk cId="230798399" sldId="430"/>
            <ac:picMk id="3" creationId="{2B67234E-C44C-41EA-B65A-6DEE4AE95277}"/>
          </ac:picMkLst>
        </pc:picChg>
      </pc:sldChg>
      <pc:sldChg chg="modSp">
        <pc:chgData name="McGee, Margaret" userId="S::margaret.mcgee@suny.edu::07377fe7-8f05-4c22-a697-5f820ef7115e" providerId="AD" clId="Web-{10F228BB-B2BC-49BB-8465-0E7A980469E2}" dt="2020-04-29T16:20:49.830" v="126" actId="1076"/>
        <pc:sldMkLst>
          <pc:docMk/>
          <pc:sldMk cId="937713637" sldId="434"/>
        </pc:sldMkLst>
        <pc:picChg chg="mod">
          <ac:chgData name="McGee, Margaret" userId="S::margaret.mcgee@suny.edu::07377fe7-8f05-4c22-a697-5f820ef7115e" providerId="AD" clId="Web-{10F228BB-B2BC-49BB-8465-0E7A980469E2}" dt="2020-04-29T16:20:49.830" v="126" actId="1076"/>
          <ac:picMkLst>
            <pc:docMk/>
            <pc:sldMk cId="937713637" sldId="434"/>
            <ac:picMk id="4" creationId="{F7D735BA-A1DD-45C5-B640-E1B28AE62C18}"/>
          </ac:picMkLst>
        </pc:picChg>
      </pc:sldChg>
    </pc:docChg>
  </pc:docChgLst>
  <pc:docChgLst>
    <pc:chgData name="Tovstiadi, Esta" userId="S::esta.tovstiadi@suny.edu::b592cbb2-ea38-4240-8a3a-6613487ae435" providerId="AD" clId="Web-{77A21966-F73E-7C57-0BD4-D8324FDA4BF0}"/>
    <pc:docChg chg="modSld">
      <pc:chgData name="Tovstiadi, Esta" userId="S::esta.tovstiadi@suny.edu::b592cbb2-ea38-4240-8a3a-6613487ae435" providerId="AD" clId="Web-{77A21966-F73E-7C57-0BD4-D8324FDA4BF0}" dt="2019-11-25T14:01:24.115" v="23" actId="20577"/>
      <pc:docMkLst>
        <pc:docMk/>
      </pc:docMkLst>
      <pc:sldChg chg="modSp">
        <pc:chgData name="Tovstiadi, Esta" userId="S::esta.tovstiadi@suny.edu::b592cbb2-ea38-4240-8a3a-6613487ae435" providerId="AD" clId="Web-{77A21966-F73E-7C57-0BD4-D8324FDA4BF0}" dt="2019-11-25T14:01:24.099" v="22" actId="20577"/>
        <pc:sldMkLst>
          <pc:docMk/>
          <pc:sldMk cId="2171438980" sldId="317"/>
        </pc:sldMkLst>
        <pc:spChg chg="mod">
          <ac:chgData name="Tovstiadi, Esta" userId="S::esta.tovstiadi@suny.edu::b592cbb2-ea38-4240-8a3a-6613487ae435" providerId="AD" clId="Web-{77A21966-F73E-7C57-0BD4-D8324FDA4BF0}" dt="2019-11-25T14:01:24.099" v="22" actId="20577"/>
          <ac:spMkLst>
            <pc:docMk/>
            <pc:sldMk cId="2171438980" sldId="317"/>
            <ac:spMk id="3" creationId="{FB9274B1-AFC9-4FA6-8DD4-15DD0E25131C}"/>
          </ac:spMkLst>
        </pc:spChg>
      </pc:sldChg>
    </pc:docChg>
  </pc:docChgLst>
  <pc:docChgLst>
    <pc:chgData name="Pritting, Shannon" userId="S::shannon.pritting@suny.edu::b6acce8b-3193-4a7b-b3b8-1dc43a9f8da4" providerId="AD" clId="Web-{47C196C7-8FF7-4C13-BDC0-C05A532FFF89}"/>
    <pc:docChg chg="addSld modSld sldOrd">
      <pc:chgData name="Pritting, Shannon" userId="S::shannon.pritting@suny.edu::b6acce8b-3193-4a7b-b3b8-1dc43a9f8da4" providerId="AD" clId="Web-{47C196C7-8FF7-4C13-BDC0-C05A532FFF89}" dt="2020-02-25T18:33:44.968" v="95" actId="20577"/>
      <pc:docMkLst>
        <pc:docMk/>
      </pc:docMkLst>
      <pc:sldChg chg="modSp">
        <pc:chgData name="Pritting, Shannon" userId="S::shannon.pritting@suny.edu::b6acce8b-3193-4a7b-b3b8-1dc43a9f8da4" providerId="AD" clId="Web-{47C196C7-8FF7-4C13-BDC0-C05A532FFF89}" dt="2020-02-25T18:32:51.905" v="92" actId="20577"/>
        <pc:sldMkLst>
          <pc:docMk/>
          <pc:sldMk cId="149285507" sldId="332"/>
        </pc:sldMkLst>
        <pc:spChg chg="mod">
          <ac:chgData name="Pritting, Shannon" userId="S::shannon.pritting@suny.edu::b6acce8b-3193-4a7b-b3b8-1dc43a9f8da4" providerId="AD" clId="Web-{47C196C7-8FF7-4C13-BDC0-C05A532FFF89}" dt="2020-02-25T18:32:51.905" v="92" actId="20577"/>
          <ac:spMkLst>
            <pc:docMk/>
            <pc:sldMk cId="149285507" sldId="332"/>
            <ac:spMk id="14" creationId="{00000000-0000-0000-0000-000000000000}"/>
          </ac:spMkLst>
        </pc:spChg>
      </pc:sldChg>
      <pc:sldChg chg="modSp">
        <pc:chgData name="Pritting, Shannon" userId="S::shannon.pritting@suny.edu::b6acce8b-3193-4a7b-b3b8-1dc43a9f8da4" providerId="AD" clId="Web-{47C196C7-8FF7-4C13-BDC0-C05A532FFF89}" dt="2020-02-25T18:33:44.968" v="94" actId="20577"/>
        <pc:sldMkLst>
          <pc:docMk/>
          <pc:sldMk cId="1625917109" sldId="348"/>
        </pc:sldMkLst>
        <pc:spChg chg="mod">
          <ac:chgData name="Pritting, Shannon" userId="S::shannon.pritting@suny.edu::b6acce8b-3193-4a7b-b3b8-1dc43a9f8da4" providerId="AD" clId="Web-{47C196C7-8FF7-4C13-BDC0-C05A532FFF89}" dt="2020-02-25T18:33:44.968" v="94" actId="20577"/>
          <ac:spMkLst>
            <pc:docMk/>
            <pc:sldMk cId="1625917109" sldId="348"/>
            <ac:spMk id="5" creationId="{535E1953-C7A3-4180-AAE1-5C1894D3B757}"/>
          </ac:spMkLst>
        </pc:spChg>
      </pc:sldChg>
      <pc:sldChg chg="modSp add ord replId">
        <pc:chgData name="Pritting, Shannon" userId="S::shannon.pritting@suny.edu::b6acce8b-3193-4a7b-b3b8-1dc43a9f8da4" providerId="AD" clId="Web-{47C196C7-8FF7-4C13-BDC0-C05A532FFF89}" dt="2020-02-25T18:32:51.858" v="90" actId="20577"/>
        <pc:sldMkLst>
          <pc:docMk/>
          <pc:sldMk cId="3639637899" sldId="396"/>
        </pc:sldMkLst>
        <pc:spChg chg="mod">
          <ac:chgData name="Pritting, Shannon" userId="S::shannon.pritting@suny.edu::b6acce8b-3193-4a7b-b3b8-1dc43a9f8da4" providerId="AD" clId="Web-{47C196C7-8FF7-4C13-BDC0-C05A532FFF89}" dt="2020-02-25T18:25:24.477" v="35" actId="20577"/>
          <ac:spMkLst>
            <pc:docMk/>
            <pc:sldMk cId="3639637899" sldId="396"/>
            <ac:spMk id="2" creationId="{00000000-0000-0000-0000-000000000000}"/>
          </ac:spMkLst>
        </pc:spChg>
        <pc:spChg chg="mod">
          <ac:chgData name="Pritting, Shannon" userId="S::shannon.pritting@suny.edu::b6acce8b-3193-4a7b-b3b8-1dc43a9f8da4" providerId="AD" clId="Web-{47C196C7-8FF7-4C13-BDC0-C05A532FFF89}" dt="2020-02-25T18:32:51.858" v="90" actId="20577"/>
          <ac:spMkLst>
            <pc:docMk/>
            <pc:sldMk cId="3639637899" sldId="396"/>
            <ac:spMk id="3" creationId="{00000000-0000-0000-0000-000000000000}"/>
          </ac:spMkLst>
        </pc:spChg>
      </pc:sldChg>
    </pc:docChg>
  </pc:docChgLst>
  <pc:docChgLst>
    <pc:chgData name="Pritting, Shannon" userId="S::shannon.pritting@suny.edu::b6acce8b-3193-4a7b-b3b8-1dc43a9f8da4" providerId="AD" clId="Web-{32D88EB5-97FD-4EDB-A35F-AAA2C56799DC}"/>
    <pc:docChg chg="delSld">
      <pc:chgData name="Pritting, Shannon" userId="S::shannon.pritting@suny.edu::b6acce8b-3193-4a7b-b3b8-1dc43a9f8da4" providerId="AD" clId="Web-{32D88EB5-97FD-4EDB-A35F-AAA2C56799DC}" dt="2020-03-30T18:32:04.193" v="1"/>
      <pc:docMkLst>
        <pc:docMk/>
      </pc:docMkLst>
      <pc:sldChg chg="del">
        <pc:chgData name="Pritting, Shannon" userId="S::shannon.pritting@suny.edu::b6acce8b-3193-4a7b-b3b8-1dc43a9f8da4" providerId="AD" clId="Web-{32D88EB5-97FD-4EDB-A35F-AAA2C56799DC}" dt="2020-03-30T18:31:54.958" v="0"/>
        <pc:sldMkLst>
          <pc:docMk/>
          <pc:sldMk cId="2023300331" sldId="387"/>
        </pc:sldMkLst>
      </pc:sldChg>
      <pc:sldChg chg="del">
        <pc:chgData name="Pritting, Shannon" userId="S::shannon.pritting@suny.edu::b6acce8b-3193-4a7b-b3b8-1dc43a9f8da4" providerId="AD" clId="Web-{32D88EB5-97FD-4EDB-A35F-AAA2C56799DC}" dt="2020-03-30T18:32:04.193" v="1"/>
        <pc:sldMkLst>
          <pc:docMk/>
          <pc:sldMk cId="3425351415" sldId="403"/>
        </pc:sldMkLst>
      </pc:sldChg>
    </pc:docChg>
  </pc:docChgLst>
  <pc:docChgLst>
    <pc:chgData name="Pritting, Shannon" userId="S::shannon.pritting@suny.edu::b6acce8b-3193-4a7b-b3b8-1dc43a9f8da4" providerId="AD" clId="Web-{07F29815-E474-479D-BE43-610D161DD48D}"/>
    <pc:docChg chg="addSld delSld modSld sldOrd">
      <pc:chgData name="Pritting, Shannon" userId="S::shannon.pritting@suny.edu::b6acce8b-3193-4a7b-b3b8-1dc43a9f8da4" providerId="AD" clId="Web-{07F29815-E474-479D-BE43-610D161DD48D}" dt="2020-07-27T15:24:42.285" v="412"/>
      <pc:docMkLst>
        <pc:docMk/>
      </pc:docMkLst>
      <pc:sldChg chg="delSp modSp">
        <pc:chgData name="Pritting, Shannon" userId="S::shannon.pritting@suny.edu::b6acce8b-3193-4a7b-b3b8-1dc43a9f8da4" providerId="AD" clId="Web-{07F29815-E474-479D-BE43-610D161DD48D}" dt="2020-07-27T15:20:18.192" v="50" actId="20577"/>
        <pc:sldMkLst>
          <pc:docMk/>
          <pc:sldMk cId="2989868960" sldId="432"/>
        </pc:sldMkLst>
        <pc:spChg chg="mod">
          <ac:chgData name="Pritting, Shannon" userId="S::shannon.pritting@suny.edu::b6acce8b-3193-4a7b-b3b8-1dc43a9f8da4" providerId="AD" clId="Web-{07F29815-E474-479D-BE43-610D161DD48D}" dt="2020-07-27T15:20:18.192" v="50" actId="20577"/>
          <ac:spMkLst>
            <pc:docMk/>
            <pc:sldMk cId="2989868960" sldId="432"/>
            <ac:spMk id="4" creationId="{453FDD12-CCE8-4F9F-B8A1-D08C2E9649DC}"/>
          </ac:spMkLst>
        </pc:spChg>
        <pc:spChg chg="mod">
          <ac:chgData name="Pritting, Shannon" userId="S::shannon.pritting@suny.edu::b6acce8b-3193-4a7b-b3b8-1dc43a9f8da4" providerId="AD" clId="Web-{07F29815-E474-479D-BE43-610D161DD48D}" dt="2020-07-27T15:20:06.785" v="42" actId="20577"/>
          <ac:spMkLst>
            <pc:docMk/>
            <pc:sldMk cId="2989868960" sldId="432"/>
            <ac:spMk id="13" creationId="{00000000-0000-0000-0000-000000000000}"/>
          </ac:spMkLst>
        </pc:spChg>
        <pc:spChg chg="mod">
          <ac:chgData name="Pritting, Shannon" userId="S::shannon.pritting@suny.edu::b6acce8b-3193-4a7b-b3b8-1dc43a9f8da4" providerId="AD" clId="Web-{07F29815-E474-479D-BE43-610D161DD48D}" dt="2020-07-27T15:20:12.973" v="46" actId="20577"/>
          <ac:spMkLst>
            <pc:docMk/>
            <pc:sldMk cId="2989868960" sldId="432"/>
            <ac:spMk id="14" creationId="{00000000-0000-0000-0000-000000000000}"/>
          </ac:spMkLst>
        </pc:spChg>
        <pc:picChg chg="del">
          <ac:chgData name="Pritting, Shannon" userId="S::shannon.pritting@suny.edu::b6acce8b-3193-4a7b-b3b8-1dc43a9f8da4" providerId="AD" clId="Web-{07F29815-E474-479D-BE43-610D161DD48D}" dt="2020-07-27T15:20:15.145" v="48"/>
          <ac:picMkLst>
            <pc:docMk/>
            <pc:sldMk cId="2989868960" sldId="432"/>
            <ac:picMk id="2" creationId="{253B23F8-6599-49BD-8ABE-C80D095EFF59}"/>
          </ac:picMkLst>
        </pc:picChg>
      </pc:sldChg>
      <pc:sldChg chg="ord">
        <pc:chgData name="Pritting, Shannon" userId="S::shannon.pritting@suny.edu::b6acce8b-3193-4a7b-b3b8-1dc43a9f8da4" providerId="AD" clId="Web-{07F29815-E474-479D-BE43-610D161DD48D}" dt="2020-07-27T15:24:42.285" v="412"/>
        <pc:sldMkLst>
          <pc:docMk/>
          <pc:sldMk cId="3512025937" sldId="436"/>
        </pc:sldMkLst>
      </pc:sldChg>
      <pc:sldChg chg="modSp">
        <pc:chgData name="Pritting, Shannon" userId="S::shannon.pritting@suny.edu::b6acce8b-3193-4a7b-b3b8-1dc43a9f8da4" providerId="AD" clId="Web-{07F29815-E474-479D-BE43-610D161DD48D}" dt="2020-07-27T15:19:24.426" v="18" actId="20577"/>
        <pc:sldMkLst>
          <pc:docMk/>
          <pc:sldMk cId="667077888" sldId="444"/>
        </pc:sldMkLst>
        <pc:spChg chg="mod">
          <ac:chgData name="Pritting, Shannon" userId="S::shannon.pritting@suny.edu::b6acce8b-3193-4a7b-b3b8-1dc43a9f8da4" providerId="AD" clId="Web-{07F29815-E474-479D-BE43-610D161DD48D}" dt="2020-07-27T15:19:24.426" v="18" actId="20577"/>
          <ac:spMkLst>
            <pc:docMk/>
            <pc:sldMk cId="667077888" sldId="444"/>
            <ac:spMk id="10" creationId="{00000000-0000-0000-0000-000000000000}"/>
          </ac:spMkLst>
        </pc:spChg>
        <pc:spChg chg="mod">
          <ac:chgData name="Pritting, Shannon" userId="S::shannon.pritting@suny.edu::b6acce8b-3193-4a7b-b3b8-1dc43a9f8da4" providerId="AD" clId="Web-{07F29815-E474-479D-BE43-610D161DD48D}" dt="2020-07-27T15:19:19.911" v="3" actId="20577"/>
          <ac:spMkLst>
            <pc:docMk/>
            <pc:sldMk cId="667077888" sldId="444"/>
            <ac:spMk id="11" creationId="{FE4CF827-58B1-4CE7-9CC4-BDD7DE8FBB8B}"/>
          </ac:spMkLst>
        </pc:spChg>
        <pc:spChg chg="mod">
          <ac:chgData name="Pritting, Shannon" userId="S::shannon.pritting@suny.edu::b6acce8b-3193-4a7b-b3b8-1dc43a9f8da4" providerId="AD" clId="Web-{07F29815-E474-479D-BE43-610D161DD48D}" dt="2020-07-27T15:19:16.332" v="1" actId="20577"/>
          <ac:spMkLst>
            <pc:docMk/>
            <pc:sldMk cId="667077888" sldId="444"/>
            <ac:spMk id="12" creationId="{00000000-0000-0000-0000-000000000000}"/>
          </ac:spMkLst>
        </pc:spChg>
      </pc:sldChg>
      <pc:sldChg chg="del">
        <pc:chgData name="Pritting, Shannon" userId="S::shannon.pritting@suny.edu::b6acce8b-3193-4a7b-b3b8-1dc43a9f8da4" providerId="AD" clId="Web-{07F29815-E474-479D-BE43-610D161DD48D}" dt="2020-07-27T15:20:38.457" v="52"/>
        <pc:sldMkLst>
          <pc:docMk/>
          <pc:sldMk cId="4087196870" sldId="446"/>
        </pc:sldMkLst>
      </pc:sldChg>
      <pc:sldChg chg="modSp add del replId">
        <pc:chgData name="Pritting, Shannon" userId="S::shannon.pritting@suny.edu::b6acce8b-3193-4a7b-b3b8-1dc43a9f8da4" providerId="AD" clId="Web-{07F29815-E474-479D-BE43-610D161DD48D}" dt="2020-07-27T15:24:37.504" v="410"/>
        <pc:sldMkLst>
          <pc:docMk/>
          <pc:sldMk cId="647270860" sldId="447"/>
        </pc:sldMkLst>
        <pc:spChg chg="mod">
          <ac:chgData name="Pritting, Shannon" userId="S::shannon.pritting@suny.edu::b6acce8b-3193-4a7b-b3b8-1dc43a9f8da4" providerId="AD" clId="Web-{07F29815-E474-479D-BE43-610D161DD48D}" dt="2020-07-27T15:21:36.973" v="141" actId="20577"/>
          <ac:spMkLst>
            <pc:docMk/>
            <pc:sldMk cId="647270860" sldId="447"/>
            <ac:spMk id="13" creationId="{00000000-0000-0000-0000-000000000000}"/>
          </ac:spMkLst>
        </pc:spChg>
        <pc:spChg chg="mod">
          <ac:chgData name="Pritting, Shannon" userId="S::shannon.pritting@suny.edu::b6acce8b-3193-4a7b-b3b8-1dc43a9f8da4" providerId="AD" clId="Web-{07F29815-E474-479D-BE43-610D161DD48D}" dt="2020-07-27T15:22:21.504" v="323" actId="20577"/>
          <ac:spMkLst>
            <pc:docMk/>
            <pc:sldMk cId="647270860" sldId="447"/>
            <ac:spMk id="14" creationId="{00000000-0000-0000-0000-000000000000}"/>
          </ac:spMkLst>
        </pc:spChg>
      </pc:sldChg>
      <pc:sldChg chg="modSp add replId">
        <pc:chgData name="Pritting, Shannon" userId="S::shannon.pritting@suny.edu::b6acce8b-3193-4a7b-b3b8-1dc43a9f8da4" providerId="AD" clId="Web-{07F29815-E474-479D-BE43-610D161DD48D}" dt="2020-07-27T15:22:56.785" v="405" actId="20577"/>
        <pc:sldMkLst>
          <pc:docMk/>
          <pc:sldMk cId="737123635" sldId="448"/>
        </pc:sldMkLst>
        <pc:spChg chg="mod">
          <ac:chgData name="Pritting, Shannon" userId="S::shannon.pritting@suny.edu::b6acce8b-3193-4a7b-b3b8-1dc43a9f8da4" providerId="AD" clId="Web-{07F29815-E474-479D-BE43-610D161DD48D}" dt="2020-07-27T15:22:51.098" v="402" actId="20577"/>
          <ac:spMkLst>
            <pc:docMk/>
            <pc:sldMk cId="737123635" sldId="448"/>
            <ac:spMk id="13" creationId="{00000000-0000-0000-0000-000000000000}"/>
          </ac:spMkLst>
        </pc:spChg>
        <pc:spChg chg="mod">
          <ac:chgData name="Pritting, Shannon" userId="S::shannon.pritting@suny.edu::b6acce8b-3193-4a7b-b3b8-1dc43a9f8da4" providerId="AD" clId="Web-{07F29815-E474-479D-BE43-610D161DD48D}" dt="2020-07-27T15:22:56.785" v="405" actId="20577"/>
          <ac:spMkLst>
            <pc:docMk/>
            <pc:sldMk cId="737123635" sldId="448"/>
            <ac:spMk id="14" creationId="{00000000-0000-0000-0000-000000000000}"/>
          </ac:spMkLst>
        </pc:spChg>
      </pc:sldChg>
      <pc:sldChg chg="add">
        <pc:chgData name="Pritting, Shannon" userId="S::shannon.pritting@suny.edu::b6acce8b-3193-4a7b-b3b8-1dc43a9f8da4" providerId="AD" clId="Web-{07F29815-E474-479D-BE43-610D161DD48D}" dt="2020-07-27T15:24:10.223" v="408"/>
        <pc:sldMkLst>
          <pc:docMk/>
          <pc:sldMk cId="1421422788" sldId="449"/>
        </pc:sldMkLst>
      </pc:sldChg>
      <pc:sldChg chg="add ord">
        <pc:chgData name="Pritting, Shannon" userId="S::shannon.pritting@suny.edu::b6acce8b-3193-4a7b-b3b8-1dc43a9f8da4" providerId="AD" clId="Web-{07F29815-E474-479D-BE43-610D161DD48D}" dt="2020-07-27T15:24:39.754" v="411"/>
        <pc:sldMkLst>
          <pc:docMk/>
          <pc:sldMk cId="665033015" sldId="450"/>
        </pc:sldMkLst>
      </pc:sldChg>
      <pc:sldMasterChg chg="addSldLayout">
        <pc:chgData name="Pritting, Shannon" userId="S::shannon.pritting@suny.edu::b6acce8b-3193-4a7b-b3b8-1dc43a9f8da4" providerId="AD" clId="Web-{07F29815-E474-479D-BE43-610D161DD48D}" dt="2020-07-27T15:24:10.223" v="408"/>
        <pc:sldMasterMkLst>
          <pc:docMk/>
          <pc:sldMasterMk cId="2789739398" sldId="2147483648"/>
        </pc:sldMasterMkLst>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3947929486" sldId="2147483660"/>
          </pc:sldLayoutMkLst>
        </pc:sldLayoutChg>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4103010282" sldId="2147483661"/>
          </pc:sldLayoutMkLst>
        </pc:sldLayoutChg>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3930881351" sldId="2147483662"/>
          </pc:sldLayoutMkLst>
        </pc:sldLayoutChg>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1466493181" sldId="2147483663"/>
          </pc:sldLayoutMkLst>
        </pc:sldLayoutChg>
      </pc:sldMasterChg>
    </pc:docChg>
  </pc:docChgLst>
  <pc:docChgLst>
    <pc:chgData name="Koerber, Jennifer" userId="S::jennifer.koerber@suny.edu::91757253-cc7b-4705-809f-b291d8f3bd2f" providerId="AD" clId="Web-{7276A786-64DF-ACB5-E484-4D755BE7823A}"/>
    <pc:docChg chg="addSld modSld">
      <pc:chgData name="Koerber, Jennifer" userId="S::jennifer.koerber@suny.edu::91757253-cc7b-4705-809f-b291d8f3bd2f" providerId="AD" clId="Web-{7276A786-64DF-ACB5-E484-4D755BE7823A}" dt="2019-11-22T17:50:43.599" v="1587" actId="20577"/>
      <pc:docMkLst>
        <pc:docMk/>
      </pc:docMkLst>
      <pc:sldChg chg="modSp">
        <pc:chgData name="Koerber, Jennifer" userId="S::jennifer.koerber@suny.edu::91757253-cc7b-4705-809f-b291d8f3bd2f" providerId="AD" clId="Web-{7276A786-64DF-ACB5-E484-4D755BE7823A}" dt="2019-11-22T17:37:40.644" v="976" actId="20577"/>
        <pc:sldMkLst>
          <pc:docMk/>
          <pc:sldMk cId="2171438980" sldId="317"/>
        </pc:sldMkLst>
        <pc:spChg chg="mod">
          <ac:chgData name="Koerber, Jennifer" userId="S::jennifer.koerber@suny.edu::91757253-cc7b-4705-809f-b291d8f3bd2f" providerId="AD" clId="Web-{7276A786-64DF-ACB5-E484-4D755BE7823A}" dt="2019-11-22T17:37:40.644" v="976" actId="20577"/>
          <ac:spMkLst>
            <pc:docMk/>
            <pc:sldMk cId="2171438980" sldId="317"/>
            <ac:spMk id="3" creationId="{FB9274B1-AFC9-4FA6-8DD4-15DD0E25131C}"/>
          </ac:spMkLst>
        </pc:spChg>
      </pc:sldChg>
      <pc:sldChg chg="modSp">
        <pc:chgData name="Koerber, Jennifer" userId="S::jennifer.koerber@suny.edu::91757253-cc7b-4705-809f-b291d8f3bd2f" providerId="AD" clId="Web-{7276A786-64DF-ACB5-E484-4D755BE7823A}" dt="2019-11-22T17:50:38.177" v="1585" actId="20577"/>
        <pc:sldMkLst>
          <pc:docMk/>
          <pc:sldMk cId="498256463" sldId="319"/>
        </pc:sldMkLst>
        <pc:spChg chg="mod">
          <ac:chgData name="Koerber, Jennifer" userId="S::jennifer.koerber@suny.edu::91757253-cc7b-4705-809f-b291d8f3bd2f" providerId="AD" clId="Web-{7276A786-64DF-ACB5-E484-4D755BE7823A}" dt="2019-11-22T17:50:38.177" v="1585" actId="20577"/>
          <ac:spMkLst>
            <pc:docMk/>
            <pc:sldMk cId="498256463" sldId="319"/>
            <ac:spMk id="3" creationId="{79F088FC-102D-49CB-B1DF-8F39C8CDCD58}"/>
          </ac:spMkLst>
        </pc:spChg>
      </pc:sldChg>
      <pc:sldChg chg="modSp">
        <pc:chgData name="Koerber, Jennifer" userId="S::jennifer.koerber@suny.edu::91757253-cc7b-4705-809f-b291d8f3bd2f" providerId="AD" clId="Web-{7276A786-64DF-ACB5-E484-4D755BE7823A}" dt="2019-11-22T17:38:13.535" v="1007" actId="20577"/>
        <pc:sldMkLst>
          <pc:docMk/>
          <pc:sldMk cId="1226966122" sldId="322"/>
        </pc:sldMkLst>
        <pc:spChg chg="mod">
          <ac:chgData name="Koerber, Jennifer" userId="S::jennifer.koerber@suny.edu::91757253-cc7b-4705-809f-b291d8f3bd2f" providerId="AD" clId="Web-{7276A786-64DF-ACB5-E484-4D755BE7823A}" dt="2019-11-22T17:38:13.535" v="1007" actId="20577"/>
          <ac:spMkLst>
            <pc:docMk/>
            <pc:sldMk cId="1226966122" sldId="322"/>
            <ac:spMk id="3" creationId="{4DBDDB3F-B73C-4F73-9955-8AC852907A47}"/>
          </ac:spMkLst>
        </pc:spChg>
      </pc:sldChg>
      <pc:sldChg chg="modSp add replId">
        <pc:chgData name="Koerber, Jennifer" userId="S::jennifer.koerber@suny.edu::91757253-cc7b-4705-809f-b291d8f3bd2f" providerId="AD" clId="Web-{7276A786-64DF-ACB5-E484-4D755BE7823A}" dt="2019-11-22T17:49:57.958" v="1418" actId="20577"/>
        <pc:sldMkLst>
          <pc:docMk/>
          <pc:sldMk cId="2995118331" sldId="345"/>
        </pc:sldMkLst>
        <pc:spChg chg="mod">
          <ac:chgData name="Koerber, Jennifer" userId="S::jennifer.koerber@suny.edu::91757253-cc7b-4705-809f-b291d8f3bd2f" providerId="AD" clId="Web-{7276A786-64DF-ACB5-E484-4D755BE7823A}" dt="2019-11-22T17:49:57.958" v="1418" actId="20577"/>
          <ac:spMkLst>
            <pc:docMk/>
            <pc:sldMk cId="2995118331" sldId="345"/>
            <ac:spMk id="3" creationId="{79F088FC-102D-49CB-B1DF-8F39C8CDCD58}"/>
          </ac:spMkLst>
        </pc:spChg>
      </pc:sldChg>
    </pc:docChg>
  </pc:docChgLst>
  <pc:docChgLst>
    <pc:chgData name="McGee, Margaret" userId="S::margaret.mcgee@suny.edu::07377fe7-8f05-4c22-a697-5f820ef7115e" providerId="AD" clId="Web-{B976FCDA-A24E-4D6F-A707-A3DCBA818EED}"/>
    <pc:docChg chg="addSld modSld sldOrd">
      <pc:chgData name="McGee, Margaret" userId="S::margaret.mcgee@suny.edu::07377fe7-8f05-4c22-a697-5f820ef7115e" providerId="AD" clId="Web-{B976FCDA-A24E-4D6F-A707-A3DCBA818EED}" dt="2020-04-29T15:28:36.955" v="2621"/>
      <pc:docMkLst>
        <pc:docMk/>
      </pc:docMkLst>
      <pc:sldChg chg="modSp ord">
        <pc:chgData name="McGee, Margaret" userId="S::margaret.mcgee@suny.edu::07377fe7-8f05-4c22-a697-5f820ef7115e" providerId="AD" clId="Web-{B976FCDA-A24E-4D6F-A707-A3DCBA818EED}" dt="2020-04-29T15:07:38.595" v="2442" actId="20577"/>
        <pc:sldMkLst>
          <pc:docMk/>
          <pc:sldMk cId="295589292" sldId="369"/>
        </pc:sldMkLst>
        <pc:spChg chg="mod">
          <ac:chgData name="McGee, Margaret" userId="S::margaret.mcgee@suny.edu::07377fe7-8f05-4c22-a697-5f820ef7115e" providerId="AD" clId="Web-{B976FCDA-A24E-4D6F-A707-A3DCBA818EED}" dt="2020-04-29T15:01:53.559" v="1345" actId="20577"/>
          <ac:spMkLst>
            <pc:docMk/>
            <pc:sldMk cId="295589292" sldId="369"/>
            <ac:spMk id="2" creationId="{71EA7B85-A46E-4A0A-B5A6-003D849DE4A5}"/>
          </ac:spMkLst>
        </pc:spChg>
        <pc:spChg chg="mod">
          <ac:chgData name="McGee, Margaret" userId="S::margaret.mcgee@suny.edu::07377fe7-8f05-4c22-a697-5f820ef7115e" providerId="AD" clId="Web-{B976FCDA-A24E-4D6F-A707-A3DCBA818EED}" dt="2020-04-29T15:07:38.595" v="2442" actId="20577"/>
          <ac:spMkLst>
            <pc:docMk/>
            <pc:sldMk cId="295589292" sldId="369"/>
            <ac:spMk id="3" creationId="{4DBDDB3F-B73C-4F73-9955-8AC852907A47}"/>
          </ac:spMkLst>
        </pc:spChg>
      </pc:sldChg>
      <pc:sldChg chg="modSp">
        <pc:chgData name="McGee, Margaret" userId="S::margaret.mcgee@suny.edu::07377fe7-8f05-4c22-a697-5f820ef7115e" providerId="AD" clId="Web-{B976FCDA-A24E-4D6F-A707-A3DCBA818EED}" dt="2020-04-29T14:36:57.837" v="647" actId="20577"/>
        <pc:sldMkLst>
          <pc:docMk/>
          <pc:sldMk cId="20872472" sldId="377"/>
        </pc:sldMkLst>
        <pc:spChg chg="mod">
          <ac:chgData name="McGee, Margaret" userId="S::margaret.mcgee@suny.edu::07377fe7-8f05-4c22-a697-5f820ef7115e" providerId="AD" clId="Web-{B976FCDA-A24E-4D6F-A707-A3DCBA818EED}" dt="2020-04-29T14:36:57.837" v="647" actId="20577"/>
          <ac:spMkLst>
            <pc:docMk/>
            <pc:sldMk cId="20872472" sldId="377"/>
            <ac:spMk id="6" creationId="{0134EE62-A3AE-4ABC-9D13-84F3C54BAAF7}"/>
          </ac:spMkLst>
        </pc:spChg>
      </pc:sldChg>
      <pc:sldChg chg="modSp">
        <pc:chgData name="McGee, Margaret" userId="S::margaret.mcgee@suny.edu::07377fe7-8f05-4c22-a697-5f820ef7115e" providerId="AD" clId="Web-{B976FCDA-A24E-4D6F-A707-A3DCBA818EED}" dt="2020-04-29T15:00:39.152" v="1249" actId="20577"/>
        <pc:sldMkLst>
          <pc:docMk/>
          <pc:sldMk cId="620162658" sldId="379"/>
        </pc:sldMkLst>
        <pc:spChg chg="mod">
          <ac:chgData name="McGee, Margaret" userId="S::margaret.mcgee@suny.edu::07377fe7-8f05-4c22-a697-5f820ef7115e" providerId="AD" clId="Web-{B976FCDA-A24E-4D6F-A707-A3DCBA818EED}" dt="2020-04-29T15:00:39.152" v="1249" actId="20577"/>
          <ac:spMkLst>
            <pc:docMk/>
            <pc:sldMk cId="620162658" sldId="379"/>
            <ac:spMk id="6" creationId="{0134EE62-A3AE-4ABC-9D13-84F3C54BAAF7}"/>
          </ac:spMkLst>
        </pc:spChg>
      </pc:sldChg>
      <pc:sldChg chg="modSp ord">
        <pc:chgData name="McGee, Margaret" userId="S::margaret.mcgee@suny.edu::07377fe7-8f05-4c22-a697-5f820ef7115e" providerId="AD" clId="Web-{B976FCDA-A24E-4D6F-A707-A3DCBA818EED}" dt="2020-04-29T15:00:39.215" v="1251"/>
        <pc:sldMkLst>
          <pc:docMk/>
          <pc:sldMk cId="232390341" sldId="428"/>
        </pc:sldMkLst>
        <pc:spChg chg="mod">
          <ac:chgData name="McGee, Margaret" userId="S::margaret.mcgee@suny.edu::07377fe7-8f05-4c22-a697-5f820ef7115e" providerId="AD" clId="Web-{B976FCDA-A24E-4D6F-A707-A3DCBA818EED}" dt="2020-04-29T14:39:31.682" v="882" actId="20577"/>
          <ac:spMkLst>
            <pc:docMk/>
            <pc:sldMk cId="232390341" sldId="428"/>
            <ac:spMk id="6" creationId="{0134EE62-A3AE-4ABC-9D13-84F3C54BAAF7}"/>
          </ac:spMkLst>
        </pc:spChg>
      </pc:sldChg>
      <pc:sldChg chg="ord">
        <pc:chgData name="McGee, Margaret" userId="S::margaret.mcgee@suny.edu::07377fe7-8f05-4c22-a697-5f820ef7115e" providerId="AD" clId="Web-{B976FCDA-A24E-4D6F-A707-A3DCBA818EED}" dt="2020-04-29T15:00:39.308" v="1252"/>
        <pc:sldMkLst>
          <pc:docMk/>
          <pc:sldMk cId="230798399" sldId="430"/>
        </pc:sldMkLst>
      </pc:sldChg>
      <pc:sldChg chg="addSp delSp modSp add replId">
        <pc:chgData name="McGee, Margaret" userId="S::margaret.mcgee@suny.edu::07377fe7-8f05-4c22-a697-5f820ef7115e" providerId="AD" clId="Web-{B976FCDA-A24E-4D6F-A707-A3DCBA818EED}" dt="2020-04-29T15:28:36.955" v="2621"/>
        <pc:sldMkLst>
          <pc:docMk/>
          <pc:sldMk cId="937713637" sldId="434"/>
        </pc:sldMkLst>
        <pc:spChg chg="mod">
          <ac:chgData name="McGee, Margaret" userId="S::margaret.mcgee@suny.edu::07377fe7-8f05-4c22-a697-5f820ef7115e" providerId="AD" clId="Web-{B976FCDA-A24E-4D6F-A707-A3DCBA818EED}" dt="2020-04-29T15:17:14.743" v="2492" actId="14100"/>
          <ac:spMkLst>
            <pc:docMk/>
            <pc:sldMk cId="937713637" sldId="434"/>
            <ac:spMk id="3" creationId="{4DBDDB3F-B73C-4F73-9955-8AC852907A47}"/>
          </ac:spMkLst>
        </pc:spChg>
        <pc:spChg chg="add mod">
          <ac:chgData name="McGee, Margaret" userId="S::margaret.mcgee@suny.edu::07377fe7-8f05-4c22-a697-5f820ef7115e" providerId="AD" clId="Web-{B976FCDA-A24E-4D6F-A707-A3DCBA818EED}" dt="2020-04-29T15:19:28.292" v="2591" actId="1076"/>
          <ac:spMkLst>
            <pc:docMk/>
            <pc:sldMk cId="937713637" sldId="434"/>
            <ac:spMk id="16" creationId="{77EA54B5-45F1-46FF-86A1-0B28D9EAEE9D}"/>
          </ac:spMkLst>
        </pc:spChg>
        <pc:spChg chg="add mod">
          <ac:chgData name="McGee, Margaret" userId="S::margaret.mcgee@suny.edu::07377fe7-8f05-4c22-a697-5f820ef7115e" providerId="AD" clId="Web-{B976FCDA-A24E-4D6F-A707-A3DCBA818EED}" dt="2020-04-29T15:19:37.823" v="2593" actId="1076"/>
          <ac:spMkLst>
            <pc:docMk/>
            <pc:sldMk cId="937713637" sldId="434"/>
            <ac:spMk id="17" creationId="{B5874BE0-A9B4-4A8F-B868-B8100ED29DD6}"/>
          </ac:spMkLst>
        </pc:spChg>
        <pc:grpChg chg="mod">
          <ac:chgData name="McGee, Margaret" userId="S::margaret.mcgee@suny.edu::07377fe7-8f05-4c22-a697-5f820ef7115e" providerId="AD" clId="Web-{B976FCDA-A24E-4D6F-A707-A3DCBA818EED}" dt="2020-04-29T15:24:25.561" v="2611" actId="1076"/>
          <ac:grpSpMkLst>
            <pc:docMk/>
            <pc:sldMk cId="937713637" sldId="434"/>
            <ac:grpSpMk id="14" creationId="{310D59EC-80C0-434A-9CEA-CCEF76FFDEAF}"/>
          </ac:grpSpMkLst>
        </pc:grpChg>
        <pc:picChg chg="add del mod">
          <ac:chgData name="McGee, Margaret" userId="S::margaret.mcgee@suny.edu::07377fe7-8f05-4c22-a697-5f820ef7115e" providerId="AD" clId="Web-{B976FCDA-A24E-4D6F-A707-A3DCBA818EED}" dt="2020-04-29T15:15:47.540" v="2450"/>
          <ac:picMkLst>
            <pc:docMk/>
            <pc:sldMk cId="937713637" sldId="434"/>
            <ac:picMk id="4" creationId="{C6A56366-9555-409D-9663-4E23B529547B}"/>
          </ac:picMkLst>
        </pc:picChg>
        <pc:picChg chg="add mod">
          <ac:chgData name="McGee, Margaret" userId="S::margaret.mcgee@suny.edu::07377fe7-8f05-4c22-a697-5f820ef7115e" providerId="AD" clId="Web-{B976FCDA-A24E-4D6F-A707-A3DCBA818EED}" dt="2020-04-29T15:17:18.603" v="2493" actId="1076"/>
          <ac:picMkLst>
            <pc:docMk/>
            <pc:sldMk cId="937713637" sldId="434"/>
            <ac:picMk id="8" creationId="{4E9D7313-64BE-4A59-8568-8FB316503AED}"/>
          </ac:picMkLst>
        </pc:picChg>
        <pc:picChg chg="add mod">
          <ac:chgData name="McGee, Margaret" userId="S::margaret.mcgee@suny.edu::07377fe7-8f05-4c22-a697-5f820ef7115e" providerId="AD" clId="Web-{B976FCDA-A24E-4D6F-A707-A3DCBA818EED}" dt="2020-04-29T15:19:45.823" v="2594" actId="14100"/>
          <ac:picMkLst>
            <pc:docMk/>
            <pc:sldMk cId="937713637" sldId="434"/>
            <ac:picMk id="18" creationId="{1ECE81BB-BDB7-45E3-86DB-21EEE7FD6C12}"/>
          </ac:picMkLst>
        </pc:picChg>
        <pc:picChg chg="add del mod">
          <ac:chgData name="McGee, Margaret" userId="S::margaret.mcgee@suny.edu::07377fe7-8f05-4c22-a697-5f820ef7115e" providerId="AD" clId="Web-{B976FCDA-A24E-4D6F-A707-A3DCBA818EED}" dt="2020-04-29T15:21:25.497" v="2599"/>
          <ac:picMkLst>
            <pc:docMk/>
            <pc:sldMk cId="937713637" sldId="434"/>
            <ac:picMk id="20" creationId="{85D5CC2B-A66B-4686-BA21-B1C8CF9EB9A0}"/>
          </ac:picMkLst>
        </pc:picChg>
        <pc:picChg chg="add del mod">
          <ac:chgData name="McGee, Margaret" userId="S::margaret.mcgee@suny.edu::07377fe7-8f05-4c22-a697-5f820ef7115e" providerId="AD" clId="Web-{B976FCDA-A24E-4D6F-A707-A3DCBA818EED}" dt="2020-04-29T15:22:39.326" v="2603"/>
          <ac:picMkLst>
            <pc:docMk/>
            <pc:sldMk cId="937713637" sldId="434"/>
            <ac:picMk id="22" creationId="{FB5F26DE-11AA-4DD8-8D3B-970715D2E7DF}"/>
          </ac:picMkLst>
        </pc:picChg>
        <pc:picChg chg="add del mod">
          <ac:chgData name="McGee, Margaret" userId="S::margaret.mcgee@suny.edu::07377fe7-8f05-4c22-a697-5f820ef7115e" providerId="AD" clId="Web-{B976FCDA-A24E-4D6F-A707-A3DCBA818EED}" dt="2020-04-29T15:23:11.185" v="2605"/>
          <ac:picMkLst>
            <pc:docMk/>
            <pc:sldMk cId="937713637" sldId="434"/>
            <ac:picMk id="24" creationId="{7B164B13-AC67-4061-998A-CF4A7D82225F}"/>
          </ac:picMkLst>
        </pc:picChg>
        <pc:picChg chg="add del mod">
          <ac:chgData name="McGee, Margaret" userId="S::margaret.mcgee@suny.edu::07377fe7-8f05-4c22-a697-5f820ef7115e" providerId="AD" clId="Web-{B976FCDA-A24E-4D6F-A707-A3DCBA818EED}" dt="2020-04-29T15:24:04.764" v="2610"/>
          <ac:picMkLst>
            <pc:docMk/>
            <pc:sldMk cId="937713637" sldId="434"/>
            <ac:picMk id="26" creationId="{0031432C-AC67-4353-99C9-01F0E5726791}"/>
          </ac:picMkLst>
        </pc:picChg>
        <pc:picChg chg="add del mod">
          <ac:chgData name="McGee, Margaret" userId="S::margaret.mcgee@suny.edu::07377fe7-8f05-4c22-a697-5f820ef7115e" providerId="AD" clId="Web-{B976FCDA-A24E-4D6F-A707-A3DCBA818EED}" dt="2020-04-29T15:24:29.436" v="2613"/>
          <ac:picMkLst>
            <pc:docMk/>
            <pc:sldMk cId="937713637" sldId="434"/>
            <ac:picMk id="28" creationId="{DC86287F-6B8F-4C3E-BC0C-8F2BF643CC90}"/>
          </ac:picMkLst>
        </pc:picChg>
        <pc:picChg chg="add del mod">
          <ac:chgData name="McGee, Margaret" userId="S::margaret.mcgee@suny.edu::07377fe7-8f05-4c22-a697-5f820ef7115e" providerId="AD" clId="Web-{B976FCDA-A24E-4D6F-A707-A3DCBA818EED}" dt="2020-04-29T15:25:14.093" v="2615"/>
          <ac:picMkLst>
            <pc:docMk/>
            <pc:sldMk cId="937713637" sldId="434"/>
            <ac:picMk id="30" creationId="{BE128363-65B4-4EDF-8F73-FF94F7F9163E}"/>
          </ac:picMkLst>
        </pc:picChg>
        <pc:picChg chg="add mod">
          <ac:chgData name="McGee, Margaret" userId="S::margaret.mcgee@suny.edu::07377fe7-8f05-4c22-a697-5f820ef7115e" providerId="AD" clId="Web-{B976FCDA-A24E-4D6F-A707-A3DCBA818EED}" dt="2020-04-29T15:28:36.955" v="2621"/>
          <ac:picMkLst>
            <pc:docMk/>
            <pc:sldMk cId="937713637" sldId="434"/>
            <ac:picMk id="32" creationId="{40B630D6-B9FF-4C17-BDC1-549B54A4BA50}"/>
          </ac:picMkLst>
        </pc:picChg>
      </pc:sldChg>
    </pc:docChg>
  </pc:docChgLst>
  <pc:docChgLst>
    <pc:chgData name="McGee, Margaret" userId="S::margaret.mcgee@suny.edu::07377fe7-8f05-4c22-a697-5f820ef7115e" providerId="AD" clId="Web-{EE30BF9A-4E25-E0BB-93A7-3BDD8827C544}"/>
    <pc:docChg chg="addSld delSld modSld sldOrd">
      <pc:chgData name="McGee, Margaret" userId="S::margaret.mcgee@suny.edu::07377fe7-8f05-4c22-a697-5f820ef7115e" providerId="AD" clId="Web-{EE30BF9A-4E25-E0BB-93A7-3BDD8827C544}" dt="2019-11-22T14:29:06.881" v="1612" actId="20577"/>
      <pc:docMkLst>
        <pc:docMk/>
      </pc:docMkLst>
      <pc:sldChg chg="modSp add ord replId">
        <pc:chgData name="McGee, Margaret" userId="S::margaret.mcgee@suny.edu::07377fe7-8f05-4c22-a697-5f820ef7115e" providerId="AD" clId="Web-{EE30BF9A-4E25-E0BB-93A7-3BDD8827C544}" dt="2019-11-22T14:19:11.773" v="786" actId="20577"/>
        <pc:sldMkLst>
          <pc:docMk/>
          <pc:sldMk cId="2227392382" sldId="342"/>
        </pc:sldMkLst>
        <pc:spChg chg="mod">
          <ac:chgData name="McGee, Margaret" userId="S::margaret.mcgee@suny.edu::07377fe7-8f05-4c22-a697-5f820ef7115e" providerId="AD" clId="Web-{EE30BF9A-4E25-E0BB-93A7-3BDD8827C544}" dt="2019-11-22T14:18:44.211" v="776" actId="1076"/>
          <ac:spMkLst>
            <pc:docMk/>
            <pc:sldMk cId="2227392382" sldId="342"/>
            <ac:spMk id="2" creationId="{71EA7B85-A46E-4A0A-B5A6-003D849DE4A5}"/>
          </ac:spMkLst>
        </pc:spChg>
        <pc:spChg chg="mod">
          <ac:chgData name="McGee, Margaret" userId="S::margaret.mcgee@suny.edu::07377fe7-8f05-4c22-a697-5f820ef7115e" providerId="AD" clId="Web-{EE30BF9A-4E25-E0BB-93A7-3BDD8827C544}" dt="2019-11-22T14:19:11.773" v="786" actId="20577"/>
          <ac:spMkLst>
            <pc:docMk/>
            <pc:sldMk cId="2227392382" sldId="342"/>
            <ac:spMk id="3" creationId="{4DBDDB3F-B73C-4F73-9955-8AC852907A47}"/>
          </ac:spMkLst>
        </pc:spChg>
      </pc:sldChg>
      <pc:sldChg chg="add del replId">
        <pc:chgData name="McGee, Margaret" userId="S::margaret.mcgee@suny.edu::07377fe7-8f05-4c22-a697-5f820ef7115e" providerId="AD" clId="Web-{EE30BF9A-4E25-E0BB-93A7-3BDD8827C544}" dt="2019-11-22T14:07:21.728" v="1"/>
        <pc:sldMkLst>
          <pc:docMk/>
          <pc:sldMk cId="3083609415" sldId="342"/>
        </pc:sldMkLst>
      </pc:sldChg>
      <pc:sldChg chg="modSp add ord replId">
        <pc:chgData name="McGee, Margaret" userId="S::margaret.mcgee@suny.edu::07377fe7-8f05-4c22-a697-5f820ef7115e" providerId="AD" clId="Web-{EE30BF9A-4E25-E0BB-93A7-3BDD8827C544}" dt="2019-11-22T14:29:06.881" v="1611" actId="20577"/>
        <pc:sldMkLst>
          <pc:docMk/>
          <pc:sldMk cId="3497420990" sldId="343"/>
        </pc:sldMkLst>
        <pc:spChg chg="mod">
          <ac:chgData name="McGee, Margaret" userId="S::margaret.mcgee@suny.edu::07377fe7-8f05-4c22-a697-5f820ef7115e" providerId="AD" clId="Web-{EE30BF9A-4E25-E0BB-93A7-3BDD8827C544}" dt="2019-11-22T14:24:02.132" v="817" actId="20577"/>
          <ac:spMkLst>
            <pc:docMk/>
            <pc:sldMk cId="3497420990" sldId="343"/>
            <ac:spMk id="2" creationId="{71EA7B85-A46E-4A0A-B5A6-003D849DE4A5}"/>
          </ac:spMkLst>
        </pc:spChg>
        <pc:spChg chg="mod">
          <ac:chgData name="McGee, Margaret" userId="S::margaret.mcgee@suny.edu::07377fe7-8f05-4c22-a697-5f820ef7115e" providerId="AD" clId="Web-{EE30BF9A-4E25-E0BB-93A7-3BDD8827C544}" dt="2019-11-22T14:29:06.881" v="1611" actId="20577"/>
          <ac:spMkLst>
            <pc:docMk/>
            <pc:sldMk cId="3497420990" sldId="343"/>
            <ac:spMk id="3" creationId="{4DBDDB3F-B73C-4F73-9955-8AC852907A47}"/>
          </ac:spMkLst>
        </pc:spChg>
      </pc:sldChg>
    </pc:docChg>
  </pc:docChgLst>
  <pc:docChgLst>
    <pc:chgData name="Jackson, Timothy" userId="S::timothy.jackson@suny.edu::9ce01cec-8b46-438e-9d10-af58cd21d299" providerId="AD" clId="Web-{D223DE50-5CCF-2AAA-3829-C7879558EA5C}"/>
    <pc:docChg chg="addSld modSld sldOrd">
      <pc:chgData name="Jackson, Timothy" userId="S::timothy.jackson@suny.edu::9ce01cec-8b46-438e-9d10-af58cd21d299" providerId="AD" clId="Web-{D223DE50-5CCF-2AAA-3829-C7879558EA5C}" dt="2019-12-17T18:03:50.528" v="1650" actId="1076"/>
      <pc:docMkLst>
        <pc:docMk/>
      </pc:docMkLst>
      <pc:sldChg chg="modSp">
        <pc:chgData name="Jackson, Timothy" userId="S::timothy.jackson@suny.edu::9ce01cec-8b46-438e-9d10-af58cd21d299" providerId="AD" clId="Web-{D223DE50-5CCF-2AAA-3829-C7879558EA5C}" dt="2019-12-17T16:59:01.685" v="204"/>
        <pc:sldMkLst>
          <pc:docMk/>
          <pc:sldMk cId="4275460013" sldId="347"/>
        </pc:sldMkLst>
        <pc:spChg chg="mod">
          <ac:chgData name="Jackson, Timothy" userId="S::timothy.jackson@suny.edu::9ce01cec-8b46-438e-9d10-af58cd21d299" providerId="AD" clId="Web-{D223DE50-5CCF-2AAA-3829-C7879558EA5C}" dt="2019-12-17T14:53:57.248" v="11"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223DE50-5CCF-2AAA-3829-C7879558EA5C}" dt="2019-12-17T16:59:01.685" v="204"/>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223DE50-5CCF-2AAA-3829-C7879558EA5C}" dt="2019-12-17T17:30:53.050" v="338" actId="20577"/>
        <pc:sldMkLst>
          <pc:docMk/>
          <pc:sldMk cId="1625917109" sldId="348"/>
        </pc:sldMkLst>
        <pc:spChg chg="mod">
          <ac:chgData name="Jackson, Timothy" userId="S::timothy.jackson@suny.edu::9ce01cec-8b46-438e-9d10-af58cd21d299" providerId="AD" clId="Web-{D223DE50-5CCF-2AAA-3829-C7879558EA5C}" dt="2019-12-17T17:21:07.962" v="265" actId="20577"/>
          <ac:spMkLst>
            <pc:docMk/>
            <pc:sldMk cId="1625917109" sldId="348"/>
            <ac:spMk id="2" creationId="{244B8E82-FFA2-4420-9F5C-C344ED44C26B}"/>
          </ac:spMkLst>
        </pc:spChg>
        <pc:spChg chg="mod">
          <ac:chgData name="Jackson, Timothy" userId="S::timothy.jackson@suny.edu::9ce01cec-8b46-438e-9d10-af58cd21d299" providerId="AD" clId="Web-{D223DE50-5CCF-2AAA-3829-C7879558EA5C}" dt="2019-12-17T17:30:53.050" v="338" actId="20577"/>
          <ac:spMkLst>
            <pc:docMk/>
            <pc:sldMk cId="1625917109" sldId="348"/>
            <ac:spMk id="5" creationId="{535E1953-C7A3-4180-AAE1-5C1894D3B757}"/>
          </ac:spMkLst>
        </pc:spChg>
      </pc:sldChg>
      <pc:sldChg chg="modSp">
        <pc:chgData name="Jackson, Timothy" userId="S::timothy.jackson@suny.edu::9ce01cec-8b46-438e-9d10-af58cd21d299" providerId="AD" clId="Web-{D223DE50-5CCF-2AAA-3829-C7879558EA5C}" dt="2019-12-17T17:18:53.378" v="251"/>
        <pc:sldMkLst>
          <pc:docMk/>
          <pc:sldMk cId="717302634" sldId="349"/>
        </pc:sldMkLst>
        <pc:graphicFrameChg chg="mod modGraphic">
          <ac:chgData name="Jackson, Timothy" userId="S::timothy.jackson@suny.edu::9ce01cec-8b46-438e-9d10-af58cd21d299" providerId="AD" clId="Web-{D223DE50-5CCF-2AAA-3829-C7879558EA5C}" dt="2019-12-17T17:18:53.378" v="251"/>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223DE50-5CCF-2AAA-3829-C7879558EA5C}" dt="2019-12-17T17:50:42.368" v="1044" actId="20577"/>
        <pc:sldMkLst>
          <pc:docMk/>
          <pc:sldMk cId="2835457770" sldId="350"/>
        </pc:sldMkLst>
        <pc:spChg chg="mod">
          <ac:chgData name="Jackson, Timothy" userId="S::timothy.jackson@suny.edu::9ce01cec-8b46-438e-9d10-af58cd21d299" providerId="AD" clId="Web-{D223DE50-5CCF-2AAA-3829-C7879558EA5C}" dt="2019-12-17T17:50:42.368" v="1044" actId="20577"/>
          <ac:spMkLst>
            <pc:docMk/>
            <pc:sldMk cId="2835457770" sldId="350"/>
            <ac:spMk id="5" creationId="{535E1953-C7A3-4180-AAE1-5C1894D3B757}"/>
          </ac:spMkLst>
        </pc:spChg>
      </pc:sldChg>
      <pc:sldChg chg="modSp">
        <pc:chgData name="Jackson, Timothy" userId="S::timothy.jackson@suny.edu::9ce01cec-8b46-438e-9d10-af58cd21d299" providerId="AD" clId="Web-{D223DE50-5CCF-2AAA-3829-C7879558EA5C}" dt="2019-12-17T18:03:50.528" v="1650" actId="1076"/>
        <pc:sldMkLst>
          <pc:docMk/>
          <pc:sldMk cId="130082165" sldId="351"/>
        </pc:sldMkLst>
        <pc:spChg chg="mod">
          <ac:chgData name="Jackson, Timothy" userId="S::timothy.jackson@suny.edu::9ce01cec-8b46-438e-9d10-af58cd21d299" providerId="AD" clId="Web-{D223DE50-5CCF-2AAA-3829-C7879558EA5C}" dt="2019-12-17T17:51:43.980" v="1126" actId="20577"/>
          <ac:spMkLst>
            <pc:docMk/>
            <pc:sldMk cId="130082165" sldId="351"/>
            <ac:spMk id="2" creationId="{244B8E82-FFA2-4420-9F5C-C344ED44C26B}"/>
          </ac:spMkLst>
        </pc:spChg>
        <pc:spChg chg="mod">
          <ac:chgData name="Jackson, Timothy" userId="S::timothy.jackson@suny.edu::9ce01cec-8b46-438e-9d10-af58cd21d299" providerId="AD" clId="Web-{D223DE50-5CCF-2AAA-3829-C7879558EA5C}" dt="2019-12-17T18:03:50.528" v="1650" actId="1076"/>
          <ac:spMkLst>
            <pc:docMk/>
            <pc:sldMk cId="130082165" sldId="351"/>
            <ac:spMk id="5" creationId="{535E1953-C7A3-4180-AAE1-5C1894D3B757}"/>
          </ac:spMkLst>
        </pc:spChg>
      </pc:sldChg>
      <pc:sldChg chg="addSp delSp modSp add ord replId">
        <pc:chgData name="Jackson, Timothy" userId="S::timothy.jackson@suny.edu::9ce01cec-8b46-438e-9d10-af58cd21d299" providerId="AD" clId="Web-{D223DE50-5CCF-2AAA-3829-C7879558EA5C}" dt="2019-12-17T17:52:02.434" v="1130" actId="1076"/>
        <pc:sldMkLst>
          <pc:docMk/>
          <pc:sldMk cId="1498792328" sldId="358"/>
        </pc:sldMkLst>
        <pc:spChg chg="mod">
          <ac:chgData name="Jackson, Timothy" userId="S::timothy.jackson@suny.edu::9ce01cec-8b46-438e-9d10-af58cd21d299" providerId="AD" clId="Web-{D223DE50-5CCF-2AAA-3829-C7879558EA5C}" dt="2019-12-17T17:51:58.606" v="1129" actId="1076"/>
          <ac:spMkLst>
            <pc:docMk/>
            <pc:sldMk cId="1498792328" sldId="358"/>
            <ac:spMk id="2" creationId="{244B8E82-FFA2-4420-9F5C-C344ED44C26B}"/>
          </ac:spMkLst>
        </pc:spChg>
        <pc:spChg chg="mod">
          <ac:chgData name="Jackson, Timothy" userId="S::timothy.jackson@suny.edu::9ce01cec-8b46-438e-9d10-af58cd21d299" providerId="AD" clId="Web-{D223DE50-5CCF-2AAA-3829-C7879558EA5C}" dt="2019-12-17T17:52:02.434" v="1130" actId="1076"/>
          <ac:spMkLst>
            <pc:docMk/>
            <pc:sldMk cId="1498792328" sldId="358"/>
            <ac:spMk id="5" creationId="{535E1953-C7A3-4180-AAE1-5C1894D3B757}"/>
          </ac:spMkLst>
        </pc:spChg>
        <pc:picChg chg="add mod">
          <ac:chgData name="Jackson, Timothy" userId="S::timothy.jackson@suny.edu::9ce01cec-8b46-438e-9d10-af58cd21d299" providerId="AD" clId="Web-{D223DE50-5CCF-2AAA-3829-C7879558EA5C}" dt="2019-12-17T17:32:16.429" v="348" actId="1076"/>
          <ac:picMkLst>
            <pc:docMk/>
            <pc:sldMk cId="1498792328" sldId="358"/>
            <ac:picMk id="3" creationId="{C4763B95-43CE-4F2E-BBF5-84070C994CB8}"/>
          </ac:picMkLst>
        </pc:picChg>
        <pc:picChg chg="del">
          <ac:chgData name="Jackson, Timothy" userId="S::timothy.jackson@suny.edu::9ce01cec-8b46-438e-9d10-af58cd21d299" providerId="AD" clId="Web-{D223DE50-5CCF-2AAA-3829-C7879558EA5C}" dt="2019-12-17T17:32:11.663" v="346"/>
          <ac:picMkLst>
            <pc:docMk/>
            <pc:sldMk cId="1498792328" sldId="358"/>
            <ac:picMk id="17" creationId="{B63FC990-05B6-44C1-BB2F-20B2A2F1B596}"/>
          </ac:picMkLst>
        </pc:picChg>
      </pc:sldChg>
    </pc:docChg>
  </pc:docChgLst>
  <pc:docChgLst>
    <pc:chgData name="Pawlowski, Gail" userId="S::gail.pawlowski@suny.edu::bd5da5e8-06b1-4cc2-aa69-9abf12f7c241" providerId="AD" clId="Web-{05846A21-BF1A-4A4C-9E69-414576A79C39}"/>
    <pc:docChg chg="addSld delSld modSld sldOrd">
      <pc:chgData name="Pawlowski, Gail" userId="S::gail.pawlowski@suny.edu::bd5da5e8-06b1-4cc2-aa69-9abf12f7c241" providerId="AD" clId="Web-{05846A21-BF1A-4A4C-9E69-414576A79C39}" dt="2020-07-28T03:25:48.461" v="445" actId="20577"/>
      <pc:docMkLst>
        <pc:docMk/>
      </pc:docMkLst>
      <pc:sldChg chg="modSp add ord replId">
        <pc:chgData name="Pawlowski, Gail" userId="S::gail.pawlowski@suny.edu::bd5da5e8-06b1-4cc2-aa69-9abf12f7c241" providerId="AD" clId="Web-{05846A21-BF1A-4A4C-9E69-414576A79C39}" dt="2020-07-28T02:29:28.803" v="42" actId="20577"/>
        <pc:sldMkLst>
          <pc:docMk/>
          <pc:sldMk cId="3061511858" sldId="460"/>
        </pc:sldMkLst>
        <pc:spChg chg="mod">
          <ac:chgData name="Pawlowski, Gail" userId="S::gail.pawlowski@suny.edu::bd5da5e8-06b1-4cc2-aa69-9abf12f7c241" providerId="AD" clId="Web-{05846A21-BF1A-4A4C-9E69-414576A79C39}" dt="2020-07-28T02:29:16.443" v="31" actId="20577"/>
          <ac:spMkLst>
            <pc:docMk/>
            <pc:sldMk cId="3061511858" sldId="460"/>
            <ac:spMk id="7" creationId="{4FA09018-5E31-844D-B928-F6DDC95990F2}"/>
          </ac:spMkLst>
        </pc:spChg>
        <pc:spChg chg="mod">
          <ac:chgData name="Pawlowski, Gail" userId="S::gail.pawlowski@suny.edu::bd5da5e8-06b1-4cc2-aa69-9abf12f7c241" providerId="AD" clId="Web-{05846A21-BF1A-4A4C-9E69-414576A79C39}" dt="2020-07-28T02:29:28.803" v="42" actId="20577"/>
          <ac:spMkLst>
            <pc:docMk/>
            <pc:sldMk cId="3061511858" sldId="460"/>
            <ac:spMk id="8" creationId="{E2AAB4F0-62DE-4440-82C1-3A7B1E6F814B}"/>
          </ac:spMkLst>
        </pc:spChg>
      </pc:sldChg>
      <pc:sldChg chg="addSp modSp new del">
        <pc:chgData name="Pawlowski, Gail" userId="S::gail.pawlowski@suny.edu::bd5da5e8-06b1-4cc2-aa69-9abf12f7c241" providerId="AD" clId="Web-{05846A21-BF1A-4A4C-9E69-414576A79C39}" dt="2020-07-28T02:38:45.908" v="187"/>
        <pc:sldMkLst>
          <pc:docMk/>
          <pc:sldMk cId="1852478233" sldId="461"/>
        </pc:sldMkLst>
        <pc:spChg chg="add mod">
          <ac:chgData name="Pawlowski, Gail" userId="S::gail.pawlowski@suny.edu::bd5da5e8-06b1-4cc2-aa69-9abf12f7c241" providerId="AD" clId="Web-{05846A21-BF1A-4A4C-9E69-414576A79C39}" dt="2020-07-28T02:34:01.067" v="54" actId="14100"/>
          <ac:spMkLst>
            <pc:docMk/>
            <pc:sldMk cId="1852478233" sldId="461"/>
            <ac:spMk id="3" creationId="{6BEBEF19-9466-40D5-AB46-F78C26759E56}"/>
          </ac:spMkLst>
        </pc:spChg>
        <pc:picChg chg="add mod">
          <ac:chgData name="Pawlowski, Gail" userId="S::gail.pawlowski@suny.edu::bd5da5e8-06b1-4cc2-aa69-9abf12f7c241" providerId="AD" clId="Web-{05846A21-BF1A-4A4C-9E69-414576A79C39}" dt="2020-07-28T02:34:01.036" v="53" actId="14100"/>
          <ac:picMkLst>
            <pc:docMk/>
            <pc:sldMk cId="1852478233" sldId="461"/>
            <ac:picMk id="2" creationId="{5F81BAEA-FD84-4F8F-9785-A36E11DED613}"/>
          </ac:picMkLst>
        </pc:picChg>
      </pc:sldChg>
      <pc:sldChg chg="addSp modSp add ord replId">
        <pc:chgData name="Pawlowski, Gail" userId="S::gail.pawlowski@suny.edu::bd5da5e8-06b1-4cc2-aa69-9abf12f7c241" providerId="AD" clId="Web-{05846A21-BF1A-4A4C-9E69-414576A79C39}" dt="2020-07-28T02:39:09.440" v="189" actId="14100"/>
        <pc:sldMkLst>
          <pc:docMk/>
          <pc:sldMk cId="692401199" sldId="462"/>
        </pc:sldMkLst>
        <pc:spChg chg="mod">
          <ac:chgData name="Pawlowski, Gail" userId="S::gail.pawlowski@suny.edu::bd5da5e8-06b1-4cc2-aa69-9abf12f7c241" providerId="AD" clId="Web-{05846A21-BF1A-4A4C-9E69-414576A79C39}" dt="2020-07-28T02:36:33.355" v="119" actId="20577"/>
          <ac:spMkLst>
            <pc:docMk/>
            <pc:sldMk cId="692401199" sldId="462"/>
            <ac:spMk id="2" creationId="{244B8E82-FFA2-4420-9F5C-C344ED44C26B}"/>
          </ac:spMkLst>
        </pc:spChg>
        <pc:spChg chg="add mod">
          <ac:chgData name="Pawlowski, Gail" userId="S::gail.pawlowski@suny.edu::bd5da5e8-06b1-4cc2-aa69-9abf12f7c241" providerId="AD" clId="Web-{05846A21-BF1A-4A4C-9E69-414576A79C39}" dt="2020-07-28T02:39:09.440" v="189" actId="14100"/>
          <ac:spMkLst>
            <pc:docMk/>
            <pc:sldMk cId="692401199" sldId="462"/>
            <ac:spMk id="3" creationId="{EDD3DE52-D60F-43C2-8BDE-82E89D0B2F79}"/>
          </ac:spMkLst>
        </pc:spChg>
        <pc:spChg chg="mod">
          <ac:chgData name="Pawlowski, Gail" userId="S::gail.pawlowski@suny.edu::bd5da5e8-06b1-4cc2-aa69-9abf12f7c241" providerId="AD" clId="Web-{05846A21-BF1A-4A4C-9E69-414576A79C39}" dt="2020-07-28T02:34:48.788" v="61" actId="20577"/>
          <ac:spMkLst>
            <pc:docMk/>
            <pc:sldMk cId="692401199" sldId="462"/>
            <ac:spMk id="5" creationId="{535E1953-C7A3-4180-AAE1-5C1894D3B757}"/>
          </ac:spMkLst>
        </pc:spChg>
      </pc:sldChg>
      <pc:sldChg chg="addSp modSp add replId">
        <pc:chgData name="Pawlowski, Gail" userId="S::gail.pawlowski@suny.edu::bd5da5e8-06b1-4cc2-aa69-9abf12f7c241" providerId="AD" clId="Web-{05846A21-BF1A-4A4C-9E69-414576A79C39}" dt="2020-07-28T03:23:48.206" v="392" actId="20577"/>
        <pc:sldMkLst>
          <pc:docMk/>
          <pc:sldMk cId="166717261" sldId="463"/>
        </pc:sldMkLst>
        <pc:spChg chg="mod">
          <ac:chgData name="Pawlowski, Gail" userId="S::gail.pawlowski@suny.edu::bd5da5e8-06b1-4cc2-aa69-9abf12f7c241" providerId="AD" clId="Web-{05846A21-BF1A-4A4C-9E69-414576A79C39}" dt="2020-07-28T02:50:36.944" v="216" actId="20577"/>
          <ac:spMkLst>
            <pc:docMk/>
            <pc:sldMk cId="166717261" sldId="463"/>
            <ac:spMk id="2" creationId="{244B8E82-FFA2-4420-9F5C-C344ED44C26B}"/>
          </ac:spMkLst>
        </pc:spChg>
        <pc:spChg chg="mod">
          <ac:chgData name="Pawlowski, Gail" userId="S::gail.pawlowski@suny.edu::bd5da5e8-06b1-4cc2-aa69-9abf12f7c241" providerId="AD" clId="Web-{05846A21-BF1A-4A4C-9E69-414576A79C39}" dt="2020-07-28T02:43:51.468" v="199" actId="20577"/>
          <ac:spMkLst>
            <pc:docMk/>
            <pc:sldMk cId="166717261" sldId="463"/>
            <ac:spMk id="3" creationId="{EDD3DE52-D60F-43C2-8BDE-82E89D0B2F79}"/>
          </ac:spMkLst>
        </pc:spChg>
        <pc:spChg chg="add mod">
          <ac:chgData name="Pawlowski, Gail" userId="S::gail.pawlowski@suny.edu::bd5da5e8-06b1-4cc2-aa69-9abf12f7c241" providerId="AD" clId="Web-{05846A21-BF1A-4A4C-9E69-414576A79C39}" dt="2020-07-28T03:23:48.206" v="392" actId="20577"/>
          <ac:spMkLst>
            <pc:docMk/>
            <pc:sldMk cId="166717261" sldId="463"/>
            <ac:spMk id="4" creationId="{957189B9-36A0-42BD-9C43-8A41363586CE}"/>
          </ac:spMkLst>
        </pc:spChg>
      </pc:sldChg>
      <pc:sldChg chg="addSp modSp add replId">
        <pc:chgData name="Pawlowski, Gail" userId="S::gail.pawlowski@suny.edu::bd5da5e8-06b1-4cc2-aa69-9abf12f7c241" providerId="AD" clId="Web-{05846A21-BF1A-4A4C-9E69-414576A79C39}" dt="2020-07-28T03:25:45.727" v="444" actId="20577"/>
        <pc:sldMkLst>
          <pc:docMk/>
          <pc:sldMk cId="3230691338" sldId="464"/>
        </pc:sldMkLst>
        <pc:spChg chg="mod">
          <ac:chgData name="Pawlowski, Gail" userId="S::gail.pawlowski@suny.edu::bd5da5e8-06b1-4cc2-aa69-9abf12f7c241" providerId="AD" clId="Web-{05846A21-BF1A-4A4C-9E69-414576A79C39}" dt="2020-07-28T03:18:25.707" v="381" actId="1076"/>
          <ac:spMkLst>
            <pc:docMk/>
            <pc:sldMk cId="3230691338" sldId="464"/>
            <ac:spMk id="3" creationId="{EDD3DE52-D60F-43C2-8BDE-82E89D0B2F79}"/>
          </ac:spMkLst>
        </pc:spChg>
        <pc:spChg chg="add mod">
          <ac:chgData name="Pawlowski, Gail" userId="S::gail.pawlowski@suny.edu::bd5da5e8-06b1-4cc2-aa69-9abf12f7c241" providerId="AD" clId="Web-{05846A21-BF1A-4A4C-9E69-414576A79C39}" dt="2020-07-28T03:25:45.727" v="444" actId="20577"/>
          <ac:spMkLst>
            <pc:docMk/>
            <pc:sldMk cId="3230691338" sldId="464"/>
            <ac:spMk id="4" creationId="{5341DB96-EA4D-479F-8145-807E5104D577}"/>
          </ac:spMkLst>
        </pc:spChg>
      </pc:sldChg>
    </pc:docChg>
  </pc:docChgLst>
  <pc:docChgLst>
    <pc:chgData name="Koerber, Jennifer" userId="S::jennifer.koerber@suny.edu::91757253-cc7b-4705-809f-b291d8f3bd2f" providerId="AD" clId="Web-{EDD92261-19A7-41B6-98BF-1FBC65AABADA}"/>
    <pc:docChg chg="modSld">
      <pc:chgData name="Koerber, Jennifer" userId="S::jennifer.koerber@suny.edu::91757253-cc7b-4705-809f-b291d8f3bd2f" providerId="AD" clId="Web-{EDD92261-19A7-41B6-98BF-1FBC65AABADA}" dt="2019-11-25T15:16:26.907" v="25" actId="20577"/>
      <pc:docMkLst>
        <pc:docMk/>
      </pc:docMkLst>
      <pc:sldChg chg="modSp">
        <pc:chgData name="Koerber, Jennifer" userId="S::jennifer.koerber@suny.edu::91757253-cc7b-4705-809f-b291d8f3bd2f" providerId="AD" clId="Web-{EDD92261-19A7-41B6-98BF-1FBC65AABADA}" dt="2019-11-25T15:16:26.907" v="24" actId="20577"/>
        <pc:sldMkLst>
          <pc:docMk/>
          <pc:sldMk cId="2171438980" sldId="317"/>
        </pc:sldMkLst>
        <pc:spChg chg="mod">
          <ac:chgData name="Koerber, Jennifer" userId="S::jennifer.koerber@suny.edu::91757253-cc7b-4705-809f-b291d8f3bd2f" providerId="AD" clId="Web-{EDD92261-19A7-41B6-98BF-1FBC65AABADA}" dt="2019-11-25T15:16:26.907" v="24" actId="20577"/>
          <ac:spMkLst>
            <pc:docMk/>
            <pc:sldMk cId="2171438980" sldId="317"/>
            <ac:spMk id="3" creationId="{FB9274B1-AFC9-4FA6-8DD4-15DD0E25131C}"/>
          </ac:spMkLst>
        </pc:spChg>
      </pc:sldChg>
      <pc:sldChg chg="modSp">
        <pc:chgData name="Koerber, Jennifer" userId="S::jennifer.koerber@suny.edu::91757253-cc7b-4705-809f-b291d8f3bd2f" providerId="AD" clId="Web-{EDD92261-19A7-41B6-98BF-1FBC65AABADA}" dt="2019-11-25T15:14:49.937" v="18" actId="20577"/>
        <pc:sldMkLst>
          <pc:docMk/>
          <pc:sldMk cId="498256463" sldId="319"/>
        </pc:sldMkLst>
        <pc:spChg chg="mod">
          <ac:chgData name="Koerber, Jennifer" userId="S::jennifer.koerber@suny.edu::91757253-cc7b-4705-809f-b291d8f3bd2f" providerId="AD" clId="Web-{EDD92261-19A7-41B6-98BF-1FBC65AABADA}" dt="2019-11-25T15:14:49.937" v="18" actId="20577"/>
          <ac:spMkLst>
            <pc:docMk/>
            <pc:sldMk cId="498256463" sldId="319"/>
            <ac:spMk id="3" creationId="{79F088FC-102D-49CB-B1DF-8F39C8CDCD58}"/>
          </ac:spMkLst>
        </pc:spChg>
      </pc:sldChg>
    </pc:docChg>
  </pc:docChgLst>
  <pc:docChgLst>
    <pc:chgData name="McGee, Margaret" userId="S::margaret.mcgee@suny.edu::07377fe7-8f05-4c22-a697-5f820ef7115e" providerId="AD" clId="Web-{9EAA94CB-A3F6-4D73-A600-4FEF2BA5A6AF}"/>
    <pc:docChg chg="modSld">
      <pc:chgData name="McGee, Margaret" userId="S::margaret.mcgee@suny.edu::07377fe7-8f05-4c22-a697-5f820ef7115e" providerId="AD" clId="Web-{9EAA94CB-A3F6-4D73-A600-4FEF2BA5A6AF}" dt="2020-07-27T17:31:42.125" v="36" actId="20577"/>
      <pc:docMkLst>
        <pc:docMk/>
      </pc:docMkLst>
      <pc:sldChg chg="modSp">
        <pc:chgData name="McGee, Margaret" userId="S::margaret.mcgee@suny.edu::07377fe7-8f05-4c22-a697-5f820ef7115e" providerId="AD" clId="Web-{9EAA94CB-A3F6-4D73-A600-4FEF2BA5A6AF}" dt="2020-07-27T17:31:08.202" v="26" actId="20577"/>
        <pc:sldMkLst>
          <pc:docMk/>
          <pc:sldMk cId="2227392382" sldId="342"/>
        </pc:sldMkLst>
        <pc:spChg chg="mod">
          <ac:chgData name="McGee, Margaret" userId="S::margaret.mcgee@suny.edu::07377fe7-8f05-4c22-a697-5f820ef7115e" providerId="AD" clId="Web-{9EAA94CB-A3F6-4D73-A600-4FEF2BA5A6AF}" dt="2020-07-27T17:31:08.202" v="26" actId="20577"/>
          <ac:spMkLst>
            <pc:docMk/>
            <pc:sldMk cId="2227392382" sldId="342"/>
            <ac:spMk id="2" creationId="{71EA7B85-A46E-4A0A-B5A6-003D849DE4A5}"/>
          </ac:spMkLst>
        </pc:spChg>
      </pc:sldChg>
      <pc:sldChg chg="modSp">
        <pc:chgData name="McGee, Margaret" userId="S::margaret.mcgee@suny.edu::07377fe7-8f05-4c22-a697-5f820ef7115e" providerId="AD" clId="Web-{9EAA94CB-A3F6-4D73-A600-4FEF2BA5A6AF}" dt="2020-07-27T17:31:04.265" v="24" actId="20577"/>
        <pc:sldMkLst>
          <pc:docMk/>
          <pc:sldMk cId="20872472" sldId="377"/>
        </pc:sldMkLst>
        <pc:spChg chg="mod">
          <ac:chgData name="McGee, Margaret" userId="S::margaret.mcgee@suny.edu::07377fe7-8f05-4c22-a697-5f820ef7115e" providerId="AD" clId="Web-{9EAA94CB-A3F6-4D73-A600-4FEF2BA5A6AF}" dt="2020-07-27T17:31:04.265" v="24" actId="20577"/>
          <ac:spMkLst>
            <pc:docMk/>
            <pc:sldMk cId="20872472" sldId="377"/>
            <ac:spMk id="6" creationId="{0134EE62-A3AE-4ABC-9D13-84F3C54BAAF7}"/>
          </ac:spMkLst>
        </pc:spChg>
      </pc:sldChg>
      <pc:sldChg chg="modSp">
        <pc:chgData name="McGee, Margaret" userId="S::margaret.mcgee@suny.edu::07377fe7-8f05-4c22-a697-5f820ef7115e" providerId="AD" clId="Web-{9EAA94CB-A3F6-4D73-A600-4FEF2BA5A6AF}" dt="2020-07-27T17:31:24.453" v="31" actId="20577"/>
        <pc:sldMkLst>
          <pc:docMk/>
          <pc:sldMk cId="1864447246" sldId="451"/>
        </pc:sldMkLst>
        <pc:spChg chg="mod">
          <ac:chgData name="McGee, Margaret" userId="S::margaret.mcgee@suny.edu::07377fe7-8f05-4c22-a697-5f820ef7115e" providerId="AD" clId="Web-{9EAA94CB-A3F6-4D73-A600-4FEF2BA5A6AF}" dt="2020-07-27T17:31:24.453" v="31" actId="20577"/>
          <ac:spMkLst>
            <pc:docMk/>
            <pc:sldMk cId="1864447246" sldId="451"/>
            <ac:spMk id="3" creationId="{4DBDDB3F-B73C-4F73-9955-8AC852907A47}"/>
          </ac:spMkLst>
        </pc:spChg>
      </pc:sldChg>
      <pc:sldChg chg="modSp">
        <pc:chgData name="McGee, Margaret" userId="S::margaret.mcgee@suny.edu::07377fe7-8f05-4c22-a697-5f820ef7115e" providerId="AD" clId="Web-{9EAA94CB-A3F6-4D73-A600-4FEF2BA5A6AF}" dt="2020-07-27T17:31:42.125" v="35" actId="20577"/>
        <pc:sldMkLst>
          <pc:docMk/>
          <pc:sldMk cId="1421070094" sldId="453"/>
        </pc:sldMkLst>
        <pc:spChg chg="mod">
          <ac:chgData name="McGee, Margaret" userId="S::margaret.mcgee@suny.edu::07377fe7-8f05-4c22-a697-5f820ef7115e" providerId="AD" clId="Web-{9EAA94CB-A3F6-4D73-A600-4FEF2BA5A6AF}" dt="2020-07-27T17:31:42.125" v="35" actId="20577"/>
          <ac:spMkLst>
            <pc:docMk/>
            <pc:sldMk cId="1421070094" sldId="453"/>
            <ac:spMk id="6" creationId="{0134EE62-A3AE-4ABC-9D13-84F3C54BAAF7}"/>
          </ac:spMkLst>
        </pc:spChg>
      </pc:sldChg>
    </pc:docChg>
  </pc:docChgLst>
  <pc:docChgLst>
    <pc:chgData name="Eichelberger, Michelle" userId="S::michelle.eichelberger@suny.edu::1bd4442c-2af1-40d1-9d43-8e1df5db51d4" providerId="AD" clId="Web-{9CF784BD-4802-49A0-93BB-24A508443900}"/>
    <pc:docChg chg="addSld modSld">
      <pc:chgData name="Eichelberger, Michelle" userId="S::michelle.eichelberger@suny.edu::1bd4442c-2af1-40d1-9d43-8e1df5db51d4" providerId="AD" clId="Web-{9CF784BD-4802-49A0-93BB-24A508443900}" dt="2020-07-27T17:25:18.286" v="1370" actId="20577"/>
      <pc:docMkLst>
        <pc:docMk/>
      </pc:docMkLst>
      <pc:sldChg chg="delSp modSp">
        <pc:chgData name="Eichelberger, Michelle" userId="S::michelle.eichelberger@suny.edu::1bd4442c-2af1-40d1-9d43-8e1df5db51d4" providerId="AD" clId="Web-{9CF784BD-4802-49A0-93BB-24A508443900}" dt="2020-07-27T17:17:14.363" v="1252" actId="14100"/>
        <pc:sldMkLst>
          <pc:docMk/>
          <pc:sldMk cId="2989868960" sldId="432"/>
        </pc:sldMkLst>
        <pc:spChg chg="del">
          <ac:chgData name="Eichelberger, Michelle" userId="S::michelle.eichelberger@suny.edu::1bd4442c-2af1-40d1-9d43-8e1df5db51d4" providerId="AD" clId="Web-{9CF784BD-4802-49A0-93BB-24A508443900}" dt="2020-07-27T17:16:18.097" v="1239"/>
          <ac:spMkLst>
            <pc:docMk/>
            <pc:sldMk cId="2989868960" sldId="432"/>
            <ac:spMk id="4" creationId="{453FDD12-CCE8-4F9F-B8A1-D08C2E9649DC}"/>
          </ac:spMkLst>
        </pc:spChg>
        <pc:spChg chg="mod">
          <ac:chgData name="Eichelberger, Michelle" userId="S::michelle.eichelberger@suny.edu::1bd4442c-2af1-40d1-9d43-8e1df5db51d4" providerId="AD" clId="Web-{9CF784BD-4802-49A0-93BB-24A508443900}" dt="2020-07-27T16:51:31.319" v="1189" actId="20577"/>
          <ac:spMkLst>
            <pc:docMk/>
            <pc:sldMk cId="2989868960" sldId="432"/>
            <ac:spMk id="13" creationId="{00000000-0000-0000-0000-000000000000}"/>
          </ac:spMkLst>
        </pc:spChg>
        <pc:spChg chg="mod">
          <ac:chgData name="Eichelberger, Michelle" userId="S::michelle.eichelberger@suny.edu::1bd4442c-2af1-40d1-9d43-8e1df5db51d4" providerId="AD" clId="Web-{9CF784BD-4802-49A0-93BB-24A508443900}" dt="2020-07-27T17:17:14.363" v="1252" actId="14100"/>
          <ac:spMkLst>
            <pc:docMk/>
            <pc:sldMk cId="2989868960" sldId="432"/>
            <ac:spMk id="14" creationId="{00000000-0000-0000-0000-000000000000}"/>
          </ac:spMkLst>
        </pc:spChg>
      </pc:sldChg>
      <pc:sldChg chg="delSp modSp">
        <pc:chgData name="Eichelberger, Michelle" userId="S::michelle.eichelberger@suny.edu::1bd4442c-2af1-40d1-9d43-8e1df5db51d4" providerId="AD" clId="Web-{9CF784BD-4802-49A0-93BB-24A508443900}" dt="2020-07-27T16:47:25.239" v="874" actId="20577"/>
        <pc:sldMkLst>
          <pc:docMk/>
          <pc:sldMk cId="1785357745" sldId="433"/>
        </pc:sldMkLst>
        <pc:spChg chg="mod">
          <ac:chgData name="Eichelberger, Michelle" userId="S::michelle.eichelberger@suny.edu::1bd4442c-2af1-40d1-9d43-8e1df5db51d4" providerId="AD" clId="Web-{9CF784BD-4802-49A0-93BB-24A508443900}" dt="2020-07-27T16:45:05.613" v="278" actId="20577"/>
          <ac:spMkLst>
            <pc:docMk/>
            <pc:sldMk cId="1785357745" sldId="433"/>
            <ac:spMk id="13" creationId="{00000000-0000-0000-0000-000000000000}"/>
          </ac:spMkLst>
        </pc:spChg>
        <pc:spChg chg="mod">
          <ac:chgData name="Eichelberger, Michelle" userId="S::michelle.eichelberger@suny.edu::1bd4442c-2af1-40d1-9d43-8e1df5db51d4" providerId="AD" clId="Web-{9CF784BD-4802-49A0-93BB-24A508443900}" dt="2020-07-27T16:47:25.239" v="874" actId="20577"/>
          <ac:spMkLst>
            <pc:docMk/>
            <pc:sldMk cId="1785357745" sldId="433"/>
            <ac:spMk id="14" creationId="{00000000-0000-0000-0000-000000000000}"/>
          </ac:spMkLst>
        </pc:spChg>
        <pc:picChg chg="del">
          <ac:chgData name="Eichelberger, Michelle" userId="S::michelle.eichelberger@suny.edu::1bd4442c-2af1-40d1-9d43-8e1df5db51d4" providerId="AD" clId="Web-{9CF784BD-4802-49A0-93BB-24A508443900}" dt="2020-07-27T16:44:56.598" v="263"/>
          <ac:picMkLst>
            <pc:docMk/>
            <pc:sldMk cId="1785357745" sldId="433"/>
            <ac:picMk id="3" creationId="{DAC51337-1D75-4ADA-B323-C8952618FD90}"/>
          </ac:picMkLst>
        </pc:picChg>
      </pc:sldChg>
      <pc:sldChg chg="delSp modSp">
        <pc:chgData name="Eichelberger, Michelle" userId="S::michelle.eichelberger@suny.edu::1bd4442c-2af1-40d1-9d43-8e1df5db51d4" providerId="AD" clId="Web-{9CF784BD-4802-49A0-93BB-24A508443900}" dt="2020-07-27T16:51:22.147" v="1179" actId="20577"/>
        <pc:sldMkLst>
          <pc:docMk/>
          <pc:sldMk cId="1593968665" sldId="435"/>
        </pc:sldMkLst>
        <pc:spChg chg="mod">
          <ac:chgData name="Eichelberger, Michelle" userId="S::michelle.eichelberger@suny.edu::1bd4442c-2af1-40d1-9d43-8e1df5db51d4" providerId="AD" clId="Web-{9CF784BD-4802-49A0-93BB-24A508443900}" dt="2020-07-27T16:47:42.974" v="918" actId="20577"/>
          <ac:spMkLst>
            <pc:docMk/>
            <pc:sldMk cId="1593968665" sldId="435"/>
            <ac:spMk id="13" creationId="{00000000-0000-0000-0000-000000000000}"/>
          </ac:spMkLst>
        </pc:spChg>
        <pc:spChg chg="mod">
          <ac:chgData name="Eichelberger, Michelle" userId="S::michelle.eichelberger@suny.edu::1bd4442c-2af1-40d1-9d43-8e1df5db51d4" providerId="AD" clId="Web-{9CF784BD-4802-49A0-93BB-24A508443900}" dt="2020-07-27T16:51:22.147" v="1179" actId="20577"/>
          <ac:spMkLst>
            <pc:docMk/>
            <pc:sldMk cId="1593968665" sldId="435"/>
            <ac:spMk id="14" creationId="{00000000-0000-0000-0000-000000000000}"/>
          </ac:spMkLst>
        </pc:spChg>
        <pc:picChg chg="del">
          <ac:chgData name="Eichelberger, Michelle" userId="S::michelle.eichelberger@suny.edu::1bd4442c-2af1-40d1-9d43-8e1df5db51d4" providerId="AD" clId="Web-{9CF784BD-4802-49A0-93BB-24A508443900}" dt="2020-07-27T16:47:44.989" v="921"/>
          <ac:picMkLst>
            <pc:docMk/>
            <pc:sldMk cId="1593968665" sldId="435"/>
            <ac:picMk id="2" creationId="{759A167A-1382-4DA2-A938-F4FE40B9507A}"/>
          </ac:picMkLst>
        </pc:picChg>
      </pc:sldChg>
      <pc:sldChg chg="modSp">
        <pc:chgData name="Eichelberger, Michelle" userId="S::michelle.eichelberger@suny.edu::1bd4442c-2af1-40d1-9d43-8e1df5db51d4" providerId="AD" clId="Web-{9CF784BD-4802-49A0-93BB-24A508443900}" dt="2020-07-27T17:18:13.613" v="1348" actId="20577"/>
        <pc:sldMkLst>
          <pc:docMk/>
          <pc:sldMk cId="3512025937" sldId="436"/>
        </pc:sldMkLst>
        <pc:spChg chg="mod">
          <ac:chgData name="Eichelberger, Michelle" userId="S::michelle.eichelberger@suny.edu::1bd4442c-2af1-40d1-9d43-8e1df5db51d4" providerId="AD" clId="Web-{9CF784BD-4802-49A0-93BB-24A508443900}" dt="2020-07-27T17:18:13.613" v="1348" actId="20577"/>
          <ac:spMkLst>
            <pc:docMk/>
            <pc:sldMk cId="3512025937" sldId="436"/>
            <ac:spMk id="14" creationId="{00000000-0000-0000-0000-000000000000}"/>
          </ac:spMkLst>
        </pc:spChg>
      </pc:sldChg>
      <pc:sldChg chg="modSp">
        <pc:chgData name="Eichelberger, Michelle" userId="S::michelle.eichelberger@suny.edu::1bd4442c-2af1-40d1-9d43-8e1df5db51d4" providerId="AD" clId="Web-{9CF784BD-4802-49A0-93BB-24A508443900}" dt="2020-07-27T16:44:42.098" v="261" actId="20577"/>
        <pc:sldMkLst>
          <pc:docMk/>
          <pc:sldMk cId="667077888" sldId="444"/>
        </pc:sldMkLst>
        <pc:spChg chg="mod">
          <ac:chgData name="Eichelberger, Michelle" userId="S::michelle.eichelberger@suny.edu::1bd4442c-2af1-40d1-9d43-8e1df5db51d4" providerId="AD" clId="Web-{9CF784BD-4802-49A0-93BB-24A508443900}" dt="2020-07-27T16:44:42.098" v="261" actId="20577"/>
          <ac:spMkLst>
            <pc:docMk/>
            <pc:sldMk cId="667077888" sldId="444"/>
            <ac:spMk id="12" creationId="{00000000-0000-0000-0000-000000000000}"/>
          </ac:spMkLst>
        </pc:spChg>
      </pc:sldChg>
      <pc:sldChg chg="delSp modSp add replId">
        <pc:chgData name="Eichelberger, Michelle" userId="S::michelle.eichelberger@suny.edu::1bd4442c-2af1-40d1-9d43-8e1df5db51d4" providerId="AD" clId="Web-{9CF784BD-4802-49A0-93BB-24A508443900}" dt="2020-07-27T17:25:11.802" v="1368" actId="20577"/>
        <pc:sldMkLst>
          <pc:docMk/>
          <pc:sldMk cId="2219423648" sldId="456"/>
        </pc:sldMkLst>
        <pc:spChg chg="del">
          <ac:chgData name="Eichelberger, Michelle" userId="S::michelle.eichelberger@suny.edu::1bd4442c-2af1-40d1-9d43-8e1df5db51d4" providerId="AD" clId="Web-{9CF784BD-4802-49A0-93BB-24A508443900}" dt="2020-07-27T17:25:08.380" v="1365"/>
          <ac:spMkLst>
            <pc:docMk/>
            <pc:sldMk cId="2219423648" sldId="456"/>
            <ac:spMk id="4" creationId="{453FDD12-CCE8-4F9F-B8A1-D08C2E9649DC}"/>
          </ac:spMkLst>
        </pc:spChg>
        <pc:spChg chg="mod">
          <ac:chgData name="Eichelberger, Michelle" userId="S::michelle.eichelberger@suny.edu::1bd4442c-2af1-40d1-9d43-8e1df5db51d4" providerId="AD" clId="Web-{9CF784BD-4802-49A0-93BB-24A508443900}" dt="2020-07-27T16:51:41.788" v="1205" actId="20577"/>
          <ac:spMkLst>
            <pc:docMk/>
            <pc:sldMk cId="2219423648" sldId="456"/>
            <ac:spMk id="13" creationId="{00000000-0000-0000-0000-000000000000}"/>
          </ac:spMkLst>
        </pc:spChg>
        <pc:spChg chg="mod">
          <ac:chgData name="Eichelberger, Michelle" userId="S::michelle.eichelberger@suny.edu::1bd4442c-2af1-40d1-9d43-8e1df5db51d4" providerId="AD" clId="Web-{9CF784BD-4802-49A0-93BB-24A508443900}" dt="2020-07-27T17:25:11.802" v="1368" actId="20577"/>
          <ac:spMkLst>
            <pc:docMk/>
            <pc:sldMk cId="2219423648" sldId="456"/>
            <ac:spMk id="14" creationId="{00000000-0000-0000-0000-000000000000}"/>
          </ac:spMkLst>
        </pc:spChg>
      </pc:sldChg>
    </pc:docChg>
  </pc:docChgLst>
  <pc:docChgLst>
    <pc:chgData name="Jackson, Timothy" userId="S::timothy.jackson@suny.edu::9ce01cec-8b46-438e-9d10-af58cd21d299" providerId="AD" clId="Web-{DD330911-E4CD-CD07-DDFA-4A59E06BF4B4}"/>
    <pc:docChg chg="delSld modSld">
      <pc:chgData name="Jackson, Timothy" userId="S::timothy.jackson@suny.edu::9ce01cec-8b46-438e-9d10-af58cd21d299" providerId="AD" clId="Web-{DD330911-E4CD-CD07-DDFA-4A59E06BF4B4}" dt="2020-01-29T18:39:00.568" v="1562" actId="20577"/>
      <pc:docMkLst>
        <pc:docMk/>
      </pc:docMkLst>
      <pc:sldChg chg="modSp">
        <pc:chgData name="Jackson, Timothy" userId="S::timothy.jackson@suny.edu::9ce01cec-8b46-438e-9d10-af58cd21d299" providerId="AD" clId="Web-{DD330911-E4CD-CD07-DDFA-4A59E06BF4B4}" dt="2020-01-29T16:31:55.293" v="392"/>
        <pc:sldMkLst>
          <pc:docMk/>
          <pc:sldMk cId="4275460013" sldId="347"/>
        </pc:sldMkLst>
        <pc:spChg chg="mod">
          <ac:chgData name="Jackson, Timothy" userId="S::timothy.jackson@suny.edu::9ce01cec-8b46-438e-9d10-af58cd21d299" providerId="AD" clId="Web-{DD330911-E4CD-CD07-DDFA-4A59E06BF4B4}" dt="2020-01-29T16:18:50.462" v="0"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D330911-E4CD-CD07-DDFA-4A59E06BF4B4}" dt="2020-01-29T16:31:55.293" v="392"/>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D330911-E4CD-CD07-DDFA-4A59E06BF4B4}" dt="2020-01-29T17:39:16.467" v="607" actId="20577"/>
        <pc:sldMkLst>
          <pc:docMk/>
          <pc:sldMk cId="1625917109" sldId="348"/>
        </pc:sldMkLst>
        <pc:spChg chg="mod">
          <ac:chgData name="Jackson, Timothy" userId="S::timothy.jackson@suny.edu::9ce01cec-8b46-438e-9d10-af58cd21d299" providerId="AD" clId="Web-{DD330911-E4CD-CD07-DDFA-4A59E06BF4B4}" dt="2020-01-29T16:25:50.713" v="165" actId="20577"/>
          <ac:spMkLst>
            <pc:docMk/>
            <pc:sldMk cId="1625917109" sldId="348"/>
            <ac:spMk id="2" creationId="{244B8E82-FFA2-4420-9F5C-C344ED44C26B}"/>
          </ac:spMkLst>
        </pc:spChg>
        <pc:spChg chg="mod">
          <ac:chgData name="Jackson, Timothy" userId="S::timothy.jackson@suny.edu::9ce01cec-8b46-438e-9d10-af58cd21d299" providerId="AD" clId="Web-{DD330911-E4CD-CD07-DDFA-4A59E06BF4B4}" dt="2020-01-29T17:39:16.467" v="607" actId="20577"/>
          <ac:spMkLst>
            <pc:docMk/>
            <pc:sldMk cId="1625917109" sldId="348"/>
            <ac:spMk id="5" creationId="{535E1953-C7A3-4180-AAE1-5C1894D3B757}"/>
          </ac:spMkLst>
        </pc:spChg>
      </pc:sldChg>
      <pc:sldChg chg="modSp">
        <pc:chgData name="Jackson, Timothy" userId="S::timothy.jackson@suny.edu::9ce01cec-8b46-438e-9d10-af58cd21d299" providerId="AD" clId="Web-{DD330911-E4CD-CD07-DDFA-4A59E06BF4B4}" dt="2020-01-29T18:09:47.696" v="659"/>
        <pc:sldMkLst>
          <pc:docMk/>
          <pc:sldMk cId="717302634" sldId="349"/>
        </pc:sldMkLst>
        <pc:graphicFrameChg chg="mod modGraphic">
          <ac:chgData name="Jackson, Timothy" userId="S::timothy.jackson@suny.edu::9ce01cec-8b46-438e-9d10-af58cd21d299" providerId="AD" clId="Web-{DD330911-E4CD-CD07-DDFA-4A59E06BF4B4}" dt="2020-01-29T18:09:47.696" v="659"/>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D330911-E4CD-CD07-DDFA-4A59E06BF4B4}" dt="2020-01-29T18:38:08.552" v="1560" actId="20577"/>
        <pc:sldMkLst>
          <pc:docMk/>
          <pc:sldMk cId="2835457770" sldId="350"/>
        </pc:sldMkLst>
        <pc:spChg chg="mod">
          <ac:chgData name="Jackson, Timothy" userId="S::timothy.jackson@suny.edu::9ce01cec-8b46-438e-9d10-af58cd21d299" providerId="AD" clId="Web-{DD330911-E4CD-CD07-DDFA-4A59E06BF4B4}" dt="2020-01-29T18:38:08.552" v="1560" actId="20577"/>
          <ac:spMkLst>
            <pc:docMk/>
            <pc:sldMk cId="2835457770" sldId="350"/>
            <ac:spMk id="5" creationId="{535E1953-C7A3-4180-AAE1-5C1894D3B757}"/>
          </ac:spMkLst>
        </pc:spChg>
      </pc:sldChg>
      <pc:sldChg chg="del">
        <pc:chgData name="Jackson, Timothy" userId="S::timothy.jackson@suny.edu::9ce01cec-8b46-438e-9d10-af58cd21d299" providerId="AD" clId="Web-{DD330911-E4CD-CD07-DDFA-4A59E06BF4B4}" dt="2020-01-29T17:39:29.046" v="609"/>
        <pc:sldMkLst>
          <pc:docMk/>
          <pc:sldMk cId="1498792328" sldId="358"/>
        </pc:sldMkLst>
      </pc:sldChg>
    </pc:docChg>
  </pc:docChgLst>
  <pc:docChgLst>
    <pc:chgData name="Pritting, Shannon" userId="S::shannon.pritting@suny.edu::b6acce8b-3193-4a7b-b3b8-1dc43a9f8da4" providerId="AD" clId="Web-{FEEA41A3-4D91-4965-BD78-169F4C717BA9}"/>
    <pc:docChg chg="addSld delSld modSld">
      <pc:chgData name="Pritting, Shannon" userId="S::shannon.pritting@suny.edu::b6acce8b-3193-4a7b-b3b8-1dc43a9f8da4" providerId="AD" clId="Web-{FEEA41A3-4D91-4965-BD78-169F4C717BA9}" dt="2020-07-28T14:11:27.509" v="687" actId="20577"/>
      <pc:docMkLst>
        <pc:docMk/>
      </pc:docMkLst>
      <pc:sldChg chg="new del">
        <pc:chgData name="Pritting, Shannon" userId="S::shannon.pritting@suny.edu::b6acce8b-3193-4a7b-b3b8-1dc43a9f8da4" providerId="AD" clId="Web-{FEEA41A3-4D91-4965-BD78-169F4C717BA9}" dt="2020-07-28T14:09:04.914" v="1"/>
        <pc:sldMkLst>
          <pc:docMk/>
          <pc:sldMk cId="1115577631" sldId="469"/>
        </pc:sldMkLst>
      </pc:sldChg>
      <pc:sldChg chg="modSp add replId">
        <pc:chgData name="Pritting, Shannon" userId="S::shannon.pritting@suny.edu::b6acce8b-3193-4a7b-b3b8-1dc43a9f8da4" providerId="AD" clId="Web-{FEEA41A3-4D91-4965-BD78-169F4C717BA9}" dt="2020-07-28T14:11:27.509" v="686" actId="20577"/>
        <pc:sldMkLst>
          <pc:docMk/>
          <pc:sldMk cId="1696908113" sldId="469"/>
        </pc:sldMkLst>
        <pc:spChg chg="mod">
          <ac:chgData name="Pritting, Shannon" userId="S::shannon.pritting@suny.edu::b6acce8b-3193-4a7b-b3b8-1dc43a9f8da4" providerId="AD" clId="Web-{FEEA41A3-4D91-4965-BD78-169F4C717BA9}" dt="2020-07-28T14:09:39.399" v="84" actId="20577"/>
          <ac:spMkLst>
            <pc:docMk/>
            <pc:sldMk cId="1696908113" sldId="469"/>
            <ac:spMk id="2" creationId="{244B8E82-FFA2-4420-9F5C-C344ED44C26B}"/>
          </ac:spMkLst>
        </pc:spChg>
        <pc:spChg chg="mod">
          <ac:chgData name="Pritting, Shannon" userId="S::shannon.pritting@suny.edu::b6acce8b-3193-4a7b-b3b8-1dc43a9f8da4" providerId="AD" clId="Web-{FEEA41A3-4D91-4965-BD78-169F4C717BA9}" dt="2020-07-28T14:11:27.509" v="686" actId="20577"/>
          <ac:spMkLst>
            <pc:docMk/>
            <pc:sldMk cId="1696908113" sldId="469"/>
            <ac:spMk id="4" creationId="{5341DB96-EA4D-479F-8145-807E5104D577}"/>
          </ac:spMkLst>
        </pc:spChg>
      </pc:sldChg>
    </pc:docChg>
  </pc:docChgLst>
  <pc:docChgLst>
    <pc:chgData name="Pritting, Shannon" userId="S::shannon.pritting@suny.edu::b6acce8b-3193-4a7b-b3b8-1dc43a9f8da4" providerId="AD" clId="Web-{B2FF04F8-92E0-453B-8BE4-4EC3B9954BB3}"/>
    <pc:docChg chg="addSld modSld">
      <pc:chgData name="Pritting, Shannon" userId="S::shannon.pritting@suny.edu::b6acce8b-3193-4a7b-b3b8-1dc43a9f8da4" providerId="AD" clId="Web-{B2FF04F8-92E0-453B-8BE4-4EC3B9954BB3}" dt="2020-07-28T14:22:01.761" v="632" actId="20577"/>
      <pc:docMkLst>
        <pc:docMk/>
      </pc:docMkLst>
      <pc:sldChg chg="modSp">
        <pc:chgData name="Pritting, Shannon" userId="S::shannon.pritting@suny.edu::b6acce8b-3193-4a7b-b3b8-1dc43a9f8da4" providerId="AD" clId="Web-{B2FF04F8-92E0-453B-8BE4-4EC3B9954BB3}" dt="2020-07-28T14:17:15.210" v="323" actId="20577"/>
        <pc:sldMkLst>
          <pc:docMk/>
          <pc:sldMk cId="1696908113" sldId="469"/>
        </pc:sldMkLst>
        <pc:spChg chg="mod">
          <ac:chgData name="Pritting, Shannon" userId="S::shannon.pritting@suny.edu::b6acce8b-3193-4a7b-b3b8-1dc43a9f8da4" providerId="AD" clId="Web-{B2FF04F8-92E0-453B-8BE4-4EC3B9954BB3}" dt="2020-07-28T14:17:15.210" v="323" actId="20577"/>
          <ac:spMkLst>
            <pc:docMk/>
            <pc:sldMk cId="1696908113" sldId="469"/>
            <ac:spMk id="4" creationId="{5341DB96-EA4D-479F-8145-807E5104D577}"/>
          </ac:spMkLst>
        </pc:spChg>
      </pc:sldChg>
      <pc:sldChg chg="modSp add replId">
        <pc:chgData name="Pritting, Shannon" userId="S::shannon.pritting@suny.edu::b6acce8b-3193-4a7b-b3b8-1dc43a9f8da4" providerId="AD" clId="Web-{B2FF04F8-92E0-453B-8BE4-4EC3B9954BB3}" dt="2020-07-28T14:22:00.542" v="630" actId="20577"/>
        <pc:sldMkLst>
          <pc:docMk/>
          <pc:sldMk cId="1744707996" sldId="470"/>
        </pc:sldMkLst>
        <pc:spChg chg="mod">
          <ac:chgData name="Pritting, Shannon" userId="S::shannon.pritting@suny.edu::b6acce8b-3193-4a7b-b3b8-1dc43a9f8da4" providerId="AD" clId="Web-{B2FF04F8-92E0-453B-8BE4-4EC3B9954BB3}" dt="2020-07-28T14:22:00.542" v="630" actId="20577"/>
          <ac:spMkLst>
            <pc:docMk/>
            <pc:sldMk cId="1744707996" sldId="470"/>
            <ac:spMk id="13" creationId="{00000000-0000-0000-0000-000000000000}"/>
          </ac:spMkLst>
        </pc:spChg>
        <pc:spChg chg="mod">
          <ac:chgData name="Pritting, Shannon" userId="S::shannon.pritting@suny.edu::b6acce8b-3193-4a7b-b3b8-1dc43a9f8da4" providerId="AD" clId="Web-{B2FF04F8-92E0-453B-8BE4-4EC3B9954BB3}" dt="2020-07-28T14:21:55.495" v="626" actId="20577"/>
          <ac:spMkLst>
            <pc:docMk/>
            <pc:sldMk cId="1744707996" sldId="470"/>
            <ac:spMk id="14" creationId="{00000000-0000-0000-0000-000000000000}"/>
          </ac:spMkLst>
        </pc:spChg>
      </pc:sldChg>
    </pc:docChg>
  </pc:docChgLst>
  <pc:docChgLst>
    <pc:chgData name="McGee, Margaret" userId="S::margaret.mcgee@suny.edu::07377fe7-8f05-4c22-a697-5f820ef7115e" providerId="AD" clId="Web-{4D222ADB-2938-4E2E-8CC3-A7E5A22C3EC5}"/>
    <pc:docChg chg="modSld">
      <pc:chgData name="McGee, Margaret" userId="S::margaret.mcgee@suny.edu::07377fe7-8f05-4c22-a697-5f820ef7115e" providerId="AD" clId="Web-{4D222ADB-2938-4E2E-8CC3-A7E5A22C3EC5}" dt="2020-04-29T20:49:16.222" v="94" actId="14100"/>
      <pc:docMkLst>
        <pc:docMk/>
      </pc:docMkLst>
      <pc:sldChg chg="modSp">
        <pc:chgData name="McGee, Margaret" userId="S::margaret.mcgee@suny.edu::07377fe7-8f05-4c22-a697-5f820ef7115e" providerId="AD" clId="Web-{4D222ADB-2938-4E2E-8CC3-A7E5A22C3EC5}" dt="2020-04-29T20:49:16.222" v="94" actId="14100"/>
        <pc:sldMkLst>
          <pc:docMk/>
          <pc:sldMk cId="20872472" sldId="377"/>
        </pc:sldMkLst>
        <pc:spChg chg="mod">
          <ac:chgData name="McGee, Margaret" userId="S::margaret.mcgee@suny.edu::07377fe7-8f05-4c22-a697-5f820ef7115e" providerId="AD" clId="Web-{4D222ADB-2938-4E2E-8CC3-A7E5A22C3EC5}" dt="2020-04-29T20:49:16.222" v="94" actId="14100"/>
          <ac:spMkLst>
            <pc:docMk/>
            <pc:sldMk cId="20872472" sldId="377"/>
            <ac:spMk id="6" creationId="{0134EE62-A3AE-4ABC-9D13-84F3C54BAAF7}"/>
          </ac:spMkLst>
        </pc:spChg>
      </pc:sldChg>
    </pc:docChg>
  </pc:docChgLst>
  <pc:docChgLst>
    <pc:chgData name="Koerber, Jennifer" userId="S::jennifer.koerber@suny.edu::91757253-cc7b-4705-809f-b291d8f3bd2f" providerId="AD" clId="Web-{8D7CB70D-D89A-07D1-3FBD-05DDD875C612}"/>
    <pc:docChg chg="modSld sldOrd">
      <pc:chgData name="Koerber, Jennifer" userId="S::jennifer.koerber@suny.edu::91757253-cc7b-4705-809f-b291d8f3bd2f" providerId="AD" clId="Web-{8D7CB70D-D89A-07D1-3FBD-05DDD875C612}" dt="2020-01-31T16:32:20.069" v="186"/>
      <pc:docMkLst>
        <pc:docMk/>
      </pc:docMkLst>
      <pc:sldChg chg="modSp">
        <pc:chgData name="Koerber, Jennifer" userId="S::jennifer.koerber@suny.edu::91757253-cc7b-4705-809f-b291d8f3bd2f" providerId="AD" clId="Web-{8D7CB70D-D89A-07D1-3FBD-05DDD875C612}" dt="2020-01-31T16:32:06.271" v="185" actId="1076"/>
        <pc:sldMkLst>
          <pc:docMk/>
          <pc:sldMk cId="498256463" sldId="319"/>
        </pc:sldMkLst>
        <pc:spChg chg="mod">
          <ac:chgData name="Koerber, Jennifer" userId="S::jennifer.koerber@suny.edu::91757253-cc7b-4705-809f-b291d8f3bd2f" providerId="AD" clId="Web-{8D7CB70D-D89A-07D1-3FBD-05DDD875C612}" dt="2020-01-31T16:32:06.271" v="185" actId="1076"/>
          <ac:spMkLst>
            <pc:docMk/>
            <pc:sldMk cId="498256463" sldId="319"/>
            <ac:spMk id="6" creationId="{0E3DDDCA-E813-48CB-B6B2-51959E49905C}"/>
          </ac:spMkLst>
        </pc:spChg>
        <pc:spChg chg="mod">
          <ac:chgData name="Koerber, Jennifer" userId="S::jennifer.koerber@suny.edu::91757253-cc7b-4705-809f-b291d8f3bd2f" providerId="AD" clId="Web-{8D7CB70D-D89A-07D1-3FBD-05DDD875C612}" dt="2020-01-31T16:31:57.084" v="183" actId="20577"/>
          <ac:spMkLst>
            <pc:docMk/>
            <pc:sldMk cId="498256463" sldId="319"/>
            <ac:spMk id="13" creationId="{88211562-086D-455E-840C-410E172A6A33}"/>
          </ac:spMkLst>
        </pc:spChg>
      </pc:sldChg>
      <pc:sldChg chg="modSp">
        <pc:chgData name="Koerber, Jennifer" userId="S::jennifer.koerber@suny.edu::91757253-cc7b-4705-809f-b291d8f3bd2f" providerId="AD" clId="Web-{8D7CB70D-D89A-07D1-3FBD-05DDD875C612}" dt="2020-01-31T16:29:14.453" v="124" actId="20577"/>
        <pc:sldMkLst>
          <pc:docMk/>
          <pc:sldMk cId="2582587771" sldId="367"/>
        </pc:sldMkLst>
        <pc:spChg chg="mod">
          <ac:chgData name="Koerber, Jennifer" userId="S::jennifer.koerber@suny.edu::91757253-cc7b-4705-809f-b291d8f3bd2f" providerId="AD" clId="Web-{8D7CB70D-D89A-07D1-3FBD-05DDD875C612}" dt="2020-01-31T16:29:14.453" v="124" actId="20577"/>
          <ac:spMkLst>
            <pc:docMk/>
            <pc:sldMk cId="2582587771" sldId="367"/>
            <ac:spMk id="16" creationId="{58C3424A-37F4-4E23-97D5-C80FBC03E017}"/>
          </ac:spMkLst>
        </pc:spChg>
      </pc:sldChg>
      <pc:sldChg chg="addSp delSp modSp ord">
        <pc:chgData name="Koerber, Jennifer" userId="S::jennifer.koerber@suny.edu::91757253-cc7b-4705-809f-b291d8f3bd2f" providerId="AD" clId="Web-{8D7CB70D-D89A-07D1-3FBD-05DDD875C612}" dt="2020-01-31T16:32:20.069" v="186"/>
        <pc:sldMkLst>
          <pc:docMk/>
          <pc:sldMk cId="3389052118" sldId="384"/>
        </pc:sldMkLst>
        <pc:picChg chg="del">
          <ac:chgData name="Koerber, Jennifer" userId="S::jennifer.koerber@suny.edu::91757253-cc7b-4705-809f-b291d8f3bd2f" providerId="AD" clId="Web-{8D7CB70D-D89A-07D1-3FBD-05DDD875C612}" dt="2020-01-31T16:29:59.758" v="126"/>
          <ac:picMkLst>
            <pc:docMk/>
            <pc:sldMk cId="3389052118" sldId="384"/>
            <ac:picMk id="3" creationId="{A2AEF45F-8C36-49E9-A761-0F05CC397BB8}"/>
          </ac:picMkLst>
        </pc:picChg>
        <pc:picChg chg="add mod">
          <ac:chgData name="Koerber, Jennifer" userId="S::jennifer.koerber@suny.edu::91757253-cc7b-4705-809f-b291d8f3bd2f" providerId="AD" clId="Web-{8D7CB70D-D89A-07D1-3FBD-05DDD875C612}" dt="2020-01-31T16:30:12.502" v="130" actId="1076"/>
          <ac:picMkLst>
            <pc:docMk/>
            <pc:sldMk cId="3389052118" sldId="384"/>
            <ac:picMk id="4" creationId="{698451D4-679A-47F2-90FC-632C5712798B}"/>
          </ac:picMkLst>
        </pc:picChg>
      </pc:sldChg>
    </pc:docChg>
  </pc:docChgLst>
  <pc:docChgLst>
    <pc:chgData name="Jackson, Timothy" userId="S::timothy.jackson@suny.edu::9ce01cec-8b46-438e-9d10-af58cd21d299" providerId="AD" clId="Web-{3664291C-F7F7-9B6C-78AC-E48BAB7F7FEA}"/>
    <pc:docChg chg="modSld">
      <pc:chgData name="Jackson, Timothy" userId="S::timothy.jackson@suny.edu::9ce01cec-8b46-438e-9d10-af58cd21d299" providerId="AD" clId="Web-{3664291C-F7F7-9B6C-78AC-E48BAB7F7FEA}" dt="2019-12-19T16:32:00.474" v="3"/>
      <pc:docMkLst>
        <pc:docMk/>
      </pc:docMkLst>
      <pc:sldChg chg="modSp">
        <pc:chgData name="Jackson, Timothy" userId="S::timothy.jackson@suny.edu::9ce01cec-8b46-438e-9d10-af58cd21d299" providerId="AD" clId="Web-{3664291C-F7F7-9B6C-78AC-E48BAB7F7FEA}" dt="2019-12-19T16:32:00.474" v="3"/>
        <pc:sldMkLst>
          <pc:docMk/>
          <pc:sldMk cId="717302634" sldId="349"/>
        </pc:sldMkLst>
        <pc:graphicFrameChg chg="mod modGraphic">
          <ac:chgData name="Jackson, Timothy" userId="S::timothy.jackson@suny.edu::9ce01cec-8b46-438e-9d10-af58cd21d299" providerId="AD" clId="Web-{3664291C-F7F7-9B6C-78AC-E48BAB7F7FEA}" dt="2019-12-19T16:32:00.474" v="3"/>
          <ac:graphicFrameMkLst>
            <pc:docMk/>
            <pc:sldMk cId="717302634" sldId="349"/>
            <ac:graphicFrameMk id="4" creationId="{00000000-0000-0000-0000-000000000000}"/>
          </ac:graphicFrameMkLst>
        </pc:graphicFrameChg>
      </pc:sldChg>
    </pc:docChg>
  </pc:docChgLst>
  <pc:docChgLst>
    <pc:chgData name="Jackson, Timothy" userId="S::timothy.jackson@suny.edu::9ce01cec-8b46-438e-9d10-af58cd21d299" providerId="AD" clId="Web-{B5F9CCD5-F9AC-44E7-8E49-9E1EC129CA8B}"/>
    <pc:docChg chg="addSld modSld">
      <pc:chgData name="Jackson, Timothy" userId="S::timothy.jackson@suny.edu::9ce01cec-8b46-438e-9d10-af58cd21d299" providerId="AD" clId="Web-{B5F9CCD5-F9AC-44E7-8E49-9E1EC129CA8B}" dt="2020-03-30T20:30:37.854" v="1144" actId="20577"/>
      <pc:docMkLst>
        <pc:docMk/>
      </pc:docMkLst>
      <pc:sldChg chg="modSp">
        <pc:chgData name="Jackson, Timothy" userId="S::timothy.jackson@suny.edu::9ce01cec-8b46-438e-9d10-af58cd21d299" providerId="AD" clId="Web-{B5F9CCD5-F9AC-44E7-8E49-9E1EC129CA8B}" dt="2020-03-30T20:17:36.745" v="684" actId="20577"/>
        <pc:sldMkLst>
          <pc:docMk/>
          <pc:sldMk cId="4201131630" sldId="410"/>
        </pc:sldMkLst>
        <pc:spChg chg="mod">
          <ac:chgData name="Jackson, Timothy" userId="S::timothy.jackson@suny.edu::9ce01cec-8b46-438e-9d10-af58cd21d299" providerId="AD" clId="Web-{B5F9CCD5-F9AC-44E7-8E49-9E1EC129CA8B}" dt="2020-03-30T20:17:36.745" v="684" actId="20577"/>
          <ac:spMkLst>
            <pc:docMk/>
            <pc:sldMk cId="4201131630" sldId="410"/>
            <ac:spMk id="5" creationId="{535E1953-C7A3-4180-AAE1-5C1894D3B757}"/>
          </ac:spMkLst>
        </pc:spChg>
      </pc:sldChg>
      <pc:sldChg chg="modSp">
        <pc:chgData name="Jackson, Timothy" userId="S::timothy.jackson@suny.edu::9ce01cec-8b46-438e-9d10-af58cd21d299" providerId="AD" clId="Web-{B5F9CCD5-F9AC-44E7-8E49-9E1EC129CA8B}" dt="2020-03-30T20:30:37.838" v="1143" actId="20577"/>
        <pc:sldMkLst>
          <pc:docMk/>
          <pc:sldMk cId="1802119840" sldId="419"/>
        </pc:sldMkLst>
        <pc:spChg chg="mod">
          <ac:chgData name="Jackson, Timothy" userId="S::timothy.jackson@suny.edu::9ce01cec-8b46-438e-9d10-af58cd21d299" providerId="AD" clId="Web-{B5F9CCD5-F9AC-44E7-8E49-9E1EC129CA8B}" dt="2020-03-30T20:30:37.838" v="1143" actId="20577"/>
          <ac:spMkLst>
            <pc:docMk/>
            <pc:sldMk cId="1802119840" sldId="419"/>
            <ac:spMk id="5" creationId="{535E1953-C7A3-4180-AAE1-5C1894D3B757}"/>
          </ac:spMkLst>
        </pc:spChg>
      </pc:sldChg>
      <pc:sldChg chg="modSp add replId">
        <pc:chgData name="Jackson, Timothy" userId="S::timothy.jackson@suny.edu::9ce01cec-8b46-438e-9d10-af58cd21d299" providerId="AD" clId="Web-{B5F9CCD5-F9AC-44E7-8E49-9E1EC129CA8B}" dt="2020-03-30T20:21:36.965" v="920" actId="20577"/>
        <pc:sldMkLst>
          <pc:docMk/>
          <pc:sldMk cId="2524571199" sldId="423"/>
        </pc:sldMkLst>
        <pc:spChg chg="mod">
          <ac:chgData name="Jackson, Timothy" userId="S::timothy.jackson@suny.edu::9ce01cec-8b46-438e-9d10-af58cd21d299" providerId="AD" clId="Web-{B5F9CCD5-F9AC-44E7-8E49-9E1EC129CA8B}" dt="2020-03-30T20:12:16.386" v="71" actId="20577"/>
          <ac:spMkLst>
            <pc:docMk/>
            <pc:sldMk cId="2524571199" sldId="423"/>
            <ac:spMk id="2" creationId="{244B8E82-FFA2-4420-9F5C-C344ED44C26B}"/>
          </ac:spMkLst>
        </pc:spChg>
        <pc:spChg chg="mod">
          <ac:chgData name="Jackson, Timothy" userId="S::timothy.jackson@suny.edu::9ce01cec-8b46-438e-9d10-af58cd21d299" providerId="AD" clId="Web-{B5F9CCD5-F9AC-44E7-8E49-9E1EC129CA8B}" dt="2020-03-30T20:21:36.965" v="920" actId="20577"/>
          <ac:spMkLst>
            <pc:docMk/>
            <pc:sldMk cId="2524571199" sldId="423"/>
            <ac:spMk id="5" creationId="{535E1953-C7A3-4180-AAE1-5C1894D3B757}"/>
          </ac:spMkLst>
        </pc:spChg>
      </pc:sldChg>
    </pc:docChg>
  </pc:docChgLst>
  <pc:docChgLst>
    <pc:chgData name="McGee, Margaret" userId="S::margaret.mcgee@suny.edu::07377fe7-8f05-4c22-a697-5f820ef7115e" providerId="AD" clId="Web-{1E77766F-9B89-45B9-A084-0E30411FD8D1}"/>
    <pc:docChg chg="addSld delSld modSld">
      <pc:chgData name="McGee, Margaret" userId="S::margaret.mcgee@suny.edu::07377fe7-8f05-4c22-a697-5f820ef7115e" providerId="AD" clId="Web-{1E77766F-9B89-45B9-A084-0E30411FD8D1}" dt="2020-07-27T16:53:10.674" v="2088" actId="20577"/>
      <pc:docMkLst>
        <pc:docMk/>
      </pc:docMkLst>
      <pc:sldChg chg="addSp delSp modSp">
        <pc:chgData name="McGee, Margaret" userId="S::margaret.mcgee@suny.edu::07377fe7-8f05-4c22-a697-5f820ef7115e" providerId="AD" clId="Web-{1E77766F-9B89-45B9-A084-0E30411FD8D1}" dt="2020-07-27T16:44:35.768" v="1574" actId="20577"/>
        <pc:sldMkLst>
          <pc:docMk/>
          <pc:sldMk cId="2227392382" sldId="342"/>
        </pc:sldMkLst>
        <pc:spChg chg="mod">
          <ac:chgData name="McGee, Margaret" userId="S::margaret.mcgee@suny.edu::07377fe7-8f05-4c22-a697-5f820ef7115e" providerId="AD" clId="Web-{1E77766F-9B89-45B9-A084-0E30411FD8D1}" dt="2020-07-27T16:18:13.879" v="353" actId="20577"/>
          <ac:spMkLst>
            <pc:docMk/>
            <pc:sldMk cId="2227392382" sldId="342"/>
            <ac:spMk id="2" creationId="{71EA7B85-A46E-4A0A-B5A6-003D849DE4A5}"/>
          </ac:spMkLst>
        </pc:spChg>
        <pc:spChg chg="mod">
          <ac:chgData name="McGee, Margaret" userId="S::margaret.mcgee@suny.edu::07377fe7-8f05-4c22-a697-5f820ef7115e" providerId="AD" clId="Web-{1E77766F-9B89-45B9-A084-0E30411FD8D1}" dt="2020-07-27T16:17:51.909" v="300" actId="20577"/>
          <ac:spMkLst>
            <pc:docMk/>
            <pc:sldMk cId="2227392382" sldId="342"/>
            <ac:spMk id="3" creationId="{4DBDDB3F-B73C-4F73-9955-8AC852907A47}"/>
          </ac:spMkLst>
        </pc:spChg>
        <pc:spChg chg="add mod">
          <ac:chgData name="McGee, Margaret" userId="S::margaret.mcgee@suny.edu::07377fe7-8f05-4c22-a697-5f820ef7115e" providerId="AD" clId="Web-{1E77766F-9B89-45B9-A084-0E30411FD8D1}" dt="2020-07-27T16:44:35.768" v="1574" actId="20577"/>
          <ac:spMkLst>
            <pc:docMk/>
            <pc:sldMk cId="2227392382" sldId="342"/>
            <ac:spMk id="6" creationId="{82418CFA-6D41-4980-A0EC-28013A0C6BAE}"/>
          </ac:spMkLst>
        </pc:spChg>
        <pc:picChg chg="del">
          <ac:chgData name="McGee, Margaret" userId="S::margaret.mcgee@suny.edu::07377fe7-8f05-4c22-a697-5f820ef7115e" providerId="AD" clId="Web-{1E77766F-9B89-45B9-A084-0E30411FD8D1}" dt="2020-07-27T16:17:46.581" v="291"/>
          <ac:picMkLst>
            <pc:docMk/>
            <pc:sldMk cId="2227392382" sldId="342"/>
            <ac:picMk id="4" creationId="{083C3E82-7EE9-4B6D-A5C8-7EDE1C8FB9D7}"/>
          </ac:picMkLst>
        </pc:picChg>
        <pc:picChg chg="mod">
          <ac:chgData name="McGee, Margaret" userId="S::margaret.mcgee@suny.edu::07377fe7-8f05-4c22-a697-5f820ef7115e" providerId="AD" clId="Web-{1E77766F-9B89-45B9-A084-0E30411FD8D1}" dt="2020-07-27T16:19:09.505" v="358" actId="14100"/>
          <ac:picMkLst>
            <pc:docMk/>
            <pc:sldMk cId="2227392382" sldId="342"/>
            <ac:picMk id="8" creationId="{1C5D211B-8907-4B5A-8B62-BEC3B0025CA6}"/>
          </ac:picMkLst>
        </pc:picChg>
      </pc:sldChg>
      <pc:sldChg chg="modSp">
        <pc:chgData name="McGee, Margaret" userId="S::margaret.mcgee@suny.edu::07377fe7-8f05-4c22-a697-5f820ef7115e" providerId="AD" clId="Web-{1E77766F-9B89-45B9-A084-0E30411FD8D1}" dt="2020-07-27T16:43:20.454" v="1495" actId="20577"/>
        <pc:sldMkLst>
          <pc:docMk/>
          <pc:sldMk cId="295589292" sldId="369"/>
        </pc:sldMkLst>
        <pc:spChg chg="mod">
          <ac:chgData name="McGee, Margaret" userId="S::margaret.mcgee@suny.edu::07377fe7-8f05-4c22-a697-5f820ef7115e" providerId="AD" clId="Web-{1E77766F-9B89-45B9-A084-0E30411FD8D1}" dt="2020-07-27T16:43:20.454" v="1495" actId="20577"/>
          <ac:spMkLst>
            <pc:docMk/>
            <pc:sldMk cId="295589292" sldId="369"/>
            <ac:spMk id="3" creationId="{4DBDDB3F-B73C-4F73-9955-8AC852907A47}"/>
          </ac:spMkLst>
        </pc:spChg>
      </pc:sldChg>
      <pc:sldChg chg="modSp">
        <pc:chgData name="McGee, Margaret" userId="S::margaret.mcgee@suny.edu::07377fe7-8f05-4c22-a697-5f820ef7115e" providerId="AD" clId="Web-{1E77766F-9B89-45B9-A084-0E30411FD8D1}" dt="2020-07-27T16:47:35.571" v="1773" actId="20577"/>
        <pc:sldMkLst>
          <pc:docMk/>
          <pc:sldMk cId="20872472" sldId="377"/>
        </pc:sldMkLst>
        <pc:spChg chg="mod">
          <ac:chgData name="McGee, Margaret" userId="S::margaret.mcgee@suny.edu::07377fe7-8f05-4c22-a697-5f820ef7115e" providerId="AD" clId="Web-{1E77766F-9B89-45B9-A084-0E30411FD8D1}" dt="2020-07-27T16:47:35.571" v="1773" actId="20577"/>
          <ac:spMkLst>
            <pc:docMk/>
            <pc:sldMk cId="20872472" sldId="377"/>
            <ac:spMk id="6" creationId="{0134EE62-A3AE-4ABC-9D13-84F3C54BAAF7}"/>
          </ac:spMkLst>
        </pc:spChg>
      </pc:sldChg>
      <pc:sldChg chg="modSp">
        <pc:chgData name="McGee, Margaret" userId="S::margaret.mcgee@suny.edu::07377fe7-8f05-4c22-a697-5f820ef7115e" providerId="AD" clId="Web-{1E77766F-9B89-45B9-A084-0E30411FD8D1}" dt="2020-07-27T16:49:38.887" v="1873" actId="20577"/>
        <pc:sldMkLst>
          <pc:docMk/>
          <pc:sldMk cId="620162658" sldId="379"/>
        </pc:sldMkLst>
        <pc:spChg chg="mod">
          <ac:chgData name="McGee, Margaret" userId="S::margaret.mcgee@suny.edu::07377fe7-8f05-4c22-a697-5f820ef7115e" providerId="AD" clId="Web-{1E77766F-9B89-45B9-A084-0E30411FD8D1}" dt="2020-07-27T16:49:38.887" v="1873" actId="20577"/>
          <ac:spMkLst>
            <pc:docMk/>
            <pc:sldMk cId="620162658" sldId="379"/>
            <ac:spMk id="6" creationId="{0134EE62-A3AE-4ABC-9D13-84F3C54BAAF7}"/>
          </ac:spMkLst>
        </pc:spChg>
      </pc:sldChg>
      <pc:sldChg chg="del">
        <pc:chgData name="McGee, Margaret" userId="S::margaret.mcgee@suny.edu::07377fe7-8f05-4c22-a697-5f820ef7115e" providerId="AD" clId="Web-{1E77766F-9B89-45B9-A084-0E30411FD8D1}" dt="2020-07-27T16:32:26.263" v="1024"/>
        <pc:sldMkLst>
          <pc:docMk/>
          <pc:sldMk cId="232390341" sldId="428"/>
        </pc:sldMkLst>
      </pc:sldChg>
      <pc:sldChg chg="del">
        <pc:chgData name="McGee, Margaret" userId="S::margaret.mcgee@suny.edu::07377fe7-8f05-4c22-a697-5f820ef7115e" providerId="AD" clId="Web-{1E77766F-9B89-45B9-A084-0E30411FD8D1}" dt="2020-07-27T16:32:35.576" v="1026"/>
        <pc:sldMkLst>
          <pc:docMk/>
          <pc:sldMk cId="230798399" sldId="430"/>
        </pc:sldMkLst>
      </pc:sldChg>
      <pc:sldChg chg="del">
        <pc:chgData name="McGee, Margaret" userId="S::margaret.mcgee@suny.edu::07377fe7-8f05-4c22-a697-5f820ef7115e" providerId="AD" clId="Web-{1E77766F-9B89-45B9-A084-0E30411FD8D1}" dt="2020-07-27T16:14:24.153" v="179"/>
        <pc:sldMkLst>
          <pc:docMk/>
          <pc:sldMk cId="937713637" sldId="434"/>
        </pc:sldMkLst>
      </pc:sldChg>
      <pc:sldChg chg="modSp add replId">
        <pc:chgData name="McGee, Margaret" userId="S::margaret.mcgee@suny.edu::07377fe7-8f05-4c22-a697-5f820ef7115e" providerId="AD" clId="Web-{1E77766F-9B89-45B9-A084-0E30411FD8D1}" dt="2020-07-27T16:46:00.068" v="1719" actId="20577"/>
        <pc:sldMkLst>
          <pc:docMk/>
          <pc:sldMk cId="1864447246" sldId="451"/>
        </pc:sldMkLst>
        <pc:spChg chg="mod">
          <ac:chgData name="McGee, Margaret" userId="S::margaret.mcgee@suny.edu::07377fe7-8f05-4c22-a697-5f820ef7115e" providerId="AD" clId="Web-{1E77766F-9B89-45B9-A084-0E30411FD8D1}" dt="2020-07-27T16:46:00.068" v="1719" actId="20577"/>
          <ac:spMkLst>
            <pc:docMk/>
            <pc:sldMk cId="1864447246" sldId="451"/>
            <ac:spMk id="3" creationId="{4DBDDB3F-B73C-4F73-9955-8AC852907A47}"/>
          </ac:spMkLst>
        </pc:spChg>
        <pc:picChg chg="mod">
          <ac:chgData name="McGee, Margaret" userId="S::margaret.mcgee@suny.edu::07377fe7-8f05-4c22-a697-5f820ef7115e" providerId="AD" clId="Web-{1E77766F-9B89-45B9-A084-0E30411FD8D1}" dt="2020-07-27T16:18:19.019" v="356" actId="1076"/>
          <ac:picMkLst>
            <pc:docMk/>
            <pc:sldMk cId="1864447246" sldId="451"/>
            <ac:picMk id="8" creationId="{1C5D211B-8907-4B5A-8B62-BEC3B0025CA6}"/>
          </ac:picMkLst>
        </pc:picChg>
      </pc:sldChg>
      <pc:sldChg chg="modSp add replId">
        <pc:chgData name="McGee, Margaret" userId="S::margaret.mcgee@suny.edu::07377fe7-8f05-4c22-a697-5f820ef7115e" providerId="AD" clId="Web-{1E77766F-9B89-45B9-A084-0E30411FD8D1}" dt="2020-07-27T16:30:16.118" v="891" actId="20577"/>
        <pc:sldMkLst>
          <pc:docMk/>
          <pc:sldMk cId="2610337857" sldId="452"/>
        </pc:sldMkLst>
        <pc:spChg chg="mod">
          <ac:chgData name="McGee, Margaret" userId="S::margaret.mcgee@suny.edu::07377fe7-8f05-4c22-a697-5f820ef7115e" providerId="AD" clId="Web-{1E77766F-9B89-45B9-A084-0E30411FD8D1}" dt="2020-07-27T16:30:16.118" v="891" actId="20577"/>
          <ac:spMkLst>
            <pc:docMk/>
            <pc:sldMk cId="2610337857" sldId="452"/>
            <ac:spMk id="6" creationId="{0134EE62-A3AE-4ABC-9D13-84F3C54BAAF7}"/>
          </ac:spMkLst>
        </pc:spChg>
      </pc:sldChg>
      <pc:sldChg chg="modSp add replId">
        <pc:chgData name="McGee, Margaret" userId="S::margaret.mcgee@suny.edu::07377fe7-8f05-4c22-a697-5f820ef7115e" providerId="AD" clId="Web-{1E77766F-9B89-45B9-A084-0E30411FD8D1}" dt="2020-07-27T16:53:10.658" v="2087" actId="20577"/>
        <pc:sldMkLst>
          <pc:docMk/>
          <pc:sldMk cId="1421070094" sldId="453"/>
        </pc:sldMkLst>
        <pc:spChg chg="mod">
          <ac:chgData name="McGee, Margaret" userId="S::margaret.mcgee@suny.edu::07377fe7-8f05-4c22-a697-5f820ef7115e" providerId="AD" clId="Web-{1E77766F-9B89-45B9-A084-0E30411FD8D1}" dt="2020-07-27T16:32:49.748" v="1049" actId="20577"/>
          <ac:spMkLst>
            <pc:docMk/>
            <pc:sldMk cId="1421070094" sldId="453"/>
            <ac:spMk id="2" creationId="{71EA7B85-A46E-4A0A-B5A6-003D849DE4A5}"/>
          </ac:spMkLst>
        </pc:spChg>
        <pc:spChg chg="mod">
          <ac:chgData name="McGee, Margaret" userId="S::margaret.mcgee@suny.edu::07377fe7-8f05-4c22-a697-5f820ef7115e" providerId="AD" clId="Web-{1E77766F-9B89-45B9-A084-0E30411FD8D1}" dt="2020-07-27T16:53:10.658" v="2087" actId="20577"/>
          <ac:spMkLst>
            <pc:docMk/>
            <pc:sldMk cId="1421070094" sldId="453"/>
            <ac:spMk id="6" creationId="{0134EE62-A3AE-4ABC-9D13-84F3C54BAAF7}"/>
          </ac:spMkLst>
        </pc:spChg>
      </pc:sldChg>
      <pc:sldChg chg="add del replId">
        <pc:chgData name="McGee, Margaret" userId="S::margaret.mcgee@suny.edu::07377fe7-8f05-4c22-a697-5f820ef7115e" providerId="AD" clId="Web-{1E77766F-9B89-45B9-A084-0E30411FD8D1}" dt="2020-07-27T16:32:31.591" v="1025"/>
        <pc:sldMkLst>
          <pc:docMk/>
          <pc:sldMk cId="4242662468" sldId="453"/>
        </pc:sldMkLst>
      </pc:sldChg>
      <pc:sldChg chg="modSp add del replId">
        <pc:chgData name="McGee, Margaret" userId="S::margaret.mcgee@suny.edu::07377fe7-8f05-4c22-a697-5f820ef7115e" providerId="AD" clId="Web-{1E77766F-9B89-45B9-A084-0E30411FD8D1}" dt="2020-07-27T16:50:14.935" v="1876"/>
        <pc:sldMkLst>
          <pc:docMk/>
          <pc:sldMk cId="3141947802" sldId="454"/>
        </pc:sldMkLst>
        <pc:spChg chg="mod">
          <ac:chgData name="McGee, Margaret" userId="S::margaret.mcgee@suny.edu::07377fe7-8f05-4c22-a697-5f820ef7115e" providerId="AD" clId="Web-{1E77766F-9B89-45B9-A084-0E30411FD8D1}" dt="2020-07-27T16:40:35.465" v="1383" actId="20577"/>
          <ac:spMkLst>
            <pc:docMk/>
            <pc:sldMk cId="3141947802" sldId="454"/>
            <ac:spMk id="6" creationId="{0134EE62-A3AE-4ABC-9D13-84F3C54BAAF7}"/>
          </ac:spMkLst>
        </pc:spChg>
      </pc:sldChg>
      <pc:sldChg chg="modSp add replId">
        <pc:chgData name="McGee, Margaret" userId="S::margaret.mcgee@suny.edu::07377fe7-8f05-4c22-a697-5f820ef7115e" providerId="AD" clId="Web-{1E77766F-9B89-45B9-A084-0E30411FD8D1}" dt="2020-07-27T16:50:31.513" v="1879" actId="20577"/>
        <pc:sldMkLst>
          <pc:docMk/>
          <pc:sldMk cId="3637786996" sldId="455"/>
        </pc:sldMkLst>
        <pc:spChg chg="mod">
          <ac:chgData name="McGee, Margaret" userId="S::margaret.mcgee@suny.edu::07377fe7-8f05-4c22-a697-5f820ef7115e" providerId="AD" clId="Web-{1E77766F-9B89-45B9-A084-0E30411FD8D1}" dt="2020-07-27T16:50:31.513" v="1879" actId="20577"/>
          <ac:spMkLst>
            <pc:docMk/>
            <pc:sldMk cId="3637786996" sldId="455"/>
            <ac:spMk id="6" creationId="{0134EE62-A3AE-4ABC-9D13-84F3C54BAAF7}"/>
          </ac:spMkLst>
        </pc:spChg>
      </pc:sldChg>
    </pc:docChg>
  </pc:docChgLst>
  <pc:docChgLst>
    <pc:chgData name="Pawlowski, Gail" userId="S::gail.pawlowski@suny.edu::bd5da5e8-06b1-4cc2-aa69-9abf12f7c241" providerId="AD" clId="Web-{6F8FF3C6-7AD3-4474-AC06-80F50DF2B3D3}"/>
    <pc:docChg chg="addSld delSld modSld sldOrd">
      <pc:chgData name="Pawlowski, Gail" userId="S::gail.pawlowski@suny.edu::bd5da5e8-06b1-4cc2-aa69-9abf12f7c241" providerId="AD" clId="Web-{6F8FF3C6-7AD3-4474-AC06-80F50DF2B3D3}" dt="2020-02-25T02:18:16.665" v="934" actId="20577"/>
      <pc:docMkLst>
        <pc:docMk/>
      </pc:docMkLst>
      <pc:sldChg chg="new del">
        <pc:chgData name="Pawlowski, Gail" userId="S::gail.pawlowski@suny.edu::bd5da5e8-06b1-4cc2-aa69-9abf12f7c241" providerId="AD" clId="Web-{6F8FF3C6-7AD3-4474-AC06-80F50DF2B3D3}" dt="2020-02-24T21:02:58.338" v="3"/>
        <pc:sldMkLst>
          <pc:docMk/>
          <pc:sldMk cId="1338684846" sldId="388"/>
        </pc:sldMkLst>
      </pc:sldChg>
      <pc:sldChg chg="modSp add ord replId">
        <pc:chgData name="Pawlowski, Gail" userId="S::gail.pawlowski@suny.edu::bd5da5e8-06b1-4cc2-aa69-9abf12f7c241" providerId="AD" clId="Web-{6F8FF3C6-7AD3-4474-AC06-80F50DF2B3D3}" dt="2020-02-24T21:03:55.088" v="43" actId="20577"/>
        <pc:sldMkLst>
          <pc:docMk/>
          <pc:sldMk cId="3525302215" sldId="388"/>
        </pc:sldMkLst>
        <pc:spChg chg="mod">
          <ac:chgData name="Pawlowski, Gail" userId="S::gail.pawlowski@suny.edu::bd5da5e8-06b1-4cc2-aa69-9abf12f7c241" providerId="AD" clId="Web-{6F8FF3C6-7AD3-4474-AC06-80F50DF2B3D3}" dt="2020-02-24T21:03:55.088" v="43" actId="20577"/>
          <ac:spMkLst>
            <pc:docMk/>
            <pc:sldMk cId="3525302215" sldId="388"/>
            <ac:spMk id="7" creationId="{4FA09018-5E31-844D-B928-F6DDC95990F2}"/>
          </ac:spMkLst>
        </pc:spChg>
        <pc:spChg chg="mod">
          <ac:chgData name="Pawlowski, Gail" userId="S::gail.pawlowski@suny.edu::bd5da5e8-06b1-4cc2-aa69-9abf12f7c241" providerId="AD" clId="Web-{6F8FF3C6-7AD3-4474-AC06-80F50DF2B3D3}" dt="2020-02-24T21:03:42.588" v="32" actId="20577"/>
          <ac:spMkLst>
            <pc:docMk/>
            <pc:sldMk cId="3525302215" sldId="388"/>
            <ac:spMk id="8" creationId="{E2AAB4F0-62DE-4440-82C1-3A7B1E6F814B}"/>
          </ac:spMkLst>
        </pc:spChg>
      </pc:sldChg>
      <pc:sldChg chg="add del replId">
        <pc:chgData name="Pawlowski, Gail" userId="S::gail.pawlowski@suny.edu::bd5da5e8-06b1-4cc2-aa69-9abf12f7c241" providerId="AD" clId="Web-{6F8FF3C6-7AD3-4474-AC06-80F50DF2B3D3}" dt="2020-02-24T21:02:52.541" v="2"/>
        <pc:sldMkLst>
          <pc:docMk/>
          <pc:sldMk cId="598968011" sldId="389"/>
        </pc:sldMkLst>
      </pc:sldChg>
      <pc:sldChg chg="new del">
        <pc:chgData name="Pawlowski, Gail" userId="S::gail.pawlowski@suny.edu::bd5da5e8-06b1-4cc2-aa69-9abf12f7c241" providerId="AD" clId="Web-{6F8FF3C6-7AD3-4474-AC06-80F50DF2B3D3}" dt="2020-02-24T21:04:10.386" v="47"/>
        <pc:sldMkLst>
          <pc:docMk/>
          <pc:sldMk cId="2139129278" sldId="389"/>
        </pc:sldMkLst>
      </pc:sldChg>
      <pc:sldChg chg="addSp delSp modSp add ord replId">
        <pc:chgData name="Pawlowski, Gail" userId="S::gail.pawlowski@suny.edu::bd5da5e8-06b1-4cc2-aa69-9abf12f7c241" providerId="AD" clId="Web-{6F8FF3C6-7AD3-4474-AC06-80F50DF2B3D3}" dt="2020-02-25T02:04:09.939" v="836" actId="20577"/>
        <pc:sldMkLst>
          <pc:docMk/>
          <pc:sldMk cId="2927739056" sldId="389"/>
        </pc:sldMkLst>
        <pc:spChg chg="mod">
          <ac:chgData name="Pawlowski, Gail" userId="S::gail.pawlowski@suny.edu::bd5da5e8-06b1-4cc2-aa69-9abf12f7c241" providerId="AD" clId="Web-{6F8FF3C6-7AD3-4474-AC06-80F50DF2B3D3}" dt="2020-02-24T21:05:48.090" v="115" actId="20577"/>
          <ac:spMkLst>
            <pc:docMk/>
            <pc:sldMk cId="2927739056" sldId="389"/>
            <ac:spMk id="2" creationId="{71EA7B85-A46E-4A0A-B5A6-003D849DE4A5}"/>
          </ac:spMkLst>
        </pc:spChg>
        <pc:spChg chg="mod">
          <ac:chgData name="Pawlowski, Gail" userId="S::gail.pawlowski@suny.edu::bd5da5e8-06b1-4cc2-aa69-9abf12f7c241" providerId="AD" clId="Web-{6F8FF3C6-7AD3-4474-AC06-80F50DF2B3D3}" dt="2020-02-24T21:06:58.075" v="120" actId="20577"/>
          <ac:spMkLst>
            <pc:docMk/>
            <pc:sldMk cId="2927739056" sldId="389"/>
            <ac:spMk id="6" creationId="{0134EE62-A3AE-4ABC-9D13-84F3C54BAAF7}"/>
          </ac:spMkLst>
        </pc:spChg>
        <pc:spChg chg="add del mod">
          <ac:chgData name="Pawlowski, Gail" userId="S::gail.pawlowski@suny.edu::bd5da5e8-06b1-4cc2-aa69-9abf12f7c241" providerId="AD" clId="Web-{6F8FF3C6-7AD3-4474-AC06-80F50DF2B3D3}" dt="2020-02-24T21:09:33.264" v="130"/>
          <ac:spMkLst>
            <pc:docMk/>
            <pc:sldMk cId="2927739056" sldId="389"/>
            <ac:spMk id="15" creationId="{0D1A3E0D-E975-4944-9005-404EC8F42B0F}"/>
          </ac:spMkLst>
        </pc:spChg>
        <pc:spChg chg="add del mod">
          <ac:chgData name="Pawlowski, Gail" userId="S::gail.pawlowski@suny.edu::bd5da5e8-06b1-4cc2-aa69-9abf12f7c241" providerId="AD" clId="Web-{6F8FF3C6-7AD3-4474-AC06-80F50DF2B3D3}" dt="2020-02-24T21:20:41.507" v="416"/>
          <ac:spMkLst>
            <pc:docMk/>
            <pc:sldMk cId="2927739056" sldId="389"/>
            <ac:spMk id="16" creationId="{3C575B90-C918-4793-8FA7-D7D81FA36B31}"/>
          </ac:spMkLst>
        </pc:spChg>
        <pc:spChg chg="add del mod">
          <ac:chgData name="Pawlowski, Gail" userId="S::gail.pawlowski@suny.edu::bd5da5e8-06b1-4cc2-aa69-9abf12f7c241" providerId="AD" clId="Web-{6F8FF3C6-7AD3-4474-AC06-80F50DF2B3D3}" dt="2020-02-24T21:20:35.866" v="415"/>
          <ac:spMkLst>
            <pc:docMk/>
            <pc:sldMk cId="2927739056" sldId="389"/>
            <ac:spMk id="17" creationId="{CCF43F7D-CE05-42E5-A0D8-62ABA25B3340}"/>
          </ac:spMkLst>
        </pc:spChg>
        <pc:spChg chg="add mod">
          <ac:chgData name="Pawlowski, Gail" userId="S::gail.pawlowski@suny.edu::bd5da5e8-06b1-4cc2-aa69-9abf12f7c241" providerId="AD" clId="Web-{6F8FF3C6-7AD3-4474-AC06-80F50DF2B3D3}" dt="2020-02-25T02:04:09.939" v="836" actId="20577"/>
          <ac:spMkLst>
            <pc:docMk/>
            <pc:sldMk cId="2927739056" sldId="389"/>
            <ac:spMk id="20" creationId="{32BE5DFF-231E-4A73-8EC9-783CF74A8384}"/>
          </ac:spMkLst>
        </pc:spChg>
        <pc:picChg chg="del">
          <ac:chgData name="Pawlowski, Gail" userId="S::gail.pawlowski@suny.edu::bd5da5e8-06b1-4cc2-aa69-9abf12f7c241" providerId="AD" clId="Web-{6F8FF3C6-7AD3-4474-AC06-80F50DF2B3D3}" dt="2020-02-24T21:05:04.246" v="50"/>
          <ac:picMkLst>
            <pc:docMk/>
            <pc:sldMk cId="2927739056" sldId="389"/>
            <ac:picMk id="3" creationId="{2B67234E-C44C-41EA-B65A-6DEE4AE95277}"/>
          </ac:picMkLst>
        </pc:picChg>
        <pc:picChg chg="add del mod">
          <ac:chgData name="Pawlowski, Gail" userId="S::gail.pawlowski@suny.edu::bd5da5e8-06b1-4cc2-aa69-9abf12f7c241" providerId="AD" clId="Web-{6F8FF3C6-7AD3-4474-AC06-80F50DF2B3D3}" dt="2020-02-24T21:20:29.491" v="413"/>
          <ac:picMkLst>
            <pc:docMk/>
            <pc:sldMk cId="2927739056" sldId="389"/>
            <ac:picMk id="4" creationId="{88993317-7B48-416B-84B4-147CF27615F2}"/>
          </ac:picMkLst>
        </pc:picChg>
        <pc:picChg chg="add del mod">
          <ac:chgData name="Pawlowski, Gail" userId="S::gail.pawlowski@suny.edu::bd5da5e8-06b1-4cc2-aa69-9abf12f7c241" providerId="AD" clId="Web-{6F8FF3C6-7AD3-4474-AC06-80F50DF2B3D3}" dt="2020-02-24T21:20:31.351" v="414"/>
          <ac:picMkLst>
            <pc:docMk/>
            <pc:sldMk cId="2927739056" sldId="389"/>
            <ac:picMk id="18" creationId="{72D8DB91-A5BE-4CAD-A1DF-3A593EA0E02D}"/>
          </ac:picMkLst>
        </pc:picChg>
      </pc:sldChg>
      <pc:sldChg chg="addSp delSp modSp add replId">
        <pc:chgData name="Pawlowski, Gail" userId="S::gail.pawlowski@suny.edu::bd5da5e8-06b1-4cc2-aa69-9abf12f7c241" providerId="AD" clId="Web-{6F8FF3C6-7AD3-4474-AC06-80F50DF2B3D3}" dt="2020-02-24T21:17:07.708" v="378" actId="14100"/>
        <pc:sldMkLst>
          <pc:docMk/>
          <pc:sldMk cId="225605480" sldId="390"/>
        </pc:sldMkLst>
        <pc:spChg chg="del">
          <ac:chgData name="Pawlowski, Gail" userId="S::gail.pawlowski@suny.edu::bd5da5e8-06b1-4cc2-aa69-9abf12f7c241" providerId="AD" clId="Web-{6F8FF3C6-7AD3-4474-AC06-80F50DF2B3D3}" dt="2020-02-24T21:15:53.738" v="195"/>
          <ac:spMkLst>
            <pc:docMk/>
            <pc:sldMk cId="225605480" sldId="390"/>
            <ac:spMk id="16" creationId="{3C575B90-C918-4793-8FA7-D7D81FA36B31}"/>
          </ac:spMkLst>
        </pc:spChg>
        <pc:spChg chg="del mod">
          <ac:chgData name="Pawlowski, Gail" userId="S::gail.pawlowski@suny.edu::bd5da5e8-06b1-4cc2-aa69-9abf12f7c241" providerId="AD" clId="Web-{6F8FF3C6-7AD3-4474-AC06-80F50DF2B3D3}" dt="2020-02-24T21:15:49.316" v="194"/>
          <ac:spMkLst>
            <pc:docMk/>
            <pc:sldMk cId="225605480" sldId="390"/>
            <ac:spMk id="17" creationId="{CCF43F7D-CE05-42E5-A0D8-62ABA25B3340}"/>
          </ac:spMkLst>
        </pc:spChg>
        <pc:spChg chg="add mod">
          <ac:chgData name="Pawlowski, Gail" userId="S::gail.pawlowski@suny.edu::bd5da5e8-06b1-4cc2-aa69-9abf12f7c241" providerId="AD" clId="Web-{6F8FF3C6-7AD3-4474-AC06-80F50DF2B3D3}" dt="2020-02-24T21:16:53.973" v="375" actId="1076"/>
          <ac:spMkLst>
            <pc:docMk/>
            <pc:sldMk cId="225605480" sldId="390"/>
            <ac:spMk id="20" creationId="{36E26533-2067-4682-98F1-6F5A5B543840}"/>
          </ac:spMkLst>
        </pc:spChg>
        <pc:picChg chg="add mod">
          <ac:chgData name="Pawlowski, Gail" userId="S::gail.pawlowski@suny.edu::bd5da5e8-06b1-4cc2-aa69-9abf12f7c241" providerId="AD" clId="Web-{6F8FF3C6-7AD3-4474-AC06-80F50DF2B3D3}" dt="2020-02-24T21:16:57.661" v="376" actId="14100"/>
          <ac:picMkLst>
            <pc:docMk/>
            <pc:sldMk cId="225605480" sldId="390"/>
            <ac:picMk id="3" creationId="{AEE8BD4C-5DA0-46EB-9EF4-8648F3E14B39}"/>
          </ac:picMkLst>
        </pc:picChg>
        <pc:picChg chg="del">
          <ac:chgData name="Pawlowski, Gail" userId="S::gail.pawlowski@suny.edu::bd5da5e8-06b1-4cc2-aa69-9abf12f7c241" providerId="AD" clId="Web-{6F8FF3C6-7AD3-4474-AC06-80F50DF2B3D3}" dt="2020-02-24T21:14:07.971" v="178"/>
          <ac:picMkLst>
            <pc:docMk/>
            <pc:sldMk cId="225605480" sldId="390"/>
            <ac:picMk id="4" creationId="{88993317-7B48-416B-84B4-147CF27615F2}"/>
          </ac:picMkLst>
        </pc:picChg>
        <pc:picChg chg="add mod">
          <ac:chgData name="Pawlowski, Gail" userId="S::gail.pawlowski@suny.edu::bd5da5e8-06b1-4cc2-aa69-9abf12f7c241" providerId="AD" clId="Web-{6F8FF3C6-7AD3-4474-AC06-80F50DF2B3D3}" dt="2020-02-24T21:17:07.708" v="378" actId="14100"/>
          <ac:picMkLst>
            <pc:docMk/>
            <pc:sldMk cId="225605480" sldId="390"/>
            <ac:picMk id="15" creationId="{1DBC014E-FAB1-4A4F-BDE5-E53DB339359D}"/>
          </ac:picMkLst>
        </pc:picChg>
        <pc:picChg chg="del">
          <ac:chgData name="Pawlowski, Gail" userId="S::gail.pawlowski@suny.edu::bd5da5e8-06b1-4cc2-aa69-9abf12f7c241" providerId="AD" clId="Web-{6F8FF3C6-7AD3-4474-AC06-80F50DF2B3D3}" dt="2020-02-24T21:14:41.971" v="181"/>
          <ac:picMkLst>
            <pc:docMk/>
            <pc:sldMk cId="225605480" sldId="390"/>
            <ac:picMk id="18" creationId="{72D8DB91-A5BE-4CAD-A1DF-3A593EA0E02D}"/>
          </ac:picMkLst>
        </pc:picChg>
      </pc:sldChg>
      <pc:sldChg chg="addSp delSp modSp add ord replId">
        <pc:chgData name="Pawlowski, Gail" userId="S::gail.pawlowski@suny.edu::bd5da5e8-06b1-4cc2-aa69-9abf12f7c241" providerId="AD" clId="Web-{6F8FF3C6-7AD3-4474-AC06-80F50DF2B3D3}" dt="2020-02-25T02:18:15.446" v="932" actId="20577"/>
        <pc:sldMkLst>
          <pc:docMk/>
          <pc:sldMk cId="3625907871" sldId="391"/>
        </pc:sldMkLst>
        <pc:spChg chg="add mod">
          <ac:chgData name="Pawlowski, Gail" userId="S::gail.pawlowski@suny.edu::bd5da5e8-06b1-4cc2-aa69-9abf12f7c241" providerId="AD" clId="Web-{6F8FF3C6-7AD3-4474-AC06-80F50DF2B3D3}" dt="2020-02-25T02:18:15.446" v="932" actId="20577"/>
          <ac:spMkLst>
            <pc:docMk/>
            <pc:sldMk cId="3625907871" sldId="391"/>
            <ac:spMk id="4" creationId="{B265B45E-18EB-42DE-B28A-3293B6E48E79}"/>
          </ac:spMkLst>
        </pc:spChg>
        <pc:spChg chg="del mod">
          <ac:chgData name="Pawlowski, Gail" userId="S::gail.pawlowski@suny.edu::bd5da5e8-06b1-4cc2-aa69-9abf12f7c241" providerId="AD" clId="Web-{6F8FF3C6-7AD3-4474-AC06-80F50DF2B3D3}" dt="2020-02-24T21:18:14.755" v="385"/>
          <ac:spMkLst>
            <pc:docMk/>
            <pc:sldMk cId="3625907871" sldId="391"/>
            <ac:spMk id="20" creationId="{36E26533-2067-4682-98F1-6F5A5B543840}"/>
          </ac:spMkLst>
        </pc:spChg>
        <pc:picChg chg="del">
          <ac:chgData name="Pawlowski, Gail" userId="S::gail.pawlowski@suny.edu::bd5da5e8-06b1-4cc2-aa69-9abf12f7c241" providerId="AD" clId="Web-{6F8FF3C6-7AD3-4474-AC06-80F50DF2B3D3}" dt="2020-02-24T21:18:05.099" v="380"/>
          <ac:picMkLst>
            <pc:docMk/>
            <pc:sldMk cId="3625907871" sldId="391"/>
            <ac:picMk id="3" creationId="{AEE8BD4C-5DA0-46EB-9EF4-8648F3E14B39}"/>
          </ac:picMkLst>
        </pc:picChg>
        <pc:picChg chg="del">
          <ac:chgData name="Pawlowski, Gail" userId="S::gail.pawlowski@suny.edu::bd5da5e8-06b1-4cc2-aa69-9abf12f7c241" providerId="AD" clId="Web-{6F8FF3C6-7AD3-4474-AC06-80F50DF2B3D3}" dt="2020-02-24T21:18:08.021" v="381"/>
          <ac:picMkLst>
            <pc:docMk/>
            <pc:sldMk cId="3625907871" sldId="391"/>
            <ac:picMk id="15" creationId="{1DBC014E-FAB1-4A4F-BDE5-E53DB339359D}"/>
          </ac:picMkLst>
        </pc:picChg>
      </pc:sldChg>
      <pc:sldChg chg="add replId">
        <pc:chgData name="Pawlowski, Gail" userId="S::gail.pawlowski@suny.edu::bd5da5e8-06b1-4cc2-aa69-9abf12f7c241" providerId="AD" clId="Web-{6F8FF3C6-7AD3-4474-AC06-80F50DF2B3D3}" dt="2020-02-24T21:20:22.179" v="412"/>
        <pc:sldMkLst>
          <pc:docMk/>
          <pc:sldMk cId="1640149953" sldId="392"/>
        </pc:sldMkLst>
      </pc:sldChg>
      <pc:sldChg chg="modSp add replId">
        <pc:chgData name="Pawlowski, Gail" userId="S::gail.pawlowski@suny.edu::bd5da5e8-06b1-4cc2-aa69-9abf12f7c241" providerId="AD" clId="Web-{6F8FF3C6-7AD3-4474-AC06-80F50DF2B3D3}" dt="2020-02-25T02:05:20.893" v="888" actId="20577"/>
        <pc:sldMkLst>
          <pc:docMk/>
          <pc:sldMk cId="4014213980" sldId="393"/>
        </pc:sldMkLst>
        <pc:spChg chg="mod">
          <ac:chgData name="Pawlowski, Gail" userId="S::gail.pawlowski@suny.edu::bd5da5e8-06b1-4cc2-aa69-9abf12f7c241" providerId="AD" clId="Web-{6F8FF3C6-7AD3-4474-AC06-80F50DF2B3D3}" dt="2020-02-25T02:05:20.893" v="888" actId="20577"/>
          <ac:spMkLst>
            <pc:docMk/>
            <pc:sldMk cId="4014213980" sldId="393"/>
            <ac:spMk id="4" creationId="{B265B45E-18EB-42DE-B28A-3293B6E48E79}"/>
          </ac:spMkLst>
        </pc:spChg>
      </pc:sldChg>
      <pc:sldChg chg="modSp add replId">
        <pc:chgData name="Pawlowski, Gail" userId="S::gail.pawlowski@suny.edu::bd5da5e8-06b1-4cc2-aa69-9abf12f7c241" providerId="AD" clId="Web-{6F8FF3C6-7AD3-4474-AC06-80F50DF2B3D3}" dt="2020-02-24T23:19:08.507" v="831" actId="20577"/>
        <pc:sldMkLst>
          <pc:docMk/>
          <pc:sldMk cId="694973829" sldId="394"/>
        </pc:sldMkLst>
        <pc:spChg chg="mod">
          <ac:chgData name="Pawlowski, Gail" userId="S::gail.pawlowski@suny.edu::bd5da5e8-06b1-4cc2-aa69-9abf12f7c241" providerId="AD" clId="Web-{6F8FF3C6-7AD3-4474-AC06-80F50DF2B3D3}" dt="2020-02-24T23:19:08.507" v="831" actId="20577"/>
          <ac:spMkLst>
            <pc:docMk/>
            <pc:sldMk cId="694973829" sldId="394"/>
            <ac:spMk id="4" creationId="{B265B45E-18EB-42DE-B28A-3293B6E48E79}"/>
          </ac:spMkLst>
        </pc:spChg>
      </pc:sldChg>
    </pc:docChg>
  </pc:docChgLst>
  <pc:docChgLst>
    <pc:chgData name="McGee, Margaret" userId="S::margaret.mcgee@suny.edu::07377fe7-8f05-4c22-a697-5f820ef7115e" providerId="AD" clId="Web-{845C1AE3-CFE3-4A06-B94E-D9C3F82B0955}"/>
    <pc:docChg chg="addSld delSld modSld">
      <pc:chgData name="McGee, Margaret" userId="S::margaret.mcgee@suny.edu::07377fe7-8f05-4c22-a697-5f820ef7115e" providerId="AD" clId="Web-{845C1AE3-CFE3-4A06-B94E-D9C3F82B0955}" dt="2020-02-25T19:16:36.732" v="521" actId="20577"/>
      <pc:docMkLst>
        <pc:docMk/>
      </pc:docMkLst>
      <pc:sldChg chg="modSp">
        <pc:chgData name="McGee, Margaret" userId="S::margaret.mcgee@suny.edu::07377fe7-8f05-4c22-a697-5f820ef7115e" providerId="AD" clId="Web-{845C1AE3-CFE3-4A06-B94E-D9C3F82B0955}" dt="2020-02-25T19:08:34.465" v="380" actId="20577"/>
        <pc:sldMkLst>
          <pc:docMk/>
          <pc:sldMk cId="295589292" sldId="369"/>
        </pc:sldMkLst>
        <pc:spChg chg="mod">
          <ac:chgData name="McGee, Margaret" userId="S::margaret.mcgee@suny.edu::07377fe7-8f05-4c22-a697-5f820ef7115e" providerId="AD" clId="Web-{845C1AE3-CFE3-4A06-B94E-D9C3F82B0955}" dt="2020-02-25T19:08:34.465" v="380" actId="20577"/>
          <ac:spMkLst>
            <pc:docMk/>
            <pc:sldMk cId="295589292" sldId="369"/>
            <ac:spMk id="3" creationId="{4DBDDB3F-B73C-4F73-9955-8AC852907A47}"/>
          </ac:spMkLst>
        </pc:spChg>
      </pc:sldChg>
      <pc:sldChg chg="modSp">
        <pc:chgData name="McGee, Margaret" userId="S::margaret.mcgee@suny.edu::07377fe7-8f05-4c22-a697-5f820ef7115e" providerId="AD" clId="Web-{845C1AE3-CFE3-4A06-B94E-D9C3F82B0955}" dt="2020-02-25T19:07:54.684" v="378" actId="20577"/>
        <pc:sldMkLst>
          <pc:docMk/>
          <pc:sldMk cId="20872472" sldId="377"/>
        </pc:sldMkLst>
        <pc:spChg chg="mod">
          <ac:chgData name="McGee, Margaret" userId="S::margaret.mcgee@suny.edu::07377fe7-8f05-4c22-a697-5f820ef7115e" providerId="AD" clId="Web-{845C1AE3-CFE3-4A06-B94E-D9C3F82B0955}" dt="2020-02-25T19:07:54.684" v="378" actId="20577"/>
          <ac:spMkLst>
            <pc:docMk/>
            <pc:sldMk cId="20872472" sldId="377"/>
            <ac:spMk id="6" creationId="{0134EE62-A3AE-4ABC-9D13-84F3C54BAAF7}"/>
          </ac:spMkLst>
        </pc:spChg>
        <pc:picChg chg="mod">
          <ac:chgData name="McGee, Margaret" userId="S::margaret.mcgee@suny.edu::07377fe7-8f05-4c22-a697-5f820ef7115e" providerId="AD" clId="Web-{845C1AE3-CFE3-4A06-B94E-D9C3F82B0955}" dt="2020-02-25T15:02:09.211" v="254" actId="1076"/>
          <ac:picMkLst>
            <pc:docMk/>
            <pc:sldMk cId="20872472" sldId="377"/>
            <ac:picMk id="3" creationId="{2B67234E-C44C-41EA-B65A-6DEE4AE95277}"/>
          </ac:picMkLst>
        </pc:picChg>
      </pc:sldChg>
      <pc:sldChg chg="modSp">
        <pc:chgData name="McGee, Margaret" userId="S::margaret.mcgee@suny.edu::07377fe7-8f05-4c22-a697-5f820ef7115e" providerId="AD" clId="Web-{845C1AE3-CFE3-4A06-B94E-D9C3F82B0955}" dt="2020-02-25T19:16:34.919" v="519" actId="20577"/>
        <pc:sldMkLst>
          <pc:docMk/>
          <pc:sldMk cId="620162658" sldId="379"/>
        </pc:sldMkLst>
        <pc:spChg chg="mod">
          <ac:chgData name="McGee, Margaret" userId="S::margaret.mcgee@suny.edu::07377fe7-8f05-4c22-a697-5f820ef7115e" providerId="AD" clId="Web-{845C1AE3-CFE3-4A06-B94E-D9C3F82B0955}" dt="2020-02-25T19:16:34.919" v="519" actId="20577"/>
          <ac:spMkLst>
            <pc:docMk/>
            <pc:sldMk cId="620162658" sldId="379"/>
            <ac:spMk id="6" creationId="{0134EE62-A3AE-4ABC-9D13-84F3C54BAAF7}"/>
          </ac:spMkLst>
        </pc:spChg>
      </pc:sldChg>
      <pc:sldChg chg="new del">
        <pc:chgData name="McGee, Margaret" userId="S::margaret.mcgee@suny.edu::07377fe7-8f05-4c22-a697-5f820ef7115e" providerId="AD" clId="Web-{845C1AE3-CFE3-4A06-B94E-D9C3F82B0955}" dt="2020-02-25T19:13:34.544" v="459"/>
        <pc:sldMkLst>
          <pc:docMk/>
          <pc:sldMk cId="2676463368" sldId="397"/>
        </pc:sldMkLst>
      </pc:sldChg>
      <pc:sldChg chg="modSp add del replId">
        <pc:chgData name="McGee, Margaret" userId="S::margaret.mcgee@suny.edu::07377fe7-8f05-4c22-a697-5f820ef7115e" providerId="AD" clId="Web-{845C1AE3-CFE3-4A06-B94E-D9C3F82B0955}" dt="2020-02-25T19:15:58.076" v="511"/>
        <pc:sldMkLst>
          <pc:docMk/>
          <pc:sldMk cId="3653179035" sldId="397"/>
        </pc:sldMkLst>
        <pc:spChg chg="mod">
          <ac:chgData name="McGee, Margaret" userId="S::margaret.mcgee@suny.edu::07377fe7-8f05-4c22-a697-5f820ef7115e" providerId="AD" clId="Web-{845C1AE3-CFE3-4A06-B94E-D9C3F82B0955}" dt="2020-02-25T19:14:34.138" v="508" actId="20577"/>
          <ac:spMkLst>
            <pc:docMk/>
            <pc:sldMk cId="3653179035" sldId="397"/>
            <ac:spMk id="6" creationId="{0134EE62-A3AE-4ABC-9D13-84F3C54BAAF7}"/>
          </ac:spMkLst>
        </pc:spChg>
      </pc:sldChg>
    </pc:docChg>
  </pc:docChgLst>
  <pc:docChgLst>
    <pc:chgData name="Smathers, Jennifer" userId="S::jennifer.smathers@suny.edu::10107e7b-e048-47df-8a1d-16dbcd6b7bb5" providerId="AD" clId="Web-{D0548227-08B7-49C9-A319-C72165AA7996}"/>
    <pc:docChg chg="addSld modSld sldOrd">
      <pc:chgData name="Smathers, Jennifer" userId="S::jennifer.smathers@suny.edu::10107e7b-e048-47df-8a1d-16dbcd6b7bb5" providerId="AD" clId="Web-{D0548227-08B7-49C9-A319-C72165AA7996}" dt="2020-03-30T18:14:58.506" v="238"/>
      <pc:docMkLst>
        <pc:docMk/>
      </pc:docMkLst>
      <pc:sldChg chg="addSp delSp modSp new">
        <pc:chgData name="Smathers, Jennifer" userId="S::jennifer.smathers@suny.edu::10107e7b-e048-47df-8a1d-16dbcd6b7bb5" providerId="AD" clId="Web-{D0548227-08B7-49C9-A319-C72165AA7996}" dt="2020-03-30T18:14:58.506" v="238"/>
        <pc:sldMkLst>
          <pc:docMk/>
          <pc:sldMk cId="2432432421" sldId="420"/>
        </pc:sldMkLst>
        <pc:spChg chg="mod">
          <ac:chgData name="Smathers, Jennifer" userId="S::jennifer.smathers@suny.edu::10107e7b-e048-47df-8a1d-16dbcd6b7bb5" providerId="AD" clId="Web-{D0548227-08B7-49C9-A319-C72165AA7996}" dt="2020-03-30T18:14:07.974" v="232" actId="20577"/>
          <ac:spMkLst>
            <pc:docMk/>
            <pc:sldMk cId="2432432421" sldId="420"/>
            <ac:spMk id="2" creationId="{C849554B-BDF3-4A89-BD5A-7E91B60DD327}"/>
          </ac:spMkLst>
        </pc:spChg>
        <pc:spChg chg="mod">
          <ac:chgData name="Smathers, Jennifer" userId="S::jennifer.smathers@suny.edu::10107e7b-e048-47df-8a1d-16dbcd6b7bb5" providerId="AD" clId="Web-{D0548227-08B7-49C9-A319-C72165AA7996}" dt="2020-03-30T18:13:01.009" v="208" actId="20577"/>
          <ac:spMkLst>
            <pc:docMk/>
            <pc:sldMk cId="2432432421" sldId="420"/>
            <ac:spMk id="3" creationId="{5C3ADCF6-C437-45F8-A776-F41E801090C3}"/>
          </ac:spMkLst>
        </pc:spChg>
        <pc:spChg chg="mod">
          <ac:chgData name="Smathers, Jennifer" userId="S::jennifer.smathers@suny.edu::10107e7b-e048-47df-8a1d-16dbcd6b7bb5" providerId="AD" clId="Web-{D0548227-08B7-49C9-A319-C72165AA7996}" dt="2020-03-30T18:13:39.286" v="229" actId="20577"/>
          <ac:spMkLst>
            <pc:docMk/>
            <pc:sldMk cId="2432432421" sldId="420"/>
            <ac:spMk id="4" creationId="{43012BDF-9F4D-4598-B1F1-E8210BDD6CAC}"/>
          </ac:spMkLst>
        </pc:spChg>
        <pc:spChg chg="add">
          <ac:chgData name="Smathers, Jennifer" userId="S::jennifer.smathers@suny.edu::10107e7b-e048-47df-8a1d-16dbcd6b7bb5" providerId="AD" clId="Web-{D0548227-08B7-49C9-A319-C72165AA7996}" dt="2020-03-30T18:14:33.600" v="235"/>
          <ac:spMkLst>
            <pc:docMk/>
            <pc:sldMk cId="2432432421" sldId="420"/>
            <ac:spMk id="6" creationId="{16BEDEBF-D2A9-4731-A7A1-2E5165999F87}"/>
          </ac:spMkLst>
        </pc:spChg>
        <pc:spChg chg="add">
          <ac:chgData name="Smathers, Jennifer" userId="S::jennifer.smathers@suny.edu::10107e7b-e048-47df-8a1d-16dbcd6b7bb5" providerId="AD" clId="Web-{D0548227-08B7-49C9-A319-C72165AA7996}" dt="2020-03-30T18:14:33.615" v="236"/>
          <ac:spMkLst>
            <pc:docMk/>
            <pc:sldMk cId="2432432421" sldId="420"/>
            <ac:spMk id="8" creationId="{9A48B542-99E2-455C-92F8-09186D916CC0}"/>
          </ac:spMkLst>
        </pc:spChg>
        <pc:picChg chg="add del">
          <ac:chgData name="Smathers, Jennifer" userId="S::jennifer.smathers@suny.edu::10107e7b-e048-47df-8a1d-16dbcd6b7bb5" providerId="AD" clId="Web-{D0548227-08B7-49C9-A319-C72165AA7996}" dt="2020-03-30T18:14:58.506" v="238"/>
          <ac:picMkLst>
            <pc:docMk/>
            <pc:sldMk cId="2432432421" sldId="420"/>
            <ac:picMk id="10" creationId="{B1F61FDD-13FA-4A1A-A4FD-FF3D7A9D46C3}"/>
          </ac:picMkLst>
        </pc:picChg>
      </pc:sldChg>
      <pc:sldChg chg="modSp add ord">
        <pc:chgData name="Smathers, Jennifer" userId="S::jennifer.smathers@suny.edu::10107e7b-e048-47df-8a1d-16dbcd6b7bb5" providerId="AD" clId="Web-{D0548227-08B7-49C9-A319-C72165AA7996}" dt="2020-03-30T18:10:52.926" v="3" actId="20577"/>
        <pc:sldMkLst>
          <pc:docMk/>
          <pc:sldMk cId="879231650" sldId="421"/>
        </pc:sldMkLst>
        <pc:spChg chg="mod">
          <ac:chgData name="Smathers, Jennifer" userId="S::jennifer.smathers@suny.edu::10107e7b-e048-47df-8a1d-16dbcd6b7bb5" providerId="AD" clId="Web-{D0548227-08B7-49C9-A319-C72165AA7996}" dt="2020-03-30T18:10:52.926" v="3" actId="20577"/>
          <ac:spMkLst>
            <pc:docMk/>
            <pc:sldMk cId="879231650" sldId="421"/>
            <ac:spMk id="7" creationId="{4FA09018-5E31-844D-B928-F6DDC95990F2}"/>
          </ac:spMkLst>
        </pc:spChg>
      </pc:sldChg>
      <pc:sldChg chg="add">
        <pc:chgData name="Smathers, Jennifer" userId="S::jennifer.smathers@suny.edu::10107e7b-e048-47df-8a1d-16dbcd6b7bb5" providerId="AD" clId="Web-{D0548227-08B7-49C9-A319-C72165AA7996}" dt="2020-03-30T18:11:17.176" v="6"/>
        <pc:sldMkLst>
          <pc:docMk/>
          <pc:sldMk cId="229058113" sldId="422"/>
        </pc:sldMkLst>
      </pc:sldChg>
    </pc:docChg>
  </pc:docChgLst>
  <pc:docChgLst>
    <pc:chgData name="Eichelberger, Michelle" userId="S::michelle.eichelberger@suny.edu::1bd4442c-2af1-40d1-9d43-8e1df5db51d4" providerId="AD" clId="Web-{3C64837C-7F4E-49E6-B55F-FF5132AA0859}"/>
    <pc:docChg chg="modSld">
      <pc:chgData name="Eichelberger, Michelle" userId="S::michelle.eichelberger@suny.edu::1bd4442c-2af1-40d1-9d43-8e1df5db51d4" providerId="AD" clId="Web-{3C64837C-7F4E-49E6-B55F-FF5132AA0859}" dt="2020-03-31T11:59:34.854" v="13" actId="14100"/>
      <pc:docMkLst>
        <pc:docMk/>
      </pc:docMkLst>
      <pc:sldChg chg="modSp">
        <pc:chgData name="Eichelberger, Michelle" userId="S::michelle.eichelberger@suny.edu::1bd4442c-2af1-40d1-9d43-8e1df5db51d4" providerId="AD" clId="Web-{3C64837C-7F4E-49E6-B55F-FF5132AA0859}" dt="2020-03-31T11:59:34.854" v="13" actId="14100"/>
        <pc:sldMkLst>
          <pc:docMk/>
          <pc:sldMk cId="3902736866" sldId="416"/>
        </pc:sldMkLst>
        <pc:spChg chg="mod">
          <ac:chgData name="Eichelberger, Michelle" userId="S::michelle.eichelberger@suny.edu::1bd4442c-2af1-40d1-9d43-8e1df5db51d4" providerId="AD" clId="Web-{3C64837C-7F4E-49E6-B55F-FF5132AA0859}" dt="2020-03-31T11:59:34.854" v="13" actId="14100"/>
          <ac:spMkLst>
            <pc:docMk/>
            <pc:sldMk cId="3902736866" sldId="416"/>
            <ac:spMk id="3" creationId="{00000000-0000-0000-0000-000000000000}"/>
          </ac:spMkLst>
        </pc:spChg>
      </pc:sldChg>
    </pc:docChg>
  </pc:docChgLst>
  <pc:docChgLst>
    <pc:chgData name="Eichelberger, Michelle" userId="S::michelle.eichelberger@suny.edu::1bd4442c-2af1-40d1-9d43-8e1df5db51d4" providerId="AD" clId="Web-{553A6FF9-B262-452B-960E-7458734A77F4}"/>
    <pc:docChg chg="modSld">
      <pc:chgData name="Eichelberger, Michelle" userId="S::michelle.eichelberger@suny.edu::1bd4442c-2af1-40d1-9d43-8e1df5db51d4" providerId="AD" clId="Web-{553A6FF9-B262-452B-960E-7458734A77F4}" dt="2020-03-30T14:57:37.906" v="586" actId="20577"/>
      <pc:docMkLst>
        <pc:docMk/>
      </pc:docMkLst>
      <pc:sldChg chg="modSp">
        <pc:chgData name="Eichelberger, Michelle" userId="S::michelle.eichelberger@suny.edu::1bd4442c-2af1-40d1-9d43-8e1df5db51d4" providerId="AD" clId="Web-{553A6FF9-B262-452B-960E-7458734A77F4}" dt="2020-03-30T14:57:37.906" v="585" actId="20577"/>
        <pc:sldMkLst>
          <pc:docMk/>
          <pc:sldMk cId="3902736866" sldId="416"/>
        </pc:sldMkLst>
        <pc:spChg chg="mod">
          <ac:chgData name="Eichelberger, Michelle" userId="S::michelle.eichelberger@suny.edu::1bd4442c-2af1-40d1-9d43-8e1df5db51d4" providerId="AD" clId="Web-{553A6FF9-B262-452B-960E-7458734A77F4}" dt="2020-03-30T14:57:37.906" v="585" actId="20577"/>
          <ac:spMkLst>
            <pc:docMk/>
            <pc:sldMk cId="3902736866" sldId="416"/>
            <ac:spMk id="3" creationId="{00000000-0000-0000-0000-000000000000}"/>
          </ac:spMkLst>
        </pc:spChg>
      </pc:sldChg>
    </pc:docChg>
  </pc:docChgLst>
  <pc:docChgLst>
    <pc:chgData name="Pritting, Shannon" userId="S::shannon.pritting@suny.edu::b6acce8b-3193-4a7b-b3b8-1dc43a9f8da4" providerId="AD" clId="Web-{A792EF97-657A-4549-97E9-680A0197CD8B}"/>
    <pc:docChg chg="addSld modSld sldOrd">
      <pc:chgData name="Pritting, Shannon" userId="S::shannon.pritting@suny.edu::b6acce8b-3193-4a7b-b3b8-1dc43a9f8da4" providerId="AD" clId="Web-{A792EF97-657A-4549-97E9-680A0197CD8B}" dt="2020-07-28T13:45:59.412" v="2081" actId="20577"/>
      <pc:docMkLst>
        <pc:docMk/>
      </pc:docMkLst>
      <pc:sldChg chg="modSp">
        <pc:chgData name="Pritting, Shannon" userId="S::shannon.pritting@suny.edu::b6acce8b-3193-4a7b-b3b8-1dc43a9f8da4" providerId="AD" clId="Web-{A792EF97-657A-4549-97E9-680A0197CD8B}" dt="2020-07-28T13:35:17.540" v="486" actId="20577"/>
        <pc:sldMkLst>
          <pc:docMk/>
          <pc:sldMk cId="667077888" sldId="444"/>
        </pc:sldMkLst>
        <pc:spChg chg="mod">
          <ac:chgData name="Pritting, Shannon" userId="S::shannon.pritting@suny.edu::b6acce8b-3193-4a7b-b3b8-1dc43a9f8da4" providerId="AD" clId="Web-{A792EF97-657A-4549-97E9-680A0197CD8B}" dt="2020-07-28T13:09:07.958" v="135" actId="20577"/>
          <ac:spMkLst>
            <pc:docMk/>
            <pc:sldMk cId="667077888" sldId="444"/>
            <ac:spMk id="12" creationId="{00000000-0000-0000-0000-000000000000}"/>
          </ac:spMkLst>
        </pc:spChg>
        <pc:spChg chg="mod">
          <ac:chgData name="Pritting, Shannon" userId="S::shannon.pritting@suny.edu::b6acce8b-3193-4a7b-b3b8-1dc43a9f8da4" providerId="AD" clId="Web-{A792EF97-657A-4549-97E9-680A0197CD8B}" dt="2020-07-28T13:35:17.540" v="486" actId="20577"/>
          <ac:spMkLst>
            <pc:docMk/>
            <pc:sldMk cId="667077888" sldId="444"/>
            <ac:spMk id="16" creationId="{AA0C2B46-31D6-4C58-841E-D3D6AFBBAE8D}"/>
          </ac:spMkLst>
        </pc:spChg>
      </pc:sldChg>
      <pc:sldChg chg="ord">
        <pc:chgData name="Pritting, Shannon" userId="S::shannon.pritting@suny.edu::b6acce8b-3193-4a7b-b3b8-1dc43a9f8da4" providerId="AD" clId="Web-{A792EF97-657A-4549-97E9-680A0197CD8B}" dt="2020-07-28T13:39:59.077" v="1321"/>
        <pc:sldMkLst>
          <pc:docMk/>
          <pc:sldMk cId="3230691338" sldId="464"/>
        </pc:sldMkLst>
      </pc:sldChg>
      <pc:sldChg chg="modSp add replId">
        <pc:chgData name="Pritting, Shannon" userId="S::shannon.pritting@suny.edu::b6acce8b-3193-4a7b-b3b8-1dc43a9f8da4" providerId="AD" clId="Web-{A792EF97-657A-4549-97E9-680A0197CD8B}" dt="2020-07-28T13:38:42.560" v="1267" actId="20577"/>
        <pc:sldMkLst>
          <pc:docMk/>
          <pc:sldMk cId="3819276902" sldId="465"/>
        </pc:sldMkLst>
        <pc:spChg chg="mod">
          <ac:chgData name="Pritting, Shannon" userId="S::shannon.pritting@suny.edu::b6acce8b-3193-4a7b-b3b8-1dc43a9f8da4" providerId="AD" clId="Web-{A792EF97-657A-4549-97E9-680A0197CD8B}" dt="2020-07-28T13:35:38.072" v="549" actId="20577"/>
          <ac:spMkLst>
            <pc:docMk/>
            <pc:sldMk cId="3819276902" sldId="465"/>
            <ac:spMk id="13" creationId="{00000000-0000-0000-0000-000000000000}"/>
          </ac:spMkLst>
        </pc:spChg>
        <pc:spChg chg="mod">
          <ac:chgData name="Pritting, Shannon" userId="S::shannon.pritting@suny.edu::b6acce8b-3193-4a7b-b3b8-1dc43a9f8da4" providerId="AD" clId="Web-{A792EF97-657A-4549-97E9-680A0197CD8B}" dt="2020-07-28T13:38:42.560" v="1267" actId="20577"/>
          <ac:spMkLst>
            <pc:docMk/>
            <pc:sldMk cId="3819276902" sldId="465"/>
            <ac:spMk id="14" creationId="{00000000-0000-0000-0000-000000000000}"/>
          </ac:spMkLst>
        </pc:spChg>
      </pc:sldChg>
      <pc:sldChg chg="modSp add ord replId">
        <pc:chgData name="Pritting, Shannon" userId="S::shannon.pritting@suny.edu::b6acce8b-3193-4a7b-b3b8-1dc43a9f8da4" providerId="AD" clId="Web-{A792EF97-657A-4549-97E9-680A0197CD8B}" dt="2020-07-28T13:39:52.108" v="1318" actId="20577"/>
        <pc:sldMkLst>
          <pc:docMk/>
          <pc:sldMk cId="3723556776" sldId="466"/>
        </pc:sldMkLst>
        <pc:spChg chg="mod">
          <ac:chgData name="Pritting, Shannon" userId="S::shannon.pritting@suny.edu::b6acce8b-3193-4a7b-b3b8-1dc43a9f8da4" providerId="AD" clId="Web-{A792EF97-657A-4549-97E9-680A0197CD8B}" dt="2020-07-28T13:39:52.108" v="1318" actId="20577"/>
          <ac:spMkLst>
            <pc:docMk/>
            <pc:sldMk cId="3723556776" sldId="466"/>
            <ac:spMk id="7" creationId="{4FA09018-5E31-844D-B928-F6DDC95990F2}"/>
          </ac:spMkLst>
        </pc:spChg>
        <pc:spChg chg="mod">
          <ac:chgData name="Pritting, Shannon" userId="S::shannon.pritting@suny.edu::b6acce8b-3193-4a7b-b3b8-1dc43a9f8da4" providerId="AD" clId="Web-{A792EF97-657A-4549-97E9-680A0197CD8B}" dt="2020-07-28T13:39:47.233" v="1303" actId="20577"/>
          <ac:spMkLst>
            <pc:docMk/>
            <pc:sldMk cId="3723556776" sldId="466"/>
            <ac:spMk id="8" creationId="{E2AAB4F0-62DE-4440-82C1-3A7B1E6F814B}"/>
          </ac:spMkLst>
        </pc:spChg>
      </pc:sldChg>
      <pc:sldChg chg="modSp add ord replId">
        <pc:chgData name="Pritting, Shannon" userId="S::shannon.pritting@suny.edu::b6acce8b-3193-4a7b-b3b8-1dc43a9f8da4" providerId="AD" clId="Web-{A792EF97-657A-4549-97E9-680A0197CD8B}" dt="2020-07-28T13:45:59.412" v="2080" actId="20577"/>
        <pc:sldMkLst>
          <pc:docMk/>
          <pc:sldMk cId="680024156" sldId="467"/>
        </pc:sldMkLst>
        <pc:spChg chg="mod">
          <ac:chgData name="Pritting, Shannon" userId="S::shannon.pritting@suny.edu::b6acce8b-3193-4a7b-b3b8-1dc43a9f8da4" providerId="AD" clId="Web-{A792EF97-657A-4549-97E9-680A0197CD8B}" dt="2020-07-28T13:40:18.358" v="1378" actId="20577"/>
          <ac:spMkLst>
            <pc:docMk/>
            <pc:sldMk cId="680024156" sldId="467"/>
            <ac:spMk id="2" creationId="{244B8E82-FFA2-4420-9F5C-C344ED44C26B}"/>
          </ac:spMkLst>
        </pc:spChg>
        <pc:spChg chg="mod">
          <ac:chgData name="Pritting, Shannon" userId="S::shannon.pritting@suny.edu::b6acce8b-3193-4a7b-b3b8-1dc43a9f8da4" providerId="AD" clId="Web-{A792EF97-657A-4549-97E9-680A0197CD8B}" dt="2020-07-28T13:45:59.412" v="2080" actId="20577"/>
          <ac:spMkLst>
            <pc:docMk/>
            <pc:sldMk cId="680024156" sldId="467"/>
            <ac:spMk id="4" creationId="{5341DB96-EA4D-479F-8145-807E5104D577}"/>
          </ac:spMkLst>
        </pc:spChg>
      </pc:sldChg>
    </pc:docChg>
  </pc:docChgLst>
  <pc:docChgLst>
    <pc:chgData name="Jennifer Smathers" userId="10107e7b-e048-47df-8a1d-16dbcd6b7bb5" providerId="ADAL" clId="{31EBF3A4-A9FA-F247-8F2A-7A5F930C37B6}"/>
    <pc:docChg chg="custSel modSld">
      <pc:chgData name="Jennifer Smathers" userId="10107e7b-e048-47df-8a1d-16dbcd6b7bb5" providerId="ADAL" clId="{31EBF3A4-A9FA-F247-8F2A-7A5F930C37B6}" dt="2020-03-30T18:17:40.779" v="140" actId="20577"/>
      <pc:docMkLst>
        <pc:docMk/>
      </pc:docMkLst>
      <pc:sldChg chg="addSp delSp modSp">
        <pc:chgData name="Jennifer Smathers" userId="10107e7b-e048-47df-8a1d-16dbcd6b7bb5" providerId="ADAL" clId="{31EBF3A4-A9FA-F247-8F2A-7A5F930C37B6}" dt="2020-03-30T18:17:40.779" v="140" actId="20577"/>
        <pc:sldMkLst>
          <pc:docMk/>
          <pc:sldMk cId="2432432421" sldId="420"/>
        </pc:sldMkLst>
        <pc:spChg chg="mod">
          <ac:chgData name="Jennifer Smathers" userId="10107e7b-e048-47df-8a1d-16dbcd6b7bb5" providerId="ADAL" clId="{31EBF3A4-A9FA-F247-8F2A-7A5F930C37B6}" dt="2020-03-30T18:17:40.779" v="140" actId="20577"/>
          <ac:spMkLst>
            <pc:docMk/>
            <pc:sldMk cId="2432432421" sldId="420"/>
            <ac:spMk id="4" creationId="{43012BDF-9F4D-4598-B1F1-E8210BDD6CAC}"/>
          </ac:spMkLst>
        </pc:spChg>
        <pc:spChg chg="del">
          <ac:chgData name="Jennifer Smathers" userId="10107e7b-e048-47df-8a1d-16dbcd6b7bb5" providerId="ADAL" clId="{31EBF3A4-A9FA-F247-8F2A-7A5F930C37B6}" dt="2020-03-30T18:15:45.849" v="0" actId="478"/>
          <ac:spMkLst>
            <pc:docMk/>
            <pc:sldMk cId="2432432421" sldId="420"/>
            <ac:spMk id="6" creationId="{16BEDEBF-D2A9-4731-A7A1-2E5165999F87}"/>
          </ac:spMkLst>
        </pc:spChg>
        <pc:spChg chg="add">
          <ac:chgData name="Jennifer Smathers" userId="10107e7b-e048-47df-8a1d-16dbcd6b7bb5" providerId="ADAL" clId="{31EBF3A4-A9FA-F247-8F2A-7A5F930C37B6}" dt="2020-03-30T18:16:03.332" v="2"/>
          <ac:spMkLst>
            <pc:docMk/>
            <pc:sldMk cId="2432432421" sldId="420"/>
            <ac:spMk id="7" creationId="{599C9ADA-767A-E743-B620-B8A9070D517A}"/>
          </ac:spMkLst>
        </pc:spChg>
        <pc:spChg chg="del">
          <ac:chgData name="Jennifer Smathers" userId="10107e7b-e048-47df-8a1d-16dbcd6b7bb5" providerId="ADAL" clId="{31EBF3A4-A9FA-F247-8F2A-7A5F930C37B6}" dt="2020-03-30T18:15:47.610" v="1" actId="478"/>
          <ac:spMkLst>
            <pc:docMk/>
            <pc:sldMk cId="2432432421" sldId="420"/>
            <ac:spMk id="8" creationId="{9A48B542-99E2-455C-92F8-09186D916CC0}"/>
          </ac:spMkLst>
        </pc:spChg>
        <pc:spChg chg="add">
          <ac:chgData name="Jennifer Smathers" userId="10107e7b-e048-47df-8a1d-16dbcd6b7bb5" providerId="ADAL" clId="{31EBF3A4-A9FA-F247-8F2A-7A5F930C37B6}" dt="2020-03-30T18:16:03.332" v="2"/>
          <ac:spMkLst>
            <pc:docMk/>
            <pc:sldMk cId="2432432421" sldId="420"/>
            <ac:spMk id="9" creationId="{05EE8F7B-21EA-1C4C-BAF5-1AB7CD2BF9E9}"/>
          </ac:spMkLst>
        </pc:spChg>
        <pc:grpChg chg="add">
          <ac:chgData name="Jennifer Smathers" userId="10107e7b-e048-47df-8a1d-16dbcd6b7bb5" providerId="ADAL" clId="{31EBF3A4-A9FA-F247-8F2A-7A5F930C37B6}" dt="2020-03-30T18:16:03.332" v="2"/>
          <ac:grpSpMkLst>
            <pc:docMk/>
            <pc:sldMk cId="2432432421" sldId="420"/>
            <ac:grpSpMk id="10" creationId="{C3DC397B-103A-5B41-8064-71CB5E9F3ED1}"/>
          </ac:grpSpMkLst>
        </pc:grpChg>
      </pc:sldChg>
    </pc:docChg>
  </pc:docChgLst>
  <pc:docChgLst>
    <pc:chgData name="Jackson, Timothy" userId="S::timothy.jackson@suny.edu::9ce01cec-8b46-438e-9d10-af58cd21d299" providerId="AD" clId="Web-{0955E054-6A54-4271-863B-12ECA0740F58}"/>
    <pc:docChg chg="modSld">
      <pc:chgData name="Jackson, Timothy" userId="S::timothy.jackson@suny.edu::9ce01cec-8b46-438e-9d10-af58cd21d299" providerId="AD" clId="Web-{0955E054-6A54-4271-863B-12ECA0740F58}" dt="2020-07-28T17:56:40.224" v="1" actId="20577"/>
      <pc:docMkLst>
        <pc:docMk/>
      </pc:docMkLst>
      <pc:sldChg chg="modSp">
        <pc:chgData name="Jackson, Timothy" userId="S::timothy.jackson@suny.edu::9ce01cec-8b46-438e-9d10-af58cd21d299" providerId="AD" clId="Web-{0955E054-6A54-4271-863B-12ECA0740F58}" dt="2020-07-28T17:56:40.224" v="0" actId="20577"/>
        <pc:sldMkLst>
          <pc:docMk/>
          <pc:sldMk cId="581364705" sldId="438"/>
        </pc:sldMkLst>
        <pc:spChg chg="mod">
          <ac:chgData name="Jackson, Timothy" userId="S::timothy.jackson@suny.edu::9ce01cec-8b46-438e-9d10-af58cd21d299" providerId="AD" clId="Web-{0955E054-6A54-4271-863B-12ECA0740F58}" dt="2020-07-28T17:56:40.224" v="0" actId="20577"/>
          <ac:spMkLst>
            <pc:docMk/>
            <pc:sldMk cId="581364705" sldId="438"/>
            <ac:spMk id="5" creationId="{535E1953-C7A3-4180-AAE1-5C1894D3B757}"/>
          </ac:spMkLst>
        </pc:spChg>
      </pc:sldChg>
    </pc:docChg>
  </pc:docChgLst>
  <pc:docChgLst>
    <pc:chgData name="Jackson, Timothy" userId="S::timothy.jackson@suny.edu::9ce01cec-8b46-438e-9d10-af58cd21d299" providerId="AD" clId="Web-{E20172A6-A617-0D7C-6305-6974DCFF34F8}"/>
    <pc:docChg chg="delSld modSld">
      <pc:chgData name="Jackson, Timothy" userId="S::timothy.jackson@suny.edu::9ce01cec-8b46-438e-9d10-af58cd21d299" providerId="AD" clId="Web-{E20172A6-A617-0D7C-6305-6974DCFF34F8}" dt="2019-11-20T17:54:31.250" v="79"/>
      <pc:docMkLst>
        <pc:docMk/>
      </pc:docMkLst>
      <pc:sldChg chg="del">
        <pc:chgData name="Jackson, Timothy" userId="S::timothy.jackson@suny.edu::9ce01cec-8b46-438e-9d10-af58cd21d299" providerId="AD" clId="Web-{E20172A6-A617-0D7C-6305-6974DCFF34F8}" dt="2019-11-20T17:41:07.879" v="0"/>
        <pc:sldMkLst>
          <pc:docMk/>
          <pc:sldMk cId="1390064941" sldId="318"/>
        </pc:sldMkLst>
      </pc:sldChg>
      <pc:sldChg chg="addSp delSp modSp">
        <pc:chgData name="Jackson, Timothy" userId="S::timothy.jackson@suny.edu::9ce01cec-8b46-438e-9d10-af58cd21d299" providerId="AD" clId="Web-{E20172A6-A617-0D7C-6305-6974DCFF34F8}" dt="2019-11-20T17:54:31.250" v="79"/>
        <pc:sldMkLst>
          <pc:docMk/>
          <pc:sldMk cId="274199124" sldId="320"/>
        </pc:sldMkLst>
        <pc:spChg chg="mod">
          <ac:chgData name="Jackson, Timothy" userId="S::timothy.jackson@suny.edu::9ce01cec-8b46-438e-9d10-af58cd21d299" providerId="AD" clId="Web-{E20172A6-A617-0D7C-6305-6974DCFF34F8}" dt="2019-11-20T17:41:23.442" v="7" actId="20577"/>
          <ac:spMkLst>
            <pc:docMk/>
            <pc:sldMk cId="274199124" sldId="320"/>
            <ac:spMk id="2" creationId="{244B8E82-FFA2-4420-9F5C-C344ED44C26B}"/>
          </ac:spMkLst>
        </pc:spChg>
        <pc:spChg chg="del mod">
          <ac:chgData name="Jackson, Timothy" userId="S::timothy.jackson@suny.edu::9ce01cec-8b46-438e-9d10-af58cd21d299" providerId="AD" clId="Web-{E20172A6-A617-0D7C-6305-6974DCFF34F8}" dt="2019-11-20T17:54:08.046" v="13"/>
          <ac:spMkLst>
            <pc:docMk/>
            <pc:sldMk cId="274199124" sldId="320"/>
            <ac:spMk id="5" creationId="{535E1953-C7A3-4180-AAE1-5C1894D3B757}"/>
          </ac:spMkLst>
        </pc:spChg>
        <pc:graphicFrameChg chg="add mod ord modGraphic">
          <ac:chgData name="Jackson, Timothy" userId="S::timothy.jackson@suny.edu::9ce01cec-8b46-438e-9d10-af58cd21d299" providerId="AD" clId="Web-{E20172A6-A617-0D7C-6305-6974DCFF34F8}" dt="2019-11-20T17:54:31.250" v="79"/>
          <ac:graphicFrameMkLst>
            <pc:docMk/>
            <pc:sldMk cId="274199124" sldId="320"/>
            <ac:graphicFrameMk id="3" creationId="{485D87BF-892D-4990-A7BE-2FF6CB528FB3}"/>
          </ac:graphicFrameMkLst>
        </pc:graphicFrameChg>
      </pc:sldChg>
      <pc:sldChg chg="del">
        <pc:chgData name="Jackson, Timothy" userId="S::timothy.jackson@suny.edu::9ce01cec-8b46-438e-9d10-af58cd21d299" providerId="AD" clId="Web-{E20172A6-A617-0D7C-6305-6974DCFF34F8}" dt="2019-11-20T17:53:27.763" v="11"/>
        <pc:sldMkLst>
          <pc:docMk/>
          <pc:sldMk cId="3937480497" sldId="324"/>
        </pc:sldMkLst>
      </pc:sldChg>
      <pc:sldChg chg="del">
        <pc:chgData name="Jackson, Timothy" userId="S::timothy.jackson@suny.edu::9ce01cec-8b46-438e-9d10-af58cd21d299" providerId="AD" clId="Web-{E20172A6-A617-0D7C-6305-6974DCFF34F8}" dt="2019-11-20T17:53:26.326" v="10"/>
        <pc:sldMkLst>
          <pc:docMk/>
          <pc:sldMk cId="710185087" sldId="330"/>
        </pc:sldMkLst>
      </pc:sldChg>
    </pc:docChg>
  </pc:docChgLst>
  <pc:docChgLst>
    <pc:chgData name="McGee, Margaret" userId="S::margaret.mcgee@suny.edu::07377fe7-8f05-4c22-a697-5f820ef7115e" providerId="AD" clId="Web-{2A21B7B5-5845-4C57-9C31-01DB3486365F}"/>
    <pc:docChg chg="addSld delSld modSld sldOrd">
      <pc:chgData name="McGee, Margaret" userId="S::margaret.mcgee@suny.edu::07377fe7-8f05-4c22-a697-5f820ef7115e" providerId="AD" clId="Web-{2A21B7B5-5845-4C57-9C31-01DB3486365F}" dt="2020-04-29T12:33:40.544" v="1009"/>
      <pc:docMkLst>
        <pc:docMk/>
      </pc:docMkLst>
      <pc:sldChg chg="modSp ord">
        <pc:chgData name="McGee, Margaret" userId="S::margaret.mcgee@suny.edu::07377fe7-8f05-4c22-a697-5f820ef7115e" providerId="AD" clId="Web-{2A21B7B5-5845-4C57-9C31-01DB3486365F}" dt="2020-04-29T10:43:46.099" v="99" actId="20577"/>
        <pc:sldMkLst>
          <pc:docMk/>
          <pc:sldMk cId="2227392382" sldId="342"/>
        </pc:sldMkLst>
        <pc:spChg chg="mod">
          <ac:chgData name="McGee, Margaret" userId="S::margaret.mcgee@suny.edu::07377fe7-8f05-4c22-a697-5f820ef7115e" providerId="AD" clId="Web-{2A21B7B5-5845-4C57-9C31-01DB3486365F}" dt="2020-04-29T10:43:46.099" v="99" actId="20577"/>
          <ac:spMkLst>
            <pc:docMk/>
            <pc:sldMk cId="2227392382" sldId="342"/>
            <ac:spMk id="2" creationId="{71EA7B85-A46E-4A0A-B5A6-003D849DE4A5}"/>
          </ac:spMkLst>
        </pc:spChg>
      </pc:sldChg>
      <pc:sldChg chg="delSp modSp">
        <pc:chgData name="McGee, Margaret" userId="S::margaret.mcgee@suny.edu::07377fe7-8f05-4c22-a697-5f820ef7115e" providerId="AD" clId="Web-{2A21B7B5-5845-4C57-9C31-01DB3486365F}" dt="2020-04-29T10:40:46.474" v="6" actId="20577"/>
        <pc:sldMkLst>
          <pc:docMk/>
          <pc:sldMk cId="295589292" sldId="369"/>
        </pc:sldMkLst>
        <pc:spChg chg="mod">
          <ac:chgData name="McGee, Margaret" userId="S::margaret.mcgee@suny.edu::07377fe7-8f05-4c22-a697-5f820ef7115e" providerId="AD" clId="Web-{2A21B7B5-5845-4C57-9C31-01DB3486365F}" dt="2020-04-29T10:40:46.474" v="6" actId="20577"/>
          <ac:spMkLst>
            <pc:docMk/>
            <pc:sldMk cId="295589292" sldId="369"/>
            <ac:spMk id="2" creationId="{71EA7B85-A46E-4A0A-B5A6-003D849DE4A5}"/>
          </ac:spMkLst>
        </pc:spChg>
        <pc:spChg chg="mod">
          <ac:chgData name="McGee, Margaret" userId="S::margaret.mcgee@suny.edu::07377fe7-8f05-4c22-a697-5f820ef7115e" providerId="AD" clId="Web-{2A21B7B5-5845-4C57-9C31-01DB3486365F}" dt="2020-04-29T10:40:34.395" v="2" actId="20577"/>
          <ac:spMkLst>
            <pc:docMk/>
            <pc:sldMk cId="295589292" sldId="369"/>
            <ac:spMk id="3" creationId="{4DBDDB3F-B73C-4F73-9955-8AC852907A47}"/>
          </ac:spMkLst>
        </pc:spChg>
        <pc:picChg chg="del">
          <ac:chgData name="McGee, Margaret" userId="S::margaret.mcgee@suny.edu::07377fe7-8f05-4c22-a697-5f820ef7115e" providerId="AD" clId="Web-{2A21B7B5-5845-4C57-9C31-01DB3486365F}" dt="2020-04-29T10:40:35.942" v="5"/>
          <ac:picMkLst>
            <pc:docMk/>
            <pc:sldMk cId="295589292" sldId="369"/>
            <ac:picMk id="20" creationId="{FA2E581D-430F-4B8B-BB32-82ACBB9359FB}"/>
          </ac:picMkLst>
        </pc:picChg>
      </pc:sldChg>
      <pc:sldChg chg="modSp">
        <pc:chgData name="McGee, Margaret" userId="S::margaret.mcgee@suny.edu::07377fe7-8f05-4c22-a697-5f820ef7115e" providerId="AD" clId="Web-{2A21B7B5-5845-4C57-9C31-01DB3486365F}" dt="2020-04-29T10:42:40.999" v="82" actId="20577"/>
        <pc:sldMkLst>
          <pc:docMk/>
          <pc:sldMk cId="20872472" sldId="377"/>
        </pc:sldMkLst>
        <pc:spChg chg="mod">
          <ac:chgData name="McGee, Margaret" userId="S::margaret.mcgee@suny.edu::07377fe7-8f05-4c22-a697-5f820ef7115e" providerId="AD" clId="Web-{2A21B7B5-5845-4C57-9C31-01DB3486365F}" dt="2020-04-29T10:42:40.999" v="82" actId="20577"/>
          <ac:spMkLst>
            <pc:docMk/>
            <pc:sldMk cId="20872472" sldId="377"/>
            <ac:spMk id="2" creationId="{71EA7B85-A46E-4A0A-B5A6-003D849DE4A5}"/>
          </ac:spMkLst>
        </pc:spChg>
        <pc:spChg chg="mod">
          <ac:chgData name="McGee, Margaret" userId="S::margaret.mcgee@suny.edu::07377fe7-8f05-4c22-a697-5f820ef7115e" providerId="AD" clId="Web-{2A21B7B5-5845-4C57-9C31-01DB3486365F}" dt="2020-04-29T10:41:53.261" v="18" actId="20577"/>
          <ac:spMkLst>
            <pc:docMk/>
            <pc:sldMk cId="20872472" sldId="377"/>
            <ac:spMk id="6" creationId="{0134EE62-A3AE-4ABC-9D13-84F3C54BAAF7}"/>
          </ac:spMkLst>
        </pc:spChg>
      </pc:sldChg>
      <pc:sldChg chg="modSp">
        <pc:chgData name="McGee, Margaret" userId="S::margaret.mcgee@suny.edu::07377fe7-8f05-4c22-a697-5f820ef7115e" providerId="AD" clId="Web-{2A21B7B5-5845-4C57-9C31-01DB3486365F}" dt="2020-04-29T10:43:00.251" v="95" actId="20577"/>
        <pc:sldMkLst>
          <pc:docMk/>
          <pc:sldMk cId="620162658" sldId="379"/>
        </pc:sldMkLst>
        <pc:spChg chg="mod">
          <ac:chgData name="McGee, Margaret" userId="S::margaret.mcgee@suny.edu::07377fe7-8f05-4c22-a697-5f820ef7115e" providerId="AD" clId="Web-{2A21B7B5-5845-4C57-9C31-01DB3486365F}" dt="2020-04-29T10:42:47.953" v="84" actId="20577"/>
          <ac:spMkLst>
            <pc:docMk/>
            <pc:sldMk cId="620162658" sldId="379"/>
            <ac:spMk id="2" creationId="{71EA7B85-A46E-4A0A-B5A6-003D849DE4A5}"/>
          </ac:spMkLst>
        </pc:spChg>
        <pc:spChg chg="mod">
          <ac:chgData name="McGee, Margaret" userId="S::margaret.mcgee@suny.edu::07377fe7-8f05-4c22-a697-5f820ef7115e" providerId="AD" clId="Web-{2A21B7B5-5845-4C57-9C31-01DB3486365F}" dt="2020-04-29T10:43:00.251" v="95" actId="20577"/>
          <ac:spMkLst>
            <pc:docMk/>
            <pc:sldMk cId="620162658" sldId="379"/>
            <ac:spMk id="6" creationId="{0134EE62-A3AE-4ABC-9D13-84F3C54BAAF7}"/>
          </ac:spMkLst>
        </pc:spChg>
      </pc:sldChg>
      <pc:sldChg chg="addSp modSp del">
        <pc:chgData name="McGee, Margaret" userId="S::margaret.mcgee@suny.edu::07377fe7-8f05-4c22-a697-5f820ef7115e" providerId="AD" clId="Web-{2A21B7B5-5845-4C57-9C31-01DB3486365F}" dt="2020-04-29T12:01:25.203" v="286"/>
        <pc:sldMkLst>
          <pc:docMk/>
          <pc:sldMk cId="961357606" sldId="417"/>
        </pc:sldMkLst>
        <pc:spChg chg="mod">
          <ac:chgData name="McGee, Margaret" userId="S::margaret.mcgee@suny.edu::07377fe7-8f05-4c22-a697-5f820ef7115e" providerId="AD" clId="Web-{2A21B7B5-5845-4C57-9C31-01DB3486365F}" dt="2020-04-29T10:44:56.136" v="235" actId="20577"/>
          <ac:spMkLst>
            <pc:docMk/>
            <pc:sldMk cId="961357606" sldId="417"/>
            <ac:spMk id="2" creationId="{71EA7B85-A46E-4A0A-B5A6-003D849DE4A5}"/>
          </ac:spMkLst>
        </pc:spChg>
        <pc:spChg chg="mod">
          <ac:chgData name="McGee, Margaret" userId="S::margaret.mcgee@suny.edu::07377fe7-8f05-4c22-a697-5f820ef7115e" providerId="AD" clId="Web-{2A21B7B5-5845-4C57-9C31-01DB3486365F}" dt="2020-04-29T11:59:23.512" v="268" actId="20577"/>
          <ac:spMkLst>
            <pc:docMk/>
            <pc:sldMk cId="961357606" sldId="417"/>
            <ac:spMk id="6" creationId="{0134EE62-A3AE-4ABC-9D13-84F3C54BAAF7}"/>
          </ac:spMkLst>
        </pc:spChg>
        <pc:spChg chg="add mod">
          <ac:chgData name="McGee, Margaret" userId="S::margaret.mcgee@suny.edu::07377fe7-8f05-4c22-a697-5f820ef7115e" providerId="AD" clId="Web-{2A21B7B5-5845-4C57-9C31-01DB3486365F}" dt="2020-04-29T11:59:27.825" v="273"/>
          <ac:spMkLst>
            <pc:docMk/>
            <pc:sldMk cId="961357606" sldId="417"/>
            <ac:spMk id="15" creationId="{F72E6A9F-6A69-415F-B8F8-D5A616FD7BB3}"/>
          </ac:spMkLst>
        </pc:spChg>
        <pc:graphicFrameChg chg="add mod modGraphic">
          <ac:chgData name="McGee, Margaret" userId="S::margaret.mcgee@suny.edu::07377fe7-8f05-4c22-a697-5f820ef7115e" providerId="AD" clId="Web-{2A21B7B5-5845-4C57-9C31-01DB3486365F}" dt="2020-04-29T12:00:53.187" v="282"/>
          <ac:graphicFrameMkLst>
            <pc:docMk/>
            <pc:sldMk cId="961357606" sldId="417"/>
            <ac:graphicFrameMk id="8" creationId="{4C9A306E-D192-4E83-9B4F-F14CBFF2B527}"/>
          </ac:graphicFrameMkLst>
        </pc:graphicFrameChg>
      </pc:sldChg>
      <pc:sldChg chg="addSp delSp modSp add replId">
        <pc:chgData name="McGee, Margaret" userId="S::margaret.mcgee@suny.edu::07377fe7-8f05-4c22-a697-5f820ef7115e" providerId="AD" clId="Web-{2A21B7B5-5845-4C57-9C31-01DB3486365F}" dt="2020-04-29T12:27:40.347" v="597" actId="20577"/>
        <pc:sldMkLst>
          <pc:docMk/>
          <pc:sldMk cId="232390341" sldId="428"/>
        </pc:sldMkLst>
        <pc:spChg chg="mod">
          <ac:chgData name="McGee, Margaret" userId="S::margaret.mcgee@suny.edu::07377fe7-8f05-4c22-a697-5f820ef7115e" providerId="AD" clId="Web-{2A21B7B5-5845-4C57-9C31-01DB3486365F}" dt="2020-04-29T12:01:35.376" v="327" actId="20577"/>
          <ac:spMkLst>
            <pc:docMk/>
            <pc:sldMk cId="232390341" sldId="428"/>
            <ac:spMk id="2" creationId="{71EA7B85-A46E-4A0A-B5A6-003D849DE4A5}"/>
          </ac:spMkLst>
        </pc:spChg>
        <pc:spChg chg="mod">
          <ac:chgData name="McGee, Margaret" userId="S::margaret.mcgee@suny.edu::07377fe7-8f05-4c22-a697-5f820ef7115e" providerId="AD" clId="Web-{2A21B7B5-5845-4C57-9C31-01DB3486365F}" dt="2020-04-29T12:27:40.347" v="597" actId="20577"/>
          <ac:spMkLst>
            <pc:docMk/>
            <pc:sldMk cId="232390341" sldId="428"/>
            <ac:spMk id="6" creationId="{0134EE62-A3AE-4ABC-9D13-84F3C54BAAF7}"/>
          </ac:spMkLst>
        </pc:spChg>
        <pc:graphicFrameChg chg="add del mod modGraphic">
          <ac:chgData name="McGee, Margaret" userId="S::margaret.mcgee@suny.edu::07377fe7-8f05-4c22-a697-5f820ef7115e" providerId="AD" clId="Web-{2A21B7B5-5845-4C57-9C31-01DB3486365F}" dt="2020-04-29T12:07:59.934" v="333"/>
          <ac:graphicFrameMkLst>
            <pc:docMk/>
            <pc:sldMk cId="232390341" sldId="428"/>
            <ac:graphicFrameMk id="8" creationId="{65644744-78A2-438C-BAA2-881AC8629214}"/>
          </ac:graphicFrameMkLst>
        </pc:graphicFrameChg>
        <pc:graphicFrameChg chg="add del mod">
          <ac:chgData name="McGee, Margaret" userId="S::margaret.mcgee@suny.edu::07377fe7-8f05-4c22-a697-5f820ef7115e" providerId="AD" clId="Web-{2A21B7B5-5845-4C57-9C31-01DB3486365F}" dt="2020-04-29T12:15:24.901" v="367"/>
          <ac:graphicFrameMkLst>
            <pc:docMk/>
            <pc:sldMk cId="232390341" sldId="428"/>
            <ac:graphicFrameMk id="16" creationId="{138D67C2-1ED0-4FE5-934B-08825D2EB25E}"/>
          </ac:graphicFrameMkLst>
        </pc:graphicFrameChg>
      </pc:sldChg>
      <pc:sldChg chg="addSp delSp modSp add replId">
        <pc:chgData name="McGee, Margaret" userId="S::margaret.mcgee@suny.edu::07377fe7-8f05-4c22-a697-5f820ef7115e" providerId="AD" clId="Web-{2A21B7B5-5845-4C57-9C31-01DB3486365F}" dt="2020-04-29T12:33:40.544" v="1009"/>
        <pc:sldMkLst>
          <pc:docMk/>
          <pc:sldMk cId="230798399" sldId="430"/>
        </pc:sldMkLst>
        <pc:spChg chg="del mod">
          <ac:chgData name="McGee, Margaret" userId="S::margaret.mcgee@suny.edu::07377fe7-8f05-4c22-a697-5f820ef7115e" providerId="AD" clId="Web-{2A21B7B5-5845-4C57-9C31-01DB3486365F}" dt="2020-04-29T12:15:54.214" v="374"/>
          <ac:spMkLst>
            <pc:docMk/>
            <pc:sldMk cId="230798399" sldId="430"/>
            <ac:spMk id="6" creationId="{0134EE62-A3AE-4ABC-9D13-84F3C54BAAF7}"/>
          </ac:spMkLst>
        </pc:spChg>
        <pc:spChg chg="add del mod">
          <ac:chgData name="McGee, Margaret" userId="S::margaret.mcgee@suny.edu::07377fe7-8f05-4c22-a697-5f820ef7115e" providerId="AD" clId="Web-{2A21B7B5-5845-4C57-9C31-01DB3486365F}" dt="2020-04-29T12:18:53.440" v="381"/>
          <ac:spMkLst>
            <pc:docMk/>
            <pc:sldMk cId="230798399" sldId="430"/>
            <ac:spMk id="8" creationId="{D691CADD-96A5-45B0-95D0-A4EEDDCE8F93}"/>
          </ac:spMkLst>
        </pc:spChg>
        <pc:spChg chg="add del">
          <ac:chgData name="McGee, Margaret" userId="S::margaret.mcgee@suny.edu::07377fe7-8f05-4c22-a697-5f820ef7115e" providerId="AD" clId="Web-{2A21B7B5-5845-4C57-9C31-01DB3486365F}" dt="2020-04-29T12:16:01.996" v="376"/>
          <ac:spMkLst>
            <pc:docMk/>
            <pc:sldMk cId="230798399" sldId="430"/>
            <ac:spMk id="15" creationId="{130B3344-E5CF-47A3-B027-CC512BDEC274}"/>
          </ac:spMkLst>
        </pc:spChg>
        <pc:spChg chg="add del mod">
          <ac:chgData name="McGee, Margaret" userId="S::margaret.mcgee@suny.edu::07377fe7-8f05-4c22-a697-5f820ef7115e" providerId="AD" clId="Web-{2A21B7B5-5845-4C57-9C31-01DB3486365F}" dt="2020-04-29T12:19:57.956" v="385"/>
          <ac:spMkLst>
            <pc:docMk/>
            <pc:sldMk cId="230798399" sldId="430"/>
            <ac:spMk id="21" creationId="{7EF9C18E-8F64-4508-B14C-DBFAA94F0802}"/>
          </ac:spMkLst>
        </pc:spChg>
        <pc:spChg chg="add del mod">
          <ac:chgData name="McGee, Margaret" userId="S::margaret.mcgee@suny.edu::07377fe7-8f05-4c22-a697-5f820ef7115e" providerId="AD" clId="Web-{2A21B7B5-5845-4C57-9C31-01DB3486365F}" dt="2020-04-29T12:30:03.131" v="666"/>
          <ac:spMkLst>
            <pc:docMk/>
            <pc:sldMk cId="230798399" sldId="430"/>
            <ac:spMk id="27" creationId="{CDA24B85-FD73-41A9-AD3F-3A4375D12F97}"/>
          </ac:spMkLst>
        </pc:spChg>
        <pc:spChg chg="add del mod">
          <ac:chgData name="McGee, Margaret" userId="S::margaret.mcgee@suny.edu::07377fe7-8f05-4c22-a697-5f820ef7115e" providerId="AD" clId="Web-{2A21B7B5-5845-4C57-9C31-01DB3486365F}" dt="2020-04-29T12:33:40.544" v="1008"/>
          <ac:spMkLst>
            <pc:docMk/>
            <pc:sldMk cId="230798399" sldId="430"/>
            <ac:spMk id="32" creationId="{9FF7F375-BA58-4F49-9456-5415C90C54B9}"/>
          </ac:spMkLst>
        </pc:spChg>
        <pc:graphicFrameChg chg="add del mod ord modGraphic">
          <ac:chgData name="McGee, Margaret" userId="S::margaret.mcgee@suny.edu::07377fe7-8f05-4c22-a697-5f820ef7115e" providerId="AD" clId="Web-{2A21B7B5-5845-4C57-9C31-01DB3486365F}" dt="2020-04-29T12:16:29.544" v="378"/>
          <ac:graphicFrameMkLst>
            <pc:docMk/>
            <pc:sldMk cId="230798399" sldId="430"/>
            <ac:graphicFrameMk id="17" creationId="{AF96F4DE-4CEF-4627-9848-F7671173A532}"/>
          </ac:graphicFrameMkLst>
        </pc:graphicFrameChg>
        <pc:graphicFrameChg chg="add del mod ord modGraphic">
          <ac:chgData name="McGee, Margaret" userId="S::margaret.mcgee@suny.edu::07377fe7-8f05-4c22-a697-5f820ef7115e" providerId="AD" clId="Web-{2A21B7B5-5845-4C57-9C31-01DB3486365F}" dt="2020-04-29T12:19:49.847" v="384"/>
          <ac:graphicFrameMkLst>
            <pc:docMk/>
            <pc:sldMk cId="230798399" sldId="430"/>
            <ac:graphicFrameMk id="22" creationId="{2F59D170-E856-4727-8E62-4A8198A882E5}"/>
          </ac:graphicFrameMkLst>
        </pc:graphicFrameChg>
        <pc:graphicFrameChg chg="add del mod ord modGraphic">
          <ac:chgData name="McGee, Margaret" userId="S::margaret.mcgee@suny.edu::07377fe7-8f05-4c22-a697-5f820ef7115e" providerId="AD" clId="Web-{2A21B7B5-5845-4C57-9C31-01DB3486365F}" dt="2020-04-29T12:29:49.694" v="665"/>
          <ac:graphicFrameMkLst>
            <pc:docMk/>
            <pc:sldMk cId="230798399" sldId="430"/>
            <ac:graphicFrameMk id="24" creationId="{18F93BF7-01AB-46BC-8052-8A1CBCD06E2E}"/>
          </ac:graphicFrameMkLst>
        </pc:graphicFrameChg>
        <pc:graphicFrameChg chg="add mod ord modGraphic">
          <ac:chgData name="McGee, Margaret" userId="S::margaret.mcgee@suny.edu::07377fe7-8f05-4c22-a697-5f820ef7115e" providerId="AD" clId="Web-{2A21B7B5-5845-4C57-9C31-01DB3486365F}" dt="2020-04-29T12:33:33.716" v="1003"/>
          <ac:graphicFrameMkLst>
            <pc:docMk/>
            <pc:sldMk cId="230798399" sldId="430"/>
            <ac:graphicFrameMk id="28" creationId="{134D15E6-50EF-4921-A90C-EF9FB5B956A3}"/>
          </ac:graphicFrameMkLst>
        </pc:graphicFrameChg>
        <pc:graphicFrameChg chg="add del mod">
          <ac:chgData name="McGee, Margaret" userId="S::margaret.mcgee@suny.edu::07377fe7-8f05-4c22-a697-5f820ef7115e" providerId="AD" clId="Web-{2A21B7B5-5845-4C57-9C31-01DB3486365F}" dt="2020-04-29T12:33:40.544" v="1009"/>
          <ac:graphicFrameMkLst>
            <pc:docMk/>
            <pc:sldMk cId="230798399" sldId="430"/>
            <ac:graphicFrameMk id="31" creationId="{594BEABF-1921-4E96-8C72-ED92030611AC}"/>
          </ac:graphicFrameMkLst>
        </pc:graphicFrameChg>
        <pc:picChg chg="add del mod ord">
          <ac:chgData name="McGee, Margaret" userId="S::margaret.mcgee@suny.edu::07377fe7-8f05-4c22-a697-5f820ef7115e" providerId="AD" clId="Web-{2A21B7B5-5845-4C57-9C31-01DB3486365F}" dt="2020-04-29T12:19:03.689" v="382"/>
          <ac:picMkLst>
            <pc:docMk/>
            <pc:sldMk cId="230798399" sldId="430"/>
            <ac:picMk id="18" creationId="{BC44DD01-F947-4A2B-835D-A2C67A0E16B4}"/>
          </ac:picMkLst>
        </pc:picChg>
      </pc:sldChg>
      <pc:sldChg chg="addSp delSp modSp add del replId">
        <pc:chgData name="McGee, Margaret" userId="S::margaret.mcgee@suny.edu::07377fe7-8f05-4c22-a697-5f820ef7115e" providerId="AD" clId="Web-{2A21B7B5-5845-4C57-9C31-01DB3486365F}" dt="2020-04-29T12:15:10.713" v="365"/>
        <pc:sldMkLst>
          <pc:docMk/>
          <pc:sldMk cId="2343275286" sldId="430"/>
        </pc:sldMkLst>
        <pc:spChg chg="mod">
          <ac:chgData name="McGee, Margaret" userId="S::margaret.mcgee@suny.edu::07377fe7-8f05-4c22-a697-5f820ef7115e" providerId="AD" clId="Web-{2A21B7B5-5845-4C57-9C31-01DB3486365F}" dt="2020-04-29T12:08:13.325" v="338" actId="14100"/>
          <ac:spMkLst>
            <pc:docMk/>
            <pc:sldMk cId="2343275286" sldId="430"/>
            <ac:spMk id="6" creationId="{0134EE62-A3AE-4ABC-9D13-84F3C54BAAF7}"/>
          </ac:spMkLst>
        </pc:spChg>
        <pc:graphicFrameChg chg="add del mod modGraphic">
          <ac:chgData name="McGee, Margaret" userId="S::margaret.mcgee@suny.edu::07377fe7-8f05-4c22-a697-5f820ef7115e" providerId="AD" clId="Web-{2A21B7B5-5845-4C57-9C31-01DB3486365F}" dt="2020-04-29T12:09:21.499" v="353"/>
          <ac:graphicFrameMkLst>
            <pc:docMk/>
            <pc:sldMk cId="2343275286" sldId="430"/>
            <ac:graphicFrameMk id="8" creationId="{8F46700F-F6C3-44F8-A56D-BCF23466BD7C}"/>
          </ac:graphicFrameMkLst>
        </pc:graphicFrameChg>
        <pc:graphicFrameChg chg="add mod modGraphic">
          <ac:chgData name="McGee, Margaret" userId="S::margaret.mcgee@suny.edu::07377fe7-8f05-4c22-a697-5f820ef7115e" providerId="AD" clId="Web-{2A21B7B5-5845-4C57-9C31-01DB3486365F}" dt="2020-04-29T12:15:01.900" v="364"/>
          <ac:graphicFrameMkLst>
            <pc:docMk/>
            <pc:sldMk cId="2343275286" sldId="430"/>
            <ac:graphicFrameMk id="16" creationId="{42C8E726-3153-489B-A5FD-A55F7708EF5D}"/>
          </ac:graphicFrameMkLst>
        </pc:graphicFrameChg>
      </pc:sldChg>
    </pc:docChg>
  </pc:docChgLst>
  <pc:docChgLst>
    <pc:chgData name="McGee, Margaret" userId="S::margaret.mcgee@suny.edu::07377fe7-8f05-4c22-a697-5f820ef7115e" providerId="AD" clId="Web-{47BCD0B3-540A-BB4C-FCD6-34DD3B1CA44F}"/>
    <pc:docChg chg="addSld modSld sldOrd">
      <pc:chgData name="McGee, Margaret" userId="S::margaret.mcgee@suny.edu::07377fe7-8f05-4c22-a697-5f820ef7115e" providerId="AD" clId="Web-{47BCD0B3-540A-BB4C-FCD6-34DD3B1CA44F}" dt="2019-11-25T15:13:39.454" v="4209" actId="20577"/>
      <pc:docMkLst>
        <pc:docMk/>
      </pc:docMkLst>
      <pc:sldChg chg="modSp">
        <pc:chgData name="McGee, Margaret" userId="S::margaret.mcgee@suny.edu::07377fe7-8f05-4c22-a697-5f820ef7115e" providerId="AD" clId="Web-{47BCD0B3-540A-BB4C-FCD6-34DD3B1CA44F}" dt="2019-11-25T15:07:56.969" v="4207" actId="20577"/>
        <pc:sldMkLst>
          <pc:docMk/>
          <pc:sldMk cId="2171438980" sldId="317"/>
        </pc:sldMkLst>
        <pc:spChg chg="mod">
          <ac:chgData name="McGee, Margaret" userId="S::margaret.mcgee@suny.edu::07377fe7-8f05-4c22-a697-5f820ef7115e" providerId="AD" clId="Web-{47BCD0B3-540A-BB4C-FCD6-34DD3B1CA44F}" dt="2019-11-25T15:07:56.969" v="4207" actId="20577"/>
          <ac:spMkLst>
            <pc:docMk/>
            <pc:sldMk cId="2171438980" sldId="317"/>
            <ac:spMk id="3" creationId="{FB9274B1-AFC9-4FA6-8DD4-15DD0E25131C}"/>
          </ac:spMkLst>
        </pc:spChg>
      </pc:sldChg>
      <pc:sldChg chg="addSp delSp modSp">
        <pc:chgData name="McGee, Margaret" userId="S::margaret.mcgee@suny.edu::07377fe7-8f05-4c22-a697-5f820ef7115e" providerId="AD" clId="Web-{47BCD0B3-540A-BB4C-FCD6-34DD3B1CA44F}" dt="2019-11-24T13:17:05.639" v="2298" actId="20577"/>
        <pc:sldMkLst>
          <pc:docMk/>
          <pc:sldMk cId="3497420990" sldId="343"/>
        </pc:sldMkLst>
        <pc:spChg chg="mod">
          <ac:chgData name="McGee, Margaret" userId="S::margaret.mcgee@suny.edu::07377fe7-8f05-4c22-a697-5f820ef7115e" providerId="AD" clId="Web-{47BCD0B3-540A-BB4C-FCD6-34DD3B1CA44F}" dt="2019-11-24T13:17:05.639" v="2298" actId="20577"/>
          <ac:spMkLst>
            <pc:docMk/>
            <pc:sldMk cId="3497420990" sldId="343"/>
            <ac:spMk id="3" creationId="{4DBDDB3F-B73C-4F73-9955-8AC852907A47}"/>
          </ac:spMkLst>
        </pc:spChg>
        <pc:picChg chg="add del mod">
          <ac:chgData name="McGee, Margaret" userId="S::margaret.mcgee@suny.edu::07377fe7-8f05-4c22-a697-5f820ef7115e" providerId="AD" clId="Web-{47BCD0B3-540A-BB4C-FCD6-34DD3B1CA44F}" dt="2019-11-24T13:15:14.259" v="2160"/>
          <ac:picMkLst>
            <pc:docMk/>
            <pc:sldMk cId="3497420990" sldId="343"/>
            <ac:picMk id="4" creationId="{A95339B3-292F-4715-9ED5-2D620D508094}"/>
          </ac:picMkLst>
        </pc:picChg>
      </pc:sldChg>
      <pc:sldChg chg="modSp add ord replId">
        <pc:chgData name="McGee, Margaret" userId="S::margaret.mcgee@suny.edu::07377fe7-8f05-4c22-a697-5f820ef7115e" providerId="AD" clId="Web-{47BCD0B3-540A-BB4C-FCD6-34DD3B1CA44F}" dt="2019-11-24T14:07:28.148" v="3375" actId="20577"/>
        <pc:sldMkLst>
          <pc:docMk/>
          <pc:sldMk cId="3546033310" sldId="344"/>
        </pc:sldMkLst>
        <pc:spChg chg="mod">
          <ac:chgData name="McGee, Margaret" userId="S::margaret.mcgee@suny.edu::07377fe7-8f05-4c22-a697-5f820ef7115e" providerId="AD" clId="Web-{47BCD0B3-540A-BB4C-FCD6-34DD3B1CA44F}" dt="2019-11-24T13:44:09.079" v="2709" actId="1076"/>
          <ac:spMkLst>
            <pc:docMk/>
            <pc:sldMk cId="3546033310" sldId="344"/>
            <ac:spMk id="2" creationId="{71EA7B85-A46E-4A0A-B5A6-003D849DE4A5}"/>
          </ac:spMkLst>
        </pc:spChg>
        <pc:spChg chg="mod">
          <ac:chgData name="McGee, Margaret" userId="S::margaret.mcgee@suny.edu::07377fe7-8f05-4c22-a697-5f820ef7115e" providerId="AD" clId="Web-{47BCD0B3-540A-BB4C-FCD6-34DD3B1CA44F}" dt="2019-11-24T14:07:28.148" v="3375" actId="20577"/>
          <ac:spMkLst>
            <pc:docMk/>
            <pc:sldMk cId="3546033310" sldId="344"/>
            <ac:spMk id="3" creationId="{4DBDDB3F-B73C-4F73-9955-8AC852907A47}"/>
          </ac:spMkLst>
        </pc:spChg>
      </pc:sldChg>
      <pc:sldChg chg="modSp add ord replId">
        <pc:chgData name="McGee, Margaret" userId="S::margaret.mcgee@suny.edu::07377fe7-8f05-4c22-a697-5f820ef7115e" providerId="AD" clId="Web-{47BCD0B3-540A-BB4C-FCD6-34DD3B1CA44F}" dt="2019-11-24T21:38:42.439" v="4088" actId="14100"/>
        <pc:sldMkLst>
          <pc:docMk/>
          <pc:sldMk cId="212999832" sldId="346"/>
        </pc:sldMkLst>
        <pc:spChg chg="mod">
          <ac:chgData name="McGee, Margaret" userId="S::margaret.mcgee@suny.edu::07377fe7-8f05-4c22-a697-5f820ef7115e" providerId="AD" clId="Web-{47BCD0B3-540A-BB4C-FCD6-34DD3B1CA44F}" dt="2019-11-22T20:42:13.471" v="391" actId="20577"/>
          <ac:spMkLst>
            <pc:docMk/>
            <pc:sldMk cId="212999832" sldId="346"/>
            <ac:spMk id="2" creationId="{71EA7B85-A46E-4A0A-B5A6-003D849DE4A5}"/>
          </ac:spMkLst>
        </pc:spChg>
        <pc:spChg chg="mod">
          <ac:chgData name="McGee, Margaret" userId="S::margaret.mcgee@suny.edu::07377fe7-8f05-4c22-a697-5f820ef7115e" providerId="AD" clId="Web-{47BCD0B3-540A-BB4C-FCD6-34DD3B1CA44F}" dt="2019-11-24T21:38:42.439" v="4088" actId="14100"/>
          <ac:spMkLst>
            <pc:docMk/>
            <pc:sldMk cId="212999832" sldId="346"/>
            <ac:spMk id="3" creationId="{4DBDDB3F-B73C-4F73-9955-8AC852907A47}"/>
          </ac:spMkLst>
        </pc:spChg>
      </pc:sldChg>
    </pc:docChg>
  </pc:docChgLst>
  <pc:docChgLst>
    <pc:chgData name="Jackson, Timothy" userId="S::timothy.jackson@suny.edu::9ce01cec-8b46-438e-9d10-af58cd21d299" providerId="AD" clId="Web-{82A956C1-DB75-4861-B86C-8C641379FEE0}"/>
    <pc:docChg chg="modSld">
      <pc:chgData name="Jackson, Timothy" userId="S::timothy.jackson@suny.edu::9ce01cec-8b46-438e-9d10-af58cd21d299" providerId="AD" clId="Web-{82A956C1-DB75-4861-B86C-8C641379FEE0}" dt="2020-03-31T13:56:25.910" v="268" actId="20577"/>
      <pc:docMkLst>
        <pc:docMk/>
      </pc:docMkLst>
      <pc:sldChg chg="modSp">
        <pc:chgData name="Jackson, Timothy" userId="S::timothy.jackson@suny.edu::9ce01cec-8b46-438e-9d10-af58cd21d299" providerId="AD" clId="Web-{82A956C1-DB75-4861-B86C-8C641379FEE0}" dt="2020-03-31T13:56:25.910" v="267" actId="20577"/>
        <pc:sldMkLst>
          <pc:docMk/>
          <pc:sldMk cId="2524571199" sldId="423"/>
        </pc:sldMkLst>
        <pc:spChg chg="mod">
          <ac:chgData name="Jackson, Timothy" userId="S::timothy.jackson@suny.edu::9ce01cec-8b46-438e-9d10-af58cd21d299" providerId="AD" clId="Web-{82A956C1-DB75-4861-B86C-8C641379FEE0}" dt="2020-03-31T13:56:25.910" v="267" actId="20577"/>
          <ac:spMkLst>
            <pc:docMk/>
            <pc:sldMk cId="2524571199" sldId="423"/>
            <ac:spMk id="5" creationId="{535E1953-C7A3-4180-AAE1-5C1894D3B757}"/>
          </ac:spMkLst>
        </pc:spChg>
      </pc:sldChg>
    </pc:docChg>
  </pc:docChgLst>
  <pc:docChgLst>
    <pc:chgData name="Koerber, Jennifer" userId="S::jennifer.koerber@suny.edu::91757253-cc7b-4705-809f-b291d8f3bd2f" providerId="AD" clId="Web-{BB767904-2ECB-B142-FB6F-3996BC4FBB58}"/>
    <pc:docChg chg="addSld modSld">
      <pc:chgData name="Koerber, Jennifer" userId="S::jennifer.koerber@suny.edu::91757253-cc7b-4705-809f-b291d8f3bd2f" providerId="AD" clId="Web-{BB767904-2ECB-B142-FB6F-3996BC4FBB58}" dt="2019-12-17T19:26:29.871" v="386" actId="20577"/>
      <pc:docMkLst>
        <pc:docMk/>
      </pc:docMkLst>
      <pc:sldChg chg="modSp">
        <pc:chgData name="Koerber, Jennifer" userId="S::jennifer.koerber@suny.edu::91757253-cc7b-4705-809f-b291d8f3bd2f" providerId="AD" clId="Web-{BB767904-2ECB-B142-FB6F-3996BC4FBB58}" dt="2019-12-17T19:20:31.227" v="256" actId="20577"/>
        <pc:sldMkLst>
          <pc:docMk/>
          <pc:sldMk cId="498256463" sldId="319"/>
        </pc:sldMkLst>
        <pc:spChg chg="mod">
          <ac:chgData name="Koerber, Jennifer" userId="S::jennifer.koerber@suny.edu::91757253-cc7b-4705-809f-b291d8f3bd2f" providerId="AD" clId="Web-{BB767904-2ECB-B142-FB6F-3996BC4FBB58}" dt="2019-12-17T19:08:00.798" v="62" actId="20577"/>
          <ac:spMkLst>
            <pc:docMk/>
            <pc:sldMk cId="498256463" sldId="319"/>
            <ac:spMk id="2" creationId="{DCDD3146-7637-46DF-8B82-7A8FC2E12D15}"/>
          </ac:spMkLst>
        </pc:spChg>
        <pc:spChg chg="mod">
          <ac:chgData name="Koerber, Jennifer" userId="S::jennifer.koerber@suny.edu::91757253-cc7b-4705-809f-b291d8f3bd2f" providerId="AD" clId="Web-{BB767904-2ECB-B142-FB6F-3996BC4FBB58}" dt="2019-12-17T19:20:31.227" v="256" actId="20577"/>
          <ac:spMkLst>
            <pc:docMk/>
            <pc:sldMk cId="498256463" sldId="319"/>
            <ac:spMk id="3" creationId="{79F088FC-102D-49CB-B1DF-8F39C8CDCD58}"/>
          </ac:spMkLst>
        </pc:spChg>
      </pc:sldChg>
      <pc:sldChg chg="modSp">
        <pc:chgData name="Koerber, Jennifer" userId="S::jennifer.koerber@suny.edu::91757253-cc7b-4705-809f-b291d8f3bd2f" providerId="AD" clId="Web-{BB767904-2ECB-B142-FB6F-3996BC4FBB58}" dt="2019-12-17T19:26:29.871" v="385" actId="20577"/>
        <pc:sldMkLst>
          <pc:docMk/>
          <pc:sldMk cId="3985682431" sldId="356"/>
        </pc:sldMkLst>
        <pc:spChg chg="mod">
          <ac:chgData name="Koerber, Jennifer" userId="S::jennifer.koerber@suny.edu::91757253-cc7b-4705-809f-b291d8f3bd2f" providerId="AD" clId="Web-{BB767904-2ECB-B142-FB6F-3996BC4FBB58}" dt="2019-12-17T19:26:29.871" v="385" actId="20577"/>
          <ac:spMkLst>
            <pc:docMk/>
            <pc:sldMk cId="3985682431" sldId="356"/>
            <ac:spMk id="3" creationId="{79F088FC-102D-49CB-B1DF-8F39C8CDCD58}"/>
          </ac:spMkLst>
        </pc:spChg>
      </pc:sldChg>
      <pc:sldChg chg="add replId">
        <pc:chgData name="Koerber, Jennifer" userId="S::jennifer.koerber@suny.edu::91757253-cc7b-4705-809f-b291d8f3bd2f" providerId="AD" clId="Web-{BB767904-2ECB-B142-FB6F-3996BC4FBB58}" dt="2019-12-17T19:02:32.592" v="0"/>
        <pc:sldMkLst>
          <pc:docMk/>
          <pc:sldMk cId="2998906486" sldId="359"/>
        </pc:sldMkLst>
      </pc:sldChg>
    </pc:docChg>
  </pc:docChgLst>
  <pc:docChgLst>
    <pc:chgData name="Eichelberger, Michelle" userId="S::michelle.eichelberger@suny.edu::1bd4442c-2af1-40d1-9d43-8e1df5db51d4" providerId="AD" clId="Web-{7191338F-0B35-4B1E-B656-F4E33886A16D}"/>
    <pc:docChg chg="addSld modSld sldOrd">
      <pc:chgData name="Eichelberger, Michelle" userId="S::michelle.eichelberger@suny.edu::1bd4442c-2af1-40d1-9d43-8e1df5db51d4" providerId="AD" clId="Web-{7191338F-0B35-4B1E-B656-F4E33886A16D}" dt="2020-04-29T15:41:45.114" v="1746" actId="20577"/>
      <pc:docMkLst>
        <pc:docMk/>
      </pc:docMkLst>
      <pc:sldChg chg="modSp">
        <pc:chgData name="Eichelberger, Michelle" userId="S::michelle.eichelberger@suny.edu::1bd4442c-2af1-40d1-9d43-8e1df5db51d4" providerId="AD" clId="Web-{7191338F-0B35-4B1E-B656-F4E33886A16D}" dt="2020-04-29T14:51:32.312" v="16" actId="20577"/>
        <pc:sldMkLst>
          <pc:docMk/>
          <pc:sldMk cId="2919431528" sldId="258"/>
        </pc:sldMkLst>
        <pc:spChg chg="mod">
          <ac:chgData name="Eichelberger, Michelle" userId="S::michelle.eichelberger@suny.edu::1bd4442c-2af1-40d1-9d43-8e1df5db51d4" providerId="AD" clId="Web-{7191338F-0B35-4B1E-B656-F4E33886A16D}" dt="2020-04-29T14:51:32.312" v="16" actId="20577"/>
          <ac:spMkLst>
            <pc:docMk/>
            <pc:sldMk cId="2919431528" sldId="258"/>
            <ac:spMk id="19" creationId="{E1608256-D41E-7949-9F8B-A7E248C43ECB}"/>
          </ac:spMkLst>
        </pc:spChg>
      </pc:sldChg>
      <pc:sldChg chg="modSp">
        <pc:chgData name="Eichelberger, Michelle" userId="S::michelle.eichelberger@suny.edu::1bd4442c-2af1-40d1-9d43-8e1df5db51d4" providerId="AD" clId="Web-{7191338F-0B35-4B1E-B656-F4E33886A16D}" dt="2020-04-29T14:52:11.110" v="102" actId="20577"/>
        <pc:sldMkLst>
          <pc:docMk/>
          <pc:sldMk cId="3581812280" sldId="411"/>
        </pc:sldMkLst>
        <pc:spChg chg="mod">
          <ac:chgData name="Eichelberger, Michelle" userId="S::michelle.eichelberger@suny.edu::1bd4442c-2af1-40d1-9d43-8e1df5db51d4" providerId="AD" clId="Web-{7191338F-0B35-4B1E-B656-F4E33886A16D}" dt="2020-04-29T14:52:11.110" v="102" actId="20577"/>
          <ac:spMkLst>
            <pc:docMk/>
            <pc:sldMk cId="3581812280" sldId="411"/>
            <ac:spMk id="7" creationId="{4FA09018-5E31-844D-B928-F6DDC95990F2}"/>
          </ac:spMkLst>
        </pc:spChg>
        <pc:spChg chg="mod">
          <ac:chgData name="Eichelberger, Michelle" userId="S::michelle.eichelberger@suny.edu::1bd4442c-2af1-40d1-9d43-8e1df5db51d4" providerId="AD" clId="Web-{7191338F-0B35-4B1E-B656-F4E33886A16D}" dt="2020-04-29T14:52:02.970" v="63" actId="20577"/>
          <ac:spMkLst>
            <pc:docMk/>
            <pc:sldMk cId="3581812280" sldId="411"/>
            <ac:spMk id="8" creationId="{E2AAB4F0-62DE-4440-82C1-3A7B1E6F814B}"/>
          </ac:spMkLst>
        </pc:spChg>
      </pc:sldChg>
      <pc:sldChg chg="add replId">
        <pc:chgData name="Eichelberger, Michelle" userId="S::michelle.eichelberger@suny.edu::1bd4442c-2af1-40d1-9d43-8e1df5db51d4" providerId="AD" clId="Web-{7191338F-0B35-4B1E-B656-F4E33886A16D}" dt="2020-04-29T14:51:36.406" v="18"/>
        <pc:sldMkLst>
          <pc:docMk/>
          <pc:sldMk cId="2553807108" sldId="431"/>
        </pc:sldMkLst>
      </pc:sldChg>
      <pc:sldChg chg="addSp modSp add ord replId">
        <pc:chgData name="Eichelberger, Michelle" userId="S::michelle.eichelberger@suny.edu::1bd4442c-2af1-40d1-9d43-8e1df5db51d4" providerId="AD" clId="Web-{7191338F-0B35-4B1E-B656-F4E33886A16D}" dt="2020-04-29T15:00:43.851" v="605" actId="1076"/>
        <pc:sldMkLst>
          <pc:docMk/>
          <pc:sldMk cId="2989868960" sldId="432"/>
        </pc:sldMkLst>
        <pc:spChg chg="add mod">
          <ac:chgData name="Eichelberger, Michelle" userId="S::michelle.eichelberger@suny.edu::1bd4442c-2af1-40d1-9d43-8e1df5db51d4" providerId="AD" clId="Web-{7191338F-0B35-4B1E-B656-F4E33886A16D}" dt="2020-04-29T15:00:37.004" v="604" actId="1076"/>
          <ac:spMkLst>
            <pc:docMk/>
            <pc:sldMk cId="2989868960" sldId="432"/>
            <ac:spMk id="4" creationId="{453FDD12-CCE8-4F9F-B8A1-D08C2E9649DC}"/>
          </ac:spMkLst>
        </pc:spChg>
        <pc:spChg chg="mod">
          <ac:chgData name="Eichelberger, Michelle" userId="S::michelle.eichelberger@suny.edu::1bd4442c-2af1-40d1-9d43-8e1df5db51d4" providerId="AD" clId="Web-{7191338F-0B35-4B1E-B656-F4E33886A16D}" dt="2020-04-29T14:52:39.174" v="123" actId="20577"/>
          <ac:spMkLst>
            <pc:docMk/>
            <pc:sldMk cId="2989868960" sldId="432"/>
            <ac:spMk id="13" creationId="{00000000-0000-0000-0000-000000000000}"/>
          </ac:spMkLst>
        </pc:spChg>
        <pc:spChg chg="mod">
          <ac:chgData name="Eichelberger, Michelle" userId="S::michelle.eichelberger@suny.edu::1bd4442c-2af1-40d1-9d43-8e1df5db51d4" providerId="AD" clId="Web-{7191338F-0B35-4B1E-B656-F4E33886A16D}" dt="2020-04-29T15:00:06.347" v="596" actId="20577"/>
          <ac:spMkLst>
            <pc:docMk/>
            <pc:sldMk cId="2989868960" sldId="432"/>
            <ac:spMk id="14" creationId="{00000000-0000-0000-0000-000000000000}"/>
          </ac:spMkLst>
        </pc:spChg>
        <pc:picChg chg="add mod">
          <ac:chgData name="Eichelberger, Michelle" userId="S::michelle.eichelberger@suny.edu::1bd4442c-2af1-40d1-9d43-8e1df5db51d4" providerId="AD" clId="Web-{7191338F-0B35-4B1E-B656-F4E33886A16D}" dt="2020-04-29T15:00:43.851" v="605" actId="1076"/>
          <ac:picMkLst>
            <pc:docMk/>
            <pc:sldMk cId="2989868960" sldId="432"/>
            <ac:picMk id="2" creationId="{253B23F8-6599-49BD-8ABE-C80D095EFF59}"/>
          </ac:picMkLst>
        </pc:picChg>
      </pc:sldChg>
      <pc:sldChg chg="addSp delSp modSp add replId">
        <pc:chgData name="Eichelberger, Michelle" userId="S::michelle.eichelberger@suny.edu::1bd4442c-2af1-40d1-9d43-8e1df5db51d4" providerId="AD" clId="Web-{7191338F-0B35-4B1E-B656-F4E33886A16D}" dt="2020-04-29T15:07:52.287" v="945" actId="1076"/>
        <pc:sldMkLst>
          <pc:docMk/>
          <pc:sldMk cId="1785357745" sldId="433"/>
        </pc:sldMkLst>
        <pc:spChg chg="del">
          <ac:chgData name="Eichelberger, Michelle" userId="S::michelle.eichelberger@suny.edu::1bd4442c-2af1-40d1-9d43-8e1df5db51d4" providerId="AD" clId="Web-{7191338F-0B35-4B1E-B656-F4E33886A16D}" dt="2020-04-29T15:07:39.192" v="942"/>
          <ac:spMkLst>
            <pc:docMk/>
            <pc:sldMk cId="1785357745" sldId="433"/>
            <ac:spMk id="4" creationId="{453FDD12-CCE8-4F9F-B8A1-D08C2E9649DC}"/>
          </ac:spMkLst>
        </pc:spChg>
        <pc:spChg chg="mod">
          <ac:chgData name="Eichelberger, Michelle" userId="S::michelle.eichelberger@suny.edu::1bd4442c-2af1-40d1-9d43-8e1df5db51d4" providerId="AD" clId="Web-{7191338F-0B35-4B1E-B656-F4E33886A16D}" dt="2020-04-29T15:00:58.193" v="607" actId="20577"/>
          <ac:spMkLst>
            <pc:docMk/>
            <pc:sldMk cId="1785357745" sldId="433"/>
            <ac:spMk id="13" creationId="{00000000-0000-0000-0000-000000000000}"/>
          </ac:spMkLst>
        </pc:spChg>
        <pc:spChg chg="mod">
          <ac:chgData name="Eichelberger, Michelle" userId="S::michelle.eichelberger@suny.edu::1bd4442c-2af1-40d1-9d43-8e1df5db51d4" providerId="AD" clId="Web-{7191338F-0B35-4B1E-B656-F4E33886A16D}" dt="2020-04-29T15:07:48.880" v="944" actId="14100"/>
          <ac:spMkLst>
            <pc:docMk/>
            <pc:sldMk cId="1785357745" sldId="433"/>
            <ac:spMk id="14" creationId="{00000000-0000-0000-0000-000000000000}"/>
          </ac:spMkLst>
        </pc:spChg>
        <pc:picChg chg="del">
          <ac:chgData name="Eichelberger, Michelle" userId="S::michelle.eichelberger@suny.edu::1bd4442c-2af1-40d1-9d43-8e1df5db51d4" providerId="AD" clId="Web-{7191338F-0B35-4B1E-B656-F4E33886A16D}" dt="2020-04-29T15:01:03.896" v="610"/>
          <ac:picMkLst>
            <pc:docMk/>
            <pc:sldMk cId="1785357745" sldId="433"/>
            <ac:picMk id="2" creationId="{253B23F8-6599-49BD-8ABE-C80D095EFF59}"/>
          </ac:picMkLst>
        </pc:picChg>
        <pc:picChg chg="add mod">
          <ac:chgData name="Eichelberger, Michelle" userId="S::michelle.eichelberger@suny.edu::1bd4442c-2af1-40d1-9d43-8e1df5db51d4" providerId="AD" clId="Web-{7191338F-0B35-4B1E-B656-F4E33886A16D}" dt="2020-04-29T15:07:52.287" v="945" actId="1076"/>
          <ac:picMkLst>
            <pc:docMk/>
            <pc:sldMk cId="1785357745" sldId="433"/>
            <ac:picMk id="3" creationId="{DAC51337-1D75-4ADA-B323-C8952618FD90}"/>
          </ac:picMkLst>
        </pc:picChg>
      </pc:sldChg>
      <pc:sldChg chg="addSp delSp modSp add replId">
        <pc:chgData name="Eichelberger, Michelle" userId="S::michelle.eichelberger@suny.edu::1bd4442c-2af1-40d1-9d43-8e1df5db51d4" providerId="AD" clId="Web-{7191338F-0B35-4B1E-B656-F4E33886A16D}" dt="2020-04-29T15:36:23.195" v="1307" actId="14100"/>
        <pc:sldMkLst>
          <pc:docMk/>
          <pc:sldMk cId="1593968665" sldId="435"/>
        </pc:sldMkLst>
        <pc:spChg chg="mod">
          <ac:chgData name="Eichelberger, Michelle" userId="S::michelle.eichelberger@suny.edu::1bd4442c-2af1-40d1-9d43-8e1df5db51d4" providerId="AD" clId="Web-{7191338F-0B35-4B1E-B656-F4E33886A16D}" dt="2020-04-29T15:09:13.258" v="987" actId="20577"/>
          <ac:spMkLst>
            <pc:docMk/>
            <pc:sldMk cId="1593968665" sldId="435"/>
            <ac:spMk id="13" creationId="{00000000-0000-0000-0000-000000000000}"/>
          </ac:spMkLst>
        </pc:spChg>
        <pc:spChg chg="mod">
          <ac:chgData name="Eichelberger, Michelle" userId="S::michelle.eichelberger@suny.edu::1bd4442c-2af1-40d1-9d43-8e1df5db51d4" providerId="AD" clId="Web-{7191338F-0B35-4B1E-B656-F4E33886A16D}" dt="2020-04-29T15:36:12.648" v="1304" actId="1076"/>
          <ac:spMkLst>
            <pc:docMk/>
            <pc:sldMk cId="1593968665" sldId="435"/>
            <ac:spMk id="14" creationId="{00000000-0000-0000-0000-000000000000}"/>
          </ac:spMkLst>
        </pc:spChg>
        <pc:picChg chg="add mod">
          <ac:chgData name="Eichelberger, Michelle" userId="S::michelle.eichelberger@suny.edu::1bd4442c-2af1-40d1-9d43-8e1df5db51d4" providerId="AD" clId="Web-{7191338F-0B35-4B1E-B656-F4E33886A16D}" dt="2020-04-29T15:36:23.195" v="1307" actId="14100"/>
          <ac:picMkLst>
            <pc:docMk/>
            <pc:sldMk cId="1593968665" sldId="435"/>
            <ac:picMk id="2" creationId="{759A167A-1382-4DA2-A938-F4FE40B9507A}"/>
          </ac:picMkLst>
        </pc:picChg>
        <pc:picChg chg="del">
          <ac:chgData name="Eichelberger, Michelle" userId="S::michelle.eichelberger@suny.edu::1bd4442c-2af1-40d1-9d43-8e1df5db51d4" providerId="AD" clId="Web-{7191338F-0B35-4B1E-B656-F4E33886A16D}" dt="2020-04-29T15:09:13.368" v="989"/>
          <ac:picMkLst>
            <pc:docMk/>
            <pc:sldMk cId="1593968665" sldId="435"/>
            <ac:picMk id="3" creationId="{DAC51337-1D75-4ADA-B323-C8952618FD90}"/>
          </ac:picMkLst>
        </pc:picChg>
      </pc:sldChg>
      <pc:sldChg chg="modSp add replId">
        <pc:chgData name="Eichelberger, Michelle" userId="S::michelle.eichelberger@suny.edu::1bd4442c-2af1-40d1-9d43-8e1df5db51d4" providerId="AD" clId="Web-{7191338F-0B35-4B1E-B656-F4E33886A16D}" dt="2020-04-29T15:41:45.114" v="1745" actId="20577"/>
        <pc:sldMkLst>
          <pc:docMk/>
          <pc:sldMk cId="3512025937" sldId="436"/>
        </pc:sldMkLst>
        <pc:spChg chg="mod">
          <ac:chgData name="Eichelberger, Michelle" userId="S::michelle.eichelberger@suny.edu::1bd4442c-2af1-40d1-9d43-8e1df5db51d4" providerId="AD" clId="Web-{7191338F-0B35-4B1E-B656-F4E33886A16D}" dt="2020-04-29T15:38:13.215" v="1350" actId="20577"/>
          <ac:spMkLst>
            <pc:docMk/>
            <pc:sldMk cId="3512025937" sldId="436"/>
            <ac:spMk id="13" creationId="{00000000-0000-0000-0000-000000000000}"/>
          </ac:spMkLst>
        </pc:spChg>
        <pc:spChg chg="mod">
          <ac:chgData name="Eichelberger, Michelle" userId="S::michelle.eichelberger@suny.edu::1bd4442c-2af1-40d1-9d43-8e1df5db51d4" providerId="AD" clId="Web-{7191338F-0B35-4B1E-B656-F4E33886A16D}" dt="2020-04-29T15:41:45.114" v="1745" actId="20577"/>
          <ac:spMkLst>
            <pc:docMk/>
            <pc:sldMk cId="3512025937" sldId="436"/>
            <ac:spMk id="14" creationId="{00000000-0000-0000-0000-000000000000}"/>
          </ac:spMkLst>
        </pc:spChg>
      </pc:sldChg>
    </pc:docChg>
  </pc:docChgLst>
  <pc:docChgLst>
    <pc:chgData name="Koerber, Jennifer" userId="S::jennifer.koerber@suny.edu::91757253-cc7b-4705-809f-b291d8f3bd2f" providerId="AD" clId="Web-{D7AB4F6F-890F-783D-1890-69F9362CD6D1}"/>
    <pc:docChg chg="sldOrd">
      <pc:chgData name="Koerber, Jennifer" userId="S::jennifer.koerber@suny.edu::91757253-cc7b-4705-809f-b291d8f3bd2f" providerId="AD" clId="Web-{D7AB4F6F-890F-783D-1890-69F9362CD6D1}" dt="2019-12-19T14:58:01.264" v="0"/>
      <pc:docMkLst>
        <pc:docMk/>
      </pc:docMkLst>
      <pc:sldChg chg="ord">
        <pc:chgData name="Koerber, Jennifer" userId="S::jennifer.koerber@suny.edu::91757253-cc7b-4705-809f-b291d8f3bd2f" providerId="AD" clId="Web-{D7AB4F6F-890F-783D-1890-69F9362CD6D1}" dt="2019-12-19T14:58:01.264" v="0"/>
        <pc:sldMkLst>
          <pc:docMk/>
          <pc:sldMk cId="498256463" sldId="319"/>
        </pc:sldMkLst>
      </pc:sldChg>
    </pc:docChg>
  </pc:docChgLst>
  <pc:docChgLst>
    <pc:chgData name="McGee, Margaret" userId="S::margaret.mcgee@suny.edu::07377fe7-8f05-4c22-a697-5f820ef7115e" providerId="AD" clId="Web-{92593757-6BBC-4FA5-95E5-19BFDAF06BB3}"/>
    <pc:docChg chg="modSld">
      <pc:chgData name="McGee, Margaret" userId="S::margaret.mcgee@suny.edu::07377fe7-8f05-4c22-a697-5f820ef7115e" providerId="AD" clId="Web-{92593757-6BBC-4FA5-95E5-19BFDAF06BB3}" dt="2020-03-30T14:06:17.503" v="1551" actId="20577"/>
      <pc:docMkLst>
        <pc:docMk/>
      </pc:docMkLst>
      <pc:sldChg chg="modSp">
        <pc:chgData name="McGee, Margaret" userId="S::margaret.mcgee@suny.edu::07377fe7-8f05-4c22-a697-5f820ef7115e" providerId="AD" clId="Web-{92593757-6BBC-4FA5-95E5-19BFDAF06BB3}" dt="2020-03-30T14:05:24.221" v="1392" actId="20577"/>
        <pc:sldMkLst>
          <pc:docMk/>
          <pc:sldMk cId="2227392382" sldId="342"/>
        </pc:sldMkLst>
        <pc:spChg chg="mod">
          <ac:chgData name="McGee, Margaret" userId="S::margaret.mcgee@suny.edu::07377fe7-8f05-4c22-a697-5f820ef7115e" providerId="AD" clId="Web-{92593757-6BBC-4FA5-95E5-19BFDAF06BB3}" dt="2020-03-30T14:05:24.221" v="1392" actId="20577"/>
          <ac:spMkLst>
            <pc:docMk/>
            <pc:sldMk cId="2227392382" sldId="342"/>
            <ac:spMk id="3" creationId="{4DBDDB3F-B73C-4F73-9955-8AC852907A47}"/>
          </ac:spMkLst>
        </pc:spChg>
      </pc:sldChg>
      <pc:sldChg chg="modSp">
        <pc:chgData name="McGee, Margaret" userId="S::margaret.mcgee@suny.edu::07377fe7-8f05-4c22-a697-5f820ef7115e" providerId="AD" clId="Web-{92593757-6BBC-4FA5-95E5-19BFDAF06BB3}" dt="2020-03-30T14:06:17.503" v="1550" actId="20577"/>
        <pc:sldMkLst>
          <pc:docMk/>
          <pc:sldMk cId="295589292" sldId="369"/>
        </pc:sldMkLst>
        <pc:spChg chg="mod">
          <ac:chgData name="McGee, Margaret" userId="S::margaret.mcgee@suny.edu::07377fe7-8f05-4c22-a697-5f820ef7115e" providerId="AD" clId="Web-{92593757-6BBC-4FA5-95E5-19BFDAF06BB3}" dt="2020-03-30T14:06:17.503" v="1550" actId="20577"/>
          <ac:spMkLst>
            <pc:docMk/>
            <pc:sldMk cId="295589292" sldId="369"/>
            <ac:spMk id="3" creationId="{4DBDDB3F-B73C-4F73-9955-8AC852907A47}"/>
          </ac:spMkLst>
        </pc:spChg>
      </pc:sldChg>
    </pc:docChg>
  </pc:docChgLst>
  <pc:docChgLst>
    <pc:chgData name="Pritting, Shannon" userId="S::shannon.pritting@suny.edu::b6acce8b-3193-4a7b-b3b8-1dc43a9f8da4" providerId="AD" clId="Web-{F4EADDAD-6605-41D9-B6AC-77F1780EF16E}"/>
    <pc:docChg chg="addSld delSld modSld">
      <pc:chgData name="Pritting, Shannon" userId="S::shannon.pritting@suny.edu::b6acce8b-3193-4a7b-b3b8-1dc43a9f8da4" providerId="AD" clId="Web-{F4EADDAD-6605-41D9-B6AC-77F1780EF16E}" dt="2020-02-24T19:02:50.774" v="694" actId="14100"/>
      <pc:docMkLst>
        <pc:docMk/>
      </pc:docMkLst>
      <pc:sldChg chg="modSp">
        <pc:chgData name="Pritting, Shannon" userId="S::shannon.pritting@suny.edu::b6acce8b-3193-4a7b-b3b8-1dc43a9f8da4" providerId="AD" clId="Web-{F4EADDAD-6605-41D9-B6AC-77F1780EF16E}" dt="2020-02-24T19:00:01.970" v="526" actId="20577"/>
        <pc:sldMkLst>
          <pc:docMk/>
          <pc:sldMk cId="2190504256" sldId="373"/>
        </pc:sldMkLst>
        <pc:spChg chg="mod">
          <ac:chgData name="Pritting, Shannon" userId="S::shannon.pritting@suny.edu::b6acce8b-3193-4a7b-b3b8-1dc43a9f8da4" providerId="AD" clId="Web-{F4EADDAD-6605-41D9-B6AC-77F1780EF16E}" dt="2020-02-24T18:52:43.063" v="49" actId="20577"/>
          <ac:spMkLst>
            <pc:docMk/>
            <pc:sldMk cId="2190504256" sldId="373"/>
            <ac:spMk id="2" creationId="{00000000-0000-0000-0000-000000000000}"/>
          </ac:spMkLst>
        </pc:spChg>
        <pc:spChg chg="mod">
          <ac:chgData name="Pritting, Shannon" userId="S::shannon.pritting@suny.edu::b6acce8b-3193-4a7b-b3b8-1dc43a9f8da4" providerId="AD" clId="Web-{F4EADDAD-6605-41D9-B6AC-77F1780EF16E}" dt="2020-02-24T19:00:01.970" v="526" actId="20577"/>
          <ac:spMkLst>
            <pc:docMk/>
            <pc:sldMk cId="2190504256" sldId="373"/>
            <ac:spMk id="3" creationId="{00000000-0000-0000-0000-000000000000}"/>
          </ac:spMkLst>
        </pc:spChg>
      </pc:sldChg>
      <pc:sldChg chg="delSp modSp add replId">
        <pc:chgData name="Pritting, Shannon" userId="S::shannon.pritting@suny.edu::b6acce8b-3193-4a7b-b3b8-1dc43a9f8da4" providerId="AD" clId="Web-{F4EADDAD-6605-41D9-B6AC-77F1780EF16E}" dt="2020-02-24T19:02:50.774" v="694" actId="14100"/>
        <pc:sldMkLst>
          <pc:docMk/>
          <pc:sldMk cId="2023300331" sldId="387"/>
        </pc:sldMkLst>
        <pc:spChg chg="mod">
          <ac:chgData name="Pritting, Shannon" userId="S::shannon.pritting@suny.edu::b6acce8b-3193-4a7b-b3b8-1dc43a9f8da4" providerId="AD" clId="Web-{F4EADDAD-6605-41D9-B6AC-77F1780EF16E}" dt="2020-02-24T19:01:52.818" v="535" actId="20577"/>
          <ac:spMkLst>
            <pc:docMk/>
            <pc:sldMk cId="2023300331" sldId="387"/>
            <ac:spMk id="2" creationId="{00000000-0000-0000-0000-000000000000}"/>
          </ac:spMkLst>
        </pc:spChg>
        <pc:spChg chg="mod">
          <ac:chgData name="Pritting, Shannon" userId="S::shannon.pritting@suny.edu::b6acce8b-3193-4a7b-b3b8-1dc43a9f8da4" providerId="AD" clId="Web-{F4EADDAD-6605-41D9-B6AC-77F1780EF16E}" dt="2020-02-24T19:02:50.774" v="694" actId="14100"/>
          <ac:spMkLst>
            <pc:docMk/>
            <pc:sldMk cId="2023300331" sldId="387"/>
            <ac:spMk id="3" creationId="{00000000-0000-0000-0000-000000000000}"/>
          </ac:spMkLst>
        </pc:spChg>
        <pc:picChg chg="del">
          <ac:chgData name="Pritting, Shannon" userId="S::shannon.pritting@suny.edu::b6acce8b-3193-4a7b-b3b8-1dc43a9f8da4" providerId="AD" clId="Web-{F4EADDAD-6605-41D9-B6AC-77F1780EF16E}" dt="2020-02-24T19:01:52.959" v="537"/>
          <ac:picMkLst>
            <pc:docMk/>
            <pc:sldMk cId="2023300331" sldId="387"/>
            <ac:picMk id="13" creationId="{00000000-0000-0000-0000-000000000000}"/>
          </ac:picMkLst>
        </pc:picChg>
      </pc:sldChg>
      <pc:sldChg chg="addSp new del">
        <pc:chgData name="Pritting, Shannon" userId="S::shannon.pritting@suny.edu::b6acce8b-3193-4a7b-b3b8-1dc43a9f8da4" providerId="AD" clId="Web-{F4EADDAD-6605-41D9-B6AC-77F1780EF16E}" dt="2020-02-24T19:01:52.631" v="531"/>
        <pc:sldMkLst>
          <pc:docMk/>
          <pc:sldMk cId="2087495172" sldId="387"/>
        </pc:sldMkLst>
        <pc:spChg chg="add">
          <ac:chgData name="Pritting, Shannon" userId="S::shannon.pritting@suny.edu::b6acce8b-3193-4a7b-b3b8-1dc43a9f8da4" providerId="AD" clId="Web-{F4EADDAD-6605-41D9-B6AC-77F1780EF16E}" dt="2020-02-24T19:01:52.474" v="529"/>
          <ac:spMkLst>
            <pc:docMk/>
            <pc:sldMk cId="2087495172" sldId="387"/>
            <ac:spMk id="5" creationId="{16C72BC2-3869-4D67-A0DC-B923BE9A92DA}"/>
          </ac:spMkLst>
        </pc:spChg>
        <pc:grpChg chg="add">
          <ac:chgData name="Pritting, Shannon" userId="S::shannon.pritting@suny.edu::b6acce8b-3193-4a7b-b3b8-1dc43a9f8da4" providerId="AD" clId="Web-{F4EADDAD-6605-41D9-B6AC-77F1780EF16E}" dt="2020-02-24T19:01:52.506" v="530"/>
          <ac:grpSpMkLst>
            <pc:docMk/>
            <pc:sldMk cId="2087495172" sldId="387"/>
            <ac:grpSpMk id="12" creationId="{A4E252EC-94E9-43E8-8A03-5694040C36B6}"/>
          </ac:grpSpMkLst>
        </pc:grpChg>
      </pc:sldChg>
    </pc:docChg>
  </pc:docChgLst>
  <pc:docChgLst>
    <pc:chgData name="Pritting, Shannon" userId="S::shannon.pritting@suny.edu::b6acce8b-3193-4a7b-b3b8-1dc43a9f8da4" providerId="AD" clId="Web-{D318B461-A755-44A0-A921-5DE2DE2DBA7D}"/>
    <pc:docChg chg="delSld modSld">
      <pc:chgData name="Pritting, Shannon" userId="S::shannon.pritting@suny.edu::b6acce8b-3193-4a7b-b3b8-1dc43a9f8da4" providerId="AD" clId="Web-{D318B461-A755-44A0-A921-5DE2DE2DBA7D}" dt="2020-02-24T17:52:01.729" v="84" actId="20577"/>
      <pc:docMkLst>
        <pc:docMk/>
      </pc:docMkLst>
      <pc:sldChg chg="modSp">
        <pc:chgData name="Pritting, Shannon" userId="S::shannon.pritting@suny.edu::b6acce8b-3193-4a7b-b3b8-1dc43a9f8da4" providerId="AD" clId="Web-{D318B461-A755-44A0-A921-5DE2DE2DBA7D}" dt="2020-02-24T17:50:47.852" v="28" actId="20577"/>
        <pc:sldMkLst>
          <pc:docMk/>
          <pc:sldMk cId="2919431528" sldId="258"/>
        </pc:sldMkLst>
        <pc:spChg chg="mod">
          <ac:chgData name="Pritting, Shannon" userId="S::shannon.pritting@suny.edu::b6acce8b-3193-4a7b-b3b8-1dc43a9f8da4" providerId="AD" clId="Web-{D318B461-A755-44A0-A921-5DE2DE2DBA7D}" dt="2020-02-24T17:50:47.852" v="28" actId="20577"/>
          <ac:spMkLst>
            <pc:docMk/>
            <pc:sldMk cId="2919431528" sldId="258"/>
            <ac:spMk id="19" creationId="{E1608256-D41E-7949-9F8B-A7E248C43ECB}"/>
          </ac:spMkLst>
        </pc:spChg>
      </pc:sldChg>
      <pc:sldChg chg="addSp delSp modSp">
        <pc:chgData name="Pritting, Shannon" userId="S::shannon.pritting@suny.edu::b6acce8b-3193-4a7b-b3b8-1dc43a9f8da4" providerId="AD" clId="Web-{D318B461-A755-44A0-A921-5DE2DE2DBA7D}" dt="2020-02-24T17:52:01.729" v="83" actId="20577"/>
        <pc:sldMkLst>
          <pc:docMk/>
          <pc:sldMk cId="3395575550" sldId="300"/>
        </pc:sldMkLst>
        <pc:spChg chg="del">
          <ac:chgData name="Pritting, Shannon" userId="S::shannon.pritting@suny.edu::b6acce8b-3193-4a7b-b3b8-1dc43a9f8da4" providerId="AD" clId="Web-{D318B461-A755-44A0-A921-5DE2DE2DBA7D}" dt="2020-02-24T17:51:40.932" v="34"/>
          <ac:spMkLst>
            <pc:docMk/>
            <pc:sldMk cId="3395575550" sldId="300"/>
            <ac:spMk id="3" creationId="{B0D9A189-B0D8-4563-8622-09F35A316A46}"/>
          </ac:spMkLst>
        </pc:spChg>
        <pc:spChg chg="add mod">
          <ac:chgData name="Pritting, Shannon" userId="S::shannon.pritting@suny.edu::b6acce8b-3193-4a7b-b3b8-1dc43a9f8da4" providerId="AD" clId="Web-{D318B461-A755-44A0-A921-5DE2DE2DBA7D}" dt="2020-02-24T17:52:01.729" v="83" actId="20577"/>
          <ac:spMkLst>
            <pc:docMk/>
            <pc:sldMk cId="3395575550" sldId="300"/>
            <ac:spMk id="14" creationId="{C75C1F2D-D8E8-4922-9BB0-1555E295F97D}"/>
          </ac:spMkLst>
        </pc:spChg>
        <pc:spChg chg="del mod">
          <ac:chgData name="Pritting, Shannon" userId="S::shannon.pritting@suny.edu::b6acce8b-3193-4a7b-b3b8-1dc43a9f8da4" providerId="AD" clId="Web-{D318B461-A755-44A0-A921-5DE2DE2DBA7D}" dt="2020-02-24T17:51:52.229" v="62"/>
          <ac:spMkLst>
            <pc:docMk/>
            <pc:sldMk cId="3395575550" sldId="300"/>
            <ac:spMk id="15" creationId="{619D2D6C-5ED3-4CFC-B08E-80FF2760CCC3}"/>
          </ac:spMkLst>
        </pc:spChg>
        <pc:graphicFrameChg chg="del">
          <ac:chgData name="Pritting, Shannon" userId="S::shannon.pritting@suny.edu::b6acce8b-3193-4a7b-b3b8-1dc43a9f8da4" providerId="AD" clId="Web-{D318B461-A755-44A0-A921-5DE2DE2DBA7D}" dt="2020-02-24T17:51:41.057" v="35"/>
          <ac:graphicFrameMkLst>
            <pc:docMk/>
            <pc:sldMk cId="3395575550" sldId="300"/>
            <ac:graphicFrameMk id="16" creationId="{A5D41537-F172-451E-AB82-329F067B239B}"/>
          </ac:graphicFrameMkLst>
        </pc:graphicFrameChg>
      </pc:sldChg>
      <pc:sldChg chg="del">
        <pc:chgData name="Pritting, Shannon" userId="S::shannon.pritting@suny.edu::b6acce8b-3193-4a7b-b3b8-1dc43a9f8da4" providerId="AD" clId="Web-{D318B461-A755-44A0-A921-5DE2DE2DBA7D}" dt="2020-02-24T17:51:03.165" v="32"/>
        <pc:sldMkLst>
          <pc:docMk/>
          <pc:sldMk cId="2597148903" sldId="315"/>
        </pc:sldMkLst>
      </pc:sldChg>
      <pc:sldChg chg="del">
        <pc:chgData name="Pritting, Shannon" userId="S::shannon.pritting@suny.edu::b6acce8b-3193-4a7b-b3b8-1dc43a9f8da4" providerId="AD" clId="Web-{D318B461-A755-44A0-A921-5DE2DE2DBA7D}" dt="2020-02-24T17:51:40.776" v="33"/>
        <pc:sldMkLst>
          <pc:docMk/>
          <pc:sldMk cId="559344816" sldId="368"/>
        </pc:sldMkLst>
      </pc:sldChg>
      <pc:sldChg chg="del">
        <pc:chgData name="Pritting, Shannon" userId="S::shannon.pritting@suny.edu::b6acce8b-3193-4a7b-b3b8-1dc43a9f8da4" providerId="AD" clId="Web-{D318B461-A755-44A0-A921-5DE2DE2DBA7D}" dt="2020-02-24T17:50:55.602" v="31"/>
        <pc:sldMkLst>
          <pc:docMk/>
          <pc:sldMk cId="3070354957" sldId="380"/>
        </pc:sldMkLst>
      </pc:sldChg>
    </pc:docChg>
  </pc:docChgLst>
  <pc:docChgLst>
    <pc:chgData name="Smathers, Jennifer" userId="S::jennifer.smathers@suny.edu::10107e7b-e048-47df-8a1d-16dbcd6b7bb5" providerId="AD" clId="Web-{BF9A665C-E0B9-4DF6-82AC-427FDBB0EDB8}"/>
    <pc:docChg chg="modSld">
      <pc:chgData name="Smathers, Jennifer" userId="S::jennifer.smathers@suny.edu::10107e7b-e048-47df-8a1d-16dbcd6b7bb5" providerId="AD" clId="Web-{BF9A665C-E0B9-4DF6-82AC-427FDBB0EDB8}" dt="2020-03-31T04:18:28.248" v="327" actId="20577"/>
      <pc:docMkLst>
        <pc:docMk/>
      </pc:docMkLst>
      <pc:sldChg chg="addSp modSp">
        <pc:chgData name="Smathers, Jennifer" userId="S::jennifer.smathers@suny.edu::10107e7b-e048-47df-8a1d-16dbcd6b7bb5" providerId="AD" clId="Web-{BF9A665C-E0B9-4DF6-82AC-427FDBB0EDB8}" dt="2020-03-31T04:18:25.373" v="326" actId="20577"/>
        <pc:sldMkLst>
          <pc:docMk/>
          <pc:sldMk cId="2432432421" sldId="420"/>
        </pc:sldMkLst>
        <pc:spChg chg="mod">
          <ac:chgData name="Smathers, Jennifer" userId="S::jennifer.smathers@suny.edu::10107e7b-e048-47df-8a1d-16dbcd6b7bb5" providerId="AD" clId="Web-{BF9A665C-E0B9-4DF6-82AC-427FDBB0EDB8}" dt="2020-03-31T04:18:10.389" v="323" actId="1076"/>
          <ac:spMkLst>
            <pc:docMk/>
            <pc:sldMk cId="2432432421" sldId="420"/>
            <ac:spMk id="2" creationId="{C849554B-BDF3-4A89-BD5A-7E91B60DD327}"/>
          </ac:spMkLst>
        </pc:spChg>
        <pc:spChg chg="mod">
          <ac:chgData name="Smathers, Jennifer" userId="S::jennifer.smathers@suny.edu::10107e7b-e048-47df-8a1d-16dbcd6b7bb5" providerId="AD" clId="Web-{BF9A665C-E0B9-4DF6-82AC-427FDBB0EDB8}" dt="2020-03-31T04:18:25.373" v="326" actId="20577"/>
          <ac:spMkLst>
            <pc:docMk/>
            <pc:sldMk cId="2432432421" sldId="420"/>
            <ac:spMk id="3" creationId="{5C3ADCF6-C437-45F8-A776-F41E801090C3}"/>
          </ac:spMkLst>
        </pc:spChg>
        <pc:spChg chg="mod">
          <ac:chgData name="Smathers, Jennifer" userId="S::jennifer.smathers@suny.edu::10107e7b-e048-47df-8a1d-16dbcd6b7bb5" providerId="AD" clId="Web-{BF9A665C-E0B9-4DF6-82AC-427FDBB0EDB8}" dt="2020-03-31T04:18:25.373" v="326" actId="20577"/>
          <ac:spMkLst>
            <pc:docMk/>
            <pc:sldMk cId="2432432421" sldId="420"/>
            <ac:spMk id="4" creationId="{43012BDF-9F4D-4598-B1F1-E8210BDD6CAC}"/>
          </ac:spMkLst>
        </pc:spChg>
        <pc:picChg chg="add mod">
          <ac:chgData name="Smathers, Jennifer" userId="S::jennifer.smathers@suny.edu::10107e7b-e048-47df-8a1d-16dbcd6b7bb5" providerId="AD" clId="Web-{BF9A665C-E0B9-4DF6-82AC-427FDBB0EDB8}" dt="2020-03-31T04:18:13.545" v="324" actId="1076"/>
          <ac:picMkLst>
            <pc:docMk/>
            <pc:sldMk cId="2432432421" sldId="420"/>
            <ac:picMk id="5" creationId="{CEF4C8CC-C6F6-4FF9-B732-8B53437368F9}"/>
          </ac:picMkLst>
        </pc:picChg>
      </pc:sldChg>
      <pc:sldChg chg="modSp">
        <pc:chgData name="Smathers, Jennifer" userId="S::jennifer.smathers@suny.edu::10107e7b-e048-47df-8a1d-16dbcd6b7bb5" providerId="AD" clId="Web-{BF9A665C-E0B9-4DF6-82AC-427FDBB0EDB8}" dt="2020-03-31T02:54:39.861" v="10" actId="20577"/>
        <pc:sldMkLst>
          <pc:docMk/>
          <pc:sldMk cId="229058113" sldId="422"/>
        </pc:sldMkLst>
        <pc:spChg chg="mod">
          <ac:chgData name="Smathers, Jennifer" userId="S::jennifer.smathers@suny.edu::10107e7b-e048-47df-8a1d-16dbcd6b7bb5" providerId="AD" clId="Web-{BF9A665C-E0B9-4DF6-82AC-427FDBB0EDB8}" dt="2020-03-31T02:54:39.861" v="10" actId="20577"/>
          <ac:spMkLst>
            <pc:docMk/>
            <pc:sldMk cId="229058113" sldId="422"/>
            <ac:spMk id="7" creationId="{4DDA4C77-54E1-4C36-AD81-3C76AD15DBA8}"/>
          </ac:spMkLst>
        </pc:spChg>
      </pc:sldChg>
      <pc:sldChg chg="modSp modNotes">
        <pc:chgData name="Smathers, Jennifer" userId="S::jennifer.smathers@suny.edu::10107e7b-e048-47df-8a1d-16dbcd6b7bb5" providerId="AD" clId="Web-{BF9A665C-E0B9-4DF6-82AC-427FDBB0EDB8}" dt="2020-03-31T04:16:13.262" v="303" actId="20577"/>
        <pc:sldMkLst>
          <pc:docMk/>
          <pc:sldMk cId="1554470817" sldId="424"/>
        </pc:sldMkLst>
        <pc:spChg chg="mod">
          <ac:chgData name="Smathers, Jennifer" userId="S::jennifer.smathers@suny.edu::10107e7b-e048-47df-8a1d-16dbcd6b7bb5" providerId="AD" clId="Web-{BF9A665C-E0B9-4DF6-82AC-427FDBB0EDB8}" dt="2020-03-31T04:16:13.262" v="303" actId="20577"/>
          <ac:spMkLst>
            <pc:docMk/>
            <pc:sldMk cId="1554470817" sldId="424"/>
            <ac:spMk id="4" creationId="{43012BDF-9F4D-4598-B1F1-E8210BDD6CAC}"/>
          </ac:spMkLst>
        </pc:spChg>
      </pc:sldChg>
    </pc:docChg>
  </pc:docChgLst>
  <pc:docChgLst>
    <pc:chgData name="Smathers, Jennifer" userId="S::jennifer.smathers@suny.edu::10107e7b-e048-47df-8a1d-16dbcd6b7bb5" providerId="AD" clId="Web-{DEB50E01-C2C2-46E4-9B73-6FE5827A307A}"/>
    <pc:docChg chg="addSld modSld">
      <pc:chgData name="Smathers, Jennifer" userId="S::jennifer.smathers@suny.edu::10107e7b-e048-47df-8a1d-16dbcd6b7bb5" providerId="AD" clId="Web-{DEB50E01-C2C2-46E4-9B73-6FE5827A307A}" dt="2020-03-30T23:37:46.092" v="199"/>
      <pc:docMkLst>
        <pc:docMk/>
      </pc:docMkLst>
      <pc:sldChg chg="addSp delSp modSp add replId modNotes">
        <pc:chgData name="Smathers, Jennifer" userId="S::jennifer.smathers@suny.edu::10107e7b-e048-47df-8a1d-16dbcd6b7bb5" providerId="AD" clId="Web-{DEB50E01-C2C2-46E4-9B73-6FE5827A307A}" dt="2020-03-30T23:37:46.092" v="199"/>
        <pc:sldMkLst>
          <pc:docMk/>
          <pc:sldMk cId="1554470817" sldId="424"/>
        </pc:sldMkLst>
        <pc:spChg chg="mod">
          <ac:chgData name="Smathers, Jennifer" userId="S::jennifer.smathers@suny.edu::10107e7b-e048-47df-8a1d-16dbcd6b7bb5" providerId="AD" clId="Web-{DEB50E01-C2C2-46E4-9B73-6FE5827A307A}" dt="2020-03-30T23:33:27.402" v="161" actId="20577"/>
          <ac:spMkLst>
            <pc:docMk/>
            <pc:sldMk cId="1554470817" sldId="424"/>
            <ac:spMk id="2" creationId="{C849554B-BDF3-4A89-BD5A-7E91B60DD327}"/>
          </ac:spMkLst>
        </pc:spChg>
        <pc:spChg chg="del mod">
          <ac:chgData name="Smathers, Jennifer" userId="S::jennifer.smathers@suny.edu::10107e7b-e048-47df-8a1d-16dbcd6b7bb5" providerId="AD" clId="Web-{DEB50E01-C2C2-46E4-9B73-6FE5827A307A}" dt="2020-03-30T23:27:16.381" v="39"/>
          <ac:spMkLst>
            <pc:docMk/>
            <pc:sldMk cId="1554470817" sldId="424"/>
            <ac:spMk id="3" creationId="{5C3ADCF6-C437-45F8-A776-F41E801090C3}"/>
          </ac:spMkLst>
        </pc:spChg>
        <pc:spChg chg="mod">
          <ac:chgData name="Smathers, Jennifer" userId="S::jennifer.smathers@suny.edu::10107e7b-e048-47df-8a1d-16dbcd6b7bb5" providerId="AD" clId="Web-{DEB50E01-C2C2-46E4-9B73-6FE5827A307A}" dt="2020-03-30T23:36:39.357" v="198" actId="14100"/>
          <ac:spMkLst>
            <pc:docMk/>
            <pc:sldMk cId="1554470817" sldId="424"/>
            <ac:spMk id="4" creationId="{43012BDF-9F4D-4598-B1F1-E8210BDD6CAC}"/>
          </ac:spMkLst>
        </pc:spChg>
        <pc:spChg chg="add del mod">
          <ac:chgData name="Smathers, Jennifer" userId="S::jennifer.smathers@suny.edu::10107e7b-e048-47df-8a1d-16dbcd6b7bb5" providerId="AD" clId="Web-{DEB50E01-C2C2-46E4-9B73-6FE5827A307A}" dt="2020-03-30T23:27:21.818" v="40"/>
          <ac:spMkLst>
            <pc:docMk/>
            <pc:sldMk cId="1554470817" sldId="424"/>
            <ac:spMk id="6" creationId="{462D6B1A-4D3E-4C68-88B1-CECC05AC7E69}"/>
          </ac:spMkLst>
        </pc:spChg>
        <pc:picChg chg="add mod">
          <ac:chgData name="Smathers, Jennifer" userId="S::jennifer.smathers@suny.edu::10107e7b-e048-47df-8a1d-16dbcd6b7bb5" providerId="AD" clId="Web-{DEB50E01-C2C2-46E4-9B73-6FE5827A307A}" dt="2020-03-30T23:37:46.092" v="199"/>
          <ac:picMkLst>
            <pc:docMk/>
            <pc:sldMk cId="1554470817" sldId="424"/>
            <ac:picMk id="8" creationId="{65255FD2-8A12-4DD3-80A5-DF29B18574A9}"/>
          </ac:picMkLst>
        </pc:picChg>
      </pc:sldChg>
    </pc:docChg>
  </pc:docChgLst>
  <pc:docChgLst>
    <pc:chgData name="McGee, Margaret" userId="S::margaret.mcgee@suny.edu::07377fe7-8f05-4c22-a697-5f820ef7115e" providerId="AD" clId="Web-{3E5CF659-2114-4FDA-B4D1-65E7BD3D24C6}"/>
    <pc:docChg chg="modSld">
      <pc:chgData name="McGee, Margaret" userId="S::margaret.mcgee@suny.edu::07377fe7-8f05-4c22-a697-5f820ef7115e" providerId="AD" clId="Web-{3E5CF659-2114-4FDA-B4D1-65E7BD3D24C6}" dt="2020-07-28T14:04:09.376" v="3" actId="20577"/>
      <pc:docMkLst>
        <pc:docMk/>
      </pc:docMkLst>
      <pc:sldChg chg="modSp">
        <pc:chgData name="McGee, Margaret" userId="S::margaret.mcgee@suny.edu::07377fe7-8f05-4c22-a697-5f820ef7115e" providerId="AD" clId="Web-{3E5CF659-2114-4FDA-B4D1-65E7BD3D24C6}" dt="2020-07-28T14:04:09.376" v="2" actId="20577"/>
        <pc:sldMkLst>
          <pc:docMk/>
          <pc:sldMk cId="680024156" sldId="467"/>
        </pc:sldMkLst>
        <pc:spChg chg="mod">
          <ac:chgData name="McGee, Margaret" userId="S::margaret.mcgee@suny.edu::07377fe7-8f05-4c22-a697-5f820ef7115e" providerId="AD" clId="Web-{3E5CF659-2114-4FDA-B4D1-65E7BD3D24C6}" dt="2020-07-28T14:04:09.376" v="2" actId="20577"/>
          <ac:spMkLst>
            <pc:docMk/>
            <pc:sldMk cId="680024156" sldId="467"/>
            <ac:spMk id="4" creationId="{5341DB96-EA4D-479F-8145-807E5104D577}"/>
          </ac:spMkLst>
        </pc:spChg>
      </pc:sldChg>
    </pc:docChg>
  </pc:docChgLst>
  <pc:docChgLst>
    <pc:chgData name="Pawlowski, Gail" userId="S::gail.pawlowski@suny.edu::bd5da5e8-06b1-4cc2-aa69-9abf12f7c241" providerId="AD" clId="Web-{FE89DC86-53B3-44EF-91DA-7377328538C7}"/>
    <pc:docChg chg="modSld">
      <pc:chgData name="Pawlowski, Gail" userId="S::gail.pawlowski@suny.edu::bd5da5e8-06b1-4cc2-aa69-9abf12f7c241" providerId="AD" clId="Web-{FE89DC86-53B3-44EF-91DA-7377328538C7}" dt="2020-02-25T02:55:15.947" v="20" actId="20577"/>
      <pc:docMkLst>
        <pc:docMk/>
      </pc:docMkLst>
      <pc:sldChg chg="modSp">
        <pc:chgData name="Pawlowski, Gail" userId="S::gail.pawlowski@suny.edu::bd5da5e8-06b1-4cc2-aa69-9abf12f7c241" providerId="AD" clId="Web-{FE89DC86-53B3-44EF-91DA-7377328538C7}" dt="2020-02-25T02:54:15.931" v="12" actId="20577"/>
        <pc:sldMkLst>
          <pc:docMk/>
          <pc:sldMk cId="2927739056" sldId="389"/>
        </pc:sldMkLst>
        <pc:spChg chg="mod">
          <ac:chgData name="Pawlowski, Gail" userId="S::gail.pawlowski@suny.edu::bd5da5e8-06b1-4cc2-aa69-9abf12f7c241" providerId="AD" clId="Web-{FE89DC86-53B3-44EF-91DA-7377328538C7}" dt="2020-02-25T02:54:15.931" v="12" actId="20577"/>
          <ac:spMkLst>
            <pc:docMk/>
            <pc:sldMk cId="2927739056" sldId="389"/>
            <ac:spMk id="20" creationId="{32BE5DFF-231E-4A73-8EC9-783CF74A8384}"/>
          </ac:spMkLst>
        </pc:spChg>
      </pc:sldChg>
      <pc:sldChg chg="modSp">
        <pc:chgData name="Pawlowski, Gail" userId="S::gail.pawlowski@suny.edu::bd5da5e8-06b1-4cc2-aa69-9abf12f7c241" providerId="AD" clId="Web-{FE89DC86-53B3-44EF-91DA-7377328538C7}" dt="2020-02-25T02:55:15.947" v="19" actId="20577"/>
        <pc:sldMkLst>
          <pc:docMk/>
          <pc:sldMk cId="3625907871" sldId="391"/>
        </pc:sldMkLst>
        <pc:spChg chg="mod">
          <ac:chgData name="Pawlowski, Gail" userId="S::gail.pawlowski@suny.edu::bd5da5e8-06b1-4cc2-aa69-9abf12f7c241" providerId="AD" clId="Web-{FE89DC86-53B3-44EF-91DA-7377328538C7}" dt="2020-02-25T02:55:15.947" v="19" actId="20577"/>
          <ac:spMkLst>
            <pc:docMk/>
            <pc:sldMk cId="3625907871" sldId="391"/>
            <ac:spMk id="4" creationId="{B265B45E-18EB-42DE-B28A-3293B6E48E79}"/>
          </ac:spMkLst>
        </pc:spChg>
      </pc:sldChg>
    </pc:docChg>
  </pc:docChgLst>
  <pc:docChgLst>
    <pc:chgData name="McGee, Margaret" userId="S::margaret.mcgee@suny.edu::07377fe7-8f05-4c22-a697-5f820ef7115e" providerId="AD" clId="Web-{6CCD8EC2-57A7-790B-4110-7235B51D28C7}"/>
    <pc:docChg chg="modSld">
      <pc:chgData name="McGee, Margaret" userId="S::margaret.mcgee@suny.edu::07377fe7-8f05-4c22-a697-5f820ef7115e" providerId="AD" clId="Web-{6CCD8EC2-57A7-790B-4110-7235B51D28C7}" dt="2020-01-31T18:37:12.628" v="13" actId="20577"/>
      <pc:docMkLst>
        <pc:docMk/>
      </pc:docMkLst>
      <pc:sldChg chg="modSp">
        <pc:chgData name="McGee, Margaret" userId="S::margaret.mcgee@suny.edu::07377fe7-8f05-4c22-a697-5f820ef7115e" providerId="AD" clId="Web-{6CCD8EC2-57A7-790B-4110-7235B51D28C7}" dt="2020-01-31T18:36:43.362" v="2" actId="20577"/>
        <pc:sldMkLst>
          <pc:docMk/>
          <pc:sldMk cId="2832116887" sldId="370"/>
        </pc:sldMkLst>
        <pc:spChg chg="mod">
          <ac:chgData name="McGee, Margaret" userId="S::margaret.mcgee@suny.edu::07377fe7-8f05-4c22-a697-5f820ef7115e" providerId="AD" clId="Web-{6CCD8EC2-57A7-790B-4110-7235B51D28C7}" dt="2020-01-31T18:36:43.362" v="2" actId="20577"/>
          <ac:spMkLst>
            <pc:docMk/>
            <pc:sldMk cId="2832116887" sldId="370"/>
            <ac:spMk id="3" creationId="{4DBDDB3F-B73C-4F73-9955-8AC852907A47}"/>
          </ac:spMkLst>
        </pc:spChg>
      </pc:sldChg>
      <pc:sldChg chg="modSp">
        <pc:chgData name="McGee, Margaret" userId="S::margaret.mcgee@suny.edu::07377fe7-8f05-4c22-a697-5f820ef7115e" providerId="AD" clId="Web-{6CCD8EC2-57A7-790B-4110-7235B51D28C7}" dt="2020-01-31T18:37:12.628" v="12" actId="20577"/>
        <pc:sldMkLst>
          <pc:docMk/>
          <pc:sldMk cId="3912436486" sldId="371"/>
        </pc:sldMkLst>
        <pc:spChg chg="mod">
          <ac:chgData name="McGee, Margaret" userId="S::margaret.mcgee@suny.edu::07377fe7-8f05-4c22-a697-5f820ef7115e" providerId="AD" clId="Web-{6CCD8EC2-57A7-790B-4110-7235B51D28C7}" dt="2020-01-31T18:37:12.628" v="12" actId="20577"/>
          <ac:spMkLst>
            <pc:docMk/>
            <pc:sldMk cId="3912436486" sldId="371"/>
            <ac:spMk id="3" creationId="{4DBDDB3F-B73C-4F73-9955-8AC852907A47}"/>
          </ac:spMkLst>
        </pc:spChg>
      </pc:sldChg>
    </pc:docChg>
  </pc:docChgLst>
  <pc:docChgLst>
    <pc:chgData name="Eichelberger, Michelle" userId="S::michelle.eichelberger@suny.edu::1bd4442c-2af1-40d1-9d43-8e1df5db51d4" providerId="AD" clId="Web-{AAB15DB8-54E8-F7E7-3D6F-C41EA74F21AA}"/>
    <pc:docChg chg="modSld">
      <pc:chgData name="Eichelberger, Michelle" userId="S::michelle.eichelberger@suny.edu::1bd4442c-2af1-40d1-9d43-8e1df5db51d4" providerId="AD" clId="Web-{AAB15DB8-54E8-F7E7-3D6F-C41EA74F21AA}" dt="2019-12-19T16:30:26.143" v="314" actId="20577"/>
      <pc:docMkLst>
        <pc:docMk/>
      </pc:docMkLst>
      <pc:sldChg chg="modSp">
        <pc:chgData name="Eichelberger, Michelle" userId="S::michelle.eichelberger@suny.edu::1bd4442c-2af1-40d1-9d43-8e1df5db51d4" providerId="AD" clId="Web-{AAB15DB8-54E8-F7E7-3D6F-C41EA74F21AA}" dt="2019-12-19T16:30:17.409" v="312" actId="20577"/>
        <pc:sldMkLst>
          <pc:docMk/>
          <pc:sldMk cId="1782767769" sldId="314"/>
        </pc:sldMkLst>
        <pc:spChg chg="mod">
          <ac:chgData name="Eichelberger, Michelle" userId="S::michelle.eichelberger@suny.edu::1bd4442c-2af1-40d1-9d43-8e1df5db51d4" providerId="AD" clId="Web-{AAB15DB8-54E8-F7E7-3D6F-C41EA74F21AA}" dt="2019-12-19T16:30:17.409" v="31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AAB15DB8-54E8-F7E7-3D6F-C41EA74F21AA}" dt="2019-12-18T13:11:44.243" v="253" actId="20577"/>
        <pc:sldMkLst>
          <pc:docMk/>
          <pc:sldMk cId="2597148903" sldId="315"/>
        </pc:sldMkLst>
        <pc:spChg chg="mod">
          <ac:chgData name="Eichelberger, Michelle" userId="S::michelle.eichelberger@suny.edu::1bd4442c-2af1-40d1-9d43-8e1df5db51d4" providerId="AD" clId="Web-{AAB15DB8-54E8-F7E7-3D6F-C41EA74F21AA}" dt="2019-12-18T13:11:44.243" v="253" actId="20577"/>
          <ac:spMkLst>
            <pc:docMk/>
            <pc:sldMk cId="2597148903" sldId="315"/>
            <ac:spMk id="3" creationId="{00000000-0000-0000-0000-000000000000}"/>
          </ac:spMkLst>
        </pc:spChg>
      </pc:sldChg>
    </pc:docChg>
  </pc:docChgLst>
  <pc:docChgLst>
    <pc:chgData name="Koerber, Jennifer" userId="S::jennifer.koerber@suny.edu::91757253-cc7b-4705-809f-b291d8f3bd2f" providerId="AD" clId="Web-{EF8BF069-463C-8B01-C6CA-97B72AA3FECE}"/>
    <pc:docChg chg="modSld">
      <pc:chgData name="Koerber, Jennifer" userId="S::jennifer.koerber@suny.edu::91757253-cc7b-4705-809f-b291d8f3bd2f" providerId="AD" clId="Web-{EF8BF069-463C-8B01-C6CA-97B72AA3FECE}" dt="2019-11-22T18:30:54.044" v="226" actId="20577"/>
      <pc:docMkLst>
        <pc:docMk/>
      </pc:docMkLst>
      <pc:sldChg chg="modSp">
        <pc:chgData name="Koerber, Jennifer" userId="S::jennifer.koerber@suny.edu::91757253-cc7b-4705-809f-b291d8f3bd2f" providerId="AD" clId="Web-{EF8BF069-463C-8B01-C6CA-97B72AA3FECE}" dt="2019-11-22T18:25:05.779" v="219" actId="20577"/>
        <pc:sldMkLst>
          <pc:docMk/>
          <pc:sldMk cId="2171438980" sldId="317"/>
        </pc:sldMkLst>
        <pc:spChg chg="mod">
          <ac:chgData name="Koerber, Jennifer" userId="S::jennifer.koerber@suny.edu::91757253-cc7b-4705-809f-b291d8f3bd2f" providerId="AD" clId="Web-{EF8BF069-463C-8B01-C6CA-97B72AA3FECE}" dt="2019-11-22T18:25:05.779" v="219" actId="20577"/>
          <ac:spMkLst>
            <pc:docMk/>
            <pc:sldMk cId="2171438980" sldId="317"/>
            <ac:spMk id="3" creationId="{FB9274B1-AFC9-4FA6-8DD4-15DD0E25131C}"/>
          </ac:spMkLst>
        </pc:spChg>
      </pc:sldChg>
      <pc:sldChg chg="modSp">
        <pc:chgData name="Koerber, Jennifer" userId="S::jennifer.koerber@suny.edu::91757253-cc7b-4705-809f-b291d8f3bd2f" providerId="AD" clId="Web-{EF8BF069-463C-8B01-C6CA-97B72AA3FECE}" dt="2019-11-22T18:30:54.044" v="225" actId="20577"/>
        <pc:sldMkLst>
          <pc:docMk/>
          <pc:sldMk cId="498256463" sldId="319"/>
        </pc:sldMkLst>
        <pc:spChg chg="mod">
          <ac:chgData name="Koerber, Jennifer" userId="S::jennifer.koerber@suny.edu::91757253-cc7b-4705-809f-b291d8f3bd2f" providerId="AD" clId="Web-{EF8BF069-463C-8B01-C6CA-97B72AA3FECE}" dt="2019-11-22T18:30:54.044" v="225" actId="20577"/>
          <ac:spMkLst>
            <pc:docMk/>
            <pc:sldMk cId="498256463" sldId="319"/>
            <ac:spMk id="3" creationId="{79F088FC-102D-49CB-B1DF-8F39C8CDCD58}"/>
          </ac:spMkLst>
        </pc:spChg>
      </pc:sldChg>
    </pc:docChg>
  </pc:docChgLst>
  <pc:docChgLst>
    <pc:chgData name="Jackson, Timothy" userId="S::timothy.jackson@suny.edu::9ce01cec-8b46-438e-9d10-af58cd21d299" providerId="AD" clId="Web-{C14B7F05-03B8-4878-878E-3D49EA0BB4D6}"/>
    <pc:docChg chg="modSld">
      <pc:chgData name="Jackson, Timothy" userId="S::timothy.jackson@suny.edu::9ce01cec-8b46-438e-9d10-af58cd21d299" providerId="AD" clId="Web-{C14B7F05-03B8-4878-878E-3D49EA0BB4D6}" dt="2020-07-28T13:56:14.359" v="114" actId="20577"/>
      <pc:docMkLst>
        <pc:docMk/>
      </pc:docMkLst>
      <pc:sldChg chg="modSp">
        <pc:chgData name="Jackson, Timothy" userId="S::timothy.jackson@suny.edu::9ce01cec-8b46-438e-9d10-af58cd21d299" providerId="AD" clId="Web-{C14B7F05-03B8-4878-878E-3D49EA0BB4D6}" dt="2020-07-28T13:56:14.359" v="113" actId="20577"/>
        <pc:sldMkLst>
          <pc:docMk/>
          <pc:sldMk cId="4152834119" sldId="459"/>
        </pc:sldMkLst>
        <pc:spChg chg="mod">
          <ac:chgData name="Jackson, Timothy" userId="S::timothy.jackson@suny.edu::9ce01cec-8b46-438e-9d10-af58cd21d299" providerId="AD" clId="Web-{C14B7F05-03B8-4878-878E-3D49EA0BB4D6}" dt="2020-07-28T13:56:14.359" v="113" actId="20577"/>
          <ac:spMkLst>
            <pc:docMk/>
            <pc:sldMk cId="4152834119" sldId="459"/>
            <ac:spMk id="5" creationId="{535E1953-C7A3-4180-AAE1-5C1894D3B757}"/>
          </ac:spMkLst>
        </pc:spChg>
      </pc:sldChg>
    </pc:docChg>
  </pc:docChgLst>
  <pc:docChgLst>
    <pc:chgData name="McGee, Margaret" userId="S::margaret.mcgee@suny.edu::07377fe7-8f05-4c22-a697-5f820ef7115e" providerId="AD" clId="Web-{41101A6C-3FA8-4AB6-AEF4-AEE61A7F1AFD}"/>
    <pc:docChg chg="addSld modSld">
      <pc:chgData name="McGee, Margaret" userId="S::margaret.mcgee@suny.edu::07377fe7-8f05-4c22-a697-5f820ef7115e" providerId="AD" clId="Web-{41101A6C-3FA8-4AB6-AEF4-AEE61A7F1AFD}" dt="2020-02-25T03:10:47.469" v="1708" actId="20577"/>
      <pc:docMkLst>
        <pc:docMk/>
      </pc:docMkLst>
      <pc:sldChg chg="modSp">
        <pc:chgData name="McGee, Margaret" userId="S::margaret.mcgee@suny.edu::07377fe7-8f05-4c22-a697-5f820ef7115e" providerId="AD" clId="Web-{41101A6C-3FA8-4AB6-AEF4-AEE61A7F1AFD}" dt="2020-02-25T03:02:04.435" v="1461" actId="14100"/>
        <pc:sldMkLst>
          <pc:docMk/>
          <pc:sldMk cId="2227392382" sldId="342"/>
        </pc:sldMkLst>
        <pc:spChg chg="mod">
          <ac:chgData name="McGee, Margaret" userId="S::margaret.mcgee@suny.edu::07377fe7-8f05-4c22-a697-5f820ef7115e" providerId="AD" clId="Web-{41101A6C-3FA8-4AB6-AEF4-AEE61A7F1AFD}" dt="2020-02-25T03:01:47.607" v="1460" actId="14100"/>
          <ac:spMkLst>
            <pc:docMk/>
            <pc:sldMk cId="2227392382" sldId="342"/>
            <ac:spMk id="2" creationId="{71EA7B85-A46E-4A0A-B5A6-003D849DE4A5}"/>
          </ac:spMkLst>
        </pc:spChg>
        <pc:spChg chg="mod">
          <ac:chgData name="McGee, Margaret" userId="S::margaret.mcgee@suny.edu::07377fe7-8f05-4c22-a697-5f820ef7115e" providerId="AD" clId="Web-{41101A6C-3FA8-4AB6-AEF4-AEE61A7F1AFD}" dt="2020-02-25T03:02:04.435" v="1461" actId="14100"/>
          <ac:spMkLst>
            <pc:docMk/>
            <pc:sldMk cId="2227392382" sldId="342"/>
            <ac:spMk id="3" creationId="{4DBDDB3F-B73C-4F73-9955-8AC852907A47}"/>
          </ac:spMkLst>
        </pc:spChg>
      </pc:sldChg>
      <pc:sldChg chg="modSp">
        <pc:chgData name="McGee, Margaret" userId="S::margaret.mcgee@suny.edu::07377fe7-8f05-4c22-a697-5f820ef7115e" providerId="AD" clId="Web-{41101A6C-3FA8-4AB6-AEF4-AEE61A7F1AFD}" dt="2020-02-25T03:02:09.747" v="1462" actId="14100"/>
        <pc:sldMkLst>
          <pc:docMk/>
          <pc:sldMk cId="295589292" sldId="369"/>
        </pc:sldMkLst>
        <pc:spChg chg="mod">
          <ac:chgData name="McGee, Margaret" userId="S::margaret.mcgee@suny.edu::07377fe7-8f05-4c22-a697-5f820ef7115e" providerId="AD" clId="Web-{41101A6C-3FA8-4AB6-AEF4-AEE61A7F1AFD}" dt="2020-02-25T03:01:34.325" v="1454" actId="20577"/>
          <ac:spMkLst>
            <pc:docMk/>
            <pc:sldMk cId="295589292" sldId="369"/>
            <ac:spMk id="2" creationId="{71EA7B85-A46E-4A0A-B5A6-003D849DE4A5}"/>
          </ac:spMkLst>
        </pc:spChg>
        <pc:spChg chg="mod">
          <ac:chgData name="McGee, Margaret" userId="S::margaret.mcgee@suny.edu::07377fe7-8f05-4c22-a697-5f820ef7115e" providerId="AD" clId="Web-{41101A6C-3FA8-4AB6-AEF4-AEE61A7F1AFD}" dt="2020-02-25T03:02:09.747" v="1462" actId="14100"/>
          <ac:spMkLst>
            <pc:docMk/>
            <pc:sldMk cId="295589292" sldId="369"/>
            <ac:spMk id="3" creationId="{4DBDDB3F-B73C-4F73-9955-8AC852907A47}"/>
          </ac:spMkLst>
        </pc:spChg>
      </pc:sldChg>
      <pc:sldChg chg="modSp">
        <pc:chgData name="McGee, Margaret" userId="S::margaret.mcgee@suny.edu::07377fe7-8f05-4c22-a697-5f820ef7115e" providerId="AD" clId="Web-{41101A6C-3FA8-4AB6-AEF4-AEE61A7F1AFD}" dt="2020-02-25T03:06:13.780" v="1482" actId="14100"/>
        <pc:sldMkLst>
          <pc:docMk/>
          <pc:sldMk cId="2832116887" sldId="370"/>
        </pc:sldMkLst>
        <pc:spChg chg="mod">
          <ac:chgData name="McGee, Margaret" userId="S::margaret.mcgee@suny.edu::07377fe7-8f05-4c22-a697-5f820ef7115e" providerId="AD" clId="Web-{41101A6C-3FA8-4AB6-AEF4-AEE61A7F1AFD}" dt="2020-02-25T03:06:08.874" v="1481" actId="14100"/>
          <ac:spMkLst>
            <pc:docMk/>
            <pc:sldMk cId="2832116887" sldId="370"/>
            <ac:spMk id="2" creationId="{71EA7B85-A46E-4A0A-B5A6-003D849DE4A5}"/>
          </ac:spMkLst>
        </pc:spChg>
        <pc:spChg chg="mod">
          <ac:chgData name="McGee, Margaret" userId="S::margaret.mcgee@suny.edu::07377fe7-8f05-4c22-a697-5f820ef7115e" providerId="AD" clId="Web-{41101A6C-3FA8-4AB6-AEF4-AEE61A7F1AFD}" dt="2020-02-25T03:06:13.780" v="1482" actId="14100"/>
          <ac:spMkLst>
            <pc:docMk/>
            <pc:sldMk cId="2832116887" sldId="370"/>
            <ac:spMk id="3" creationId="{4DBDDB3F-B73C-4F73-9955-8AC852907A47}"/>
          </ac:spMkLst>
        </pc:spChg>
      </pc:sldChg>
      <pc:sldChg chg="modSp">
        <pc:chgData name="McGee, Margaret" userId="S::margaret.mcgee@suny.edu::07377fe7-8f05-4c22-a697-5f820ef7115e" providerId="AD" clId="Web-{41101A6C-3FA8-4AB6-AEF4-AEE61A7F1AFD}" dt="2020-02-25T03:02:28.513" v="1465" actId="1076"/>
        <pc:sldMkLst>
          <pc:docMk/>
          <pc:sldMk cId="20872472" sldId="377"/>
        </pc:sldMkLst>
        <pc:spChg chg="mod">
          <ac:chgData name="McGee, Margaret" userId="S::margaret.mcgee@suny.edu::07377fe7-8f05-4c22-a697-5f820ef7115e" providerId="AD" clId="Web-{41101A6C-3FA8-4AB6-AEF4-AEE61A7F1AFD}" dt="2020-02-25T03:00:50.106" v="1447" actId="14100"/>
          <ac:spMkLst>
            <pc:docMk/>
            <pc:sldMk cId="20872472" sldId="377"/>
            <ac:spMk id="2" creationId="{71EA7B85-A46E-4A0A-B5A6-003D849DE4A5}"/>
          </ac:spMkLst>
        </pc:spChg>
        <pc:spChg chg="mod">
          <ac:chgData name="McGee, Margaret" userId="S::margaret.mcgee@suny.edu::07377fe7-8f05-4c22-a697-5f820ef7115e" providerId="AD" clId="Web-{41101A6C-3FA8-4AB6-AEF4-AEE61A7F1AFD}" dt="2020-02-25T03:02:28.513" v="1465" actId="1076"/>
          <ac:spMkLst>
            <pc:docMk/>
            <pc:sldMk cId="20872472" sldId="377"/>
            <ac:spMk id="6" creationId="{0134EE62-A3AE-4ABC-9D13-84F3C54BAAF7}"/>
          </ac:spMkLst>
        </pc:spChg>
      </pc:sldChg>
      <pc:sldChg chg="modSp">
        <pc:chgData name="McGee, Margaret" userId="S::margaret.mcgee@suny.edu::07377fe7-8f05-4c22-a697-5f820ef7115e" providerId="AD" clId="Web-{41101A6C-3FA8-4AB6-AEF4-AEE61A7F1AFD}" dt="2020-02-25T03:10:47.469" v="1707" actId="20577"/>
        <pc:sldMkLst>
          <pc:docMk/>
          <pc:sldMk cId="620162658" sldId="379"/>
        </pc:sldMkLst>
        <pc:spChg chg="mod">
          <ac:chgData name="McGee, Margaret" userId="S::margaret.mcgee@suny.edu::07377fe7-8f05-4c22-a697-5f820ef7115e" providerId="AD" clId="Web-{41101A6C-3FA8-4AB6-AEF4-AEE61A7F1AFD}" dt="2020-02-25T03:06:23.639" v="1483" actId="20577"/>
          <ac:spMkLst>
            <pc:docMk/>
            <pc:sldMk cId="620162658" sldId="379"/>
            <ac:spMk id="2" creationId="{71EA7B85-A46E-4A0A-B5A6-003D849DE4A5}"/>
          </ac:spMkLst>
        </pc:spChg>
        <pc:spChg chg="mod">
          <ac:chgData name="McGee, Margaret" userId="S::margaret.mcgee@suny.edu::07377fe7-8f05-4c22-a697-5f820ef7115e" providerId="AD" clId="Web-{41101A6C-3FA8-4AB6-AEF4-AEE61A7F1AFD}" dt="2020-02-25T03:10:47.469" v="1707" actId="20577"/>
          <ac:spMkLst>
            <pc:docMk/>
            <pc:sldMk cId="620162658" sldId="379"/>
            <ac:spMk id="6" creationId="{0134EE62-A3AE-4ABC-9D13-84F3C54BAAF7}"/>
          </ac:spMkLst>
        </pc:spChg>
        <pc:picChg chg="mod">
          <ac:chgData name="McGee, Margaret" userId="S::margaret.mcgee@suny.edu::07377fe7-8f05-4c22-a697-5f820ef7115e" providerId="AD" clId="Web-{41101A6C-3FA8-4AB6-AEF4-AEE61A7F1AFD}" dt="2020-02-25T03:03:05.888" v="1469" actId="1076"/>
          <ac:picMkLst>
            <pc:docMk/>
            <pc:sldMk cId="620162658" sldId="379"/>
            <ac:picMk id="3" creationId="{2B67234E-C44C-41EA-B65A-6DEE4AE95277}"/>
          </ac:picMkLst>
        </pc:picChg>
      </pc:sldChg>
      <pc:sldChg chg="addSp delSp modSp add replId">
        <pc:chgData name="McGee, Margaret" userId="S::margaret.mcgee@suny.edu::07377fe7-8f05-4c22-a697-5f820ef7115e" providerId="AD" clId="Web-{41101A6C-3FA8-4AB6-AEF4-AEE61A7F1AFD}" dt="2020-02-25T03:10:41.047" v="1697" actId="20577"/>
        <pc:sldMkLst>
          <pc:docMk/>
          <pc:sldMk cId="3559365283" sldId="395"/>
        </pc:sldMkLst>
        <pc:spChg chg="mod">
          <ac:chgData name="McGee, Margaret" userId="S::margaret.mcgee@suny.edu::07377fe7-8f05-4c22-a697-5f820ef7115e" providerId="AD" clId="Web-{41101A6C-3FA8-4AB6-AEF4-AEE61A7F1AFD}" dt="2020-02-25T03:00:31.231" v="1444" actId="1076"/>
          <ac:spMkLst>
            <pc:docMk/>
            <pc:sldMk cId="3559365283" sldId="395"/>
            <ac:spMk id="2" creationId="{71EA7B85-A46E-4A0A-B5A6-003D849DE4A5}"/>
          </ac:spMkLst>
        </pc:spChg>
        <pc:spChg chg="mod">
          <ac:chgData name="McGee, Margaret" userId="S::margaret.mcgee@suny.edu::07377fe7-8f05-4c22-a697-5f820ef7115e" providerId="AD" clId="Web-{41101A6C-3FA8-4AB6-AEF4-AEE61A7F1AFD}" dt="2020-02-25T03:10:41.047" v="1697" actId="20577"/>
          <ac:spMkLst>
            <pc:docMk/>
            <pc:sldMk cId="3559365283" sldId="395"/>
            <ac:spMk id="6" creationId="{0134EE62-A3AE-4ABC-9D13-84F3C54BAAF7}"/>
          </ac:spMkLst>
        </pc:spChg>
        <pc:picChg chg="mod">
          <ac:chgData name="McGee, Margaret" userId="S::margaret.mcgee@suny.edu::07377fe7-8f05-4c22-a697-5f820ef7115e" providerId="AD" clId="Web-{41101A6C-3FA8-4AB6-AEF4-AEE61A7F1AFD}" dt="2020-02-25T03:03:16.123" v="1471" actId="1076"/>
          <ac:picMkLst>
            <pc:docMk/>
            <pc:sldMk cId="3559365283" sldId="395"/>
            <ac:picMk id="3" creationId="{2B67234E-C44C-41EA-B65A-6DEE4AE95277}"/>
          </ac:picMkLst>
        </pc:picChg>
        <pc:picChg chg="add del mod">
          <ac:chgData name="McGee, Margaret" userId="S::margaret.mcgee@suny.edu::07377fe7-8f05-4c22-a697-5f820ef7115e" providerId="AD" clId="Web-{41101A6C-3FA8-4AB6-AEF4-AEE61A7F1AFD}" dt="2020-02-25T02:50:41.290" v="822"/>
          <ac:picMkLst>
            <pc:docMk/>
            <pc:sldMk cId="3559365283" sldId="395"/>
            <ac:picMk id="4" creationId="{1A178745-CC37-43F0-B34A-19DC9302857E}"/>
          </ac:picMkLst>
        </pc:picChg>
        <pc:picChg chg="add del mod">
          <ac:chgData name="McGee, Margaret" userId="S::margaret.mcgee@suny.edu::07377fe7-8f05-4c22-a697-5f820ef7115e" providerId="AD" clId="Web-{41101A6C-3FA8-4AB6-AEF4-AEE61A7F1AFD}" dt="2020-02-25T02:51:02.759" v="824"/>
          <ac:picMkLst>
            <pc:docMk/>
            <pc:sldMk cId="3559365283" sldId="395"/>
            <ac:picMk id="15" creationId="{37B00FF9-48CB-4D5B-B8CB-6F8A87652EB0}"/>
          </ac:picMkLst>
        </pc:picChg>
        <pc:picChg chg="add del mod">
          <ac:chgData name="McGee, Margaret" userId="S::margaret.mcgee@suny.edu::07377fe7-8f05-4c22-a697-5f820ef7115e" providerId="AD" clId="Web-{41101A6C-3FA8-4AB6-AEF4-AEE61A7F1AFD}" dt="2020-02-25T02:51:19.712" v="826"/>
          <ac:picMkLst>
            <pc:docMk/>
            <pc:sldMk cId="3559365283" sldId="395"/>
            <ac:picMk id="17" creationId="{DF66C9CE-98EE-41E5-A611-763C55923F31}"/>
          </ac:picMkLst>
        </pc:picChg>
        <pc:picChg chg="add del mod">
          <ac:chgData name="McGee, Margaret" userId="S::margaret.mcgee@suny.edu::07377fe7-8f05-4c22-a697-5f820ef7115e" providerId="AD" clId="Web-{41101A6C-3FA8-4AB6-AEF4-AEE61A7F1AFD}" dt="2020-02-25T02:52:03.135" v="829"/>
          <ac:picMkLst>
            <pc:docMk/>
            <pc:sldMk cId="3559365283" sldId="395"/>
            <ac:picMk id="19" creationId="{F1D25851-EAE0-4B33-BB5B-41515CFFAB28}"/>
          </ac:picMkLst>
        </pc:picChg>
        <pc:picChg chg="add del mod">
          <ac:chgData name="McGee, Margaret" userId="S::margaret.mcgee@suny.edu::07377fe7-8f05-4c22-a697-5f820ef7115e" providerId="AD" clId="Web-{41101A6C-3FA8-4AB6-AEF4-AEE61A7F1AFD}" dt="2020-02-25T02:52:50.932" v="831"/>
          <ac:picMkLst>
            <pc:docMk/>
            <pc:sldMk cId="3559365283" sldId="395"/>
            <ac:picMk id="21" creationId="{47A16FE9-4F69-44E1-8506-153EC51B88EA}"/>
          </ac:picMkLst>
        </pc:picChg>
        <pc:picChg chg="add del mod">
          <ac:chgData name="McGee, Margaret" userId="S::margaret.mcgee@suny.edu::07377fe7-8f05-4c22-a697-5f820ef7115e" providerId="AD" clId="Web-{41101A6C-3FA8-4AB6-AEF4-AEE61A7F1AFD}" dt="2020-02-25T02:55:54.026" v="1154"/>
          <ac:picMkLst>
            <pc:docMk/>
            <pc:sldMk cId="3559365283" sldId="395"/>
            <ac:picMk id="23" creationId="{86BD34A3-91D0-42DE-8805-266D2216F736}"/>
          </ac:picMkLst>
        </pc:picChg>
      </pc:sldChg>
    </pc:docChg>
  </pc:docChgLst>
  <pc:docChgLst>
    <pc:chgData name="Jackson, Timothy" userId="S::timothy.jackson@suny.edu::9ce01cec-8b46-438e-9d10-af58cd21d299" providerId="AD" clId="Web-{47A0D7BE-08FD-4248-9959-669A1A6FCC7E}"/>
    <pc:docChg chg="addSld delSld modSld sldOrd">
      <pc:chgData name="Jackson, Timothy" userId="S::timothy.jackson@suny.edu::9ce01cec-8b46-438e-9d10-af58cd21d299" providerId="AD" clId="Web-{47A0D7BE-08FD-4248-9959-669A1A6FCC7E}" dt="2020-03-30T17:26:52.996" v="2042" actId="20577"/>
      <pc:docMkLst>
        <pc:docMk/>
      </pc:docMkLst>
      <pc:sldChg chg="modSp">
        <pc:chgData name="Jackson, Timothy" userId="S::timothy.jackson@suny.edu::9ce01cec-8b46-438e-9d10-af58cd21d299" providerId="AD" clId="Web-{47A0D7BE-08FD-4248-9959-669A1A6FCC7E}" dt="2020-03-30T17:26:52.996" v="2041" actId="20577"/>
        <pc:sldMkLst>
          <pc:docMk/>
          <pc:sldMk cId="4201131630" sldId="410"/>
        </pc:sldMkLst>
        <pc:spChg chg="mod">
          <ac:chgData name="Jackson, Timothy" userId="S::timothy.jackson@suny.edu::9ce01cec-8b46-438e-9d10-af58cd21d299" providerId="AD" clId="Web-{47A0D7BE-08FD-4248-9959-669A1A6FCC7E}" dt="2020-03-30T17:17:17.385" v="1149" actId="20577"/>
          <ac:spMkLst>
            <pc:docMk/>
            <pc:sldMk cId="4201131630" sldId="410"/>
            <ac:spMk id="2" creationId="{244B8E82-FFA2-4420-9F5C-C344ED44C26B}"/>
          </ac:spMkLst>
        </pc:spChg>
        <pc:spChg chg="mod">
          <ac:chgData name="Jackson, Timothy" userId="S::timothy.jackson@suny.edu::9ce01cec-8b46-438e-9d10-af58cd21d299" providerId="AD" clId="Web-{47A0D7BE-08FD-4248-9959-669A1A6FCC7E}" dt="2020-03-30T17:26:52.996" v="2041" actId="20577"/>
          <ac:spMkLst>
            <pc:docMk/>
            <pc:sldMk cId="4201131630" sldId="410"/>
            <ac:spMk id="5" creationId="{535E1953-C7A3-4180-AAE1-5C1894D3B757}"/>
          </ac:spMkLst>
        </pc:spChg>
      </pc:sldChg>
      <pc:sldChg chg="modSp">
        <pc:chgData name="Jackson, Timothy" userId="S::timothy.jackson@suny.edu::9ce01cec-8b46-438e-9d10-af58cd21d299" providerId="AD" clId="Web-{47A0D7BE-08FD-4248-9959-669A1A6FCC7E}" dt="2020-03-30T17:14:53.416" v="756" actId="20577"/>
        <pc:sldMkLst>
          <pc:docMk/>
          <pc:sldMk cId="1059816952" sldId="418"/>
        </pc:sldMkLst>
        <pc:spChg chg="mod">
          <ac:chgData name="Jackson, Timothy" userId="S::timothy.jackson@suny.edu::9ce01cec-8b46-438e-9d10-af58cd21d299" providerId="AD" clId="Web-{47A0D7BE-08FD-4248-9959-669A1A6FCC7E}" dt="2020-03-30T17:02:13.914" v="382" actId="20577"/>
          <ac:spMkLst>
            <pc:docMk/>
            <pc:sldMk cId="1059816952" sldId="418"/>
            <ac:spMk id="2" creationId="{244B8E82-FFA2-4420-9F5C-C344ED44C26B}"/>
          </ac:spMkLst>
        </pc:spChg>
        <pc:spChg chg="mod">
          <ac:chgData name="Jackson, Timothy" userId="S::timothy.jackson@suny.edu::9ce01cec-8b46-438e-9d10-af58cd21d299" providerId="AD" clId="Web-{47A0D7BE-08FD-4248-9959-669A1A6FCC7E}" dt="2020-03-30T17:14:53.416" v="756" actId="20577"/>
          <ac:spMkLst>
            <pc:docMk/>
            <pc:sldMk cId="1059816952" sldId="418"/>
            <ac:spMk id="5" creationId="{535E1953-C7A3-4180-AAE1-5C1894D3B757}"/>
          </ac:spMkLst>
        </pc:spChg>
      </pc:sldChg>
      <pc:sldChg chg="modSp add del ord replId">
        <pc:chgData name="Jackson, Timothy" userId="S::timothy.jackson@suny.edu::9ce01cec-8b46-438e-9d10-af58cd21d299" providerId="AD" clId="Web-{47A0D7BE-08FD-4248-9959-669A1A6FCC7E}" dt="2020-03-30T17:14:54.978" v="758"/>
        <pc:sldMkLst>
          <pc:docMk/>
          <pc:sldMk cId="284051906" sldId="419"/>
        </pc:sldMkLst>
        <pc:spChg chg="mod">
          <ac:chgData name="Jackson, Timothy" userId="S::timothy.jackson@suny.edu::9ce01cec-8b46-438e-9d10-af58cd21d299" providerId="AD" clId="Web-{47A0D7BE-08FD-4248-9959-669A1A6FCC7E}" dt="2020-03-30T17:02:02.055" v="359" actId="20577"/>
          <ac:spMkLst>
            <pc:docMk/>
            <pc:sldMk cId="284051906" sldId="419"/>
            <ac:spMk id="2" creationId="{244B8E82-FFA2-4420-9F5C-C344ED44C26B}"/>
          </ac:spMkLst>
        </pc:spChg>
      </pc:sldChg>
      <pc:sldChg chg="modSp add replId">
        <pc:chgData name="Jackson, Timothy" userId="S::timothy.jackson@suny.edu::9ce01cec-8b46-438e-9d10-af58cd21d299" providerId="AD" clId="Web-{47A0D7BE-08FD-4248-9959-669A1A6FCC7E}" dt="2020-03-30T17:24:28.261" v="2039" actId="20577"/>
        <pc:sldMkLst>
          <pc:docMk/>
          <pc:sldMk cId="1802119840" sldId="419"/>
        </pc:sldMkLst>
        <pc:spChg chg="mod">
          <ac:chgData name="Jackson, Timothy" userId="S::timothy.jackson@suny.edu::9ce01cec-8b46-438e-9d10-af58cd21d299" providerId="AD" clId="Web-{47A0D7BE-08FD-4248-9959-669A1A6FCC7E}" dt="2020-03-30T17:20:58.183" v="1417" actId="20577"/>
          <ac:spMkLst>
            <pc:docMk/>
            <pc:sldMk cId="1802119840" sldId="419"/>
            <ac:spMk id="2" creationId="{244B8E82-FFA2-4420-9F5C-C344ED44C26B}"/>
          </ac:spMkLst>
        </pc:spChg>
        <pc:spChg chg="mod">
          <ac:chgData name="Jackson, Timothy" userId="S::timothy.jackson@suny.edu::9ce01cec-8b46-438e-9d10-af58cd21d299" providerId="AD" clId="Web-{47A0D7BE-08FD-4248-9959-669A1A6FCC7E}" dt="2020-03-30T17:24:28.261" v="2039" actId="20577"/>
          <ac:spMkLst>
            <pc:docMk/>
            <pc:sldMk cId="1802119840" sldId="419"/>
            <ac:spMk id="5" creationId="{535E1953-C7A3-4180-AAE1-5C1894D3B757}"/>
          </ac:spMkLst>
        </pc:spChg>
      </pc:sldChg>
    </pc:docChg>
  </pc:docChgLst>
  <pc:docChgLst>
    <pc:chgData name="Pritting, Shannon" userId="S::shannon.pritting@suny.edu::b6acce8b-3193-4a7b-b3b8-1dc43a9f8da4" providerId="AD" clId="Web-{78CD60A0-CBF7-472D-86A1-C6B244BF7679}"/>
    <pc:docChg chg="delSld modSld">
      <pc:chgData name="Pritting, Shannon" userId="S::shannon.pritting@suny.edu::b6acce8b-3193-4a7b-b3b8-1dc43a9f8da4" providerId="AD" clId="Web-{78CD60A0-CBF7-472D-86A1-C6B244BF7679}" dt="2020-07-27T15:15:09.937" v="15"/>
      <pc:docMkLst>
        <pc:docMk/>
      </pc:docMkLst>
      <pc:sldChg chg="modSp">
        <pc:chgData name="Pritting, Shannon" userId="S::shannon.pritting@suny.edu::b6acce8b-3193-4a7b-b3b8-1dc43a9f8da4" providerId="AD" clId="Web-{78CD60A0-CBF7-472D-86A1-C6B244BF7679}" dt="2020-07-27T15:13:57.495" v="8" actId="20577"/>
        <pc:sldMkLst>
          <pc:docMk/>
          <pc:sldMk cId="2919431528" sldId="258"/>
        </pc:sldMkLst>
        <pc:spChg chg="mod">
          <ac:chgData name="Pritting, Shannon" userId="S::shannon.pritting@suny.edu::b6acce8b-3193-4a7b-b3b8-1dc43a9f8da4" providerId="AD" clId="Web-{78CD60A0-CBF7-472D-86A1-C6B244BF7679}" dt="2020-07-27T15:13:57.495" v="8" actId="20577"/>
          <ac:spMkLst>
            <pc:docMk/>
            <pc:sldMk cId="2919431528" sldId="258"/>
            <ac:spMk id="19" creationId="{E1608256-D41E-7949-9F8B-A7E248C43ECB}"/>
          </ac:spMkLst>
        </pc:spChg>
      </pc:sldChg>
      <pc:sldChg chg="del">
        <pc:chgData name="Pritting, Shannon" userId="S::shannon.pritting@suny.edu::b6acce8b-3193-4a7b-b3b8-1dc43a9f8da4" providerId="AD" clId="Web-{78CD60A0-CBF7-472D-86A1-C6B244BF7679}" dt="2020-07-27T15:15:09.937" v="15"/>
        <pc:sldMkLst>
          <pc:docMk/>
          <pc:sldMk cId="4098685997" sldId="261"/>
        </pc:sldMkLst>
      </pc:sldChg>
      <pc:sldChg chg="del">
        <pc:chgData name="Pritting, Shannon" userId="S::shannon.pritting@suny.edu::b6acce8b-3193-4a7b-b3b8-1dc43a9f8da4" providerId="AD" clId="Web-{78CD60A0-CBF7-472D-86A1-C6B244BF7679}" dt="2020-07-27T15:14:00.574" v="11"/>
        <pc:sldMkLst>
          <pc:docMk/>
          <pc:sldMk cId="2190504256" sldId="373"/>
        </pc:sldMkLst>
      </pc:sldChg>
      <pc:sldChg chg="del">
        <pc:chgData name="Pritting, Shannon" userId="S::shannon.pritting@suny.edu::b6acce8b-3193-4a7b-b3b8-1dc43a9f8da4" providerId="AD" clId="Web-{78CD60A0-CBF7-472D-86A1-C6B244BF7679}" dt="2020-07-27T15:15:07.718" v="14"/>
        <pc:sldMkLst>
          <pc:docMk/>
          <pc:sldMk cId="1151724325" sldId="400"/>
        </pc:sldMkLst>
      </pc:sldChg>
      <pc:sldChg chg="del">
        <pc:chgData name="Pritting, Shannon" userId="S::shannon.pritting@suny.edu::b6acce8b-3193-4a7b-b3b8-1dc43a9f8da4" providerId="AD" clId="Web-{78CD60A0-CBF7-472D-86A1-C6B244BF7679}" dt="2020-07-27T15:14:07.293" v="12"/>
        <pc:sldMkLst>
          <pc:docMk/>
          <pc:sldMk cId="1612499783" sldId="426"/>
        </pc:sldMkLst>
      </pc:sldChg>
      <pc:sldChg chg="del">
        <pc:chgData name="Pritting, Shannon" userId="S::shannon.pritting@suny.edu::b6acce8b-3193-4a7b-b3b8-1dc43a9f8da4" providerId="AD" clId="Web-{78CD60A0-CBF7-472D-86A1-C6B244BF7679}" dt="2020-07-27T15:15:05.186" v="13"/>
        <pc:sldMkLst>
          <pc:docMk/>
          <pc:sldMk cId="3889583148" sldId="4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7/28/2020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23</a:t>
            </a:fld>
            <a:endParaRPr lang="en-US"/>
          </a:p>
        </p:txBody>
      </p:sp>
    </p:spTree>
    <p:extLst>
      <p:ext uri="{BB962C8B-B14F-4D97-AF65-F5344CB8AC3E}">
        <p14:creationId xmlns:p14="http://schemas.microsoft.com/office/powerpoint/2010/main" val="406825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24</a:t>
            </a:fld>
            <a:endParaRPr lang="en-US"/>
          </a:p>
        </p:txBody>
      </p:sp>
    </p:spTree>
    <p:extLst>
      <p:ext uri="{BB962C8B-B14F-4D97-AF65-F5344CB8AC3E}">
        <p14:creationId xmlns:p14="http://schemas.microsoft.com/office/powerpoint/2010/main" val="138819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25</a:t>
            </a:fld>
            <a:endParaRPr lang="en-US"/>
          </a:p>
        </p:txBody>
      </p:sp>
    </p:spTree>
    <p:extLst>
      <p:ext uri="{BB962C8B-B14F-4D97-AF65-F5344CB8AC3E}">
        <p14:creationId xmlns:p14="http://schemas.microsoft.com/office/powerpoint/2010/main" val="2216391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26</a:t>
            </a:fld>
            <a:endParaRPr lang="en-US"/>
          </a:p>
        </p:txBody>
      </p:sp>
    </p:spTree>
    <p:extLst>
      <p:ext uri="{BB962C8B-B14F-4D97-AF65-F5344CB8AC3E}">
        <p14:creationId xmlns:p14="http://schemas.microsoft.com/office/powerpoint/2010/main" val="303184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27</a:t>
            </a:fld>
            <a:endParaRPr lang="en-US"/>
          </a:p>
        </p:txBody>
      </p:sp>
    </p:spTree>
    <p:extLst>
      <p:ext uri="{BB962C8B-B14F-4D97-AF65-F5344CB8AC3E}">
        <p14:creationId xmlns:p14="http://schemas.microsoft.com/office/powerpoint/2010/main" val="2348436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28</a:t>
            </a:fld>
            <a:endParaRPr lang="en-US"/>
          </a:p>
        </p:txBody>
      </p:sp>
    </p:spTree>
    <p:extLst>
      <p:ext uri="{BB962C8B-B14F-4D97-AF65-F5344CB8AC3E}">
        <p14:creationId xmlns:p14="http://schemas.microsoft.com/office/powerpoint/2010/main" val="75749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29</a:t>
            </a:fld>
            <a:endParaRPr lang="en-US"/>
          </a:p>
        </p:txBody>
      </p:sp>
    </p:spTree>
    <p:extLst>
      <p:ext uri="{BB962C8B-B14F-4D97-AF65-F5344CB8AC3E}">
        <p14:creationId xmlns:p14="http://schemas.microsoft.com/office/powerpoint/2010/main" val="340172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30</a:t>
            </a:fld>
            <a:endParaRPr lang="en-US"/>
          </a:p>
        </p:txBody>
      </p:sp>
    </p:spTree>
    <p:extLst>
      <p:ext uri="{BB962C8B-B14F-4D97-AF65-F5344CB8AC3E}">
        <p14:creationId xmlns:p14="http://schemas.microsoft.com/office/powerpoint/2010/main" val="118106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38</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7" name="Rectangle 6">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6649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8" name="Rectangle 7">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4" name="Picture 13">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4792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10" name="Rectangle 9">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3" name="Picture 12">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4" name="Picture 13">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5" name="TextBox 14">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6" name="Picture 15">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7" name="Picture 16">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0301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7/28/2020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6" name="Rectangle 5">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3088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7/28/2020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63"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knowledge.exlibrisgroup.com/Primo/Release_Notes/002Primo_VE/2020/010Primo_VE_2020_Release_Notes"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knowledge.exlibrisgroup.com/Alma/Release_Notes/2020/Alma_2020_Release_Notes"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slcny.libwizard.com/f/external_eresources_task_force"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hyperlink" Target="mailto:info@slcny.libanswers.com"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mailto:info@slcny.libanswers.com" TargetMode="External"/><Relationship Id="rId7" Type="http://schemas.openxmlformats.org/officeDocument/2006/relationships/image" Target="../media/image4.emf"/><Relationship Id="rId2" Type="http://schemas.openxmlformats.org/officeDocument/2006/relationships/hyperlink" Target="https://slcny.libcal.com/event/6896401" TargetMode="Externa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emf"/><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hyperlink" Target="https://sunycpd.eventsair.com/QuickEventWebsitePortal/casl/casl-info/Agenda" TargetMode="Externa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8.png"/><Relationship Id="rId5" Type="http://schemas.openxmlformats.org/officeDocument/2006/relationships/image" Target="../media/image3.emf"/><Relationship Id="rId10" Type="http://schemas.openxmlformats.org/officeDocument/2006/relationships/image" Target="../media/image9.svg"/><Relationship Id="rId4" Type="http://schemas.openxmlformats.org/officeDocument/2006/relationships/image" Target="../media/image2.emf"/><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help.oclc.org/Librarian_Toolbox/Exchange_files_with_OCLC" TargetMode="External"/><Relationship Id="rId7"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emf"/><Relationship Id="rId7" Type="http://schemas.openxmlformats.org/officeDocument/2006/relationships/hyperlink" Target="https://slcny.libguides.com/c.php?g=986212&amp;p=765875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emf"/><Relationship Id="rId7" Type="http://schemas.openxmlformats.org/officeDocument/2006/relationships/hyperlink" Target="https://slcny.libguides.com/c.php?g=986218&amp;p=760434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hyperlink" Target="https://3.basecamp.com/3649838/buckets/2511260/messages/2880559981" TargetMode="Externa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7.jpeg"/><Relationship Id="rId7"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hyperlink" Target="mailto:info@slcny.libanswers.com" TargetMode="External"/><Relationship Id="rId7" Type="http://schemas.openxmlformats.org/officeDocument/2006/relationships/image" Target="../media/image4.emf"/><Relationship Id="rId2" Type="http://schemas.openxmlformats.org/officeDocument/2006/relationships/hyperlink" Target="https://developers.exlibrisgroup.com/blog/self-check-web-based-application/" TargetMode="Externa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5170646"/>
          </a:xfrm>
          <a:prstGeom prst="rect">
            <a:avLst/>
          </a:prstGeom>
          <a:noFill/>
        </p:spPr>
        <p:txBody>
          <a:bodyPr wrap="square" rtlCol="0">
            <a:spAutoFit/>
          </a:bodyPr>
          <a:lstStyle/>
          <a:p>
            <a:r>
              <a:rPr lang="en-US" sz="6600">
                <a:solidFill>
                  <a:schemeClr val="bg1"/>
                </a:solidFill>
                <a:latin typeface="AauxPro OT" panose="02000903030000090004" pitchFamily="2" charset="0"/>
              </a:rPr>
              <a:t>SUNY Library Shared Services Update</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rtlCol="0" anchor="t">
            <a:spAutoFit/>
          </a:bodyPr>
          <a:lstStyle/>
          <a:p>
            <a:pPr algn="r"/>
            <a:r>
              <a:rPr lang="en-US" sz="2100">
                <a:solidFill>
                  <a:schemeClr val="bg1"/>
                </a:solidFill>
                <a:latin typeface="AauxPro OT"/>
              </a:rPr>
              <a:t>July 28, 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Primo August Release</a:t>
            </a:r>
          </a:p>
        </p:txBody>
      </p:sp>
      <p:sp>
        <p:nvSpPr>
          <p:cNvPr id="14" name="Content Placeholder 13"/>
          <p:cNvSpPr>
            <a:spLocks noGrp="1"/>
          </p:cNvSpPr>
          <p:nvPr>
            <p:ph idx="1"/>
          </p:nvPr>
        </p:nvSpPr>
        <p:spPr>
          <a:xfrm>
            <a:off x="838200" y="1700521"/>
            <a:ext cx="10837480" cy="4321334"/>
          </a:xfrm>
        </p:spPr>
        <p:txBody>
          <a:bodyPr vert="horz" lIns="91440" tIns="45720" rIns="91440" bIns="45720" rtlCol="0" anchor="t">
            <a:normAutofit fontScale="92500" lnSpcReduction="20000"/>
          </a:bodyPr>
          <a:lstStyle/>
          <a:p>
            <a:r>
              <a:rPr lang="en-US">
                <a:ea typeface="+mn-lt"/>
                <a:cs typeface="+mn-lt"/>
              </a:rPr>
              <a:t>Allow Multiple Conditions for Local Resource Types</a:t>
            </a:r>
          </a:p>
          <a:p>
            <a:r>
              <a:rPr lang="en-US">
                <a:ea typeface="+mn-lt"/>
                <a:cs typeface="+mn-lt"/>
              </a:rPr>
              <a:t>Purchase Request Alert Form - Match Found Notification</a:t>
            </a:r>
            <a:endParaRPr lang="en-US">
              <a:cs typeface="Calibri"/>
            </a:endParaRPr>
          </a:p>
          <a:p>
            <a:r>
              <a:rPr lang="en-US">
                <a:ea typeface="+mn-lt"/>
                <a:cs typeface="+mn-lt"/>
              </a:rPr>
              <a:t>Allow Resource Sharing Requests with Available Electronic Inventory</a:t>
            </a:r>
            <a:endParaRPr lang="en-US">
              <a:cs typeface="Calibri"/>
            </a:endParaRPr>
          </a:p>
          <a:p>
            <a:r>
              <a:rPr lang="en-US">
                <a:ea typeface="+mn-lt"/>
                <a:cs typeface="+mn-lt"/>
              </a:rPr>
              <a:t>Define Peer Reviewed Facet in Local Catalog</a:t>
            </a:r>
            <a:endParaRPr lang="en-US">
              <a:cs typeface="Calibri"/>
            </a:endParaRPr>
          </a:p>
          <a:p>
            <a:r>
              <a:rPr lang="en-US">
                <a:ea typeface="+mn-lt"/>
                <a:cs typeface="+mn-lt"/>
              </a:rPr>
              <a:t>Records associated with a suppressed physical location still appeared in search results. This has been fixed.</a:t>
            </a:r>
            <a:endParaRPr lang="en-US">
              <a:cs typeface="Calibri"/>
            </a:endParaRPr>
          </a:p>
          <a:p>
            <a:r>
              <a:rPr lang="en-US">
                <a:ea typeface="+mn-lt"/>
                <a:cs typeface="+mn-lt"/>
              </a:rPr>
              <a:t>Did You Mean did not run. This has been fixed.</a:t>
            </a:r>
            <a:endParaRPr lang="en-US">
              <a:cs typeface="Calibri"/>
            </a:endParaRPr>
          </a:p>
          <a:p>
            <a:r>
              <a:rPr lang="en-US">
                <a:ea typeface="+mn-lt"/>
                <a:cs typeface="+mn-lt"/>
              </a:rPr>
              <a:t>For consortia, View It was empty in full display for dedup records when there were electronic and physical records in the group, and the displayed record was the one with physical availability. This has been fixed. Dedup record choice problems should be fixed August 9 with release update.</a:t>
            </a:r>
            <a:endParaRPr lang="en-US">
              <a:cs typeface="Calibri"/>
            </a:endParaRPr>
          </a:p>
          <a:p>
            <a:r>
              <a:rPr lang="en-US" sz="1800">
                <a:ea typeface="+mn-lt"/>
                <a:cs typeface="+mn-lt"/>
                <a:hlinkClick r:id="rId2"/>
              </a:rPr>
              <a:t>https://knowledge.exlibrisgroup.com/Primo/Release_Notes/002Primo_VE/2020/010Primo_VE_2020_Release_Notes</a:t>
            </a:r>
            <a:endParaRPr lang="en-US" sz="1800">
              <a:cs typeface="Calibri"/>
            </a:endParaRP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898689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E-Resources August Release</a:t>
            </a:r>
          </a:p>
        </p:txBody>
      </p:sp>
      <p:sp>
        <p:nvSpPr>
          <p:cNvPr id="14" name="Content Placeholder 13"/>
          <p:cNvSpPr>
            <a:spLocks noGrp="1"/>
          </p:cNvSpPr>
          <p:nvPr>
            <p:ph idx="1"/>
          </p:nvPr>
        </p:nvSpPr>
        <p:spPr>
          <a:xfrm>
            <a:off x="838200" y="1700521"/>
            <a:ext cx="10509032" cy="4544680"/>
          </a:xfrm>
        </p:spPr>
        <p:txBody>
          <a:bodyPr vert="horz" lIns="91440" tIns="45720" rIns="91440" bIns="45720" rtlCol="0" anchor="t">
            <a:normAutofit/>
          </a:bodyPr>
          <a:lstStyle/>
          <a:p>
            <a:r>
              <a:rPr lang="en-US">
                <a:ea typeface="+mn-lt"/>
                <a:cs typeface="+mn-lt"/>
              </a:rPr>
              <a:t>Identify Records Matching to Alma Records: Institutions often get a list of record identifiers used in external systems (e.g. in a vendor system). Now you can load this list to Alma and easily check what you already have in Alma and what you don't have in Alma, in order to facilitate your purchasing decisions.</a:t>
            </a:r>
          </a:p>
          <a:p>
            <a:r>
              <a:rPr lang="en-US">
                <a:ea typeface="+mn-lt"/>
                <a:cs typeface="+mn-lt"/>
              </a:rPr>
              <a:t>“View in Discovery” and “Test Access” for some portfolios triggers “Some error occurred while retrieving services” error. A data corrector was created to fix these portfolios.</a:t>
            </a:r>
          </a:p>
          <a:p>
            <a:r>
              <a:rPr lang="en-US">
                <a:ea typeface="+mn-lt"/>
                <a:cs typeface="+mn-lt"/>
                <a:hlinkClick r:id="rId2"/>
              </a:rPr>
              <a:t>https://knowledge.exlibrisgroup.com/Alma/Release_Notes/2020/Alma_2020_Release_Notes</a:t>
            </a: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219423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CDI Known Issues</a:t>
            </a:r>
          </a:p>
        </p:txBody>
      </p:sp>
      <p:sp>
        <p:nvSpPr>
          <p:cNvPr id="14" name="Content Placeholder 13"/>
          <p:cNvSpPr>
            <a:spLocks noGrp="1"/>
          </p:cNvSpPr>
          <p:nvPr>
            <p:ph idx="1"/>
          </p:nvPr>
        </p:nvSpPr>
        <p:spPr>
          <a:xfrm>
            <a:off x="838200" y="1825625"/>
            <a:ext cx="10508093" cy="4351338"/>
          </a:xfrm>
        </p:spPr>
        <p:txBody>
          <a:bodyPr vert="horz" lIns="91440" tIns="45720" rIns="91440" bIns="45720" rtlCol="0" anchor="t">
            <a:normAutofit lnSpcReduction="10000"/>
          </a:bodyPr>
          <a:lstStyle/>
          <a:p>
            <a:r>
              <a:rPr lang="en-US">
                <a:ea typeface="+mn-lt"/>
                <a:cs typeface="+mn-lt"/>
              </a:rPr>
              <a:t>Missing link resolver links: check &amp;</a:t>
            </a:r>
            <a:r>
              <a:rPr lang="en-US" err="1">
                <a:ea typeface="+mn-lt"/>
                <a:cs typeface="+mn-lt"/>
              </a:rPr>
              <a:t>displayCTO</a:t>
            </a:r>
            <a:r>
              <a:rPr lang="en-US">
                <a:ea typeface="+mn-lt"/>
                <a:cs typeface="+mn-lt"/>
              </a:rPr>
              <a:t>=true – probably being </a:t>
            </a:r>
            <a:r>
              <a:rPr lang="en-US" err="1">
                <a:ea typeface="+mn-lt"/>
                <a:cs typeface="+mn-lt"/>
              </a:rPr>
              <a:t>overriden</a:t>
            </a:r>
            <a:r>
              <a:rPr lang="en-US">
                <a:ea typeface="+mn-lt"/>
                <a:cs typeface="+mn-lt"/>
              </a:rPr>
              <a:t> by "link in record" collection – supposed to be fixed in August release</a:t>
            </a:r>
          </a:p>
          <a:p>
            <a:r>
              <a:rPr lang="en-US">
                <a:cs typeface="Calibri"/>
              </a:rPr>
              <a:t>Activating new CDI Link in Record collections: currently have to publish database bib record to get them to work, supposed to be changing in August</a:t>
            </a:r>
          </a:p>
          <a:p>
            <a:r>
              <a:rPr lang="en-US">
                <a:cs typeface="Calibri"/>
              </a:rPr>
              <a:t>Missing collection names in View Online links for link in record</a:t>
            </a:r>
          </a:p>
          <a:p>
            <a:r>
              <a:rPr lang="en-US">
                <a:cs typeface="Calibri"/>
              </a:rPr>
              <a:t>Impacting Gale linking with incorrect article ids</a:t>
            </a:r>
          </a:p>
          <a:p>
            <a:r>
              <a:rPr lang="en-US">
                <a:cs typeface="Calibri"/>
              </a:rPr>
              <a:t>Sometimes not matching if there's no ISSN in Alma, e.g. </a:t>
            </a:r>
            <a:r>
              <a:rPr lang="en-US" err="1">
                <a:cs typeface="Calibri"/>
              </a:rPr>
              <a:t>Kirkus</a:t>
            </a:r>
            <a:r>
              <a:rPr lang="en-US">
                <a:cs typeface="Calibri"/>
              </a:rPr>
              <a:t> Reviews</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785357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External Resources Task Force</a:t>
            </a:r>
          </a:p>
        </p:txBody>
      </p:sp>
      <p:sp>
        <p:nvSpPr>
          <p:cNvPr id="14" name="Content Placeholder 13"/>
          <p:cNvSpPr>
            <a:spLocks noGrp="1"/>
          </p:cNvSpPr>
          <p:nvPr>
            <p:ph idx="1"/>
          </p:nvPr>
        </p:nvSpPr>
        <p:spPr>
          <a:xfrm>
            <a:off x="927663" y="1571625"/>
            <a:ext cx="10661996" cy="4351338"/>
          </a:xfrm>
        </p:spPr>
        <p:txBody>
          <a:bodyPr vert="horz" lIns="91440" tIns="45720" rIns="91440" bIns="45720" rtlCol="0" anchor="t">
            <a:normAutofit/>
          </a:bodyPr>
          <a:lstStyle/>
          <a:p>
            <a:r>
              <a:rPr lang="en-US">
                <a:ea typeface="+mn-lt"/>
                <a:cs typeface="+mn-lt"/>
              </a:rPr>
              <a:t>Charge is to investigate ways to get archives and repositories into Alma &amp; Primo</a:t>
            </a:r>
            <a:endParaRPr lang="en-US">
              <a:cs typeface="Calibri"/>
            </a:endParaRPr>
          </a:p>
          <a:p>
            <a:r>
              <a:rPr lang="en-US">
                <a:cs typeface="Calibri"/>
              </a:rPr>
              <a:t>Will look at both import profiles and collection discovery</a:t>
            </a:r>
          </a:p>
          <a:p>
            <a:r>
              <a:rPr lang="en-US">
                <a:cs typeface="Calibri"/>
              </a:rPr>
              <a:t>Result of Task Force will be best practices documentation and training</a:t>
            </a:r>
          </a:p>
          <a:p>
            <a:r>
              <a:rPr lang="en-US">
                <a:ea typeface="+mn-lt"/>
                <a:cs typeface="+mn-lt"/>
                <a:hlinkClick r:id="rId2"/>
              </a:rPr>
              <a:t>https://slcny.libwizard.com/f/external_eresources_task_force</a:t>
            </a: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593968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Esta Tovstiadi</a:t>
            </a:r>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1077218"/>
          </a:xfrm>
          <a:prstGeom prst="rect">
            <a:avLst/>
          </a:prstGeom>
          <a:noFill/>
        </p:spPr>
        <p:txBody>
          <a:bodyPr wrap="square" rtlCol="0" anchor="t">
            <a:spAutoFit/>
          </a:bodyPr>
          <a:lstStyle/>
          <a:p>
            <a:r>
              <a:rPr lang="en-US" sz="3200" b="1">
                <a:solidFill>
                  <a:schemeClr val="bg1"/>
                </a:solidFill>
                <a:latin typeface="Arial"/>
                <a:cs typeface="Arial"/>
              </a:rPr>
              <a:t>SUNY Shared Collections Updates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553807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347" y="107909"/>
            <a:ext cx="10515600" cy="1325563"/>
          </a:xfrm>
        </p:spPr>
        <p:txBody>
          <a:bodyPr/>
          <a:lstStyle/>
          <a:p>
            <a:r>
              <a:rPr lang="en-US" dirty="0">
                <a:ea typeface="+mj-lt"/>
                <a:cs typeface="+mj-lt"/>
              </a:rPr>
              <a:t>Shared eBook DDA pilot</a:t>
            </a:r>
          </a:p>
        </p:txBody>
      </p:sp>
      <p:sp>
        <p:nvSpPr>
          <p:cNvPr id="14" name="Content Placeholder 13"/>
          <p:cNvSpPr>
            <a:spLocks noGrp="1"/>
          </p:cNvSpPr>
          <p:nvPr>
            <p:ph idx="1"/>
          </p:nvPr>
        </p:nvSpPr>
        <p:spPr>
          <a:xfrm>
            <a:off x="269625" y="1403084"/>
            <a:ext cx="11635159" cy="4870157"/>
          </a:xfrm>
        </p:spPr>
        <p:txBody>
          <a:bodyPr vert="horz" lIns="91440" tIns="45720" rIns="91440" bIns="45720" rtlCol="0" anchor="t">
            <a:normAutofit/>
          </a:bodyPr>
          <a:lstStyle/>
          <a:p>
            <a:pPr lvl="1"/>
            <a:r>
              <a:rPr lang="en-US" sz="2000" dirty="0">
                <a:ea typeface="+mn-lt"/>
                <a:cs typeface="+mn-lt"/>
              </a:rPr>
              <a:t>The pilot will test a multi-campus DDA program on the ProQuest/eBook Central platform (already on state contract)</a:t>
            </a:r>
          </a:p>
          <a:p>
            <a:pPr lvl="1"/>
            <a:r>
              <a:rPr lang="en-US" sz="2000" dirty="0">
                <a:ea typeface="+mn-lt"/>
                <a:cs typeface="+mn-lt"/>
              </a:rPr>
              <a:t>More information on title pricing is forthcoming; likely list price X multiplier or a </a:t>
            </a:r>
            <a:r>
              <a:rPr lang="en-US" sz="2000" dirty="0" err="1">
                <a:ea typeface="+mn-lt"/>
                <a:cs typeface="+mn-lt"/>
              </a:rPr>
              <a:t>consortial</a:t>
            </a:r>
            <a:r>
              <a:rPr lang="en-US" sz="2000" dirty="0">
                <a:ea typeface="+mn-lt"/>
                <a:cs typeface="+mn-lt"/>
              </a:rPr>
              <a:t> price </a:t>
            </a:r>
          </a:p>
          <a:p>
            <a:pPr lvl="1"/>
            <a:r>
              <a:rPr lang="en-US" sz="2000" dirty="0">
                <a:ea typeface="+mn-lt"/>
                <a:cs typeface="+mn-lt"/>
              </a:rPr>
              <a:t>Access for all of SUNY, purchases triggered by pilot partners</a:t>
            </a:r>
          </a:p>
          <a:p>
            <a:pPr lvl="1"/>
            <a:r>
              <a:rPr lang="en-US" sz="2000" dirty="0">
                <a:ea typeface="+mn-lt"/>
                <a:cs typeface="+mn-lt"/>
              </a:rPr>
              <a:t>SLSS will manage vendor relations, negotiate terms, manage pool, provide support to campuses</a:t>
            </a:r>
          </a:p>
          <a:p>
            <a:pPr lvl="1"/>
            <a:r>
              <a:rPr lang="en-US" sz="2000" dirty="0">
                <a:ea typeface="+mn-lt"/>
                <a:cs typeface="+mn-lt"/>
              </a:rPr>
              <a:t>Looking for partners for pilot phase (~12 months):</a:t>
            </a:r>
          </a:p>
          <a:p>
            <a:pPr lvl="2"/>
            <a:r>
              <a:rPr lang="en-US" dirty="0">
                <a:ea typeface="+mn-lt"/>
                <a:cs typeface="+mn-lt"/>
              </a:rPr>
              <a:t>Contribute funding</a:t>
            </a:r>
          </a:p>
          <a:p>
            <a:pPr lvl="2"/>
            <a:r>
              <a:rPr lang="en-US" dirty="0">
                <a:ea typeface="+mn-lt"/>
                <a:cs typeface="+mn-lt"/>
              </a:rPr>
              <a:t>Test workflow in Alma/ UX in Primo</a:t>
            </a:r>
          </a:p>
          <a:p>
            <a:pPr lvl="1"/>
            <a:r>
              <a:rPr lang="en-US" sz="2000" dirty="0">
                <a:ea typeface="+mn-lt"/>
                <a:cs typeface="+mn-lt"/>
              </a:rPr>
              <a:t>Informational session forthcoming in early August.</a:t>
            </a:r>
          </a:p>
          <a:p>
            <a:pPr lvl="1"/>
            <a:r>
              <a:rPr lang="en-US" sz="2000" dirty="0">
                <a:ea typeface="+mn-lt"/>
                <a:cs typeface="+mn-lt"/>
              </a:rPr>
              <a:t>Interested in participating or learning more?</a:t>
            </a:r>
          </a:p>
          <a:p>
            <a:pPr lvl="2"/>
            <a:r>
              <a:rPr lang="en-US" dirty="0">
                <a:ea typeface="+mn-lt"/>
                <a:cs typeface="+mn-lt"/>
              </a:rPr>
              <a:t>Email us at </a:t>
            </a:r>
            <a:r>
              <a:rPr lang="en-US" dirty="0">
                <a:ea typeface="+mn-lt"/>
                <a:cs typeface="+mn-lt"/>
                <a:hlinkClick r:id="rId2"/>
              </a:rPr>
              <a:t>info@slcny.libanswers.com</a:t>
            </a:r>
            <a:r>
              <a:rPr lang="en-US" dirty="0">
                <a:ea typeface="+mn-lt"/>
                <a:cs typeface="+mn-lt"/>
              </a:rPr>
              <a:t> by August 7th</a:t>
            </a:r>
          </a:p>
          <a:p>
            <a:pPr lvl="2"/>
            <a:endParaRPr lang="en-US" dirty="0">
              <a:ea typeface="+mn-lt"/>
              <a:cs typeface="+mn-lt"/>
            </a:endParaRPr>
          </a:p>
          <a:p>
            <a:pPr lvl="2"/>
            <a:endParaRPr lang="en-US" dirty="0">
              <a:ea typeface="+mn-lt"/>
              <a:cs typeface="+mn-lt"/>
            </a:endParaRPr>
          </a:p>
          <a:p>
            <a:pPr lvl="2"/>
            <a:endParaRPr lang="en-US" dirty="0">
              <a:ea typeface="+mn-lt"/>
              <a:cs typeface="+mn-lt"/>
            </a:endParaRPr>
          </a:p>
          <a:p>
            <a:pPr lvl="1"/>
            <a:endParaRPr lang="en-US" dirty="0">
              <a:ea typeface="+mn-lt"/>
              <a:cs typeface="+mn-lt"/>
            </a:endParaRPr>
          </a:p>
          <a:p>
            <a:pPr marL="800100" lvl="1" indent="-342900"/>
            <a:endParaRPr lang="en-US" dirty="0">
              <a:ea typeface="+mn-lt"/>
              <a:cs typeface="+mn-lt"/>
            </a:endParaRPr>
          </a:p>
          <a:p>
            <a:pPr marL="800100" lvl="1" indent="-342900"/>
            <a:endParaRPr lang="en-US" dirty="0">
              <a:ea typeface="+mn-lt"/>
              <a:cs typeface="+mn-lt"/>
            </a:endParaRPr>
          </a:p>
          <a:p>
            <a:pPr marL="1257300" lvl="2"/>
            <a:endParaRPr lang="en-US" dirty="0">
              <a:ea typeface="+mn-lt"/>
              <a:cs typeface="+mn-lt"/>
            </a:endParaRPr>
          </a:p>
          <a:p>
            <a:pPr marL="1257300" lvl="2"/>
            <a:endParaRPr lang="en-US" dirty="0">
              <a:ea typeface="+mn-lt"/>
              <a:cs typeface="+mn-lt"/>
            </a:endParaRPr>
          </a:p>
          <a:p>
            <a:pPr marL="1257300" lvl="2"/>
            <a:endParaRPr lang="en-US" dirty="0">
              <a:ea typeface="+mn-lt"/>
              <a:cs typeface="+mn-lt"/>
            </a:endParaRPr>
          </a:p>
          <a:p>
            <a:pPr marL="1257300" lvl="2"/>
            <a:endParaRPr lang="en-US" dirty="0">
              <a:ea typeface="+mn-lt"/>
              <a:cs typeface="+mn-lt"/>
            </a:endParaRPr>
          </a:p>
          <a:p>
            <a:pPr marL="1257300" lvl="2"/>
            <a:endParaRPr lang="en-US" dirty="0">
              <a:ea typeface="+mn-lt"/>
              <a:cs typeface="+mn-lt"/>
            </a:endParaRPr>
          </a:p>
          <a:p>
            <a:pPr marL="1257300" lvl="2"/>
            <a:endParaRPr lang="en-US" dirty="0">
              <a:ea typeface="+mn-lt"/>
              <a:cs typeface="+mn-lt"/>
            </a:endParaRPr>
          </a:p>
          <a:p>
            <a:pPr marL="1257300" lvl="2"/>
            <a:endParaRPr lang="en-US" dirty="0">
              <a:ea typeface="+mn-lt"/>
              <a:cs typeface="+mn-lt"/>
            </a:endParaRPr>
          </a:p>
          <a:p>
            <a:pPr marL="1143000"/>
            <a:endParaRPr lang="en-US" dirty="0">
              <a:ea typeface="+mn-lt"/>
              <a:cs typeface="+mn-lt"/>
            </a:endParaRPr>
          </a:p>
          <a:p>
            <a:endParaRPr lang="en-US" dirty="0">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15" name="Graphic 5" descr="book with stars shooting out">
            <a:extLst>
              <a:ext uri="{FF2B5EF4-FFF2-40B4-BE49-F238E27FC236}">
                <a16:creationId xmlns:a16="http://schemas.microsoft.com/office/drawing/2014/main" id="{9404A4B9-0B94-46B8-B648-DF022D42D96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021015" y="3770098"/>
            <a:ext cx="2021456" cy="1992701"/>
          </a:xfrm>
          <a:prstGeom prst="rect">
            <a:avLst/>
          </a:prstGeom>
        </p:spPr>
      </p:pic>
    </p:spTree>
    <p:extLst>
      <p:ext uri="{BB962C8B-B14F-4D97-AF65-F5344CB8AC3E}">
        <p14:creationId xmlns:p14="http://schemas.microsoft.com/office/powerpoint/2010/main" val="863390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ea typeface="+mj-lt"/>
                <a:cs typeface="+mj-lt"/>
              </a:rPr>
              <a:t>Rialto Trial</a:t>
            </a:r>
          </a:p>
        </p:txBody>
      </p:sp>
      <p:sp>
        <p:nvSpPr>
          <p:cNvPr id="14" name="Content Placeholder 13"/>
          <p:cNvSpPr>
            <a:spLocks noGrp="1"/>
          </p:cNvSpPr>
          <p:nvPr>
            <p:ph idx="1"/>
          </p:nvPr>
        </p:nvSpPr>
        <p:spPr>
          <a:xfrm>
            <a:off x="427991" y="1571625"/>
            <a:ext cx="11161668" cy="4351338"/>
          </a:xfrm>
        </p:spPr>
        <p:txBody>
          <a:bodyPr vert="horz" lIns="91440" tIns="45720" rIns="91440" bIns="45720" rtlCol="0" anchor="t">
            <a:normAutofit/>
          </a:bodyPr>
          <a:lstStyle/>
          <a:p>
            <a:pPr lvl="1"/>
            <a:r>
              <a:rPr lang="en-US">
                <a:ea typeface="+mn-lt"/>
                <a:cs typeface="+mn-lt"/>
              </a:rPr>
              <a:t>Integrates selection and acquisition of print, electronic and streaming media formats directly into Alma</a:t>
            </a:r>
          </a:p>
          <a:p>
            <a:pPr lvl="1"/>
            <a:r>
              <a:rPr lang="en-US">
                <a:ea typeface="+mn-lt"/>
                <a:cs typeface="+mn-lt"/>
              </a:rPr>
              <a:t>Like having OASIS or GOBI embedded in Alma, with more features</a:t>
            </a:r>
          </a:p>
          <a:p>
            <a:pPr lvl="1"/>
            <a:r>
              <a:rPr lang="en-US">
                <a:ea typeface="+mn-lt"/>
                <a:cs typeface="+mn-lt"/>
              </a:rPr>
              <a:t>Real-time availability, fund, formats, integrates in Alma Acquisitions </a:t>
            </a:r>
          </a:p>
          <a:p>
            <a:pPr lvl="1"/>
            <a:r>
              <a:rPr lang="en-US">
                <a:ea typeface="+mn-lt"/>
                <a:cs typeface="+mn-lt"/>
              </a:rPr>
              <a:t>SLSS will coordinate setup, manage vendor relations, provide support to campuses</a:t>
            </a:r>
          </a:p>
          <a:p>
            <a:pPr lvl="1"/>
            <a:r>
              <a:rPr lang="en-US">
                <a:ea typeface="+mn-lt"/>
                <a:cs typeface="+mn-lt"/>
              </a:rPr>
              <a:t>Demo: August 5th, 10 am</a:t>
            </a:r>
          </a:p>
          <a:p>
            <a:pPr lvl="2"/>
            <a:r>
              <a:rPr lang="en-US" sz="2400">
                <a:ea typeface="+mn-lt"/>
                <a:cs typeface="+mn-lt"/>
                <a:hlinkClick r:id="rId2"/>
              </a:rPr>
              <a:t>https://slcny.libcal.com/event/6896401</a:t>
            </a:r>
            <a:endParaRPr lang="en-US" sz="2400"/>
          </a:p>
          <a:p>
            <a:pPr lvl="1"/>
            <a:r>
              <a:rPr lang="en-US">
                <a:ea typeface="+mn-lt"/>
                <a:cs typeface="+mn-lt"/>
              </a:rPr>
              <a:t>Interested in participating or learning more?</a:t>
            </a:r>
            <a:endParaRPr lang="en-US">
              <a:cs typeface="Calibri" panose="020F0502020204030204"/>
            </a:endParaRPr>
          </a:p>
          <a:p>
            <a:pPr lvl="2"/>
            <a:r>
              <a:rPr lang="en-US" sz="2400">
                <a:ea typeface="+mn-lt"/>
                <a:cs typeface="+mn-lt"/>
              </a:rPr>
              <a:t>Email us at </a:t>
            </a:r>
            <a:r>
              <a:rPr lang="en-US" sz="2400">
                <a:ea typeface="+mn-lt"/>
                <a:cs typeface="+mn-lt"/>
                <a:hlinkClick r:id="rId3"/>
              </a:rPr>
              <a:t>info@slcny.libanswers.com</a:t>
            </a:r>
            <a:endParaRPr lang="en-US" sz="2400">
              <a:ea typeface="+mn-lt"/>
              <a:cs typeface="+mn-lt"/>
            </a:endParaRPr>
          </a:p>
          <a:p>
            <a:pPr lvl="1"/>
            <a:endParaRPr lang="en-US">
              <a:ea typeface="+mn-lt"/>
              <a:cs typeface="+mn-lt"/>
            </a:endParaRPr>
          </a:p>
          <a:p>
            <a:pPr marL="800100" lvl="1" indent="-342900"/>
            <a:endParaRPr lang="en-US">
              <a:ea typeface="+mn-lt"/>
              <a:cs typeface="+mn-lt"/>
            </a:endParaRPr>
          </a:p>
          <a:p>
            <a:pPr marL="800100" lvl="1" indent="-342900"/>
            <a:endParaRPr lang="en-US">
              <a:ea typeface="+mn-lt"/>
              <a:cs typeface="+mn-lt"/>
            </a:endParaRPr>
          </a:p>
          <a:p>
            <a:pPr marL="1257300" lvl="2"/>
            <a:endParaRPr lang="en-US" sz="2400">
              <a:ea typeface="+mn-lt"/>
              <a:cs typeface="+mn-lt"/>
            </a:endParaRPr>
          </a:p>
          <a:p>
            <a:pPr marL="1257300" lvl="2"/>
            <a:endParaRPr lang="en-US" sz="2400">
              <a:ea typeface="+mn-lt"/>
              <a:cs typeface="+mn-lt"/>
            </a:endParaRPr>
          </a:p>
          <a:p>
            <a:pPr marL="1257300" lvl="2"/>
            <a:endParaRPr lang="en-US" sz="2400">
              <a:ea typeface="+mn-lt"/>
              <a:cs typeface="+mn-lt"/>
            </a:endParaRPr>
          </a:p>
          <a:p>
            <a:pPr marL="1257300" lvl="2"/>
            <a:endParaRPr lang="en-US" sz="2400">
              <a:ea typeface="+mn-lt"/>
              <a:cs typeface="+mn-lt"/>
            </a:endParaRPr>
          </a:p>
          <a:p>
            <a:pPr marL="1257300" lvl="2"/>
            <a:endParaRPr lang="en-US" sz="2400">
              <a:ea typeface="+mn-lt"/>
              <a:cs typeface="+mn-lt"/>
            </a:endParaRPr>
          </a:p>
          <a:p>
            <a:pPr marL="1257300" lvl="2"/>
            <a:endParaRPr lang="en-US" sz="2400">
              <a:ea typeface="+mn-lt"/>
              <a:cs typeface="+mn-lt"/>
            </a:endParaRPr>
          </a:p>
          <a:p>
            <a:pPr marL="1257300" lvl="2"/>
            <a:endParaRPr lang="en-US" sz="2400">
              <a:ea typeface="+mn-lt"/>
              <a:cs typeface="+mn-lt"/>
            </a:endParaRPr>
          </a:p>
          <a:p>
            <a:pPr marL="1143000"/>
            <a:endParaRPr lang="en-US" sz="2400">
              <a:ea typeface="+mn-lt"/>
              <a:cs typeface="+mn-lt"/>
            </a:endParaRPr>
          </a:p>
          <a:p>
            <a:pPr lvl="1"/>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2" name="Picture 2" descr="picture of Rialto Logo">
            <a:extLst>
              <a:ext uri="{FF2B5EF4-FFF2-40B4-BE49-F238E27FC236}">
                <a16:creationId xmlns:a16="http://schemas.microsoft.com/office/drawing/2014/main" id="{78EB3AE9-86A3-4851-A2FA-5E7ED65ED6AE}"/>
              </a:ext>
            </a:extLst>
          </p:cNvPr>
          <p:cNvPicPr>
            <a:picLocks noChangeAspect="1"/>
          </p:cNvPicPr>
          <p:nvPr/>
        </p:nvPicPr>
        <p:blipFill>
          <a:blip r:embed="rId8"/>
          <a:stretch>
            <a:fillRect/>
          </a:stretch>
        </p:blipFill>
        <p:spPr>
          <a:xfrm>
            <a:off x="7608122" y="4102381"/>
            <a:ext cx="3417757" cy="704015"/>
          </a:xfrm>
          <a:prstGeom prst="rect">
            <a:avLst/>
          </a:prstGeom>
        </p:spPr>
      </p:pic>
    </p:spTree>
    <p:extLst>
      <p:ext uri="{BB962C8B-B14F-4D97-AF65-F5344CB8AC3E}">
        <p14:creationId xmlns:p14="http://schemas.microsoft.com/office/powerpoint/2010/main" val="968974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Timothy Jackson</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Resource Sharing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82493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Physical Resource Sharing Restart</a:t>
            </a:r>
            <a:endParaRPr lang="en-US">
              <a:ea typeface="+mj-lt"/>
              <a:cs typeface="+mj-lt"/>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r>
              <a:rPr lang="en-US">
                <a:cs typeface="Calibri"/>
              </a:rPr>
              <a:t>Physical resource sharing in Alma is currently set to resume on Monday, August 3</a:t>
            </a:r>
          </a:p>
          <a:p>
            <a:r>
              <a:rPr lang="en-US">
                <a:cs typeface="Calibri"/>
              </a:rPr>
              <a:t>11 libraries are ready to resume lending</a:t>
            </a:r>
          </a:p>
          <a:p>
            <a:pPr lvl="1"/>
            <a:r>
              <a:rPr lang="en-US">
                <a:cs typeface="Calibri"/>
              </a:rPr>
              <a:t>Binghamton, Brockport, Corning, Cortland, ESF, Fredonia, Jefferson, Onondaga, Oswego, Tompkins-Cortland, Upstate Medical</a:t>
            </a:r>
          </a:p>
          <a:p>
            <a:pPr lvl="1"/>
            <a:r>
              <a:rPr lang="en-US">
                <a:ea typeface="+mn-lt"/>
                <a:cs typeface="+mn-lt"/>
              </a:rPr>
              <a:t>Nearly all of these libraries will also start borrowing again</a:t>
            </a:r>
          </a:p>
          <a:p>
            <a:r>
              <a:rPr lang="en-US">
                <a:ea typeface="+mn-lt"/>
                <a:cs typeface="+mn-lt"/>
              </a:rPr>
              <a:t>SLSS will contact libraries as they resume ELD service to see if they're ready to start borrowing and lending in Alma</a:t>
            </a:r>
          </a:p>
          <a:p>
            <a:pPr lvl="1"/>
            <a:r>
              <a:rPr lang="en-US">
                <a:ea typeface="+mn-lt"/>
                <a:cs typeface="+mn-lt"/>
              </a:rPr>
              <a:t>Libraries who want to start borrowing again should also start lending again</a:t>
            </a:r>
          </a:p>
          <a:p>
            <a:pPr lvl="1"/>
            <a:r>
              <a:rPr lang="en-US">
                <a:ea typeface="+mn-lt"/>
                <a:cs typeface="+mn-lt"/>
              </a:rPr>
              <a:t>Exceptions can be made if there are extenuating circumstances</a:t>
            </a:r>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5813647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Physical Resource Sharing Restart</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fontScale="92500" lnSpcReduction="10000"/>
          </a:bodyPr>
          <a:lstStyle/>
          <a:p>
            <a:r>
              <a:rPr lang="en-US">
                <a:cs typeface="Calibri"/>
              </a:rPr>
              <a:t>We will need to use different </a:t>
            </a:r>
            <a:r>
              <a:rPr lang="en-US" err="1">
                <a:cs typeface="Calibri"/>
              </a:rPr>
              <a:t>rotas</a:t>
            </a:r>
            <a:r>
              <a:rPr lang="en-US">
                <a:cs typeface="Calibri"/>
              </a:rPr>
              <a:t> to ensure libraries who are currently lending articles but not books don’t start receiving book requests</a:t>
            </a:r>
            <a:endParaRPr lang="en-US">
              <a:ea typeface="+mn-lt"/>
              <a:cs typeface="+mn-lt"/>
            </a:endParaRPr>
          </a:p>
          <a:p>
            <a:r>
              <a:rPr lang="en-US">
                <a:cs typeface="Calibri"/>
              </a:rPr>
              <a:t>Will start with a single rota for all lenders and make necessary adjustments as additional libraries start lending</a:t>
            </a:r>
            <a:endParaRPr lang="en-US">
              <a:ea typeface="+mn-lt"/>
              <a:cs typeface="+mn-lt"/>
            </a:endParaRPr>
          </a:p>
          <a:p>
            <a:r>
              <a:rPr lang="en-US">
                <a:ea typeface="+mn-lt"/>
                <a:cs typeface="+mn-lt"/>
              </a:rPr>
              <a:t>Lending requests will no longer expire after 4 days</a:t>
            </a:r>
          </a:p>
          <a:p>
            <a:pPr lvl="1"/>
            <a:r>
              <a:rPr lang="en-US">
                <a:cs typeface="Calibri"/>
              </a:rPr>
              <a:t>SLSS will use Analytics to catch unprocessed requests</a:t>
            </a:r>
          </a:p>
          <a:p>
            <a:r>
              <a:rPr lang="en-US">
                <a:cs typeface="Calibri"/>
              </a:rPr>
              <a:t>SLSS staff will take care of all configuration work needed to resume physical resource sharing</a:t>
            </a:r>
            <a:endParaRPr lang="en-US"/>
          </a:p>
          <a:p>
            <a:pPr lvl="1"/>
            <a:r>
              <a:rPr lang="en-US">
                <a:cs typeface="Calibri"/>
              </a:rPr>
              <a:t>Please do not turn your borrowing or lending on without consulting us</a:t>
            </a:r>
          </a:p>
          <a:p>
            <a:r>
              <a:rPr lang="en-US">
                <a:cs typeface="Calibri"/>
              </a:rPr>
              <a:t>Borrowing libraries should expect slower turnaround times and lower fill rates</a:t>
            </a:r>
          </a:p>
          <a:p>
            <a:endParaRPr lang="en-US">
              <a:cs typeface="Calibri"/>
            </a:endParaRPr>
          </a:p>
          <a:p>
            <a:endParaRPr lang="en-US">
              <a:cs typeface="Calibri"/>
            </a:endParaRPr>
          </a:p>
          <a:p>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52834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936" y="365125"/>
            <a:ext cx="11277600" cy="1339940"/>
          </a:xfrm>
        </p:spPr>
        <p:txBody>
          <a:bodyPr/>
          <a:lstStyle/>
          <a:p>
            <a:r>
              <a:rPr lang="en-US">
                <a:ea typeface="+mj-lt"/>
                <a:cs typeface="+mj-lt"/>
              </a:rPr>
              <a:t>Upcoming CASL Workshop: August 3-17</a:t>
            </a:r>
          </a:p>
        </p:txBody>
      </p:sp>
      <p:sp>
        <p:nvSpPr>
          <p:cNvPr id="3" name="Content Placeholder 2"/>
          <p:cNvSpPr>
            <a:spLocks noGrp="1"/>
          </p:cNvSpPr>
          <p:nvPr>
            <p:ph idx="1"/>
          </p:nvPr>
        </p:nvSpPr>
        <p:spPr>
          <a:xfrm>
            <a:off x="234351" y="2602002"/>
            <a:ext cx="11676627" cy="4379642"/>
          </a:xfrm>
        </p:spPr>
        <p:txBody>
          <a:bodyPr vert="horz" lIns="91440" tIns="45720" rIns="91440" bIns="45720" rtlCol="0" anchor="t">
            <a:normAutofit/>
          </a:bodyPr>
          <a:lstStyle/>
          <a:p>
            <a:pPr lvl="1"/>
            <a:r>
              <a:rPr lang="en-US" sz="3200">
                <a:ea typeface="+mn-lt"/>
                <a:cs typeface="+mn-lt"/>
              </a:rPr>
              <a:t>Facilitated Leadership for Collaboration and Project Management with Galadriel Chilton</a:t>
            </a:r>
          </a:p>
          <a:p>
            <a:pPr lvl="1"/>
            <a:r>
              <a:rPr lang="en-US" sz="3200">
                <a:cs typeface="Calibri"/>
              </a:rPr>
              <a:t>August 3 – 7 &amp;</a:t>
            </a:r>
            <a:r>
              <a:rPr lang="en-US" sz="3200">
                <a:ea typeface="+mn-lt"/>
                <a:cs typeface="+mn-lt"/>
              </a:rPr>
              <a:t> August 11- 14 + 17</a:t>
            </a:r>
            <a:r>
              <a:rPr lang="en-US" sz="3200">
                <a:cs typeface="Calibri"/>
              </a:rPr>
              <a:t> asynchronous</a:t>
            </a:r>
          </a:p>
          <a:p>
            <a:pPr lvl="1"/>
            <a:r>
              <a:rPr lang="en-US" sz="3200">
                <a:cs typeface="Calibri"/>
              </a:rPr>
              <a:t>August 10 - Synchronous workshop (9-11 am)</a:t>
            </a:r>
          </a:p>
          <a:p>
            <a:pPr lvl="1"/>
            <a:r>
              <a:rPr lang="en-US" sz="3200">
                <a:cs typeface="Calibri"/>
              </a:rPr>
              <a:t>Registration closes 7/30 ; $35 fee:</a:t>
            </a:r>
            <a:endParaRPr lang="en-US" sz="3200">
              <a:ea typeface="+mn-lt"/>
              <a:cs typeface="+mn-lt"/>
            </a:endParaRPr>
          </a:p>
          <a:p>
            <a:pPr lvl="1"/>
            <a:r>
              <a:rPr lang="en-US" sz="3200">
                <a:ea typeface="+mn-lt"/>
                <a:cs typeface="+mn-lt"/>
                <a:hlinkClick r:id="rId2"/>
              </a:rPr>
              <a:t>https://sunycpd.eventsair.com/QuickEventWebsitePortal/casl/casl-info/Agenda</a:t>
            </a:r>
            <a:r>
              <a:rPr lang="en-US" sz="3200">
                <a:ea typeface="+mn-lt"/>
                <a:cs typeface="+mn-lt"/>
              </a:rPr>
              <a:t>  </a:t>
            </a:r>
            <a:endParaRPr lang="en-US" sz="3200">
              <a:cs typeface="Calibri"/>
            </a:endParaRPr>
          </a:p>
          <a:p>
            <a:pPr lvl="1"/>
            <a:endParaRPr lang="en-US" sz="3200">
              <a:cs typeface="Calibri"/>
            </a:endParaRPr>
          </a:p>
          <a:p>
            <a:pPr marL="800100" lvl="1" indent="-342900"/>
            <a:endParaRPr lang="en-US" sz="3200">
              <a:cs typeface="Calibri"/>
            </a:endParaRPr>
          </a:p>
          <a:p>
            <a:pPr marL="800100" lvl="1" indent="-342900"/>
            <a:endParaRPr lang="en-US" sz="3200">
              <a:cs typeface="Calibri"/>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a:buNone/>
            </a:pPr>
            <a:endParaRPr lang="en-US" sz="360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Graphic 4" descr="Share">
            <a:extLst>
              <a:ext uri="{FF2B5EF4-FFF2-40B4-BE49-F238E27FC236}">
                <a16:creationId xmlns:a16="http://schemas.microsoft.com/office/drawing/2014/main" id="{A764235B-011B-4345-83A6-C89CE8AB9BF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586159" y="1289649"/>
            <a:ext cx="1460741" cy="1460741"/>
          </a:xfrm>
          <a:prstGeom prst="rect">
            <a:avLst/>
          </a:prstGeom>
        </p:spPr>
      </p:pic>
      <p:pic>
        <p:nvPicPr>
          <p:cNvPr id="5" name="Graphic 6" descr="Chat">
            <a:extLst>
              <a:ext uri="{FF2B5EF4-FFF2-40B4-BE49-F238E27FC236}">
                <a16:creationId xmlns:a16="http://schemas.microsoft.com/office/drawing/2014/main" id="{F2F62974-B80A-4397-8764-30155567861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541253" y="1447800"/>
            <a:ext cx="1345721" cy="1345721"/>
          </a:xfrm>
          <a:prstGeom prst="rect">
            <a:avLst/>
          </a:prstGeom>
        </p:spPr>
      </p:pic>
      <p:pic>
        <p:nvPicPr>
          <p:cNvPr id="7" name="Graphic 7" descr="Open book">
            <a:extLst>
              <a:ext uri="{FF2B5EF4-FFF2-40B4-BE49-F238E27FC236}">
                <a16:creationId xmlns:a16="http://schemas.microsoft.com/office/drawing/2014/main" id="{BC95A0E2-6DFD-4E6C-8F54-7811C0C7986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193102" y="1419046"/>
            <a:ext cx="1288212" cy="1288212"/>
          </a:xfrm>
          <a:prstGeom prst="rect">
            <a:avLst/>
          </a:prstGeom>
        </p:spPr>
      </p:pic>
    </p:spTree>
    <p:extLst>
      <p:ext uri="{BB962C8B-B14F-4D97-AF65-F5344CB8AC3E}">
        <p14:creationId xmlns:p14="http://schemas.microsoft.com/office/powerpoint/2010/main" val="6650330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Article Resource Sharing Updates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r>
              <a:rPr lang="en-US">
                <a:cs typeface="Calibri"/>
              </a:rPr>
              <a:t>August Alma release included a fix to a letter that should allow download links to be delivered directly to the requester</a:t>
            </a:r>
          </a:p>
          <a:p>
            <a:pPr lvl="1"/>
            <a:r>
              <a:rPr lang="en-US">
                <a:cs typeface="Calibri"/>
              </a:rPr>
              <a:t>Borrowing libraries currently must manually forward an email with a PDF attachment to the requester</a:t>
            </a:r>
          </a:p>
          <a:p>
            <a:r>
              <a:rPr lang="en-US">
                <a:cs typeface="Calibri"/>
              </a:rPr>
              <a:t>Initial sandbox testing has gone well, but additional testing will need to be done once the August release is available in production</a:t>
            </a:r>
          </a:p>
          <a:p>
            <a:r>
              <a:rPr lang="en-US">
                <a:cs typeface="Calibri"/>
              </a:rPr>
              <a:t>Should significantly improve article borrowing workflows and may make Alma article RS a viable option for additional libraries</a:t>
            </a:r>
          </a:p>
          <a:p>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410460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Alma Resource Sharing with Non-SUNY Libraries</a:t>
            </a:r>
            <a:endParaRPr lang="en-US"/>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r>
              <a:rPr lang="en-US">
                <a:cs typeface="Calibri"/>
              </a:rPr>
              <a:t>Recently tested article resource sharing with CSCU and </a:t>
            </a:r>
            <a:r>
              <a:rPr lang="en-US" err="1">
                <a:cs typeface="Calibri"/>
              </a:rPr>
              <a:t>MnPALS</a:t>
            </a:r>
            <a:r>
              <a:rPr lang="en-US">
                <a:cs typeface="Calibri"/>
              </a:rPr>
              <a:t> consortia</a:t>
            </a:r>
            <a:endParaRPr lang="en-US" err="1">
              <a:cs typeface="Calibri"/>
            </a:endParaRPr>
          </a:p>
          <a:p>
            <a:pPr lvl="1"/>
            <a:r>
              <a:rPr lang="en-US">
                <a:cs typeface="Calibri"/>
              </a:rPr>
              <a:t>Ran into some lending locate issues with CSCU, but otherwise testing went well</a:t>
            </a:r>
          </a:p>
          <a:p>
            <a:pPr lvl="1"/>
            <a:r>
              <a:rPr lang="en-US">
                <a:cs typeface="Calibri"/>
              </a:rPr>
              <a:t>Both consortia open to physical RS with SUNY</a:t>
            </a:r>
          </a:p>
          <a:p>
            <a:r>
              <a:rPr lang="en-US">
                <a:cs typeface="Calibri"/>
              </a:rPr>
              <a:t>Met with WRLC to discuss physical RS with SUNY</a:t>
            </a:r>
          </a:p>
          <a:p>
            <a:r>
              <a:rPr lang="en-US">
                <a:cs typeface="Calibri"/>
              </a:rPr>
              <a:t>Continuing to discuss Alma RS with CUNY</a:t>
            </a:r>
          </a:p>
          <a:p>
            <a:pPr lvl="1"/>
            <a:r>
              <a:rPr lang="en-US">
                <a:cs typeface="Calibri"/>
              </a:rPr>
              <a:t>Will probably implement physical RS with individual CUNYs, not all of CUNY at once</a:t>
            </a:r>
          </a:p>
          <a:p>
            <a:r>
              <a:rPr lang="en-US">
                <a:cs typeface="Calibri"/>
              </a:rPr>
              <a:t>Still on track to add Union College to our </a:t>
            </a:r>
            <a:r>
              <a:rPr lang="en-US" err="1">
                <a:cs typeface="Calibri"/>
              </a:rPr>
              <a:t>rotas</a:t>
            </a:r>
            <a:r>
              <a:rPr lang="en-US">
                <a:cs typeface="Calibri"/>
              </a:rPr>
              <a:t> in the near future</a:t>
            </a: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721580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Maggie McGee</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Network Zone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92553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45803" y="72048"/>
            <a:ext cx="10907997" cy="891810"/>
          </a:xfrm>
        </p:spPr>
        <p:txBody>
          <a:bodyPr>
            <a:normAutofit/>
          </a:bodyPr>
          <a:lstStyle/>
          <a:p>
            <a:r>
              <a:rPr lang="en-US" sz="3600" b="1">
                <a:cs typeface="Calibri Light"/>
              </a:rPr>
              <a:t>SUNY Local Subject Headings Initiative Update</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45804" y="1063951"/>
            <a:ext cx="9870016" cy="4809009"/>
          </a:xfrm>
        </p:spPr>
        <p:txBody>
          <a:bodyPr vert="horz" lIns="91440" tIns="45720" rIns="91440" bIns="45720" rtlCol="0" anchor="t">
            <a:normAutofit lnSpcReduction="10000"/>
          </a:bodyPr>
          <a:lstStyle/>
          <a:p>
            <a:pPr marL="0" indent="0">
              <a:buNone/>
            </a:pPr>
            <a:r>
              <a:rPr lang="en-US">
                <a:ea typeface="+mn-lt"/>
                <a:cs typeface="+mn-lt"/>
              </a:rPr>
              <a:t>Changes are being made to Phase 2 to streamline configuration and make the user experience seamless</a:t>
            </a:r>
            <a:endParaRPr lang="en-US">
              <a:cs typeface="Calibri"/>
            </a:endParaRPr>
          </a:p>
          <a:p>
            <a:pPr lvl="1"/>
            <a:r>
              <a:rPr lang="en-US">
                <a:ea typeface="+mn-lt"/>
                <a:cs typeface="+mn-lt"/>
              </a:rPr>
              <a:t>LOC Subject Headings containing “illegal aliens” will be copied to MARC 650 _7 with $2 Change the Subject Project, instead of MARC 690 using a normalization process</a:t>
            </a:r>
            <a:endParaRPr lang="en-US"/>
          </a:p>
          <a:p>
            <a:pPr lvl="1"/>
            <a:r>
              <a:rPr lang="en-US">
                <a:ea typeface="+mn-lt"/>
                <a:cs typeface="+mn-lt"/>
              </a:rPr>
              <a:t>Campuses that choose to omit 650 _7 subject headings from displaying in PrimoVE will continue to omit all 650 _7 subject headings, except 650 _7 containing $2 Change the Subject Project</a:t>
            </a:r>
            <a:endParaRPr lang="en-US"/>
          </a:p>
          <a:p>
            <a:pPr lvl="1"/>
            <a:r>
              <a:rPr lang="en-US">
                <a:ea typeface="+mn-lt"/>
                <a:cs typeface="+mn-lt"/>
              </a:rPr>
              <a:t>The changes to the MARC field allows the end user to search PrimoVE by "Subject", instead of an advanced local subject search scope</a:t>
            </a:r>
          </a:p>
          <a:p>
            <a:pPr lvl="1"/>
            <a:r>
              <a:rPr lang="en-US">
                <a:ea typeface="+mn-lt"/>
                <a:cs typeface="+mn-lt"/>
              </a:rPr>
              <a:t>The changes also reduces the amount of configuration in required in Alma </a:t>
            </a:r>
          </a:p>
          <a:p>
            <a:pPr lvl="1"/>
            <a:r>
              <a:rPr lang="en-US">
                <a:ea typeface="+mn-lt"/>
                <a:cs typeface="+mn-lt"/>
              </a:rPr>
              <a:t>The Change the Subject Project libguide will be updated to reflect these changes</a:t>
            </a:r>
            <a:endParaRPr lang="en-US">
              <a:cs typeface="Calibri" panose="020F0502020204030204"/>
            </a:endParaRPr>
          </a:p>
          <a:p>
            <a:endParaRPr lang="en-US">
              <a:cs typeface="Calibri" panose="020F0502020204030204"/>
            </a:endParaRPr>
          </a:p>
          <a:p>
            <a:pPr lvl="1"/>
            <a:endParaRPr lang="en-US">
              <a:cs typeface="Calibri" panose="020F0502020204030204"/>
            </a:endParaRPr>
          </a:p>
          <a:p>
            <a:endParaRPr lang="en-US">
              <a:cs typeface="Calibri" panose="020F0502020204030204"/>
            </a:endParaRPr>
          </a:p>
          <a:p>
            <a:pPr marL="0" indent="0">
              <a:buNone/>
            </a:pPr>
            <a:endParaRPr lang="en-US">
              <a:cs typeface="Calibri" panose="020F0502020204030204"/>
            </a:endParaRPr>
          </a:p>
          <a:p>
            <a:pPr lvl="1" indent="-342900">
              <a:buFont typeface="Courier New" panose="020B0604020202020204" pitchFamily="34" charset="0"/>
              <a:buChar char="o"/>
            </a:pPr>
            <a:endParaRPr lang="en-US">
              <a:cs typeface="Calibri" panose="020F0502020204030204"/>
            </a:endParaRPr>
          </a:p>
          <a:p>
            <a:pPr marL="0" indent="0">
              <a:buNone/>
            </a:pPr>
            <a:endParaRPr lang="en-US">
              <a:cs typeface="Calibri" panose="020F0502020204030204"/>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B32F4A82-C5DA-4475-8F53-1F1E4D95923A}"/>
              </a:ext>
            </a:extLst>
          </p:cNvPr>
          <p:cNvPicPr>
            <a:picLocks noChangeAspect="1"/>
          </p:cNvPicPr>
          <p:nvPr/>
        </p:nvPicPr>
        <p:blipFill>
          <a:blip r:embed="rId7"/>
          <a:stretch>
            <a:fillRect/>
          </a:stretch>
        </p:blipFill>
        <p:spPr>
          <a:xfrm>
            <a:off x="9378420" y="130174"/>
            <a:ext cx="1880659" cy="776818"/>
          </a:xfrm>
          <a:prstGeom prst="rect">
            <a:avLst/>
          </a:prstGeom>
        </p:spPr>
      </p:pic>
    </p:spTree>
    <p:extLst>
      <p:ext uri="{BB962C8B-B14F-4D97-AF65-F5344CB8AC3E}">
        <p14:creationId xmlns:p14="http://schemas.microsoft.com/office/powerpoint/2010/main" val="295589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56387" y="72048"/>
            <a:ext cx="10897413" cy="891810"/>
          </a:xfrm>
        </p:spPr>
        <p:txBody>
          <a:bodyPr>
            <a:normAutofit/>
          </a:bodyPr>
          <a:lstStyle/>
          <a:p>
            <a:r>
              <a:rPr lang="en-US" sz="4000" b="1">
                <a:cs typeface="Calibri Light"/>
              </a:rPr>
              <a:t>OCLC New Process for Data Sync Collections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pPr marL="0" indent="0">
              <a:buNone/>
            </a:pPr>
            <a:endParaRPr lang="en-US">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1C5D211B-8907-4B5A-8B62-BEC3B0025CA6}"/>
              </a:ext>
            </a:extLst>
          </p:cNvPr>
          <p:cNvPicPr>
            <a:picLocks noChangeAspect="1"/>
          </p:cNvPicPr>
          <p:nvPr/>
        </p:nvPicPr>
        <p:blipFill>
          <a:blip r:embed="rId7"/>
          <a:stretch>
            <a:fillRect/>
          </a:stretch>
        </p:blipFill>
        <p:spPr>
          <a:xfrm>
            <a:off x="9590985" y="74675"/>
            <a:ext cx="1905000" cy="885107"/>
          </a:xfrm>
          <a:prstGeom prst="rect">
            <a:avLst/>
          </a:prstGeom>
        </p:spPr>
      </p:pic>
      <p:sp>
        <p:nvSpPr>
          <p:cNvPr id="6" name="TextBox 5">
            <a:extLst>
              <a:ext uri="{FF2B5EF4-FFF2-40B4-BE49-F238E27FC236}">
                <a16:creationId xmlns:a16="http://schemas.microsoft.com/office/drawing/2014/main" id="{82418CFA-6D41-4980-A0EC-28013A0C6BAE}"/>
              </a:ext>
            </a:extLst>
          </p:cNvPr>
          <p:cNvSpPr txBox="1"/>
          <p:nvPr/>
        </p:nvSpPr>
        <p:spPr>
          <a:xfrm>
            <a:off x="372263" y="1049105"/>
            <a:ext cx="11211463"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OCLC recently updated to a new process for data sync collections</a:t>
            </a:r>
            <a:endParaRPr lang="en-US">
              <a:cs typeface="Calibri" panose="020F0502020204030204"/>
            </a:endParaRPr>
          </a:p>
          <a:p>
            <a:pPr marL="742950" lvl="1" indent="-285750">
              <a:buFont typeface="Arial"/>
              <a:buChar char="•"/>
            </a:pPr>
            <a:r>
              <a:rPr lang="en-US" sz="2400">
                <a:ea typeface="+mn-lt"/>
                <a:cs typeface="+mn-lt"/>
              </a:rPr>
              <a:t>The new process did not match records properly and created “new” records for existing OCLC records </a:t>
            </a:r>
            <a:endParaRPr lang="en-US" sz="2400">
              <a:cs typeface="Calibri" panose="020F0502020204030204"/>
            </a:endParaRPr>
          </a:p>
          <a:p>
            <a:pPr marL="742950" lvl="1" indent="-285750">
              <a:buFont typeface="Arial"/>
              <a:buChar char="•"/>
            </a:pPr>
            <a:r>
              <a:rPr lang="en-US" sz="2400">
                <a:ea typeface="+mn-lt"/>
                <a:cs typeface="+mn-lt"/>
              </a:rPr>
              <a:t>DDR (Duplicate Detection and Resolution) process appears to be correcting “new” records and merging them with the original record</a:t>
            </a:r>
            <a:endParaRPr lang="en-US" sz="2400">
              <a:cs typeface="Calibri" panose="020F0502020204030204"/>
            </a:endParaRPr>
          </a:p>
          <a:p>
            <a:pPr marL="742950" lvl="1" indent="-285750">
              <a:buFont typeface="Arial"/>
              <a:buChar char="•"/>
            </a:pPr>
            <a:r>
              <a:rPr lang="en-US" sz="2400">
                <a:ea typeface="+mn-lt"/>
                <a:cs typeface="+mn-lt"/>
              </a:rPr>
              <a:t>DDR has been temporarily turned off by OCLC on Tuesday, July 21, 2020</a:t>
            </a:r>
            <a:endParaRPr lang="en-US" sz="2400">
              <a:cs typeface="Calibri"/>
            </a:endParaRPr>
          </a:p>
          <a:p>
            <a:pPr marL="742950" lvl="1" indent="-285750">
              <a:buFont typeface="Arial"/>
              <a:buChar char="•"/>
            </a:pPr>
            <a:r>
              <a:rPr lang="en-US" sz="2400">
                <a:ea typeface="+mn-lt"/>
                <a:cs typeface="+mn-lt"/>
              </a:rPr>
              <a:t>“New” duplicate records are still being created in OCLC/Alma at a much slower rate</a:t>
            </a:r>
            <a:endParaRPr lang="en-US" sz="2400">
              <a:cs typeface="Calibri"/>
            </a:endParaRPr>
          </a:p>
          <a:p>
            <a:pPr marL="1200150" lvl="2" indent="-285750">
              <a:buFont typeface="Arial"/>
              <a:buChar char="•"/>
            </a:pPr>
            <a:r>
              <a:rPr lang="en-US" sz="2400">
                <a:cs typeface="Calibri"/>
              </a:rPr>
              <a:t>OCLC recommended putting records that do not match into staging</a:t>
            </a:r>
          </a:p>
          <a:p>
            <a:pPr marL="1200150" lvl="2" indent="-285750">
              <a:buFont typeface="Arial"/>
              <a:buChar char="•"/>
            </a:pPr>
            <a:r>
              <a:rPr lang="en-US" sz="2400">
                <a:cs typeface="Calibri"/>
              </a:rPr>
              <a:t>OCLC will continue to investigate records being added to staging upon no match</a:t>
            </a:r>
            <a:endParaRPr lang="en-US"/>
          </a:p>
          <a:p>
            <a:pPr marL="742950" lvl="1" indent="-285750">
              <a:buFont typeface="Arial"/>
              <a:buChar char="•"/>
            </a:pPr>
            <a:endParaRPr lang="en-US" sz="2400">
              <a:cs typeface="Calibri"/>
            </a:endParaRPr>
          </a:p>
        </p:txBody>
      </p:sp>
    </p:spTree>
    <p:extLst>
      <p:ext uri="{BB962C8B-B14F-4D97-AF65-F5344CB8AC3E}">
        <p14:creationId xmlns:p14="http://schemas.microsoft.com/office/powerpoint/2010/main" val="2227392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56387" y="72048"/>
            <a:ext cx="10897413" cy="891810"/>
          </a:xfrm>
        </p:spPr>
        <p:txBody>
          <a:bodyPr>
            <a:normAutofit/>
          </a:bodyPr>
          <a:lstStyle/>
          <a:p>
            <a:r>
              <a:rPr lang="en-US" sz="4000" b="1">
                <a:cs typeface="Calibri Light"/>
              </a:rPr>
              <a:t>OCLC Import Profile Updates </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r>
              <a:rPr lang="en-US">
                <a:cs typeface="Calibri"/>
              </a:rPr>
              <a:t>New deadline to move to the new exchange servers is September 30, 2020</a:t>
            </a:r>
          </a:p>
          <a:p>
            <a:r>
              <a:rPr lang="en-US">
                <a:ea typeface="+mn-lt"/>
                <a:cs typeface="+mn-lt"/>
              </a:rPr>
              <a:t>The OCLC exchange server changes will need to be made by libraries to any other OCLC services that are being used in Alma</a:t>
            </a:r>
          </a:p>
          <a:p>
            <a:pPr lvl="1"/>
            <a:r>
              <a:rPr lang="en-US">
                <a:ea typeface="+mn-lt"/>
                <a:cs typeface="+mn-lt"/>
              </a:rPr>
              <a:t>Publishing Profiles have all been configured to use the new exchange servers</a:t>
            </a:r>
          </a:p>
          <a:p>
            <a:pPr marL="0" indent="0">
              <a:buNone/>
            </a:pPr>
            <a:endParaRPr lang="en-US" sz="1800">
              <a:ea typeface="+mn-lt"/>
              <a:cs typeface="+mn-lt"/>
            </a:endParaRPr>
          </a:p>
          <a:p>
            <a:pPr marL="0" indent="0">
              <a:buNone/>
            </a:pPr>
            <a:r>
              <a:rPr lang="en-US" sz="1800">
                <a:ea typeface="+mn-lt"/>
                <a:cs typeface="+mn-lt"/>
                <a:hlinkClick r:id="rId3"/>
              </a:rPr>
              <a:t>https://help.oclc.org/Librarian_Toolbox/Exchange_files_with_OCLC</a:t>
            </a:r>
            <a:endParaRPr lang="en-US" sz="1800">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1C5D211B-8907-4B5A-8B62-BEC3B0025CA6}"/>
              </a:ext>
            </a:extLst>
          </p:cNvPr>
          <p:cNvPicPr>
            <a:picLocks noChangeAspect="1"/>
          </p:cNvPicPr>
          <p:nvPr/>
        </p:nvPicPr>
        <p:blipFill>
          <a:blip r:embed="rId8"/>
          <a:stretch>
            <a:fillRect/>
          </a:stretch>
        </p:blipFill>
        <p:spPr>
          <a:xfrm>
            <a:off x="9303438" y="17167"/>
            <a:ext cx="1905000" cy="1000125"/>
          </a:xfrm>
          <a:prstGeom prst="rect">
            <a:avLst/>
          </a:prstGeom>
        </p:spPr>
      </p:pic>
      <p:pic>
        <p:nvPicPr>
          <p:cNvPr id="4" name="Picture 5" descr="A picture containing umbrella, drawing&#10;&#10;Description generated with very high confidence">
            <a:extLst>
              <a:ext uri="{FF2B5EF4-FFF2-40B4-BE49-F238E27FC236}">
                <a16:creationId xmlns:a16="http://schemas.microsoft.com/office/drawing/2014/main" id="{083C3E82-7EE9-4B6D-A5C8-7EDE1C8FB9D7}"/>
              </a:ext>
            </a:extLst>
          </p:cNvPr>
          <p:cNvPicPr>
            <a:picLocks noChangeAspect="1"/>
          </p:cNvPicPr>
          <p:nvPr/>
        </p:nvPicPr>
        <p:blipFill>
          <a:blip r:embed="rId9"/>
          <a:stretch>
            <a:fillRect/>
          </a:stretch>
        </p:blipFill>
        <p:spPr>
          <a:xfrm>
            <a:off x="9608608" y="1996016"/>
            <a:ext cx="2076450" cy="2209800"/>
          </a:xfrm>
          <a:prstGeom prst="rect">
            <a:avLst/>
          </a:prstGeom>
        </p:spPr>
      </p:pic>
    </p:spTree>
    <p:extLst>
      <p:ext uri="{BB962C8B-B14F-4D97-AF65-F5344CB8AC3E}">
        <p14:creationId xmlns:p14="http://schemas.microsoft.com/office/powerpoint/2010/main" val="18644472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51367" y="165832"/>
            <a:ext cx="11002433" cy="587010"/>
          </a:xfrm>
        </p:spPr>
        <p:txBody>
          <a:bodyPr>
            <a:normAutofit/>
          </a:bodyPr>
          <a:lstStyle/>
          <a:p>
            <a:r>
              <a:rPr lang="en-US" sz="3600" b="1" dirty="0">
                <a:cs typeface="Calibri Light"/>
              </a:rPr>
              <a:t>Alma </a:t>
            </a:r>
            <a:r>
              <a:rPr lang="en-US" sz="3600" b="1" dirty="0" smtClean="0">
                <a:cs typeface="Calibri Light"/>
              </a:rPr>
              <a:t>August</a:t>
            </a:r>
            <a:r>
              <a:rPr lang="en-US" sz="3600" b="1" dirty="0" smtClean="0">
                <a:cs typeface="Calibri Light"/>
              </a:rPr>
              <a:t> </a:t>
            </a:r>
            <a:r>
              <a:rPr lang="en-US" sz="3600" b="1" dirty="0">
                <a:cs typeface="Calibri Light"/>
              </a:rPr>
              <a:t>2020 Release Notes</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50552" y="894618"/>
            <a:ext cx="10886016" cy="5115943"/>
          </a:xfrm>
        </p:spPr>
        <p:txBody>
          <a:bodyPr vert="horz" lIns="91440" tIns="45720" rIns="91440" bIns="45720" rtlCol="0" anchor="t">
            <a:normAutofit/>
          </a:bodyPr>
          <a:lstStyle/>
          <a:p>
            <a:pPr marL="0" indent="0">
              <a:buNone/>
            </a:pPr>
            <a:r>
              <a:rPr lang="en-US" b="1">
                <a:ea typeface="+mn-lt"/>
                <a:cs typeface="+mn-lt"/>
              </a:rPr>
              <a:t>New User Layout:</a:t>
            </a:r>
          </a:p>
          <a:p>
            <a:pPr marL="457200" lvl="1" indent="0">
              <a:buNone/>
            </a:pPr>
            <a:r>
              <a:rPr lang="en-US">
                <a:ea typeface="+mn-lt"/>
                <a:cs typeface="+mn-lt"/>
              </a:rPr>
              <a:t>The new user layout is available in production with August 2020 release</a:t>
            </a:r>
          </a:p>
          <a:p>
            <a:pPr lvl="2"/>
            <a:r>
              <a:rPr lang="en-US" sz="2400">
                <a:ea typeface="+mn-lt"/>
                <a:cs typeface="+mn-lt"/>
              </a:rPr>
              <a:t>Libraries can choose to enable the new layout for their Alma users by choosing to opt-in or opt-out</a:t>
            </a:r>
            <a:endParaRPr lang="en-US" sz="2400">
              <a:cs typeface="Calibri" panose="020F0502020204030204"/>
            </a:endParaRPr>
          </a:p>
          <a:p>
            <a:pPr lvl="2"/>
            <a:r>
              <a:rPr lang="en-US" sz="2400">
                <a:ea typeface="+mn-lt"/>
                <a:cs typeface="+mn-lt"/>
              </a:rPr>
              <a:t>The current MD Editor now utilizes the whole screen when the new layout is enabled</a:t>
            </a:r>
            <a:endParaRPr lang="en-US" sz="2400">
              <a:cs typeface="Calibri"/>
            </a:endParaRPr>
          </a:p>
          <a:p>
            <a:pPr lvl="1"/>
            <a:r>
              <a:rPr lang="en-US">
                <a:ea typeface="+mn-lt"/>
                <a:cs typeface="+mn-lt"/>
              </a:rPr>
              <a:t>With the September release, the new layout will be enabled in production and users can choose to opt-out of using the new layout</a:t>
            </a:r>
            <a:endParaRPr lang="en-US">
              <a:cs typeface="Calibri"/>
            </a:endParaRPr>
          </a:p>
          <a:p>
            <a:pPr lvl="1"/>
            <a:r>
              <a:rPr lang="en-US">
                <a:ea typeface="+mn-lt"/>
                <a:cs typeface="+mn-lt"/>
              </a:rPr>
              <a:t>January 2021 the new layout is the default layout in Alma</a:t>
            </a:r>
            <a:endParaRPr lang="en-US">
              <a:cs typeface="Calibri"/>
            </a:endParaRPr>
          </a:p>
          <a:p>
            <a:pPr lvl="1"/>
            <a:r>
              <a:rPr lang="en-US">
                <a:ea typeface="+mn-lt"/>
                <a:cs typeface="+mn-lt"/>
              </a:rPr>
              <a:t>New Layout </a:t>
            </a:r>
            <a:r>
              <a:rPr lang="en-US" err="1">
                <a:ea typeface="+mn-lt"/>
                <a:cs typeface="+mn-lt"/>
              </a:rPr>
              <a:t>libguide</a:t>
            </a:r>
            <a:r>
              <a:rPr lang="en-US">
                <a:ea typeface="+mn-lt"/>
                <a:cs typeface="+mn-lt"/>
              </a:rPr>
              <a:t>: </a:t>
            </a:r>
            <a:r>
              <a:rPr lang="en-US">
                <a:ea typeface="+mn-lt"/>
                <a:cs typeface="+mn-lt"/>
                <a:hlinkClick r:id="rId7"/>
              </a:rPr>
              <a:t>https://slcny.libguides.com/c.php?g=986212&amp;p=7658753</a:t>
            </a:r>
            <a:endParaRPr lang="en-US">
              <a:cs typeface="Calibri"/>
            </a:endParaRPr>
          </a:p>
          <a:p>
            <a:pPr marL="0" indent="0">
              <a:buNone/>
            </a:pPr>
            <a:endParaRPr lang="en-US" b="1">
              <a:cs typeface="Calibri"/>
            </a:endParaRPr>
          </a:p>
          <a:p>
            <a:endParaRPr lang="en-US">
              <a:cs typeface="Calibri"/>
            </a:endParaRPr>
          </a:p>
          <a:p>
            <a:endParaRPr lang="en-US">
              <a:ea typeface="+mn-lt"/>
              <a:cs typeface="+mn-lt"/>
            </a:endParaRPr>
          </a:p>
          <a:p>
            <a:pPr lvl="1" indent="-342900"/>
            <a:endParaRPr lang="en-US" sz="2000">
              <a:ea typeface="+mn-lt"/>
              <a:cs typeface="+mn-lt"/>
            </a:endParaRPr>
          </a:p>
          <a:p>
            <a:pPr lvl="1" indent="-342900">
              <a:buFont typeface="Courier New" panose="020B0604020202020204" pitchFamily="34" charset="0"/>
              <a:buChar char="o"/>
            </a:pPr>
            <a:endParaRPr lang="en-US">
              <a:cs typeface="Calibri"/>
            </a:endParaRPr>
          </a:p>
          <a:p>
            <a:pPr lvl="2">
              <a:buFont typeface="Courier New" panose="020B0604020202020204" pitchFamily="34" charset="0"/>
              <a:buChar char="o"/>
            </a:pPr>
            <a:endParaRPr lang="en-US">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8"/>
          <a:stretch>
            <a:fillRect/>
          </a:stretch>
        </p:blipFill>
        <p:spPr>
          <a:xfrm>
            <a:off x="9125272" y="26125"/>
            <a:ext cx="1542082" cy="863298"/>
          </a:xfrm>
          <a:prstGeom prst="rect">
            <a:avLst/>
          </a:prstGeom>
        </p:spPr>
      </p:pic>
    </p:spTree>
    <p:extLst>
      <p:ext uri="{BB962C8B-B14F-4D97-AF65-F5344CB8AC3E}">
        <p14:creationId xmlns:p14="http://schemas.microsoft.com/office/powerpoint/2010/main" val="20872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51367" y="165832"/>
            <a:ext cx="11002433" cy="587010"/>
          </a:xfrm>
        </p:spPr>
        <p:txBody>
          <a:bodyPr>
            <a:normAutofit/>
          </a:bodyPr>
          <a:lstStyle/>
          <a:p>
            <a:r>
              <a:rPr lang="en-US" sz="3600" b="1" dirty="0">
                <a:cs typeface="Calibri Light"/>
              </a:rPr>
              <a:t>Alma August 2020 </a:t>
            </a:r>
            <a:r>
              <a:rPr lang="en-US" sz="3600" b="1" dirty="0">
                <a:cs typeface="Calibri Light"/>
              </a:rPr>
              <a:t>Release Notes</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50552" y="894618"/>
            <a:ext cx="10886016" cy="5115943"/>
          </a:xfrm>
        </p:spPr>
        <p:txBody>
          <a:bodyPr vert="horz" lIns="91440" tIns="45720" rIns="91440" bIns="45720" rtlCol="0" anchor="t">
            <a:normAutofit/>
          </a:bodyPr>
          <a:lstStyle/>
          <a:p>
            <a:pPr marL="0" indent="0">
              <a:buNone/>
            </a:pPr>
            <a:r>
              <a:rPr lang="en-US" b="1" dirty="0">
                <a:ea typeface="+mn-lt"/>
                <a:cs typeface="+mn-lt"/>
              </a:rPr>
              <a:t>Acquisitions:</a:t>
            </a:r>
            <a:endParaRPr lang="en-US" b="1" dirty="0">
              <a:cs typeface="Calibri"/>
            </a:endParaRPr>
          </a:p>
          <a:p>
            <a:pPr lvl="1">
              <a:buFont typeface="Arial"/>
              <a:buChar char="•"/>
            </a:pPr>
            <a:r>
              <a:rPr lang="en-US" dirty="0">
                <a:ea typeface="+mn-lt"/>
                <a:cs typeface="+mn-lt"/>
              </a:rPr>
              <a:t>Edit PO Line from View Mode - PO Line now has an EDIT option when viewing the PO Line</a:t>
            </a:r>
          </a:p>
          <a:p>
            <a:pPr lvl="2">
              <a:buFont typeface="Arial"/>
              <a:buChar char="•"/>
            </a:pPr>
            <a:r>
              <a:rPr lang="en-US" sz="2400" dirty="0">
                <a:ea typeface="+mn-lt"/>
                <a:cs typeface="+mn-lt"/>
              </a:rPr>
              <a:t> The visibility of the edit button depends on PO line status, PO line assignment and the user must have a "Purchasing Manager" or "Purchasing Operator" role</a:t>
            </a:r>
            <a:endParaRPr lang="en-US" sz="2400" dirty="0">
              <a:cs typeface="Calibri"/>
            </a:endParaRPr>
          </a:p>
          <a:p>
            <a:endParaRPr lang="en-US" dirty="0">
              <a:cs typeface="Calibri"/>
            </a:endParaRPr>
          </a:p>
          <a:p>
            <a:endParaRPr lang="en-US" dirty="0">
              <a:ea typeface="+mn-lt"/>
              <a:cs typeface="+mn-lt"/>
            </a:endParaRPr>
          </a:p>
          <a:p>
            <a:pPr lvl="1" indent="-342900"/>
            <a:endParaRPr lang="en-US" sz="2000" dirty="0">
              <a:ea typeface="+mn-lt"/>
              <a:cs typeface="+mn-lt"/>
            </a:endParaRPr>
          </a:p>
          <a:p>
            <a:pPr lvl="1" indent="-342900">
              <a:buFont typeface="Courier New" panose="020B0604020202020204" pitchFamily="34" charset="0"/>
              <a:buChar char="o"/>
            </a:pPr>
            <a:endParaRPr lang="en-US" dirty="0">
              <a:cs typeface="Calibri"/>
            </a:endParaRPr>
          </a:p>
          <a:p>
            <a:pPr lvl="2">
              <a:buFont typeface="Courier New" panose="020B0604020202020204" pitchFamily="34" charset="0"/>
              <a:buChar char="o"/>
            </a:pPr>
            <a:endParaRPr lang="en-US" dirty="0">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7"/>
          <a:stretch>
            <a:fillRect/>
          </a:stretch>
        </p:blipFill>
        <p:spPr>
          <a:xfrm>
            <a:off x="9125272" y="26125"/>
            <a:ext cx="1542082" cy="863298"/>
          </a:xfrm>
          <a:prstGeom prst="rect">
            <a:avLst/>
          </a:prstGeom>
        </p:spPr>
      </p:pic>
    </p:spTree>
    <p:extLst>
      <p:ext uri="{BB962C8B-B14F-4D97-AF65-F5344CB8AC3E}">
        <p14:creationId xmlns:p14="http://schemas.microsoft.com/office/powerpoint/2010/main" val="26103378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61950" y="165832"/>
            <a:ext cx="10515600" cy="587010"/>
          </a:xfrm>
        </p:spPr>
        <p:txBody>
          <a:bodyPr>
            <a:normAutofit fontScale="90000"/>
          </a:bodyPr>
          <a:lstStyle/>
          <a:p>
            <a:r>
              <a:rPr lang="en-US" b="1" dirty="0">
                <a:cs typeface="Calibri Light"/>
              </a:rPr>
              <a:t>Alma August </a:t>
            </a:r>
            <a:r>
              <a:rPr lang="en-US" b="1" dirty="0" smtClean="0">
                <a:ea typeface="+mj-lt"/>
                <a:cs typeface="+mj-lt"/>
              </a:rPr>
              <a:t>2020 </a:t>
            </a:r>
            <a:r>
              <a:rPr lang="en-US" b="1" dirty="0">
                <a:ea typeface="+mj-lt"/>
                <a:cs typeface="+mj-lt"/>
              </a:rPr>
              <a:t>Release Notes</a:t>
            </a:r>
            <a:endParaRPr lang="en-US" dirty="0"/>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61136" y="958118"/>
            <a:ext cx="10875433" cy="5031276"/>
          </a:xfrm>
        </p:spPr>
        <p:txBody>
          <a:bodyPr vert="horz" lIns="91440" tIns="45720" rIns="91440" bIns="45720" rtlCol="0" anchor="t">
            <a:normAutofit/>
          </a:bodyPr>
          <a:lstStyle/>
          <a:p>
            <a:pPr marL="0" indent="0">
              <a:buNone/>
            </a:pPr>
            <a:r>
              <a:rPr lang="en-US" b="1">
                <a:cs typeface="Calibri"/>
              </a:rPr>
              <a:t>Resource Management:</a:t>
            </a:r>
          </a:p>
          <a:p>
            <a:r>
              <a:rPr lang="en-US" sz="2400">
                <a:cs typeface="Calibri"/>
              </a:rPr>
              <a:t>Many changes have been made to the new MD Editor in the sandbox with the August Release</a:t>
            </a:r>
          </a:p>
          <a:p>
            <a:pPr lvl="1"/>
            <a:r>
              <a:rPr lang="en-US">
                <a:ea typeface="+mn-lt"/>
                <a:cs typeface="+mn-lt"/>
              </a:rPr>
              <a:t>New MD Editor Libguide: </a:t>
            </a:r>
            <a:r>
              <a:rPr lang="en-US">
                <a:ea typeface="+mn-lt"/>
                <a:cs typeface="+mn-lt"/>
                <a:hlinkClick r:id="rId7"/>
              </a:rPr>
              <a:t>https://slcny.libguides.com/c.php?g=986218&amp;p=7604348</a:t>
            </a:r>
          </a:p>
          <a:p>
            <a:r>
              <a:rPr lang="en-US" sz="2400">
                <a:ea typeface="+mn-lt"/>
                <a:cs typeface="+mn-lt"/>
              </a:rPr>
              <a:t>Local Control Number as a Local Extension for Community Zone Records</a:t>
            </a:r>
          </a:p>
          <a:p>
            <a:pPr lvl="1"/>
            <a:r>
              <a:rPr lang="en-US">
                <a:ea typeface="+mn-lt"/>
                <a:cs typeface="+mn-lt"/>
              </a:rPr>
              <a:t>It is now possible to update bibliographic records that are linked to the Community Zone with a local control number as a local extension (local field $9 local)</a:t>
            </a:r>
            <a:endParaRPr lang="en-US">
              <a:cs typeface="Calibri"/>
            </a:endParaRPr>
          </a:p>
          <a:p>
            <a:pPr lvl="1"/>
            <a:r>
              <a:rPr lang="en-US">
                <a:ea typeface="+mn-lt"/>
                <a:cs typeface="+mn-lt"/>
              </a:rPr>
              <a:t>This allows synchronizing bibliographic records that originated in the Community Zone with third party catalogs that depend on a local system number</a:t>
            </a:r>
            <a:endParaRPr lang="en-US"/>
          </a:p>
          <a:p>
            <a:endParaRPr lang="en-US">
              <a:cs typeface="Calibri"/>
            </a:endParaRPr>
          </a:p>
          <a:p>
            <a:endParaRPr lang="en-US">
              <a:cs typeface="Calibri"/>
            </a:endParaRPr>
          </a:p>
          <a:p>
            <a:pPr lvl="1" indent="-342900">
              <a:buFont typeface="Courier New" panose="020B0604020202020204" pitchFamily="34" charset="0"/>
              <a:buChar char="o"/>
            </a:pPr>
            <a:endParaRPr lang="en-US">
              <a:cs typeface="Calibri"/>
            </a:endParaRPr>
          </a:p>
          <a:p>
            <a:pPr lvl="2">
              <a:buFont typeface="Courier New" panose="020B0604020202020204" pitchFamily="34" charset="0"/>
              <a:buChar char="o"/>
            </a:pPr>
            <a:endParaRPr lang="en-US">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8"/>
          <a:stretch>
            <a:fillRect/>
          </a:stretch>
        </p:blipFill>
        <p:spPr>
          <a:xfrm>
            <a:off x="9453355" y="89625"/>
            <a:ext cx="1542082" cy="863298"/>
          </a:xfrm>
          <a:prstGeom prst="rect">
            <a:avLst/>
          </a:prstGeom>
        </p:spPr>
      </p:pic>
    </p:spTree>
    <p:extLst>
      <p:ext uri="{BB962C8B-B14F-4D97-AF65-F5344CB8AC3E}">
        <p14:creationId xmlns:p14="http://schemas.microsoft.com/office/powerpoint/2010/main" val="620162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61950" y="165832"/>
            <a:ext cx="10515600" cy="587010"/>
          </a:xfrm>
        </p:spPr>
        <p:txBody>
          <a:bodyPr>
            <a:normAutofit fontScale="90000"/>
          </a:bodyPr>
          <a:lstStyle/>
          <a:p>
            <a:r>
              <a:rPr lang="en-US" b="1" dirty="0">
                <a:cs typeface="Calibri Light"/>
              </a:rPr>
              <a:t>Alma August </a:t>
            </a:r>
            <a:r>
              <a:rPr lang="en-US" b="1" dirty="0" smtClean="0">
                <a:ea typeface="+mj-lt"/>
                <a:cs typeface="+mj-lt"/>
              </a:rPr>
              <a:t>2020 </a:t>
            </a:r>
            <a:r>
              <a:rPr lang="en-US" b="1" dirty="0">
                <a:ea typeface="+mj-lt"/>
                <a:cs typeface="+mj-lt"/>
              </a:rPr>
              <a:t>Release Notes</a:t>
            </a:r>
            <a:endParaRPr lang="en-US" dirty="0"/>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61136" y="958118"/>
            <a:ext cx="10875433" cy="5031276"/>
          </a:xfrm>
        </p:spPr>
        <p:txBody>
          <a:bodyPr vert="horz" lIns="91440" tIns="45720" rIns="91440" bIns="45720" rtlCol="0" anchor="t">
            <a:normAutofit/>
          </a:bodyPr>
          <a:lstStyle/>
          <a:p>
            <a:pPr marL="0" indent="0">
              <a:buNone/>
            </a:pPr>
            <a:r>
              <a:rPr lang="en-US" b="1">
                <a:cs typeface="Calibri"/>
              </a:rPr>
              <a:t>Resource Management:</a:t>
            </a:r>
          </a:p>
          <a:p>
            <a:r>
              <a:rPr lang="en-US" sz="2400">
                <a:ea typeface="+mn-lt"/>
                <a:cs typeface="+mn-lt"/>
              </a:rPr>
              <a:t>Identify Records Matching to Alma Records – can match vendor records to existing records in Alma to help with purchasing decision</a:t>
            </a:r>
            <a:endParaRPr lang="en-US" sz="2400">
              <a:cs typeface="Calibri"/>
            </a:endParaRPr>
          </a:p>
          <a:p>
            <a:pPr lvl="1"/>
            <a:r>
              <a:rPr lang="en-US">
                <a:ea typeface="+mn-lt"/>
                <a:cs typeface="+mn-lt"/>
              </a:rPr>
              <a:t>Create an itemized set</a:t>
            </a:r>
            <a:endParaRPr lang="en-US"/>
          </a:p>
          <a:p>
            <a:pPr lvl="1"/>
            <a:r>
              <a:rPr lang="en-US">
                <a:ea typeface="+mn-lt"/>
                <a:cs typeface="+mn-lt"/>
              </a:rPr>
              <a:t>Job results allow you to click and download “Non-Matched Records” to view records not in Alma</a:t>
            </a:r>
            <a:endParaRPr lang="en-US"/>
          </a:p>
          <a:p>
            <a:pPr lvl="1"/>
            <a:r>
              <a:rPr lang="en-US">
                <a:ea typeface="+mn-lt"/>
                <a:cs typeface="+mn-lt"/>
              </a:rPr>
              <a:t>Job Results allow you to click and download “Total Added to Set”, which are matching existing records in Alma</a:t>
            </a:r>
            <a:endParaRPr lang="en-US"/>
          </a:p>
          <a:p>
            <a:r>
              <a:rPr lang="en-US" sz="2400">
                <a:ea typeface="+mn-lt"/>
                <a:cs typeface="+mn-lt"/>
              </a:rPr>
              <a:t>Search for Titles by Call Number Range - Range operators (&lt;, &gt;, &lt;=, &gt;=) were added to Advanced search when searching for Titles</a:t>
            </a:r>
            <a:endParaRPr lang="en-US"/>
          </a:p>
          <a:p>
            <a:pPr lvl="1"/>
            <a:r>
              <a:rPr lang="en-US">
                <a:ea typeface="+mn-lt"/>
                <a:cs typeface="+mn-lt"/>
              </a:rPr>
              <a:t>These operators were added to the below bib call number indexes such as, Dewey Decimal Class Number, LC Call Number</a:t>
            </a:r>
            <a:endParaRPr lang="en-US"/>
          </a:p>
          <a:p>
            <a:endParaRPr lang="en-US" sz="2400">
              <a:cs typeface="Calibri"/>
            </a:endParaRPr>
          </a:p>
          <a:p>
            <a:endParaRPr lang="en-US" sz="2400">
              <a:ea typeface="+mn-lt"/>
              <a:cs typeface="+mn-lt"/>
            </a:endParaRPr>
          </a:p>
          <a:p>
            <a:endParaRPr lang="en-US" sz="2400">
              <a:cs typeface="Calibri"/>
            </a:endParaRPr>
          </a:p>
          <a:p>
            <a:endParaRPr lang="en-US">
              <a:cs typeface="Calibri"/>
            </a:endParaRPr>
          </a:p>
          <a:p>
            <a:endParaRPr lang="en-US">
              <a:cs typeface="Calibri"/>
            </a:endParaRPr>
          </a:p>
          <a:p>
            <a:endParaRPr lang="en-US">
              <a:cs typeface="Calibri"/>
            </a:endParaRPr>
          </a:p>
          <a:p>
            <a:pPr lvl="1" indent="-342900">
              <a:buFont typeface="Courier New" panose="020B0604020202020204" pitchFamily="34" charset="0"/>
              <a:buChar char="o"/>
            </a:pPr>
            <a:endParaRPr lang="en-US">
              <a:cs typeface="Calibri"/>
            </a:endParaRPr>
          </a:p>
          <a:p>
            <a:pPr lvl="2">
              <a:buFont typeface="Courier New" panose="020B0604020202020204" pitchFamily="34" charset="0"/>
              <a:buChar char="o"/>
            </a:pPr>
            <a:endParaRPr lang="en-US">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7"/>
          <a:stretch>
            <a:fillRect/>
          </a:stretch>
        </p:blipFill>
        <p:spPr>
          <a:xfrm>
            <a:off x="9453355" y="89625"/>
            <a:ext cx="1542082" cy="863298"/>
          </a:xfrm>
          <a:prstGeom prst="rect">
            <a:avLst/>
          </a:prstGeom>
        </p:spPr>
      </p:pic>
    </p:spTree>
    <p:extLst>
      <p:ext uri="{BB962C8B-B14F-4D97-AF65-F5344CB8AC3E}">
        <p14:creationId xmlns:p14="http://schemas.microsoft.com/office/powerpoint/2010/main" val="3637786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cs typeface="Calibri Light"/>
              </a:rPr>
              <a:t>CASL: Summary of First Workshop</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5" name="Content Placeholder 2">
            <a:extLst>
              <a:ext uri="{FF2B5EF4-FFF2-40B4-BE49-F238E27FC236}">
                <a16:creationId xmlns:a16="http://schemas.microsoft.com/office/drawing/2014/main" id="{B0442CCB-DC6F-4E17-B06D-0F3C87ED85CD}"/>
              </a:ext>
            </a:extLst>
          </p:cNvPr>
          <p:cNvSpPr>
            <a:spLocks noGrp="1"/>
          </p:cNvSpPr>
          <p:nvPr/>
        </p:nvSpPr>
        <p:spPr>
          <a:xfrm>
            <a:off x="90578" y="1724983"/>
            <a:ext cx="12007305" cy="43796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200">
                <a:ea typeface="+mn-lt"/>
                <a:cs typeface="+mn-lt"/>
              </a:rPr>
              <a:t>Imagining a Truly Shared Collection for SUNY, led by Michael-Levine Clark</a:t>
            </a:r>
            <a:endParaRPr lang="en-US" sz="3200">
              <a:cs typeface="Calibri"/>
            </a:endParaRPr>
          </a:p>
          <a:p>
            <a:pPr lvl="1"/>
            <a:r>
              <a:rPr lang="en-US" sz="3200">
                <a:cs typeface="Calibri"/>
              </a:rPr>
              <a:t>31 registrations from 18 SUNYs, SLSS and OLIS. 6 </a:t>
            </a:r>
            <a:r>
              <a:rPr lang="en-US" sz="3200" err="1">
                <a:cs typeface="Calibri"/>
              </a:rPr>
              <a:t>doctorals</a:t>
            </a:r>
            <a:r>
              <a:rPr lang="en-US" sz="3200">
                <a:cs typeface="Calibri"/>
              </a:rPr>
              <a:t>, 6 comprehensives, 4 community colleges, 1 technology school</a:t>
            </a:r>
            <a:endParaRPr lang="en-US">
              <a:cs typeface="Calibri"/>
            </a:endParaRPr>
          </a:p>
          <a:p>
            <a:pPr lvl="1"/>
            <a:r>
              <a:rPr lang="en-US" sz="3200">
                <a:cs typeface="Calibri"/>
              </a:rPr>
              <a:t>Major themes discussed included controlled digital lending, shared print, and collaborative collecting to support accreditation </a:t>
            </a:r>
          </a:p>
          <a:p>
            <a:pPr lvl="1"/>
            <a:r>
              <a:rPr lang="en-US" sz="3200">
                <a:ea typeface="+mn-lt"/>
                <a:cs typeface="+mn-lt"/>
              </a:rPr>
              <a:t>Summary shared via SUNY/SLC HQ Basecamp:</a:t>
            </a:r>
          </a:p>
          <a:p>
            <a:pPr lvl="2"/>
            <a:r>
              <a:rPr lang="en-US" sz="2800">
                <a:ea typeface="+mn-lt"/>
                <a:cs typeface="+mn-lt"/>
                <a:hlinkClick r:id="rId6"/>
              </a:rPr>
              <a:t>https://3.basecamp.com/3649838/buckets/2511260/messages/2880559981</a:t>
            </a:r>
            <a:r>
              <a:rPr lang="en-US" sz="2800">
                <a:ea typeface="+mn-lt"/>
                <a:cs typeface="+mn-lt"/>
              </a:rPr>
              <a:t> </a:t>
            </a:r>
            <a:endParaRPr lang="en-US" sz="2800">
              <a:cs typeface="Calibri"/>
            </a:endParaRPr>
          </a:p>
          <a:p>
            <a:pPr marL="800100" lvl="1" indent="-342900"/>
            <a:endParaRPr lang="en-US" sz="3200">
              <a:cs typeface="Calibri"/>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a:buNone/>
            </a:pPr>
            <a:endParaRPr lang="en-US" sz="3600">
              <a:cs typeface="Calibri" panose="020F0502020204030204"/>
            </a:endParaRPr>
          </a:p>
        </p:txBody>
      </p:sp>
    </p:spTree>
    <p:extLst>
      <p:ext uri="{BB962C8B-B14F-4D97-AF65-F5344CB8AC3E}">
        <p14:creationId xmlns:p14="http://schemas.microsoft.com/office/powerpoint/2010/main" val="7371236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61950" y="165832"/>
            <a:ext cx="10515600" cy="587010"/>
          </a:xfrm>
        </p:spPr>
        <p:txBody>
          <a:bodyPr>
            <a:normAutofit fontScale="90000"/>
          </a:bodyPr>
          <a:lstStyle/>
          <a:p>
            <a:r>
              <a:rPr lang="en-US" b="1">
                <a:ea typeface="+mj-lt"/>
                <a:cs typeface="+mj-lt"/>
              </a:rPr>
              <a:t>Upcoming Training</a:t>
            </a:r>
            <a:endParaRPr lang="en-US"/>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61136" y="958118"/>
            <a:ext cx="10875433" cy="5031276"/>
          </a:xfrm>
        </p:spPr>
        <p:txBody>
          <a:bodyPr vert="horz" lIns="91440" tIns="45720" rIns="91440" bIns="45720" rtlCol="0" anchor="t">
            <a:normAutofit/>
          </a:bodyPr>
          <a:lstStyle/>
          <a:p>
            <a:pPr marL="0" indent="0">
              <a:buNone/>
            </a:pPr>
            <a:r>
              <a:rPr lang="en-US" b="1">
                <a:cs typeface="Calibri"/>
              </a:rPr>
              <a:t>Acquisitions:</a:t>
            </a:r>
          </a:p>
          <a:p>
            <a:pPr marL="514350" indent="-514350">
              <a:buAutoNum type="arabicPeriod"/>
            </a:pPr>
            <a:r>
              <a:rPr lang="en-US" sz="2400">
                <a:cs typeface="Calibri"/>
              </a:rPr>
              <a:t>Late fall 2020: Advanced Acquisitions Course</a:t>
            </a:r>
          </a:p>
          <a:p>
            <a:pPr marL="0" indent="0">
              <a:buNone/>
            </a:pPr>
            <a:endParaRPr lang="en-US" b="1">
              <a:cs typeface="Calibri"/>
            </a:endParaRPr>
          </a:p>
          <a:p>
            <a:pPr marL="0" indent="0">
              <a:buNone/>
            </a:pPr>
            <a:r>
              <a:rPr lang="en-US" b="1">
                <a:cs typeface="Calibri"/>
              </a:rPr>
              <a:t>Resource Management:</a:t>
            </a:r>
            <a:endParaRPr lang="en-US">
              <a:cs typeface="Calibri"/>
            </a:endParaRPr>
          </a:p>
          <a:p>
            <a:pPr marL="514350" indent="-514350">
              <a:buAutoNum type="arabicPeriod"/>
            </a:pPr>
            <a:r>
              <a:rPr lang="en-US" sz="2400">
                <a:ea typeface="+mn-lt"/>
                <a:cs typeface="+mn-lt"/>
              </a:rPr>
              <a:t>New MD Editor Series: Navigating the New Metadata Editor on Tuesday, August 25, 2020 @ 10:00 am</a:t>
            </a:r>
            <a:endParaRPr lang="en-US" sz="2400">
              <a:cs typeface="Calibri"/>
            </a:endParaRPr>
          </a:p>
          <a:p>
            <a:pPr marL="1085850" lvl="1" indent="-342900"/>
            <a:r>
              <a:rPr lang="en-US">
                <a:ea typeface="+mn-lt"/>
                <a:cs typeface="+mn-lt"/>
              </a:rPr>
              <a:t>The rest of the New MD Editor Series will be announced in August and posted to Basecamp</a:t>
            </a:r>
            <a:endParaRPr lang="en-US">
              <a:cs typeface="Calibri"/>
            </a:endParaRPr>
          </a:p>
          <a:p>
            <a:pPr marL="514350" indent="-514350">
              <a:buAutoNum type="arabicPeriod"/>
            </a:pPr>
            <a:r>
              <a:rPr lang="en-US" sz="2400">
                <a:cs typeface="Calibri"/>
              </a:rPr>
              <a:t>Fall 2020: Normalization Rules</a:t>
            </a:r>
          </a:p>
          <a:p>
            <a:pPr marL="742950" lvl="1" indent="0">
              <a:buNone/>
            </a:pPr>
            <a:endParaRPr lang="en-US">
              <a:cs typeface="Calibri"/>
            </a:endParaRPr>
          </a:p>
          <a:p>
            <a:pPr marL="742950" lvl="1" indent="0">
              <a:buNone/>
            </a:pPr>
            <a:endParaRPr lang="en-US">
              <a:cs typeface="Calibri"/>
            </a:endParaRPr>
          </a:p>
          <a:p>
            <a:pPr marL="742950" lvl="1" indent="0">
              <a:buNone/>
            </a:pPr>
            <a:endParaRPr lang="en-US">
              <a:cs typeface="Calibri"/>
            </a:endParaRPr>
          </a:p>
          <a:p>
            <a:endParaRPr lang="en-US">
              <a:cs typeface="Calibri"/>
            </a:endParaRPr>
          </a:p>
          <a:p>
            <a:endParaRPr lang="en-US">
              <a:cs typeface="Calibri"/>
            </a:endParaRPr>
          </a:p>
          <a:p>
            <a:pPr lvl="1" indent="-342900">
              <a:buFont typeface="Courier New" panose="020B0604020202020204" pitchFamily="34" charset="0"/>
              <a:buChar char="o"/>
            </a:pPr>
            <a:endParaRPr lang="en-US">
              <a:cs typeface="Calibri"/>
            </a:endParaRPr>
          </a:p>
          <a:p>
            <a:pPr lvl="2">
              <a:buFont typeface="Courier New" panose="020B0604020202020204" pitchFamily="34" charset="0"/>
              <a:buChar char="o"/>
            </a:pPr>
            <a:endParaRPr lang="en-US">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7"/>
          <a:stretch>
            <a:fillRect/>
          </a:stretch>
        </p:blipFill>
        <p:spPr>
          <a:xfrm>
            <a:off x="9453355" y="89625"/>
            <a:ext cx="1542082" cy="863298"/>
          </a:xfrm>
          <a:prstGeom prst="rect">
            <a:avLst/>
          </a:prstGeom>
        </p:spPr>
      </p:pic>
    </p:spTree>
    <p:extLst>
      <p:ext uri="{BB962C8B-B14F-4D97-AF65-F5344CB8AC3E}">
        <p14:creationId xmlns:p14="http://schemas.microsoft.com/office/powerpoint/2010/main" val="1421070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Gail Pawlowski</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Analytics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0615118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Alma Analytics August Release</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765314" y="1162879"/>
            <a:ext cx="10769045"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r>
            <a:br>
              <a:rPr lang="en-US">
                <a:ea typeface="+mn-lt"/>
                <a:cs typeface="+mn-lt"/>
              </a:rPr>
            </a:br>
            <a:r>
              <a:rPr lang="en-US" sz="2400">
                <a:ea typeface="+mn-lt"/>
                <a:cs typeface="+mn-lt"/>
              </a:rPr>
              <a:t>The following fields were added to Holding Details &gt; Physical Items and the Bibliographic Details dimension: </a:t>
            </a:r>
            <a:endParaRPr lang="en-US" sz="2400">
              <a:cs typeface="Calibri"/>
            </a:endParaRPr>
          </a:p>
          <a:p>
            <a:pPr marL="285750" indent="-285750">
              <a:buFont typeface="Arial"/>
              <a:buChar char="•"/>
            </a:pPr>
            <a:r>
              <a:rPr lang="en-US" sz="2400">
                <a:ea typeface="+mn-lt"/>
                <a:cs typeface="+mn-lt"/>
              </a:rPr>
              <a:t>Holding Details: </a:t>
            </a:r>
            <a:endParaRPr lang="en-US" sz="2400">
              <a:cs typeface="Calibri"/>
            </a:endParaRPr>
          </a:p>
          <a:p>
            <a:pPr marL="742950" lvl="1" indent="-285750">
              <a:buFont typeface="Arial"/>
              <a:buChar char="•"/>
            </a:pPr>
            <a:r>
              <a:rPr lang="en-US" sz="2400">
                <a:ea typeface="+mn-lt"/>
                <a:cs typeface="+mn-lt"/>
              </a:rPr>
              <a:t>BIB 008 MARC – the contents of the 008 field of the MARC holdings record</a:t>
            </a:r>
            <a:endParaRPr lang="en-US" sz="2400">
              <a:cs typeface="Calibri"/>
            </a:endParaRPr>
          </a:p>
          <a:p>
            <a:pPr marL="742950" lvl="1" indent="-285750">
              <a:buFont typeface="Arial"/>
              <a:buChar char="•"/>
            </a:pPr>
            <a:r>
              <a:rPr lang="en-US" sz="2400">
                <a:ea typeface="+mn-lt"/>
                <a:cs typeface="+mn-lt"/>
              </a:rPr>
              <a:t>BIB LDR MARC – the contents of the LDR field of the MARC holdings record</a:t>
            </a:r>
            <a:endParaRPr lang="en-US" sz="2400">
              <a:cs typeface="Calibri"/>
            </a:endParaRPr>
          </a:p>
          <a:p>
            <a:pPr marL="285750" indent="-285750">
              <a:buFont typeface="Arial"/>
              <a:buChar char="•"/>
            </a:pPr>
            <a:r>
              <a:rPr lang="en-US" sz="2400">
                <a:ea typeface="+mn-lt"/>
                <a:cs typeface="+mn-lt"/>
              </a:rPr>
              <a:t>Bibliographic Details: </a:t>
            </a:r>
            <a:endParaRPr lang="en-US" sz="2400">
              <a:cs typeface="Calibri"/>
            </a:endParaRPr>
          </a:p>
          <a:p>
            <a:pPr marL="742950" lvl="1" indent="-285750">
              <a:buFont typeface="Arial"/>
              <a:buChar char="•"/>
            </a:pPr>
            <a:r>
              <a:rPr lang="en-US" sz="2400">
                <a:ea typeface="+mn-lt"/>
                <a:cs typeface="+mn-lt"/>
              </a:rPr>
              <a:t>BIB 008 MARC – the contents of the 008 field of the MARC bibliographic record</a:t>
            </a:r>
            <a:endParaRPr lang="en-US" sz="2400">
              <a:cs typeface="Calibri"/>
            </a:endParaRPr>
          </a:p>
          <a:p>
            <a:pPr marL="742950" lvl="1" indent="-285750">
              <a:buFont typeface="Arial"/>
              <a:buChar char="•"/>
            </a:pPr>
            <a:r>
              <a:rPr lang="en-US" sz="2400">
                <a:ea typeface="+mn-lt"/>
                <a:cs typeface="+mn-lt"/>
              </a:rPr>
              <a:t>BIB LDR MARC – the contents of the LDR field of the MARC bibliographic record</a:t>
            </a:r>
            <a:endParaRPr lang="en-US" sz="2400">
              <a:cs typeface="Calibri"/>
            </a:endParaRPr>
          </a:p>
          <a:p>
            <a:pPr marL="742950" lvl="1" indent="-285750">
              <a:buFont typeface="Arial"/>
              <a:buChar char="•"/>
            </a:pPr>
            <a:r>
              <a:rPr lang="en-US" sz="2400">
                <a:ea typeface="+mn-lt"/>
                <a:cs typeface="+mn-lt"/>
              </a:rPr>
              <a:t>Government Publication – the government publication type</a:t>
            </a:r>
            <a:endParaRPr lang="en-US" sz="2400">
              <a:cs typeface="Calibri"/>
            </a:endParaRPr>
          </a:p>
          <a:p>
            <a:pPr marL="742950" lvl="1" indent="-285750">
              <a:buFont typeface="Arial"/>
              <a:buChar char="•"/>
            </a:pPr>
            <a:r>
              <a:rPr lang="en-US" sz="2400">
                <a:ea typeface="+mn-lt"/>
                <a:cs typeface="+mn-lt"/>
              </a:rPr>
              <a:t>Form of Item – the form of the item</a:t>
            </a:r>
            <a:endParaRPr lang="en-US" sz="2400">
              <a:cs typeface="Calibri"/>
            </a:endParaRPr>
          </a:p>
          <a:p>
            <a:pPr algn="l"/>
            <a:endParaRPr lang="en-US" sz="2400">
              <a:cs typeface="Calibri"/>
            </a:endParaRPr>
          </a:p>
        </p:txBody>
      </p:sp>
    </p:spTree>
    <p:extLst>
      <p:ext uri="{BB962C8B-B14F-4D97-AF65-F5344CB8AC3E}">
        <p14:creationId xmlns:p14="http://schemas.microsoft.com/office/powerpoint/2010/main" val="6924011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Analytics Upgrades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14400" y="1162879"/>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r>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957189B9-36A0-42BD-9C43-8A41363586CE}"/>
              </a:ext>
            </a:extLst>
          </p:cNvPr>
          <p:cNvSpPr txBox="1"/>
          <p:nvPr/>
        </p:nvSpPr>
        <p:spPr>
          <a:xfrm>
            <a:off x="665923" y="1759227"/>
            <a:ext cx="1026380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ea typeface="+mn-lt"/>
                <a:cs typeface="+mn-lt"/>
              </a:rPr>
              <a:t>“Oracle In-Memory” performance upgrade - reports run faster, already in place</a:t>
            </a:r>
            <a:endParaRPr lang="en-US" sz="2800">
              <a:cs typeface="Calibri"/>
            </a:endParaRPr>
          </a:p>
          <a:p>
            <a:endParaRPr lang="en-US" sz="2800">
              <a:ea typeface="+mn-lt"/>
              <a:cs typeface="+mn-lt"/>
            </a:endParaRPr>
          </a:p>
          <a:p>
            <a:pPr marL="457200" indent="-457200">
              <a:buFont typeface="Arial"/>
              <a:buChar char="•"/>
            </a:pPr>
            <a:r>
              <a:rPr lang="en-US" sz="2800">
                <a:ea typeface="+mn-lt"/>
                <a:cs typeface="+mn-lt"/>
              </a:rPr>
              <a:t>Oracle Analytics Server (OAS) version upgrade + Data Visualization</a:t>
            </a:r>
            <a:endParaRPr lang="en-US" sz="2800">
              <a:cs typeface="Calibri"/>
            </a:endParaRPr>
          </a:p>
          <a:p>
            <a:endParaRPr lang="en-US" sz="2800">
              <a:ea typeface="+mn-lt"/>
              <a:cs typeface="+mn-lt"/>
            </a:endParaRPr>
          </a:p>
          <a:p>
            <a:pPr marL="457200" indent="-457200">
              <a:buFont typeface="Arial"/>
              <a:buChar char="•"/>
            </a:pPr>
            <a:r>
              <a:rPr lang="en-US" sz="2800">
                <a:ea typeface="+mn-lt"/>
                <a:cs typeface="+mn-lt"/>
              </a:rPr>
              <a:t>SUNY scheduled for upgrade in Q4 (October+ 2020)</a:t>
            </a:r>
          </a:p>
          <a:p>
            <a:pPr marL="457200" indent="-457200" algn="l">
              <a:buFont typeface="Arial"/>
              <a:buChar char="•"/>
            </a:pPr>
            <a:endParaRPr lang="en-US" sz="2800">
              <a:cs typeface="Calibri"/>
            </a:endParaRPr>
          </a:p>
          <a:p>
            <a:endParaRPr lang="en-US" sz="2800">
              <a:cs typeface="Calibri"/>
            </a:endParaRPr>
          </a:p>
        </p:txBody>
      </p:sp>
    </p:spTree>
    <p:extLst>
      <p:ext uri="{BB962C8B-B14F-4D97-AF65-F5344CB8AC3E}">
        <p14:creationId xmlns:p14="http://schemas.microsoft.com/office/powerpoint/2010/main" val="166717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Analytics Working Group Update</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64096" y="1469336"/>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r>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5341DB96-EA4D-479F-8145-807E5104D577}"/>
              </a:ext>
            </a:extLst>
          </p:cNvPr>
          <p:cNvSpPr txBox="1"/>
          <p:nvPr/>
        </p:nvSpPr>
        <p:spPr>
          <a:xfrm>
            <a:off x="732183" y="1717814"/>
            <a:ext cx="1055369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ea typeface="+mn-lt"/>
                <a:cs typeface="+mn-lt"/>
              </a:rPr>
              <a:t>Look for an announcement about a webinar to be held on </a:t>
            </a:r>
            <a:r>
              <a:rPr lang="en-US" sz="2800" b="1">
                <a:ea typeface="+mn-lt"/>
                <a:cs typeface="+mn-lt"/>
              </a:rPr>
              <a:t>Wednesday, August 12, 2020 @ 11am</a:t>
            </a:r>
            <a:endParaRPr lang="en-US" sz="2800">
              <a:cs typeface="Calibri"/>
            </a:endParaRPr>
          </a:p>
          <a:p>
            <a:endParaRPr lang="en-US" sz="2800">
              <a:cs typeface="Calibri"/>
            </a:endParaRPr>
          </a:p>
          <a:p>
            <a:pPr marL="457200" indent="-457200">
              <a:buFont typeface="Arial"/>
              <a:buChar char="•"/>
            </a:pPr>
            <a:r>
              <a:rPr lang="en-US" sz="2800">
                <a:ea typeface="+mn-lt"/>
                <a:cs typeface="+mn-lt"/>
              </a:rPr>
              <a:t>Must copy “My Folder” to “Institution Folder” to save work before OAS upgrade,  also a “freeze” period</a:t>
            </a:r>
            <a:endParaRPr lang="en-US" sz="2800">
              <a:cs typeface="Calibri"/>
            </a:endParaRPr>
          </a:p>
          <a:p>
            <a:endParaRPr lang="en-US" sz="2800">
              <a:ea typeface="+mn-lt"/>
              <a:cs typeface="+mn-lt"/>
            </a:endParaRPr>
          </a:p>
          <a:p>
            <a:pPr marL="457200" indent="-457200">
              <a:buFont typeface="Arial"/>
              <a:buChar char="•"/>
            </a:pPr>
            <a:r>
              <a:rPr lang="en-US" sz="2800">
                <a:ea typeface="+mn-lt"/>
                <a:cs typeface="+mn-lt"/>
              </a:rPr>
              <a:t>SUNY Consortia Shared Folders</a:t>
            </a:r>
            <a:endParaRPr lang="en-US" sz="2800">
              <a:cs typeface="Calibri"/>
            </a:endParaRPr>
          </a:p>
          <a:p>
            <a:endParaRPr lang="en-US" sz="2800">
              <a:ea typeface="+mn-lt"/>
              <a:cs typeface="+mn-lt"/>
            </a:endParaRPr>
          </a:p>
          <a:p>
            <a:endParaRPr lang="en-US" sz="2800">
              <a:cs typeface="Calibri"/>
            </a:endParaRPr>
          </a:p>
        </p:txBody>
      </p:sp>
    </p:spTree>
    <p:extLst>
      <p:ext uri="{BB962C8B-B14F-4D97-AF65-F5344CB8AC3E}">
        <p14:creationId xmlns:p14="http://schemas.microsoft.com/office/powerpoint/2010/main" val="32306913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Shannon </a:t>
            </a:r>
            <a:r>
              <a:rPr lang="en-US" err="1">
                <a:latin typeface="Arial"/>
                <a:cs typeface="Arial"/>
              </a:rPr>
              <a:t>Pritting</a:t>
            </a:r>
            <a:endParaRPr lang="en-US" err="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Training Overview</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7235567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184810" y="-36656"/>
            <a:ext cx="11196977" cy="1325563"/>
          </a:xfrm>
        </p:spPr>
        <p:txBody>
          <a:bodyPr/>
          <a:lstStyle/>
          <a:p>
            <a:r>
              <a:rPr lang="en-US" b="1">
                <a:cs typeface="Calibri Light" panose="020F0302020204030204"/>
              </a:rPr>
              <a:t>Training Overview for Near Future</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64096" y="1469336"/>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r>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5341DB96-EA4D-479F-8145-807E5104D577}"/>
              </a:ext>
            </a:extLst>
          </p:cNvPr>
          <p:cNvSpPr txBox="1"/>
          <p:nvPr/>
        </p:nvSpPr>
        <p:spPr>
          <a:xfrm>
            <a:off x="189389" y="1342033"/>
            <a:ext cx="11712354"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a:cs typeface="Calibri"/>
              </a:rPr>
              <a:t>CASL</a:t>
            </a:r>
          </a:p>
          <a:p>
            <a:pPr marL="914400" lvl="1" indent="-457200">
              <a:buFont typeface="Arial"/>
              <a:buChar char="•"/>
            </a:pPr>
            <a:r>
              <a:rPr lang="en-US" sz="2400">
                <a:cs typeface="Calibri"/>
              </a:rPr>
              <a:t>Two sessions scheduled; considering a third.</a:t>
            </a:r>
          </a:p>
          <a:p>
            <a:pPr marL="457200" indent="-457200">
              <a:buFont typeface="Arial"/>
              <a:buChar char="•"/>
            </a:pPr>
            <a:r>
              <a:rPr lang="en-US" sz="2400">
                <a:cs typeface="Calibri"/>
              </a:rPr>
              <a:t>Advanced Acquisitions in fall.</a:t>
            </a:r>
          </a:p>
          <a:p>
            <a:pPr marL="457200" indent="-457200">
              <a:buFont typeface="Arial"/>
              <a:buChar char="•"/>
            </a:pPr>
            <a:r>
              <a:rPr lang="en-US" sz="2400">
                <a:ea typeface="+mn-lt"/>
                <a:cs typeface="+mn-lt"/>
              </a:rPr>
              <a:t>Multiple advanced analytics sessions in functional areas in fall.</a:t>
            </a:r>
          </a:p>
          <a:p>
            <a:pPr marL="457200" indent="-457200">
              <a:buFont typeface="Arial"/>
              <a:buChar char="•"/>
            </a:pPr>
            <a:r>
              <a:rPr lang="en-US" sz="2400">
                <a:ea typeface="+mn-lt"/>
                <a:cs typeface="+mn-lt"/>
              </a:rPr>
              <a:t>New MD Editor Resource Management sessions.</a:t>
            </a:r>
          </a:p>
          <a:p>
            <a:pPr marL="457200" indent="-457200">
              <a:buFont typeface="Arial"/>
              <a:buChar char="•"/>
            </a:pPr>
            <a:r>
              <a:rPr lang="en-US" sz="2400">
                <a:ea typeface="+mn-lt"/>
                <a:cs typeface="+mn-lt"/>
              </a:rPr>
              <a:t>New layout sessions: specific to functional areas.</a:t>
            </a:r>
          </a:p>
          <a:p>
            <a:pPr marL="457200" indent="-457200">
              <a:buFont typeface="Arial"/>
              <a:buChar char="•"/>
            </a:pPr>
            <a:r>
              <a:rPr lang="en-US" sz="2400">
                <a:ea typeface="+mn-lt"/>
                <a:cs typeface="+mn-lt"/>
              </a:rPr>
              <a:t>E-Resources course offered in fall (likely September) online.</a:t>
            </a:r>
          </a:p>
          <a:p>
            <a:pPr marL="457200" indent="-457200">
              <a:buFont typeface="Arial"/>
              <a:buChar char="•"/>
            </a:pPr>
            <a:r>
              <a:rPr lang="en-US" sz="2400">
                <a:cs typeface="Calibri"/>
              </a:rPr>
              <a:t>Session(s) on cloud apps</a:t>
            </a:r>
          </a:p>
          <a:p>
            <a:pPr marL="457200" indent="-457200">
              <a:buFont typeface="Arial"/>
              <a:buChar char="•"/>
            </a:pPr>
            <a:r>
              <a:rPr lang="en-US" sz="2400">
                <a:cs typeface="Calibri"/>
              </a:rPr>
              <a:t>Continued functional sessions as needs arise.</a:t>
            </a:r>
          </a:p>
          <a:p>
            <a:pPr marL="457200" indent="-457200">
              <a:buFont typeface="Arial"/>
              <a:buChar char="•"/>
            </a:pPr>
            <a:r>
              <a:rPr lang="en-US" sz="2400">
                <a:cs typeface="Calibri"/>
              </a:rPr>
              <a:t>Collections focused sessions in fall/winter in:</a:t>
            </a:r>
          </a:p>
          <a:p>
            <a:pPr marL="914400" lvl="1" indent="-457200">
              <a:buFont typeface="Arial"/>
              <a:buChar char="•"/>
            </a:pPr>
            <a:r>
              <a:rPr lang="en-US" sz="2400">
                <a:cs typeface="Calibri"/>
              </a:rPr>
              <a:t>Liaison librarian models, current trends, alternative access, data-driven collections.</a:t>
            </a:r>
          </a:p>
          <a:p>
            <a:endParaRPr lang="en-US" sz="2800">
              <a:cs typeface="Calibri"/>
            </a:endParaRPr>
          </a:p>
          <a:p>
            <a:endParaRPr lang="en-US" sz="2800">
              <a:cs typeface="Calibri"/>
            </a:endParaRPr>
          </a:p>
        </p:txBody>
      </p:sp>
    </p:spTree>
    <p:extLst>
      <p:ext uri="{BB962C8B-B14F-4D97-AF65-F5344CB8AC3E}">
        <p14:creationId xmlns:p14="http://schemas.microsoft.com/office/powerpoint/2010/main" val="6800241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184810" y="-36656"/>
            <a:ext cx="11196977" cy="1325563"/>
          </a:xfrm>
        </p:spPr>
        <p:txBody>
          <a:bodyPr/>
          <a:lstStyle/>
          <a:p>
            <a:r>
              <a:rPr lang="en-US" b="1">
                <a:cs typeface="Calibri Light" panose="020F0302020204030204"/>
              </a:rPr>
              <a:t>Reopening Webinars: 4 sessions beginning August 6th</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64096" y="1469336"/>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r>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5341DB96-EA4D-479F-8145-807E5104D577}"/>
              </a:ext>
            </a:extLst>
          </p:cNvPr>
          <p:cNvSpPr txBox="1"/>
          <p:nvPr/>
        </p:nvSpPr>
        <p:spPr>
          <a:xfrm>
            <a:off x="189389" y="1342033"/>
            <a:ext cx="1171235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dirty="0">
                <a:cs typeface="Calibri"/>
              </a:rPr>
              <a:t>There will be a series of 4 Web Sessions Thursdays at 2:00 that will review topics related to reopening.</a:t>
            </a:r>
          </a:p>
          <a:p>
            <a:pPr indent="-457200">
              <a:buFont typeface="Arial"/>
              <a:buChar char="•"/>
            </a:pPr>
            <a:r>
              <a:rPr lang="en-US" sz="2400" dirty="0">
                <a:cs typeface="Calibri"/>
              </a:rPr>
              <a:t>More information and registration/connection information will be shared soon.</a:t>
            </a:r>
          </a:p>
          <a:p>
            <a:pPr lvl="1" indent="-457200">
              <a:buFont typeface="Arial"/>
              <a:buChar char="•"/>
            </a:pPr>
            <a:r>
              <a:rPr lang="en-US" sz="2400" dirty="0">
                <a:cs typeface="Calibri"/>
              </a:rPr>
              <a:t>Tentative Schedule:</a:t>
            </a:r>
          </a:p>
          <a:p>
            <a:pPr lvl="2" indent="-457200">
              <a:buFont typeface="Arial"/>
              <a:buChar char="•"/>
            </a:pPr>
            <a:r>
              <a:rPr lang="en-US" sz="2400" dirty="0">
                <a:cs typeface="Calibri"/>
              </a:rPr>
              <a:t>August 6th: Representative from Construction Operations Committee Member</a:t>
            </a:r>
          </a:p>
          <a:p>
            <a:pPr lvl="2" indent="-457200">
              <a:buFont typeface="Arial"/>
              <a:buChar char="•"/>
            </a:pPr>
            <a:r>
              <a:rPr lang="en-US" sz="2400" dirty="0">
                <a:cs typeface="Calibri"/>
              </a:rPr>
              <a:t>August 13th: Lightning Talks/Sharing of Campus Reopening Planning</a:t>
            </a:r>
          </a:p>
          <a:p>
            <a:pPr lvl="2" indent="-457200">
              <a:buFont typeface="Arial"/>
              <a:buChar char="•"/>
            </a:pPr>
            <a:r>
              <a:rPr lang="en-US" sz="2400" dirty="0">
                <a:cs typeface="Calibri"/>
              </a:rPr>
              <a:t>August 20th: Circulation and ILL planning for reopening</a:t>
            </a:r>
          </a:p>
          <a:p>
            <a:pPr lvl="2" indent="-457200">
              <a:buFont typeface="Arial"/>
              <a:buChar char="•"/>
            </a:pPr>
            <a:r>
              <a:rPr lang="en-US" sz="2400" dirty="0">
                <a:cs typeface="Calibri"/>
              </a:rPr>
              <a:t>August 27th: Final Q and A and any topics that arise in next month</a:t>
            </a:r>
          </a:p>
          <a:p>
            <a:pPr lvl="1"/>
            <a:endParaRPr lang="en-US" sz="2400" dirty="0">
              <a:cs typeface="Calibri"/>
            </a:endParaRPr>
          </a:p>
          <a:p>
            <a:endParaRPr lang="en-US" sz="2800" dirty="0">
              <a:cs typeface="Calibri"/>
            </a:endParaRPr>
          </a:p>
          <a:p>
            <a:endParaRPr lang="en-US" sz="2800" dirty="0">
              <a:cs typeface="Calibri"/>
            </a:endParaRPr>
          </a:p>
        </p:txBody>
      </p:sp>
    </p:spTree>
    <p:extLst>
      <p:ext uri="{BB962C8B-B14F-4D97-AF65-F5344CB8AC3E}">
        <p14:creationId xmlns:p14="http://schemas.microsoft.com/office/powerpoint/2010/main" val="16969081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New SUNY Deal and APC Discounts</a:t>
            </a:r>
          </a:p>
        </p:txBody>
      </p:sp>
      <p:sp>
        <p:nvSpPr>
          <p:cNvPr id="3" name="Content Placeholder 2"/>
          <p:cNvSpPr>
            <a:spLocks noGrp="1"/>
          </p:cNvSpPr>
          <p:nvPr>
            <p:ph idx="1"/>
          </p:nvPr>
        </p:nvSpPr>
        <p:spPr>
          <a:xfrm>
            <a:off x="507521" y="1408682"/>
            <a:ext cx="10956798" cy="4314911"/>
          </a:xfrm>
        </p:spPr>
        <p:txBody>
          <a:bodyPr vert="horz" lIns="91440" tIns="45720" rIns="91440" bIns="45720" rtlCol="0" anchor="t">
            <a:normAutofit/>
          </a:bodyPr>
          <a:lstStyle/>
          <a:p>
            <a:pPr marL="914400" lvl="1" indent="-457200"/>
            <a:r>
              <a:rPr lang="en-US">
                <a:cs typeface="Calibri" panose="020F0502020204030204"/>
              </a:rPr>
              <a:t>New SUNY Deal with Elsevier includes 10% discount for APCs for SUNY authors.</a:t>
            </a:r>
          </a:p>
          <a:p>
            <a:pPr marL="914400" lvl="1" indent="-457200"/>
            <a:r>
              <a:rPr lang="en-US">
                <a:cs typeface="Calibri" panose="020F0502020204030204"/>
              </a:rPr>
              <a:t>Elsevier requires that authors' affiliation is verified.</a:t>
            </a:r>
          </a:p>
          <a:p>
            <a:pPr marL="914400" lvl="1" indent="-457200"/>
            <a:r>
              <a:rPr lang="en-US">
                <a:cs typeface="Calibri" panose="020F0502020204030204"/>
              </a:rPr>
              <a:t>SUNY will centralize this verification.</a:t>
            </a:r>
          </a:p>
          <a:p>
            <a:pPr marL="1371600" lvl="2"/>
            <a:r>
              <a:rPr lang="en-US">
                <a:cs typeface="Calibri" panose="020F0502020204030204"/>
              </a:rPr>
              <a:t>Currently working with Elsevier to finalize this workflow.</a:t>
            </a:r>
          </a:p>
          <a:p>
            <a:pPr marL="1371600" lvl="2"/>
            <a:r>
              <a:rPr lang="en-US">
                <a:cs typeface="Calibri" panose="020F0502020204030204"/>
              </a:rPr>
              <a:t>Elsevier had to adjust system to conform to SUNY method of handling APCs (author pays).</a:t>
            </a:r>
          </a:p>
          <a:p>
            <a:pPr marL="914400" lvl="1" indent="-457200"/>
            <a:r>
              <a:rPr lang="en-US">
                <a:cs typeface="Calibri" panose="020F0502020204030204"/>
              </a:rPr>
              <a:t>As part of verification, we will be getting information about what SUNY authors are publishing either in subscription option or as open access.</a:t>
            </a:r>
          </a:p>
          <a:p>
            <a:pPr marL="914400" lvl="1" indent="-457200"/>
            <a:r>
              <a:rPr lang="en-US">
                <a:cs typeface="Calibri" panose="020F0502020204030204"/>
              </a:rPr>
              <a:t>SUNY working to determine how best to utilize and share this data.</a:t>
            </a:r>
          </a:p>
          <a:p>
            <a:pPr marL="1371600" lvl="2" indent="-457200">
              <a:buAutoNum type="arabicPeriod"/>
            </a:pPr>
            <a:endParaRPr lang="en-US">
              <a:cs typeface="Calibri" panose="020F0502020204030204"/>
            </a:endParaRPr>
          </a:p>
          <a:p>
            <a:pPr marL="914400" lvl="1" indent="-457200">
              <a:buAutoNum type="arabicPeriod"/>
            </a:pPr>
            <a:endParaRPr lang="en-US">
              <a:cs typeface="Calibri" panose="020F0502020204030204"/>
            </a:endParaRPr>
          </a:p>
          <a:p>
            <a:pPr marL="800100" lvl="1" indent="-342900"/>
            <a:endParaRPr lang="en-US">
              <a:cs typeface="Calibri" panose="020F0502020204030204"/>
            </a:endParaRPr>
          </a:p>
          <a:p>
            <a:pPr marL="800100" lvl="1" indent="-342900"/>
            <a:endParaRPr lang="en-US">
              <a:cs typeface="Calibri" panose="020F0502020204030204"/>
            </a:endParaRPr>
          </a:p>
          <a:p>
            <a:pPr>
              <a:buNone/>
            </a:pPr>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4" name="Picture 4" descr="A close up of a logo&#10;&#10;Description automatically generated">
            <a:extLst>
              <a:ext uri="{FF2B5EF4-FFF2-40B4-BE49-F238E27FC236}">
                <a16:creationId xmlns:a16="http://schemas.microsoft.com/office/drawing/2014/main" id="{43249B65-B262-4FDD-A568-E61239514C92}"/>
              </a:ext>
            </a:extLst>
          </p:cNvPr>
          <p:cNvPicPr>
            <a:picLocks noChangeAspect="1"/>
          </p:cNvPicPr>
          <p:nvPr/>
        </p:nvPicPr>
        <p:blipFill>
          <a:blip r:embed="rId6"/>
          <a:stretch>
            <a:fillRect/>
          </a:stretch>
        </p:blipFill>
        <p:spPr>
          <a:xfrm>
            <a:off x="4902230" y="4435415"/>
            <a:ext cx="1381125" cy="1524000"/>
          </a:xfrm>
          <a:prstGeom prst="rect">
            <a:avLst/>
          </a:prstGeom>
        </p:spPr>
      </p:pic>
    </p:spTree>
    <p:extLst>
      <p:ext uri="{BB962C8B-B14F-4D97-AF65-F5344CB8AC3E}">
        <p14:creationId xmlns:p14="http://schemas.microsoft.com/office/powerpoint/2010/main" val="1421422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C0C9B7-F311-4C8A-91C9-7B579221F3BD}"/>
              </a:ext>
            </a:extLst>
          </p:cNvPr>
          <p:cNvSpPr/>
          <p:nvPr/>
        </p:nvSpPr>
        <p:spPr>
          <a:xfrm>
            <a:off x="6548649" y="1487683"/>
            <a:ext cx="5129282" cy="4458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Calibri"/>
            </a:endParaRPr>
          </a:p>
        </p:txBody>
      </p:sp>
      <p:sp>
        <p:nvSpPr>
          <p:cNvPr id="13" name="Rectangle 12">
            <a:extLst>
              <a:ext uri="{FF2B5EF4-FFF2-40B4-BE49-F238E27FC236}">
                <a16:creationId xmlns:a16="http://schemas.microsoft.com/office/drawing/2014/main" id="{67894590-C221-4308-ABF4-233D581EBFE4}"/>
              </a:ext>
            </a:extLst>
          </p:cNvPr>
          <p:cNvSpPr/>
          <p:nvPr/>
        </p:nvSpPr>
        <p:spPr>
          <a:xfrm>
            <a:off x="839337" y="1425054"/>
            <a:ext cx="5129282" cy="4458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a:xfrm>
            <a:off x="272561" y="105509"/>
            <a:ext cx="11552957" cy="1113244"/>
          </a:xfrm>
        </p:spPr>
        <p:txBody>
          <a:bodyPr/>
          <a:lstStyle/>
          <a:p>
            <a:r>
              <a:rPr lang="en-US"/>
              <a:t>Support Update: the Highlights from July Meeting</a:t>
            </a:r>
          </a:p>
        </p:txBody>
      </p:sp>
      <p:sp>
        <p:nvSpPr>
          <p:cNvPr id="12" name="Content Placeholder 11"/>
          <p:cNvSpPr>
            <a:spLocks noGrp="1"/>
          </p:cNvSpPr>
          <p:nvPr>
            <p:ph sz="half" idx="2"/>
          </p:nvPr>
        </p:nvSpPr>
        <p:spPr>
          <a:xfrm>
            <a:off x="841834" y="1594567"/>
            <a:ext cx="5181600" cy="4351338"/>
          </a:xfrm>
        </p:spPr>
        <p:txBody>
          <a:bodyPr vert="horz" lIns="91440" tIns="45720" rIns="91440" bIns="45720" rtlCol="0" anchor="t">
            <a:normAutofit fontScale="92500" lnSpcReduction="10000"/>
          </a:bodyPr>
          <a:lstStyle/>
          <a:p>
            <a:r>
              <a:rPr lang="en-US" dirty="0">
                <a:cs typeface="Calibri"/>
              </a:rPr>
              <a:t>Films on Demand display &amp; linking problems </a:t>
            </a:r>
            <a:r>
              <a:rPr lang="en-US" dirty="0" smtClean="0">
                <a:cs typeface="Calibri"/>
              </a:rPr>
              <a:t>resolved</a:t>
            </a:r>
            <a:endParaRPr lang="en-US" dirty="0" smtClean="0">
              <a:ea typeface="+mn-lt"/>
              <a:cs typeface="+mn-lt"/>
            </a:endParaRPr>
          </a:p>
          <a:p>
            <a:r>
              <a:rPr lang="en-US" dirty="0" smtClean="0">
                <a:cs typeface="Calibri"/>
              </a:rPr>
              <a:t>CDI </a:t>
            </a:r>
            <a:r>
              <a:rPr lang="en-US" dirty="0">
                <a:cs typeface="Calibri"/>
              </a:rPr>
              <a:t>case volume higher than expected, response time lags</a:t>
            </a:r>
          </a:p>
          <a:p>
            <a:r>
              <a:rPr lang="en-US" dirty="0">
                <a:cs typeface="Calibri"/>
              </a:rPr>
              <a:t>Gale linking problems prioritized but need more analysis.</a:t>
            </a:r>
          </a:p>
          <a:p>
            <a:r>
              <a:rPr lang="en-US" dirty="0">
                <a:cs typeface="Calibri"/>
              </a:rPr>
              <a:t>A Content Operations person finally attended.</a:t>
            </a:r>
          </a:p>
          <a:p>
            <a:pPr lvl="1"/>
            <a:r>
              <a:rPr lang="en-US" dirty="0">
                <a:cs typeface="Calibri"/>
              </a:rPr>
              <a:t>Focusing more on content going forward.</a:t>
            </a:r>
          </a:p>
          <a:p>
            <a:pPr lvl="1"/>
            <a:r>
              <a:rPr lang="en-US" dirty="0">
                <a:cs typeface="Calibri"/>
              </a:rPr>
              <a:t>High priority isn't enough; should escalate as well.</a:t>
            </a:r>
          </a:p>
          <a:p>
            <a:endParaRPr lang="en-US" dirty="0">
              <a:cs typeface="Calibri"/>
            </a:endParaRPr>
          </a:p>
        </p:txBody>
      </p:sp>
      <p:sp>
        <p:nvSpPr>
          <p:cNvPr id="16" name="Content Placeholder 15">
            <a:extLst>
              <a:ext uri="{FF2B5EF4-FFF2-40B4-BE49-F238E27FC236}">
                <a16:creationId xmlns:a16="http://schemas.microsoft.com/office/drawing/2014/main" id="{AA0C2B46-31D6-4C58-841E-D3D6AFBBAE8D}"/>
              </a:ext>
            </a:extLst>
          </p:cNvPr>
          <p:cNvSpPr>
            <a:spLocks noGrp="1"/>
          </p:cNvSpPr>
          <p:nvPr>
            <p:ph sz="half" idx="1"/>
          </p:nvPr>
        </p:nvSpPr>
        <p:spPr>
          <a:xfrm>
            <a:off x="6579296" y="1491598"/>
            <a:ext cx="5244230" cy="4288708"/>
          </a:xfrm>
        </p:spPr>
        <p:txBody>
          <a:bodyPr vert="horz" lIns="91440" tIns="45720" rIns="91440" bIns="45720" rtlCol="0" anchor="t">
            <a:normAutofit fontScale="92500" lnSpcReduction="10000"/>
          </a:bodyPr>
          <a:lstStyle/>
          <a:p>
            <a:r>
              <a:rPr lang="en-US">
                <a:ea typeface="+mn-lt"/>
                <a:cs typeface="+mn-lt"/>
              </a:rPr>
              <a:t>Course Reserves indexing: target of September for fix; have found root cause.</a:t>
            </a:r>
          </a:p>
          <a:p>
            <a:r>
              <a:rPr lang="en-US">
                <a:cs typeface="Calibri"/>
              </a:rPr>
              <a:t>Primo pins performance: will work to change perception from enhancement to bug.</a:t>
            </a:r>
          </a:p>
          <a:p>
            <a:r>
              <a:rPr lang="en-US">
                <a:cs typeface="Calibri"/>
              </a:rPr>
              <a:t>Multiple addresses in Primo</a:t>
            </a:r>
          </a:p>
          <a:p>
            <a:pPr lvl="1"/>
            <a:r>
              <a:rPr lang="en-US">
                <a:cs typeface="Calibri"/>
              </a:rPr>
              <a:t>Submitted NERS Enhancement</a:t>
            </a:r>
          </a:p>
        </p:txBody>
      </p:sp>
    </p:spTree>
    <p:extLst>
      <p:ext uri="{BB962C8B-B14F-4D97-AF65-F5344CB8AC3E}">
        <p14:creationId xmlns:p14="http://schemas.microsoft.com/office/powerpoint/2010/main" val="667077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SUNY Library Accessibility Cohort</a:t>
            </a:r>
          </a:p>
        </p:txBody>
      </p:sp>
      <p:sp>
        <p:nvSpPr>
          <p:cNvPr id="14" name="Content Placeholder 13"/>
          <p:cNvSpPr>
            <a:spLocks noGrp="1"/>
          </p:cNvSpPr>
          <p:nvPr>
            <p:ph idx="1"/>
          </p:nvPr>
        </p:nvSpPr>
        <p:spPr/>
        <p:txBody>
          <a:bodyPr vert="horz" lIns="91440" tIns="45720" rIns="91440" bIns="45720" rtlCol="0" anchor="t">
            <a:normAutofit/>
          </a:bodyPr>
          <a:lstStyle/>
          <a:p>
            <a:r>
              <a:rPr lang="en-US" dirty="0">
                <a:cs typeface="Calibri"/>
              </a:rPr>
              <a:t>Rebecca </a:t>
            </a:r>
            <a:r>
              <a:rPr lang="en-US" dirty="0" err="1">
                <a:cs typeface="Calibri"/>
              </a:rPr>
              <a:t>Oling</a:t>
            </a:r>
            <a:r>
              <a:rPr lang="en-US" dirty="0">
                <a:cs typeface="Calibri"/>
              </a:rPr>
              <a:t>, </a:t>
            </a:r>
            <a:r>
              <a:rPr lang="en-US" dirty="0" smtClean="0">
                <a:cs typeface="Calibri"/>
              </a:rPr>
              <a:t>Purchase, </a:t>
            </a:r>
            <a:r>
              <a:rPr lang="en-US" dirty="0">
                <a:cs typeface="Calibri"/>
              </a:rPr>
              <a:t>and Carli </a:t>
            </a:r>
            <a:r>
              <a:rPr lang="en-US" dirty="0" err="1">
                <a:cs typeface="Calibri"/>
              </a:rPr>
              <a:t>Spina</a:t>
            </a:r>
            <a:r>
              <a:rPr lang="en-US" dirty="0">
                <a:cs typeface="Calibri"/>
              </a:rPr>
              <a:t>, FIT, Co-Chairs</a:t>
            </a:r>
          </a:p>
          <a:p>
            <a:r>
              <a:rPr lang="en-US" dirty="0">
                <a:cs typeface="Calibri"/>
              </a:rPr>
              <a:t>Focusing on professional development now, but in early fall will begin reviews of VPATs/Accessibility Documentation for commonly held e-resources.</a:t>
            </a:r>
          </a:p>
          <a:p>
            <a:r>
              <a:rPr lang="en-US" dirty="0">
                <a:cs typeface="Calibri"/>
              </a:rPr>
              <a:t>Cooperating with SUNY to review processes and methodology for reviewing in the context of compliance and procurement standards.</a:t>
            </a:r>
          </a:p>
          <a:p>
            <a:endParaRPr lang="en-US" dirty="0"/>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512025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Self-Check Alma Application</a:t>
            </a:r>
          </a:p>
        </p:txBody>
      </p:sp>
      <p:sp>
        <p:nvSpPr>
          <p:cNvPr id="14" name="Content Placeholder 13"/>
          <p:cNvSpPr>
            <a:spLocks noGrp="1"/>
          </p:cNvSpPr>
          <p:nvPr>
            <p:ph idx="1"/>
          </p:nvPr>
        </p:nvSpPr>
        <p:spPr/>
        <p:txBody>
          <a:bodyPr vert="horz" lIns="91440" tIns="45720" rIns="91440" bIns="45720" rtlCol="0" anchor="t">
            <a:normAutofit/>
          </a:bodyPr>
          <a:lstStyle/>
          <a:p>
            <a:r>
              <a:rPr lang="en-US">
                <a:cs typeface="Calibri"/>
              </a:rPr>
              <a:t>SLSS has been working with ITEC/ATIS to review/develop Self-Check Web Application:</a:t>
            </a:r>
          </a:p>
          <a:p>
            <a:pPr lvl="1"/>
            <a:r>
              <a:rPr lang="en-US">
                <a:ea typeface="+mn-lt"/>
                <a:cs typeface="+mn-lt"/>
                <a:hlinkClick r:id="rId2"/>
              </a:rPr>
              <a:t>https://developers.exlibrisgroup.com/blog/self-check-web-based-application/</a:t>
            </a:r>
          </a:p>
          <a:p>
            <a:pPr lvl="1"/>
            <a:r>
              <a:rPr lang="en-US">
                <a:ea typeface="+mn-lt"/>
                <a:cs typeface="+mn-lt"/>
              </a:rPr>
              <a:t>If interested, please let us know at: </a:t>
            </a:r>
            <a:r>
              <a:rPr lang="en-US">
                <a:ea typeface="+mn-lt"/>
                <a:cs typeface="+mn-lt"/>
                <a:hlinkClick r:id="rId3"/>
              </a:rPr>
              <a:t>info@slcny.libanswers.com</a:t>
            </a:r>
            <a:endParaRPr lang="en-US">
              <a:ea typeface="+mn-lt"/>
              <a:cs typeface="+mn-lt"/>
            </a:endParaRPr>
          </a:p>
          <a:p>
            <a:pPr lvl="1"/>
            <a:r>
              <a:rPr lang="en-US">
                <a:ea typeface="+mn-lt"/>
                <a:cs typeface="+mn-lt"/>
              </a:rPr>
              <a:t>Working on customizing the application now.  Have a few libraries who will test with us.</a:t>
            </a:r>
          </a:p>
          <a:p>
            <a:pPr lvl="1"/>
            <a:r>
              <a:rPr lang="en-US">
                <a:ea typeface="+mn-lt"/>
                <a:cs typeface="+mn-lt"/>
              </a:rPr>
              <a:t>Don't have a specific target date for release yet, but will communicate more specific date as soon as we have it.</a:t>
            </a:r>
          </a:p>
          <a:p>
            <a:pPr lvl="1"/>
            <a:endParaRPr lang="en-US">
              <a:ea typeface="+mn-lt"/>
              <a:cs typeface="+mn-lt"/>
            </a:endParaRPr>
          </a:p>
          <a:p>
            <a:pPr lvl="1"/>
            <a:endParaRPr lang="en-US">
              <a:ea typeface="+mn-lt"/>
              <a:cs typeface="+mn-lt"/>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819276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err="1">
                <a:cs typeface="Calibri Light"/>
              </a:rPr>
              <a:t>EbscoNet</a:t>
            </a:r>
            <a:r>
              <a:rPr lang="en-US">
                <a:cs typeface="Calibri Light"/>
              </a:rPr>
              <a:t>-Alma Integration</a:t>
            </a:r>
          </a:p>
        </p:txBody>
      </p:sp>
      <p:sp>
        <p:nvSpPr>
          <p:cNvPr id="14" name="Content Placeholder 13"/>
          <p:cNvSpPr>
            <a:spLocks noGrp="1"/>
          </p:cNvSpPr>
          <p:nvPr>
            <p:ph idx="1"/>
          </p:nvPr>
        </p:nvSpPr>
        <p:spPr/>
        <p:txBody>
          <a:bodyPr vert="horz" lIns="91440" tIns="45720" rIns="91440" bIns="45720" rtlCol="0" anchor="t">
            <a:normAutofit/>
          </a:bodyPr>
          <a:lstStyle/>
          <a:p>
            <a:pPr lvl="1"/>
            <a:r>
              <a:rPr lang="en-US">
                <a:cs typeface="Calibri"/>
              </a:rPr>
              <a:t>Thanks to SUNYs who have expressed interest.</a:t>
            </a:r>
          </a:p>
          <a:p>
            <a:pPr lvl="1"/>
            <a:r>
              <a:rPr lang="en-US">
                <a:cs typeface="Calibri"/>
              </a:rPr>
              <a:t>No longer accepting campuses to participate.</a:t>
            </a:r>
          </a:p>
          <a:p>
            <a:pPr lvl="1"/>
            <a:r>
              <a:rPr lang="en-US">
                <a:cs typeface="Calibri"/>
              </a:rPr>
              <a:t>We will be sharing out information on this project as we have it.</a:t>
            </a:r>
          </a:p>
          <a:p>
            <a:pPr marL="457200" lvl="1" indent="0">
              <a:buNone/>
            </a:pP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744707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a:cs typeface="Arial"/>
              </a:rPr>
              <a:t>Michelle Eichelberger</a:t>
            </a: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1077218"/>
          </a:xfrm>
          <a:prstGeom prst="rect">
            <a:avLst/>
          </a:prstGeom>
          <a:noFill/>
        </p:spPr>
        <p:txBody>
          <a:bodyPr wrap="square" rtlCol="0" anchor="t">
            <a:spAutoFit/>
          </a:bodyPr>
          <a:lstStyle/>
          <a:p>
            <a:r>
              <a:rPr lang="en-US" sz="3200" b="1">
                <a:solidFill>
                  <a:schemeClr val="bg1"/>
                </a:solidFill>
                <a:latin typeface="Arial"/>
                <a:cs typeface="Arial"/>
              </a:rPr>
              <a:t>Discovery &amp; E-Resources </a:t>
            </a:r>
            <a:br>
              <a:rPr lang="en-US" sz="3200" b="1">
                <a:solidFill>
                  <a:schemeClr val="bg1"/>
                </a:solidFill>
                <a:latin typeface="Arial"/>
                <a:cs typeface="Arial"/>
              </a:rPr>
            </a:br>
            <a:r>
              <a:rPr lang="en-US" sz="3200" b="1">
                <a:solidFill>
                  <a:schemeClr val="bg1"/>
                </a:solidFill>
                <a:latin typeface="Arial"/>
                <a:cs typeface="Arial"/>
              </a:rPr>
              <a:t>Updates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581812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1" ma:contentTypeDescription="Create a new document." ma:contentTypeScope="" ma:versionID="4c9017ad4578b8eeb30999947e0d3636">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71f7b000356e483456355de48b8589e4"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2.xml><?xml version="1.0" encoding="utf-8"?>
<ds:datastoreItem xmlns:ds="http://schemas.openxmlformats.org/officeDocument/2006/customXml" ds:itemID="{12D83235-88EE-4E2B-9FD9-F696DD588AFF}">
  <ds:schemaRefs>
    <ds:schemaRef ds:uri="http://schemas.microsoft.com/office/infopath/2007/PartnerControls"/>
    <ds:schemaRef ds:uri="61ce4d65-48b5-4510-a74e-67217dcdfadf"/>
    <ds:schemaRef ds:uri="http://purl.org/dc/elements/1.1/"/>
    <ds:schemaRef ds:uri="http://purl.org/dc/terms/"/>
    <ds:schemaRef ds:uri="4404f601-80f3-4988-a5f5-d6c3dd7e14a6"/>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643A0A2-6638-45F4-B2B9-D08292862972}">
  <ds:schemaRefs>
    <ds:schemaRef ds:uri="4404f601-80f3-4988-a5f5-d6c3dd7e14a6"/>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115</TotalTime>
  <Words>2818</Words>
  <Application>Microsoft Office PowerPoint</Application>
  <PresentationFormat>Widescreen</PresentationFormat>
  <Paragraphs>430</Paragraphs>
  <Slides>38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AauxPro OT</vt:lpstr>
      <vt:lpstr>Arial</vt:lpstr>
      <vt:lpstr>Calibri</vt:lpstr>
      <vt:lpstr>Calibri Light</vt:lpstr>
      <vt:lpstr>Courier New</vt:lpstr>
      <vt:lpstr>Office Theme</vt:lpstr>
      <vt:lpstr>PowerPoint Presentation</vt:lpstr>
      <vt:lpstr>Upcoming CASL Workshop: August 3-17</vt:lpstr>
      <vt:lpstr>CASL: Summary of First Workshop</vt:lpstr>
      <vt:lpstr>New SUNY Deal and APC Discounts</vt:lpstr>
      <vt:lpstr>Support Update: the Highlights from July Meeting</vt:lpstr>
      <vt:lpstr>SUNY Library Accessibility Cohort</vt:lpstr>
      <vt:lpstr>Self-Check Alma Application</vt:lpstr>
      <vt:lpstr>EbscoNet-Alma Integration</vt:lpstr>
      <vt:lpstr>PowerPoint Presentation</vt:lpstr>
      <vt:lpstr>Primo August Release</vt:lpstr>
      <vt:lpstr>E-Resources August Release</vt:lpstr>
      <vt:lpstr>CDI Known Issues</vt:lpstr>
      <vt:lpstr>External Resources Task Force</vt:lpstr>
      <vt:lpstr>PowerPoint Presentation</vt:lpstr>
      <vt:lpstr>Shared eBook DDA pilot</vt:lpstr>
      <vt:lpstr>Rialto Trial</vt:lpstr>
      <vt:lpstr>PowerPoint Presentation</vt:lpstr>
      <vt:lpstr>Physical Resource Sharing Restart</vt:lpstr>
      <vt:lpstr>Physical Resource Sharing Restart</vt:lpstr>
      <vt:lpstr>Article Resource Sharing Updates</vt:lpstr>
      <vt:lpstr>Alma Resource Sharing with Non-SUNY Libraries</vt:lpstr>
      <vt:lpstr>PowerPoint Presentation</vt:lpstr>
      <vt:lpstr>SUNY Local Subject Headings Initiative Update</vt:lpstr>
      <vt:lpstr>OCLC New Process for Data Sync Collections</vt:lpstr>
      <vt:lpstr>OCLC Import Profile Updates </vt:lpstr>
      <vt:lpstr>Alma August 2020 Release Notes</vt:lpstr>
      <vt:lpstr>Alma August 2020 Release Notes</vt:lpstr>
      <vt:lpstr>Alma August 2020 Release Notes</vt:lpstr>
      <vt:lpstr>Alma August 2020 Release Notes</vt:lpstr>
      <vt:lpstr>Upcoming Training</vt:lpstr>
      <vt:lpstr>PowerPoint Presentation</vt:lpstr>
      <vt:lpstr>Alma Analytics August Release</vt:lpstr>
      <vt:lpstr>Analytics Upgrades</vt:lpstr>
      <vt:lpstr>Analytics Working Group Update</vt:lpstr>
      <vt:lpstr>PowerPoint Presentation</vt:lpstr>
      <vt:lpstr>Training Overview for Near Future</vt:lpstr>
      <vt:lpstr>Reopening Webinars: 4 sessions beginning August 6th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lastModifiedBy>Shannon Pritting</cp:lastModifiedBy>
  <cp:revision>5</cp:revision>
  <dcterms:created xsi:type="dcterms:W3CDTF">2019-08-22T15:05:39Z</dcterms:created>
  <dcterms:modified xsi:type="dcterms:W3CDTF">2020-07-28T20:04:00Z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