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66" r:id="rId6"/>
    <p:sldId id="267" r:id="rId7"/>
    <p:sldId id="268" r:id="rId8"/>
    <p:sldId id="276" r:id="rId9"/>
    <p:sldId id="260" r:id="rId10"/>
    <p:sldId id="261" r:id="rId11"/>
    <p:sldId id="259" r:id="rId12"/>
    <p:sldId id="269" r:id="rId13"/>
    <p:sldId id="270" r:id="rId14"/>
    <p:sldId id="271" r:id="rId15"/>
    <p:sldId id="272" r:id="rId16"/>
    <p:sldId id="273" r:id="rId17"/>
    <p:sldId id="275" r:id="rId18"/>
    <p:sldId id="263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074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9C375-974C-48FE-9B8D-44B9962CCFF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024E-0480-475B-A72E-775F3617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024E-0480-475B-A72E-775F36177B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9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6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fld id="{893F23D4-5095-4482-BBF6-185EA61068FA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fld id="{81FBEBCF-7710-4FA0-9FE7-BA00CE528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4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2000">
                <a:latin typeface="Tw Cen MT" panose="020B06020201040206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23D4-5095-4482-BBF6-185EA61068F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EBCF-7710-4FA0-9FE7-BA00CE52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658304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381000" y="381000"/>
            <a:ext cx="5715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HARTFORD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Zoning in a Post-Industrial City</a:t>
            </a:r>
            <a:endParaRPr lang="en-US" sz="1400" b="1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0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Zoning Regulations – Building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97" y="1301496"/>
            <a:ext cx="3679823" cy="47621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599"/>
            <a:ext cx="7997236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9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8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8" cy="4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6" cy="4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 of Conservation and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0996" cy="4857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9" y="4229100"/>
            <a:ext cx="3619499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702945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-228600" y="-152400"/>
            <a:ext cx="11277600" cy="762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54781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https://www.hartfordct.gov/Government/Departments/DDS/DDS-Divisions/Planning-Zoning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501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</a:rPr>
              <a:t>Zoning Regulations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7848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https://hartford2035.org/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657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</a:rPr>
              <a:t>Plan of Conservation and Development</a:t>
            </a:r>
          </a:p>
          <a:p>
            <a:r>
              <a:rPr lang="en-US" sz="2400" b="1" dirty="0" smtClean="0">
                <a:latin typeface="Tw Cen MT" panose="020B0602020104020603" pitchFamily="34" charset="0"/>
              </a:rPr>
              <a:t>(2020 City Action Plan)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3241867" cy="701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8600" y="-152400"/>
            <a:ext cx="11277600" cy="762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572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 panose="020B0602020104020603" pitchFamily="34" charset="0"/>
              </a:rPr>
              <a:t>Josye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Utick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Chair, Planning and Zoning Commission for the City of Hartford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Architect/Project Designer, JCJ Architecture</a:t>
            </a:r>
          </a:p>
          <a:p>
            <a:r>
              <a:rPr lang="en-US" dirty="0">
                <a:latin typeface="Tw Cen MT" panose="020B0602020104020603" pitchFamily="34" charset="0"/>
              </a:rPr>
              <a:t>j</a:t>
            </a:r>
            <a:r>
              <a:rPr lang="en-US" dirty="0" smtClean="0">
                <a:latin typeface="Tw Cen MT" panose="020B0602020104020603" pitchFamily="34" charset="0"/>
              </a:rPr>
              <a:t>osye.utick@gmail.com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w Cen MT" panose="020B0602020104020603" pitchFamily="34" charset="0"/>
              </a:rPr>
              <a:t>Initiatives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828800"/>
          </a:xfrm>
        </p:spPr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Broad environmental purposes served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Varied transportation initiatives created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9" b="24933"/>
          <a:stretch/>
        </p:blipFill>
        <p:spPr>
          <a:xfrm>
            <a:off x="457200" y="2956142"/>
            <a:ext cx="8001000" cy="32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w Cen MT" panose="020B0602020104020603" pitchFamily="34" charset="0"/>
              </a:rPr>
              <a:t>Approaches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Zoning Regulations</a:t>
            </a:r>
          </a:p>
          <a:p>
            <a:r>
              <a:rPr lang="en-US" dirty="0">
                <a:latin typeface="Tw Cen MT" panose="020B0602020104020603" pitchFamily="34" charset="0"/>
              </a:rPr>
              <a:t>Plan of Conservation and </a:t>
            </a:r>
            <a:r>
              <a:rPr lang="en-US" dirty="0" smtClean="0">
                <a:latin typeface="Tw Cen MT" panose="020B0602020104020603" pitchFamily="34" charset="0"/>
              </a:rPr>
              <a:t>Development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87" y="700234"/>
            <a:ext cx="5228932" cy="52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Zoning Regulations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97" y="1301496"/>
            <a:ext cx="3679823" cy="47621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Zoning Meeting Pictures\comm preference 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"/>
          <a:stretch/>
        </p:blipFill>
        <p:spPr bwMode="auto">
          <a:xfrm>
            <a:off x="4364736" y="1295400"/>
            <a:ext cx="2340864" cy="18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mcgann\Dropbox\UCONN\Presentations\Photos\UAMS Sar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4655"/>
            <a:ext cx="3591452" cy="28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Transit Overlay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Located along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the CTfastrak bus rapid transit system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Existing structures: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mostly 1-story &amp; parking lots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New zoning: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Minimum 3.5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stories structures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  <a:cs typeface="Avenir Book"/>
            </a:endParaRP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Up to 8 stories + 6 stories in bonuses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Any uses allowed downtown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venir Book"/>
              </a:rPr>
              <a:t>No parking required (here or anywhere)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5" name="Picture 4" descr="C:\Users\smcgan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4" y="304800"/>
            <a:ext cx="37577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Bike Parking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5" name="Picture 4" descr="Bike Parking Requirements.png"/>
          <p:cNvPicPr>
            <a:picLocks noChangeAspect="1"/>
          </p:cNvPicPr>
          <p:nvPr/>
        </p:nvPicPr>
        <p:blipFill>
          <a:blip r:embed="rId2"/>
          <a:srcRect b="9049"/>
          <a:stretch>
            <a:fillRect/>
          </a:stretch>
        </p:blipFill>
        <p:spPr>
          <a:xfrm>
            <a:off x="3886200" y="304801"/>
            <a:ext cx="3670357" cy="5753100"/>
          </a:xfrm>
          <a:prstGeom prst="rect">
            <a:avLst/>
          </a:prstGeom>
        </p:spPr>
      </p:pic>
      <p:pic>
        <p:nvPicPr>
          <p:cNvPr id="6" name="Picture 5" descr="BiCiCo Bike Rack 2.png"/>
          <p:cNvPicPr>
            <a:picLocks noChangeAspect="1"/>
          </p:cNvPicPr>
          <p:nvPr/>
        </p:nvPicPr>
        <p:blipFill>
          <a:blip r:embed="rId3"/>
          <a:srcRect t="4444" r="5811" b="4444"/>
          <a:stretch>
            <a:fillRect/>
          </a:stretch>
        </p:blipFill>
        <p:spPr>
          <a:xfrm>
            <a:off x="457200" y="1371600"/>
            <a:ext cx="2971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w Cen MT" panose="020B0602020104020603" pitchFamily="34" charset="0"/>
              </a:rPr>
              <a:t>EV Charging Stations/Parking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Picture 3" descr="Electric Vehicle City Hall 2.JPG"/>
          <p:cNvPicPr>
            <a:picLocks noChangeAspect="1"/>
          </p:cNvPicPr>
          <p:nvPr/>
        </p:nvPicPr>
        <p:blipFill rotWithShape="1">
          <a:blip r:embed="rId2"/>
          <a:srcRect l="-476" t="22857" r="476" b="-22857"/>
          <a:stretch/>
        </p:blipFill>
        <p:spPr>
          <a:xfrm>
            <a:off x="457200" y="1371600"/>
            <a:ext cx="8001000" cy="6000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</p:spTree>
    <p:extLst>
      <p:ext uri="{BB962C8B-B14F-4D97-AF65-F5344CB8AC3E}">
        <p14:creationId xmlns:p14="http://schemas.microsoft.com/office/powerpoint/2010/main" val="849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w Cen MT" panose="020B0602020104020603" pitchFamily="34" charset="0"/>
              </a:rPr>
              <a:t>Parking Minimums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371600"/>
            <a:ext cx="8610600" cy="4495800"/>
            <a:chOff x="266700" y="1181100"/>
            <a:chExt cx="8610600" cy="4495800"/>
          </a:xfrm>
        </p:grpSpPr>
        <p:pic>
          <p:nvPicPr>
            <p:cNvPr id="6" name="Picture 5" descr="Courant Parki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4843" y="1257300"/>
              <a:ext cx="4752457" cy="4419600"/>
            </a:xfrm>
            <a:prstGeom prst="rect">
              <a:avLst/>
            </a:prstGeom>
          </p:spPr>
        </p:pic>
        <p:pic>
          <p:nvPicPr>
            <p:cNvPr id="7" name="Picture 6" descr="Streetsblo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" y="1181100"/>
              <a:ext cx="3563337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7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w Cen MT" panose="020B0602020104020603" pitchFamily="34" charset="0"/>
              </a:rPr>
              <a:t>Zoning Regulations – Parking Provisions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10/15/2020 Presentation to Live Green CT’s EV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Readiness Program Module 5: Zoning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97" y="1301496"/>
            <a:ext cx="3679823" cy="47621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301496"/>
            <a:ext cx="3679823" cy="47621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415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Initiatives</vt:lpstr>
      <vt:lpstr>Approaches</vt:lpstr>
      <vt:lpstr>Zoning Regulations</vt:lpstr>
      <vt:lpstr>Transit Overlay Districts</vt:lpstr>
      <vt:lpstr>Bike Parking</vt:lpstr>
      <vt:lpstr>EV Charging Stations/Parking</vt:lpstr>
      <vt:lpstr>Parking Minimums</vt:lpstr>
      <vt:lpstr>Zoning Regulations – Parking Provisions</vt:lpstr>
      <vt:lpstr>Zoning Regulations – Building Type</vt:lpstr>
      <vt:lpstr>Plan of Conservation and Development</vt:lpstr>
      <vt:lpstr>Plan of Conservation and Development</vt:lpstr>
      <vt:lpstr>Plan of Conservation and Development</vt:lpstr>
      <vt:lpstr>Plan of Conservation and Development</vt:lpstr>
      <vt:lpstr>Plan of Conservation and Development</vt:lpstr>
      <vt:lpstr>Plan of Conservation and Development</vt:lpstr>
      <vt:lpstr>Plan of Conservation and Development</vt:lpstr>
      <vt:lpstr>Resources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Utick.Josye</dc:creator>
  <cp:lastModifiedBy>Utick.Josye</cp:lastModifiedBy>
  <cp:revision>19</cp:revision>
  <dcterms:created xsi:type="dcterms:W3CDTF">2020-10-15T13:21:45Z</dcterms:created>
  <dcterms:modified xsi:type="dcterms:W3CDTF">2020-10-15T16:52:27Z</dcterms:modified>
</cp:coreProperties>
</file>