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Lst>
  <p:notesMasterIdLst>
    <p:notesMasterId r:id="rId21"/>
  </p:notesMasterIdLst>
  <p:sldIdLst>
    <p:sldId id="263" r:id="rId6"/>
    <p:sldId id="256" r:id="rId7"/>
    <p:sldId id="267" r:id="rId8"/>
    <p:sldId id="268" r:id="rId9"/>
    <p:sldId id="269" r:id="rId10"/>
    <p:sldId id="270" r:id="rId11"/>
    <p:sldId id="271" r:id="rId12"/>
    <p:sldId id="272" r:id="rId13"/>
    <p:sldId id="276" r:id="rId14"/>
    <p:sldId id="273" r:id="rId15"/>
    <p:sldId id="277" r:id="rId16"/>
    <p:sldId id="274" r:id="rId17"/>
    <p:sldId id="275" r:id="rId18"/>
    <p:sldId id="278" r:id="rId19"/>
    <p:sldId id="265" r:id="rId20"/>
  </p:sldIdLst>
  <p:sldSz cx="12192000" cy="6858000"/>
  <p:notesSz cx="6858000" cy="9144000"/>
  <p:defaultTex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8"/>
    <a:srgbClr val="C8E2E8"/>
    <a:srgbClr val="82CBDD"/>
    <a:srgbClr val="0062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5785D-AD1E-4121-B432-0E5382909BD7}" v="1" dt="2023-09-18T10:00:34.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Radford" userId="38e6de03-e431-40f1-8a29-e383e2f9fefd" providerId="ADAL" clId="{56EC1F85-3968-034D-BA76-FDDC98E2BBA0}"/>
    <pc:docChg chg="undo redo custSel modSld">
      <pc:chgData name="Sam Radford" userId="38e6de03-e431-40f1-8a29-e383e2f9fefd" providerId="ADAL" clId="{56EC1F85-3968-034D-BA76-FDDC98E2BBA0}" dt="2023-09-15T07:13:49.970" v="87"/>
      <pc:docMkLst>
        <pc:docMk/>
      </pc:docMkLst>
      <pc:sldChg chg="addSp delSp modSp mod modTransition delAnim modAnim">
        <pc:chgData name="Sam Radford" userId="38e6de03-e431-40f1-8a29-e383e2f9fefd" providerId="ADAL" clId="{56EC1F85-3968-034D-BA76-FDDC98E2BBA0}" dt="2023-09-15T07:13:49.970" v="87"/>
        <pc:sldMkLst>
          <pc:docMk/>
          <pc:sldMk cId="1935203344" sldId="278"/>
        </pc:sldMkLst>
        <pc:spChg chg="mod">
          <ac:chgData name="Sam Radford" userId="38e6de03-e431-40f1-8a29-e383e2f9fefd" providerId="ADAL" clId="{56EC1F85-3968-034D-BA76-FDDC98E2BBA0}" dt="2023-09-14T13:31:08.113" v="38"/>
          <ac:spMkLst>
            <pc:docMk/>
            <pc:sldMk cId="1935203344" sldId="278"/>
            <ac:spMk id="3" creationId="{3801BFA6-0FB1-9CEC-2BDC-9D9C555E3C6D}"/>
          </ac:spMkLst>
        </pc:spChg>
        <pc:picChg chg="add del mod">
          <ac:chgData name="Sam Radford" userId="38e6de03-e431-40f1-8a29-e383e2f9fefd" providerId="ADAL" clId="{56EC1F85-3968-034D-BA76-FDDC98E2BBA0}" dt="2023-09-14T09:53:15.037" v="5" actId="478"/>
          <ac:picMkLst>
            <pc:docMk/>
            <pc:sldMk cId="1935203344" sldId="278"/>
            <ac:picMk id="4" creationId="{0964B9FA-995B-B8F2-8268-59CFBBDF9846}"/>
          </ac:picMkLst>
        </pc:picChg>
        <pc:picChg chg="add mod">
          <ac:chgData name="Sam Radford" userId="38e6de03-e431-40f1-8a29-e383e2f9fefd" providerId="ADAL" clId="{56EC1F85-3968-034D-BA76-FDDC98E2BBA0}" dt="2023-09-15T07:13:49.970" v="87"/>
          <ac:picMkLst>
            <pc:docMk/>
            <pc:sldMk cId="1935203344" sldId="278"/>
            <ac:picMk id="4" creationId="{E38F388D-6572-A445-3980-0CEAC3C9CCBB}"/>
          </ac:picMkLst>
        </pc:picChg>
        <pc:picChg chg="add del mod">
          <ac:chgData name="Sam Radford" userId="38e6de03-e431-40f1-8a29-e383e2f9fefd" providerId="ADAL" clId="{56EC1F85-3968-034D-BA76-FDDC98E2BBA0}" dt="2023-09-14T09:43:15.457" v="3" actId="478"/>
          <ac:picMkLst>
            <pc:docMk/>
            <pc:sldMk cId="1935203344" sldId="278"/>
            <ac:picMk id="5" creationId="{E8A4C8C1-E5CA-11E7-4524-6C55CC0D0D91}"/>
          </ac:picMkLst>
        </pc:picChg>
        <pc:picChg chg="add del mod">
          <ac:chgData name="Sam Radford" userId="38e6de03-e431-40f1-8a29-e383e2f9fefd" providerId="ADAL" clId="{56EC1F85-3968-034D-BA76-FDDC98E2BBA0}" dt="2023-09-14T14:07:52.309" v="68" actId="478"/>
          <ac:picMkLst>
            <pc:docMk/>
            <pc:sldMk cId="1935203344" sldId="278"/>
            <ac:picMk id="6" creationId="{BCC2D8C8-39C1-7B07-07B6-8761600793F0}"/>
          </ac:picMkLst>
        </pc:picChg>
        <pc:picChg chg="add del mod">
          <ac:chgData name="Sam Radford" userId="38e6de03-e431-40f1-8a29-e383e2f9fefd" providerId="ADAL" clId="{56EC1F85-3968-034D-BA76-FDDC98E2BBA0}" dt="2023-09-14T15:29:16.719" v="81" actId="478"/>
          <ac:picMkLst>
            <pc:docMk/>
            <pc:sldMk cId="1935203344" sldId="278"/>
            <ac:picMk id="7" creationId="{C3AC4313-7A0F-E479-B99A-7DDA33CBC6FD}"/>
          </ac:picMkLst>
        </pc:picChg>
      </pc:sldChg>
    </pc:docChg>
  </pc:docChgLst>
  <pc:docChgLst>
    <pc:chgData name="Nicola Trubridge" userId="ecdd1c25-5bc1-4511-a576-ec7c116dcbcc" providerId="ADAL" clId="{0465785D-AD1E-4121-B432-0E5382909BD7}"/>
    <pc:docChg chg="modSld">
      <pc:chgData name="Nicola Trubridge" userId="ecdd1c25-5bc1-4511-a576-ec7c116dcbcc" providerId="ADAL" clId="{0465785D-AD1E-4121-B432-0E5382909BD7}" dt="2023-09-18T10:00:34.317" v="0"/>
      <pc:docMkLst>
        <pc:docMk/>
      </pc:docMkLst>
      <pc:sldChg chg="delSp modTransition modAnim">
        <pc:chgData name="Nicola Trubridge" userId="ecdd1c25-5bc1-4511-a576-ec7c116dcbcc" providerId="ADAL" clId="{0465785D-AD1E-4121-B432-0E5382909BD7}" dt="2023-09-18T10:00:34.317" v="0"/>
        <pc:sldMkLst>
          <pc:docMk/>
          <pc:sldMk cId="0" sldId="256"/>
        </pc:sldMkLst>
        <pc:picChg chg="del">
          <ac:chgData name="Nicola Trubridge" userId="ecdd1c25-5bc1-4511-a576-ec7c116dcbcc" providerId="ADAL" clId="{0465785D-AD1E-4121-B432-0E5382909BD7}" dt="2023-09-18T10:00:34.317" v="0"/>
          <ac:picMkLst>
            <pc:docMk/>
            <pc:sldMk cId="0" sldId="256"/>
            <ac:picMk id="5" creationId="{02B8FAB7-0D64-1625-3892-B24B0B239D93}"/>
          </ac:picMkLst>
        </pc:picChg>
      </pc:sldChg>
      <pc:sldChg chg="delSp modTransition modAnim">
        <pc:chgData name="Nicola Trubridge" userId="ecdd1c25-5bc1-4511-a576-ec7c116dcbcc" providerId="ADAL" clId="{0465785D-AD1E-4121-B432-0E5382909BD7}" dt="2023-09-18T10:00:34.317" v="0"/>
        <pc:sldMkLst>
          <pc:docMk/>
          <pc:sldMk cId="28423318" sldId="263"/>
        </pc:sldMkLst>
        <pc:picChg chg="del">
          <ac:chgData name="Nicola Trubridge" userId="ecdd1c25-5bc1-4511-a576-ec7c116dcbcc" providerId="ADAL" clId="{0465785D-AD1E-4121-B432-0E5382909BD7}" dt="2023-09-18T10:00:34.317" v="0"/>
          <ac:picMkLst>
            <pc:docMk/>
            <pc:sldMk cId="28423318" sldId="263"/>
            <ac:picMk id="3" creationId="{9D0CB8C4-CF5C-74EF-B5FB-6112352528E6}"/>
          </ac:picMkLst>
        </pc:picChg>
      </pc:sldChg>
      <pc:sldChg chg="modTransition">
        <pc:chgData name="Nicola Trubridge" userId="ecdd1c25-5bc1-4511-a576-ec7c116dcbcc" providerId="ADAL" clId="{0465785D-AD1E-4121-B432-0E5382909BD7}" dt="2023-09-18T10:00:34.317" v="0"/>
        <pc:sldMkLst>
          <pc:docMk/>
          <pc:sldMk cId="3245799256" sldId="265"/>
        </pc:sldMkLst>
      </pc:sldChg>
      <pc:sldChg chg="delSp modTransition modAnim">
        <pc:chgData name="Nicola Trubridge" userId="ecdd1c25-5bc1-4511-a576-ec7c116dcbcc" providerId="ADAL" clId="{0465785D-AD1E-4121-B432-0E5382909BD7}" dt="2023-09-18T10:00:34.317" v="0"/>
        <pc:sldMkLst>
          <pc:docMk/>
          <pc:sldMk cId="2104591302" sldId="267"/>
        </pc:sldMkLst>
        <pc:picChg chg="del">
          <ac:chgData name="Nicola Trubridge" userId="ecdd1c25-5bc1-4511-a576-ec7c116dcbcc" providerId="ADAL" clId="{0465785D-AD1E-4121-B432-0E5382909BD7}" dt="2023-09-18T10:00:34.317" v="0"/>
          <ac:picMkLst>
            <pc:docMk/>
            <pc:sldMk cId="2104591302" sldId="267"/>
            <ac:picMk id="6" creationId="{6572615C-9BA5-5D17-8E06-C7A6C5AEA6E0}"/>
          </ac:picMkLst>
        </pc:picChg>
      </pc:sldChg>
      <pc:sldChg chg="delSp modTransition modAnim">
        <pc:chgData name="Nicola Trubridge" userId="ecdd1c25-5bc1-4511-a576-ec7c116dcbcc" providerId="ADAL" clId="{0465785D-AD1E-4121-B432-0E5382909BD7}" dt="2023-09-18T10:00:34.317" v="0"/>
        <pc:sldMkLst>
          <pc:docMk/>
          <pc:sldMk cId="4075312608" sldId="268"/>
        </pc:sldMkLst>
        <pc:picChg chg="del">
          <ac:chgData name="Nicola Trubridge" userId="ecdd1c25-5bc1-4511-a576-ec7c116dcbcc" providerId="ADAL" clId="{0465785D-AD1E-4121-B432-0E5382909BD7}" dt="2023-09-18T10:00:34.317" v="0"/>
          <ac:picMkLst>
            <pc:docMk/>
            <pc:sldMk cId="4075312608" sldId="268"/>
            <ac:picMk id="8" creationId="{EF43C082-FBF6-0456-7D7B-AC3751526BDD}"/>
          </ac:picMkLst>
        </pc:picChg>
      </pc:sldChg>
      <pc:sldChg chg="delSp modTransition modAnim">
        <pc:chgData name="Nicola Trubridge" userId="ecdd1c25-5bc1-4511-a576-ec7c116dcbcc" providerId="ADAL" clId="{0465785D-AD1E-4121-B432-0E5382909BD7}" dt="2023-09-18T10:00:34.317" v="0"/>
        <pc:sldMkLst>
          <pc:docMk/>
          <pc:sldMk cId="1933400794" sldId="269"/>
        </pc:sldMkLst>
        <pc:picChg chg="del">
          <ac:chgData name="Nicola Trubridge" userId="ecdd1c25-5bc1-4511-a576-ec7c116dcbcc" providerId="ADAL" clId="{0465785D-AD1E-4121-B432-0E5382909BD7}" dt="2023-09-18T10:00:34.317" v="0"/>
          <ac:picMkLst>
            <pc:docMk/>
            <pc:sldMk cId="1933400794" sldId="269"/>
            <ac:picMk id="3" creationId="{684D3DD1-5B02-3D83-D90B-6324D4FCFA5E}"/>
          </ac:picMkLst>
        </pc:picChg>
      </pc:sldChg>
      <pc:sldChg chg="delSp modTransition modAnim">
        <pc:chgData name="Nicola Trubridge" userId="ecdd1c25-5bc1-4511-a576-ec7c116dcbcc" providerId="ADAL" clId="{0465785D-AD1E-4121-B432-0E5382909BD7}" dt="2023-09-18T10:00:34.317" v="0"/>
        <pc:sldMkLst>
          <pc:docMk/>
          <pc:sldMk cId="293391404" sldId="270"/>
        </pc:sldMkLst>
        <pc:picChg chg="del">
          <ac:chgData name="Nicola Trubridge" userId="ecdd1c25-5bc1-4511-a576-ec7c116dcbcc" providerId="ADAL" clId="{0465785D-AD1E-4121-B432-0E5382909BD7}" dt="2023-09-18T10:00:34.317" v="0"/>
          <ac:picMkLst>
            <pc:docMk/>
            <pc:sldMk cId="293391404" sldId="270"/>
            <ac:picMk id="3" creationId="{AEA8EBCD-F5DE-5EF3-D720-3D1824940B2B}"/>
          </ac:picMkLst>
        </pc:picChg>
      </pc:sldChg>
      <pc:sldChg chg="delSp modTransition modAnim">
        <pc:chgData name="Nicola Trubridge" userId="ecdd1c25-5bc1-4511-a576-ec7c116dcbcc" providerId="ADAL" clId="{0465785D-AD1E-4121-B432-0E5382909BD7}" dt="2023-09-18T10:00:34.317" v="0"/>
        <pc:sldMkLst>
          <pc:docMk/>
          <pc:sldMk cId="336457080" sldId="271"/>
        </pc:sldMkLst>
        <pc:picChg chg="del">
          <ac:chgData name="Nicola Trubridge" userId="ecdd1c25-5bc1-4511-a576-ec7c116dcbcc" providerId="ADAL" clId="{0465785D-AD1E-4121-B432-0E5382909BD7}" dt="2023-09-18T10:00:34.317" v="0"/>
          <ac:picMkLst>
            <pc:docMk/>
            <pc:sldMk cId="336457080" sldId="271"/>
            <ac:picMk id="3" creationId="{DA34878F-DF91-BE11-1FD3-1067C861DC5B}"/>
          </ac:picMkLst>
        </pc:picChg>
      </pc:sldChg>
      <pc:sldChg chg="delSp modTransition modAnim">
        <pc:chgData name="Nicola Trubridge" userId="ecdd1c25-5bc1-4511-a576-ec7c116dcbcc" providerId="ADAL" clId="{0465785D-AD1E-4121-B432-0E5382909BD7}" dt="2023-09-18T10:00:34.317" v="0"/>
        <pc:sldMkLst>
          <pc:docMk/>
          <pc:sldMk cId="3135655601" sldId="272"/>
        </pc:sldMkLst>
        <pc:picChg chg="del">
          <ac:chgData name="Nicola Trubridge" userId="ecdd1c25-5bc1-4511-a576-ec7c116dcbcc" providerId="ADAL" clId="{0465785D-AD1E-4121-B432-0E5382909BD7}" dt="2023-09-18T10:00:34.317" v="0"/>
          <ac:picMkLst>
            <pc:docMk/>
            <pc:sldMk cId="3135655601" sldId="272"/>
            <ac:picMk id="7" creationId="{6F77BD6D-4EAD-9EDA-721C-9BE0763E0591}"/>
          </ac:picMkLst>
        </pc:picChg>
      </pc:sldChg>
      <pc:sldChg chg="delSp modTransition modAnim">
        <pc:chgData name="Nicola Trubridge" userId="ecdd1c25-5bc1-4511-a576-ec7c116dcbcc" providerId="ADAL" clId="{0465785D-AD1E-4121-B432-0E5382909BD7}" dt="2023-09-18T10:00:34.317" v="0"/>
        <pc:sldMkLst>
          <pc:docMk/>
          <pc:sldMk cId="2193073518" sldId="273"/>
        </pc:sldMkLst>
        <pc:picChg chg="del">
          <ac:chgData name="Nicola Trubridge" userId="ecdd1c25-5bc1-4511-a576-ec7c116dcbcc" providerId="ADAL" clId="{0465785D-AD1E-4121-B432-0E5382909BD7}" dt="2023-09-18T10:00:34.317" v="0"/>
          <ac:picMkLst>
            <pc:docMk/>
            <pc:sldMk cId="2193073518" sldId="273"/>
            <ac:picMk id="8" creationId="{60D4A21C-7BEB-133F-B4E9-90C6356C53FE}"/>
          </ac:picMkLst>
        </pc:picChg>
      </pc:sldChg>
      <pc:sldChg chg="delSp modTransition modAnim">
        <pc:chgData name="Nicola Trubridge" userId="ecdd1c25-5bc1-4511-a576-ec7c116dcbcc" providerId="ADAL" clId="{0465785D-AD1E-4121-B432-0E5382909BD7}" dt="2023-09-18T10:00:34.317" v="0"/>
        <pc:sldMkLst>
          <pc:docMk/>
          <pc:sldMk cId="3266999125" sldId="274"/>
        </pc:sldMkLst>
        <pc:picChg chg="del">
          <ac:chgData name="Nicola Trubridge" userId="ecdd1c25-5bc1-4511-a576-ec7c116dcbcc" providerId="ADAL" clId="{0465785D-AD1E-4121-B432-0E5382909BD7}" dt="2023-09-18T10:00:34.317" v="0"/>
          <ac:picMkLst>
            <pc:docMk/>
            <pc:sldMk cId="3266999125" sldId="274"/>
            <ac:picMk id="3" creationId="{5F6DA198-7237-824F-26C1-FC494DD4EE20}"/>
          </ac:picMkLst>
        </pc:picChg>
      </pc:sldChg>
      <pc:sldChg chg="delSp modTransition modAnim">
        <pc:chgData name="Nicola Trubridge" userId="ecdd1c25-5bc1-4511-a576-ec7c116dcbcc" providerId="ADAL" clId="{0465785D-AD1E-4121-B432-0E5382909BD7}" dt="2023-09-18T10:00:34.317" v="0"/>
        <pc:sldMkLst>
          <pc:docMk/>
          <pc:sldMk cId="4181776890" sldId="275"/>
        </pc:sldMkLst>
        <pc:picChg chg="del">
          <ac:chgData name="Nicola Trubridge" userId="ecdd1c25-5bc1-4511-a576-ec7c116dcbcc" providerId="ADAL" clId="{0465785D-AD1E-4121-B432-0E5382909BD7}" dt="2023-09-18T10:00:34.317" v="0"/>
          <ac:picMkLst>
            <pc:docMk/>
            <pc:sldMk cId="4181776890" sldId="275"/>
            <ac:picMk id="4" creationId="{986FBB22-A6E3-A214-E3B5-2478DEDFC0E8}"/>
          </ac:picMkLst>
        </pc:picChg>
      </pc:sldChg>
      <pc:sldChg chg="delSp modTransition modAnim">
        <pc:chgData name="Nicola Trubridge" userId="ecdd1c25-5bc1-4511-a576-ec7c116dcbcc" providerId="ADAL" clId="{0465785D-AD1E-4121-B432-0E5382909BD7}" dt="2023-09-18T10:00:34.317" v="0"/>
        <pc:sldMkLst>
          <pc:docMk/>
          <pc:sldMk cId="194265193" sldId="276"/>
        </pc:sldMkLst>
        <pc:picChg chg="del">
          <ac:chgData name="Nicola Trubridge" userId="ecdd1c25-5bc1-4511-a576-ec7c116dcbcc" providerId="ADAL" clId="{0465785D-AD1E-4121-B432-0E5382909BD7}" dt="2023-09-18T10:00:34.317" v="0"/>
          <ac:picMkLst>
            <pc:docMk/>
            <pc:sldMk cId="194265193" sldId="276"/>
            <ac:picMk id="4" creationId="{6CD07D5B-B9AA-02D3-6C29-F00BF478BC5F}"/>
          </ac:picMkLst>
        </pc:picChg>
      </pc:sldChg>
      <pc:sldChg chg="delSp modTransition modAnim">
        <pc:chgData name="Nicola Trubridge" userId="ecdd1c25-5bc1-4511-a576-ec7c116dcbcc" providerId="ADAL" clId="{0465785D-AD1E-4121-B432-0E5382909BD7}" dt="2023-09-18T10:00:34.317" v="0"/>
        <pc:sldMkLst>
          <pc:docMk/>
          <pc:sldMk cId="3741196971" sldId="277"/>
        </pc:sldMkLst>
        <pc:picChg chg="del">
          <ac:chgData name="Nicola Trubridge" userId="ecdd1c25-5bc1-4511-a576-ec7c116dcbcc" providerId="ADAL" clId="{0465785D-AD1E-4121-B432-0E5382909BD7}" dt="2023-09-18T10:00:34.317" v="0"/>
          <ac:picMkLst>
            <pc:docMk/>
            <pc:sldMk cId="3741196971" sldId="277"/>
            <ac:picMk id="4" creationId="{13D4C166-33FC-E570-9496-F65BBD947F42}"/>
          </ac:picMkLst>
        </pc:picChg>
      </pc:sldChg>
      <pc:sldChg chg="delSp modTransition modAnim">
        <pc:chgData name="Nicola Trubridge" userId="ecdd1c25-5bc1-4511-a576-ec7c116dcbcc" providerId="ADAL" clId="{0465785D-AD1E-4121-B432-0E5382909BD7}" dt="2023-09-18T10:00:34.317" v="0"/>
        <pc:sldMkLst>
          <pc:docMk/>
          <pc:sldMk cId="1935203344" sldId="278"/>
        </pc:sldMkLst>
        <pc:picChg chg="del">
          <ac:chgData name="Nicola Trubridge" userId="ecdd1c25-5bc1-4511-a576-ec7c116dcbcc" providerId="ADAL" clId="{0465785D-AD1E-4121-B432-0E5382909BD7}" dt="2023-09-18T10:00:34.317" v="0"/>
          <ac:picMkLst>
            <pc:docMk/>
            <pc:sldMk cId="1935203344" sldId="278"/>
            <ac:picMk id="4" creationId="{E38F388D-6572-A445-3980-0CEAC3C9CCBB}"/>
          </ac:picMkLst>
        </pc:picChg>
      </pc:sldChg>
    </pc:docChg>
  </pc:docChgLst>
  <pc:docChgLst>
    <pc:chgData name="Nicola" userId="ecdd1c25-5bc1-4511-a576-ec7c116dcbcc" providerId="ADAL" clId="{DDA7730C-BA7A-407A-99FC-D4061011C184}"/>
    <pc:docChg chg="custSel addSld modSld">
      <pc:chgData name="Nicola" userId="ecdd1c25-5bc1-4511-a576-ec7c116dcbcc" providerId="ADAL" clId="{DDA7730C-BA7A-407A-99FC-D4061011C184}" dt="2023-09-13T20:21:49.534" v="155" actId="20577"/>
      <pc:docMkLst>
        <pc:docMk/>
      </pc:docMkLst>
      <pc:sldChg chg="addSp modSp mod">
        <pc:chgData name="Nicola" userId="ecdd1c25-5bc1-4511-a576-ec7c116dcbcc" providerId="ADAL" clId="{DDA7730C-BA7A-407A-99FC-D4061011C184}" dt="2023-09-13T20:08:02.798" v="110" actId="1076"/>
        <pc:sldMkLst>
          <pc:docMk/>
          <pc:sldMk cId="0" sldId="256"/>
        </pc:sldMkLst>
        <pc:picChg chg="add mod">
          <ac:chgData name="Nicola" userId="ecdd1c25-5bc1-4511-a576-ec7c116dcbcc" providerId="ADAL" clId="{DDA7730C-BA7A-407A-99FC-D4061011C184}" dt="2023-09-13T20:08:02.798" v="110" actId="1076"/>
          <ac:picMkLst>
            <pc:docMk/>
            <pc:sldMk cId="0" sldId="256"/>
            <ac:picMk id="5" creationId="{02B8FAB7-0D64-1625-3892-B24B0B239D93}"/>
          </ac:picMkLst>
        </pc:picChg>
      </pc:sldChg>
      <pc:sldChg chg="addSp delSp modSp mod">
        <pc:chgData name="Nicola" userId="ecdd1c25-5bc1-4511-a576-ec7c116dcbcc" providerId="ADAL" clId="{DDA7730C-BA7A-407A-99FC-D4061011C184}" dt="2023-09-13T19:57:49.536" v="107"/>
        <pc:sldMkLst>
          <pc:docMk/>
          <pc:sldMk cId="28423318" sldId="263"/>
        </pc:sldMkLst>
        <pc:spChg chg="mod">
          <ac:chgData name="Nicola" userId="ecdd1c25-5bc1-4511-a576-ec7c116dcbcc" providerId="ADAL" clId="{DDA7730C-BA7A-407A-99FC-D4061011C184}" dt="2023-09-13T19:54:37.993" v="65" actId="20577"/>
          <ac:spMkLst>
            <pc:docMk/>
            <pc:sldMk cId="28423318" sldId="263"/>
            <ac:spMk id="5" creationId="{DB1E079B-2FC5-CFD9-1A8B-F39DAF4DFFE8}"/>
          </ac:spMkLst>
        </pc:spChg>
        <pc:picChg chg="add del mod">
          <ac:chgData name="Nicola" userId="ecdd1c25-5bc1-4511-a576-ec7c116dcbcc" providerId="ADAL" clId="{DDA7730C-BA7A-407A-99FC-D4061011C184}" dt="2023-09-13T19:57:49.536" v="107"/>
          <ac:picMkLst>
            <pc:docMk/>
            <pc:sldMk cId="28423318" sldId="263"/>
            <ac:picMk id="2" creationId="{59E37117-73A1-1AEC-704B-3AD268783CAF}"/>
          </ac:picMkLst>
        </pc:picChg>
        <pc:picChg chg="add mod">
          <ac:chgData name="Nicola" userId="ecdd1c25-5bc1-4511-a576-ec7c116dcbcc" providerId="ADAL" clId="{DDA7730C-BA7A-407A-99FC-D4061011C184}" dt="2023-09-13T19:57:49.536" v="107"/>
          <ac:picMkLst>
            <pc:docMk/>
            <pc:sldMk cId="28423318" sldId="263"/>
            <ac:picMk id="3" creationId="{9D0CB8C4-CF5C-74EF-B5FB-6112352528E6}"/>
          </ac:picMkLst>
        </pc:picChg>
      </pc:sldChg>
      <pc:sldChg chg="addSp modSp mod">
        <pc:chgData name="Nicola" userId="ecdd1c25-5bc1-4511-a576-ec7c116dcbcc" providerId="ADAL" clId="{DDA7730C-BA7A-407A-99FC-D4061011C184}" dt="2023-09-13T20:08:12.878" v="112" actId="1076"/>
        <pc:sldMkLst>
          <pc:docMk/>
          <pc:sldMk cId="2104591302" sldId="267"/>
        </pc:sldMkLst>
        <pc:picChg chg="add mod">
          <ac:chgData name="Nicola" userId="ecdd1c25-5bc1-4511-a576-ec7c116dcbcc" providerId="ADAL" clId="{DDA7730C-BA7A-407A-99FC-D4061011C184}" dt="2023-09-13T20:08:12.878" v="112" actId="1076"/>
          <ac:picMkLst>
            <pc:docMk/>
            <pc:sldMk cId="2104591302" sldId="267"/>
            <ac:picMk id="6" creationId="{6572615C-9BA5-5D17-8E06-C7A6C5AEA6E0}"/>
          </ac:picMkLst>
        </pc:picChg>
      </pc:sldChg>
      <pc:sldChg chg="addSp modSp mod">
        <pc:chgData name="Nicola" userId="ecdd1c25-5bc1-4511-a576-ec7c116dcbcc" providerId="ADAL" clId="{DDA7730C-BA7A-407A-99FC-D4061011C184}" dt="2023-09-13T20:08:24.256" v="114" actId="1076"/>
        <pc:sldMkLst>
          <pc:docMk/>
          <pc:sldMk cId="4075312608" sldId="268"/>
        </pc:sldMkLst>
        <pc:picChg chg="add mod">
          <ac:chgData name="Nicola" userId="ecdd1c25-5bc1-4511-a576-ec7c116dcbcc" providerId="ADAL" clId="{DDA7730C-BA7A-407A-99FC-D4061011C184}" dt="2023-09-13T20:08:24.256" v="114" actId="1076"/>
          <ac:picMkLst>
            <pc:docMk/>
            <pc:sldMk cId="4075312608" sldId="268"/>
            <ac:picMk id="8" creationId="{EF43C082-FBF6-0456-7D7B-AC3751526BDD}"/>
          </ac:picMkLst>
        </pc:picChg>
      </pc:sldChg>
      <pc:sldChg chg="addSp modSp mod">
        <pc:chgData name="Nicola" userId="ecdd1c25-5bc1-4511-a576-ec7c116dcbcc" providerId="ADAL" clId="{DDA7730C-BA7A-407A-99FC-D4061011C184}" dt="2023-09-13T20:08:33.014" v="116" actId="1076"/>
        <pc:sldMkLst>
          <pc:docMk/>
          <pc:sldMk cId="1933400794" sldId="269"/>
        </pc:sldMkLst>
        <pc:picChg chg="add mod">
          <ac:chgData name="Nicola" userId="ecdd1c25-5bc1-4511-a576-ec7c116dcbcc" providerId="ADAL" clId="{DDA7730C-BA7A-407A-99FC-D4061011C184}" dt="2023-09-13T20:08:33.014" v="116" actId="1076"/>
          <ac:picMkLst>
            <pc:docMk/>
            <pc:sldMk cId="1933400794" sldId="269"/>
            <ac:picMk id="3" creationId="{684D3DD1-5B02-3D83-D90B-6324D4FCFA5E}"/>
          </ac:picMkLst>
        </pc:picChg>
      </pc:sldChg>
      <pc:sldChg chg="addSp modSp mod">
        <pc:chgData name="Nicola" userId="ecdd1c25-5bc1-4511-a576-ec7c116dcbcc" providerId="ADAL" clId="{DDA7730C-BA7A-407A-99FC-D4061011C184}" dt="2023-09-13T20:08:42.989" v="118" actId="1076"/>
        <pc:sldMkLst>
          <pc:docMk/>
          <pc:sldMk cId="293391404" sldId="270"/>
        </pc:sldMkLst>
        <pc:picChg chg="add mod">
          <ac:chgData name="Nicola" userId="ecdd1c25-5bc1-4511-a576-ec7c116dcbcc" providerId="ADAL" clId="{DDA7730C-BA7A-407A-99FC-D4061011C184}" dt="2023-09-13T20:08:42.989" v="118" actId="1076"/>
          <ac:picMkLst>
            <pc:docMk/>
            <pc:sldMk cId="293391404" sldId="270"/>
            <ac:picMk id="3" creationId="{AEA8EBCD-F5DE-5EF3-D720-3D1824940B2B}"/>
          </ac:picMkLst>
        </pc:picChg>
      </pc:sldChg>
      <pc:sldChg chg="addSp modSp mod">
        <pc:chgData name="Nicola" userId="ecdd1c25-5bc1-4511-a576-ec7c116dcbcc" providerId="ADAL" clId="{DDA7730C-BA7A-407A-99FC-D4061011C184}" dt="2023-09-13T20:08:56.038" v="124" actId="1038"/>
        <pc:sldMkLst>
          <pc:docMk/>
          <pc:sldMk cId="336457080" sldId="271"/>
        </pc:sldMkLst>
        <pc:picChg chg="add mod">
          <ac:chgData name="Nicola" userId="ecdd1c25-5bc1-4511-a576-ec7c116dcbcc" providerId="ADAL" clId="{DDA7730C-BA7A-407A-99FC-D4061011C184}" dt="2023-09-13T20:08:56.038" v="124" actId="1038"/>
          <ac:picMkLst>
            <pc:docMk/>
            <pc:sldMk cId="336457080" sldId="271"/>
            <ac:picMk id="3" creationId="{DA34878F-DF91-BE11-1FD3-1067C861DC5B}"/>
          </ac:picMkLst>
        </pc:picChg>
      </pc:sldChg>
      <pc:sldChg chg="addSp modSp mod">
        <pc:chgData name="Nicola" userId="ecdd1c25-5bc1-4511-a576-ec7c116dcbcc" providerId="ADAL" clId="{DDA7730C-BA7A-407A-99FC-D4061011C184}" dt="2023-09-13T20:09:14.228" v="136" actId="1076"/>
        <pc:sldMkLst>
          <pc:docMk/>
          <pc:sldMk cId="3135655601" sldId="272"/>
        </pc:sldMkLst>
        <pc:picChg chg="add mod">
          <ac:chgData name="Nicola" userId="ecdd1c25-5bc1-4511-a576-ec7c116dcbcc" providerId="ADAL" clId="{DDA7730C-BA7A-407A-99FC-D4061011C184}" dt="2023-09-13T20:09:14.228" v="136" actId="1076"/>
          <ac:picMkLst>
            <pc:docMk/>
            <pc:sldMk cId="3135655601" sldId="272"/>
            <ac:picMk id="7" creationId="{6F77BD6D-4EAD-9EDA-721C-9BE0763E0591}"/>
          </ac:picMkLst>
        </pc:picChg>
      </pc:sldChg>
      <pc:sldChg chg="addSp modSp mod">
        <pc:chgData name="Nicola" userId="ecdd1c25-5bc1-4511-a576-ec7c116dcbcc" providerId="ADAL" clId="{DDA7730C-BA7A-407A-99FC-D4061011C184}" dt="2023-09-13T20:09:33.917" v="141" actId="1076"/>
        <pc:sldMkLst>
          <pc:docMk/>
          <pc:sldMk cId="2193073518" sldId="273"/>
        </pc:sldMkLst>
        <pc:picChg chg="add mod">
          <ac:chgData name="Nicola" userId="ecdd1c25-5bc1-4511-a576-ec7c116dcbcc" providerId="ADAL" clId="{DDA7730C-BA7A-407A-99FC-D4061011C184}" dt="2023-09-13T20:09:33.917" v="141" actId="1076"/>
          <ac:picMkLst>
            <pc:docMk/>
            <pc:sldMk cId="2193073518" sldId="273"/>
            <ac:picMk id="8" creationId="{60D4A21C-7BEB-133F-B4E9-90C6356C53FE}"/>
          </ac:picMkLst>
        </pc:picChg>
      </pc:sldChg>
      <pc:sldChg chg="addSp modSp mod">
        <pc:chgData name="Nicola" userId="ecdd1c25-5bc1-4511-a576-ec7c116dcbcc" providerId="ADAL" clId="{DDA7730C-BA7A-407A-99FC-D4061011C184}" dt="2023-09-13T20:09:53.542" v="145" actId="1076"/>
        <pc:sldMkLst>
          <pc:docMk/>
          <pc:sldMk cId="3266999125" sldId="274"/>
        </pc:sldMkLst>
        <pc:picChg chg="add mod">
          <ac:chgData name="Nicola" userId="ecdd1c25-5bc1-4511-a576-ec7c116dcbcc" providerId="ADAL" clId="{DDA7730C-BA7A-407A-99FC-D4061011C184}" dt="2023-09-13T20:09:53.542" v="145" actId="1076"/>
          <ac:picMkLst>
            <pc:docMk/>
            <pc:sldMk cId="3266999125" sldId="274"/>
            <ac:picMk id="3" creationId="{5F6DA198-7237-824F-26C1-FC494DD4EE20}"/>
          </ac:picMkLst>
        </pc:picChg>
      </pc:sldChg>
      <pc:sldChg chg="addSp modSp mod">
        <pc:chgData name="Nicola" userId="ecdd1c25-5bc1-4511-a576-ec7c116dcbcc" providerId="ADAL" clId="{DDA7730C-BA7A-407A-99FC-D4061011C184}" dt="2023-09-13T20:10:19.046" v="149" actId="1076"/>
        <pc:sldMkLst>
          <pc:docMk/>
          <pc:sldMk cId="4181776890" sldId="275"/>
        </pc:sldMkLst>
        <pc:picChg chg="add mod">
          <ac:chgData name="Nicola" userId="ecdd1c25-5bc1-4511-a576-ec7c116dcbcc" providerId="ADAL" clId="{DDA7730C-BA7A-407A-99FC-D4061011C184}" dt="2023-09-13T20:10:19.046" v="149" actId="1076"/>
          <ac:picMkLst>
            <pc:docMk/>
            <pc:sldMk cId="4181776890" sldId="275"/>
            <ac:picMk id="4" creationId="{986FBB22-A6E3-A214-E3B5-2478DEDFC0E8}"/>
          </ac:picMkLst>
        </pc:picChg>
      </pc:sldChg>
      <pc:sldChg chg="addSp modSp mod">
        <pc:chgData name="Nicola" userId="ecdd1c25-5bc1-4511-a576-ec7c116dcbcc" providerId="ADAL" clId="{DDA7730C-BA7A-407A-99FC-D4061011C184}" dt="2023-09-13T20:09:25.773" v="139" actId="1076"/>
        <pc:sldMkLst>
          <pc:docMk/>
          <pc:sldMk cId="194265193" sldId="276"/>
        </pc:sldMkLst>
        <pc:picChg chg="add mod">
          <ac:chgData name="Nicola" userId="ecdd1c25-5bc1-4511-a576-ec7c116dcbcc" providerId="ADAL" clId="{DDA7730C-BA7A-407A-99FC-D4061011C184}" dt="2023-09-13T20:09:25.773" v="139" actId="1076"/>
          <ac:picMkLst>
            <pc:docMk/>
            <pc:sldMk cId="194265193" sldId="276"/>
            <ac:picMk id="4" creationId="{6CD07D5B-B9AA-02D3-6C29-F00BF478BC5F}"/>
          </ac:picMkLst>
        </pc:picChg>
      </pc:sldChg>
      <pc:sldChg chg="addSp modSp mod">
        <pc:chgData name="Nicola" userId="ecdd1c25-5bc1-4511-a576-ec7c116dcbcc" providerId="ADAL" clId="{DDA7730C-BA7A-407A-99FC-D4061011C184}" dt="2023-09-13T20:09:42.799" v="143" actId="1076"/>
        <pc:sldMkLst>
          <pc:docMk/>
          <pc:sldMk cId="3741196971" sldId="277"/>
        </pc:sldMkLst>
        <pc:picChg chg="add mod">
          <ac:chgData name="Nicola" userId="ecdd1c25-5bc1-4511-a576-ec7c116dcbcc" providerId="ADAL" clId="{DDA7730C-BA7A-407A-99FC-D4061011C184}" dt="2023-09-13T20:09:42.799" v="143" actId="1076"/>
          <ac:picMkLst>
            <pc:docMk/>
            <pc:sldMk cId="3741196971" sldId="277"/>
            <ac:picMk id="4" creationId="{13D4C166-33FC-E570-9496-F65BBD947F42}"/>
          </ac:picMkLst>
        </pc:picChg>
      </pc:sldChg>
      <pc:sldChg chg="addSp delSp modSp new mod modTransition delAnim">
        <pc:chgData name="Nicola" userId="ecdd1c25-5bc1-4511-a576-ec7c116dcbcc" providerId="ADAL" clId="{DDA7730C-BA7A-407A-99FC-D4061011C184}" dt="2023-09-13T20:21:49.534" v="155" actId="20577"/>
        <pc:sldMkLst>
          <pc:docMk/>
          <pc:sldMk cId="1935203344" sldId="278"/>
        </pc:sldMkLst>
        <pc:spChg chg="mod">
          <ac:chgData name="Nicola" userId="ecdd1c25-5bc1-4511-a576-ec7c116dcbcc" providerId="ADAL" clId="{DDA7730C-BA7A-407A-99FC-D4061011C184}" dt="2023-09-13T20:21:49.534" v="155" actId="20577"/>
          <ac:spMkLst>
            <pc:docMk/>
            <pc:sldMk cId="1935203344" sldId="278"/>
            <ac:spMk id="2" creationId="{8AC9D01F-6227-F081-6EBB-D973879D7032}"/>
          </ac:spMkLst>
        </pc:spChg>
        <pc:picChg chg="add del mod">
          <ac:chgData name="Nicola" userId="ecdd1c25-5bc1-4511-a576-ec7c116dcbcc" providerId="ADAL" clId="{DDA7730C-BA7A-407A-99FC-D4061011C184}" dt="2023-09-13T20:10:25.127" v="150" actId="478"/>
          <ac:picMkLst>
            <pc:docMk/>
            <pc:sldMk cId="1935203344" sldId="278"/>
            <ac:picMk id="5" creationId="{7F102955-564E-B835-22E2-380E06067E3B}"/>
          </ac:picMkLst>
        </pc:picChg>
      </pc:sldChg>
    </pc:docChg>
  </pc:docChgLst>
  <pc:docChgLst>
    <pc:chgData name="Nicola" userId="ecdd1c25-5bc1-4511-a576-ec7c116dcbcc" providerId="ADAL" clId="{F1F76C53-69B7-476C-844F-9DE3DD2167E9}"/>
    <pc:docChg chg="modSld">
      <pc:chgData name="Nicola" userId="ecdd1c25-5bc1-4511-a576-ec7c116dcbcc" providerId="ADAL" clId="{F1F76C53-69B7-476C-844F-9DE3DD2167E9}" dt="2023-09-14T09:17:04.769" v="4"/>
      <pc:docMkLst>
        <pc:docMk/>
      </pc:docMkLst>
      <pc:sldChg chg="addSp modSp modAnim">
        <pc:chgData name="Nicola" userId="ecdd1c25-5bc1-4511-a576-ec7c116dcbcc" providerId="ADAL" clId="{F1F76C53-69B7-476C-844F-9DE3DD2167E9}" dt="2023-09-14T09:17:04.769" v="4"/>
        <pc:sldMkLst>
          <pc:docMk/>
          <pc:sldMk cId="3741196971" sldId="277"/>
        </pc:sldMkLst>
        <pc:spChg chg="add mod">
          <ac:chgData name="Nicola" userId="ecdd1c25-5bc1-4511-a576-ec7c116dcbcc" providerId="ADAL" clId="{F1F76C53-69B7-476C-844F-9DE3DD2167E9}" dt="2023-09-14T09:15:12.657" v="1" actId="1076"/>
          <ac:spMkLst>
            <pc:docMk/>
            <pc:sldMk cId="3741196971" sldId="277"/>
            <ac:spMk id="3" creationId="{55BEFF13-6239-3061-A680-F1BCF567EA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DD315-CABA-48C9-B8B8-E7F4A7C4E8FE}" type="datetimeFigureOut">
              <a:rPr lang="en-GB" smtClean="0"/>
              <a:t>18/09/2023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C6D43-B330-470E-9514-C837501A6F5A}" type="slidenum">
              <a:rPr lang="en-GB" smtClean="0"/>
              <a:t>‹#›</a:t>
            </a:fld>
            <a:endParaRPr lang="en-GB"/>
          </a:p>
        </p:txBody>
      </p:sp>
    </p:spTree>
    <p:extLst>
      <p:ext uri="{BB962C8B-B14F-4D97-AF65-F5344CB8AC3E}">
        <p14:creationId xmlns:p14="http://schemas.microsoft.com/office/powerpoint/2010/main" val="210422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Emphasise the three phases</a:t>
            </a:r>
          </a:p>
          <a:p>
            <a:pPr marL="228600" indent="-228600">
              <a:buAutoNum type="arabicParenR"/>
            </a:pPr>
            <a:r>
              <a:rPr lang="en-GB"/>
              <a:t>The plan</a:t>
            </a:r>
          </a:p>
          <a:p>
            <a:pPr marL="228600" indent="-228600">
              <a:buAutoNum type="arabicParenR"/>
            </a:pPr>
            <a:r>
              <a:rPr lang="en-GB"/>
              <a:t>The ongoing progress reflections to support LLME design/amend future components</a:t>
            </a:r>
          </a:p>
          <a:p>
            <a:pPr marL="228600" indent="-228600">
              <a:buAutoNum type="arabicParenR"/>
            </a:pPr>
            <a:r>
              <a:rPr lang="en-GB"/>
              <a:t>The impact</a:t>
            </a:r>
          </a:p>
          <a:p>
            <a:pPr marL="0" indent="0">
              <a:buNone/>
            </a:pPr>
            <a:endParaRPr lang="en-GB"/>
          </a:p>
          <a:p>
            <a:pPr marL="0" indent="0">
              <a:buNone/>
            </a:pPr>
            <a:r>
              <a:rPr lang="en-GB"/>
              <a:t>It will be a live document and will be saved and shared with people that need to see it.</a:t>
            </a:r>
          </a:p>
          <a:p>
            <a:pPr marL="0" indent="0">
              <a:buNone/>
            </a:pPr>
            <a:endParaRPr lang="en-GB"/>
          </a:p>
          <a:p>
            <a:pPr marL="0" indent="0">
              <a:buNone/>
            </a:pPr>
            <a:r>
              <a:rPr lang="en-GB"/>
              <a:t>The HAPPI forms are being tested and will be launched soon along with videos to explain key features.</a:t>
            </a:r>
          </a:p>
          <a:p>
            <a:pPr marL="0" indent="0">
              <a:buNone/>
            </a:pPr>
            <a:r>
              <a:rPr lang="en-GB"/>
              <a:t>Work in progress for the MHLM team link for Hub Activity and report generation.</a:t>
            </a:r>
          </a:p>
          <a:p>
            <a:pPr marL="0" indent="0">
              <a:buNone/>
            </a:pPr>
            <a:endParaRPr lang="en-GB"/>
          </a:p>
          <a:p>
            <a:pPr marL="0" indent="0">
              <a:buNone/>
            </a:pPr>
            <a:r>
              <a:rPr lang="en-GB"/>
              <a:t>Note</a:t>
            </a:r>
          </a:p>
          <a:p>
            <a:pPr marL="457200" indent="-457200">
              <a:buFont typeface="Arial" panose="020B0604020202020204" pitchFamily="34" charset="0"/>
              <a:buChar char="•"/>
            </a:pPr>
            <a:r>
              <a:rPr lang="en-GB"/>
              <a:t>Some sections will be populated with Maths Hub Activity information </a:t>
            </a:r>
          </a:p>
          <a:p>
            <a:pPr marL="457200" indent="-457200">
              <a:buFont typeface="Arial" panose="020B0604020202020204" pitchFamily="34" charset="0"/>
              <a:buChar char="•"/>
            </a:pPr>
            <a:r>
              <a:rPr lang="en-GB"/>
              <a:t>New start and end date field</a:t>
            </a:r>
          </a:p>
          <a:p>
            <a:pPr marL="457200" indent="-457200">
              <a:buFont typeface="Arial" panose="020B0604020202020204" pitchFamily="34" charset="0"/>
              <a:buChar char="•"/>
            </a:pPr>
            <a:r>
              <a:rPr lang="en-GB"/>
              <a:t>Greater focus on nationally-specified and locally-tailored outcomes</a:t>
            </a:r>
          </a:p>
          <a:p>
            <a:pPr marL="457200" indent="-457200">
              <a:buFont typeface="Arial" panose="020B0604020202020204" pitchFamily="34" charset="0"/>
              <a:buChar char="•"/>
            </a:pPr>
            <a:r>
              <a:rPr lang="en-GB"/>
              <a:t>One form for Work Group / Programme / Community</a:t>
            </a:r>
          </a:p>
          <a:p>
            <a:pPr marL="457200" indent="-457200">
              <a:buFont typeface="Arial" panose="020B0604020202020204" pitchFamily="34" charset="0"/>
              <a:buChar char="•"/>
            </a:pPr>
            <a:r>
              <a:rPr lang="en-GB"/>
              <a:t>Schedule ‘components’</a:t>
            </a:r>
          </a:p>
          <a:p>
            <a:pPr marL="0" indent="0">
              <a:buNone/>
            </a:pPr>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2</a:t>
            </a:fld>
            <a:endParaRPr lang="en-GB"/>
          </a:p>
        </p:txBody>
      </p:sp>
    </p:spTree>
    <p:extLst>
      <p:ext uri="{BB962C8B-B14F-4D97-AF65-F5344CB8AC3E}">
        <p14:creationId xmlns:p14="http://schemas.microsoft.com/office/powerpoint/2010/main" val="368379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Schedule – table view</a:t>
            </a:r>
          </a:p>
          <a:p>
            <a:r>
              <a:rPr lang="en-GB" b="0"/>
              <a:t>The schedule is the big picture of the year.</a:t>
            </a:r>
          </a:p>
          <a:p>
            <a:pPr marL="0" indent="0">
              <a:buNone/>
            </a:pPr>
            <a:r>
              <a:rPr lang="en-GB" b="0"/>
              <a:t>1) What components will there be?</a:t>
            </a:r>
          </a:p>
          <a:p>
            <a:pPr marL="0" indent="0">
              <a:buNone/>
            </a:pPr>
            <a:r>
              <a:rPr lang="en-GB" b="0"/>
              <a:t>2) What will participants be doing?</a:t>
            </a:r>
          </a:p>
          <a:p>
            <a:pPr marL="0" indent="0">
              <a:buNone/>
            </a:pPr>
            <a:r>
              <a:rPr lang="en-GB" b="0"/>
              <a:t>3) And why?</a:t>
            </a:r>
          </a:p>
          <a:p>
            <a:pPr marL="0" indent="0">
              <a:buNone/>
            </a:pPr>
            <a:r>
              <a:rPr lang="en-GB" b="0"/>
              <a:t>This screen shows the big picture of the year, when edit is clicked on a ‘form’ appears with more guidance text as shown on the next page.</a:t>
            </a:r>
          </a:p>
          <a:p>
            <a:pPr marL="0" indent="0">
              <a:buNone/>
            </a:pPr>
            <a:r>
              <a:rPr lang="en-GB" b="0"/>
              <a:t>LLME can add a row for each component of work.</a:t>
            </a:r>
          </a:p>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11</a:t>
            </a:fld>
            <a:endParaRPr lang="en-GB"/>
          </a:p>
        </p:txBody>
      </p:sp>
    </p:spTree>
    <p:extLst>
      <p:ext uri="{BB962C8B-B14F-4D97-AF65-F5344CB8AC3E}">
        <p14:creationId xmlns:p14="http://schemas.microsoft.com/office/powerpoint/2010/main" val="181916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Schedule – form view</a:t>
            </a:r>
          </a:p>
          <a:p>
            <a:r>
              <a:rPr lang="en-GB" b="0"/>
              <a:t>The schedule is the big picture of the year.</a:t>
            </a:r>
          </a:p>
          <a:p>
            <a:pPr marL="0" indent="0">
              <a:buNone/>
            </a:pPr>
            <a:r>
              <a:rPr lang="en-GB" b="0"/>
              <a:t>1) What components will there be?</a:t>
            </a:r>
          </a:p>
          <a:p>
            <a:pPr marL="0" indent="0">
              <a:buNone/>
            </a:pPr>
            <a:r>
              <a:rPr lang="en-GB" b="0"/>
              <a:t>2) What will participants be doing?</a:t>
            </a:r>
          </a:p>
          <a:p>
            <a:pPr marL="0" indent="0">
              <a:buNone/>
            </a:pPr>
            <a:r>
              <a:rPr lang="en-GB" b="0"/>
              <a:t>3) And why?</a:t>
            </a:r>
          </a:p>
          <a:p>
            <a:pPr marL="0" indent="0">
              <a:buNone/>
            </a:pPr>
            <a:endParaRPr lang="en-GB" b="0"/>
          </a:p>
          <a:p>
            <a:pPr marL="0" indent="0">
              <a:buNone/>
            </a:pPr>
            <a:r>
              <a:rPr lang="en-GB" b="1"/>
              <a:t>Workshop suggestion</a:t>
            </a:r>
          </a:p>
          <a:p>
            <a:r>
              <a:rPr lang="en-GB"/>
              <a:t>Spend some time considering how types of components that you would expect to see for your projects, SKTM for example have core materials to be used, Development Work Groups might have early components meeting with maths subject leaders etc.</a:t>
            </a:r>
          </a:p>
        </p:txBody>
      </p:sp>
      <p:sp>
        <p:nvSpPr>
          <p:cNvPr id="4" name="Slide Number Placeholder 3"/>
          <p:cNvSpPr>
            <a:spLocks noGrp="1"/>
          </p:cNvSpPr>
          <p:nvPr>
            <p:ph type="sldNum" sz="quarter" idx="5"/>
          </p:nvPr>
        </p:nvSpPr>
        <p:spPr/>
        <p:txBody>
          <a:bodyPr/>
          <a:lstStyle/>
          <a:p>
            <a:fld id="{95CC6D43-B330-470E-9514-C837501A6F5A}" type="slidenum">
              <a:rPr lang="en-GB" smtClean="0"/>
              <a:t>12</a:t>
            </a:fld>
            <a:endParaRPr lang="en-GB"/>
          </a:p>
        </p:txBody>
      </p:sp>
    </p:spTree>
    <p:extLst>
      <p:ext uri="{BB962C8B-B14F-4D97-AF65-F5344CB8AC3E}">
        <p14:creationId xmlns:p14="http://schemas.microsoft.com/office/powerpoint/2010/main" val="2339341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Summary</a:t>
            </a:r>
          </a:p>
          <a:p>
            <a:r>
              <a:rPr lang="en-GB" b="0"/>
              <a:t>At the end of the year this space will used for impact, further guidance to follow from the Evaluation and Impact strand.</a:t>
            </a:r>
          </a:p>
        </p:txBody>
      </p:sp>
      <p:sp>
        <p:nvSpPr>
          <p:cNvPr id="4" name="Slide Number Placeholder 3"/>
          <p:cNvSpPr>
            <a:spLocks noGrp="1"/>
          </p:cNvSpPr>
          <p:nvPr>
            <p:ph type="sldNum" sz="quarter" idx="5"/>
          </p:nvPr>
        </p:nvSpPr>
        <p:spPr/>
        <p:txBody>
          <a:bodyPr/>
          <a:lstStyle/>
          <a:p>
            <a:fld id="{95CC6D43-B330-470E-9514-C837501A6F5A}" type="slidenum">
              <a:rPr lang="en-GB" smtClean="0"/>
              <a:t>13</a:t>
            </a:fld>
            <a:endParaRPr lang="en-GB"/>
          </a:p>
        </p:txBody>
      </p:sp>
    </p:spTree>
    <p:extLst>
      <p:ext uri="{BB962C8B-B14F-4D97-AF65-F5344CB8AC3E}">
        <p14:creationId xmlns:p14="http://schemas.microsoft.com/office/powerpoint/2010/main" val="320926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Hub Activities</a:t>
            </a:r>
          </a:p>
          <a:p>
            <a:r>
              <a:rPr lang="en-GB"/>
              <a:t>There is a new tab coming in Axis where anyone will be able to view all Hub Activities that they are involved with.</a:t>
            </a:r>
          </a:p>
          <a:p>
            <a:r>
              <a:rPr lang="en-GB"/>
              <a:t>All types of ‘Hub Activity’ are shown.</a:t>
            </a:r>
          </a:p>
          <a:p>
            <a:r>
              <a:rPr lang="en-GB"/>
              <a:t>LLME can click on their Hub Activity and view additional information</a:t>
            </a:r>
          </a:p>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3</a:t>
            </a:fld>
            <a:endParaRPr lang="en-GB"/>
          </a:p>
        </p:txBody>
      </p:sp>
    </p:spTree>
    <p:extLst>
      <p:ext uri="{BB962C8B-B14F-4D97-AF65-F5344CB8AC3E}">
        <p14:creationId xmlns:p14="http://schemas.microsoft.com/office/powerpoint/2010/main" val="340719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LLME are </a:t>
            </a:r>
            <a:r>
              <a:rPr lang="en-GB" b="1"/>
              <a:t>leading</a:t>
            </a:r>
            <a:r>
              <a:rPr lang="en-GB"/>
              <a:t> Hub Activity, there will be an additional tab for the HAPPI form.</a:t>
            </a:r>
          </a:p>
        </p:txBody>
      </p:sp>
      <p:sp>
        <p:nvSpPr>
          <p:cNvPr id="4" name="Slide Number Placeholder 3"/>
          <p:cNvSpPr>
            <a:spLocks noGrp="1"/>
          </p:cNvSpPr>
          <p:nvPr>
            <p:ph type="sldNum" sz="quarter" idx="5"/>
          </p:nvPr>
        </p:nvSpPr>
        <p:spPr/>
        <p:txBody>
          <a:bodyPr/>
          <a:lstStyle/>
          <a:p>
            <a:fld id="{95CC6D43-B330-470E-9514-C837501A6F5A}" type="slidenum">
              <a:rPr lang="en-GB" smtClean="0"/>
              <a:t>4</a:t>
            </a:fld>
            <a:endParaRPr lang="en-GB"/>
          </a:p>
        </p:txBody>
      </p:sp>
    </p:spTree>
    <p:extLst>
      <p:ext uri="{BB962C8B-B14F-4D97-AF65-F5344CB8AC3E}">
        <p14:creationId xmlns:p14="http://schemas.microsoft.com/office/powerpoint/2010/main" val="71645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LLME are </a:t>
            </a:r>
            <a:r>
              <a:rPr lang="en-GB" b="1"/>
              <a:t>leading</a:t>
            </a:r>
            <a:r>
              <a:rPr lang="en-GB"/>
              <a:t> Hub Activity, there will be an additional tab for the HAPPI form.</a:t>
            </a:r>
          </a:p>
          <a:p>
            <a:r>
              <a:rPr lang="en-GB"/>
              <a:t>Once in that tab LLME can create their form and then later go back and view / edit / submit their form.</a:t>
            </a:r>
          </a:p>
        </p:txBody>
      </p:sp>
      <p:sp>
        <p:nvSpPr>
          <p:cNvPr id="4" name="Slide Number Placeholder 3"/>
          <p:cNvSpPr>
            <a:spLocks noGrp="1"/>
          </p:cNvSpPr>
          <p:nvPr>
            <p:ph type="sldNum" sz="quarter" idx="5"/>
          </p:nvPr>
        </p:nvSpPr>
        <p:spPr/>
        <p:txBody>
          <a:bodyPr/>
          <a:lstStyle/>
          <a:p>
            <a:fld id="{95CC6D43-B330-470E-9514-C837501A6F5A}" type="slidenum">
              <a:rPr lang="en-GB" smtClean="0"/>
              <a:t>5</a:t>
            </a:fld>
            <a:endParaRPr lang="en-GB"/>
          </a:p>
        </p:txBody>
      </p:sp>
    </p:spTree>
    <p:extLst>
      <p:ext uri="{BB962C8B-B14F-4D97-AF65-F5344CB8AC3E}">
        <p14:creationId xmlns:p14="http://schemas.microsoft.com/office/powerpoint/2010/main" val="206505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Core information</a:t>
            </a:r>
          </a:p>
          <a:p>
            <a:r>
              <a:rPr lang="en-GB"/>
              <a:t>Sections of the core information will be populated already.</a:t>
            </a:r>
          </a:p>
          <a:p>
            <a:r>
              <a:rPr lang="en-GB"/>
              <a:t>LLME to add planned start / end dates.</a:t>
            </a:r>
          </a:p>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6</a:t>
            </a:fld>
            <a:endParaRPr lang="en-GB"/>
          </a:p>
        </p:txBody>
      </p:sp>
    </p:spTree>
    <p:extLst>
      <p:ext uri="{BB962C8B-B14F-4D97-AF65-F5344CB8AC3E}">
        <p14:creationId xmlns:p14="http://schemas.microsoft.com/office/powerpoint/2010/main" val="80540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Reach</a:t>
            </a:r>
          </a:p>
          <a:p>
            <a:r>
              <a:rPr lang="en-GB"/>
              <a:t>The reach section is the same as on the current forms (next year we hope to be able to read this from within MHPod)</a:t>
            </a:r>
          </a:p>
          <a:p>
            <a:r>
              <a:rPr lang="en-GB"/>
              <a:t>Note that the greyed-out boxes at the bottom cannot be edited at this point.</a:t>
            </a:r>
          </a:p>
          <a:p>
            <a:r>
              <a:rPr lang="en-GB"/>
              <a:t>After the form has been submitted and approved these fields ‘open’</a:t>
            </a:r>
          </a:p>
        </p:txBody>
      </p:sp>
      <p:sp>
        <p:nvSpPr>
          <p:cNvPr id="4" name="Slide Number Placeholder 3"/>
          <p:cNvSpPr>
            <a:spLocks noGrp="1"/>
          </p:cNvSpPr>
          <p:nvPr>
            <p:ph type="sldNum" sz="quarter" idx="5"/>
          </p:nvPr>
        </p:nvSpPr>
        <p:spPr/>
        <p:txBody>
          <a:bodyPr/>
          <a:lstStyle/>
          <a:p>
            <a:fld id="{95CC6D43-B330-470E-9514-C837501A6F5A}" type="slidenum">
              <a:rPr lang="en-GB" smtClean="0"/>
              <a:t>7</a:t>
            </a:fld>
            <a:endParaRPr lang="en-GB"/>
          </a:p>
        </p:txBody>
      </p:sp>
    </p:spTree>
    <p:extLst>
      <p:ext uri="{BB962C8B-B14F-4D97-AF65-F5344CB8AC3E}">
        <p14:creationId xmlns:p14="http://schemas.microsoft.com/office/powerpoint/2010/main" val="234447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Profiles</a:t>
            </a:r>
          </a:p>
          <a:p>
            <a:r>
              <a:rPr lang="en-GB"/>
              <a:t>Project Leads – please provide guidance on completing this section.</a:t>
            </a:r>
          </a:p>
          <a:p>
            <a:r>
              <a:rPr lang="en-GB"/>
              <a:t>For WGs with a small number of schools/participants more detail will be needed than on an SKTM programme with 25 participants.</a:t>
            </a:r>
          </a:p>
          <a:p>
            <a:r>
              <a:rPr lang="en-GB"/>
              <a:t>We don’t need to know the information from here as we already have access to this within </a:t>
            </a:r>
            <a:r>
              <a:rPr lang="en-GB" err="1"/>
              <a:t>MHPod</a:t>
            </a:r>
            <a:r>
              <a:rPr lang="en-GB"/>
              <a:t>.</a:t>
            </a:r>
          </a:p>
          <a:p>
            <a:r>
              <a:rPr lang="en-GB"/>
              <a:t>This section is for LLME to reflect on the schools/participants they are working with.</a:t>
            </a:r>
          </a:p>
          <a:p>
            <a:r>
              <a:rPr lang="en-GB" b="1"/>
              <a:t>Workshop suggestion</a:t>
            </a:r>
          </a:p>
          <a:p>
            <a:r>
              <a:rPr lang="en-GB"/>
              <a:t>What information is useful for them to know? How will they gather it?</a:t>
            </a:r>
          </a:p>
        </p:txBody>
      </p:sp>
      <p:sp>
        <p:nvSpPr>
          <p:cNvPr id="4" name="Slide Number Placeholder 3"/>
          <p:cNvSpPr>
            <a:spLocks noGrp="1"/>
          </p:cNvSpPr>
          <p:nvPr>
            <p:ph type="sldNum" sz="quarter" idx="5"/>
          </p:nvPr>
        </p:nvSpPr>
        <p:spPr/>
        <p:txBody>
          <a:bodyPr/>
          <a:lstStyle/>
          <a:p>
            <a:fld id="{95CC6D43-B330-470E-9514-C837501A6F5A}" type="slidenum">
              <a:rPr lang="en-GB" smtClean="0"/>
              <a:t>8</a:t>
            </a:fld>
            <a:endParaRPr lang="en-GB"/>
          </a:p>
        </p:txBody>
      </p:sp>
    </p:spTree>
    <p:extLst>
      <p:ext uri="{BB962C8B-B14F-4D97-AF65-F5344CB8AC3E}">
        <p14:creationId xmlns:p14="http://schemas.microsoft.com/office/powerpoint/2010/main" val="1003714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Outcomes – table view</a:t>
            </a:r>
          </a:p>
          <a:p>
            <a:r>
              <a:rPr lang="en-GB" b="0"/>
              <a:t>Once submitted they will be viewed in a table.</a:t>
            </a:r>
          </a:p>
        </p:txBody>
      </p:sp>
      <p:sp>
        <p:nvSpPr>
          <p:cNvPr id="4" name="Slide Number Placeholder 3"/>
          <p:cNvSpPr>
            <a:spLocks noGrp="1"/>
          </p:cNvSpPr>
          <p:nvPr>
            <p:ph type="sldNum" sz="quarter" idx="5"/>
          </p:nvPr>
        </p:nvSpPr>
        <p:spPr/>
        <p:txBody>
          <a:bodyPr/>
          <a:lstStyle/>
          <a:p>
            <a:fld id="{95CC6D43-B330-470E-9514-C837501A6F5A}" type="slidenum">
              <a:rPr lang="en-GB" smtClean="0"/>
              <a:t>9</a:t>
            </a:fld>
            <a:endParaRPr lang="en-GB"/>
          </a:p>
        </p:txBody>
      </p:sp>
    </p:spTree>
    <p:extLst>
      <p:ext uri="{BB962C8B-B14F-4D97-AF65-F5344CB8AC3E}">
        <p14:creationId xmlns:p14="http://schemas.microsoft.com/office/powerpoint/2010/main" val="192841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Outcomes – form view</a:t>
            </a:r>
          </a:p>
          <a:p>
            <a:r>
              <a:rPr lang="en-GB" b="0"/>
              <a:t>The top box will be populated with the nationally-specified outcomes (from the NCP booklet)</a:t>
            </a:r>
          </a:p>
          <a:p>
            <a:r>
              <a:rPr lang="en-GB" b="0"/>
              <a:t>There is then the space to tailor them.</a:t>
            </a:r>
          </a:p>
          <a:p>
            <a:endParaRPr lang="en-GB" b="0"/>
          </a:p>
          <a:p>
            <a:r>
              <a:rPr lang="en-GB" b="1"/>
              <a:t>Workshop suggestion</a:t>
            </a:r>
          </a:p>
          <a:p>
            <a:r>
              <a:rPr lang="en-GB"/>
              <a:t>Spend some time considering how the national outcomes will be tailored. Are there local priorities that can be added that align with the Maths Hub areas of work?</a:t>
            </a:r>
          </a:p>
          <a:p>
            <a:r>
              <a:rPr lang="en-GB"/>
              <a:t>Will they work on a subset of the national outcomes i.e. only explore one of the Five Big Ideas?</a:t>
            </a:r>
          </a:p>
        </p:txBody>
      </p:sp>
      <p:sp>
        <p:nvSpPr>
          <p:cNvPr id="4" name="Slide Number Placeholder 3"/>
          <p:cNvSpPr>
            <a:spLocks noGrp="1"/>
          </p:cNvSpPr>
          <p:nvPr>
            <p:ph type="sldNum" sz="quarter" idx="5"/>
          </p:nvPr>
        </p:nvSpPr>
        <p:spPr/>
        <p:txBody>
          <a:bodyPr/>
          <a:lstStyle/>
          <a:p>
            <a:fld id="{95CC6D43-B330-470E-9514-C837501A6F5A}" type="slidenum">
              <a:rPr lang="en-GB" smtClean="0"/>
              <a:t>10</a:t>
            </a:fld>
            <a:endParaRPr lang="en-GB"/>
          </a:p>
        </p:txBody>
      </p:sp>
    </p:spTree>
    <p:extLst>
      <p:ext uri="{BB962C8B-B14F-4D97-AF65-F5344CB8AC3E}">
        <p14:creationId xmlns:p14="http://schemas.microsoft.com/office/powerpoint/2010/main" val="3749029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0" y="476673"/>
            <a:ext cx="6841852" cy="648071"/>
          </a:xfrm>
        </p:spPr>
        <p:txBody>
          <a:bodyPr anchor="t"/>
          <a:lstStyle>
            <a:lvl1pPr>
              <a:defRPr>
                <a:solidFill>
                  <a:schemeClr val="bg1"/>
                </a:solidFill>
                <a:latin typeface="Century Gothic" panose="020B0502020202020204" pitchFamily="34" charset="0"/>
              </a:defRPr>
            </a:lvl1pPr>
          </a:lstStyle>
          <a:p>
            <a:pPr lvl="0"/>
            <a:r>
              <a:rPr lang="en-GB" noProof="0"/>
              <a:t>Click to edit Master title style</a:t>
            </a:r>
          </a:p>
        </p:txBody>
      </p:sp>
      <p:sp>
        <p:nvSpPr>
          <p:cNvPr id="44037" name="Rectangle 5"/>
          <p:cNvSpPr>
            <a:spLocks noGrp="1" noChangeArrowheads="1"/>
          </p:cNvSpPr>
          <p:nvPr>
            <p:ph type="subTitle" idx="1"/>
          </p:nvPr>
        </p:nvSpPr>
        <p:spPr>
          <a:xfrm>
            <a:off x="609602" y="1268758"/>
            <a:ext cx="6062463" cy="1152130"/>
          </a:xfrm>
        </p:spPr>
        <p:txBody>
          <a:bodyPr/>
          <a:lstStyle>
            <a:lvl1pPr marL="0" indent="0">
              <a:defRPr sz="2800">
                <a:solidFill>
                  <a:schemeClr val="bg1"/>
                </a:solidFill>
                <a:latin typeface="Century Gothic" panose="020B0502020202020204" pitchFamily="34" charset="0"/>
              </a:defRPr>
            </a:lvl1pPr>
          </a:lstStyle>
          <a:p>
            <a:pPr lvl="0"/>
            <a:r>
              <a:rPr lang="en-GB" noProof="0"/>
              <a:t>Click to edit Master subtitle style</a:t>
            </a:r>
          </a:p>
        </p:txBody>
      </p:sp>
    </p:spTree>
    <p:extLst>
      <p:ext uri="{BB962C8B-B14F-4D97-AF65-F5344CB8AC3E}">
        <p14:creationId xmlns:p14="http://schemas.microsoft.com/office/powerpoint/2010/main" val="53562664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6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1556792"/>
            <a:ext cx="10972800" cy="3888432"/>
          </a:xfrm>
        </p:spPr>
        <p:txBody>
          <a:bodyPr/>
          <a:lstStyle>
            <a:lvl1pPr>
              <a:defRPr>
                <a:solidFill>
                  <a:srgbClr val="585858"/>
                </a:solidFill>
                <a:latin typeface="+mj-lt"/>
              </a:defRPr>
            </a:lvl1pPr>
            <a:lvl2pPr marL="742950" indent="-285750">
              <a:buClr>
                <a:srgbClr val="347574"/>
              </a:buClr>
              <a:buFont typeface="Arial" panose="020B0604020202020204" pitchFamily="34" charset="0"/>
              <a:buChar char="•"/>
              <a:defRPr>
                <a:solidFill>
                  <a:srgbClr val="585858"/>
                </a:solidFill>
                <a:latin typeface="+mj-lt"/>
              </a:defRPr>
            </a:lvl2pPr>
            <a:lvl3pPr marL="1143000" indent="-228600">
              <a:buClr>
                <a:srgbClr val="347574"/>
              </a:buClr>
              <a:buFont typeface="Arial" panose="020B0604020202020204" pitchFamily="34" charset="0"/>
              <a:buChar char="•"/>
              <a:defRPr>
                <a:solidFill>
                  <a:srgbClr val="585858"/>
                </a:solidFill>
                <a:latin typeface="+mj-lt"/>
              </a:defRPr>
            </a:lvl3pPr>
            <a:lvl4pPr marL="1600200" indent="-228600">
              <a:buClr>
                <a:srgbClr val="347574"/>
              </a:buClr>
              <a:buFont typeface="Arial" panose="020B0604020202020204" pitchFamily="34" charset="0"/>
              <a:buChar char="•"/>
              <a:defRPr>
                <a:solidFill>
                  <a:srgbClr val="585858"/>
                </a:solidFill>
                <a:latin typeface="+mj-lt"/>
              </a:defRPr>
            </a:lvl4pPr>
            <a:lvl5pPr marL="2057400" indent="-228600">
              <a:buClr>
                <a:srgbClr val="347574"/>
              </a:buClr>
              <a:buFont typeface="Arial" panose="020B0604020202020204" pitchFamily="34" charset="0"/>
              <a:buChar char="•"/>
              <a:defRPr>
                <a:solidFill>
                  <a:srgbClr val="585858"/>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a:p>
        </p:txBody>
      </p:sp>
    </p:spTree>
    <p:extLst>
      <p:ext uri="{BB962C8B-B14F-4D97-AF65-F5344CB8AC3E}">
        <p14:creationId xmlns:p14="http://schemas.microsoft.com/office/powerpoint/2010/main" val="176800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95D34C-D39A-447E-B8E1-0325876F79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Content Placeholder 2">
            <a:extLst>
              <a:ext uri="{FF2B5EF4-FFF2-40B4-BE49-F238E27FC236}">
                <a16:creationId xmlns:a16="http://schemas.microsoft.com/office/drawing/2014/main" id="{73E31430-B412-41EA-BA55-D58E71499B25}"/>
              </a:ext>
            </a:extLst>
          </p:cNvPr>
          <p:cNvSpPr>
            <a:spLocks noGrp="1"/>
          </p:cNvSpPr>
          <p:nvPr>
            <p:ph sz="half" idx="1"/>
          </p:nvPr>
        </p:nvSpPr>
        <p:spPr>
          <a:xfrm>
            <a:off x="609602" y="1556792"/>
            <a:ext cx="5390388" cy="3888433"/>
          </a:xfrm>
        </p:spPr>
        <p:txBody>
          <a:bodyPr/>
          <a:lstStyle>
            <a:lvl1pPr>
              <a:defRPr sz="2800">
                <a:solidFill>
                  <a:srgbClr val="585858"/>
                </a:solidFill>
                <a:latin typeface="+mj-lt"/>
              </a:defRPr>
            </a:lvl1pPr>
            <a:lvl2pPr marL="742950" indent="-285750">
              <a:buClr>
                <a:srgbClr val="347574"/>
              </a:buClr>
              <a:buFont typeface="Arial" panose="020B0604020202020204" pitchFamily="34" charset="0"/>
              <a:buChar char="•"/>
              <a:defRPr sz="2400">
                <a:solidFill>
                  <a:srgbClr val="585858"/>
                </a:solidFill>
                <a:latin typeface="+mj-lt"/>
              </a:defRPr>
            </a:lvl2pPr>
            <a:lvl3pPr marL="1143000" indent="-228600">
              <a:buClr>
                <a:srgbClr val="347574"/>
              </a:buClr>
              <a:buFont typeface="Arial" panose="020B0604020202020204" pitchFamily="34" charset="0"/>
              <a:buChar char="•"/>
              <a:defRPr sz="2000">
                <a:solidFill>
                  <a:srgbClr val="585858"/>
                </a:solidFill>
                <a:latin typeface="+mj-lt"/>
              </a:defRPr>
            </a:lvl3pPr>
            <a:lvl4pPr marL="1600200" indent="-228600">
              <a:buClr>
                <a:srgbClr val="347574"/>
              </a:buClr>
              <a:buFont typeface="Arial" panose="020B0604020202020204" pitchFamily="34" charset="0"/>
              <a:buChar char="•"/>
              <a:defRPr sz="1800">
                <a:solidFill>
                  <a:srgbClr val="585858"/>
                </a:solidFill>
                <a:latin typeface="+mj-lt"/>
              </a:defRPr>
            </a:lvl4pPr>
            <a:lvl5pPr marL="2057400" indent="-228600">
              <a:buClr>
                <a:srgbClr val="347574"/>
              </a:buClr>
              <a:buFont typeface="Arial" panose="020B0604020202020204" pitchFamily="34" charset="0"/>
              <a:buChar char="•"/>
              <a:defRPr sz="1800">
                <a:solidFill>
                  <a:srgbClr val="585858"/>
                </a:solidFill>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3">
            <a:extLst>
              <a:ext uri="{FF2B5EF4-FFF2-40B4-BE49-F238E27FC236}">
                <a16:creationId xmlns:a16="http://schemas.microsoft.com/office/drawing/2014/main" id="{3090DB9E-A500-4BA4-8B74-89F3EF7ADD45}"/>
              </a:ext>
            </a:extLst>
          </p:cNvPr>
          <p:cNvSpPr>
            <a:spLocks noGrp="1"/>
          </p:cNvSpPr>
          <p:nvPr>
            <p:ph sz="half" idx="2"/>
          </p:nvPr>
        </p:nvSpPr>
        <p:spPr>
          <a:xfrm>
            <a:off x="6192010" y="1556792"/>
            <a:ext cx="5390389" cy="3888433"/>
          </a:xfrm>
        </p:spPr>
        <p:txBody>
          <a:bodyPr/>
          <a:lstStyle>
            <a:lvl1pPr>
              <a:defRPr sz="2800">
                <a:solidFill>
                  <a:srgbClr val="585858"/>
                </a:solidFill>
                <a:latin typeface="+mj-lt"/>
              </a:defRPr>
            </a:lvl1pPr>
            <a:lvl2pPr marL="742950" indent="-285750">
              <a:buClr>
                <a:srgbClr val="347574"/>
              </a:buClr>
              <a:buFont typeface="Arial" panose="020B0604020202020204" pitchFamily="34" charset="0"/>
              <a:buChar char="•"/>
              <a:defRPr sz="2400">
                <a:solidFill>
                  <a:srgbClr val="585858"/>
                </a:solidFill>
                <a:latin typeface="+mj-lt"/>
              </a:defRPr>
            </a:lvl2pPr>
            <a:lvl3pPr marL="1143000" indent="-228600">
              <a:buClr>
                <a:srgbClr val="347574"/>
              </a:buClr>
              <a:buFont typeface="Arial" panose="020B0604020202020204" pitchFamily="34" charset="0"/>
              <a:buChar char="•"/>
              <a:defRPr sz="2000">
                <a:solidFill>
                  <a:srgbClr val="585858"/>
                </a:solidFill>
                <a:latin typeface="+mj-lt"/>
              </a:defRPr>
            </a:lvl3pPr>
            <a:lvl4pPr marL="1600200" indent="-228600">
              <a:buClr>
                <a:srgbClr val="347574"/>
              </a:buClr>
              <a:buFont typeface="Arial" panose="020B0604020202020204" pitchFamily="34" charset="0"/>
              <a:buChar char="•"/>
              <a:defRPr sz="1800">
                <a:solidFill>
                  <a:srgbClr val="585858"/>
                </a:solidFill>
                <a:latin typeface="+mj-lt"/>
              </a:defRPr>
            </a:lvl4pPr>
            <a:lvl5pPr marL="2057400" indent="-228600">
              <a:buClr>
                <a:srgbClr val="347574"/>
              </a:buClr>
              <a:buFont typeface="Arial" panose="020B0604020202020204" pitchFamily="34" charset="0"/>
              <a:buChar char="•"/>
              <a:defRPr sz="1800">
                <a:solidFill>
                  <a:srgbClr val="585858"/>
                </a:solidFill>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a:extLst>
              <a:ext uri="{FF2B5EF4-FFF2-40B4-BE49-F238E27FC236}">
                <a16:creationId xmlns:a16="http://schemas.microsoft.com/office/drawing/2014/main" id="{CF435181-C807-4F0D-B9A5-7C9C469DF1BA}"/>
              </a:ext>
            </a:extLst>
          </p:cNvPr>
          <p:cNvSpPr>
            <a:spLocks noGrp="1" noChangeArrowheads="1"/>
          </p:cNvSpPr>
          <p:nvPr>
            <p:ph type="dt" sz="half" idx="10"/>
          </p:nvPr>
        </p:nvSpPr>
        <p:spPr/>
        <p:txBody>
          <a:bodyPr/>
          <a:lstStyle>
            <a:lvl1pPr>
              <a:defRPr/>
            </a:lvl1pPr>
          </a:lstStyle>
          <a:p>
            <a:pPr>
              <a:defRPr/>
            </a:pPr>
            <a:endParaRPr lang="en-GB"/>
          </a:p>
        </p:txBody>
      </p:sp>
      <p:sp>
        <p:nvSpPr>
          <p:cNvPr id="10" name="Footer Placeholder 9">
            <a:extLst>
              <a:ext uri="{FF2B5EF4-FFF2-40B4-BE49-F238E27FC236}">
                <a16:creationId xmlns:a16="http://schemas.microsoft.com/office/drawing/2014/main" id="{14C98FF4-E4A7-4DB9-B82D-0C11BE18EDDA}"/>
              </a:ext>
            </a:extLst>
          </p:cNvPr>
          <p:cNvSpPr>
            <a:spLocks noGrp="1" noChangeArrowheads="1"/>
          </p:cNvSpPr>
          <p:nvPr>
            <p:ph type="ftr" sz="quarter" idx="11"/>
          </p:nvPr>
        </p:nvSpPr>
        <p:spPr/>
        <p:txBody>
          <a:bodyPr/>
          <a:lstStyle>
            <a:lvl1pPr>
              <a:defRPr/>
            </a:lvl1pPr>
          </a:lstStyle>
          <a:p>
            <a:pPr>
              <a:defRPr/>
            </a:pPr>
            <a:endParaRPr lang="en-GB"/>
          </a:p>
        </p:txBody>
      </p:sp>
      <p:sp>
        <p:nvSpPr>
          <p:cNvPr id="11" name="Slide Number Placeholder 10">
            <a:extLst>
              <a:ext uri="{FF2B5EF4-FFF2-40B4-BE49-F238E27FC236}">
                <a16:creationId xmlns:a16="http://schemas.microsoft.com/office/drawing/2014/main" id="{3AD83AB7-F679-4E3E-B374-A32C747C6C65}"/>
              </a:ext>
            </a:extLst>
          </p:cNvPr>
          <p:cNvSpPr>
            <a:spLocks noGrp="1" noChangeArrowheads="1"/>
          </p:cNvSpPr>
          <p:nvPr>
            <p:ph type="sldNum" sz="quarter" idx="12"/>
          </p:nvPr>
        </p:nvSpPr>
        <p:spPr/>
        <p:txBody>
          <a:bodyPr/>
          <a:lstStyle>
            <a:lvl1pPr>
              <a:defRPr/>
            </a:lvl1pPr>
          </a:lstStyle>
          <a:p>
            <a:fld id="{9EC5C1D8-5F3C-45E3-A862-3FEB8F838978}" type="slidenum">
              <a:rPr lang="en-GB" altLang="en-US"/>
              <a:pPr/>
              <a:t>‹#›</a:t>
            </a:fld>
            <a:endParaRPr lang="en-GB" altLang="en-US"/>
          </a:p>
        </p:txBody>
      </p:sp>
      <p:sp>
        <p:nvSpPr>
          <p:cNvPr id="20" name="Title 1">
            <a:extLst>
              <a:ext uri="{FF2B5EF4-FFF2-40B4-BE49-F238E27FC236}">
                <a16:creationId xmlns:a16="http://schemas.microsoft.com/office/drawing/2014/main" id="{26B17004-3771-46EE-9F97-BB5E8F3EF573}"/>
              </a:ext>
            </a:extLst>
          </p:cNvPr>
          <p:cNvSpPr>
            <a:spLocks noGrp="1"/>
          </p:cNvSpPr>
          <p:nvPr>
            <p:ph type="title"/>
          </p:nvPr>
        </p:nvSpPr>
        <p:spPr>
          <a:xfrm>
            <a:off x="601035" y="430660"/>
            <a:ext cx="10972800" cy="982117"/>
          </a:xfrm>
        </p:spPr>
        <p:txBody>
          <a:bodyPr anchor="t"/>
          <a:lstStyle>
            <a:lvl1pPr>
              <a:defRPr>
                <a:solidFill>
                  <a:srgbClr val="585858"/>
                </a:solidFill>
              </a:defRPr>
            </a:lvl1pPr>
          </a:lstStyle>
          <a:p>
            <a:r>
              <a:rPr lang="en-US"/>
              <a:t>Click to edit Master title style</a:t>
            </a:r>
            <a:endParaRPr lang="en-GB"/>
          </a:p>
        </p:txBody>
      </p:sp>
    </p:spTree>
    <p:extLst>
      <p:ext uri="{BB962C8B-B14F-4D97-AF65-F5344CB8AC3E}">
        <p14:creationId xmlns:p14="http://schemas.microsoft.com/office/powerpoint/2010/main" val="93123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E1F239-C099-4D71-889B-049497543F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fld id="{225A271E-C960-4C09-B05F-FB20100B09A9}" type="slidenum">
              <a:rPr lang="en-GB" altLang="en-US"/>
              <a:pPr/>
              <a:t>‹#›</a:t>
            </a:fld>
            <a:endParaRPr lang="en-GB" altLang="en-US"/>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65811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FD13D6-B8E1-41A4-A5B9-E2C9ED4CB3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2000" b="1">
                <a:solidFill>
                  <a:srgbClr val="585858"/>
                </a:solidFill>
              </a:defRPr>
            </a:lvl1pPr>
          </a:lstStyle>
          <a:p>
            <a:r>
              <a:rPr lang="en-US"/>
              <a:t>Click to edit Master title style</a:t>
            </a:r>
            <a:endParaRPr lang="en-GB"/>
          </a:p>
        </p:txBody>
      </p:sp>
      <p:sp>
        <p:nvSpPr>
          <p:cNvPr id="3" name="Picture Placeholder 2"/>
          <p:cNvSpPr>
            <a:spLocks noGrp="1"/>
          </p:cNvSpPr>
          <p:nvPr>
            <p:ph type="pic" idx="1"/>
          </p:nvPr>
        </p:nvSpPr>
        <p:spPr>
          <a:xfrm>
            <a:off x="609600" y="444954"/>
            <a:ext cx="10972800" cy="3560111"/>
          </a:xfrm>
        </p:spPr>
        <p:txBody>
          <a:bodyPr/>
          <a:lstStyle>
            <a:lvl1pPr marL="0" indent="0">
              <a:buNone/>
              <a:defRPr sz="3200">
                <a:solidFill>
                  <a:srgbClr val="58585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400">
                <a:solidFill>
                  <a:srgbClr val="585858"/>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defRPr/>
            </a:lvl1pPr>
          </a:lstStyle>
          <a:p>
            <a:pPr>
              <a:defRPr/>
            </a:pPr>
            <a:endParaRPr lang="en-GB"/>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fld id="{EC86FDD3-8659-4DF6-9C22-A70505F52DFB}" type="slidenum">
              <a:rPr lang="en-GB" altLang="en-US"/>
              <a:pPr/>
              <a:t>‹#›</a:t>
            </a:fld>
            <a:endParaRPr lang="en-GB" altLang="en-US"/>
          </a:p>
        </p:txBody>
      </p:sp>
    </p:spTree>
    <p:extLst>
      <p:ext uri="{BB962C8B-B14F-4D97-AF65-F5344CB8AC3E}">
        <p14:creationId xmlns:p14="http://schemas.microsoft.com/office/powerpoint/2010/main" val="361875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hasCustomPrompt="1"/>
          </p:nvPr>
        </p:nvSpPr>
        <p:spPr>
          <a:xfrm>
            <a:off x="622301" y="476673"/>
            <a:ext cx="6049764" cy="648071"/>
          </a:xfrm>
        </p:spPr>
        <p:txBody>
          <a:bodyPr anchor="t"/>
          <a:lstStyle>
            <a:lvl1pPr>
              <a:defRPr>
                <a:solidFill>
                  <a:schemeClr val="bg1"/>
                </a:solidFill>
                <a:latin typeface="Century Gothic" panose="020B0502020202020204" pitchFamily="34" charset="0"/>
              </a:defRPr>
            </a:lvl1pPr>
          </a:lstStyle>
          <a:p>
            <a:pPr lvl="0"/>
            <a:r>
              <a:rPr lang="en-GB" noProof="0"/>
              <a:t>Thank you</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a:p>
        </p:txBody>
      </p:sp>
    </p:spTree>
    <p:extLst>
      <p:ext uri="{BB962C8B-B14F-4D97-AF65-F5344CB8AC3E}">
        <p14:creationId xmlns:p14="http://schemas.microsoft.com/office/powerpoint/2010/main" val="172280625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8813D3F6-AFE0-4E9D-851A-B5716B58BE8D}"/>
              </a:ext>
            </a:extLst>
          </p:cNvPr>
          <p:cNvSpPr>
            <a:spLocks noGrp="1" noChangeArrowheads="1"/>
          </p:cNvSpPr>
          <p:nvPr>
            <p:ph type="title"/>
          </p:nvPr>
        </p:nvSpPr>
        <p:spPr bwMode="auto">
          <a:xfrm>
            <a:off x="609437" y="301625"/>
            <a:ext cx="10972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5">
            <a:extLst>
              <a:ext uri="{FF2B5EF4-FFF2-40B4-BE49-F238E27FC236}">
                <a16:creationId xmlns:a16="http://schemas.microsoft.com/office/drawing/2014/main" id="{F919EB2E-C910-4BD3-AA6E-D874436CD585}"/>
              </a:ext>
            </a:extLst>
          </p:cNvPr>
          <p:cNvSpPr>
            <a:spLocks noGrp="1" noChangeArrowheads="1"/>
          </p:cNvSpPr>
          <p:nvPr>
            <p:ph type="body" idx="1"/>
          </p:nvPr>
        </p:nvSpPr>
        <p:spPr bwMode="auto">
          <a:xfrm>
            <a:off x="609601" y="1556793"/>
            <a:ext cx="10968567" cy="438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43014" name="Rectangle 6">
            <a:extLst>
              <a:ext uri="{FF2B5EF4-FFF2-40B4-BE49-F238E27FC236}">
                <a16:creationId xmlns:a16="http://schemas.microsoft.com/office/drawing/2014/main" id="{BBF75FAD-1C64-49A9-AABE-8F0A65128F17}"/>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latin typeface="Arial" charset="0"/>
              </a:defRPr>
            </a:lvl1pPr>
          </a:lstStyle>
          <a:p>
            <a:pPr>
              <a:defRPr/>
            </a:pPr>
            <a:endParaRPr lang="en-GB"/>
          </a:p>
        </p:txBody>
      </p:sp>
      <p:sp>
        <p:nvSpPr>
          <p:cNvPr id="43015" name="Rectangle 7">
            <a:extLst>
              <a:ext uri="{FF2B5EF4-FFF2-40B4-BE49-F238E27FC236}">
                <a16:creationId xmlns:a16="http://schemas.microsoft.com/office/drawing/2014/main" id="{86566B38-4A46-43A1-8FF2-24E49E84A10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latin typeface="Arial" charset="0"/>
              </a:defRPr>
            </a:lvl1pPr>
          </a:lstStyle>
          <a:p>
            <a:pPr>
              <a:defRPr/>
            </a:pPr>
            <a:endParaRPr lang="en-GB"/>
          </a:p>
        </p:txBody>
      </p:sp>
      <p:sp>
        <p:nvSpPr>
          <p:cNvPr id="43016" name="Rectangle 8">
            <a:extLst>
              <a:ext uri="{FF2B5EF4-FFF2-40B4-BE49-F238E27FC236}">
                <a16:creationId xmlns:a16="http://schemas.microsoft.com/office/drawing/2014/main" id="{956C52DF-8098-4560-A757-D09AC7C69060}"/>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vl1pPr>
          </a:lstStyle>
          <a:p>
            <a:fld id="{AE284E3E-0734-4C1C-8A10-2A7D3F5CEAF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952" r:id="rId1"/>
    <p:sldLayoutId id="2147483961" r:id="rId2"/>
    <p:sldLayoutId id="2147483953" r:id="rId3"/>
    <p:sldLayoutId id="2147483956" r:id="rId4"/>
    <p:sldLayoutId id="2147483957" r:id="rId5"/>
    <p:sldLayoutId id="2147483960" r:id="rId6"/>
    <p:sldLayoutId id="2147483962" r:id="rId7"/>
  </p:sldLayoutIdLst>
  <p:txStyles>
    <p:titleStyle>
      <a:lvl1pPr algn="l" rtl="0" eaLnBrk="0" fontAlgn="base" hangingPunct="0">
        <a:spcBef>
          <a:spcPct val="0"/>
        </a:spcBef>
        <a:spcAft>
          <a:spcPct val="0"/>
        </a:spcAft>
        <a:defRPr sz="3600" b="1">
          <a:solidFill>
            <a:srgbClr val="585858"/>
          </a:solidFill>
          <a:latin typeface="Century Gothic" panose="020B0502020202020204" pitchFamily="34" charset="0"/>
          <a:ea typeface="+mj-ea"/>
          <a:cs typeface="+mj-cs"/>
        </a:defRPr>
      </a:lvl1pPr>
      <a:lvl2pPr algn="l" rtl="0" eaLnBrk="0" fontAlgn="base" hangingPunct="0">
        <a:spcBef>
          <a:spcPct val="0"/>
        </a:spcBef>
        <a:spcAft>
          <a:spcPct val="0"/>
        </a:spcAft>
        <a:defRPr sz="3600" b="1">
          <a:solidFill>
            <a:srgbClr val="00628C"/>
          </a:solidFill>
          <a:latin typeface="Arial" charset="0"/>
        </a:defRPr>
      </a:lvl2pPr>
      <a:lvl3pPr algn="l" rtl="0" eaLnBrk="0" fontAlgn="base" hangingPunct="0">
        <a:spcBef>
          <a:spcPct val="0"/>
        </a:spcBef>
        <a:spcAft>
          <a:spcPct val="0"/>
        </a:spcAft>
        <a:defRPr sz="3600" b="1">
          <a:solidFill>
            <a:srgbClr val="00628C"/>
          </a:solidFill>
          <a:latin typeface="Arial" charset="0"/>
        </a:defRPr>
      </a:lvl3pPr>
      <a:lvl4pPr algn="l" rtl="0" eaLnBrk="0" fontAlgn="base" hangingPunct="0">
        <a:spcBef>
          <a:spcPct val="0"/>
        </a:spcBef>
        <a:spcAft>
          <a:spcPct val="0"/>
        </a:spcAft>
        <a:defRPr sz="3600" b="1">
          <a:solidFill>
            <a:srgbClr val="00628C"/>
          </a:solidFill>
          <a:latin typeface="Arial" charset="0"/>
        </a:defRPr>
      </a:lvl4pPr>
      <a:lvl5pPr algn="l" rtl="0" eaLnBrk="0" fontAlgn="base" hangingPunct="0">
        <a:spcBef>
          <a:spcPct val="0"/>
        </a:spcBef>
        <a:spcAft>
          <a:spcPct val="0"/>
        </a:spcAft>
        <a:defRPr sz="3600" b="1">
          <a:solidFill>
            <a:srgbClr val="00628C"/>
          </a:solidFill>
          <a:latin typeface="Arial" charset="0"/>
        </a:defRPr>
      </a:lvl5pPr>
      <a:lvl6pPr marL="457200" algn="l" rtl="0" fontAlgn="base">
        <a:spcBef>
          <a:spcPct val="0"/>
        </a:spcBef>
        <a:spcAft>
          <a:spcPct val="0"/>
        </a:spcAft>
        <a:defRPr sz="3600" b="1">
          <a:solidFill>
            <a:srgbClr val="00628C"/>
          </a:solidFill>
          <a:latin typeface="Arial" charset="0"/>
        </a:defRPr>
      </a:lvl6pPr>
      <a:lvl7pPr marL="914400" algn="l" rtl="0" fontAlgn="base">
        <a:spcBef>
          <a:spcPct val="0"/>
        </a:spcBef>
        <a:spcAft>
          <a:spcPct val="0"/>
        </a:spcAft>
        <a:defRPr sz="3600" b="1">
          <a:solidFill>
            <a:srgbClr val="00628C"/>
          </a:solidFill>
          <a:latin typeface="Arial" charset="0"/>
        </a:defRPr>
      </a:lvl7pPr>
      <a:lvl8pPr marL="1371600" algn="l" rtl="0" fontAlgn="base">
        <a:spcBef>
          <a:spcPct val="0"/>
        </a:spcBef>
        <a:spcAft>
          <a:spcPct val="0"/>
        </a:spcAft>
        <a:defRPr sz="3600" b="1">
          <a:solidFill>
            <a:srgbClr val="00628C"/>
          </a:solidFill>
          <a:latin typeface="Arial" charset="0"/>
        </a:defRPr>
      </a:lvl8pPr>
      <a:lvl9pPr marL="1828800" algn="l" rtl="0" fontAlgn="base">
        <a:spcBef>
          <a:spcPct val="0"/>
        </a:spcBef>
        <a:spcAft>
          <a:spcPct val="0"/>
        </a:spcAft>
        <a:defRPr sz="3600" b="1">
          <a:solidFill>
            <a:srgbClr val="00628C"/>
          </a:solidFill>
          <a:latin typeface="Arial" charset="0"/>
        </a:defRPr>
      </a:lvl9pPr>
    </p:titleStyle>
    <p:bodyStyle>
      <a:lvl1pPr marL="342900" indent="-342900" algn="l" rtl="0" eaLnBrk="0" fontAlgn="base" hangingPunct="0">
        <a:spcBef>
          <a:spcPct val="20000"/>
        </a:spcBef>
        <a:spcAft>
          <a:spcPct val="0"/>
        </a:spcAft>
        <a:buClr>
          <a:schemeClr val="tx2"/>
        </a:buClr>
        <a:buFont typeface="Arial" panose="020B0604020202020204" pitchFamily="34" charset="0"/>
        <a:defRPr sz="3200">
          <a:solidFill>
            <a:srgbClr val="585858"/>
          </a:solidFill>
          <a:latin typeface="+mj-lt"/>
          <a:ea typeface="+mn-ea"/>
          <a:cs typeface="+mn-cs"/>
        </a:defRPr>
      </a:lvl1pPr>
      <a:lvl2pPr marL="742950" indent="-285750" algn="l" rtl="0" eaLnBrk="0" fontAlgn="base" hangingPunct="0">
        <a:spcBef>
          <a:spcPct val="20000"/>
        </a:spcBef>
        <a:spcAft>
          <a:spcPct val="0"/>
        </a:spcAft>
        <a:buClr>
          <a:srgbClr val="347574"/>
        </a:buClr>
        <a:buFont typeface="Arial" panose="020B0604020202020204" pitchFamily="34" charset="0"/>
        <a:buChar char="•"/>
        <a:defRPr sz="2800">
          <a:solidFill>
            <a:srgbClr val="585858"/>
          </a:solidFill>
          <a:latin typeface="+mj-lt"/>
        </a:defRPr>
      </a:lvl2pPr>
      <a:lvl3pPr marL="1143000" indent="-228600" algn="l" rtl="0" eaLnBrk="0" fontAlgn="base" hangingPunct="0">
        <a:spcBef>
          <a:spcPct val="20000"/>
        </a:spcBef>
        <a:spcAft>
          <a:spcPct val="0"/>
        </a:spcAft>
        <a:buClr>
          <a:srgbClr val="347574"/>
        </a:buClr>
        <a:buFont typeface="Arial" panose="020B0604020202020204" pitchFamily="34" charset="0"/>
        <a:buChar char="•"/>
        <a:defRPr sz="2400">
          <a:solidFill>
            <a:srgbClr val="585858"/>
          </a:solidFill>
          <a:latin typeface="+mj-lt"/>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1900">
          <a:solidFill>
            <a:schemeClr val="tx1"/>
          </a:solidFill>
          <a:latin typeface="+mn-lt"/>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sz="1900">
          <a:solidFill>
            <a:schemeClr val="tx1"/>
          </a:solidFill>
          <a:latin typeface="+mn-lt"/>
        </a:defRPr>
      </a:lvl5pPr>
      <a:lvl6pPr marL="2514600" indent="-228600" algn="l" rtl="0" fontAlgn="base">
        <a:spcBef>
          <a:spcPct val="20000"/>
        </a:spcBef>
        <a:spcAft>
          <a:spcPct val="0"/>
        </a:spcAft>
        <a:buClr>
          <a:schemeClr val="tx2"/>
        </a:buClr>
        <a:buFont typeface="Arial" charset="0"/>
        <a:buChar char="●"/>
        <a:defRPr sz="1900">
          <a:solidFill>
            <a:schemeClr val="tx1"/>
          </a:solidFill>
          <a:latin typeface="+mn-lt"/>
        </a:defRPr>
      </a:lvl6pPr>
      <a:lvl7pPr marL="2971800" indent="-228600" algn="l" rtl="0" fontAlgn="base">
        <a:spcBef>
          <a:spcPct val="20000"/>
        </a:spcBef>
        <a:spcAft>
          <a:spcPct val="0"/>
        </a:spcAft>
        <a:buClr>
          <a:schemeClr val="tx2"/>
        </a:buClr>
        <a:buFont typeface="Arial" charset="0"/>
        <a:buChar char="●"/>
        <a:defRPr sz="1900">
          <a:solidFill>
            <a:schemeClr val="tx1"/>
          </a:solidFill>
          <a:latin typeface="+mn-lt"/>
        </a:defRPr>
      </a:lvl7pPr>
      <a:lvl8pPr marL="3429000" indent="-228600" algn="l" rtl="0" fontAlgn="base">
        <a:spcBef>
          <a:spcPct val="20000"/>
        </a:spcBef>
        <a:spcAft>
          <a:spcPct val="0"/>
        </a:spcAft>
        <a:buClr>
          <a:schemeClr val="tx2"/>
        </a:buClr>
        <a:buFont typeface="Arial" charset="0"/>
        <a:buChar char="●"/>
        <a:defRPr sz="1900">
          <a:solidFill>
            <a:schemeClr val="tx1"/>
          </a:solidFill>
          <a:latin typeface="+mn-lt"/>
        </a:defRPr>
      </a:lvl8pPr>
      <a:lvl9pPr marL="3886200" indent="-228600" algn="l" rtl="0" fontAlgn="base">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1294-064A-B109-9972-FFA1CC2F2D6B}"/>
              </a:ext>
            </a:extLst>
          </p:cNvPr>
          <p:cNvSpPr>
            <a:spLocks noGrp="1"/>
          </p:cNvSpPr>
          <p:nvPr>
            <p:ph type="ctrTitle"/>
          </p:nvPr>
        </p:nvSpPr>
        <p:spPr/>
        <p:txBody>
          <a:bodyPr/>
          <a:lstStyle/>
          <a:p>
            <a:r>
              <a:rPr lang="en-GB"/>
              <a:t>Hub Activity Plan, Progress and Impact forms</a:t>
            </a:r>
          </a:p>
        </p:txBody>
      </p:sp>
      <p:sp>
        <p:nvSpPr>
          <p:cNvPr id="5" name="Subtitle 4">
            <a:extLst>
              <a:ext uri="{FF2B5EF4-FFF2-40B4-BE49-F238E27FC236}">
                <a16:creationId xmlns:a16="http://schemas.microsoft.com/office/drawing/2014/main" id="{DB1E079B-2FC5-CFD9-1A8B-F39DAF4DFFE8}"/>
              </a:ext>
            </a:extLst>
          </p:cNvPr>
          <p:cNvSpPr>
            <a:spLocks noGrp="1"/>
          </p:cNvSpPr>
          <p:nvPr>
            <p:ph type="subTitle" idx="1"/>
          </p:nvPr>
        </p:nvSpPr>
        <p:spPr>
          <a:xfrm>
            <a:off x="622300" y="1977953"/>
            <a:ext cx="6062463" cy="1152130"/>
          </a:xfrm>
        </p:spPr>
        <p:txBody>
          <a:bodyPr/>
          <a:lstStyle/>
          <a:p>
            <a:r>
              <a:rPr lang="en-GB" dirty="0"/>
              <a:t>An overview for LLME</a:t>
            </a:r>
          </a:p>
          <a:p>
            <a:endParaRPr lang="en-GB" dirty="0"/>
          </a:p>
          <a:p>
            <a:endParaRPr lang="en-GB" dirty="0"/>
          </a:p>
          <a:p>
            <a:endParaRPr lang="en-GB" dirty="0"/>
          </a:p>
          <a:p>
            <a:r>
              <a:rPr lang="en-GB" dirty="0"/>
              <a:t>Nicola Trubridge</a:t>
            </a:r>
          </a:p>
          <a:p>
            <a:r>
              <a:rPr lang="en-GB" dirty="0"/>
              <a:t>Sam Radford</a:t>
            </a:r>
          </a:p>
        </p:txBody>
      </p:sp>
    </p:spTree>
    <p:extLst>
      <p:ext uri="{BB962C8B-B14F-4D97-AF65-F5344CB8AC3E}">
        <p14:creationId xmlns:p14="http://schemas.microsoft.com/office/powerpoint/2010/main" val="2842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D2FDD-1BC0-6574-9C15-FBA1AACE1B79}"/>
              </a:ext>
            </a:extLst>
          </p:cNvPr>
          <p:cNvPicPr>
            <a:picLocks noChangeAspect="1"/>
          </p:cNvPicPr>
          <p:nvPr/>
        </p:nvPicPr>
        <p:blipFill rotWithShape="1">
          <a:blip r:embed="rId4"/>
          <a:srcRect b="37951"/>
          <a:stretch/>
        </p:blipFill>
        <p:spPr>
          <a:xfrm>
            <a:off x="335360" y="0"/>
            <a:ext cx="7128792" cy="6818845"/>
          </a:xfrm>
          <a:prstGeom prst="rect">
            <a:avLst/>
          </a:prstGeom>
        </p:spPr>
      </p:pic>
      <p:sp>
        <p:nvSpPr>
          <p:cNvPr id="6" name="Rectangle 5">
            <a:extLst>
              <a:ext uri="{FF2B5EF4-FFF2-40B4-BE49-F238E27FC236}">
                <a16:creationId xmlns:a16="http://schemas.microsoft.com/office/drawing/2014/main" id="{5D4623F9-A27F-71C8-5175-96DC85F7E643}"/>
              </a:ext>
            </a:extLst>
          </p:cNvPr>
          <p:cNvSpPr/>
          <p:nvPr/>
        </p:nvSpPr>
        <p:spPr bwMode="auto">
          <a:xfrm>
            <a:off x="3431704" y="1844824"/>
            <a:ext cx="936104"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
        <p:nvSpPr>
          <p:cNvPr id="2" name="Speech Bubble: Rectangle 1">
            <a:extLst>
              <a:ext uri="{FF2B5EF4-FFF2-40B4-BE49-F238E27FC236}">
                <a16:creationId xmlns:a16="http://schemas.microsoft.com/office/drawing/2014/main" id="{7F084DB7-CCEC-81B2-06F8-9D71C45DBEB2}"/>
              </a:ext>
            </a:extLst>
          </p:cNvPr>
          <p:cNvSpPr/>
          <p:nvPr/>
        </p:nvSpPr>
        <p:spPr bwMode="auto">
          <a:xfrm>
            <a:off x="6548343" y="1844824"/>
            <a:ext cx="5328592" cy="1953331"/>
          </a:xfrm>
          <a:prstGeom prst="wedgeRectCallout">
            <a:avLst>
              <a:gd name="adj1" fmla="val -96750"/>
              <a:gd name="adj2" fmla="val 41963"/>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Nationally-specified outcomes.</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The nationally-specified outcomes, which you will have reviewed and discussed in national workshops are shown below.</a:t>
            </a:r>
          </a:p>
          <a:p>
            <a:pPr marL="457200" marR="0" algn="l" defTabSz="914400" rtl="0" eaLnBrk="1" fontAlgn="base" latinLnBrk="0" hangingPunct="1">
              <a:lnSpc>
                <a:spcPct val="100000"/>
              </a:lnSpc>
              <a:spcBef>
                <a:spcPct val="20000"/>
              </a:spcBef>
              <a:spcAft>
                <a:spcPct val="0"/>
              </a:spcAft>
              <a:buClr>
                <a:srgbClr val="00628C"/>
              </a:buClr>
              <a:buSzTx/>
              <a:buNone/>
              <a:tabLst/>
            </a:pPr>
            <a:r>
              <a:rPr kumimoji="0" lang="en-GB" sz="1800" b="0" i="1" u="none" strike="noStrike" cap="none" normalizeH="0" baseline="0">
                <a:ln>
                  <a:noFill/>
                </a:ln>
                <a:solidFill>
                  <a:srgbClr val="FF0000"/>
                </a:solidFill>
                <a:effectLst/>
                <a:latin typeface="Arial" charset="0"/>
              </a:rPr>
              <a:t>They will be p</a:t>
            </a:r>
            <a:r>
              <a:rPr lang="en-GB" sz="1800" i="1">
                <a:solidFill>
                  <a:srgbClr val="FF0000"/>
                </a:solidFill>
                <a:latin typeface="Arial" charset="0"/>
              </a:rPr>
              <a:t>opulated for each NCP.</a:t>
            </a:r>
            <a:endParaRPr kumimoji="0" lang="en-GB" sz="1800" b="0" i="1" u="none" strike="noStrike" cap="none" normalizeH="0" baseline="0">
              <a:ln>
                <a:noFill/>
              </a:ln>
              <a:solidFill>
                <a:srgbClr val="FF0000"/>
              </a:solidFill>
              <a:effectLst/>
              <a:latin typeface="Arial" charset="0"/>
            </a:endParaRPr>
          </a:p>
        </p:txBody>
      </p:sp>
      <p:sp>
        <p:nvSpPr>
          <p:cNvPr id="4" name="Speech Bubble: Rectangle 3">
            <a:extLst>
              <a:ext uri="{FF2B5EF4-FFF2-40B4-BE49-F238E27FC236}">
                <a16:creationId xmlns:a16="http://schemas.microsoft.com/office/drawing/2014/main" id="{3E068938-D0A2-FC32-9696-13D78D7695BF}"/>
              </a:ext>
            </a:extLst>
          </p:cNvPr>
          <p:cNvSpPr/>
          <p:nvPr/>
        </p:nvSpPr>
        <p:spPr bwMode="auto">
          <a:xfrm>
            <a:off x="6537883" y="4149080"/>
            <a:ext cx="5328592" cy="1593290"/>
          </a:xfrm>
          <a:prstGeom prst="wedgeRectCallout">
            <a:avLst>
              <a:gd name="adj1" fmla="val -96750"/>
              <a:gd name="adj2" fmla="val 41963"/>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Locally-tailored outcomes.</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Nationally-specified outcomes are tailored by hubs to meet their local context and priorities.</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What are the locally-tailored outcomes?</a:t>
            </a:r>
          </a:p>
        </p:txBody>
      </p:sp>
      <p:sp>
        <p:nvSpPr>
          <p:cNvPr id="5" name="Speech Bubble: Rectangle 4">
            <a:extLst>
              <a:ext uri="{FF2B5EF4-FFF2-40B4-BE49-F238E27FC236}">
                <a16:creationId xmlns:a16="http://schemas.microsoft.com/office/drawing/2014/main" id="{6252AE9A-A4C8-1DA7-ED13-7CE829123C2C}"/>
              </a:ext>
            </a:extLst>
          </p:cNvPr>
          <p:cNvSpPr/>
          <p:nvPr/>
        </p:nvSpPr>
        <p:spPr bwMode="auto">
          <a:xfrm>
            <a:off x="6562368" y="6093295"/>
            <a:ext cx="5328592" cy="481721"/>
          </a:xfrm>
          <a:prstGeom prst="wedgeRectCallout">
            <a:avLst>
              <a:gd name="adj1" fmla="val -96750"/>
              <a:gd name="adj2" fmla="val 41963"/>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What evidence will you look for? And when? </a:t>
            </a:r>
          </a:p>
        </p:txBody>
      </p:sp>
    </p:spTree>
    <p:custDataLst>
      <p:tags r:id="rId1"/>
    </p:custDataLst>
    <p:extLst>
      <p:ext uri="{BB962C8B-B14F-4D97-AF65-F5344CB8AC3E}">
        <p14:creationId xmlns:p14="http://schemas.microsoft.com/office/powerpoint/2010/main" val="219307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D6E8-EFD9-D16A-59E4-86FDA0D45F96}"/>
              </a:ext>
            </a:extLst>
          </p:cNvPr>
          <p:cNvSpPr>
            <a:spLocks noGrp="1"/>
          </p:cNvSpPr>
          <p:nvPr>
            <p:ph type="title"/>
          </p:nvPr>
        </p:nvSpPr>
        <p:spPr/>
        <p:txBody>
          <a:bodyPr/>
          <a:lstStyle/>
          <a:p>
            <a:endParaRPr lang="en-GB"/>
          </a:p>
        </p:txBody>
      </p:sp>
      <p:pic>
        <p:nvPicPr>
          <p:cNvPr id="5" name="Content Placeholder 4" descr="A screenshot of a website&#10;&#10;Description automatically generated">
            <a:extLst>
              <a:ext uri="{FF2B5EF4-FFF2-40B4-BE49-F238E27FC236}">
                <a16:creationId xmlns:a16="http://schemas.microsoft.com/office/drawing/2014/main" id="{BCE0DE16-FAF3-59E0-85A5-105356C5C1B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33336"/>
          <a:stretch/>
        </p:blipFill>
        <p:spPr>
          <a:xfrm>
            <a:off x="345674" y="401500"/>
            <a:ext cx="11245291" cy="5075950"/>
          </a:xfrm>
        </p:spPr>
      </p:pic>
      <p:sp>
        <p:nvSpPr>
          <p:cNvPr id="6" name="Rectangle 5">
            <a:extLst>
              <a:ext uri="{FF2B5EF4-FFF2-40B4-BE49-F238E27FC236}">
                <a16:creationId xmlns:a16="http://schemas.microsoft.com/office/drawing/2014/main" id="{10BBBEA2-D9CF-530C-CC22-FFEBB7C76FAD}"/>
              </a:ext>
            </a:extLst>
          </p:cNvPr>
          <p:cNvSpPr/>
          <p:nvPr/>
        </p:nvSpPr>
        <p:spPr bwMode="auto">
          <a:xfrm>
            <a:off x="6888088" y="3403844"/>
            <a:ext cx="936104" cy="601219"/>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
        <p:nvSpPr>
          <p:cNvPr id="3" name="Rectangle 2">
            <a:extLst>
              <a:ext uri="{FF2B5EF4-FFF2-40B4-BE49-F238E27FC236}">
                <a16:creationId xmlns:a16="http://schemas.microsoft.com/office/drawing/2014/main" id="{55BEFF13-6239-3061-A680-F1BCF567EA0B}"/>
              </a:ext>
            </a:extLst>
          </p:cNvPr>
          <p:cNvSpPr/>
          <p:nvPr/>
        </p:nvSpPr>
        <p:spPr bwMode="auto">
          <a:xfrm>
            <a:off x="10036662" y="4285917"/>
            <a:ext cx="936104" cy="601219"/>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74119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D661A3-8F2F-7679-A514-60E7A25FCE53}"/>
              </a:ext>
            </a:extLst>
          </p:cNvPr>
          <p:cNvPicPr>
            <a:picLocks noChangeAspect="1"/>
          </p:cNvPicPr>
          <p:nvPr/>
        </p:nvPicPr>
        <p:blipFill rotWithShape="1">
          <a:blip r:embed="rId4"/>
          <a:srcRect b="24801"/>
          <a:stretch/>
        </p:blipFill>
        <p:spPr>
          <a:xfrm>
            <a:off x="368297" y="0"/>
            <a:ext cx="5884504" cy="6859450"/>
          </a:xfrm>
          <a:prstGeom prst="rect">
            <a:avLst/>
          </a:prstGeom>
        </p:spPr>
      </p:pic>
      <p:sp>
        <p:nvSpPr>
          <p:cNvPr id="6" name="Rectangle 5">
            <a:extLst>
              <a:ext uri="{FF2B5EF4-FFF2-40B4-BE49-F238E27FC236}">
                <a16:creationId xmlns:a16="http://schemas.microsoft.com/office/drawing/2014/main" id="{5D4623F9-A27F-71C8-5175-96DC85F7E643}"/>
              </a:ext>
            </a:extLst>
          </p:cNvPr>
          <p:cNvSpPr/>
          <p:nvPr/>
        </p:nvSpPr>
        <p:spPr bwMode="auto">
          <a:xfrm>
            <a:off x="4079776" y="1484784"/>
            <a:ext cx="936104"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
        <p:nvSpPr>
          <p:cNvPr id="5" name="Speech Bubble: Rectangle 4">
            <a:extLst>
              <a:ext uri="{FF2B5EF4-FFF2-40B4-BE49-F238E27FC236}">
                <a16:creationId xmlns:a16="http://schemas.microsoft.com/office/drawing/2014/main" id="{76115991-04C1-C568-39A6-5C5EDAC5EB33}"/>
              </a:ext>
            </a:extLst>
          </p:cNvPr>
          <p:cNvSpPr/>
          <p:nvPr/>
        </p:nvSpPr>
        <p:spPr bwMode="auto">
          <a:xfrm>
            <a:off x="6456040" y="188639"/>
            <a:ext cx="5328592" cy="2581825"/>
          </a:xfrm>
          <a:prstGeom prst="wedgeRectCallout">
            <a:avLst>
              <a:gd name="adj1" fmla="val -65470"/>
              <a:gd name="adj2" fmla="val 60691"/>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State the scheduled components of your hub activity.</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Including participants, date, timings, setting. Example components are twilight session with the maths faculty, learning walk with the maths subject lead, collaborative planning with Year 4 teachers, SKTM core day 3 with primary </a:t>
            </a:r>
            <a:r>
              <a:rPr lang="en-GB" sz="1800" i="1" err="1">
                <a:solidFill>
                  <a:schemeClr val="bg2"/>
                </a:solidFill>
                <a:latin typeface="Arial" charset="0"/>
              </a:rPr>
              <a:t>TAs.</a:t>
            </a:r>
            <a:endParaRPr kumimoji="0" lang="en-GB" sz="1800" b="0" i="1" u="none" strike="noStrike" cap="none" normalizeH="0" baseline="0">
              <a:ln>
                <a:noFill/>
              </a:ln>
              <a:solidFill>
                <a:schemeClr val="bg2"/>
              </a:solidFill>
              <a:effectLst/>
              <a:latin typeface="Arial" charset="0"/>
            </a:endParaRPr>
          </a:p>
        </p:txBody>
      </p:sp>
      <p:sp>
        <p:nvSpPr>
          <p:cNvPr id="7" name="Speech Bubble: Rectangle 6">
            <a:extLst>
              <a:ext uri="{FF2B5EF4-FFF2-40B4-BE49-F238E27FC236}">
                <a16:creationId xmlns:a16="http://schemas.microsoft.com/office/drawing/2014/main" id="{04322184-8CCE-576B-7E51-95B8F05973B3}"/>
              </a:ext>
            </a:extLst>
          </p:cNvPr>
          <p:cNvSpPr/>
          <p:nvPr/>
        </p:nvSpPr>
        <p:spPr bwMode="auto">
          <a:xfrm>
            <a:off x="6438935" y="2924944"/>
            <a:ext cx="5362801" cy="1512168"/>
          </a:xfrm>
          <a:prstGeom prst="wedgeRectCallout">
            <a:avLst>
              <a:gd name="adj1" fmla="val -70930"/>
              <a:gd name="adj2" fmla="val 49721"/>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What are participants doing? </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Give a short statement that describes the tasks you are offering to participants and what you intend to happen as a result </a:t>
            </a:r>
            <a:endParaRPr kumimoji="0" lang="en-GB" sz="1800" b="0" i="1" u="none" strike="noStrike" cap="none" normalizeH="0" baseline="0">
              <a:ln>
                <a:noFill/>
              </a:ln>
              <a:solidFill>
                <a:schemeClr val="bg2"/>
              </a:solidFill>
              <a:effectLst/>
              <a:latin typeface="Arial" charset="0"/>
            </a:endParaRPr>
          </a:p>
        </p:txBody>
      </p:sp>
      <p:sp>
        <p:nvSpPr>
          <p:cNvPr id="8" name="Speech Bubble: Rectangle 7">
            <a:extLst>
              <a:ext uri="{FF2B5EF4-FFF2-40B4-BE49-F238E27FC236}">
                <a16:creationId xmlns:a16="http://schemas.microsoft.com/office/drawing/2014/main" id="{B6281106-D4D8-BB75-A95C-A3294DA0FAE9}"/>
              </a:ext>
            </a:extLst>
          </p:cNvPr>
          <p:cNvSpPr/>
          <p:nvPr/>
        </p:nvSpPr>
        <p:spPr bwMode="auto">
          <a:xfrm>
            <a:off x="6456040" y="4591591"/>
            <a:ext cx="5362801" cy="2088232"/>
          </a:xfrm>
          <a:prstGeom prst="wedgeRectCallout">
            <a:avLst>
              <a:gd name="adj1" fmla="val -72071"/>
              <a:gd name="adj2" fmla="val -4625"/>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Why do you want participants to do this?</a:t>
            </a:r>
          </a:p>
          <a:p>
            <a:pPr marL="457200">
              <a:buNone/>
            </a:pPr>
            <a:r>
              <a:rPr lang="en-GB" sz="1800" i="1">
                <a:solidFill>
                  <a:schemeClr val="bg2"/>
                </a:solidFill>
                <a:latin typeface="Arial" charset="0"/>
              </a:rPr>
              <a:t>Give a short statement to explain the intended purpose of the component. This might relate to one of the nationally-specified or your locally-tailored outcomes.</a:t>
            </a:r>
            <a:endParaRPr kumimoji="0" lang="en-GB" sz="1800" b="0" i="1" u="none" strike="noStrike" cap="none" normalizeH="0" baseline="0">
              <a:ln>
                <a:noFill/>
              </a:ln>
              <a:solidFill>
                <a:schemeClr val="bg2"/>
              </a:solidFill>
              <a:effectLst/>
              <a:latin typeface="Arial" charset="0"/>
            </a:endParaRPr>
          </a:p>
          <a:p>
            <a:pPr marL="457200" marR="0" algn="l" defTabSz="914400" rtl="0" eaLnBrk="1" fontAlgn="base" latinLnBrk="0" hangingPunct="1">
              <a:lnSpc>
                <a:spcPct val="100000"/>
              </a:lnSpc>
              <a:spcBef>
                <a:spcPct val="20000"/>
              </a:spcBef>
              <a:spcAft>
                <a:spcPct val="0"/>
              </a:spcAft>
              <a:buClr>
                <a:srgbClr val="00628C"/>
              </a:buClr>
              <a:buSzTx/>
              <a:buNone/>
              <a:tabLst/>
            </a:pPr>
            <a:endParaRPr lang="en-GB" sz="2000">
              <a:solidFill>
                <a:schemeClr val="bg2"/>
              </a:solidFill>
              <a:latin typeface="Arial" charset="0"/>
            </a:endParaRPr>
          </a:p>
          <a:p>
            <a:pPr marL="457200" marR="0" algn="l" defTabSz="914400" rtl="0" eaLnBrk="1" fontAlgn="base" latinLnBrk="0" hangingPunct="1">
              <a:lnSpc>
                <a:spcPct val="100000"/>
              </a:lnSpc>
              <a:spcBef>
                <a:spcPct val="20000"/>
              </a:spcBef>
              <a:spcAft>
                <a:spcPct val="0"/>
              </a:spcAft>
              <a:buClr>
                <a:srgbClr val="00628C"/>
              </a:buClr>
              <a:buSzTx/>
              <a:buNone/>
              <a:tabLst/>
            </a:pPr>
            <a:endParaRPr kumimoji="0" lang="en-GB" sz="2400" b="0" i="0" u="none" strike="noStrike" cap="none" normalizeH="0" baseline="0">
              <a:ln>
                <a:noFill/>
              </a:ln>
              <a:solidFill>
                <a:schemeClr val="bg2"/>
              </a:solidFill>
              <a:effectLst/>
              <a:latin typeface="Arial" charset="0"/>
            </a:endParaRPr>
          </a:p>
        </p:txBody>
      </p:sp>
    </p:spTree>
    <p:custDataLst>
      <p:tags r:id="rId1"/>
    </p:custDataLst>
    <p:extLst>
      <p:ext uri="{BB962C8B-B14F-4D97-AF65-F5344CB8AC3E}">
        <p14:creationId xmlns:p14="http://schemas.microsoft.com/office/powerpoint/2010/main" val="326699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E0476-A01D-E978-49A9-3A9630FF2D2A}"/>
              </a:ext>
            </a:extLst>
          </p:cNvPr>
          <p:cNvPicPr>
            <a:picLocks noChangeAspect="1"/>
          </p:cNvPicPr>
          <p:nvPr/>
        </p:nvPicPr>
        <p:blipFill rotWithShape="1">
          <a:blip r:embed="rId4"/>
          <a:srcRect b="17451"/>
          <a:stretch/>
        </p:blipFill>
        <p:spPr>
          <a:xfrm>
            <a:off x="407368" y="0"/>
            <a:ext cx="6666653" cy="6973135"/>
          </a:xfrm>
          <a:prstGeom prst="rect">
            <a:avLst/>
          </a:prstGeom>
        </p:spPr>
      </p:pic>
      <p:sp>
        <p:nvSpPr>
          <p:cNvPr id="6" name="Rectangle 5">
            <a:extLst>
              <a:ext uri="{FF2B5EF4-FFF2-40B4-BE49-F238E27FC236}">
                <a16:creationId xmlns:a16="http://schemas.microsoft.com/office/drawing/2014/main" id="{5D4623F9-A27F-71C8-5175-96DC85F7E643}"/>
              </a:ext>
            </a:extLst>
          </p:cNvPr>
          <p:cNvSpPr/>
          <p:nvPr/>
        </p:nvSpPr>
        <p:spPr bwMode="auto">
          <a:xfrm>
            <a:off x="4871864" y="1667753"/>
            <a:ext cx="936104"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
        <p:nvSpPr>
          <p:cNvPr id="5" name="Speech Bubble: Rectangle 4">
            <a:extLst>
              <a:ext uri="{FF2B5EF4-FFF2-40B4-BE49-F238E27FC236}">
                <a16:creationId xmlns:a16="http://schemas.microsoft.com/office/drawing/2014/main" id="{8B7EBDEF-A6FA-FAFC-0635-02218093442B}"/>
              </a:ext>
            </a:extLst>
          </p:cNvPr>
          <p:cNvSpPr/>
          <p:nvPr/>
        </p:nvSpPr>
        <p:spPr bwMode="auto">
          <a:xfrm>
            <a:off x="6888088" y="1124744"/>
            <a:ext cx="5112568" cy="1656184"/>
          </a:xfrm>
          <a:prstGeom prst="wedgeRectCallout">
            <a:avLst>
              <a:gd name="adj1" fmla="val -90273"/>
              <a:gd name="adj2" fmla="val 40918"/>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dirty="0">
                <a:solidFill>
                  <a:schemeClr val="bg2"/>
                </a:solidFill>
                <a:latin typeface="Arial" charset="0"/>
              </a:rPr>
              <a:t>Summarise the impact of your hub activity. Write one or two sentences about each intended outcome.</a:t>
            </a:r>
            <a:endParaRPr kumimoji="0" lang="en-GB" sz="2400" b="0" i="0" u="none" strike="noStrike" cap="none" normalizeH="0" baseline="0" dirty="0">
              <a:ln>
                <a:noFill/>
              </a:ln>
              <a:solidFill>
                <a:schemeClr val="bg2"/>
              </a:solidFill>
              <a:effectLst/>
              <a:latin typeface="Arial" charset="0"/>
            </a:endParaRPr>
          </a:p>
        </p:txBody>
      </p:sp>
      <p:sp>
        <p:nvSpPr>
          <p:cNvPr id="7" name="Speech Bubble: Rectangle 6">
            <a:extLst>
              <a:ext uri="{FF2B5EF4-FFF2-40B4-BE49-F238E27FC236}">
                <a16:creationId xmlns:a16="http://schemas.microsoft.com/office/drawing/2014/main" id="{0C2F5787-53ED-4880-74AB-F513A2166FD1}"/>
              </a:ext>
            </a:extLst>
          </p:cNvPr>
          <p:cNvSpPr/>
          <p:nvPr/>
        </p:nvSpPr>
        <p:spPr bwMode="auto">
          <a:xfrm>
            <a:off x="6888088" y="3068960"/>
            <a:ext cx="5112568" cy="1654515"/>
          </a:xfrm>
          <a:prstGeom prst="wedgeRectCallout">
            <a:avLst>
              <a:gd name="adj1" fmla="val -96834"/>
              <a:gd name="adj2" fmla="val 19898"/>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Summarise how the design and delivery of the hub activity contributed to, or limited, the impact.</a:t>
            </a:r>
            <a:endParaRPr kumimoji="0" lang="en-GB" sz="2400" b="0" i="0" u="none" strike="noStrike" cap="none" normalizeH="0" baseline="0">
              <a:ln>
                <a:noFill/>
              </a:ln>
              <a:solidFill>
                <a:schemeClr val="bg2"/>
              </a:solidFill>
              <a:effectLst/>
              <a:latin typeface="Arial" charset="0"/>
            </a:endParaRPr>
          </a:p>
        </p:txBody>
      </p:sp>
      <p:sp>
        <p:nvSpPr>
          <p:cNvPr id="8" name="Speech Bubble: Rectangle 7">
            <a:extLst>
              <a:ext uri="{FF2B5EF4-FFF2-40B4-BE49-F238E27FC236}">
                <a16:creationId xmlns:a16="http://schemas.microsoft.com/office/drawing/2014/main" id="{E5C3B1A1-453B-3393-0037-6230C58F2D22}"/>
              </a:ext>
            </a:extLst>
          </p:cNvPr>
          <p:cNvSpPr/>
          <p:nvPr/>
        </p:nvSpPr>
        <p:spPr bwMode="auto">
          <a:xfrm>
            <a:off x="6888088" y="5014845"/>
            <a:ext cx="5112568" cy="1654515"/>
          </a:xfrm>
          <a:prstGeom prst="wedgeRectCallout">
            <a:avLst>
              <a:gd name="adj1" fmla="val -99130"/>
              <a:gd name="adj2" fmla="val -2359"/>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What recommendations would you make for the future? Give specific examples, using bullet points if necessary.</a:t>
            </a:r>
            <a:endParaRPr kumimoji="0" lang="en-GB" sz="2400" b="0" i="0" u="none" strike="noStrike" cap="none" normalizeH="0" baseline="0">
              <a:ln>
                <a:noFill/>
              </a:ln>
              <a:solidFill>
                <a:schemeClr val="bg2"/>
              </a:solidFill>
              <a:effectLst/>
              <a:latin typeface="Arial" charset="0"/>
            </a:endParaRPr>
          </a:p>
        </p:txBody>
      </p:sp>
    </p:spTree>
    <p:custDataLst>
      <p:tags r:id="rId1"/>
    </p:custDataLst>
    <p:extLst>
      <p:ext uri="{BB962C8B-B14F-4D97-AF65-F5344CB8AC3E}">
        <p14:creationId xmlns:p14="http://schemas.microsoft.com/office/powerpoint/2010/main" val="418177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D01F-6227-F081-6EBB-D973879D7032}"/>
              </a:ext>
            </a:extLst>
          </p:cNvPr>
          <p:cNvSpPr>
            <a:spLocks noGrp="1"/>
          </p:cNvSpPr>
          <p:nvPr>
            <p:ph type="title"/>
          </p:nvPr>
        </p:nvSpPr>
        <p:spPr/>
        <p:txBody>
          <a:bodyPr/>
          <a:lstStyle/>
          <a:p>
            <a:r>
              <a:rPr lang="en-GB" dirty="0"/>
              <a:t>FAQs</a:t>
            </a:r>
          </a:p>
        </p:txBody>
      </p:sp>
      <p:sp>
        <p:nvSpPr>
          <p:cNvPr id="3" name="Content Placeholder 2">
            <a:extLst>
              <a:ext uri="{FF2B5EF4-FFF2-40B4-BE49-F238E27FC236}">
                <a16:creationId xmlns:a16="http://schemas.microsoft.com/office/drawing/2014/main" id="{3801BFA6-0FB1-9CEC-2BDC-9D9C555E3C6D}"/>
              </a:ext>
            </a:extLst>
          </p:cNvPr>
          <p:cNvSpPr>
            <a:spLocks noGrp="1"/>
          </p:cNvSpPr>
          <p:nvPr>
            <p:ph idx="1"/>
          </p:nvPr>
        </p:nvSpPr>
        <p:spPr/>
        <p:txBody>
          <a:bodyPr/>
          <a:lstStyle/>
          <a:p>
            <a:pPr marL="457200" indent="-457200">
              <a:buFont typeface="Arial" panose="020B0604020202020204" pitchFamily="34" charset="0"/>
              <a:buChar char="•"/>
            </a:pPr>
            <a:r>
              <a:rPr lang="en-GB" b="0" i="0" u="none" strike="noStrike" dirty="0">
                <a:solidFill>
                  <a:srgbClr val="212121"/>
                </a:solidFill>
                <a:effectLst/>
                <a:latin typeface="Calibri" panose="020F0502020204030204" pitchFamily="34" charset="0"/>
              </a:rPr>
              <a:t>What happens if Hub Activity is led by Co-Leads?</a:t>
            </a:r>
          </a:p>
          <a:p>
            <a:pPr marL="457200" indent="-457200">
              <a:buFont typeface="Arial" panose="020B0604020202020204" pitchFamily="34" charset="0"/>
              <a:buChar char="•"/>
            </a:pPr>
            <a:r>
              <a:rPr lang="en-GB" b="0" i="0" u="none" strike="noStrike" dirty="0">
                <a:solidFill>
                  <a:srgbClr val="212121"/>
                </a:solidFill>
                <a:effectLst/>
                <a:latin typeface="Calibri" panose="020F0502020204030204" pitchFamily="34" charset="0"/>
              </a:rPr>
              <a:t>When does the form save?</a:t>
            </a:r>
          </a:p>
          <a:p>
            <a:pPr marL="457200" indent="-457200">
              <a:buFont typeface="Arial" panose="020B0604020202020204" pitchFamily="34" charset="0"/>
              <a:buChar char="•"/>
            </a:pPr>
            <a:r>
              <a:rPr lang="en-GB" b="0" i="0" u="none" strike="noStrike" dirty="0">
                <a:solidFill>
                  <a:srgbClr val="212121"/>
                </a:solidFill>
                <a:effectLst/>
                <a:latin typeface="Calibri" panose="020F0502020204030204" pitchFamily="34" charset="0"/>
              </a:rPr>
              <a:t>How often should you submit?</a:t>
            </a:r>
            <a:endParaRPr lang="en-GB" dirty="0">
              <a:solidFill>
                <a:srgbClr val="212121"/>
              </a:solidFill>
              <a:latin typeface="Calibri" panose="020F0502020204030204" pitchFamily="34" charset="0"/>
            </a:endParaRPr>
          </a:p>
          <a:p>
            <a:pPr marL="457200" indent="-457200">
              <a:buFont typeface="Arial" panose="020B0604020202020204" pitchFamily="34" charset="0"/>
              <a:buChar char="•"/>
            </a:pPr>
            <a:r>
              <a:rPr lang="en-GB" b="0" i="0" u="none" strike="noStrike" dirty="0">
                <a:solidFill>
                  <a:srgbClr val="212121"/>
                </a:solidFill>
                <a:effectLst/>
                <a:latin typeface="Calibri" panose="020F0502020204030204" pitchFamily="34" charset="0"/>
              </a:rPr>
              <a:t>How/when does my MHLM team link person see the form?</a:t>
            </a:r>
          </a:p>
          <a:p>
            <a:pPr marL="457200" indent="-457200">
              <a:buFont typeface="Arial" panose="020B0604020202020204" pitchFamily="34" charset="0"/>
              <a:buChar char="•"/>
            </a:pPr>
            <a:r>
              <a:rPr lang="en-GB" b="0" i="0" u="none" strike="noStrike" dirty="0">
                <a:solidFill>
                  <a:srgbClr val="212121"/>
                </a:solidFill>
                <a:effectLst/>
                <a:latin typeface="Calibri" panose="020F0502020204030204" pitchFamily="34" charset="0"/>
              </a:rPr>
              <a:t>Can I upload links to </a:t>
            </a:r>
            <a:r>
              <a:rPr lang="en-GB" b="0" i="0" u="none" strike="noStrike" dirty="0" err="1">
                <a:solidFill>
                  <a:srgbClr val="212121"/>
                </a:solidFill>
                <a:effectLst/>
                <a:latin typeface="Calibri" panose="020F0502020204030204" pitchFamily="34" charset="0"/>
              </a:rPr>
              <a:t>Jamboards</a:t>
            </a:r>
            <a:r>
              <a:rPr lang="en-GB" b="0" i="0" u="none" strike="noStrike" dirty="0">
                <a:solidFill>
                  <a:srgbClr val="212121"/>
                </a:solidFill>
                <a:effectLst/>
                <a:latin typeface="Calibri" panose="020F0502020204030204" pitchFamily="34" charset="0"/>
              </a:rPr>
              <a:t> or photos of work as part of the progress/impact part?</a:t>
            </a:r>
            <a:endParaRPr lang="en-GB" dirty="0">
              <a:solidFill>
                <a:srgbClr val="212121"/>
              </a:solidFill>
              <a:latin typeface="Calibri" panose="020F0502020204030204" pitchFamily="34" charset="0"/>
            </a:endParaRPr>
          </a:p>
          <a:p>
            <a:pPr marL="457200" indent="-457200">
              <a:buFont typeface="Arial" panose="020B0604020202020204" pitchFamily="34" charset="0"/>
              <a:buChar char="•"/>
            </a:pPr>
            <a:r>
              <a:rPr lang="en-GB" b="0" i="0" u="none" strike="noStrike" dirty="0">
                <a:solidFill>
                  <a:srgbClr val="212121"/>
                </a:solidFill>
                <a:effectLst/>
                <a:latin typeface="Calibri" panose="020F0502020204030204" pitchFamily="34" charset="0"/>
              </a:rPr>
              <a:t>Should I name schools or anonymise them?</a:t>
            </a:r>
            <a:endParaRPr lang="en-GB" dirty="0"/>
          </a:p>
        </p:txBody>
      </p:sp>
    </p:spTree>
    <p:extLst>
      <p:ext uri="{BB962C8B-B14F-4D97-AF65-F5344CB8AC3E}">
        <p14:creationId xmlns:p14="http://schemas.microsoft.com/office/powerpoint/2010/main" val="1935203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EC57-A0CA-4976-81C0-4BFC69EAB8EC}"/>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324579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519343-E145-46D8-95F8-0794342444A9}"/>
              </a:ext>
            </a:extLst>
          </p:cNvPr>
          <p:cNvSpPr>
            <a:spLocks noGrp="1"/>
          </p:cNvSpPr>
          <p:nvPr>
            <p:ph type="title"/>
          </p:nvPr>
        </p:nvSpPr>
        <p:spPr/>
        <p:txBody>
          <a:bodyPr/>
          <a:lstStyle/>
          <a:p>
            <a:r>
              <a:rPr lang="en-GB"/>
              <a:t>Hub Activity Plan, Progress and Impact forms</a:t>
            </a:r>
          </a:p>
        </p:txBody>
      </p:sp>
      <p:sp>
        <p:nvSpPr>
          <p:cNvPr id="7" name="Content Placeholder 6">
            <a:extLst>
              <a:ext uri="{FF2B5EF4-FFF2-40B4-BE49-F238E27FC236}">
                <a16:creationId xmlns:a16="http://schemas.microsoft.com/office/drawing/2014/main" id="{1079FD2D-BF7E-4937-A431-C393F44B9419}"/>
              </a:ext>
            </a:extLst>
          </p:cNvPr>
          <p:cNvSpPr>
            <a:spLocks noGrp="1"/>
          </p:cNvSpPr>
          <p:nvPr>
            <p:ph idx="1"/>
          </p:nvPr>
        </p:nvSpPr>
        <p:spPr/>
        <p:txBody>
          <a:bodyPr/>
          <a:lstStyle/>
          <a:p>
            <a:pPr marL="457200" indent="-457200">
              <a:buClr>
                <a:srgbClr val="347574"/>
              </a:buClr>
              <a:buFont typeface="Arial" panose="020B0604020202020204" pitchFamily="34" charset="0"/>
              <a:buChar char="•"/>
            </a:pPr>
            <a:r>
              <a:rPr lang="en-GB">
                <a:solidFill>
                  <a:schemeClr val="accent2">
                    <a:lumMod val="75000"/>
                  </a:schemeClr>
                </a:solidFill>
              </a:rPr>
              <a:t>Hub Activity </a:t>
            </a:r>
            <a:r>
              <a:rPr lang="en-GB"/>
              <a:t>tab will be available via Axis</a:t>
            </a:r>
          </a:p>
          <a:p>
            <a:pPr marL="457200" indent="-457200">
              <a:buClr>
                <a:srgbClr val="347574"/>
              </a:buClr>
              <a:buFont typeface="Arial" panose="020B0604020202020204" pitchFamily="34" charset="0"/>
              <a:buChar char="•"/>
            </a:pPr>
            <a:r>
              <a:rPr lang="en-GB"/>
              <a:t>LLME leading Hub Activity will be able to create a HAPPI form and submit their </a:t>
            </a:r>
            <a:r>
              <a:rPr lang="en-GB">
                <a:solidFill>
                  <a:schemeClr val="accent2">
                    <a:lumMod val="75000"/>
                  </a:schemeClr>
                </a:solidFill>
              </a:rPr>
              <a:t>Plan</a:t>
            </a:r>
            <a:r>
              <a:rPr lang="en-GB"/>
              <a:t> for the year</a:t>
            </a:r>
          </a:p>
          <a:p>
            <a:pPr marL="457200" indent="-457200">
              <a:buClr>
                <a:srgbClr val="347574"/>
              </a:buClr>
              <a:buFont typeface="Arial" panose="020B0604020202020204" pitchFamily="34" charset="0"/>
              <a:buChar char="•"/>
            </a:pPr>
            <a:r>
              <a:rPr lang="en-GB"/>
              <a:t>MHLM team link will be able to review/approve the plan</a:t>
            </a:r>
          </a:p>
          <a:p>
            <a:pPr marL="457200" indent="-457200">
              <a:buClr>
                <a:srgbClr val="347574"/>
              </a:buClr>
              <a:buFont typeface="Arial" panose="020B0604020202020204" pitchFamily="34" charset="0"/>
              <a:buChar char="•"/>
            </a:pPr>
            <a:r>
              <a:rPr lang="en-GB"/>
              <a:t>Ongoing access to update on </a:t>
            </a:r>
            <a:r>
              <a:rPr lang="en-GB">
                <a:solidFill>
                  <a:schemeClr val="accent2">
                    <a:lumMod val="75000"/>
                  </a:schemeClr>
                </a:solidFill>
              </a:rPr>
              <a:t>Progress</a:t>
            </a:r>
            <a:r>
              <a:rPr lang="en-GB"/>
              <a:t> and amend plan</a:t>
            </a:r>
          </a:p>
          <a:p>
            <a:pPr marL="457200" indent="-457200">
              <a:buClr>
                <a:srgbClr val="347574"/>
              </a:buClr>
              <a:buFont typeface="Arial" panose="020B0604020202020204" pitchFamily="34" charset="0"/>
              <a:buChar char="•"/>
            </a:pPr>
            <a:r>
              <a:rPr lang="en-GB"/>
              <a:t>At the end of the year </a:t>
            </a:r>
            <a:r>
              <a:rPr lang="en-GB">
                <a:solidFill>
                  <a:schemeClr val="accent2">
                    <a:lumMod val="75000"/>
                  </a:schemeClr>
                </a:solidFill>
              </a:rPr>
              <a:t>Impact </a:t>
            </a:r>
            <a:r>
              <a:rPr lang="en-GB"/>
              <a:t>reported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0D7950-B142-524E-6338-2BF296BB22CE}"/>
              </a:ext>
            </a:extLst>
          </p:cNvPr>
          <p:cNvPicPr>
            <a:picLocks noGrp="1" noChangeAspect="1"/>
          </p:cNvPicPr>
          <p:nvPr>
            <p:ph idx="1"/>
          </p:nvPr>
        </p:nvPicPr>
        <p:blipFill rotWithShape="1">
          <a:blip r:embed="rId4"/>
          <a:srcRect b="38845"/>
          <a:stretch/>
        </p:blipFill>
        <p:spPr>
          <a:xfrm>
            <a:off x="1343472" y="64764"/>
            <a:ext cx="9865096" cy="5754639"/>
          </a:xfrm>
        </p:spPr>
      </p:pic>
      <p:sp>
        <p:nvSpPr>
          <p:cNvPr id="7" name="Rectangle 6">
            <a:extLst>
              <a:ext uri="{FF2B5EF4-FFF2-40B4-BE49-F238E27FC236}">
                <a16:creationId xmlns:a16="http://schemas.microsoft.com/office/drawing/2014/main" id="{268F74EF-1357-0C13-360E-320FCCB886C5}"/>
              </a:ext>
            </a:extLst>
          </p:cNvPr>
          <p:cNvSpPr/>
          <p:nvPr/>
        </p:nvSpPr>
        <p:spPr bwMode="auto">
          <a:xfrm>
            <a:off x="5591944" y="188640"/>
            <a:ext cx="792088" cy="288032"/>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
        <p:nvSpPr>
          <p:cNvPr id="8" name="Rectangle 7">
            <a:extLst>
              <a:ext uri="{FF2B5EF4-FFF2-40B4-BE49-F238E27FC236}">
                <a16:creationId xmlns:a16="http://schemas.microsoft.com/office/drawing/2014/main" id="{47F865D2-EEF9-7D04-D01C-74856B045F07}"/>
              </a:ext>
            </a:extLst>
          </p:cNvPr>
          <p:cNvSpPr/>
          <p:nvPr/>
        </p:nvSpPr>
        <p:spPr bwMode="auto">
          <a:xfrm>
            <a:off x="1847528" y="2492896"/>
            <a:ext cx="2880320"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1045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B476B7-B764-9616-4275-1074B61DE1FE}"/>
              </a:ext>
            </a:extLst>
          </p:cNvPr>
          <p:cNvPicPr>
            <a:picLocks noGrp="1" noChangeAspect="1"/>
          </p:cNvPicPr>
          <p:nvPr>
            <p:ph idx="1"/>
          </p:nvPr>
        </p:nvPicPr>
        <p:blipFill rotWithShape="1">
          <a:blip r:embed="rId4"/>
          <a:srcRect b="29483"/>
          <a:stretch/>
        </p:blipFill>
        <p:spPr>
          <a:xfrm>
            <a:off x="1199456" y="65464"/>
            <a:ext cx="10009112" cy="5739800"/>
          </a:xfrm>
        </p:spPr>
      </p:pic>
      <p:sp>
        <p:nvSpPr>
          <p:cNvPr id="6" name="Rectangle 5">
            <a:extLst>
              <a:ext uri="{FF2B5EF4-FFF2-40B4-BE49-F238E27FC236}">
                <a16:creationId xmlns:a16="http://schemas.microsoft.com/office/drawing/2014/main" id="{1772BE74-EA11-F0A5-FFCF-8F9987F0D406}"/>
              </a:ext>
            </a:extLst>
          </p:cNvPr>
          <p:cNvSpPr/>
          <p:nvPr/>
        </p:nvSpPr>
        <p:spPr bwMode="auto">
          <a:xfrm>
            <a:off x="2495600" y="3284984"/>
            <a:ext cx="1368152" cy="288032"/>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075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4AF65B3-FBA4-CD5A-7A51-1E1E1673EBEE}"/>
              </a:ext>
            </a:extLst>
          </p:cNvPr>
          <p:cNvPicPr>
            <a:picLocks noGrp="1" noChangeAspect="1"/>
          </p:cNvPicPr>
          <p:nvPr>
            <p:ph idx="1"/>
          </p:nvPr>
        </p:nvPicPr>
        <p:blipFill rotWithShape="1">
          <a:blip r:embed="rId4"/>
          <a:srcRect b="33883"/>
          <a:stretch/>
        </p:blipFill>
        <p:spPr>
          <a:xfrm>
            <a:off x="109316" y="260648"/>
            <a:ext cx="11973368" cy="5256584"/>
          </a:xfrm>
        </p:spPr>
      </p:pic>
      <p:sp>
        <p:nvSpPr>
          <p:cNvPr id="6" name="Rectangle 5">
            <a:extLst>
              <a:ext uri="{FF2B5EF4-FFF2-40B4-BE49-F238E27FC236}">
                <a16:creationId xmlns:a16="http://schemas.microsoft.com/office/drawing/2014/main" id="{1772BE74-EA11-F0A5-FFCF-8F9987F0D406}"/>
              </a:ext>
            </a:extLst>
          </p:cNvPr>
          <p:cNvSpPr/>
          <p:nvPr/>
        </p:nvSpPr>
        <p:spPr bwMode="auto">
          <a:xfrm>
            <a:off x="983432" y="5013176"/>
            <a:ext cx="2880320" cy="288032"/>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9334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D7889A-0DD6-4C4B-00F0-9988C45597E8}"/>
              </a:ext>
            </a:extLst>
          </p:cNvPr>
          <p:cNvPicPr>
            <a:picLocks noGrp="1" noChangeAspect="1"/>
          </p:cNvPicPr>
          <p:nvPr>
            <p:ph idx="1"/>
          </p:nvPr>
        </p:nvPicPr>
        <p:blipFill rotWithShape="1">
          <a:blip r:embed="rId4"/>
          <a:srcRect b="22209"/>
          <a:stretch/>
        </p:blipFill>
        <p:spPr>
          <a:xfrm>
            <a:off x="2135560" y="0"/>
            <a:ext cx="8160993" cy="6677486"/>
          </a:xfrm>
        </p:spPr>
      </p:pic>
      <p:sp>
        <p:nvSpPr>
          <p:cNvPr id="6" name="Rectangle 5">
            <a:extLst>
              <a:ext uri="{FF2B5EF4-FFF2-40B4-BE49-F238E27FC236}">
                <a16:creationId xmlns:a16="http://schemas.microsoft.com/office/drawing/2014/main" id="{1772BE74-EA11-F0A5-FFCF-8F9987F0D406}"/>
              </a:ext>
            </a:extLst>
          </p:cNvPr>
          <p:cNvSpPr/>
          <p:nvPr/>
        </p:nvSpPr>
        <p:spPr bwMode="auto">
          <a:xfrm>
            <a:off x="2855640" y="2132856"/>
            <a:ext cx="936104"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933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0D861F-A51D-8CBF-3C5D-0367127B50BE}"/>
              </a:ext>
            </a:extLst>
          </p:cNvPr>
          <p:cNvPicPr>
            <a:picLocks noGrp="1" noChangeAspect="1"/>
          </p:cNvPicPr>
          <p:nvPr>
            <p:ph idx="1"/>
          </p:nvPr>
        </p:nvPicPr>
        <p:blipFill rotWithShape="1">
          <a:blip r:embed="rId4"/>
          <a:srcRect b="24076"/>
          <a:stretch/>
        </p:blipFill>
        <p:spPr>
          <a:xfrm>
            <a:off x="1559496" y="116632"/>
            <a:ext cx="9240915" cy="6480720"/>
          </a:xfrm>
        </p:spPr>
      </p:pic>
      <p:sp>
        <p:nvSpPr>
          <p:cNvPr id="6" name="Rectangle 5">
            <a:extLst>
              <a:ext uri="{FF2B5EF4-FFF2-40B4-BE49-F238E27FC236}">
                <a16:creationId xmlns:a16="http://schemas.microsoft.com/office/drawing/2014/main" id="{5D4623F9-A27F-71C8-5175-96DC85F7E643}"/>
              </a:ext>
            </a:extLst>
          </p:cNvPr>
          <p:cNvSpPr/>
          <p:nvPr/>
        </p:nvSpPr>
        <p:spPr bwMode="auto">
          <a:xfrm>
            <a:off x="3791744" y="2564904"/>
            <a:ext cx="936104"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364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922B9-D607-92BA-A5BA-1863FB1CCB89}"/>
              </a:ext>
            </a:extLst>
          </p:cNvPr>
          <p:cNvPicPr>
            <a:picLocks noChangeAspect="1"/>
          </p:cNvPicPr>
          <p:nvPr/>
        </p:nvPicPr>
        <p:blipFill rotWithShape="1">
          <a:blip r:embed="rId4"/>
          <a:srcRect t="1" b="28887"/>
          <a:stretch/>
        </p:blipFill>
        <p:spPr>
          <a:xfrm>
            <a:off x="191344" y="0"/>
            <a:ext cx="6768752" cy="6877588"/>
          </a:xfrm>
          <a:prstGeom prst="rect">
            <a:avLst/>
          </a:prstGeom>
        </p:spPr>
      </p:pic>
      <p:sp>
        <p:nvSpPr>
          <p:cNvPr id="6" name="Rectangle 5">
            <a:extLst>
              <a:ext uri="{FF2B5EF4-FFF2-40B4-BE49-F238E27FC236}">
                <a16:creationId xmlns:a16="http://schemas.microsoft.com/office/drawing/2014/main" id="{5D4623F9-A27F-71C8-5175-96DC85F7E643}"/>
              </a:ext>
            </a:extLst>
          </p:cNvPr>
          <p:cNvSpPr/>
          <p:nvPr/>
        </p:nvSpPr>
        <p:spPr bwMode="auto">
          <a:xfrm>
            <a:off x="2639616" y="1700808"/>
            <a:ext cx="936104" cy="504056"/>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
        <p:nvSpPr>
          <p:cNvPr id="2" name="Speech Bubble: Rectangle 1">
            <a:extLst>
              <a:ext uri="{FF2B5EF4-FFF2-40B4-BE49-F238E27FC236}">
                <a16:creationId xmlns:a16="http://schemas.microsoft.com/office/drawing/2014/main" id="{EA44C9C0-AF4A-876E-3310-7E6EC61D41E5}"/>
              </a:ext>
            </a:extLst>
          </p:cNvPr>
          <p:cNvSpPr/>
          <p:nvPr/>
        </p:nvSpPr>
        <p:spPr bwMode="auto">
          <a:xfrm>
            <a:off x="6469550" y="404664"/>
            <a:ext cx="5328592" cy="2808313"/>
          </a:xfrm>
          <a:prstGeom prst="wedgeRectCallout">
            <a:avLst>
              <a:gd name="adj1" fmla="val -64818"/>
              <a:gd name="adj2" fmla="val 89954"/>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School context.</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Summarise the context of the schools/participants’ schools involved in the project. Dependent on the number of schools taking part, this may include school size, NOR, Ofsted grading etc. If you are working with several schools/participants this should be a brief summary of the overall picture of participation. </a:t>
            </a:r>
            <a:endParaRPr kumimoji="0" lang="en-GB" sz="1800" b="0" i="1" u="none" strike="noStrike" cap="none" normalizeH="0" baseline="0">
              <a:ln>
                <a:noFill/>
              </a:ln>
              <a:solidFill>
                <a:schemeClr val="bg2"/>
              </a:solidFill>
              <a:effectLst/>
              <a:latin typeface="Arial" charset="0"/>
            </a:endParaRPr>
          </a:p>
        </p:txBody>
      </p:sp>
      <p:sp>
        <p:nvSpPr>
          <p:cNvPr id="3" name="Speech Bubble: Rectangle 2">
            <a:extLst>
              <a:ext uri="{FF2B5EF4-FFF2-40B4-BE49-F238E27FC236}">
                <a16:creationId xmlns:a16="http://schemas.microsoft.com/office/drawing/2014/main" id="{2D5BE462-9DBA-259E-545F-1615B76AA973}"/>
              </a:ext>
            </a:extLst>
          </p:cNvPr>
          <p:cNvSpPr/>
          <p:nvPr/>
        </p:nvSpPr>
        <p:spPr bwMode="auto">
          <a:xfrm>
            <a:off x="6469550" y="4149080"/>
            <a:ext cx="5328592" cy="2016224"/>
          </a:xfrm>
          <a:prstGeom prst="wedgeRectCallout">
            <a:avLst>
              <a:gd name="adj1" fmla="val -71986"/>
              <a:gd name="adj2" fmla="val 28528"/>
            </a:avLst>
          </a:prstGeom>
          <a:solidFill>
            <a:schemeClr val="accent5">
              <a:lumMod val="90000"/>
            </a:schemeClr>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buNone/>
              <a:tabLst/>
            </a:pPr>
            <a:r>
              <a:rPr lang="en-GB" sz="2400">
                <a:solidFill>
                  <a:schemeClr val="bg2"/>
                </a:solidFill>
                <a:latin typeface="Arial" charset="0"/>
              </a:rPr>
              <a:t>Participant profiles(s).</a:t>
            </a:r>
          </a:p>
          <a:p>
            <a:pPr marL="457200" marR="0" algn="l" defTabSz="914400" rtl="0" eaLnBrk="1" fontAlgn="base" latinLnBrk="0" hangingPunct="1">
              <a:lnSpc>
                <a:spcPct val="100000"/>
              </a:lnSpc>
              <a:spcBef>
                <a:spcPct val="20000"/>
              </a:spcBef>
              <a:spcAft>
                <a:spcPct val="0"/>
              </a:spcAft>
              <a:buClr>
                <a:srgbClr val="00628C"/>
              </a:buClr>
              <a:buSzTx/>
              <a:buNone/>
              <a:tabLst/>
            </a:pPr>
            <a:r>
              <a:rPr lang="en-GB" sz="1800" i="1">
                <a:solidFill>
                  <a:schemeClr val="bg2"/>
                </a:solidFill>
                <a:latin typeface="Arial" charset="0"/>
              </a:rPr>
              <a:t>Describe, very briefly, the teaching context and background of the participant(s). This may include their role, class(es) taught, years of teaching experience, subject knowledge etc.</a:t>
            </a:r>
            <a:endParaRPr kumimoji="0" lang="en-GB" sz="1800" b="0" i="1" u="none" strike="noStrike" cap="none" normalizeH="0" baseline="0">
              <a:ln>
                <a:noFill/>
              </a:ln>
              <a:solidFill>
                <a:schemeClr val="bg2"/>
              </a:solidFill>
              <a:effectLst/>
              <a:latin typeface="Arial" charset="0"/>
            </a:endParaRPr>
          </a:p>
        </p:txBody>
      </p:sp>
    </p:spTree>
    <p:custDataLst>
      <p:tags r:id="rId1"/>
    </p:custDataLst>
    <p:extLst>
      <p:ext uri="{BB962C8B-B14F-4D97-AF65-F5344CB8AC3E}">
        <p14:creationId xmlns:p14="http://schemas.microsoft.com/office/powerpoint/2010/main" val="313565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A462-90B4-C02D-0862-EF0E4C06CACF}"/>
              </a:ext>
            </a:extLst>
          </p:cNvPr>
          <p:cNvSpPr>
            <a:spLocks noGrp="1"/>
          </p:cNvSpPr>
          <p:nvPr>
            <p:ph type="title"/>
          </p:nvPr>
        </p:nvSpPr>
        <p:spPr/>
        <p:txBody>
          <a:bodyPr/>
          <a:lstStyle/>
          <a:p>
            <a:endParaRPr lang="en-GB"/>
          </a:p>
        </p:txBody>
      </p:sp>
      <p:pic>
        <p:nvPicPr>
          <p:cNvPr id="5" name="Content Placeholder 4" descr="A screenshot of a website&#10;&#10;Description automatically generated">
            <a:extLst>
              <a:ext uri="{FF2B5EF4-FFF2-40B4-BE49-F238E27FC236}">
                <a16:creationId xmlns:a16="http://schemas.microsoft.com/office/drawing/2014/main" id="{593ACD2E-787D-BF10-F2EC-EC5FAFCB8F0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33336"/>
          <a:stretch/>
        </p:blipFill>
        <p:spPr>
          <a:xfrm>
            <a:off x="601035" y="430660"/>
            <a:ext cx="10989930" cy="4960684"/>
          </a:xfrm>
        </p:spPr>
      </p:pic>
      <p:sp>
        <p:nvSpPr>
          <p:cNvPr id="6" name="Rectangle 5">
            <a:extLst>
              <a:ext uri="{FF2B5EF4-FFF2-40B4-BE49-F238E27FC236}">
                <a16:creationId xmlns:a16="http://schemas.microsoft.com/office/drawing/2014/main" id="{A46ED2CE-76C2-DF11-D48C-E84DC1359550}"/>
              </a:ext>
            </a:extLst>
          </p:cNvPr>
          <p:cNvSpPr/>
          <p:nvPr/>
        </p:nvSpPr>
        <p:spPr bwMode="auto">
          <a:xfrm>
            <a:off x="5619383" y="3356992"/>
            <a:ext cx="936104" cy="576064"/>
          </a:xfrm>
          <a:prstGeom prst="rect">
            <a:avLst/>
          </a:prstGeom>
          <a:noFill/>
          <a:ln w="571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w="76200">
                <a:solidFill>
                  <a:schemeClr val="accent1"/>
                </a:solid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942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2|1.5"/>
</p:tagLst>
</file>

<file path=ppt/tags/tag10.xml><?xml version="1.0" encoding="utf-8"?>
<p:tagLst xmlns:a="http://schemas.openxmlformats.org/drawingml/2006/main" xmlns:r="http://schemas.openxmlformats.org/officeDocument/2006/relationships" xmlns:p="http://schemas.openxmlformats.org/presentationml/2006/main">
  <p:tag name="TIMING" val="|3.7|1.3|19.9|15"/>
</p:tagLst>
</file>

<file path=ppt/tags/tag11.xml><?xml version="1.0" encoding="utf-8"?>
<p:tagLst xmlns:a="http://schemas.openxmlformats.org/drawingml/2006/main" xmlns:r="http://schemas.openxmlformats.org/officeDocument/2006/relationships" xmlns:p="http://schemas.openxmlformats.org/presentationml/2006/main">
  <p:tag name="TIMING" val="|7.8|1.2|6.1|7.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5.3"/>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11.8"/>
</p:tagLst>
</file>

<file path=ppt/tags/tag6.xml><?xml version="1.0" encoding="utf-8"?>
<p:tagLst xmlns:a="http://schemas.openxmlformats.org/drawingml/2006/main" xmlns:r="http://schemas.openxmlformats.org/officeDocument/2006/relationships" xmlns:p="http://schemas.openxmlformats.org/presentationml/2006/main">
  <p:tag name="TIMING" val="|1.5|1.7|74.5"/>
</p:tagLst>
</file>

<file path=ppt/tags/tag7.xml><?xml version="1.0" encoding="utf-8"?>
<p:tagLst xmlns:a="http://schemas.openxmlformats.org/drawingml/2006/main" xmlns:r="http://schemas.openxmlformats.org/officeDocument/2006/relationships" xmlns:p="http://schemas.openxmlformats.org/presentationml/2006/main">
  <p:tag name="TIMING" val="|18.6"/>
</p:tagLst>
</file>

<file path=ppt/tags/tag8.xml><?xml version="1.0" encoding="utf-8"?>
<p:tagLst xmlns:a="http://schemas.openxmlformats.org/drawingml/2006/main" xmlns:r="http://schemas.openxmlformats.org/officeDocument/2006/relationships" xmlns:p="http://schemas.openxmlformats.org/presentationml/2006/main">
  <p:tag name="TIMING" val="|3.8|1.4|21.3|24.3"/>
</p:tagLst>
</file>

<file path=ppt/tags/tag9.xml><?xml version="1.0" encoding="utf-8"?>
<p:tagLst xmlns:a="http://schemas.openxmlformats.org/drawingml/2006/main" xmlns:r="http://schemas.openxmlformats.org/officeDocument/2006/relationships" xmlns:p="http://schemas.openxmlformats.org/presentationml/2006/main">
  <p:tag name="TIMING" val="|76.8"/>
</p:tagLst>
</file>

<file path=ppt/theme/theme1.xml><?xml version="1.0" encoding="utf-8"?>
<a:theme xmlns:a="http://schemas.openxmlformats.org/drawingml/2006/main" name="nctem1">
  <a:themeElements>
    <a:clrScheme name="Custom 16">
      <a:dk1>
        <a:srgbClr val="000000"/>
      </a:dk1>
      <a:lt1>
        <a:srgbClr val="FFFFFF"/>
      </a:lt1>
      <a:dk2>
        <a:srgbClr val="327473"/>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c43ef7-247b-438b-a6b1-ff004efcafc8">
      <Terms xmlns="http://schemas.microsoft.com/office/infopath/2007/PartnerControls"/>
    </lcf76f155ced4ddcb4097134ff3c332f>
    <TaxCatchAll xmlns="0b164ca9-f822-49a8-970d-4f022e2d8f3b" xsi:nil="true"/>
    <SharedWithUsers xmlns="0b164ca9-f822-49a8-970d-4f022e2d8f3b">
      <UserInfo>
        <DisplayName>Sam Radford</DisplayName>
        <AccountId>148</AccountId>
        <AccountType/>
      </UserInfo>
      <UserInfo>
        <DisplayName>John Westwell</DisplayName>
        <AccountId>40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9DD6F78E9A6D642B4A695D6FF78A794" ma:contentTypeVersion="13" ma:contentTypeDescription="Create a new document." ma:contentTypeScope="" ma:versionID="5d247af4bd7f9d58de6a7f49f8e6f351">
  <xsd:schema xmlns:xsd="http://www.w3.org/2001/XMLSchema" xmlns:xs="http://www.w3.org/2001/XMLSchema" xmlns:p="http://schemas.microsoft.com/office/2006/metadata/properties" xmlns:ns2="9bc43ef7-247b-438b-a6b1-ff004efcafc8" xmlns:ns3="0b164ca9-f822-49a8-970d-4f022e2d8f3b" targetNamespace="http://schemas.microsoft.com/office/2006/metadata/properties" ma:root="true" ma:fieldsID="02b3eb8207d02f6480fb26891bc7ea22" ns2:_="" ns3:_="">
    <xsd:import namespace="9bc43ef7-247b-438b-a6b1-ff004efcafc8"/>
    <xsd:import namespace="0b164ca9-f822-49a8-970d-4f022e2d8f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c43ef7-247b-438b-a6b1-ff004efcaf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2ada8f-4559-4a82-8773-43bafdc853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164ca9-f822-49a8-970d-4f022e2d8f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da140ea-8afa-40e7-a72f-a4098ea11678}" ma:internalName="TaxCatchAll" ma:showField="CatchAllData" ma:web="0b164ca9-f822-49a8-970d-4f022e2d8f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B18B3D-5C68-4030-BEF3-6F927E24DA37}">
  <ds:schemaRefs>
    <ds:schemaRef ds:uri="http://purl.org/dc/dcmitype/"/>
    <ds:schemaRef ds:uri="0b164ca9-f822-49a8-970d-4f022e2d8f3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9bc43ef7-247b-438b-a6b1-ff004efcafc8"/>
    <ds:schemaRef ds:uri="http://www.w3.org/XML/1998/namespace"/>
    <ds:schemaRef ds:uri="http://purl.org/dc/terms/"/>
  </ds:schemaRefs>
</ds:datastoreItem>
</file>

<file path=customXml/itemProps2.xml><?xml version="1.0" encoding="utf-8"?>
<ds:datastoreItem xmlns:ds="http://schemas.openxmlformats.org/officeDocument/2006/customXml" ds:itemID="{4614D725-2C21-4C66-9CD4-8D38560013A8}">
  <ds:schemaRefs>
    <ds:schemaRef ds:uri="http://schemas.microsoft.com/sharepoint/v3/contenttype/forms"/>
  </ds:schemaRefs>
</ds:datastoreItem>
</file>

<file path=customXml/itemProps3.xml><?xml version="1.0" encoding="utf-8"?>
<ds:datastoreItem xmlns:ds="http://schemas.openxmlformats.org/officeDocument/2006/customXml" ds:itemID="{85CA48D5-CF87-4E62-9CFA-B8134F07C6D3}">
  <ds:schemaRefs>
    <ds:schemaRef ds:uri="http://schemas.microsoft.com/office/2006/metadata/longProperties"/>
  </ds:schemaRefs>
</ds:datastoreItem>
</file>

<file path=customXml/itemProps4.xml><?xml version="1.0" encoding="utf-8"?>
<ds:datastoreItem xmlns:ds="http://schemas.openxmlformats.org/officeDocument/2006/customXml" ds:itemID="{C42260E9-A1ED-43C8-BDEA-121B9D60E7D7}">
  <ds:schemaRefs>
    <ds:schemaRef ds:uri="0b164ca9-f822-49a8-970d-4f022e2d8f3b"/>
    <ds:schemaRef ds:uri="9bc43ef7-247b-438b-a6b1-ff004efcaf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413</TotalTime>
  <Words>1150</Words>
  <Application>Microsoft Office PowerPoint</Application>
  <PresentationFormat>Widescreen</PresentationFormat>
  <Paragraphs>115</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Century Gothic</vt:lpstr>
      <vt:lpstr>nctem1</vt:lpstr>
      <vt:lpstr>Hub Activity Plan, Progress and Impact forms</vt:lpstr>
      <vt:lpstr>Hub Activity Plan, Progress and Impact 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FAQs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Hubs PowerPoint Template</dc:title>
  <dc:creator>Stephen Peto</dc:creator>
  <cp:lastModifiedBy>Nicola Trubridge</cp:lastModifiedBy>
  <cp:revision>2</cp:revision>
  <dcterms:created xsi:type="dcterms:W3CDTF">2008-01-11T09:41:35Z</dcterms:created>
  <dcterms:modified xsi:type="dcterms:W3CDTF">2023-09-18T10:00:44Z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Natasha Chippendale</vt:lpwstr>
  </property>
  <property fmtid="{D5CDD505-2E9C-101B-9397-08002B2CF9AE}" pid="3" name="display_urn:schemas-microsoft-com:office:office#Author">
    <vt:lpwstr>Natasha Chippendale</vt:lpwstr>
  </property>
  <property fmtid="{D5CDD505-2E9C-101B-9397-08002B2CF9AE}" pid="4" name="Order">
    <vt:lpwstr>148500.000000000</vt:lpwstr>
  </property>
  <property fmtid="{D5CDD505-2E9C-101B-9397-08002B2CF9AE}" pid="5" name="ContentTypeId">
    <vt:lpwstr>0x010100A9DD6F78E9A6D642B4A695D6FF78A794</vt:lpwstr>
  </property>
  <property fmtid="{D5CDD505-2E9C-101B-9397-08002B2CF9AE}" pid="6" name="MediaServiceImageTags">
    <vt:lpwstr/>
  </property>
</Properties>
</file>