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media/image7.jpg" ContentType="image/jpeg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2.jpg" ContentType="image/jpeg"/>
  <Override PartName="/ppt/notesSlides/notesSlide5.xml" ContentType="application/vnd.openxmlformats-officedocument.presentationml.notesSlide+xml"/>
  <Override PartName="/ppt/media/image13.jpg" ContentType="image/jpe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597" r:id="rId5"/>
    <p:sldMasterId id="2147493609" r:id="rId6"/>
    <p:sldMasterId id="2147493621" r:id="rId7"/>
  </p:sldMasterIdLst>
  <p:notesMasterIdLst>
    <p:notesMasterId r:id="rId18"/>
  </p:notesMasterIdLst>
  <p:sldIdLst>
    <p:sldId id="3175" r:id="rId8"/>
    <p:sldId id="309" r:id="rId9"/>
    <p:sldId id="295" r:id="rId10"/>
    <p:sldId id="267" r:id="rId11"/>
    <p:sldId id="270" r:id="rId12"/>
    <p:sldId id="268" r:id="rId13"/>
    <p:sldId id="272" r:id="rId14"/>
    <p:sldId id="263" r:id="rId15"/>
    <p:sldId id="297" r:id="rId16"/>
    <p:sldId id="4966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302F45C-C2F9-A20E-D80A-CB5535F5E067}" name="Katy Nash" initials="KN" userId="S::katy.nash@theloomisagency1.onmicrosoft.com::83b23f21-e04a-4934-97ef-db0cba28667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C"/>
    <a:srgbClr val="937DA3"/>
    <a:srgbClr val="9855CB"/>
    <a:srgbClr val="BA8CDC"/>
    <a:srgbClr val="734D24"/>
    <a:srgbClr val="FF9F9F"/>
    <a:srgbClr val="E7681A"/>
    <a:srgbClr val="EB21E1"/>
    <a:srgbClr val="407CC9"/>
    <a:srgbClr val="7D6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F2C43-DCF9-40D7-AA86-16E8F48BEBB1}" v="86" dt="2023-10-05T01:49:40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50" autoAdjust="0"/>
    <p:restoredTop sz="92373" autoAdjust="0"/>
  </p:normalViewPr>
  <p:slideViewPr>
    <p:cSldViewPr snapToGrid="0">
      <p:cViewPr varScale="1">
        <p:scale>
          <a:sx n="135" d="100"/>
          <a:sy n="135" d="100"/>
        </p:scale>
        <p:origin x="756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microsoft.com/office/2016/11/relationships/changesInfo" Target="changesInfos/changesInfo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cott Conard, MD" userId="a3a35ca7-9b69-49b8-87d2-664c494ae54d" providerId="ADAL" clId="{CF7F2C43-DCF9-40D7-AA86-16E8F48BEBB1}"/>
    <pc:docChg chg="undo custSel delSld modSld">
      <pc:chgData name="Scott Conard, MD" userId="a3a35ca7-9b69-49b8-87d2-664c494ae54d" providerId="ADAL" clId="{CF7F2C43-DCF9-40D7-AA86-16E8F48BEBB1}" dt="2023-10-05T01:49:40.663" v="314"/>
      <pc:docMkLst>
        <pc:docMk/>
      </pc:docMkLst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925560631" sldId="256"/>
        </pc:sldMkLst>
      </pc:sldChg>
      <pc:sldChg chg="addSp modSp mod">
        <pc:chgData name="Scott Conard, MD" userId="a3a35ca7-9b69-49b8-87d2-664c494ae54d" providerId="ADAL" clId="{CF7F2C43-DCF9-40D7-AA86-16E8F48BEBB1}" dt="2023-10-03T18:03:59.885" v="209" actId="207"/>
        <pc:sldMkLst>
          <pc:docMk/>
          <pc:sldMk cId="2281081645" sldId="263"/>
        </pc:sldMkLst>
        <pc:spChg chg="mod">
          <ac:chgData name="Scott Conard, MD" userId="a3a35ca7-9b69-49b8-87d2-664c494ae54d" providerId="ADAL" clId="{CF7F2C43-DCF9-40D7-AA86-16E8F48BEBB1}" dt="2023-10-03T18:03:59.885" v="209" actId="207"/>
          <ac:spMkLst>
            <pc:docMk/>
            <pc:sldMk cId="2281081645" sldId="263"/>
            <ac:spMk id="3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3T18:03:55.206" v="207" actId="167"/>
          <ac:spMkLst>
            <pc:docMk/>
            <pc:sldMk cId="2281081645" sldId="263"/>
            <ac:spMk id="4" creationId="{FBE198EB-ED05-1980-C0BA-E84EF4FE7A11}"/>
          </ac:spMkLst>
        </pc:spChg>
      </pc:sldChg>
      <pc:sldChg chg="addSp modSp mod modAnim">
        <pc:chgData name="Scott Conard, MD" userId="a3a35ca7-9b69-49b8-87d2-664c494ae54d" providerId="ADAL" clId="{CF7F2C43-DCF9-40D7-AA86-16E8F48BEBB1}" dt="2023-10-03T18:05:39.661" v="224" actId="1076"/>
        <pc:sldMkLst>
          <pc:docMk/>
          <pc:sldMk cId="939704358" sldId="267"/>
        </pc:sldMkLst>
        <pc:spChg chg="mod">
          <ac:chgData name="Scott Conard, MD" userId="a3a35ca7-9b69-49b8-87d2-664c494ae54d" providerId="ADAL" clId="{CF7F2C43-DCF9-40D7-AA86-16E8F48BEBB1}" dt="2023-10-03T17:58:48.405" v="142" actId="20577"/>
          <ac:spMkLst>
            <pc:docMk/>
            <pc:sldMk cId="939704358" sldId="267"/>
            <ac:spMk id="3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3T18:05:39.661" v="224" actId="1076"/>
          <ac:spMkLst>
            <pc:docMk/>
            <pc:sldMk cId="939704358" sldId="267"/>
            <ac:spMk id="4" creationId="{C8995722-51AB-366F-BE92-6EF64EFDECE0}"/>
          </ac:spMkLst>
        </pc:spChg>
        <pc:spChg chg="add mod">
          <ac:chgData name="Scott Conard, MD" userId="a3a35ca7-9b69-49b8-87d2-664c494ae54d" providerId="ADAL" clId="{CF7F2C43-DCF9-40D7-AA86-16E8F48BEBB1}" dt="2023-10-03T17:59:49.143" v="148" actId="164"/>
          <ac:spMkLst>
            <pc:docMk/>
            <pc:sldMk cId="939704358" sldId="267"/>
            <ac:spMk id="5" creationId="{77DFB13F-3B88-3EC8-BEEB-20AB6FAB5853}"/>
          </ac:spMkLst>
        </pc:spChg>
        <pc:spChg chg="add mod">
          <ac:chgData name="Scott Conard, MD" userId="a3a35ca7-9b69-49b8-87d2-664c494ae54d" providerId="ADAL" clId="{CF7F2C43-DCF9-40D7-AA86-16E8F48BEBB1}" dt="2023-10-03T17:59:49.143" v="148" actId="164"/>
          <ac:spMkLst>
            <pc:docMk/>
            <pc:sldMk cId="939704358" sldId="267"/>
            <ac:spMk id="6" creationId="{FDA0FAB0-DEF1-348F-AC24-5B9FAB5EF02C}"/>
          </ac:spMkLst>
        </pc:spChg>
        <pc:grpChg chg="add mod">
          <ac:chgData name="Scott Conard, MD" userId="a3a35ca7-9b69-49b8-87d2-664c494ae54d" providerId="ADAL" clId="{CF7F2C43-DCF9-40D7-AA86-16E8F48BEBB1}" dt="2023-10-03T18:05:39.661" v="224" actId="1076"/>
          <ac:grpSpMkLst>
            <pc:docMk/>
            <pc:sldMk cId="939704358" sldId="267"/>
            <ac:grpSpMk id="7" creationId="{A2A01E56-43E2-B68D-1118-8B2D16AFBC52}"/>
          </ac:grpSpMkLst>
        </pc:grpChg>
        <pc:picChg chg="mod">
          <ac:chgData name="Scott Conard, MD" userId="a3a35ca7-9b69-49b8-87d2-664c494ae54d" providerId="ADAL" clId="{CF7F2C43-DCF9-40D7-AA86-16E8F48BEBB1}" dt="2023-10-03T18:05:39.661" v="224" actId="1076"/>
          <ac:picMkLst>
            <pc:docMk/>
            <pc:sldMk cId="939704358" sldId="267"/>
            <ac:picMk id="2" creationId="{00000000-0000-0000-0000-000000000000}"/>
          </ac:picMkLst>
        </pc:picChg>
      </pc:sldChg>
      <pc:sldChg chg="addSp modSp mod">
        <pc:chgData name="Scott Conard, MD" userId="a3a35ca7-9b69-49b8-87d2-664c494ae54d" providerId="ADAL" clId="{CF7F2C43-DCF9-40D7-AA86-16E8F48BEBB1}" dt="2023-10-03T18:05:32.644" v="223" actId="1076"/>
        <pc:sldMkLst>
          <pc:docMk/>
          <pc:sldMk cId="2884549452" sldId="268"/>
        </pc:sldMkLst>
        <pc:spChg chg="mod">
          <ac:chgData name="Scott Conard, MD" userId="a3a35ca7-9b69-49b8-87d2-664c494ae54d" providerId="ADAL" clId="{CF7F2C43-DCF9-40D7-AA86-16E8F48BEBB1}" dt="2023-10-03T18:02:25.270" v="183" actId="207"/>
          <ac:spMkLst>
            <pc:docMk/>
            <pc:sldMk cId="2884549452" sldId="268"/>
            <ac:spMk id="2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3T18:05:32.644" v="223" actId="1076"/>
          <ac:spMkLst>
            <pc:docMk/>
            <pc:sldMk cId="2884549452" sldId="268"/>
            <ac:spMk id="3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3T18:05:32.644" v="223" actId="1076"/>
          <ac:spMkLst>
            <pc:docMk/>
            <pc:sldMk cId="2884549452" sldId="268"/>
            <ac:spMk id="4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3T18:05:32.644" v="223" actId="1076"/>
          <ac:spMkLst>
            <pc:docMk/>
            <pc:sldMk cId="2884549452" sldId="268"/>
            <ac:spMk id="5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3T18:05:32.644" v="223" actId="1076"/>
          <ac:spMkLst>
            <pc:docMk/>
            <pc:sldMk cId="2884549452" sldId="268"/>
            <ac:spMk id="6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3T18:05:32.644" v="223" actId="1076"/>
          <ac:spMkLst>
            <pc:docMk/>
            <pc:sldMk cId="2884549452" sldId="268"/>
            <ac:spMk id="7" creationId="{15659865-5ABB-EAB4-956A-36C38B87730E}"/>
          </ac:spMkLst>
        </pc:spChg>
      </pc:sldChg>
      <pc:sldChg chg="addSp modSp mod modAnim">
        <pc:chgData name="Scott Conard, MD" userId="a3a35ca7-9b69-49b8-87d2-664c494ae54d" providerId="ADAL" clId="{CF7F2C43-DCF9-40D7-AA86-16E8F48BEBB1}" dt="2023-10-05T01:42:57.671" v="248" actId="1076"/>
        <pc:sldMkLst>
          <pc:docMk/>
          <pc:sldMk cId="3639093801" sldId="270"/>
        </pc:sldMkLst>
        <pc:spChg chg="add mod ord">
          <ac:chgData name="Scott Conard, MD" userId="a3a35ca7-9b69-49b8-87d2-664c494ae54d" providerId="ADAL" clId="{CF7F2C43-DCF9-40D7-AA86-16E8F48BEBB1}" dt="2023-10-03T18:05:53.124" v="225" actId="1076"/>
          <ac:spMkLst>
            <pc:docMk/>
            <pc:sldMk cId="3639093801" sldId="270"/>
            <ac:spMk id="3" creationId="{66124A0F-2EEC-04F7-445D-B3897E39DE06}"/>
          </ac:spMkLst>
        </pc:spChg>
        <pc:spChg chg="add mod">
          <ac:chgData name="Scott Conard, MD" userId="a3a35ca7-9b69-49b8-87d2-664c494ae54d" providerId="ADAL" clId="{CF7F2C43-DCF9-40D7-AA86-16E8F48BEBB1}" dt="2023-10-05T01:42:52.453" v="246" actId="14100"/>
          <ac:spMkLst>
            <pc:docMk/>
            <pc:sldMk cId="3639093801" sldId="270"/>
            <ac:spMk id="4" creationId="{0463C592-AE67-FA4D-29CC-18E4948D5E06}"/>
          </ac:spMkLst>
        </pc:spChg>
        <pc:spChg chg="mod">
          <ac:chgData name="Scott Conard, MD" userId="a3a35ca7-9b69-49b8-87d2-664c494ae54d" providerId="ADAL" clId="{CF7F2C43-DCF9-40D7-AA86-16E8F48BEBB1}" dt="2023-10-03T18:01:49.823" v="175" actId="20577"/>
          <ac:spMkLst>
            <pc:docMk/>
            <pc:sldMk cId="3639093801" sldId="270"/>
            <ac:spMk id="5" creationId="{00000000-0000-0000-0000-000000000000}"/>
          </ac:spMkLst>
        </pc:spChg>
        <pc:spChg chg="add mod">
          <ac:chgData name="Scott Conard, MD" userId="a3a35ca7-9b69-49b8-87d2-664c494ae54d" providerId="ADAL" clId="{CF7F2C43-DCF9-40D7-AA86-16E8F48BEBB1}" dt="2023-10-05T01:42:57.671" v="248" actId="1076"/>
          <ac:spMkLst>
            <pc:docMk/>
            <pc:sldMk cId="3639093801" sldId="270"/>
            <ac:spMk id="6" creationId="{B5EE5AB0-8A38-067E-CF49-17ADBB6E1BC8}"/>
          </ac:spMkLst>
        </pc:spChg>
        <pc:picChg chg="mod">
          <ac:chgData name="Scott Conard, MD" userId="a3a35ca7-9b69-49b8-87d2-664c494ae54d" providerId="ADAL" clId="{CF7F2C43-DCF9-40D7-AA86-16E8F48BEBB1}" dt="2023-10-03T18:05:53.124" v="225" actId="1076"/>
          <ac:picMkLst>
            <pc:docMk/>
            <pc:sldMk cId="3639093801" sldId="270"/>
            <ac:picMk id="2" creationId="{00000000-0000-0000-0000-000000000000}"/>
          </ac:picMkLst>
        </pc:picChg>
      </pc:sldChg>
      <pc:sldChg chg="addSp modSp mod modAnim">
        <pc:chgData name="Scott Conard, MD" userId="a3a35ca7-9b69-49b8-87d2-664c494ae54d" providerId="ADAL" clId="{CF7F2C43-DCF9-40D7-AA86-16E8F48BEBB1}" dt="2023-10-05T01:49:40.663" v="314"/>
        <pc:sldMkLst>
          <pc:docMk/>
          <pc:sldMk cId="3570099674" sldId="272"/>
        </pc:sldMkLst>
        <pc:spChg chg="mod">
          <ac:chgData name="Scott Conard, MD" userId="a3a35ca7-9b69-49b8-87d2-664c494ae54d" providerId="ADAL" clId="{CF7F2C43-DCF9-40D7-AA86-16E8F48BEBB1}" dt="2023-10-05T01:47:35.859" v="289" actId="1076"/>
          <ac:spMkLst>
            <pc:docMk/>
            <pc:sldMk cId="3570099674" sldId="272"/>
            <ac:spMk id="2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5T01:47:35.859" v="289" actId="1076"/>
          <ac:spMkLst>
            <pc:docMk/>
            <pc:sldMk cId="3570099674" sldId="272"/>
            <ac:spMk id="3" creationId="{CF888CD2-90E6-EAA1-CFB5-3047CF29D342}"/>
          </ac:spMkLst>
        </pc:spChg>
        <pc:picChg chg="add mod">
          <ac:chgData name="Scott Conard, MD" userId="a3a35ca7-9b69-49b8-87d2-664c494ae54d" providerId="ADAL" clId="{CF7F2C43-DCF9-40D7-AA86-16E8F48BEBB1}" dt="2023-10-05T01:48:48.773" v="307" actId="14100"/>
          <ac:picMkLst>
            <pc:docMk/>
            <pc:sldMk cId="3570099674" sldId="272"/>
            <ac:picMk id="1026" creationId="{C7F4F5C6-8671-E3E4-51EC-9A2A5A254F3A}"/>
          </ac:picMkLst>
        </pc:picChg>
        <pc:picChg chg="add mod">
          <ac:chgData name="Scott Conard, MD" userId="a3a35ca7-9b69-49b8-87d2-664c494ae54d" providerId="ADAL" clId="{CF7F2C43-DCF9-40D7-AA86-16E8F48BEBB1}" dt="2023-10-05T01:49:00.344" v="310" actId="14100"/>
          <ac:picMkLst>
            <pc:docMk/>
            <pc:sldMk cId="3570099674" sldId="272"/>
            <ac:picMk id="1028" creationId="{EDF4DB04-8FE3-E02C-EE5C-99EB9B500140}"/>
          </ac:picMkLst>
        </pc:picChg>
        <pc:picChg chg="add mod">
          <ac:chgData name="Scott Conard, MD" userId="a3a35ca7-9b69-49b8-87d2-664c494ae54d" providerId="ADAL" clId="{CF7F2C43-DCF9-40D7-AA86-16E8F48BEBB1}" dt="2023-10-05T01:49:17.598" v="313" actId="14100"/>
          <ac:picMkLst>
            <pc:docMk/>
            <pc:sldMk cId="3570099674" sldId="272"/>
            <ac:picMk id="1030" creationId="{4ACA877D-85A8-48A2-0FA0-7CB5E9D734FD}"/>
          </ac:picMkLst>
        </pc:picChg>
      </pc:sldChg>
      <pc:sldChg chg="addSp modSp mod">
        <pc:chgData name="Scott Conard, MD" userId="a3a35ca7-9b69-49b8-87d2-664c494ae54d" providerId="ADAL" clId="{CF7F2C43-DCF9-40D7-AA86-16E8F48BEBB1}" dt="2023-10-05T01:41:53.303" v="239" actId="20577"/>
        <pc:sldMkLst>
          <pc:docMk/>
          <pc:sldMk cId="1444752375" sldId="295"/>
        </pc:sldMkLst>
        <pc:spChg chg="mod">
          <ac:chgData name="Scott Conard, MD" userId="a3a35ca7-9b69-49b8-87d2-664c494ae54d" providerId="ADAL" clId="{CF7F2C43-DCF9-40D7-AA86-16E8F48BEBB1}" dt="2023-10-05T01:41:53.303" v="239" actId="20577"/>
          <ac:spMkLst>
            <pc:docMk/>
            <pc:sldMk cId="1444752375" sldId="295"/>
            <ac:spMk id="2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5T01:41:38.029" v="234" actId="1076"/>
          <ac:spMkLst>
            <pc:docMk/>
            <pc:sldMk cId="1444752375" sldId="295"/>
            <ac:spMk id="3" creationId="{6BBACE6D-6278-2DC7-056E-5CECEADB7EDA}"/>
          </ac:spMkLst>
        </pc:spChg>
        <pc:spChg chg="mod">
          <ac:chgData name="Scott Conard, MD" userId="a3a35ca7-9b69-49b8-87d2-664c494ae54d" providerId="ADAL" clId="{CF7F2C43-DCF9-40D7-AA86-16E8F48BEBB1}" dt="2023-10-03T17:57:30.079" v="102" actId="20577"/>
          <ac:spMkLst>
            <pc:docMk/>
            <pc:sldMk cId="1444752375" sldId="295"/>
            <ac:spMk id="4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5T01:41:31.483" v="232" actId="20577"/>
          <ac:spMkLst>
            <pc:docMk/>
            <pc:sldMk cId="1444752375" sldId="295"/>
            <ac:spMk id="5" creationId="{00000000-0000-0000-0000-000000000000}"/>
          </ac:spMkLst>
        </pc:spChg>
      </pc:sldChg>
      <pc:sldChg chg="addSp modSp mod">
        <pc:chgData name="Scott Conard, MD" userId="a3a35ca7-9b69-49b8-87d2-664c494ae54d" providerId="ADAL" clId="{CF7F2C43-DCF9-40D7-AA86-16E8F48BEBB1}" dt="2023-10-03T18:04:57.421" v="221" actId="14100"/>
        <pc:sldMkLst>
          <pc:docMk/>
          <pc:sldMk cId="2791124176" sldId="297"/>
        </pc:sldMkLst>
        <pc:spChg chg="mod">
          <ac:chgData name="Scott Conard, MD" userId="a3a35ca7-9b69-49b8-87d2-664c494ae54d" providerId="ADAL" clId="{CF7F2C43-DCF9-40D7-AA86-16E8F48BEBB1}" dt="2023-10-03T18:04:48.173" v="217" actId="1076"/>
          <ac:spMkLst>
            <pc:docMk/>
            <pc:sldMk cId="2791124176" sldId="297"/>
            <ac:spMk id="2" creationId="{00000000-0000-0000-0000-000000000000}"/>
          </ac:spMkLst>
        </pc:spChg>
        <pc:spChg chg="mod">
          <ac:chgData name="Scott Conard, MD" userId="a3a35ca7-9b69-49b8-87d2-664c494ae54d" providerId="ADAL" clId="{CF7F2C43-DCF9-40D7-AA86-16E8F48BEBB1}" dt="2023-10-03T18:04:57.421" v="221" actId="14100"/>
          <ac:spMkLst>
            <pc:docMk/>
            <pc:sldMk cId="2791124176" sldId="297"/>
            <ac:spMk id="3" creationId="{00000000-0000-0000-0000-000000000000}"/>
          </ac:spMkLst>
        </pc:spChg>
        <pc:spChg chg="add mod ord">
          <ac:chgData name="Scott Conard, MD" userId="a3a35ca7-9b69-49b8-87d2-664c494ae54d" providerId="ADAL" clId="{CF7F2C43-DCF9-40D7-AA86-16E8F48BEBB1}" dt="2023-10-03T18:04:15.243" v="213" actId="167"/>
          <ac:spMkLst>
            <pc:docMk/>
            <pc:sldMk cId="2791124176" sldId="297"/>
            <ac:spMk id="4" creationId="{0E60266F-3E11-BA8F-BFCB-D5A35B8B2A4A}"/>
          </ac:spMkLst>
        </pc:spChg>
      </pc:sldChg>
      <pc:sldChg chg="modSp mod">
        <pc:chgData name="Scott Conard, MD" userId="a3a35ca7-9b69-49b8-87d2-664c494ae54d" providerId="ADAL" clId="{CF7F2C43-DCF9-40D7-AA86-16E8F48BEBB1}" dt="2023-10-03T17:56:34.574" v="31" actId="1076"/>
        <pc:sldMkLst>
          <pc:docMk/>
          <pc:sldMk cId="3917414159" sldId="309"/>
        </pc:sldMkLst>
        <pc:picChg chg="mod">
          <ac:chgData name="Scott Conard, MD" userId="a3a35ca7-9b69-49b8-87d2-664c494ae54d" providerId="ADAL" clId="{CF7F2C43-DCF9-40D7-AA86-16E8F48BEBB1}" dt="2023-10-03T17:56:34.574" v="31" actId="1076"/>
          <ac:picMkLst>
            <pc:docMk/>
            <pc:sldMk cId="3917414159" sldId="309"/>
            <ac:picMk id="3" creationId="{00000000-0000-0000-0000-000000000000}"/>
          </ac:picMkLst>
        </pc:picChg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530252737" sldId="325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627633750" sldId="327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518671887" sldId="341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572866315" sldId="1585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750755051" sldId="1588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325824053" sldId="1590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825744277" sldId="1591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057863569" sldId="1821"/>
        </pc:sldMkLst>
      </pc:sldChg>
      <pc:sldChg chg="modSp mod">
        <pc:chgData name="Scott Conard, MD" userId="a3a35ca7-9b69-49b8-87d2-664c494ae54d" providerId="ADAL" clId="{CF7F2C43-DCF9-40D7-AA86-16E8F48BEBB1}" dt="2023-10-03T17:56:26.276" v="28" actId="20577"/>
        <pc:sldMkLst>
          <pc:docMk/>
          <pc:sldMk cId="3364360905" sldId="3175"/>
        </pc:sldMkLst>
        <pc:spChg chg="mod">
          <ac:chgData name="Scott Conard, MD" userId="a3a35ca7-9b69-49b8-87d2-664c494ae54d" providerId="ADAL" clId="{CF7F2C43-DCF9-40D7-AA86-16E8F48BEBB1}" dt="2023-10-03T17:56:26.276" v="28" actId="20577"/>
          <ac:spMkLst>
            <pc:docMk/>
            <pc:sldMk cId="3364360905" sldId="3175"/>
            <ac:spMk id="3" creationId="{970309D2-4928-AC01-4009-3C5C1298F0E8}"/>
          </ac:spMkLst>
        </pc:spChg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663043054" sldId="3429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938116746" sldId="3439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4182326627" sldId="3446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723610394" sldId="3646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827440055" sldId="4789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494874276" sldId="4843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112875969" sldId="4853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904464179" sldId="4880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461105555" sldId="4947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858314038" sldId="4948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93005036" sldId="4953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114869313" sldId="4954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663574883" sldId="4956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66424413" sldId="4959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438744537" sldId="4960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4235953645" sldId="4961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235989104" sldId="4967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406524430" sldId="4968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987451987" sldId="4969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1255715847" sldId="4970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137525587" sldId="4971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2812198853" sldId="4972"/>
        </pc:sldMkLst>
      </pc:sldChg>
      <pc:sldChg chg="del">
        <pc:chgData name="Scott Conard, MD" userId="a3a35ca7-9b69-49b8-87d2-664c494ae54d" providerId="ADAL" clId="{CF7F2C43-DCF9-40D7-AA86-16E8F48BEBB1}" dt="2023-10-03T18:05:11.809" v="222" actId="47"/>
        <pc:sldMkLst>
          <pc:docMk/>
          <pc:sldMk cId="3897719256" sldId="497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E9BA0511-6FCF-ED4E-A6F1-7BA4D4B19509}" type="datetimeFigureOut">
              <a:rPr lang="en-US" smtClean="0"/>
              <a:pPr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Roboto" panose="02000000000000000000" pitchFamily="2" charset="0"/>
              </a:defRPr>
            </a:lvl1pPr>
          </a:lstStyle>
          <a:p>
            <a:fld id="{9FAB0EAB-6A48-D74A-8230-7C9FE036A8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31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Roboto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The 3 Keys to Reducing Costs &amp; Improving Value for Employers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Learning Objectives: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 of Costs: Chronic Conditions &amp; Mental Health - the Implications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Using Leading Indicators to Reduce Costs &amp; Improve Value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Building Your "System in a Marketplace" for Employee Recruitment &amp; Retention</a:t>
            </a:r>
          </a:p>
          <a:p>
            <a:b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B0EAB-6A48-D74A-8230-7C9FE036A8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48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The 3 Keys to Reducing Costs &amp; Improving Value for Employers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/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Learning Objectives: </a:t>
            </a:r>
            <a:endParaRPr lang="en-US" sz="1800" b="0" i="0" dirty="0">
              <a:solidFill>
                <a:srgbClr val="242424"/>
              </a:solidFill>
              <a:effectLst/>
              <a:latin typeface="Calibri" panose="020F0502020204030204" pitchFamily="34" charset="0"/>
            </a:endParaRP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90% of Costs: Chronic Conditions &amp; Mental Health - the Implications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Using Leading Indicators to Reduce Costs &amp; Improve Value</a:t>
            </a:r>
          </a:p>
          <a:p>
            <a:pPr marL="0" marR="0" algn="l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Building Your "System in a Marketplace" for Employee Recruitment &amp; Retention</a:t>
            </a:r>
          </a:p>
          <a:p>
            <a:br>
              <a:rPr lang="en-US" b="0" i="0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B0EAB-6A48-D74A-8230-7C9FE036A89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56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24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227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2:00</a:t>
            </a:r>
            <a:r>
              <a:rPr lang="en-US" sz="2500" baseline="0" dirty="0"/>
              <a:t> – 2:15</a:t>
            </a:r>
          </a:p>
          <a:p>
            <a:r>
              <a:rPr lang="en-US" sz="2500" dirty="0"/>
              <a:t>15 minutes:  slide 24 – 29</a:t>
            </a:r>
          </a:p>
          <a:p>
            <a:endParaRPr lang="en-US" sz="2500" dirty="0"/>
          </a:p>
          <a:p>
            <a:r>
              <a:rPr lang="en-US" sz="2500" dirty="0"/>
              <a:t>Example:</a:t>
            </a:r>
            <a:r>
              <a:rPr lang="en-US" sz="2500" baseline="0" dirty="0"/>
              <a:t>  </a:t>
            </a:r>
            <a:r>
              <a:rPr lang="en-US" sz="2500" b="1" baseline="0" dirty="0"/>
              <a:t>Ballerina “trying”</a:t>
            </a:r>
            <a:endParaRPr lang="en-US" sz="25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833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b="0" dirty="0"/>
          </a:p>
          <a:p>
            <a:r>
              <a:rPr lang="en-US" sz="2500" b="0" dirty="0"/>
              <a:t>Example:</a:t>
            </a:r>
          </a:p>
          <a:p>
            <a:r>
              <a:rPr lang="en-US" sz="2500" b="1" dirty="0"/>
              <a:t>Ballerina “being”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26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21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500" b="0" dirty="0"/>
          </a:p>
          <a:p>
            <a:r>
              <a:rPr lang="en-US" sz="2500" b="0" dirty="0"/>
              <a:t>Example:</a:t>
            </a:r>
            <a:endParaRPr lang="en-US" sz="2500" b="0" baseline="0" dirty="0"/>
          </a:p>
          <a:p>
            <a:r>
              <a:rPr lang="en-US" sz="2500" b="1" dirty="0"/>
              <a:t>downhill skier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165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  <a:p>
            <a:r>
              <a:rPr lang="en-US" sz="2500" dirty="0"/>
              <a:t>Pause</a:t>
            </a:r>
            <a:r>
              <a:rPr lang="en-US" sz="2500" baseline="0" dirty="0"/>
              <a:t> for them to list</a:t>
            </a:r>
          </a:p>
          <a:p>
            <a:r>
              <a:rPr lang="en-US" sz="2500" baseline="0" dirty="0"/>
              <a:t>1 or 2 minutes</a:t>
            </a:r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865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000" dirty="0"/>
          </a:p>
          <a:p>
            <a:r>
              <a:rPr lang="en-US" sz="2500" dirty="0"/>
              <a:t>2:12</a:t>
            </a:r>
            <a:r>
              <a:rPr lang="en-US" sz="2500" baseline="0" dirty="0"/>
              <a:t> – 2:15 </a:t>
            </a:r>
            <a:r>
              <a:rPr lang="en-US" sz="2500" b="1" baseline="0" dirty="0"/>
              <a:t>[final piece on Be-Do-Have]</a:t>
            </a:r>
            <a:endParaRPr lang="en-US" sz="2500" b="1" dirty="0"/>
          </a:p>
          <a:p>
            <a:r>
              <a:rPr lang="en-US" sz="2500" u="sng" dirty="0"/>
              <a:t>One or two people share</a:t>
            </a:r>
          </a:p>
          <a:p>
            <a:endParaRPr lang="en-US" sz="2500" u="sng" dirty="0"/>
          </a:p>
          <a:p>
            <a:r>
              <a:rPr lang="en-US" sz="2500" dirty="0"/>
              <a:t>2 or 3 minutes on this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97711-515D-7E43-AAC5-4A6D917E8F6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955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8A8440C2-579A-66DE-AC08-F634448EE77C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41973"/>
            <a:ext cx="9144000" cy="528547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FDB07-DC51-244F-A536-591D560465BE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08955-DF25-314E-BC10-B2F54636C2FF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1DC4A-386E-A641-8620-6801B1E4A6E2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C504E3C1-5659-F3BB-AC90-9CD27346783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" y="3"/>
            <a:ext cx="9143775" cy="5143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0EFDE-58CB-4C99-A12C-D03272CE65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518615"/>
            <a:ext cx="3838433" cy="2113857"/>
          </a:xfrm>
          <a:solidFill>
            <a:schemeClr val="bg1">
              <a:alpha val="50000"/>
            </a:schemeClr>
          </a:solidFill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2D8270-86AD-4A5B-999C-8E240CE32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3838433" cy="1241822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294A2-ED87-48CE-BAF2-B612E5171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AD7BC-44CB-4B10-8D8D-BD2206509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C8056-F0D2-4297-9DC3-A744E30F8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081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16FD-7082-4549-B203-2C7F89DA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D410F6-FE9B-4C45-BDE4-C1CA9E2AD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5A84FF-D836-4417-B3D4-AEA1402A2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D472F8-FA97-4C7C-8FD9-C66B10ABB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FC23E-EC09-4FC4-A265-958CDFE0D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149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1E14403E-82B4-036D-E36F-9D1A5AB9FAD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5" y="3"/>
            <a:ext cx="9143775" cy="51433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ED7AFA-F664-4C5A-922A-78C016730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3948112" cy="2139553"/>
          </a:xfrm>
          <a:solidFill>
            <a:schemeClr val="bg1">
              <a:alpha val="50000"/>
            </a:schemeClr>
          </a:solidFill>
        </p:spPr>
        <p:txBody>
          <a:bodyPr anchor="b"/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5E4666-1C90-470B-A2D6-84E5482DC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3948112" cy="1125140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7E4A7F-D294-4145-838C-51B00776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A163C-6C9A-42C3-9C45-ECCD65139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7F3C7-8411-4408-A2BB-22AEE3ABE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14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72E0E-F604-46B0-A9FC-7679D42D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6318E-8174-42E1-A0DC-B9FA2D68FF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BB1592-1D53-4F0D-9C7D-C9C0EE19F9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F51B1-46BC-436A-9BF9-95034FD37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150FB-682E-47AD-94C6-FF66B33D6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4BE5FE-6966-4DC4-B956-ABB39FF08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60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0EDE8-A42E-4019-BBDC-0E220B21F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A80321-B39D-4014-916C-61095F519B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DBE90-CC79-4C1A-9B09-EA371AAE5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40B3EB-D567-4B7F-ADF6-9BCF62613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CD8DCA-0B4E-4DC3-80F0-BA842A3C8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44663-C4CB-4341-9554-3D7CC6A84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C1922-DE45-40F7-BA0E-0FBA568C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1EA91E-37A4-4525-819B-95699EEE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0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4E7F9-CE6B-4A9A-B0D4-D528A81D8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73AA1-4C9B-4B3D-A9EE-78374AE5F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F13E58-ECF0-43C5-BF9B-49665B6A0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0FD10C-744F-49AC-BC68-A67BEDA0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433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A897BA-2730-4461-B8E1-9049EF4A5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FA5540-A8F2-4E98-9DC4-057AE8C43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6464C-614F-45C3-B47A-87FC63244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54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5461B-D695-4DE4-A17F-C93F8613F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5D6D8-C77E-4B22-AC3D-4EE111BC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03D67-4871-45AE-B5C4-1C1E2B4C0D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F8A6E3-8785-40A7-B723-AEC6E7CD6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48261-AB67-4522-B1A4-2788D6123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E7580-AD69-4790-9B02-BBFB2985D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2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CA26A-8601-5243-A18C-1A331DBCB282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468CA-3CB3-4BE9-9816-9638A2B79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62291E-BD79-4229-997D-F1F3B40C7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997B72-D29D-46A9-8101-B684AF52B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A5352-1553-4FA0-8F90-375974FF7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5E375-D46E-4B71-A3DB-8E6444E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832C5-187E-416D-9487-8081BBD4D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78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C6C4F-D680-46ED-9ED5-0168CDAC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E418A4-4299-4356-BED6-0130B2106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8BE36-1DCA-4EA6-B54C-048B3A725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BB8DE-278F-475A-AE9B-0EB703BF3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ABEEA-8CA0-48AB-87F8-F6CFA725D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878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56208-8145-4BC5-A698-74BE9E776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B9A8F-A4C6-4860-9FD8-A5B4EFB8A2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EB055-DC31-4613-AAA8-D979EC397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5CC46-D107-46CE-90DB-EB3F78823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AA493-9AEB-4F98-BC1B-981E51858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946B6DC5-E907-D358-CA89-CFC8D9C0E4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26" r="12758"/>
          <a:stretch/>
        </p:blipFill>
        <p:spPr>
          <a:xfrm>
            <a:off x="0" y="0"/>
            <a:ext cx="9143999" cy="5170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302ADE-A550-5A57-F2F3-146248BE9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50" y="781049"/>
            <a:ext cx="4093475" cy="223510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44290-FE0E-A191-E5C1-FBF6E6B3A4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3016154"/>
            <a:ext cx="4093475" cy="162248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E3E4-66DB-AB31-35E2-C277ECDBE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6FF66-BD7F-26F5-4146-5E9866BE7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7E0385-7C8E-04E2-BC4B-CEF4F49F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089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B2748-0F16-A411-1BF9-AE85328D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9E39C-CC47-0174-1096-C004BE553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C6D81-0597-AA2C-3DC0-419C2BA40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6FAB23-D0EA-56CF-2598-04FF17BAC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6BD8E-5268-8E18-7453-15D828E5E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421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miling at the camera&#10;&#10;Description automatically generated with low confidence">
            <a:extLst>
              <a:ext uri="{FF2B5EF4-FFF2-40B4-BE49-F238E27FC236}">
                <a16:creationId xmlns:a16="http://schemas.microsoft.com/office/drawing/2014/main" id="{F2610726-DD5D-2851-C6E3-DDF7D83BA1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726" r="12758"/>
          <a:stretch/>
        </p:blipFill>
        <p:spPr>
          <a:xfrm>
            <a:off x="0" y="0"/>
            <a:ext cx="9143999" cy="5170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293F3B-2DD3-8147-E3C0-AF1C39E6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76262"/>
            <a:ext cx="3743396" cy="284638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03113-1632-28D1-35E0-ED613C1E4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3743396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E5C04E-FB6D-76B4-2C50-7F0D9615F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70585-2DED-A1D1-9A4E-DAA01ADED5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C1B51F-FD4F-8EBA-D64F-290C121C8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69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87F1F-343B-6DC9-B28A-1E40CE1C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6CE29-1F28-0DF7-4FF0-F76EFC253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150C0-ABE7-46D4-DD5E-CF37B2220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6F32FD-E69F-B3FC-560F-ECAFFD84A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54E97F-71D5-2490-EC59-6AF4326EA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90CD9-0352-F848-025E-5C662FE8E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342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7DFC9-F7F9-8EA3-0279-C856CE28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BE01C-B040-7A8E-5267-BAFFD6C0E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9DE16-B868-494F-1EF2-60DF95241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4277F-025C-2408-4458-91D013AE7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F775A8-6955-155B-E3AC-B6368593D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B20BFE3-4B7F-5629-14FF-10140162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5E543-FE57-AEA6-EAE4-149ADF43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3876F7-7431-2DA7-3107-EF6E90476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0568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59C1F-1C14-A857-8E1F-BBC2C334B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04AC08-348A-BB42-B31B-FA44CA168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050849-FF4E-6C43-2EA8-3BBCED759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C10686-663A-B125-02D4-03FC2982E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418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77B97E-4574-A54E-9B18-E2CEB21F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8C773-A80C-FA7D-2A12-C0C977CF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66ABA-2001-2240-83F8-BEE9D289A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67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F00E65E8-BC95-F2AE-394B-668119967AF8}"/>
              </a:ext>
            </a:extLst>
          </p:cNvPr>
          <p:cNvPicPr/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-141973"/>
            <a:ext cx="12801600" cy="80563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5733078" cy="1462087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5733078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22313" y="6991848"/>
            <a:ext cx="2133600" cy="273844"/>
          </a:xfrm>
        </p:spPr>
        <p:txBody>
          <a:bodyPr/>
          <a:lstStyle/>
          <a:p>
            <a:fld id="{490D5670-3D49-2A44-8176-A3F18EF5A196}" type="datetime1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991848"/>
            <a:ext cx="28956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43901" y="6996042"/>
            <a:ext cx="2133600" cy="273844"/>
          </a:xfrm>
        </p:spPr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8B0E7-EC36-82E4-02DC-D88D6C04E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CF0F6-99A3-8579-53B1-43C9A3986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C575E6-3079-C3D7-21B0-1561C9ED7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5CE712-88C9-F863-DEF0-674FB8C97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15CE6-E466-129A-315D-04213B2D5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5ACFDB-451F-CE28-B7FE-ED3E5B6B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323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1F656-D1D5-2FFA-6BE4-BB4F7FAD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3B50E-DADC-9AC8-7AC7-722D37EEFF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75B5E-5CB6-67C5-CD9D-5FBB3018F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B4C51-C9C4-CC6E-4588-C16C59E01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0D101-1D0D-E9B7-A024-C3BB22BF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0B5E1B-93B1-21C0-9D4A-5C640A02D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172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FE892-C4C2-AEB9-4A52-D10496968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D50B4C-DE05-4FAC-C8FA-7A71D5C3D7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230DD8-6A88-2666-C69F-AD8CA78AA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C3D67-5615-9637-1134-872FC03A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DC818-5AC5-7738-D685-074958605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14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16D2D4-1861-9DF7-F79B-A233EFCFB5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DDF7F7-FAB9-B06A-71F2-A97C607526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84B11-4392-8EAF-3C9A-2347803C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0E0DB7-CEBA-BF12-FD14-D691A0254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32364C-3955-DED0-2F36-013F28332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350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16B926B2-391F-6256-C6FD-1D1927B80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3674" y="-436728"/>
            <a:ext cx="10766097" cy="6725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832799-73E0-FCFA-CAA9-2F3FA96894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32012"/>
            <a:ext cx="3086100" cy="3466531"/>
          </a:xfrm>
          <a:solidFill>
            <a:schemeClr val="bg1">
              <a:alpha val="50000"/>
            </a:schemeClr>
          </a:solidFill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0757FF-A6A6-2F71-8327-1949FE664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00475"/>
            <a:ext cx="3086100" cy="1241425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D9040-7029-93DD-D1E7-D86CF5BDE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69A807-DE27-ABBF-5A29-8ABCBBC2C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BDD21-D442-AC4C-07CB-88484906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878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59DAA-F4FA-FA97-95F4-FDE7A2A04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3FCDC-9BF0-8732-2908-8480B00B71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EF74E-A417-DA86-8887-6A92C5940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775595-9A32-5423-E108-5999DAB82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4ADB-B07D-8432-CA9B-44E1811DB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4794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around a table&#10;&#10;Description automatically generated">
            <a:extLst>
              <a:ext uri="{FF2B5EF4-FFF2-40B4-BE49-F238E27FC236}">
                <a16:creationId xmlns:a16="http://schemas.microsoft.com/office/drawing/2014/main" id="{D0D5AE59-6870-8096-8BC2-5A46BF9343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3674" y="-436728"/>
            <a:ext cx="10766097" cy="67258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E923FA1-EBFC-0BCD-C331-CFD27DB57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95534"/>
            <a:ext cx="3606918" cy="4197590"/>
          </a:xfrm>
          <a:solidFill>
            <a:schemeClr val="bg1">
              <a:alpha val="50000"/>
            </a:schemeClr>
          </a:solidFill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FC383-4434-0D6D-9854-B358B6D22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293124"/>
            <a:ext cx="3606918" cy="1125538"/>
          </a:xfrm>
          <a:solidFill>
            <a:schemeClr val="bg1">
              <a:alpha val="50000"/>
            </a:schemeClr>
          </a:solidFill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61F5B2-7678-573C-0917-5C9325A47B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5886706"/>
            <a:ext cx="2057400" cy="274637"/>
          </a:xfrm>
        </p:spPr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1DA703-3682-1F17-E6FA-C595F060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4188" y="5886706"/>
            <a:ext cx="3086100" cy="274637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CD50E-E6D0-276F-1A81-28005DFDA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3188" y="5886706"/>
            <a:ext cx="2057400" cy="274637"/>
          </a:xfrm>
        </p:spPr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EF50-73FF-3331-3E14-D289767F1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78690-4442-D99C-79DD-762C0A5994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7E93D8-B88D-BFCB-1F94-D01C5AD28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BECAB3-1A58-1A1C-679B-70DD46A6A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3F4CB1-517F-4C71-73BA-2E963EBEF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E9A7A8-09DC-F9CD-453C-63B126DC7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883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B73FD-6FE9-6CD8-FA20-182390C17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B581F7-BDDD-B642-DB8B-E0562A2BB9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F025B-1FDB-F79B-6E3F-B5F904D9F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A4C7A6-DE30-45FF-1F2D-AAEA6130D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2F90998-18BE-13D5-6524-E93842BA9D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67B02E-D370-E4C6-409F-409B9E74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6BEA9A-5346-18B4-E06B-F0F0CBC4D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0DC6B2-9F2F-B5C7-F4A8-9FCF8C8EF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96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7104F-9AF4-38CA-FD66-8CC761B72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312753-3681-CA3B-F1CB-996D3D69F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C6D830-41E2-65BA-AFDA-5CDDDF82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C169B-F9C5-C7A9-40BB-5140CFBD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15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6813C-B4C8-3845-B26D-0A5DAA3F4B0F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0B132F-4C08-28C4-71E8-283A05B08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35CE2C-4150-2ED2-A8AD-831FF9FC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47CFE-9739-AE4C-D99C-EFD12468D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723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721B3-CDFD-4AC8-ADD1-8229E124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0103A-38ED-965A-4BF7-FC033AD1E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3F402C-6C2C-6E28-2E03-C3F61121A4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44ABB7-6E29-A05A-6E0C-72C962212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9CB4C-9A41-A1C9-E82E-CEC3C97E1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28E70-F428-AD1A-907F-CA9EC6F87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31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9B829-937C-2581-9BB1-FE512E337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4C17A-5B67-043F-3BBA-85366C3FF7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C2C4C-7C2E-8DCE-4593-0B4CC778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BB2FB-E487-4609-5DDF-26A004141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F1480-F45E-6F6A-9E64-6A6B6DF8C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0E768-3791-B5B6-E5C0-21C926C7C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106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B9A89-2FE1-CA96-E8D7-0FB0938B1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24EBEA-39C1-7922-50E8-4CD304FC4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364D5-B6B1-DE2D-C81E-F39CF0EB9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49155-B865-B729-8FFA-2D5FD3BA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0F339-D9AB-CEAE-6990-86A21158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74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4DF8F2-0C28-1D4F-3364-CD6B241B92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C645E7-ECF8-11D7-5500-7E7793959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64692F-7CCC-5F1F-8B6E-273E29BE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10326-C609-02A8-C1A6-FECC23C96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F47B03-84F9-7C4B-0DE2-F1AD31C09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822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305" y="264930"/>
            <a:ext cx="3808880" cy="994172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A2A54-C310-E14A-9696-D8279436628E}"/>
              </a:ext>
            </a:extLst>
          </p:cNvPr>
          <p:cNvSpPr/>
          <p:nvPr userDrawn="1"/>
        </p:nvSpPr>
        <p:spPr>
          <a:xfrm>
            <a:off x="17820" y="0"/>
            <a:ext cx="1828799" cy="5143500"/>
          </a:xfrm>
          <a:prstGeom prst="rect">
            <a:avLst/>
          </a:prstGeom>
          <a:solidFill>
            <a:srgbClr val="608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4" t="13601" r="15255" b="32745"/>
          <a:stretch/>
        </p:blipFill>
        <p:spPr>
          <a:xfrm>
            <a:off x="0" y="0"/>
            <a:ext cx="184661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489" y="4552748"/>
            <a:ext cx="1340335" cy="323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1846618" y="1524030"/>
            <a:ext cx="6908427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0275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4710B-C7A3-6541-ACD3-2D97C062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005" y="176983"/>
            <a:ext cx="3808880" cy="994172"/>
          </a:xfrm>
        </p:spPr>
        <p:txBody>
          <a:bodyPr/>
          <a:lstStyle>
            <a:lvl1pPr>
              <a:defRPr>
                <a:latin typeface="Avenir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4A2A54-C310-E14A-9696-D8279436628E}"/>
              </a:ext>
            </a:extLst>
          </p:cNvPr>
          <p:cNvSpPr/>
          <p:nvPr userDrawn="1"/>
        </p:nvSpPr>
        <p:spPr>
          <a:xfrm>
            <a:off x="7315201" y="0"/>
            <a:ext cx="1828799" cy="5143500"/>
          </a:xfrm>
          <a:prstGeom prst="rect">
            <a:avLst/>
          </a:prstGeom>
          <a:solidFill>
            <a:srgbClr val="608D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3C8AA-12C1-0E47-8A89-52FB9D8A2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514" t="13601" r="15255" b="32745"/>
          <a:stretch/>
        </p:blipFill>
        <p:spPr>
          <a:xfrm>
            <a:off x="7315200" y="0"/>
            <a:ext cx="1846619" cy="5143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CCB93D-6B0C-CD40-A98D-FD25BE2336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289" y="4717849"/>
            <a:ext cx="1340335" cy="32325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090FE4-A9C1-DA44-BB84-5DACF93537DA}"/>
              </a:ext>
            </a:extLst>
          </p:cNvPr>
          <p:cNvCxnSpPr>
            <a:cxnSpLocks/>
          </p:cNvCxnSpPr>
          <p:nvPr userDrawn="1"/>
        </p:nvCxnSpPr>
        <p:spPr>
          <a:xfrm>
            <a:off x="406773" y="1549430"/>
            <a:ext cx="6908427" cy="0"/>
          </a:xfrm>
          <a:prstGeom prst="line">
            <a:avLst/>
          </a:prstGeom>
          <a:ln w="317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514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D0B68-F375-884C-B1ED-B07D3B1264C8}" type="datetime1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onverging Health 20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2C52D-052D-B94B-98C6-6C7FD8D4956E}" type="datetime1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B5647-DBF7-C241-93C4-D6E757DB169F}" type="datetime1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8D1AF-532A-0F49-A462-21955EE77C38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accent3">
                  <a:shade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1526E3-8A0C-CD4C-B0BC-778292123BEC}" type="datetime1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microsoft.com/office/2007/relationships/hdphoto" Target="../media/hdphoto1.wdp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A5C53C6-D61C-1439-4688-B777CF1CF6D2}"/>
              </a:ext>
            </a:extLst>
          </p:cNvPr>
          <p:cNvSpPr/>
          <p:nvPr userDrawn="1"/>
        </p:nvSpPr>
        <p:spPr>
          <a:xfrm>
            <a:off x="0" y="0"/>
            <a:ext cx="9144000" cy="5160334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+mn-cs"/>
            </a:endParaRPr>
          </a:p>
        </p:txBody>
      </p:sp>
      <p:pic>
        <p:nvPicPr>
          <p:cNvPr id="8" name="Picture 7" descr="A person using a tablet&#10;&#10;Description automatically generated">
            <a:extLst>
              <a:ext uri="{FF2B5EF4-FFF2-40B4-BE49-F238E27FC236}">
                <a16:creationId xmlns:a16="http://schemas.microsoft.com/office/drawing/2014/main" id="{D5B5B2FD-399E-5093-36F7-B5ACF67A5A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15000"/>
          </a:blip>
          <a:srcRect t="4730" r="3939" b="13973"/>
          <a:stretch/>
        </p:blipFill>
        <p:spPr>
          <a:xfrm>
            <a:off x="2" y="1"/>
            <a:ext cx="9143998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E85BB0AD-5CF7-3A41-9F4E-96391AB2E4D1}" type="datetime1">
              <a:rPr lang="en-US" smtClean="0"/>
              <a:pPr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" panose="02000000000000000000" pitchFamily="2" charset="0"/>
              </a:defRPr>
            </a:lvl1pPr>
          </a:lstStyle>
          <a:p>
            <a:fld id="{2066355A-084C-D24E-9AD2-7E4FC41EA62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Roboto" panose="02000000000000000000" pitchFamily="2" charset="0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Roboto" panose="02000000000000000000" pitchFamily="2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3B0F81-66A8-D92F-CAC8-5C236CAA0782}"/>
              </a:ext>
            </a:extLst>
          </p:cNvPr>
          <p:cNvSpPr/>
          <p:nvPr userDrawn="1"/>
        </p:nvSpPr>
        <p:spPr>
          <a:xfrm>
            <a:off x="0" y="0"/>
            <a:ext cx="9144000" cy="5160334"/>
          </a:xfrm>
          <a:prstGeom prst="rect">
            <a:avLst/>
          </a:prstGeom>
          <a:solidFill>
            <a:srgbClr val="7D6B91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18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00505000000020004" pitchFamily="2" charset="77"/>
              <a:ea typeface="+mn-ea"/>
              <a:cs typeface="+mn-cs"/>
            </a:endParaRPr>
          </a:p>
        </p:txBody>
      </p:sp>
      <p:pic>
        <p:nvPicPr>
          <p:cNvPr id="10" name="Picture 9" descr="A group of people walking in a hallway&#10;&#10;Description automatically generated">
            <a:extLst>
              <a:ext uri="{FF2B5EF4-FFF2-40B4-BE49-F238E27FC236}">
                <a16:creationId xmlns:a16="http://schemas.microsoft.com/office/drawing/2014/main" id="{AAACD8FC-C1C4-3CA6-E8A2-FC170C1C42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5000"/>
          </a:blip>
          <a:srcRect t="15742"/>
          <a:stretch/>
        </p:blipFill>
        <p:spPr>
          <a:xfrm>
            <a:off x="-14898" y="0"/>
            <a:ext cx="9158897" cy="514349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A19A9F-8B36-411C-AA51-4D214337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174108-24DC-45F4-8FE7-D2209C88F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574F54-7B92-4445-8009-29597F9B66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1413F-2CD5-4981-BC0A-ABF7A98C1859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189A3-FD5D-4B90-8E51-DF2BB0659A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485D-6908-445C-95AA-9C91C26E3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71F47-296C-481A-B77C-A8F08B4F80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677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598" r:id="rId1"/>
    <p:sldLayoutId id="2147493599" r:id="rId2"/>
    <p:sldLayoutId id="2147493600" r:id="rId3"/>
    <p:sldLayoutId id="2147493601" r:id="rId4"/>
    <p:sldLayoutId id="2147493602" r:id="rId5"/>
    <p:sldLayoutId id="2147493603" r:id="rId6"/>
    <p:sldLayoutId id="2147493604" r:id="rId7"/>
    <p:sldLayoutId id="2147493605" r:id="rId8"/>
    <p:sldLayoutId id="2147493606" r:id="rId9"/>
    <p:sldLayoutId id="2147493607" r:id="rId10"/>
    <p:sldLayoutId id="214749360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B4F89E-421E-5625-36C9-09CB810FB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CC508-7399-5E67-6F4E-34AFAA8A46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0F010-AE51-F394-0DE3-66B9538F78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D8C75-9A64-4854-8DB6-1D7C634C8C35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AB7AD-5D50-457F-FD7E-7E0B14AD02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1A531-3B42-24D9-4C44-307CFC3C97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EF41B-4ACA-4F34-A31E-DEAD568E69A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F48662AA-3709-4C98-989C-82891D6C6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alphaModFix amt="8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-3"/>
            <a:ext cx="9144000" cy="5143500"/>
          </a:xfrm>
          <a:prstGeom prst="rect">
            <a:avLst/>
          </a:prstGeom>
          <a:solidFill>
            <a:schemeClr val="accent5"/>
          </a:solidFill>
        </p:spPr>
      </p:pic>
    </p:spTree>
    <p:extLst>
      <p:ext uri="{BB962C8B-B14F-4D97-AF65-F5344CB8AC3E}">
        <p14:creationId xmlns:p14="http://schemas.microsoft.com/office/powerpoint/2010/main" val="1212939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10" r:id="rId1"/>
    <p:sldLayoutId id="2147493611" r:id="rId2"/>
    <p:sldLayoutId id="2147493612" r:id="rId3"/>
    <p:sldLayoutId id="2147493613" r:id="rId4"/>
    <p:sldLayoutId id="2147493614" r:id="rId5"/>
    <p:sldLayoutId id="2147493615" r:id="rId6"/>
    <p:sldLayoutId id="2147493616" r:id="rId7"/>
    <p:sldLayoutId id="2147493617" r:id="rId8"/>
    <p:sldLayoutId id="2147493618" r:id="rId9"/>
    <p:sldLayoutId id="2147493619" r:id="rId10"/>
    <p:sldLayoutId id="21474936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looking at a computer&#10;&#10;Description automatically generated">
            <a:extLst>
              <a:ext uri="{FF2B5EF4-FFF2-40B4-BE49-F238E27FC236}">
                <a16:creationId xmlns:a16="http://schemas.microsoft.com/office/drawing/2014/main" id="{10FCCB0E-0B68-5F44-BC43-D4D5C9729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alphaModFix amt="8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15625"/>
          <a:stretch/>
        </p:blipFill>
        <p:spPr>
          <a:xfrm>
            <a:off x="0" y="-3"/>
            <a:ext cx="9144000" cy="5143500"/>
          </a:xfrm>
          <a:prstGeom prst="rect">
            <a:avLst/>
          </a:prstGeom>
          <a:solidFill>
            <a:srgbClr val="F35D01"/>
          </a:solidFill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5119F4-4191-B5CB-4881-3C45E3495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AE122C-E2F5-F780-ED33-F807E0A730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C2F92-90C4-3DE6-D8B4-3D6576B5F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3D2C6-1EDA-4833-BBF0-271106FB2187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D8532E-4E38-E73F-EB7D-6DC4D98A0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6BA568-04C3-912D-B400-5537C7057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610FC-5519-455D-87DB-6990B69D8D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622" r:id="rId1"/>
    <p:sldLayoutId id="2147493623" r:id="rId2"/>
    <p:sldLayoutId id="2147493624" r:id="rId3"/>
    <p:sldLayoutId id="2147493625" r:id="rId4"/>
    <p:sldLayoutId id="2147493626" r:id="rId5"/>
    <p:sldLayoutId id="2147493627" r:id="rId6"/>
    <p:sldLayoutId id="2147493628" r:id="rId7"/>
    <p:sldLayoutId id="2147493629" r:id="rId8"/>
    <p:sldLayoutId id="2147493630" r:id="rId9"/>
    <p:sldLayoutId id="2147493631" r:id="rId10"/>
    <p:sldLayoutId id="2147493632" r:id="rId11"/>
    <p:sldLayoutId id="2147493633" r:id="rId12"/>
    <p:sldLayoutId id="21474936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0309D2-4928-AC01-4009-3C5C1298F0E8}"/>
              </a:ext>
            </a:extLst>
          </p:cNvPr>
          <p:cNvSpPr txBox="1"/>
          <p:nvPr/>
        </p:nvSpPr>
        <p:spPr>
          <a:xfrm>
            <a:off x="0" y="4830808"/>
            <a:ext cx="4834270" cy="338554"/>
          </a:xfrm>
          <a:prstGeom prst="rect">
            <a:avLst/>
          </a:prstGeom>
          <a:solidFill>
            <a:srgbClr val="82BC00"/>
          </a:solidFill>
        </p:spPr>
        <p:txBody>
          <a:bodyPr wrap="square" rtlCol="0">
            <a:spAutoFit/>
          </a:bodyPr>
          <a:lstStyle/>
          <a:p>
            <a:r>
              <a:rPr lang="en-US" sz="1600" spc="152" dirty="0">
                <a:solidFill>
                  <a:schemeClr val="bg1"/>
                </a:solidFill>
                <a:latin typeface="TT Norms Pro Light" panose="02000503020000020003" pitchFamily="2" charset="0"/>
                <a:ea typeface="Roboto Light" panose="02000000000000000000" pitchFamily="2" charset="0"/>
              </a:rPr>
              <a:t>MEDICAL LEADERSHIP IN ACTION - BREAKOUT </a:t>
            </a:r>
            <a:endParaRPr lang="en-US" sz="1200" spc="152" dirty="0">
              <a:solidFill>
                <a:schemeClr val="bg1"/>
              </a:solidFill>
              <a:latin typeface="TT Norms Pro Light" panose="02000503020000020003" pitchFamily="2" charset="0"/>
              <a:ea typeface="Roboto Ligh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44F17-6F6A-5A02-AC7B-AADEE0397C45}"/>
              </a:ext>
            </a:extLst>
          </p:cNvPr>
          <p:cNvSpPr/>
          <p:nvPr/>
        </p:nvSpPr>
        <p:spPr>
          <a:xfrm flipV="1">
            <a:off x="0" y="1716278"/>
            <a:ext cx="143548" cy="1726046"/>
          </a:xfrm>
          <a:prstGeom prst="rect">
            <a:avLst/>
          </a:prstGeom>
          <a:solidFill>
            <a:srgbClr val="407C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CC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C1352-DF5C-C1A6-EE38-B146DF58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85" y="2147177"/>
            <a:ext cx="4160812" cy="849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B03F99-27CE-AF1B-C2C1-52D763FB9694}"/>
              </a:ext>
            </a:extLst>
          </p:cNvPr>
          <p:cNvSpPr/>
          <p:nvPr/>
        </p:nvSpPr>
        <p:spPr>
          <a:xfrm flipV="1">
            <a:off x="5550409" y="4830808"/>
            <a:ext cx="3593591" cy="354328"/>
          </a:xfrm>
          <a:prstGeom prst="rect">
            <a:avLst/>
          </a:prstGeom>
          <a:solidFill>
            <a:srgbClr val="407C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B7E6-44C1-C887-840A-878281354AFE}"/>
              </a:ext>
            </a:extLst>
          </p:cNvPr>
          <p:cNvSpPr txBox="1"/>
          <p:nvPr/>
        </p:nvSpPr>
        <p:spPr>
          <a:xfrm>
            <a:off x="5550410" y="4861585"/>
            <a:ext cx="3703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152" dirty="0">
                <a:solidFill>
                  <a:schemeClr val="bg1"/>
                </a:solidFill>
                <a:latin typeface="TT Norms Pro Light" panose="02000503020000020003" pitchFamily="2" charset="0"/>
                <a:ea typeface="Roboto Light" panose="02000000000000000000" pitchFamily="2" charset="0"/>
              </a:rPr>
              <a:t>Prepared for CTC - RI</a:t>
            </a:r>
            <a:endParaRPr lang="en-US" sz="1100" spc="152" dirty="0">
              <a:solidFill>
                <a:srgbClr val="F46F31"/>
              </a:solidFill>
              <a:latin typeface="TT Norms Pro Light" panose="02000503020000020003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4360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70309D2-4928-AC01-4009-3C5C1298F0E8}"/>
              </a:ext>
            </a:extLst>
          </p:cNvPr>
          <p:cNvSpPr txBox="1"/>
          <p:nvPr/>
        </p:nvSpPr>
        <p:spPr>
          <a:xfrm>
            <a:off x="0" y="4830808"/>
            <a:ext cx="4834270" cy="338554"/>
          </a:xfrm>
          <a:prstGeom prst="rect">
            <a:avLst/>
          </a:prstGeom>
          <a:solidFill>
            <a:srgbClr val="82BC00"/>
          </a:solidFill>
        </p:spPr>
        <p:txBody>
          <a:bodyPr wrap="square" rtlCol="0">
            <a:spAutoFit/>
          </a:bodyPr>
          <a:lstStyle/>
          <a:p>
            <a:r>
              <a:rPr lang="en-US" sz="1600" spc="152" dirty="0">
                <a:solidFill>
                  <a:schemeClr val="bg1"/>
                </a:solidFill>
                <a:latin typeface="TT Norms Pro Light" panose="02000503020000020003" pitchFamily="2" charset="0"/>
                <a:ea typeface="Roboto Light" panose="02000000000000000000" pitchFamily="2" charset="0"/>
              </a:rPr>
              <a:t>MEDICAL LEADERSHIP IN ACTION </a:t>
            </a:r>
            <a:endParaRPr lang="en-US" sz="1200" spc="152" dirty="0">
              <a:solidFill>
                <a:schemeClr val="bg1"/>
              </a:solidFill>
              <a:latin typeface="TT Norms Pro Light" panose="02000503020000020003" pitchFamily="2" charset="0"/>
              <a:ea typeface="Roboto Light" panose="02000000000000000000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44F17-6F6A-5A02-AC7B-AADEE0397C45}"/>
              </a:ext>
            </a:extLst>
          </p:cNvPr>
          <p:cNvSpPr/>
          <p:nvPr/>
        </p:nvSpPr>
        <p:spPr>
          <a:xfrm flipV="1">
            <a:off x="0" y="1716278"/>
            <a:ext cx="143548" cy="1726046"/>
          </a:xfrm>
          <a:prstGeom prst="rect">
            <a:avLst/>
          </a:prstGeom>
          <a:solidFill>
            <a:srgbClr val="407C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7CC9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DAC1352-DF5C-C1A6-EE38-B146DF580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85" y="2147177"/>
            <a:ext cx="4160812" cy="84914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B03F99-27CE-AF1B-C2C1-52D763FB9694}"/>
              </a:ext>
            </a:extLst>
          </p:cNvPr>
          <p:cNvSpPr/>
          <p:nvPr/>
        </p:nvSpPr>
        <p:spPr>
          <a:xfrm flipV="1">
            <a:off x="5550409" y="4830808"/>
            <a:ext cx="3593591" cy="354328"/>
          </a:xfrm>
          <a:prstGeom prst="rect">
            <a:avLst/>
          </a:prstGeom>
          <a:solidFill>
            <a:srgbClr val="407CC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CFB7E6-44C1-C887-840A-878281354AFE}"/>
              </a:ext>
            </a:extLst>
          </p:cNvPr>
          <p:cNvSpPr txBox="1"/>
          <p:nvPr/>
        </p:nvSpPr>
        <p:spPr>
          <a:xfrm>
            <a:off x="5550410" y="4861585"/>
            <a:ext cx="370338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pc="152" dirty="0">
                <a:solidFill>
                  <a:schemeClr val="bg1"/>
                </a:solidFill>
                <a:latin typeface="TT Norms Pro Light" panose="02000503020000020003" pitchFamily="2" charset="0"/>
                <a:ea typeface="Roboto Light" panose="02000000000000000000" pitchFamily="2" charset="0"/>
              </a:rPr>
              <a:t>Prepared for CTC - RI</a:t>
            </a:r>
            <a:endParaRPr lang="en-US" sz="1100" spc="152" dirty="0">
              <a:solidFill>
                <a:srgbClr val="F46F31"/>
              </a:solidFill>
              <a:latin typeface="TT Norms Pro Light" panose="02000503020000020003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08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O&amp;A Book Cover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4240" r="26232" b="4297"/>
          <a:stretch/>
        </p:blipFill>
        <p:spPr>
          <a:xfrm>
            <a:off x="2638724" y="-169991"/>
            <a:ext cx="3866551" cy="53134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7414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BACE6D-6278-2DC7-056E-5CECEADB7EDA}"/>
              </a:ext>
            </a:extLst>
          </p:cNvPr>
          <p:cNvSpPr/>
          <p:nvPr/>
        </p:nvSpPr>
        <p:spPr>
          <a:xfrm>
            <a:off x="-6378" y="1081077"/>
            <a:ext cx="9294471" cy="379995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74541" y="2804399"/>
            <a:ext cx="8028373" cy="1444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725" b="1" i="1" dirty="0">
                <a:solidFill>
                  <a:schemeClr val="bg1"/>
                </a:solidFill>
              </a:rPr>
              <a:t>Every person on the team can provide leadership.</a:t>
            </a:r>
          </a:p>
          <a:p>
            <a:pPr algn="ctr">
              <a:lnSpc>
                <a:spcPct val="130000"/>
              </a:lnSpc>
            </a:pPr>
            <a:endParaRPr lang="en-US" sz="1725" b="1" i="1" dirty="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1725" b="1" i="1" dirty="0">
                <a:solidFill>
                  <a:schemeClr val="bg1"/>
                </a:solidFill>
              </a:rPr>
              <a:t>It is not a function of whether people report to you  or where you are on the organizational chart.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57107" y="209535"/>
            <a:ext cx="9458214" cy="507831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dirty="0">
                <a:solidFill>
                  <a:srgbClr val="FFFFFF"/>
                </a:solidFill>
              </a:rPr>
              <a:t>A Primary Premise of The Art of Medical Leadership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6057" y="1378859"/>
            <a:ext cx="823685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A key link for peak performance as a team 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is each person being a leader 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from </a:t>
            </a:r>
            <a:r>
              <a:rPr lang="en-US" sz="2100" b="1" u="sng" dirty="0">
                <a:solidFill>
                  <a:schemeClr val="bg1"/>
                </a:solidFill>
              </a:rPr>
              <a:t>their</a:t>
            </a:r>
            <a:r>
              <a:rPr lang="en-US" sz="2100" b="1" dirty="0">
                <a:solidFill>
                  <a:schemeClr val="bg1"/>
                </a:solidFill>
              </a:rPr>
              <a:t> role</a:t>
            </a:r>
          </a:p>
        </p:txBody>
      </p:sp>
    </p:spTree>
    <p:extLst>
      <p:ext uri="{BB962C8B-B14F-4D97-AF65-F5344CB8AC3E}">
        <p14:creationId xmlns:p14="http://schemas.microsoft.com/office/powerpoint/2010/main" val="1444752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8995722-51AB-366F-BE92-6EF64EFDECE0}"/>
              </a:ext>
            </a:extLst>
          </p:cNvPr>
          <p:cNvSpPr/>
          <p:nvPr/>
        </p:nvSpPr>
        <p:spPr>
          <a:xfrm>
            <a:off x="-75236" y="1633673"/>
            <a:ext cx="9294471" cy="2810737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pic>
        <p:nvPicPr>
          <p:cNvPr id="2" name="Picture 1" descr="Untitl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263" y="1877701"/>
            <a:ext cx="6537759" cy="22702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44549" y="63502"/>
            <a:ext cx="9718158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Be – Do – Have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</a:rPr>
              <a:t>Shifting the Paradigm: </a:t>
            </a:r>
            <a:r>
              <a:rPr lang="en-US" sz="2100" i="1" dirty="0">
                <a:solidFill>
                  <a:schemeClr val="bg1"/>
                </a:solidFill>
              </a:rPr>
              <a:t>Automatic Human Tendency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A01E56-43E2-B68D-1118-8B2D16AFBC52}"/>
              </a:ext>
            </a:extLst>
          </p:cNvPr>
          <p:cNvGrpSpPr/>
          <p:nvPr/>
        </p:nvGrpSpPr>
        <p:grpSpPr>
          <a:xfrm>
            <a:off x="934147" y="1877701"/>
            <a:ext cx="2920410" cy="2481648"/>
            <a:chOff x="1077433" y="1233477"/>
            <a:chExt cx="2920410" cy="35402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7DFB13F-3B88-3EC8-BEEB-20AB6FAB5853}"/>
                </a:ext>
              </a:extLst>
            </p:cNvPr>
            <p:cNvSpPr/>
            <p:nvPr/>
          </p:nvSpPr>
          <p:spPr>
            <a:xfrm>
              <a:off x="1222745" y="1233477"/>
              <a:ext cx="2775098" cy="204135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T Norms Pro Light" panose="02000503020000020003" pitchFamily="2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A0FAB0-DEF1-348F-AC24-5B9FAB5EF02C}"/>
                </a:ext>
              </a:extLst>
            </p:cNvPr>
            <p:cNvSpPr/>
            <p:nvPr/>
          </p:nvSpPr>
          <p:spPr>
            <a:xfrm>
              <a:off x="1077433" y="2732335"/>
              <a:ext cx="2775098" cy="2041351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T Norms Pro Light" panose="02000503020000020003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70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6124A0F-2EEC-04F7-445D-B3897E39DE06}"/>
              </a:ext>
            </a:extLst>
          </p:cNvPr>
          <p:cNvSpPr/>
          <p:nvPr/>
        </p:nvSpPr>
        <p:spPr>
          <a:xfrm>
            <a:off x="-329609" y="1531188"/>
            <a:ext cx="10909004" cy="2945119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pic>
        <p:nvPicPr>
          <p:cNvPr id="2" name="Picture 1" descr="Untitled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822" y="1846459"/>
            <a:ext cx="6522357" cy="22649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329609" y="63502"/>
            <a:ext cx="9633097" cy="92333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chemeClr val="bg1"/>
                </a:solidFill>
              </a:rPr>
              <a:t>Be – Do – Have</a:t>
            </a:r>
          </a:p>
          <a:p>
            <a:pPr algn="ctr"/>
            <a:r>
              <a:rPr lang="en-US" sz="2700" dirty="0">
                <a:solidFill>
                  <a:schemeClr val="bg1"/>
                </a:solidFill>
              </a:rPr>
              <a:t> </a:t>
            </a:r>
            <a:r>
              <a:rPr lang="en-US" sz="2100" dirty="0">
                <a:solidFill>
                  <a:schemeClr val="bg1"/>
                </a:solidFill>
              </a:rPr>
              <a:t>A Paradigm Shift: </a:t>
            </a:r>
            <a:r>
              <a:rPr lang="en-US" sz="2100" i="1" dirty="0">
                <a:solidFill>
                  <a:schemeClr val="bg1"/>
                </a:solidFill>
              </a:rPr>
              <a:t>Intentional Way of Being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63C592-AE67-FA4D-29CC-18E4948D5E06}"/>
              </a:ext>
            </a:extLst>
          </p:cNvPr>
          <p:cNvSpPr/>
          <p:nvPr/>
        </p:nvSpPr>
        <p:spPr>
          <a:xfrm>
            <a:off x="3011714" y="1661886"/>
            <a:ext cx="2447165" cy="26561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EE5AB0-8A38-067E-CF49-17ADBB6E1BC8}"/>
              </a:ext>
            </a:extLst>
          </p:cNvPr>
          <p:cNvSpPr/>
          <p:nvPr/>
        </p:nvSpPr>
        <p:spPr>
          <a:xfrm>
            <a:off x="5458879" y="1741040"/>
            <a:ext cx="2582035" cy="265611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9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5659865-5ABB-EAB4-956A-36C38B87730E}"/>
              </a:ext>
            </a:extLst>
          </p:cNvPr>
          <p:cNvSpPr/>
          <p:nvPr/>
        </p:nvSpPr>
        <p:spPr>
          <a:xfrm>
            <a:off x="-305444" y="1630890"/>
            <a:ext cx="10725349" cy="2962375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0121" y="205979"/>
            <a:ext cx="9909544" cy="857250"/>
          </a:xfrm>
          <a:solidFill>
            <a:schemeClr val="accent4">
              <a:lumMod val="5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Paradigm Shift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35581" y="1924915"/>
            <a:ext cx="218155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This is a shift from the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vicious cycle of our</a:t>
            </a:r>
          </a:p>
          <a:p>
            <a:pPr algn="ctr"/>
            <a:r>
              <a:rPr lang="en-US" sz="1500" u="sng" dirty="0">
                <a:solidFill>
                  <a:schemeClr val="bg1"/>
                </a:solidFill>
              </a:rPr>
              <a:t>automatic human</a:t>
            </a:r>
          </a:p>
          <a:p>
            <a:pPr algn="ctr"/>
            <a:r>
              <a:rPr lang="en-US" sz="1500" u="sng" dirty="0">
                <a:solidFill>
                  <a:schemeClr val="bg1"/>
                </a:solidFill>
              </a:rPr>
              <a:t>tendency </a:t>
            </a:r>
            <a:r>
              <a:rPr lang="en-US" sz="1500" dirty="0">
                <a:solidFill>
                  <a:schemeClr val="bg1"/>
                </a:solidFill>
              </a:rPr>
              <a:t>to busily do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more in hopes that we’ll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have the results we want.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84963" y="2541772"/>
            <a:ext cx="49244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endParaRPr lang="en-US" sz="225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0881" y="1924915"/>
            <a:ext cx="184249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>
                <a:solidFill>
                  <a:schemeClr val="bg1"/>
                </a:solidFill>
              </a:rPr>
              <a:t>To an </a:t>
            </a:r>
            <a:r>
              <a:rPr lang="en-US" sz="1500" u="sng" dirty="0">
                <a:solidFill>
                  <a:schemeClr val="bg1"/>
                </a:solidFill>
              </a:rPr>
              <a:t>intentional way</a:t>
            </a:r>
          </a:p>
          <a:p>
            <a:pPr algn="ctr"/>
            <a:r>
              <a:rPr lang="en-US" sz="1500" u="sng" dirty="0">
                <a:solidFill>
                  <a:schemeClr val="bg1"/>
                </a:solidFill>
              </a:rPr>
              <a:t>of being </a:t>
            </a:r>
            <a:r>
              <a:rPr lang="en-US" sz="1500" dirty="0">
                <a:solidFill>
                  <a:schemeClr val="bg1"/>
                </a:solidFill>
              </a:rPr>
              <a:t>whereby we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take a stand to </a:t>
            </a:r>
            <a:r>
              <a:rPr lang="en-US" sz="1500" b="1" dirty="0">
                <a:solidFill>
                  <a:schemeClr val="bg1"/>
                </a:solidFill>
              </a:rPr>
              <a:t>be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consistent with our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commitment and</a:t>
            </a:r>
          </a:p>
          <a:p>
            <a:pPr algn="ctr"/>
            <a:r>
              <a:rPr lang="en-US" sz="1500" dirty="0">
                <a:solidFill>
                  <a:schemeClr val="bg1"/>
                </a:solidFill>
              </a:rPr>
              <a:t>act accordingly.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65674" y="3857130"/>
            <a:ext cx="3923190" cy="334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75" b="1" dirty="0">
                <a:solidFill>
                  <a:schemeClr val="bg1"/>
                </a:solidFill>
              </a:rPr>
              <a:t>This provides access to authentic leadership!</a:t>
            </a:r>
          </a:p>
        </p:txBody>
      </p:sp>
    </p:spTree>
    <p:extLst>
      <p:ext uri="{BB962C8B-B14F-4D97-AF65-F5344CB8AC3E}">
        <p14:creationId xmlns:p14="http://schemas.microsoft.com/office/powerpoint/2010/main" val="2884549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F888CD2-90E6-EAA1-CFB5-3047CF29D342}"/>
              </a:ext>
            </a:extLst>
          </p:cNvPr>
          <p:cNvSpPr/>
          <p:nvPr/>
        </p:nvSpPr>
        <p:spPr>
          <a:xfrm>
            <a:off x="-184297" y="116959"/>
            <a:ext cx="9664996" cy="255181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498" y="807137"/>
            <a:ext cx="81870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>
                <a:solidFill>
                  <a:schemeClr val="bg1"/>
                </a:solidFill>
              </a:rPr>
              <a:t>This distinction is relatively new in business</a:t>
            </a: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The “Purpose Driven” Movement</a:t>
            </a:r>
          </a:p>
          <a:p>
            <a:pPr algn="ctr"/>
            <a:endParaRPr lang="en-US" sz="2100" b="1" dirty="0">
              <a:solidFill>
                <a:schemeClr val="bg1"/>
              </a:solidFill>
            </a:endParaRPr>
          </a:p>
          <a:p>
            <a:pPr algn="ctr"/>
            <a:r>
              <a:rPr lang="en-US" sz="2100" b="1" dirty="0">
                <a:solidFill>
                  <a:schemeClr val="bg1"/>
                </a:solidFill>
              </a:rPr>
              <a:t>Consider how elite athletes use this distinction to support their success!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F4F5C6-8671-E3E4-51EC-9A2A5A254F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38" y="2984205"/>
            <a:ext cx="2752417" cy="188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EDF4DB04-8FE3-E02C-EE5C-99EB9B500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379" y="2984206"/>
            <a:ext cx="2836998" cy="189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ACA877D-85A8-48A2-0FA0-7CB5E9D73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452" y="2984204"/>
            <a:ext cx="3292548" cy="18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09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BE198EB-ED05-1980-C0BA-E84EF4FE7A11}"/>
              </a:ext>
            </a:extLst>
          </p:cNvPr>
          <p:cNvSpPr/>
          <p:nvPr/>
        </p:nvSpPr>
        <p:spPr>
          <a:xfrm>
            <a:off x="-782821" y="854378"/>
            <a:ext cx="10373388" cy="343474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96784" y="1700894"/>
          <a:ext cx="6232074" cy="2217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73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73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73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920">
                <a:tc>
                  <a:txBody>
                    <a:bodyPr/>
                    <a:lstStyle/>
                    <a:p>
                      <a:r>
                        <a:rPr lang="en-US" sz="1400" b="0" dirty="0"/>
                        <a:t>Who</a:t>
                      </a:r>
                      <a:r>
                        <a:rPr lang="en-US" sz="1400" b="0" baseline="0" dirty="0"/>
                        <a:t> do you want to </a:t>
                      </a:r>
                      <a:r>
                        <a:rPr lang="en-US" sz="1400" b="1" i="1" baseline="0" dirty="0"/>
                        <a:t>be</a:t>
                      </a:r>
                      <a:r>
                        <a:rPr lang="en-US" sz="1400" b="0" baseline="0" dirty="0"/>
                        <a:t> </a:t>
                      </a:r>
                      <a:endParaRPr lang="en-US" sz="1400" b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What do you want to </a:t>
                      </a:r>
                      <a:r>
                        <a:rPr lang="en-US" sz="1400" b="1" i="1" dirty="0"/>
                        <a:t>do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What do you want to </a:t>
                      </a:r>
                      <a:r>
                        <a:rPr lang="en-US" sz="1400" b="1" i="1" dirty="0"/>
                        <a:t>have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046950" y="1064116"/>
            <a:ext cx="5050100" cy="427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75" b="1" dirty="0">
                <a:solidFill>
                  <a:schemeClr val="bg1"/>
                </a:solidFill>
              </a:rPr>
              <a:t>Please List - As a Leader In Your Practice….</a:t>
            </a:r>
          </a:p>
        </p:txBody>
      </p:sp>
    </p:spTree>
    <p:extLst>
      <p:ext uri="{BB962C8B-B14F-4D97-AF65-F5344CB8AC3E}">
        <p14:creationId xmlns:p14="http://schemas.microsoft.com/office/powerpoint/2010/main" val="228108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60266F-3E11-BA8F-BFCB-D5A35B8B2A4A}"/>
              </a:ext>
            </a:extLst>
          </p:cNvPr>
          <p:cNvSpPr/>
          <p:nvPr/>
        </p:nvSpPr>
        <p:spPr>
          <a:xfrm>
            <a:off x="-223284" y="956849"/>
            <a:ext cx="10621925" cy="308352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  <a:latin typeface="TT Norms Pro Light" panose="02000503020000020003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2467" y="2201492"/>
            <a:ext cx="6359072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bg1"/>
                </a:solidFill>
              </a:rPr>
              <a:t>Please Share:</a:t>
            </a:r>
            <a:endParaRPr lang="en-US" dirty="0">
              <a:solidFill>
                <a:schemeClr val="bg1"/>
              </a:solidFill>
            </a:endParaRP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What do you see?</a:t>
            </a:r>
          </a:p>
          <a:p>
            <a:pPr marL="257175" indent="-257175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What do you experience in your body?</a:t>
            </a:r>
          </a:p>
          <a:p>
            <a:pPr marL="257175" indent="-257175">
              <a:buFont typeface="Arial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57175" indent="-257175">
              <a:buFont typeface="Arial"/>
              <a:buChar char="•"/>
            </a:pPr>
            <a:r>
              <a:rPr lang="en-US" dirty="0">
                <a:solidFill>
                  <a:schemeClr val="bg1"/>
                </a:solidFill>
              </a:rPr>
              <a:t>What actions are consistent with this new level of success?</a:t>
            </a:r>
          </a:p>
          <a:p>
            <a:endParaRPr lang="en-US" sz="15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639" y="956849"/>
            <a:ext cx="8166203" cy="135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25" b="1" dirty="0">
                <a:solidFill>
                  <a:schemeClr val="bg1"/>
                </a:solidFill>
              </a:rPr>
              <a:t>Now…</a:t>
            </a:r>
          </a:p>
          <a:p>
            <a:endParaRPr lang="en-US" sz="750" b="1" dirty="0">
              <a:solidFill>
                <a:schemeClr val="bg1"/>
              </a:solidFill>
            </a:endParaRPr>
          </a:p>
          <a:p>
            <a:r>
              <a:rPr lang="en-US" sz="2025" b="1" dirty="0">
                <a:solidFill>
                  <a:schemeClr val="bg1"/>
                </a:solidFill>
              </a:rPr>
              <a:t>Envision yourself individually, as a practice and as a company 1 year from now at a whole new level of success</a:t>
            </a:r>
          </a:p>
          <a:p>
            <a:endParaRPr lang="en-US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12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07CC9"/>
      </a:accent1>
      <a:accent2>
        <a:srgbClr val="82BC00"/>
      </a:accent2>
      <a:accent3>
        <a:srgbClr val="43A1A0"/>
      </a:accent3>
      <a:accent4>
        <a:srgbClr val="7D6B91"/>
      </a:accent4>
      <a:accent5>
        <a:srgbClr val="F35D01"/>
      </a:accent5>
      <a:accent6>
        <a:srgbClr val="89D2D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 3 Questions" id="{822B37F3-FD36-4667-8EB6-0232625A29EA}" vid="{F460C0E1-E974-4909-B9C9-AFE85817C268}"/>
    </a:ext>
  </a:extLst>
</a:theme>
</file>

<file path=ppt/theme/theme2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3 Questions" id="{822B37F3-FD36-4667-8EB6-0232625A29EA}" vid="{FCA8621A-CF9D-423E-A582-45B968E59EC1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3 Questions" id="{822B37F3-FD36-4667-8EB6-0232625A29EA}" vid="{7C423443-5F1A-407D-BEA8-3363602126D4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 3 Questions" id="{822B37F3-FD36-4667-8EB6-0232625A29EA}" vid="{CF401AD9-E986-4E09-87CE-B47D1044627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6F2769-7194-4217-93D3-3AF3A4742282}">
  <ds:schemaRefs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4214858-785C-42F7-BE66-6D0E79395FC8}">
  <ds:schemaRefs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15779</TotalTime>
  <Words>435</Words>
  <Application>Microsoft Office PowerPoint</Application>
  <PresentationFormat>On-screen Show (16:9)</PresentationFormat>
  <Paragraphs>89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Avenir</vt:lpstr>
      <vt:lpstr>Calibri</vt:lpstr>
      <vt:lpstr>Calibri Light</vt:lpstr>
      <vt:lpstr>Montserrat</vt:lpstr>
      <vt:lpstr>Roboto</vt:lpstr>
      <vt:lpstr>Segoe UI</vt:lpstr>
      <vt:lpstr>TT Norms Pro Light</vt:lpstr>
      <vt:lpstr>Wingdings</vt:lpstr>
      <vt:lpstr>Office Theme</vt:lpstr>
      <vt:lpstr>6_Custom Design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Paradigm Shift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Scott Conard, MD</cp:lastModifiedBy>
  <cp:revision>25</cp:revision>
  <cp:lastPrinted>2019-02-22T20:31:43Z</cp:lastPrinted>
  <dcterms:created xsi:type="dcterms:W3CDTF">2010-04-12T23:12:02Z</dcterms:created>
  <dcterms:modified xsi:type="dcterms:W3CDTF">2023-10-05T01:49:51Z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  <property fmtid="{D5CDD505-2E9C-101B-9397-08002B2CF9AE}" pid="3" name="MSIP_Label_8d935940-6e4f-40bc-8571-4b6af5ae29ec_Enabled">
    <vt:lpwstr>true</vt:lpwstr>
  </property>
  <property fmtid="{D5CDD505-2E9C-101B-9397-08002B2CF9AE}" pid="4" name="MSIP_Label_8d935940-6e4f-40bc-8571-4b6af5ae29ec_SetDate">
    <vt:lpwstr>2023-08-23T17:42:43Z</vt:lpwstr>
  </property>
  <property fmtid="{D5CDD505-2E9C-101B-9397-08002B2CF9AE}" pid="5" name="MSIP_Label_8d935940-6e4f-40bc-8571-4b6af5ae29ec_Method">
    <vt:lpwstr>Privileged</vt:lpwstr>
  </property>
  <property fmtid="{D5CDD505-2E9C-101B-9397-08002B2CF9AE}" pid="6" name="MSIP_Label_8d935940-6e4f-40bc-8571-4b6af5ae29ec_Name">
    <vt:lpwstr>Personal Label</vt:lpwstr>
  </property>
  <property fmtid="{D5CDD505-2E9C-101B-9397-08002B2CF9AE}" pid="7" name="MSIP_Label_8d935940-6e4f-40bc-8571-4b6af5ae29ec_SiteId">
    <vt:lpwstr>fc30035b-3c70-4609-8060-cd975d406f76</vt:lpwstr>
  </property>
  <property fmtid="{D5CDD505-2E9C-101B-9397-08002B2CF9AE}" pid="8" name="MSIP_Label_8d935940-6e4f-40bc-8571-4b6af5ae29ec_ActionId">
    <vt:lpwstr>d612450f-0a16-44c4-8bfd-962391daee9b</vt:lpwstr>
  </property>
  <property fmtid="{D5CDD505-2E9C-101B-9397-08002B2CF9AE}" pid="9" name="MSIP_Label_8d935940-6e4f-40bc-8571-4b6af5ae29ec_ContentBits">
    <vt:lpwstr>0</vt:lpwstr>
  </property>
</Properties>
</file>