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331" r:id="rId2"/>
    <p:sldId id="332" r:id="rId3"/>
    <p:sldId id="333" r:id="rId4"/>
    <p:sldId id="33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6C905-56F4-4AC7-8D4F-3BB7D22D2729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C43589-807B-40F8-91A9-943B46CF4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25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2"/>
          <p:cNvSpPr>
            <a:spLocks noGrp="1"/>
          </p:cNvSpPr>
          <p:nvPr>
            <p:ph type="body" idx="3"/>
          </p:nvPr>
        </p:nvSpPr>
        <p:spPr>
          <a:xfrm>
            <a:off x="731520" y="4560570"/>
            <a:ext cx="5852160" cy="4320540"/>
          </a:xfrm>
        </p:spPr>
        <p:txBody>
          <a:bodyPr/>
          <a:lstStyle/>
          <a:p>
            <a:pPr lvl="0"/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Trainer will present the slide on commonalities and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 will identify two commonalities (things in common)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have which are not related to their work in child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welfare.</a:t>
            </a:r>
          </a:p>
          <a:p>
            <a:pPr lvl="0"/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Trainer will debrief activity and the level of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difficulty.  What did it take for the group to succeed?</a:t>
            </a:r>
          </a:p>
          <a:p>
            <a:pPr>
              <a:lnSpc>
                <a:spcPct val="11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198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2"/>
          <p:cNvSpPr>
            <a:spLocks noGrp="1"/>
          </p:cNvSpPr>
          <p:nvPr>
            <p:ph type="body" idx="3"/>
          </p:nvPr>
        </p:nvSpPr>
        <p:spPr>
          <a:xfrm>
            <a:off x="731520" y="4560570"/>
            <a:ext cx="5852160" cy="4320540"/>
          </a:xfrm>
        </p:spPr>
        <p:txBody>
          <a:bodyPr/>
          <a:lstStyle/>
          <a:p>
            <a:pPr lvl="0"/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Trainer will present the slide on commonalities and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 will identify two commonalities (things in common)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have which are not related to their work in child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welfare.</a:t>
            </a:r>
          </a:p>
          <a:p>
            <a:pPr lvl="0"/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Trainer will debrief activity and the level of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difficulty.  What did it take for the group to succeed?</a:t>
            </a:r>
          </a:p>
          <a:p>
            <a:pPr>
              <a:lnSpc>
                <a:spcPct val="11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045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2"/>
          <p:cNvSpPr>
            <a:spLocks noGrp="1"/>
          </p:cNvSpPr>
          <p:nvPr>
            <p:ph type="body" idx="3"/>
          </p:nvPr>
        </p:nvSpPr>
        <p:spPr>
          <a:xfrm>
            <a:off x="731520" y="4560570"/>
            <a:ext cx="5852160" cy="4320540"/>
          </a:xfrm>
        </p:spPr>
        <p:txBody>
          <a:bodyPr/>
          <a:lstStyle/>
          <a:p>
            <a:pPr lvl="0"/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Trainer will present the slide on commonalities and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 will identify two commonalities (things in common)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have which are not related to their work in child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welfare.</a:t>
            </a:r>
          </a:p>
          <a:p>
            <a:pPr lvl="0"/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Trainer will debrief activity and the level of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difficulty.  What did it take for the group to succeed?</a:t>
            </a:r>
          </a:p>
          <a:p>
            <a:pPr>
              <a:lnSpc>
                <a:spcPct val="11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282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7" name="Notes Placeholder 2"/>
          <p:cNvSpPr>
            <a:spLocks noGrp="1"/>
          </p:cNvSpPr>
          <p:nvPr>
            <p:ph type="body" idx="3"/>
          </p:nvPr>
        </p:nvSpPr>
        <p:spPr>
          <a:xfrm>
            <a:off x="731520" y="4560570"/>
            <a:ext cx="5852160" cy="4320540"/>
          </a:xfrm>
        </p:spPr>
        <p:txBody>
          <a:bodyPr/>
          <a:lstStyle/>
          <a:p>
            <a:pPr lvl="0"/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Trainer will present the slide on commonalities and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differences.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Group will identify two commonalities (things in common)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they have which are not related to their work in child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welfare.</a:t>
            </a:r>
          </a:p>
          <a:p>
            <a:pPr lvl="0"/>
            <a:r>
              <a:rPr lang="en-US" sz="120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Trainer will debrief activity and the level of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difficulty.  What did it take for the group to succeed?</a:t>
            </a:r>
          </a:p>
          <a:p>
            <a:pPr>
              <a:lnSpc>
                <a:spcPct val="115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020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FE40E-8D38-43DD-B57B-173081621D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AADAFD-84F3-41B6-9D2D-250BA3456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ED218-BB6D-45A9-9519-936EB201D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A33-59BB-4055-86B6-B11ECBEA558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AD4E1-634B-43A2-90BB-BB9565B5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5DCE49-E607-43CB-8B52-8FE44C7EF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DA78-DF3C-4901-933A-7A1FF48B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999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2D615-BD46-4083-9F6A-787BE0900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4C8775-B325-464C-AE4A-00A8CC1D4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67B2C-A14C-4F43-9465-C683CA8C0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A33-59BB-4055-86B6-B11ECBEA558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4C08A3-821C-44F0-B0C3-C9AC17551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733BF-5714-4902-9E40-8752BFC79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DA78-DF3C-4901-933A-7A1FF48B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01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1E3B33-9E94-4E9F-AB68-DA0E919C25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4D622F-DFD6-4FBC-A6B8-72F7F6F0CC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B7854D-7258-4BE5-9431-4FA6F7755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A33-59BB-4055-86B6-B11ECBEA558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1ACE52-9027-48CC-9195-B83293870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FA579-1B8C-4882-BA73-A0DC5B9C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DA78-DF3C-4901-933A-7A1FF48B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89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7520A-E193-477B-BAEB-901541315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482685-8ABF-4EA9-BB09-A41E8D6F43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FE504-E25E-4928-8B00-1C36D73D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A33-59BB-4055-86B6-B11ECBEA558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10AB25-94EC-4573-97B8-1E951FAB9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EEFD9-58F9-44B3-91C5-2AF14146A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DA78-DF3C-4901-933A-7A1FF48B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02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C18E9-C2DE-4E8E-A57D-B6939EB11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75570-81AB-4BC6-B205-629C17A51A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E96EF4-5AB0-406F-AAF7-2A44183C5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A33-59BB-4055-86B6-B11ECBEA558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D7C00D-B9BC-4B4D-AE49-67A65BDE5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74FC2-D882-4C7B-829E-C7ED02376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DA78-DF3C-4901-933A-7A1FF48B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339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3D71B-85B9-461B-A56A-65A59CBB7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A24B3-0FF3-4175-BD7F-1AC641C363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ABE472-D92F-4129-B1B1-F693DAEFC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95E645-0A26-46DC-A525-5E70E266F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A33-59BB-4055-86B6-B11ECBEA558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93528-1C3A-478D-A3C2-3153C2D54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61F4AE-EA14-4A42-A749-8C9DD28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DA78-DF3C-4901-933A-7A1FF48B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88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001E7-E603-45CE-9552-BC4CFB22B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337E-7C20-4CE8-817D-271A5E3E4B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6BC1C1E-9B2B-4820-9504-F8D3760A7C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10E58C-6B26-4B8E-9C86-D9F39DDD7E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AD53268-1E0B-4499-882F-F003FE91FC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91E40-E081-497F-BF3D-525ED823F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A33-59BB-4055-86B6-B11ECBEA558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D3DD14-2AC6-4893-84A3-9AF96E193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2AD5C5-C110-4154-8564-22F83FDCB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DA78-DF3C-4901-933A-7A1FF48B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012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53E6C-48DD-4C2C-B477-4A7430ADB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822D22-413D-4FF2-9DD7-8C9C7D104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A33-59BB-4055-86B6-B11ECBEA558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970C95-68D2-4AEE-98A1-AD63F5A7A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410A8-0CD8-4D0D-9EFA-1E447F7B8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DA78-DF3C-4901-933A-7A1FF48B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242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BFA4F0-061B-4524-929A-0C68895C5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A33-59BB-4055-86B6-B11ECBEA558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413A56-2CFD-48BE-9088-80729689D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F6D1DF-4813-47F9-9457-205CA1422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DA78-DF3C-4901-933A-7A1FF48B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896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7B2582-8480-46CC-BFA2-DF801B165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B5ECD1-12DC-4BDD-AD02-C7285847C3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5A2573-1860-406A-B8F5-40E9AD42610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993A5A-A233-4078-9E50-2D9C4E42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A33-59BB-4055-86B6-B11ECBEA558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D54F8E-0295-47EC-B921-1E59CB8DE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F374D7-370B-40AE-964C-6989A74E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DA78-DF3C-4901-933A-7A1FF48B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9610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E01E6-B943-408C-A7A4-18791989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7A1E3AA-D78F-4973-8DF9-49DC986498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574D35-8702-456D-9A1C-6C2B7ACB16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90E86-5841-4CA5-BE34-B21A450C4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1AA33-59BB-4055-86B6-B11ECBEA558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42A767-383E-477A-96F4-B73EE01AA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55562-DA31-4DC6-B0FF-ECEAB2242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2DA78-DF3C-4901-933A-7A1FF48B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529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4AAE48-B2E8-4EE7-A262-F01F383F1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6B1FE3-DB55-4A49-9DDD-D859285049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3D3AA7-290A-404C-A1CB-54F0614D4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1AA33-59BB-4055-86B6-B11ECBEA5587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D2CF17-5C4E-4984-A12C-DE5481929C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6BD824-F4CC-4314-87E1-D20E007B60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2DA78-DF3C-4901-933A-7A1FF48B99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3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20685B3-649A-1549-9036-C1971714A5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4901" y="6363730"/>
            <a:ext cx="9153099" cy="49427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E19AD87-6D1A-46BA-8CCE-5783494B6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3236" y="344210"/>
            <a:ext cx="4596428" cy="63976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Arial Black" panose="020B0A04020102020204" pitchFamily="34" charset="0"/>
              </a:rPr>
              <a:t>Early Childhood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551BAF-AE56-492C-A341-4C002B36BF65}"/>
              </a:ext>
            </a:extLst>
          </p:cNvPr>
          <p:cNvSpPr/>
          <p:nvPr/>
        </p:nvSpPr>
        <p:spPr>
          <a:xfrm>
            <a:off x="1514901" y="1209260"/>
            <a:ext cx="9153099" cy="50325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7C298A-C644-49E6-A942-797D2420C7DD}"/>
              </a:ext>
            </a:extLst>
          </p:cNvPr>
          <p:cNvSpPr/>
          <p:nvPr/>
        </p:nvSpPr>
        <p:spPr>
          <a:xfrm rot="5400000">
            <a:off x="5862850" y="-197128"/>
            <a:ext cx="457200" cy="2819400"/>
          </a:xfrm>
          <a:prstGeom prst="rect">
            <a:avLst/>
          </a:prstGeom>
          <a:solidFill>
            <a:srgbClr val="344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36503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20685B3-649A-1549-9036-C1971714A5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4901" y="6363730"/>
            <a:ext cx="9153099" cy="49427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E19AD87-6D1A-46BA-8CCE-5783494B6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7493" y="296345"/>
            <a:ext cx="3707914" cy="63976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Arial Black" panose="020B0A04020102020204" pitchFamily="34" charset="0"/>
              </a:rPr>
              <a:t>School Aged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551BAF-AE56-492C-A341-4C002B36BF65}"/>
              </a:ext>
            </a:extLst>
          </p:cNvPr>
          <p:cNvSpPr/>
          <p:nvPr/>
        </p:nvSpPr>
        <p:spPr>
          <a:xfrm>
            <a:off x="1514901" y="1209260"/>
            <a:ext cx="9153099" cy="50325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7C298A-C644-49E6-A942-797D2420C7DD}"/>
              </a:ext>
            </a:extLst>
          </p:cNvPr>
          <p:cNvSpPr/>
          <p:nvPr/>
        </p:nvSpPr>
        <p:spPr>
          <a:xfrm rot="5400000">
            <a:off x="5862850" y="-197128"/>
            <a:ext cx="457200" cy="2819400"/>
          </a:xfrm>
          <a:prstGeom prst="rect">
            <a:avLst/>
          </a:prstGeom>
          <a:solidFill>
            <a:srgbClr val="344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5119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20685B3-649A-1549-9036-C1971714A5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4901" y="6363730"/>
            <a:ext cx="9153099" cy="49427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E19AD87-6D1A-46BA-8CCE-5783494B6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17216" y="296345"/>
            <a:ext cx="3548468" cy="63976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Arial Black" panose="020B0A04020102020204" pitchFamily="34" charset="0"/>
              </a:rPr>
              <a:t>Adolescent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551BAF-AE56-492C-A341-4C002B36BF65}"/>
              </a:ext>
            </a:extLst>
          </p:cNvPr>
          <p:cNvSpPr/>
          <p:nvPr/>
        </p:nvSpPr>
        <p:spPr>
          <a:xfrm>
            <a:off x="1514901" y="1209260"/>
            <a:ext cx="9153099" cy="50325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7C298A-C644-49E6-A942-797D2420C7DD}"/>
              </a:ext>
            </a:extLst>
          </p:cNvPr>
          <p:cNvSpPr/>
          <p:nvPr/>
        </p:nvSpPr>
        <p:spPr>
          <a:xfrm rot="5400000">
            <a:off x="5862850" y="-197128"/>
            <a:ext cx="457200" cy="2819400"/>
          </a:xfrm>
          <a:prstGeom prst="rect">
            <a:avLst/>
          </a:prstGeom>
          <a:solidFill>
            <a:srgbClr val="344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31932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B20685B3-649A-1549-9036-C1971714A58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14901" y="6363730"/>
            <a:ext cx="9153099" cy="494270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AE19AD87-6D1A-46BA-8CCE-5783494B6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63687" y="344210"/>
            <a:ext cx="7328452" cy="63976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chemeClr val="accent1"/>
                </a:solidFill>
                <a:latin typeface="Arial Black" panose="020B0A04020102020204" pitchFamily="34" charset="0"/>
              </a:rPr>
              <a:t>Transitional Age Youth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551BAF-AE56-492C-A341-4C002B36BF65}"/>
              </a:ext>
            </a:extLst>
          </p:cNvPr>
          <p:cNvSpPr/>
          <p:nvPr/>
        </p:nvSpPr>
        <p:spPr>
          <a:xfrm>
            <a:off x="1514901" y="1209260"/>
            <a:ext cx="9153099" cy="503251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87C298A-C644-49E6-A942-797D2420C7DD}"/>
              </a:ext>
            </a:extLst>
          </p:cNvPr>
          <p:cNvSpPr/>
          <p:nvPr/>
        </p:nvSpPr>
        <p:spPr>
          <a:xfrm rot="5400000">
            <a:off x="5862850" y="-197128"/>
            <a:ext cx="457200" cy="2819400"/>
          </a:xfrm>
          <a:prstGeom prst="rect">
            <a:avLst/>
          </a:prstGeom>
          <a:solidFill>
            <a:srgbClr val="34495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37919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220</Words>
  <Application>Microsoft Office PowerPoint</Application>
  <PresentationFormat>Widescreen</PresentationFormat>
  <Paragraphs>32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Office Theme</vt:lpstr>
      <vt:lpstr>Early Childhood</vt:lpstr>
      <vt:lpstr>School Aged</vt:lpstr>
      <vt:lpstr>Adolescent</vt:lpstr>
      <vt:lpstr>Transitional Age Youth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Childhood</dc:title>
  <dc:creator>Misty D. Fraunfelter</dc:creator>
  <cp:lastModifiedBy>Misty D. Fraunfelter</cp:lastModifiedBy>
  <cp:revision>1</cp:revision>
  <dcterms:created xsi:type="dcterms:W3CDTF">2021-02-02T22:32:22Z</dcterms:created>
  <dcterms:modified xsi:type="dcterms:W3CDTF">2021-07-28T15:19:29Z</dcterms:modified>
</cp:coreProperties>
</file>