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8668" r:id="rId6"/>
    <p:sldMasterId id="2147488683" r:id="rId7"/>
    <p:sldMasterId id="2147488688" r:id="rId8"/>
    <p:sldMasterId id="2147488694" r:id="rId9"/>
    <p:sldMasterId id="2147488718" r:id="rId10"/>
    <p:sldMasterId id="2147488730" r:id="rId11"/>
    <p:sldMasterId id="2147488732" r:id="rId12"/>
    <p:sldMasterId id="2147488746" r:id="rId13"/>
    <p:sldMasterId id="2147488764" r:id="rId14"/>
  </p:sldMasterIdLst>
  <p:notesMasterIdLst>
    <p:notesMasterId r:id="rId53"/>
  </p:notesMasterIdLst>
  <p:handoutMasterIdLst>
    <p:handoutMasterId r:id="rId54"/>
  </p:handoutMasterIdLst>
  <p:sldIdLst>
    <p:sldId id="256" r:id="rId15"/>
    <p:sldId id="259" r:id="rId16"/>
    <p:sldId id="1593" r:id="rId17"/>
    <p:sldId id="525" r:id="rId18"/>
    <p:sldId id="1358" r:id="rId19"/>
    <p:sldId id="1262" r:id="rId20"/>
    <p:sldId id="1275" r:id="rId21"/>
    <p:sldId id="1423" r:id="rId22"/>
    <p:sldId id="1415" r:id="rId23"/>
    <p:sldId id="1276" r:id="rId24"/>
    <p:sldId id="1338" r:id="rId25"/>
    <p:sldId id="1375" r:id="rId26"/>
    <p:sldId id="1378" r:id="rId27"/>
    <p:sldId id="1441" r:id="rId28"/>
    <p:sldId id="1440" r:id="rId29"/>
    <p:sldId id="1263" r:id="rId30"/>
    <p:sldId id="1195" r:id="rId31"/>
    <p:sldId id="1324" r:id="rId32"/>
    <p:sldId id="1427" r:id="rId33"/>
    <p:sldId id="1428" r:id="rId34"/>
    <p:sldId id="1429" r:id="rId35"/>
    <p:sldId id="1426" r:id="rId36"/>
    <p:sldId id="1384" r:id="rId37"/>
    <p:sldId id="1581" r:id="rId38"/>
    <p:sldId id="1578" r:id="rId39"/>
    <p:sldId id="1468" r:id="rId40"/>
    <p:sldId id="1591" r:id="rId41"/>
    <p:sldId id="1594" r:id="rId42"/>
    <p:sldId id="1595" r:id="rId43"/>
    <p:sldId id="1596" r:id="rId44"/>
    <p:sldId id="1597" r:id="rId45"/>
    <p:sldId id="1036" r:id="rId46"/>
    <p:sldId id="1571" r:id="rId47"/>
    <p:sldId id="1573" r:id="rId48"/>
    <p:sldId id="303" r:id="rId49"/>
    <p:sldId id="1601" r:id="rId50"/>
    <p:sldId id="1602" r:id="rId51"/>
    <p:sldId id="1603" r:id="rId52"/>
  </p:sldIdLst>
  <p:sldSz cx="12192000" cy="6858000"/>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56" userDrawn="1">
          <p15:clr>
            <a:srgbClr val="A4A3A4"/>
          </p15:clr>
        </p15:guide>
        <p15:guide id="2" pos="456" userDrawn="1">
          <p15:clr>
            <a:srgbClr val="A4A3A4"/>
          </p15:clr>
        </p15:guide>
        <p15:guide id="3" orient="horz" pos="744" userDrawn="1">
          <p15:clr>
            <a:srgbClr val="A4A3A4"/>
          </p15:clr>
        </p15:guide>
        <p15:guide id="4" pos="528"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dfield, Casey" initials="BC" lastIdx="32" clrIdx="0"/>
  <p:cmAuthor id="1" name="Griffin, KKoby (CTR)" initials="GK(" lastIdx="64" clrIdx="1">
    <p:extLst>
      <p:ext uri="{19B8F6BF-5375-455C-9EA6-DF929625EA0E}">
        <p15:presenceInfo xmlns:p15="http://schemas.microsoft.com/office/powerpoint/2012/main" userId="S::0876504441@FEMA.DHS.GOV::eae243f4-919d-4d73-a249-0b236d561922" providerId="AD"/>
      </p:ext>
    </p:extLst>
  </p:cmAuthor>
  <p:cmAuthor id="2" name="Rohwer, Kelsey" initials="RK" lastIdx="9" clrIdx="2">
    <p:extLst>
      <p:ext uri="{19B8F6BF-5375-455C-9EA6-DF929625EA0E}">
        <p15:presenceInfo xmlns:p15="http://schemas.microsoft.com/office/powerpoint/2012/main" userId="S::Kelsey.Rohwer@ieminc.com::b0027976-d580-4c59-a538-a9b52d60e1d8" providerId="AD"/>
      </p:ext>
    </p:extLst>
  </p:cmAuthor>
  <p:cmAuthor id="3" name="Merchan, Jennifer (CTR)" initials="MJ(" lastIdx="61" clrIdx="3">
    <p:extLst>
      <p:ext uri="{19B8F6BF-5375-455C-9EA6-DF929625EA0E}">
        <p15:presenceInfo xmlns:p15="http://schemas.microsoft.com/office/powerpoint/2012/main" userId="S::0765557203@FEMA.DHS.GOV::a3e81be8-31d3-4efd-8f9a-5773a4cbffc3" providerId="AD"/>
      </p:ext>
    </p:extLst>
  </p:cmAuthor>
  <p:cmAuthor id="4" name="Mak, Morgan" initials="MM" lastIdx="26" clrIdx="4">
    <p:extLst>
      <p:ext uri="{19B8F6BF-5375-455C-9EA6-DF929625EA0E}">
        <p15:presenceInfo xmlns:p15="http://schemas.microsoft.com/office/powerpoint/2012/main" userId="S::0149011195@FEMA.DHS.GOV::6369bd2a-2bba-489e-b545-3d2debe73396" providerId="AD"/>
      </p:ext>
    </p:extLst>
  </p:cmAuthor>
  <p:cmAuthor id="5" name="Payne, Bryan (CTR)" initials="PB(" lastIdx="6" clrIdx="5">
    <p:extLst>
      <p:ext uri="{19B8F6BF-5375-455C-9EA6-DF929625EA0E}">
        <p15:presenceInfo xmlns:p15="http://schemas.microsoft.com/office/powerpoint/2012/main" userId="S::0327595755@fema.dhs.gov::7b139405-0864-42c9-8d8a-fe9f7a7e6bd4" providerId="AD"/>
      </p:ext>
    </p:extLst>
  </p:cmAuthor>
  <p:cmAuthor id="6" name="Grant, Katelyn" initials="GK" lastIdx="20" clrIdx="6">
    <p:extLst>
      <p:ext uri="{19B8F6BF-5375-455C-9EA6-DF929625EA0E}">
        <p15:presenceInfo xmlns:p15="http://schemas.microsoft.com/office/powerpoint/2012/main" userId="S::0463539102@FEMA.DHS.GOV::198182c7-3cf3-4728-8b79-88ffc86954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63"/>
    <a:srgbClr val="FFFFFF"/>
    <a:srgbClr val="00B800"/>
    <a:srgbClr val="333333"/>
    <a:srgbClr val="C0C2C4"/>
    <a:srgbClr val="C41230"/>
    <a:srgbClr val="070000"/>
    <a:srgbClr val="FF00FF"/>
    <a:srgbClr val="F1F1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39" autoAdjust="0"/>
    <p:restoredTop sz="82725" autoAdjust="0"/>
  </p:normalViewPr>
  <p:slideViewPr>
    <p:cSldViewPr snapToGrid="0">
      <p:cViewPr varScale="1">
        <p:scale>
          <a:sx n="67" d="100"/>
          <a:sy n="67" d="100"/>
        </p:scale>
        <p:origin x="902" y="62"/>
      </p:cViewPr>
      <p:guideLst>
        <p:guide orient="horz" pos="456"/>
        <p:guide pos="456"/>
        <p:guide orient="horz" pos="744"/>
        <p:guide pos="52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8.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commentAuthors" Target="commentAuthor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6.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customXml" Target="../customXml/item5.xml"/><Relationship Id="rId19"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presProps" Target="presProps.xml"/><Relationship Id="rId8" Type="http://schemas.openxmlformats.org/officeDocument/2006/relationships/slideMaster" Target="slideMasters/slideMaster3.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7.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viewProps" Target="viewProps.xml"/><Relationship Id="rId10" Type="http://schemas.openxmlformats.org/officeDocument/2006/relationships/slideMaster" Target="slideMasters/slideMaster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04F092-2892-40CD-85D3-B9448DC11D85}" type="doc">
      <dgm:prSet loTypeId="urn:microsoft.com/office/officeart/2005/8/layout/orgChart1" loCatId="hierarchy" qsTypeId="urn:microsoft.com/office/officeart/2005/8/quickstyle/simple2" qsCatId="simple" csTypeId="urn:microsoft.com/office/officeart/2005/8/colors/accent0_2" csCatId="mainScheme" phldr="1"/>
      <dgm:spPr/>
      <dgm:t>
        <a:bodyPr/>
        <a:lstStyle/>
        <a:p>
          <a:endParaRPr lang="en-US"/>
        </a:p>
      </dgm:t>
    </dgm:pt>
    <dgm:pt modelId="{DCACE99B-0E23-489D-AE65-C1D4BFF788A1}">
      <dgm:prSet phldrT="[Text]" custT="1"/>
      <dgm:spPr>
        <a:xfrm>
          <a:off x="1357041" y="1664527"/>
          <a:ext cx="1189715" cy="594857"/>
        </a:xfrm>
        <a:gradFill rotWithShape="0">
          <a:gsLst>
            <a:gs pos="0">
              <a:sysClr val="window" lastClr="FFFFFF">
                <a:lumMod val="95000"/>
              </a:sysClr>
            </a:gs>
            <a:gs pos="100000">
              <a:srgbClr val="E7E6E6">
                <a:lumMod val="90000"/>
              </a:srgbClr>
            </a:gs>
          </a:gsLst>
          <a:lin ang="5400000" scaled="1"/>
        </a:gradFill>
        <a:ln w="19050" cap="flat" cmpd="sng" algn="ctr">
          <a:solidFill>
            <a:srgbClr val="005288">
              <a:shade val="80000"/>
              <a:hueOff val="0"/>
              <a:satOff val="0"/>
              <a:lumOff val="0"/>
              <a:alphaOff val="0"/>
            </a:srgbClr>
          </a:solidFill>
          <a:prstDash val="solid"/>
          <a:miter lim="800000"/>
        </a:ln>
        <a:effectLst/>
      </dgm:spPr>
      <dgm:t>
        <a:bodyPr/>
        <a:lstStyle/>
        <a:p>
          <a:pPr>
            <a:buNone/>
          </a:pPr>
          <a:r>
            <a:rPr lang="en-US" sz="1400" b="1" dirty="0">
              <a:solidFill>
                <a:srgbClr val="005288">
                  <a:hueOff val="0"/>
                  <a:satOff val="0"/>
                  <a:lumOff val="0"/>
                  <a:alphaOff val="0"/>
                </a:srgbClr>
              </a:solidFill>
              <a:latin typeface="Calibri" panose="020F0502020204030204"/>
              <a:ea typeface="+mn-ea"/>
              <a:cs typeface="+mn-cs"/>
            </a:rPr>
            <a:t>Branch I</a:t>
          </a:r>
          <a:br>
            <a:rPr lang="en-US" sz="1400" b="1" dirty="0">
              <a:solidFill>
                <a:srgbClr val="005288">
                  <a:hueOff val="0"/>
                  <a:satOff val="0"/>
                  <a:lumOff val="0"/>
                  <a:alphaOff val="0"/>
                </a:srgbClr>
              </a:solidFill>
              <a:latin typeface="Calibri" panose="020F0502020204030204"/>
              <a:ea typeface="+mn-ea"/>
              <a:cs typeface="+mn-cs"/>
            </a:rPr>
          </a:br>
          <a:r>
            <a:rPr lang="en-US" sz="1400" dirty="0">
              <a:solidFill>
                <a:srgbClr val="005288">
                  <a:hueOff val="0"/>
                  <a:satOff val="0"/>
                  <a:lumOff val="0"/>
                  <a:alphaOff val="0"/>
                </a:srgbClr>
              </a:solidFill>
              <a:latin typeface="Calibri" panose="020F0502020204030204"/>
              <a:ea typeface="+mn-ea"/>
              <a:cs typeface="+mn-cs"/>
            </a:rPr>
            <a:t>Northwest</a:t>
          </a:r>
          <a:endParaRPr lang="en-US" sz="1400" b="1" dirty="0">
            <a:solidFill>
              <a:srgbClr val="005288">
                <a:hueOff val="0"/>
                <a:satOff val="0"/>
                <a:lumOff val="0"/>
                <a:alphaOff val="0"/>
              </a:srgbClr>
            </a:solidFill>
            <a:latin typeface="Calibri" panose="020F0502020204030204"/>
            <a:ea typeface="+mn-ea"/>
            <a:cs typeface="+mn-cs"/>
          </a:endParaRPr>
        </a:p>
      </dgm:t>
    </dgm:pt>
    <dgm:pt modelId="{ACC0141F-65CE-488A-B169-242283D0A168}" type="parTrans" cxnId="{5B6B214B-9866-4F2B-8914-14149A568C70}">
      <dgm:prSet/>
      <dgm:spPr>
        <a:xfrm>
          <a:off x="1951899" y="1414687"/>
          <a:ext cx="3598890" cy="249840"/>
        </a:xfrm>
        <a:noFill/>
        <a:ln w="12700" cap="flat" cmpd="sng" algn="ctr">
          <a:noFill/>
          <a:prstDash val="solid"/>
          <a:miter lim="800000"/>
        </a:ln>
        <a:effectLst/>
      </dgm:spPr>
      <dgm:t>
        <a:bodyPr/>
        <a:lstStyle/>
        <a:p>
          <a:endParaRPr lang="en-US"/>
        </a:p>
      </dgm:t>
    </dgm:pt>
    <dgm:pt modelId="{B59B59A2-EB84-4FF3-A67C-992D76F4BA4A}" type="sibTrans" cxnId="{5B6B214B-9866-4F2B-8914-14149A568C70}">
      <dgm:prSet/>
      <dgm:spPr/>
      <dgm:t>
        <a:bodyPr/>
        <a:lstStyle/>
        <a:p>
          <a:endParaRPr lang="en-US"/>
        </a:p>
      </dgm:t>
    </dgm:pt>
    <dgm:pt modelId="{39B0E99C-618B-4199-8C94-5B854D026B98}">
      <dgm:prSet phldrT="[Text]" custT="1"/>
      <dgm:spPr>
        <a:xfrm>
          <a:off x="2796597" y="1664527"/>
          <a:ext cx="1189715" cy="594857"/>
        </a:xfrm>
        <a:gradFill rotWithShape="0">
          <a:gsLst>
            <a:gs pos="0">
              <a:sysClr val="window" lastClr="FFFFFF">
                <a:lumMod val="95000"/>
              </a:sysClr>
            </a:gs>
            <a:gs pos="100000">
              <a:srgbClr val="E7E6E6">
                <a:lumMod val="90000"/>
              </a:srgbClr>
            </a:gs>
          </a:gsLst>
          <a:lin ang="5400000" scaled="1"/>
        </a:gradFill>
        <a:ln w="19050" cap="flat" cmpd="sng" algn="ctr">
          <a:solidFill>
            <a:srgbClr val="005288">
              <a:shade val="80000"/>
              <a:hueOff val="0"/>
              <a:satOff val="0"/>
              <a:lumOff val="0"/>
              <a:alphaOff val="0"/>
            </a:srgbClr>
          </a:solidFill>
          <a:prstDash val="solid"/>
          <a:miter lim="800000"/>
        </a:ln>
        <a:effectLst/>
      </dgm:spPr>
      <dgm:t>
        <a:bodyPr/>
        <a:lstStyle/>
        <a:p>
          <a:pPr>
            <a:buNone/>
          </a:pPr>
          <a:r>
            <a:rPr lang="en-US" sz="1400" b="1" dirty="0">
              <a:solidFill>
                <a:srgbClr val="005288">
                  <a:hueOff val="0"/>
                  <a:satOff val="0"/>
                  <a:lumOff val="0"/>
                  <a:alphaOff val="0"/>
                </a:srgbClr>
              </a:solidFill>
              <a:latin typeface="Calibri" panose="020F0502020204030204"/>
              <a:ea typeface="+mn-ea"/>
              <a:cs typeface="+mn-cs"/>
            </a:rPr>
            <a:t>Branch II</a:t>
          </a:r>
          <a:br>
            <a:rPr lang="en-US" sz="1400" b="1" dirty="0">
              <a:solidFill>
                <a:srgbClr val="005288">
                  <a:hueOff val="0"/>
                  <a:satOff val="0"/>
                  <a:lumOff val="0"/>
                  <a:alphaOff val="0"/>
                </a:srgbClr>
              </a:solidFill>
              <a:latin typeface="Calibri" panose="020F0502020204030204"/>
              <a:ea typeface="+mn-ea"/>
              <a:cs typeface="+mn-cs"/>
            </a:rPr>
          </a:br>
          <a:r>
            <a:rPr lang="en-US" sz="1400" dirty="0">
              <a:solidFill>
                <a:srgbClr val="005288">
                  <a:hueOff val="0"/>
                  <a:satOff val="0"/>
                  <a:lumOff val="0"/>
                  <a:alphaOff val="0"/>
                </a:srgbClr>
              </a:solidFill>
              <a:latin typeface="Calibri" panose="020F0502020204030204"/>
              <a:ea typeface="+mn-ea"/>
              <a:cs typeface="+mn-cs"/>
            </a:rPr>
            <a:t>Southwest</a:t>
          </a:r>
          <a:endParaRPr lang="en-US" sz="1400" b="1" dirty="0">
            <a:solidFill>
              <a:srgbClr val="005288">
                <a:hueOff val="0"/>
                <a:satOff val="0"/>
                <a:lumOff val="0"/>
                <a:alphaOff val="0"/>
              </a:srgbClr>
            </a:solidFill>
            <a:latin typeface="Calibri" panose="020F0502020204030204"/>
            <a:ea typeface="+mn-ea"/>
            <a:cs typeface="+mn-cs"/>
          </a:endParaRPr>
        </a:p>
      </dgm:t>
    </dgm:pt>
    <dgm:pt modelId="{11D5543F-ED48-425B-A665-BA9ECD7C1D08}" type="parTrans" cxnId="{CD5082AC-48D9-454B-ADF0-9CBF66B872AE}">
      <dgm:prSet/>
      <dgm:spPr>
        <a:xfrm>
          <a:off x="3391455" y="1414687"/>
          <a:ext cx="2159334" cy="249840"/>
        </a:xfrm>
        <a:noFill/>
        <a:ln w="12700" cap="flat" cmpd="sng" algn="ctr">
          <a:noFill/>
          <a:prstDash val="solid"/>
          <a:miter lim="800000"/>
        </a:ln>
        <a:effectLst/>
      </dgm:spPr>
      <dgm:t>
        <a:bodyPr/>
        <a:lstStyle/>
        <a:p>
          <a:endParaRPr lang="en-US"/>
        </a:p>
      </dgm:t>
    </dgm:pt>
    <dgm:pt modelId="{7654A9E5-22E4-450C-9F49-060B8188D8CB}" type="sibTrans" cxnId="{CD5082AC-48D9-454B-ADF0-9CBF66B872AE}">
      <dgm:prSet/>
      <dgm:spPr/>
      <dgm:t>
        <a:bodyPr/>
        <a:lstStyle/>
        <a:p>
          <a:endParaRPr lang="en-US"/>
        </a:p>
      </dgm:t>
    </dgm:pt>
    <dgm:pt modelId="{EC277DA3-9ED3-4087-8052-510DE166F04D}">
      <dgm:prSet phldrT="[Text]" custT="1"/>
      <dgm:spPr>
        <a:xfrm>
          <a:off x="1654470" y="2545862"/>
          <a:ext cx="1189715" cy="594857"/>
        </a:xfr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gm:spPr>
      <dgm:t>
        <a:bodyPr/>
        <a:lstStyle/>
        <a:p>
          <a:pPr>
            <a:buNone/>
          </a:pPr>
          <a:r>
            <a:rPr lang="en-US" sz="1000" b="1">
              <a:solidFill>
                <a:srgbClr val="005288">
                  <a:hueOff val="0"/>
                  <a:satOff val="0"/>
                  <a:lumOff val="0"/>
                  <a:alphaOff val="0"/>
                </a:srgbClr>
              </a:solidFill>
              <a:latin typeface="Calibri" panose="020F0502020204030204"/>
              <a:ea typeface="+mn-ea"/>
              <a:cs typeface="+mn-cs"/>
            </a:rPr>
            <a:t>Division</a:t>
          </a:r>
          <a:r>
            <a:rPr lang="en-US" sz="1000">
              <a:solidFill>
                <a:srgbClr val="005288">
                  <a:hueOff val="0"/>
                  <a:satOff val="0"/>
                  <a:lumOff val="0"/>
                  <a:alphaOff val="0"/>
                </a:srgbClr>
              </a:solidFill>
              <a:latin typeface="Calibri" panose="020F0502020204030204"/>
              <a:ea typeface="+mn-ea"/>
              <a:cs typeface="+mn-cs"/>
            </a:rPr>
            <a:t> </a:t>
          </a:r>
          <a:r>
            <a:rPr lang="en-US" sz="1000" b="1">
              <a:solidFill>
                <a:srgbClr val="005288">
                  <a:hueOff val="0"/>
                  <a:satOff val="0"/>
                  <a:lumOff val="0"/>
                  <a:alphaOff val="0"/>
                </a:srgbClr>
              </a:solidFill>
              <a:latin typeface="Calibri" panose="020F0502020204030204"/>
              <a:ea typeface="+mn-ea"/>
              <a:cs typeface="+mn-cs"/>
            </a:rPr>
            <a:t>A</a:t>
          </a:r>
          <a:br>
            <a:rPr lang="en-US" sz="1000">
              <a:solidFill>
                <a:srgbClr val="005288">
                  <a:hueOff val="0"/>
                  <a:satOff val="0"/>
                  <a:lumOff val="0"/>
                  <a:alphaOff val="0"/>
                </a:srgbClr>
              </a:solidFill>
              <a:latin typeface="Calibri" panose="020F0502020204030204"/>
              <a:ea typeface="+mn-ea"/>
              <a:cs typeface="+mn-cs"/>
            </a:rPr>
          </a:br>
          <a:r>
            <a:rPr lang="en-US" sz="1000">
              <a:solidFill>
                <a:srgbClr val="005288">
                  <a:hueOff val="0"/>
                  <a:satOff val="0"/>
                  <a:lumOff val="0"/>
                  <a:alphaOff val="0"/>
                </a:srgbClr>
              </a:solidFill>
              <a:latin typeface="Calibri" panose="020F0502020204030204"/>
              <a:ea typeface="+mn-ea"/>
              <a:cs typeface="+mn-cs"/>
            </a:rPr>
            <a:t>Clatsop Co.</a:t>
          </a:r>
          <a:endParaRPr lang="en-US" sz="1000" dirty="0">
            <a:solidFill>
              <a:srgbClr val="005288">
                <a:hueOff val="0"/>
                <a:satOff val="0"/>
                <a:lumOff val="0"/>
                <a:alphaOff val="0"/>
              </a:srgbClr>
            </a:solidFill>
            <a:latin typeface="Calibri" panose="020F0502020204030204"/>
            <a:ea typeface="+mn-ea"/>
            <a:cs typeface="+mn-cs"/>
          </a:endParaRPr>
        </a:p>
      </dgm:t>
    </dgm:pt>
    <dgm:pt modelId="{9E19F9D2-1A31-49E6-A952-646E6F370414}" type="parTrans" cxnId="{A942E39D-21F3-42CC-B974-0CE1A1292F1C}">
      <dgm:prSet/>
      <dgm:spPr>
        <a:xfrm>
          <a:off x="1476013" y="2259385"/>
          <a:ext cx="178457" cy="583906"/>
        </a:xfrm>
        <a:noFill/>
        <a:ln w="12700" cap="flat" cmpd="sng" algn="ctr">
          <a:solidFill>
            <a:srgbClr val="005288"/>
          </a:solidFill>
          <a:prstDash val="solid"/>
          <a:miter lim="800000"/>
        </a:ln>
        <a:effectLst/>
      </dgm:spPr>
      <dgm:t>
        <a:bodyPr/>
        <a:lstStyle/>
        <a:p>
          <a:endParaRPr lang="en-US"/>
        </a:p>
      </dgm:t>
    </dgm:pt>
    <dgm:pt modelId="{82C54721-9946-4E34-A1D8-555DE17D0F24}" type="sibTrans" cxnId="{A942E39D-21F3-42CC-B974-0CE1A1292F1C}">
      <dgm:prSet/>
      <dgm:spPr/>
      <dgm:t>
        <a:bodyPr/>
        <a:lstStyle/>
        <a:p>
          <a:endParaRPr lang="en-US"/>
        </a:p>
      </dgm:t>
    </dgm:pt>
    <dgm:pt modelId="{C6780947-D34B-4B9B-B618-C129F0FBA2E7}">
      <dgm:prSet phldrT="[Text]" custT="1"/>
      <dgm:spPr>
        <a:xfrm>
          <a:off x="1654470" y="3390561"/>
          <a:ext cx="1189715" cy="594857"/>
        </a:xfr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gm:spPr>
      <dgm:t>
        <a:bodyPr/>
        <a:lstStyle/>
        <a:p>
          <a:pPr>
            <a:buNone/>
          </a:pPr>
          <a:r>
            <a:rPr lang="en-US" sz="1000" b="1">
              <a:solidFill>
                <a:srgbClr val="005288">
                  <a:hueOff val="0"/>
                  <a:satOff val="0"/>
                  <a:lumOff val="0"/>
                  <a:alphaOff val="0"/>
                </a:srgbClr>
              </a:solidFill>
              <a:latin typeface="Calibri" panose="020F0502020204030204"/>
              <a:ea typeface="+mn-ea"/>
              <a:cs typeface="+mn-cs"/>
            </a:rPr>
            <a:t>Division B</a:t>
          </a:r>
          <a:br>
            <a:rPr lang="en-US" sz="1000">
              <a:solidFill>
                <a:srgbClr val="005288">
                  <a:hueOff val="0"/>
                  <a:satOff val="0"/>
                  <a:lumOff val="0"/>
                  <a:alphaOff val="0"/>
                </a:srgbClr>
              </a:solidFill>
              <a:latin typeface="Calibri" panose="020F0502020204030204"/>
              <a:ea typeface="+mn-ea"/>
              <a:cs typeface="+mn-cs"/>
            </a:rPr>
          </a:br>
          <a:r>
            <a:rPr lang="en-US" sz="1000">
              <a:solidFill>
                <a:srgbClr val="005288">
                  <a:hueOff val="0"/>
                  <a:satOff val="0"/>
                  <a:lumOff val="0"/>
                  <a:alphaOff val="0"/>
                </a:srgbClr>
              </a:solidFill>
              <a:latin typeface="Calibri" panose="020F0502020204030204"/>
              <a:ea typeface="+mn-ea"/>
              <a:cs typeface="+mn-cs"/>
            </a:rPr>
            <a:t>Tillamook Co.</a:t>
          </a:r>
          <a:endParaRPr lang="en-US" sz="1000" dirty="0">
            <a:solidFill>
              <a:srgbClr val="005288">
                <a:hueOff val="0"/>
                <a:satOff val="0"/>
                <a:lumOff val="0"/>
                <a:alphaOff val="0"/>
              </a:srgbClr>
            </a:solidFill>
            <a:latin typeface="Calibri" panose="020F0502020204030204"/>
            <a:ea typeface="+mn-ea"/>
            <a:cs typeface="+mn-cs"/>
          </a:endParaRPr>
        </a:p>
      </dgm:t>
    </dgm:pt>
    <dgm:pt modelId="{F899E902-3A45-4E9C-8307-4959EBF69C52}" type="parTrans" cxnId="{2D3C0D53-A986-4865-AFAC-3A95E4A55B37}">
      <dgm:prSet/>
      <dgm:spPr>
        <a:noFill/>
        <a:ln w="12700" cap="flat" cmpd="sng" algn="ctr">
          <a:solidFill>
            <a:srgbClr val="005288"/>
          </a:solidFill>
          <a:prstDash val="solid"/>
          <a:miter lim="800000"/>
        </a:ln>
        <a:effectLst/>
      </dgm:spPr>
      <dgm:t>
        <a:bodyPr/>
        <a:lstStyle/>
        <a:p>
          <a:endParaRPr lang="en-US"/>
        </a:p>
      </dgm:t>
    </dgm:pt>
    <dgm:pt modelId="{AB7CE90D-E18F-400E-9671-1454DBE58114}" type="sibTrans" cxnId="{2D3C0D53-A986-4865-AFAC-3A95E4A55B37}">
      <dgm:prSet/>
      <dgm:spPr/>
      <dgm:t>
        <a:bodyPr/>
        <a:lstStyle/>
        <a:p>
          <a:endParaRPr lang="en-US"/>
        </a:p>
      </dgm:t>
    </dgm:pt>
    <dgm:pt modelId="{70815454-8182-468C-9308-5A38D3CC415E}">
      <dgm:prSet phldrT="[Text]" custT="1"/>
      <dgm:spPr>
        <a:xfrm>
          <a:off x="1654470" y="4235259"/>
          <a:ext cx="1189715" cy="594857"/>
        </a:xfr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gm:spPr>
      <dgm:t>
        <a:bodyPr/>
        <a:lstStyle/>
        <a:p>
          <a:pPr>
            <a:buNone/>
          </a:pPr>
          <a:r>
            <a:rPr lang="en-US" sz="1000" b="1">
              <a:solidFill>
                <a:srgbClr val="005288">
                  <a:hueOff val="0"/>
                  <a:satOff val="0"/>
                  <a:lumOff val="0"/>
                  <a:alphaOff val="0"/>
                </a:srgbClr>
              </a:solidFill>
              <a:latin typeface="Calibri" panose="020F0502020204030204"/>
              <a:ea typeface="+mn-ea"/>
              <a:cs typeface="+mn-cs"/>
            </a:rPr>
            <a:t>Division C</a:t>
          </a:r>
          <a:br>
            <a:rPr lang="en-US" sz="1000">
              <a:solidFill>
                <a:srgbClr val="005288">
                  <a:hueOff val="0"/>
                  <a:satOff val="0"/>
                  <a:lumOff val="0"/>
                  <a:alphaOff val="0"/>
                </a:srgbClr>
              </a:solidFill>
              <a:latin typeface="Calibri" panose="020F0502020204030204"/>
              <a:ea typeface="+mn-ea"/>
              <a:cs typeface="+mn-cs"/>
            </a:rPr>
          </a:br>
          <a:r>
            <a:rPr lang="en-US" sz="1000">
              <a:solidFill>
                <a:srgbClr val="005288">
                  <a:hueOff val="0"/>
                  <a:satOff val="0"/>
                  <a:lumOff val="0"/>
                  <a:alphaOff val="0"/>
                </a:srgbClr>
              </a:solidFill>
              <a:latin typeface="Calibri" panose="020F0502020204030204"/>
              <a:ea typeface="+mn-ea"/>
              <a:cs typeface="+mn-cs"/>
            </a:rPr>
            <a:t>Yamhill Co.</a:t>
          </a:r>
          <a:endParaRPr lang="en-US" sz="1000" dirty="0">
            <a:solidFill>
              <a:srgbClr val="005288">
                <a:hueOff val="0"/>
                <a:satOff val="0"/>
                <a:lumOff val="0"/>
                <a:alphaOff val="0"/>
              </a:srgbClr>
            </a:solidFill>
            <a:latin typeface="Calibri" panose="020F0502020204030204"/>
            <a:ea typeface="+mn-ea"/>
            <a:cs typeface="+mn-cs"/>
          </a:endParaRPr>
        </a:p>
      </dgm:t>
    </dgm:pt>
    <dgm:pt modelId="{1165D63B-C28A-4839-A31C-3A879E7053A8}" type="parTrans" cxnId="{48A47FEF-0171-4F93-B309-5A549306E308}">
      <dgm:prSet/>
      <dgm:spPr>
        <a:noFill/>
        <a:ln w="12700" cap="flat" cmpd="sng" algn="ctr">
          <a:solidFill>
            <a:srgbClr val="005288"/>
          </a:solidFill>
          <a:prstDash val="solid"/>
          <a:miter lim="800000"/>
        </a:ln>
        <a:effectLst/>
      </dgm:spPr>
      <dgm:t>
        <a:bodyPr/>
        <a:lstStyle/>
        <a:p>
          <a:endParaRPr lang="en-US"/>
        </a:p>
      </dgm:t>
    </dgm:pt>
    <dgm:pt modelId="{8CB0E1C0-DB11-48DD-96D4-EE4779BDD042}" type="sibTrans" cxnId="{48A47FEF-0171-4F93-B309-5A549306E308}">
      <dgm:prSet/>
      <dgm:spPr/>
      <dgm:t>
        <a:bodyPr/>
        <a:lstStyle/>
        <a:p>
          <a:endParaRPr lang="en-US"/>
        </a:p>
      </dgm:t>
    </dgm:pt>
    <dgm:pt modelId="{A74E09E7-4CE4-4719-8B89-6F8CEEFC5259}">
      <dgm:prSet phldrT="[Text]" custT="1"/>
      <dgm:spPr>
        <a:xfrm>
          <a:off x="3094026" y="2509225"/>
          <a:ext cx="1189715" cy="594857"/>
        </a:xfr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gm:spPr>
      <dgm:t>
        <a:bodyPr/>
        <a:lstStyle/>
        <a:p>
          <a:pPr>
            <a:buNone/>
          </a:pPr>
          <a:r>
            <a:rPr lang="en-US" sz="1000" b="1" dirty="0">
              <a:solidFill>
                <a:srgbClr val="005288">
                  <a:hueOff val="0"/>
                  <a:satOff val="0"/>
                  <a:lumOff val="0"/>
                  <a:alphaOff val="0"/>
                </a:srgbClr>
              </a:solidFill>
              <a:latin typeface="Calibri" panose="020F0502020204030204"/>
              <a:ea typeface="+mn-ea"/>
              <a:cs typeface="+mn-cs"/>
            </a:rPr>
            <a:t>Division E</a:t>
          </a:r>
          <a:br>
            <a:rPr lang="en-US" sz="1000" b="1" dirty="0">
              <a:solidFill>
                <a:srgbClr val="005288">
                  <a:hueOff val="0"/>
                  <a:satOff val="0"/>
                  <a:lumOff val="0"/>
                  <a:alphaOff val="0"/>
                </a:srgbClr>
              </a:solidFill>
              <a:latin typeface="Calibri" panose="020F0502020204030204"/>
              <a:ea typeface="+mn-ea"/>
              <a:cs typeface="+mn-cs"/>
            </a:rPr>
          </a:br>
          <a:r>
            <a:rPr lang="en-US" sz="1000" dirty="0">
              <a:solidFill>
                <a:srgbClr val="005288">
                  <a:hueOff val="0"/>
                  <a:satOff val="0"/>
                  <a:lumOff val="0"/>
                  <a:alphaOff val="0"/>
                </a:srgbClr>
              </a:solidFill>
              <a:latin typeface="Calibri" panose="020F0502020204030204"/>
              <a:ea typeface="+mn-ea"/>
              <a:cs typeface="+mn-cs"/>
            </a:rPr>
            <a:t>Douglas Co.</a:t>
          </a:r>
        </a:p>
      </dgm:t>
    </dgm:pt>
    <dgm:pt modelId="{B7AB224F-BB40-4517-96F9-0103EBB02481}" type="parTrans" cxnId="{A2E1FBD9-2F35-412D-8D75-028A5041A78C}">
      <dgm:prSet/>
      <dgm:spPr>
        <a:noFill/>
        <a:ln w="12700" cap="flat" cmpd="sng" algn="ctr">
          <a:solidFill>
            <a:srgbClr val="005288"/>
          </a:solidFill>
          <a:prstDash val="solid"/>
          <a:miter lim="800000"/>
        </a:ln>
        <a:effectLst/>
      </dgm:spPr>
      <dgm:t>
        <a:bodyPr/>
        <a:lstStyle/>
        <a:p>
          <a:endParaRPr lang="en-US"/>
        </a:p>
      </dgm:t>
    </dgm:pt>
    <dgm:pt modelId="{A905DE81-5620-4F39-B188-51EFF2105C79}" type="sibTrans" cxnId="{A2E1FBD9-2F35-412D-8D75-028A5041A78C}">
      <dgm:prSet/>
      <dgm:spPr/>
      <dgm:t>
        <a:bodyPr/>
        <a:lstStyle/>
        <a:p>
          <a:endParaRPr lang="en-US"/>
        </a:p>
      </dgm:t>
    </dgm:pt>
    <dgm:pt modelId="{F778A349-1F8B-44BE-9AE7-833DB294500E}">
      <dgm:prSet phldrT="[Text]" custT="1"/>
      <dgm:spPr>
        <a:xfrm>
          <a:off x="3094026" y="3353923"/>
          <a:ext cx="1189715" cy="594857"/>
        </a:xfr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gm:spPr>
      <dgm:t>
        <a:bodyPr/>
        <a:lstStyle/>
        <a:p>
          <a:pPr>
            <a:buNone/>
          </a:pPr>
          <a:r>
            <a:rPr lang="en-US" sz="1000" b="1">
              <a:solidFill>
                <a:srgbClr val="005288">
                  <a:hueOff val="0"/>
                  <a:satOff val="0"/>
                  <a:lumOff val="0"/>
                  <a:alphaOff val="0"/>
                </a:srgbClr>
              </a:solidFill>
              <a:latin typeface="Calibri" panose="020F0502020204030204"/>
              <a:ea typeface="+mn-ea"/>
              <a:cs typeface="+mn-cs"/>
            </a:rPr>
            <a:t>Division F</a:t>
          </a:r>
          <a:br>
            <a:rPr lang="en-US" sz="1000">
              <a:solidFill>
                <a:srgbClr val="005288">
                  <a:hueOff val="0"/>
                  <a:satOff val="0"/>
                  <a:lumOff val="0"/>
                  <a:alphaOff val="0"/>
                </a:srgbClr>
              </a:solidFill>
              <a:latin typeface="Calibri" panose="020F0502020204030204"/>
              <a:ea typeface="+mn-ea"/>
              <a:cs typeface="+mn-cs"/>
            </a:rPr>
          </a:br>
          <a:r>
            <a:rPr lang="en-US" sz="1000">
              <a:solidFill>
                <a:srgbClr val="005288">
                  <a:hueOff val="0"/>
                  <a:satOff val="0"/>
                  <a:lumOff val="0"/>
                  <a:alphaOff val="0"/>
                </a:srgbClr>
              </a:solidFill>
              <a:latin typeface="Calibri" panose="020F0502020204030204"/>
              <a:ea typeface="+mn-ea"/>
              <a:cs typeface="+mn-cs"/>
            </a:rPr>
            <a:t>Coos Co.</a:t>
          </a:r>
          <a:endParaRPr lang="en-US" sz="1000" dirty="0">
            <a:solidFill>
              <a:srgbClr val="005288">
                <a:hueOff val="0"/>
                <a:satOff val="0"/>
                <a:lumOff val="0"/>
                <a:alphaOff val="0"/>
              </a:srgbClr>
            </a:solidFill>
            <a:latin typeface="Calibri" panose="020F0502020204030204"/>
            <a:ea typeface="+mn-ea"/>
            <a:cs typeface="+mn-cs"/>
          </a:endParaRPr>
        </a:p>
      </dgm:t>
    </dgm:pt>
    <dgm:pt modelId="{19180D41-887C-433F-B7E4-A669CD3A7511}" type="parTrans" cxnId="{A98C0E4F-6ADC-4D89-ABF2-C1A18BFEDDF9}">
      <dgm:prSet/>
      <dgm:spPr>
        <a:xfrm>
          <a:off x="2915569" y="2259385"/>
          <a:ext cx="178457" cy="1391967"/>
        </a:xfrm>
        <a:noFill/>
        <a:ln w="12700" cap="flat" cmpd="sng" algn="ctr">
          <a:solidFill>
            <a:srgbClr val="005288">
              <a:shade val="80000"/>
              <a:hueOff val="0"/>
              <a:satOff val="0"/>
              <a:lumOff val="0"/>
              <a:alphaOff val="0"/>
            </a:srgbClr>
          </a:solidFill>
          <a:prstDash val="solid"/>
          <a:miter lim="800000"/>
        </a:ln>
        <a:effectLst/>
      </dgm:spPr>
      <dgm:t>
        <a:bodyPr/>
        <a:lstStyle/>
        <a:p>
          <a:endParaRPr lang="en-US"/>
        </a:p>
      </dgm:t>
    </dgm:pt>
    <dgm:pt modelId="{3D4093D5-36FE-42B9-AA0C-345EDE816569}" type="sibTrans" cxnId="{A98C0E4F-6ADC-4D89-ABF2-C1A18BFEDDF9}">
      <dgm:prSet/>
      <dgm:spPr/>
      <dgm:t>
        <a:bodyPr/>
        <a:lstStyle/>
        <a:p>
          <a:endParaRPr lang="en-US"/>
        </a:p>
      </dgm:t>
    </dgm:pt>
    <dgm:pt modelId="{C3DFE56E-0C4A-4D38-923C-81DA3F1AB552}">
      <dgm:prSet phldrT="[Text]" custT="1"/>
      <dgm:spPr>
        <a:xfrm>
          <a:off x="3094026" y="4198622"/>
          <a:ext cx="1189715" cy="594857"/>
        </a:xfr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gm:spPr>
      <dgm:t>
        <a:bodyPr/>
        <a:lstStyle/>
        <a:p>
          <a:pPr>
            <a:buNone/>
          </a:pPr>
          <a:r>
            <a:rPr lang="en-US" sz="1000" b="1">
              <a:solidFill>
                <a:srgbClr val="005288">
                  <a:hueOff val="0"/>
                  <a:satOff val="0"/>
                  <a:lumOff val="0"/>
                  <a:alphaOff val="0"/>
                </a:srgbClr>
              </a:solidFill>
              <a:latin typeface="Calibri" panose="020F0502020204030204"/>
              <a:ea typeface="+mn-ea"/>
              <a:cs typeface="+mn-cs"/>
            </a:rPr>
            <a:t>Division G</a:t>
          </a:r>
          <a:br>
            <a:rPr lang="en-US" sz="1000" b="1">
              <a:solidFill>
                <a:srgbClr val="005288">
                  <a:hueOff val="0"/>
                  <a:satOff val="0"/>
                  <a:lumOff val="0"/>
                  <a:alphaOff val="0"/>
                </a:srgbClr>
              </a:solidFill>
              <a:latin typeface="Calibri" panose="020F0502020204030204"/>
              <a:ea typeface="+mn-ea"/>
              <a:cs typeface="+mn-cs"/>
            </a:rPr>
          </a:br>
          <a:r>
            <a:rPr lang="en-US" sz="1000">
              <a:solidFill>
                <a:srgbClr val="005288">
                  <a:hueOff val="0"/>
                  <a:satOff val="0"/>
                  <a:lumOff val="0"/>
                  <a:alphaOff val="0"/>
                </a:srgbClr>
              </a:solidFill>
              <a:latin typeface="Calibri" panose="020F0502020204030204"/>
              <a:ea typeface="+mn-ea"/>
              <a:cs typeface="+mn-cs"/>
            </a:rPr>
            <a:t>Curry Co.</a:t>
          </a:r>
          <a:endParaRPr lang="en-US" sz="1000" dirty="0">
            <a:solidFill>
              <a:srgbClr val="005288">
                <a:hueOff val="0"/>
                <a:satOff val="0"/>
                <a:lumOff val="0"/>
                <a:alphaOff val="0"/>
              </a:srgbClr>
            </a:solidFill>
            <a:latin typeface="Calibri" panose="020F0502020204030204"/>
            <a:ea typeface="+mn-ea"/>
            <a:cs typeface="+mn-cs"/>
          </a:endParaRPr>
        </a:p>
      </dgm:t>
    </dgm:pt>
    <dgm:pt modelId="{4DFDA652-480D-4525-99FD-3E3D01C751CD}" type="parTrans" cxnId="{E3C35E4F-3DA5-491E-8B4C-D29E23556BB9}">
      <dgm:prSet/>
      <dgm:spPr>
        <a:xfrm>
          <a:off x="2915569" y="2259385"/>
          <a:ext cx="178457" cy="2236665"/>
        </a:xfrm>
        <a:noFill/>
        <a:ln w="12700" cap="flat" cmpd="sng" algn="ctr">
          <a:solidFill>
            <a:srgbClr val="005288">
              <a:shade val="80000"/>
              <a:hueOff val="0"/>
              <a:satOff val="0"/>
              <a:lumOff val="0"/>
              <a:alphaOff val="0"/>
            </a:srgbClr>
          </a:solidFill>
          <a:prstDash val="solid"/>
          <a:miter lim="800000"/>
        </a:ln>
        <a:effectLst/>
      </dgm:spPr>
      <dgm:t>
        <a:bodyPr/>
        <a:lstStyle/>
        <a:p>
          <a:endParaRPr lang="en-US"/>
        </a:p>
      </dgm:t>
    </dgm:pt>
    <dgm:pt modelId="{1013D01B-7364-42F1-A30C-6131B70A7547}" type="sibTrans" cxnId="{E3C35E4F-3DA5-491E-8B4C-D29E23556BB9}">
      <dgm:prSet/>
      <dgm:spPr/>
      <dgm:t>
        <a:bodyPr/>
        <a:lstStyle/>
        <a:p>
          <a:endParaRPr lang="en-US"/>
        </a:p>
      </dgm:t>
    </dgm:pt>
    <dgm:pt modelId="{1EAC30AD-A056-4CAF-BB1F-F20B09D72121}">
      <dgm:prSet phldrT="[Text]" custT="1"/>
      <dgm:spPr>
        <a:xfrm>
          <a:off x="4533582" y="2509225"/>
          <a:ext cx="1189715" cy="594857"/>
        </a:xfr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gm:spPr>
      <dgm:t>
        <a:bodyPr/>
        <a:lstStyle/>
        <a:p>
          <a:pPr>
            <a:buNone/>
          </a:pPr>
          <a:r>
            <a:rPr lang="en-US" sz="1000" b="1">
              <a:solidFill>
                <a:srgbClr val="005288">
                  <a:hueOff val="0"/>
                  <a:satOff val="0"/>
                  <a:lumOff val="0"/>
                  <a:alphaOff val="0"/>
                </a:srgbClr>
              </a:solidFill>
              <a:latin typeface="Calibri" panose="020F0502020204030204"/>
              <a:ea typeface="+mn-ea"/>
              <a:cs typeface="+mn-cs"/>
            </a:rPr>
            <a:t>Division J</a:t>
          </a:r>
          <a:br>
            <a:rPr lang="en-US" sz="1000">
              <a:solidFill>
                <a:srgbClr val="005288">
                  <a:hueOff val="0"/>
                  <a:satOff val="0"/>
                  <a:lumOff val="0"/>
                  <a:alphaOff val="0"/>
                </a:srgbClr>
              </a:solidFill>
              <a:latin typeface="Calibri" panose="020F0502020204030204"/>
              <a:ea typeface="+mn-ea"/>
              <a:cs typeface="+mn-cs"/>
            </a:rPr>
          </a:br>
          <a:r>
            <a:rPr lang="en-US" sz="1000">
              <a:solidFill>
                <a:srgbClr val="005288">
                  <a:hueOff val="0"/>
                  <a:satOff val="0"/>
                  <a:lumOff val="0"/>
                  <a:alphaOff val="0"/>
                </a:srgbClr>
              </a:solidFill>
              <a:latin typeface="Calibri" panose="020F0502020204030204"/>
              <a:ea typeface="+mn-ea"/>
              <a:cs typeface="+mn-cs"/>
            </a:rPr>
            <a:t>Polk Co.</a:t>
          </a:r>
          <a:endParaRPr lang="en-US" sz="1000" dirty="0">
            <a:solidFill>
              <a:srgbClr val="005288">
                <a:hueOff val="0"/>
                <a:satOff val="0"/>
                <a:lumOff val="0"/>
                <a:alphaOff val="0"/>
              </a:srgbClr>
            </a:solidFill>
            <a:latin typeface="Calibri" panose="020F0502020204030204"/>
            <a:ea typeface="+mn-ea"/>
            <a:cs typeface="+mn-cs"/>
          </a:endParaRPr>
        </a:p>
      </dgm:t>
    </dgm:pt>
    <dgm:pt modelId="{1788C347-69E4-4328-BC56-D3A7DCB3C093}" type="parTrans" cxnId="{472F88FC-7D79-40F7-9D1A-631371094FFF}">
      <dgm:prSet/>
      <dgm:spPr>
        <a:xfrm>
          <a:off x="4355125" y="2259385"/>
          <a:ext cx="178457" cy="547269"/>
        </a:xfrm>
        <a:noFill/>
        <a:ln w="12700" cap="flat" cmpd="sng" algn="ctr">
          <a:solidFill>
            <a:srgbClr val="005288">
              <a:shade val="80000"/>
              <a:hueOff val="0"/>
              <a:satOff val="0"/>
              <a:lumOff val="0"/>
              <a:alphaOff val="0"/>
            </a:srgbClr>
          </a:solidFill>
          <a:prstDash val="solid"/>
          <a:miter lim="800000"/>
        </a:ln>
        <a:effectLst/>
      </dgm:spPr>
      <dgm:t>
        <a:bodyPr/>
        <a:lstStyle/>
        <a:p>
          <a:endParaRPr lang="en-US"/>
        </a:p>
      </dgm:t>
    </dgm:pt>
    <dgm:pt modelId="{DE91C0D2-D13C-4AB1-9408-C1CC051E70A5}" type="sibTrans" cxnId="{472F88FC-7D79-40F7-9D1A-631371094FFF}">
      <dgm:prSet/>
      <dgm:spPr/>
      <dgm:t>
        <a:bodyPr/>
        <a:lstStyle/>
        <a:p>
          <a:endParaRPr lang="en-US"/>
        </a:p>
      </dgm:t>
    </dgm:pt>
    <dgm:pt modelId="{C385F071-5F71-4033-B5F6-B1E5550D6EB7}">
      <dgm:prSet phldrT="[Text]" custT="1"/>
      <dgm:spPr>
        <a:xfrm>
          <a:off x="4533582" y="3353923"/>
          <a:ext cx="1189715" cy="594857"/>
        </a:xfr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gm:spPr>
      <dgm:t>
        <a:bodyPr/>
        <a:lstStyle/>
        <a:p>
          <a:pPr>
            <a:buNone/>
          </a:pPr>
          <a:r>
            <a:rPr lang="en-US" sz="1000" b="1">
              <a:solidFill>
                <a:srgbClr val="005288">
                  <a:hueOff val="0"/>
                  <a:satOff val="0"/>
                  <a:lumOff val="0"/>
                  <a:alphaOff val="0"/>
                </a:srgbClr>
              </a:solidFill>
              <a:latin typeface="Calibri" panose="020F0502020204030204"/>
              <a:ea typeface="+mn-ea"/>
              <a:cs typeface="+mn-cs"/>
            </a:rPr>
            <a:t>Division K</a:t>
          </a:r>
          <a:br>
            <a:rPr lang="en-US" sz="1000" b="1">
              <a:solidFill>
                <a:srgbClr val="005288">
                  <a:hueOff val="0"/>
                  <a:satOff val="0"/>
                  <a:lumOff val="0"/>
                  <a:alphaOff val="0"/>
                </a:srgbClr>
              </a:solidFill>
              <a:latin typeface="Calibri" panose="020F0502020204030204"/>
              <a:ea typeface="+mn-ea"/>
              <a:cs typeface="+mn-cs"/>
            </a:rPr>
          </a:br>
          <a:r>
            <a:rPr lang="en-US" sz="1000">
              <a:solidFill>
                <a:srgbClr val="005288">
                  <a:hueOff val="0"/>
                  <a:satOff val="0"/>
                  <a:lumOff val="0"/>
                  <a:alphaOff val="0"/>
                </a:srgbClr>
              </a:solidFill>
              <a:latin typeface="Calibri" panose="020F0502020204030204"/>
              <a:ea typeface="+mn-ea"/>
              <a:cs typeface="+mn-cs"/>
            </a:rPr>
            <a:t>Marion Co.</a:t>
          </a:r>
          <a:endParaRPr lang="en-US" sz="1000" dirty="0">
            <a:solidFill>
              <a:srgbClr val="005288">
                <a:hueOff val="0"/>
                <a:satOff val="0"/>
                <a:lumOff val="0"/>
                <a:alphaOff val="0"/>
              </a:srgbClr>
            </a:solidFill>
            <a:latin typeface="Calibri" panose="020F0502020204030204"/>
            <a:ea typeface="+mn-ea"/>
            <a:cs typeface="+mn-cs"/>
          </a:endParaRPr>
        </a:p>
      </dgm:t>
    </dgm:pt>
    <dgm:pt modelId="{1BD0BB0A-2CC8-48D7-8545-6073C57EFBB1}" type="parTrans" cxnId="{7C064ABE-BEF3-4C08-8246-D2B392C4350C}">
      <dgm:prSet/>
      <dgm:spPr>
        <a:xfrm>
          <a:off x="4355125" y="2259385"/>
          <a:ext cx="178457" cy="1391967"/>
        </a:xfrm>
        <a:noFill/>
        <a:ln w="12700" cap="flat" cmpd="sng" algn="ctr">
          <a:solidFill>
            <a:srgbClr val="005288">
              <a:shade val="80000"/>
              <a:hueOff val="0"/>
              <a:satOff val="0"/>
              <a:lumOff val="0"/>
              <a:alphaOff val="0"/>
            </a:srgbClr>
          </a:solidFill>
          <a:prstDash val="solid"/>
          <a:miter lim="800000"/>
        </a:ln>
        <a:effectLst/>
      </dgm:spPr>
      <dgm:t>
        <a:bodyPr/>
        <a:lstStyle/>
        <a:p>
          <a:endParaRPr lang="en-US"/>
        </a:p>
      </dgm:t>
    </dgm:pt>
    <dgm:pt modelId="{319C78A3-1DE9-439F-A2AB-F0D5B23A8E26}" type="sibTrans" cxnId="{7C064ABE-BEF3-4C08-8246-D2B392C4350C}">
      <dgm:prSet/>
      <dgm:spPr/>
      <dgm:t>
        <a:bodyPr/>
        <a:lstStyle/>
        <a:p>
          <a:endParaRPr lang="en-US"/>
        </a:p>
      </dgm:t>
    </dgm:pt>
    <dgm:pt modelId="{01468317-AC7D-43AA-806F-05257EC9E2DF}">
      <dgm:prSet phldrT="[Text]" custT="1"/>
      <dgm:spPr>
        <a:xfrm>
          <a:off x="5675710" y="1664527"/>
          <a:ext cx="1189715" cy="594857"/>
        </a:xfrm>
        <a:gradFill rotWithShape="0">
          <a:gsLst>
            <a:gs pos="0">
              <a:sysClr val="window" lastClr="FFFFFF">
                <a:lumMod val="95000"/>
              </a:sysClr>
            </a:gs>
            <a:gs pos="100000">
              <a:srgbClr val="E7E6E6">
                <a:lumMod val="90000"/>
              </a:srgbClr>
            </a:gs>
          </a:gsLst>
          <a:lin ang="5400000" scaled="1"/>
        </a:gradFill>
        <a:ln w="19050" cap="flat" cmpd="sng" algn="ctr">
          <a:solidFill>
            <a:srgbClr val="005288">
              <a:shade val="80000"/>
              <a:hueOff val="0"/>
              <a:satOff val="0"/>
              <a:lumOff val="0"/>
              <a:alphaOff val="0"/>
            </a:srgbClr>
          </a:solidFill>
          <a:prstDash val="solid"/>
          <a:miter lim="800000"/>
        </a:ln>
        <a:effectLst/>
      </dgm:spPr>
      <dgm:t>
        <a:bodyPr/>
        <a:lstStyle/>
        <a:p>
          <a:pPr>
            <a:buNone/>
          </a:pPr>
          <a:r>
            <a:rPr lang="en-US" sz="1400" b="1" dirty="0">
              <a:solidFill>
                <a:srgbClr val="005288">
                  <a:hueOff val="0"/>
                  <a:satOff val="0"/>
                  <a:lumOff val="0"/>
                  <a:alphaOff val="0"/>
                </a:srgbClr>
              </a:solidFill>
              <a:latin typeface="Calibri" panose="020F0502020204030204"/>
              <a:ea typeface="+mn-ea"/>
              <a:cs typeface="+mn-cs"/>
            </a:rPr>
            <a:t>Branch IV</a:t>
          </a:r>
          <a:br>
            <a:rPr lang="en-US" sz="1400" b="1" dirty="0">
              <a:solidFill>
                <a:srgbClr val="005288">
                  <a:hueOff val="0"/>
                  <a:satOff val="0"/>
                  <a:lumOff val="0"/>
                  <a:alphaOff val="0"/>
                </a:srgbClr>
              </a:solidFill>
              <a:latin typeface="Calibri" panose="020F0502020204030204"/>
              <a:ea typeface="+mn-ea"/>
              <a:cs typeface="+mn-cs"/>
            </a:rPr>
          </a:br>
          <a:r>
            <a:rPr lang="en-US" sz="1400" dirty="0">
              <a:solidFill>
                <a:srgbClr val="005288">
                  <a:hueOff val="0"/>
                  <a:satOff val="0"/>
                  <a:lumOff val="0"/>
                  <a:alphaOff val="0"/>
                </a:srgbClr>
              </a:solidFill>
              <a:latin typeface="Calibri" panose="020F0502020204030204"/>
              <a:ea typeface="+mn-ea"/>
              <a:cs typeface="+mn-cs"/>
            </a:rPr>
            <a:t>Portland Metro</a:t>
          </a:r>
          <a:endParaRPr lang="en-US" sz="1400" b="1" dirty="0">
            <a:solidFill>
              <a:srgbClr val="005288">
                <a:hueOff val="0"/>
                <a:satOff val="0"/>
                <a:lumOff val="0"/>
                <a:alphaOff val="0"/>
              </a:srgbClr>
            </a:solidFill>
            <a:latin typeface="Calibri" panose="020F0502020204030204"/>
            <a:ea typeface="+mn-ea"/>
            <a:cs typeface="+mn-cs"/>
          </a:endParaRPr>
        </a:p>
      </dgm:t>
    </dgm:pt>
    <dgm:pt modelId="{9104A1FB-E2C3-4BD7-AB64-A363E532CF1F}" type="parTrans" cxnId="{8A45DA39-9B7F-4297-83FF-34FAC94265E6}">
      <dgm:prSet/>
      <dgm:spPr>
        <a:xfrm>
          <a:off x="5550790" y="1414687"/>
          <a:ext cx="719778" cy="249840"/>
        </a:xfrm>
        <a:noFill/>
        <a:ln w="12700" cap="flat" cmpd="sng" algn="ctr">
          <a:noFill/>
          <a:prstDash val="solid"/>
          <a:miter lim="800000"/>
        </a:ln>
        <a:effectLst/>
      </dgm:spPr>
      <dgm:t>
        <a:bodyPr/>
        <a:lstStyle/>
        <a:p>
          <a:endParaRPr lang="en-US"/>
        </a:p>
      </dgm:t>
    </dgm:pt>
    <dgm:pt modelId="{A571DB83-193F-4085-9CA2-9008DC82B913}" type="sibTrans" cxnId="{8A45DA39-9B7F-4297-83FF-34FAC94265E6}">
      <dgm:prSet/>
      <dgm:spPr/>
      <dgm:t>
        <a:bodyPr/>
        <a:lstStyle/>
        <a:p>
          <a:endParaRPr lang="en-US"/>
        </a:p>
      </dgm:t>
    </dgm:pt>
    <dgm:pt modelId="{ED4CDC18-66FE-4A0B-9E83-C311FBCF0656}">
      <dgm:prSet phldrT="[Text]" custT="1"/>
      <dgm:spPr>
        <a:xfrm>
          <a:off x="5973139" y="2509225"/>
          <a:ext cx="1189715" cy="594857"/>
        </a:xfr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gm:spPr>
      <dgm:t>
        <a:bodyPr/>
        <a:lstStyle/>
        <a:p>
          <a:pPr>
            <a:buNone/>
          </a:pPr>
          <a:r>
            <a:rPr lang="en-US" sz="1000" b="1">
              <a:solidFill>
                <a:srgbClr val="005288">
                  <a:hueOff val="0"/>
                  <a:satOff val="0"/>
                  <a:lumOff val="0"/>
                  <a:alphaOff val="0"/>
                </a:srgbClr>
              </a:solidFill>
              <a:latin typeface="Calibri" panose="020F0502020204030204"/>
              <a:ea typeface="+mn-ea"/>
              <a:cs typeface="+mn-cs"/>
            </a:rPr>
            <a:t>Division O</a:t>
          </a:r>
          <a:br>
            <a:rPr lang="en-US" sz="1000">
              <a:solidFill>
                <a:srgbClr val="005288">
                  <a:hueOff val="0"/>
                  <a:satOff val="0"/>
                  <a:lumOff val="0"/>
                  <a:alphaOff val="0"/>
                </a:srgbClr>
              </a:solidFill>
              <a:latin typeface="Calibri" panose="020F0502020204030204"/>
              <a:ea typeface="+mn-ea"/>
              <a:cs typeface="+mn-cs"/>
            </a:rPr>
          </a:br>
          <a:r>
            <a:rPr lang="en-US" sz="1000">
              <a:solidFill>
                <a:srgbClr val="005288">
                  <a:hueOff val="0"/>
                  <a:satOff val="0"/>
                  <a:lumOff val="0"/>
                  <a:alphaOff val="0"/>
                </a:srgbClr>
              </a:solidFill>
              <a:latin typeface="Calibri" panose="020F0502020204030204"/>
              <a:ea typeface="+mn-ea"/>
              <a:cs typeface="+mn-cs"/>
            </a:rPr>
            <a:t>Columbia Co.</a:t>
          </a:r>
          <a:endParaRPr lang="en-US" sz="1000" dirty="0">
            <a:solidFill>
              <a:srgbClr val="005288">
                <a:hueOff val="0"/>
                <a:satOff val="0"/>
                <a:lumOff val="0"/>
                <a:alphaOff val="0"/>
              </a:srgbClr>
            </a:solidFill>
            <a:latin typeface="Calibri" panose="020F0502020204030204"/>
            <a:ea typeface="+mn-ea"/>
            <a:cs typeface="+mn-cs"/>
          </a:endParaRPr>
        </a:p>
      </dgm:t>
    </dgm:pt>
    <dgm:pt modelId="{F2E70226-F211-4CA6-8275-5D6E9CCA3051}" type="parTrans" cxnId="{01B2B3D1-BE1F-4236-A36F-9623504C738F}">
      <dgm:prSet/>
      <dgm:spPr>
        <a:xfrm>
          <a:off x="5794681" y="2259385"/>
          <a:ext cx="178457" cy="547269"/>
        </a:xfrm>
        <a:noFill/>
        <a:ln w="12700" cap="flat" cmpd="sng" algn="ctr">
          <a:solidFill>
            <a:srgbClr val="005288">
              <a:shade val="80000"/>
              <a:hueOff val="0"/>
              <a:satOff val="0"/>
              <a:lumOff val="0"/>
              <a:alphaOff val="0"/>
            </a:srgbClr>
          </a:solidFill>
          <a:prstDash val="solid"/>
          <a:miter lim="800000"/>
        </a:ln>
        <a:effectLst/>
      </dgm:spPr>
      <dgm:t>
        <a:bodyPr/>
        <a:lstStyle/>
        <a:p>
          <a:endParaRPr lang="en-US"/>
        </a:p>
      </dgm:t>
    </dgm:pt>
    <dgm:pt modelId="{B74B7950-9F26-4489-9071-7E9D11D4A5B4}" type="sibTrans" cxnId="{01B2B3D1-BE1F-4236-A36F-9623504C738F}">
      <dgm:prSet/>
      <dgm:spPr/>
      <dgm:t>
        <a:bodyPr/>
        <a:lstStyle/>
        <a:p>
          <a:endParaRPr lang="en-US"/>
        </a:p>
      </dgm:t>
    </dgm:pt>
    <dgm:pt modelId="{6D478723-A8D8-4287-9FD3-02878FA18188}">
      <dgm:prSet phldrT="[Text]" custT="1"/>
      <dgm:spPr>
        <a:xfrm>
          <a:off x="5973139" y="3353923"/>
          <a:ext cx="1189715" cy="594857"/>
        </a:xfr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gm:spPr>
      <dgm:t>
        <a:bodyPr/>
        <a:lstStyle/>
        <a:p>
          <a:pPr>
            <a:buNone/>
          </a:pPr>
          <a:r>
            <a:rPr lang="en-US" sz="1000" b="1" dirty="0">
              <a:solidFill>
                <a:srgbClr val="005288">
                  <a:hueOff val="0"/>
                  <a:satOff val="0"/>
                  <a:lumOff val="0"/>
                  <a:alphaOff val="0"/>
                </a:srgbClr>
              </a:solidFill>
              <a:latin typeface="Calibri" panose="020F0502020204030204"/>
              <a:ea typeface="+mn-ea"/>
              <a:cs typeface="+mn-cs"/>
            </a:rPr>
            <a:t>Division P</a:t>
          </a:r>
          <a:br>
            <a:rPr lang="en-US" sz="1000" dirty="0">
              <a:solidFill>
                <a:srgbClr val="005288">
                  <a:hueOff val="0"/>
                  <a:satOff val="0"/>
                  <a:lumOff val="0"/>
                  <a:alphaOff val="0"/>
                </a:srgbClr>
              </a:solidFill>
              <a:latin typeface="Calibri" panose="020F0502020204030204"/>
              <a:ea typeface="+mn-ea"/>
              <a:cs typeface="+mn-cs"/>
            </a:rPr>
          </a:br>
          <a:r>
            <a:rPr lang="en-US" sz="900" dirty="0">
              <a:solidFill>
                <a:srgbClr val="005288">
                  <a:hueOff val="0"/>
                  <a:satOff val="0"/>
                  <a:lumOff val="0"/>
                  <a:alphaOff val="0"/>
                </a:srgbClr>
              </a:solidFill>
              <a:latin typeface="Calibri" panose="020F0502020204030204"/>
              <a:ea typeface="+mn-ea"/>
              <a:cs typeface="+mn-cs"/>
            </a:rPr>
            <a:t>Washington Co.</a:t>
          </a:r>
        </a:p>
      </dgm:t>
    </dgm:pt>
    <dgm:pt modelId="{36D917C1-D5E2-4785-8029-4F8CBCF42679}" type="parTrans" cxnId="{384C6415-72FE-46ED-9C5B-311D032F48F9}">
      <dgm:prSet/>
      <dgm:spPr>
        <a:xfrm>
          <a:off x="5794681" y="2259385"/>
          <a:ext cx="178457" cy="1391967"/>
        </a:xfrm>
        <a:noFill/>
        <a:ln w="12700" cap="flat" cmpd="sng" algn="ctr">
          <a:solidFill>
            <a:srgbClr val="005288">
              <a:shade val="80000"/>
              <a:hueOff val="0"/>
              <a:satOff val="0"/>
              <a:lumOff val="0"/>
              <a:alphaOff val="0"/>
            </a:srgbClr>
          </a:solidFill>
          <a:prstDash val="solid"/>
          <a:miter lim="800000"/>
        </a:ln>
        <a:effectLst/>
      </dgm:spPr>
      <dgm:t>
        <a:bodyPr/>
        <a:lstStyle/>
        <a:p>
          <a:endParaRPr lang="en-US"/>
        </a:p>
      </dgm:t>
    </dgm:pt>
    <dgm:pt modelId="{41CE606D-5719-4851-8C68-3EB542491C12}" type="sibTrans" cxnId="{384C6415-72FE-46ED-9C5B-311D032F48F9}">
      <dgm:prSet/>
      <dgm:spPr/>
      <dgm:t>
        <a:bodyPr/>
        <a:lstStyle/>
        <a:p>
          <a:endParaRPr lang="en-US"/>
        </a:p>
      </dgm:t>
    </dgm:pt>
    <dgm:pt modelId="{C192EA4C-A27C-4C56-BE32-F92B63CD14F1}">
      <dgm:prSet phldrT="[Text]" custT="1"/>
      <dgm:spPr>
        <a:xfrm>
          <a:off x="5973139" y="4198622"/>
          <a:ext cx="1189715" cy="594857"/>
        </a:xfr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gm:spPr>
      <dgm:t>
        <a:bodyPr/>
        <a:lstStyle/>
        <a:p>
          <a:pPr>
            <a:buNone/>
          </a:pPr>
          <a:r>
            <a:rPr lang="en-US" sz="1000" b="1" dirty="0">
              <a:solidFill>
                <a:srgbClr val="005288">
                  <a:hueOff val="0"/>
                  <a:satOff val="0"/>
                  <a:lumOff val="0"/>
                  <a:alphaOff val="0"/>
                </a:srgbClr>
              </a:solidFill>
              <a:latin typeface="Calibri" panose="020F0502020204030204"/>
              <a:ea typeface="+mn-ea"/>
              <a:cs typeface="+mn-cs"/>
            </a:rPr>
            <a:t>Division Q</a:t>
          </a:r>
          <a:br>
            <a:rPr lang="en-US" sz="1000" dirty="0">
              <a:solidFill>
                <a:srgbClr val="005288">
                  <a:hueOff val="0"/>
                  <a:satOff val="0"/>
                  <a:lumOff val="0"/>
                  <a:alphaOff val="0"/>
                </a:srgbClr>
              </a:solidFill>
              <a:latin typeface="Calibri" panose="020F0502020204030204"/>
              <a:ea typeface="+mn-ea"/>
              <a:cs typeface="+mn-cs"/>
            </a:rPr>
          </a:br>
          <a:r>
            <a:rPr lang="en-US" sz="900" dirty="0">
              <a:solidFill>
                <a:srgbClr val="005288">
                  <a:hueOff val="0"/>
                  <a:satOff val="0"/>
                  <a:lumOff val="0"/>
                  <a:alphaOff val="0"/>
                </a:srgbClr>
              </a:solidFill>
              <a:latin typeface="Calibri" panose="020F0502020204030204"/>
              <a:ea typeface="+mn-ea"/>
              <a:cs typeface="+mn-cs"/>
            </a:rPr>
            <a:t>Multnomah Co.</a:t>
          </a:r>
        </a:p>
      </dgm:t>
    </dgm:pt>
    <dgm:pt modelId="{4A0D8213-43E5-4783-9263-37DA6E8B0153}" type="parTrans" cxnId="{72CDD55C-CBA9-4B0C-A275-A3790293F13E}">
      <dgm:prSet/>
      <dgm:spPr>
        <a:xfrm>
          <a:off x="5794681" y="2259385"/>
          <a:ext cx="178457" cy="2236665"/>
        </a:xfrm>
        <a:noFill/>
        <a:ln w="12700" cap="flat" cmpd="sng" algn="ctr">
          <a:solidFill>
            <a:srgbClr val="005288">
              <a:shade val="80000"/>
              <a:hueOff val="0"/>
              <a:satOff val="0"/>
              <a:lumOff val="0"/>
              <a:alphaOff val="0"/>
            </a:srgbClr>
          </a:solidFill>
          <a:prstDash val="solid"/>
          <a:miter lim="800000"/>
        </a:ln>
        <a:effectLst/>
      </dgm:spPr>
      <dgm:t>
        <a:bodyPr/>
        <a:lstStyle/>
        <a:p>
          <a:endParaRPr lang="en-US"/>
        </a:p>
      </dgm:t>
    </dgm:pt>
    <dgm:pt modelId="{FB17CB9C-A404-46E5-B347-9C4A6E88F669}" type="sibTrans" cxnId="{72CDD55C-CBA9-4B0C-A275-A3790293F13E}">
      <dgm:prSet/>
      <dgm:spPr/>
      <dgm:t>
        <a:bodyPr/>
        <a:lstStyle/>
        <a:p>
          <a:endParaRPr lang="en-US"/>
        </a:p>
      </dgm:t>
    </dgm:pt>
    <dgm:pt modelId="{5EB5BB91-CF0D-44F1-958D-24433F275C7D}">
      <dgm:prSet phldrT="[Text]" custT="1"/>
      <dgm:spPr>
        <a:xfrm>
          <a:off x="3094026" y="5043320"/>
          <a:ext cx="1189715" cy="594857"/>
        </a:xfr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gm:spPr>
      <dgm:t>
        <a:bodyPr/>
        <a:lstStyle/>
        <a:p>
          <a:pPr>
            <a:buNone/>
          </a:pPr>
          <a:r>
            <a:rPr lang="en-US" sz="1000" b="1">
              <a:solidFill>
                <a:srgbClr val="005288">
                  <a:hueOff val="0"/>
                  <a:satOff val="0"/>
                  <a:lumOff val="0"/>
                  <a:alphaOff val="0"/>
                </a:srgbClr>
              </a:solidFill>
              <a:latin typeface="Calibri" panose="020F0502020204030204"/>
              <a:ea typeface="+mn-ea"/>
              <a:cs typeface="+mn-cs"/>
            </a:rPr>
            <a:t>Division H</a:t>
          </a:r>
          <a:br>
            <a:rPr lang="en-US" sz="1000" b="1">
              <a:solidFill>
                <a:srgbClr val="005288">
                  <a:hueOff val="0"/>
                  <a:satOff val="0"/>
                  <a:lumOff val="0"/>
                  <a:alphaOff val="0"/>
                </a:srgbClr>
              </a:solidFill>
              <a:latin typeface="Calibri" panose="020F0502020204030204"/>
              <a:ea typeface="+mn-ea"/>
              <a:cs typeface="+mn-cs"/>
            </a:rPr>
          </a:br>
          <a:r>
            <a:rPr lang="en-US" sz="1000">
              <a:solidFill>
                <a:srgbClr val="005288">
                  <a:hueOff val="0"/>
                  <a:satOff val="0"/>
                  <a:lumOff val="0"/>
                  <a:alphaOff val="0"/>
                </a:srgbClr>
              </a:solidFill>
              <a:latin typeface="Calibri" panose="020F0502020204030204"/>
              <a:ea typeface="+mn-ea"/>
              <a:cs typeface="+mn-cs"/>
            </a:rPr>
            <a:t>Josephine Co.</a:t>
          </a:r>
          <a:endParaRPr lang="en-US" sz="1000" dirty="0">
            <a:solidFill>
              <a:srgbClr val="005288">
                <a:hueOff val="0"/>
                <a:satOff val="0"/>
                <a:lumOff val="0"/>
                <a:alphaOff val="0"/>
              </a:srgbClr>
            </a:solidFill>
            <a:latin typeface="Calibri" panose="020F0502020204030204"/>
            <a:ea typeface="+mn-ea"/>
            <a:cs typeface="+mn-cs"/>
          </a:endParaRPr>
        </a:p>
      </dgm:t>
    </dgm:pt>
    <dgm:pt modelId="{4DD87306-81CD-4F82-861D-83710F09928F}" type="parTrans" cxnId="{6C622EC9-1D61-40F5-AE1B-5AE89A856A94}">
      <dgm:prSet/>
      <dgm:spPr>
        <a:xfrm>
          <a:off x="2915569" y="2259385"/>
          <a:ext cx="178457" cy="3081364"/>
        </a:xfrm>
        <a:noFill/>
        <a:ln w="12700" cap="flat" cmpd="sng" algn="ctr">
          <a:solidFill>
            <a:srgbClr val="005288">
              <a:shade val="80000"/>
              <a:hueOff val="0"/>
              <a:satOff val="0"/>
              <a:lumOff val="0"/>
              <a:alphaOff val="0"/>
            </a:srgbClr>
          </a:solidFill>
          <a:prstDash val="solid"/>
          <a:miter lim="800000"/>
        </a:ln>
        <a:effectLst/>
      </dgm:spPr>
      <dgm:t>
        <a:bodyPr/>
        <a:lstStyle/>
        <a:p>
          <a:endParaRPr lang="en-US"/>
        </a:p>
      </dgm:t>
    </dgm:pt>
    <dgm:pt modelId="{CCD5A9FB-5A47-4396-B98E-4629EED65E57}" type="sibTrans" cxnId="{6C622EC9-1D61-40F5-AE1B-5AE89A856A94}">
      <dgm:prSet/>
      <dgm:spPr/>
      <dgm:t>
        <a:bodyPr/>
        <a:lstStyle/>
        <a:p>
          <a:endParaRPr lang="en-US"/>
        </a:p>
      </dgm:t>
    </dgm:pt>
    <dgm:pt modelId="{BABB1450-DFE4-44AB-8A65-21A8A32B07D0}">
      <dgm:prSet phldrT="[Text]" custT="1"/>
      <dgm:spPr>
        <a:xfrm>
          <a:off x="7115266" y="1664527"/>
          <a:ext cx="1189715" cy="594857"/>
        </a:xfrm>
        <a:gradFill rotWithShape="0">
          <a:gsLst>
            <a:gs pos="0">
              <a:sysClr val="window" lastClr="FFFFFF">
                <a:lumMod val="95000"/>
              </a:sysClr>
            </a:gs>
            <a:gs pos="100000">
              <a:srgbClr val="E7E6E6">
                <a:lumMod val="90000"/>
              </a:srgbClr>
            </a:gs>
          </a:gsLst>
          <a:lin ang="5400000" scaled="1"/>
        </a:gradFill>
        <a:ln w="19050" cap="flat" cmpd="sng" algn="ctr">
          <a:solidFill>
            <a:srgbClr val="005288">
              <a:shade val="80000"/>
              <a:hueOff val="0"/>
              <a:satOff val="0"/>
              <a:lumOff val="0"/>
              <a:alphaOff val="0"/>
            </a:srgbClr>
          </a:solidFill>
          <a:prstDash val="solid"/>
          <a:miter lim="800000"/>
        </a:ln>
        <a:effectLst/>
      </dgm:spPr>
      <dgm:t>
        <a:bodyPr/>
        <a:lstStyle/>
        <a:p>
          <a:pPr>
            <a:buNone/>
          </a:pPr>
          <a:r>
            <a:rPr lang="en-US" sz="1400" b="1">
              <a:solidFill>
                <a:srgbClr val="005288">
                  <a:hueOff val="0"/>
                  <a:satOff val="0"/>
                  <a:lumOff val="0"/>
                  <a:alphaOff val="0"/>
                </a:srgbClr>
              </a:solidFill>
              <a:latin typeface="Calibri" panose="020F0502020204030204"/>
              <a:ea typeface="+mn-ea"/>
              <a:cs typeface="+mn-cs"/>
            </a:rPr>
            <a:t>Branch V</a:t>
          </a:r>
          <a:br>
            <a:rPr lang="en-US" sz="1400" b="1">
              <a:solidFill>
                <a:srgbClr val="005288">
                  <a:hueOff val="0"/>
                  <a:satOff val="0"/>
                  <a:lumOff val="0"/>
                  <a:alphaOff val="0"/>
                </a:srgbClr>
              </a:solidFill>
              <a:latin typeface="Calibri" panose="020F0502020204030204"/>
              <a:ea typeface="+mn-ea"/>
              <a:cs typeface="+mn-cs"/>
            </a:rPr>
          </a:br>
          <a:r>
            <a:rPr lang="en-US" sz="1400">
              <a:solidFill>
                <a:srgbClr val="005288">
                  <a:hueOff val="0"/>
                  <a:satOff val="0"/>
                  <a:lumOff val="0"/>
                  <a:alphaOff val="0"/>
                </a:srgbClr>
              </a:solidFill>
              <a:latin typeface="Calibri" panose="020F0502020204030204"/>
              <a:ea typeface="+mn-ea"/>
              <a:cs typeface="+mn-cs"/>
            </a:rPr>
            <a:t>Cascades</a:t>
          </a:r>
          <a:endParaRPr lang="en-US" sz="1400" dirty="0">
            <a:solidFill>
              <a:srgbClr val="005288">
                <a:hueOff val="0"/>
                <a:satOff val="0"/>
                <a:lumOff val="0"/>
                <a:alphaOff val="0"/>
              </a:srgbClr>
            </a:solidFill>
            <a:latin typeface="Calibri" panose="020F0502020204030204"/>
            <a:ea typeface="+mn-ea"/>
            <a:cs typeface="+mn-cs"/>
          </a:endParaRPr>
        </a:p>
      </dgm:t>
    </dgm:pt>
    <dgm:pt modelId="{8F3DFCF8-A2ED-4704-B4EC-E86AFD5373C2}" type="parTrans" cxnId="{364167E7-4063-479E-A71D-8F1ACAD17C71}">
      <dgm:prSet/>
      <dgm:spPr>
        <a:xfrm>
          <a:off x="5550790" y="1414687"/>
          <a:ext cx="2159334" cy="249840"/>
        </a:xfrm>
        <a:noFill/>
        <a:ln w="12700" cap="flat" cmpd="sng" algn="ctr">
          <a:noFill/>
          <a:prstDash val="solid"/>
          <a:miter lim="800000"/>
        </a:ln>
        <a:effectLst/>
      </dgm:spPr>
      <dgm:t>
        <a:bodyPr/>
        <a:lstStyle/>
        <a:p>
          <a:endParaRPr lang="en-US"/>
        </a:p>
      </dgm:t>
    </dgm:pt>
    <dgm:pt modelId="{3B8B9F90-BA8B-4CC2-B3B3-9552402A9BCB}" type="sibTrans" cxnId="{364167E7-4063-479E-A71D-8F1ACAD17C71}">
      <dgm:prSet/>
      <dgm:spPr/>
      <dgm:t>
        <a:bodyPr/>
        <a:lstStyle/>
        <a:p>
          <a:endParaRPr lang="en-US"/>
        </a:p>
      </dgm:t>
    </dgm:pt>
    <dgm:pt modelId="{3A6BA1C6-EC12-4165-9E90-1E4EE9751EC7}">
      <dgm:prSet phldrT="[Text]" custT="1"/>
      <dgm:spPr>
        <a:gradFill rotWithShape="0">
          <a:gsLst>
            <a:gs pos="0">
              <a:sysClr val="window" lastClr="FFFFFF">
                <a:lumMod val="95000"/>
              </a:sysClr>
            </a:gs>
            <a:gs pos="100000">
              <a:srgbClr val="E7E6E6">
                <a:lumMod val="90000"/>
              </a:srgbClr>
            </a:gs>
          </a:gsLst>
          <a:lin ang="5400000" scaled="1"/>
        </a:gradFill>
        <a:ln w="19050" cap="flat" cmpd="sng" algn="ctr">
          <a:solidFill>
            <a:srgbClr val="005288">
              <a:shade val="80000"/>
              <a:hueOff val="0"/>
              <a:satOff val="0"/>
              <a:lumOff val="0"/>
              <a:alphaOff val="0"/>
            </a:srgbClr>
          </a:solidFill>
          <a:prstDash val="solid"/>
          <a:miter lim="800000"/>
        </a:ln>
        <a:effectLst/>
      </dgm:spPr>
      <dgm:t>
        <a:bodyPr spcFirstLastPara="0" vert="horz" wrap="square" lIns="7620" tIns="7620" rIns="7620" bIns="7620" numCol="1" spcCol="1270" anchor="ctr" anchorCtr="0"/>
        <a:lstStyle/>
        <a:p>
          <a:pPr marL="0" lvl="0" indent="0" algn="ctr" defTabSz="533400">
            <a:lnSpc>
              <a:spcPct val="90000"/>
            </a:lnSpc>
            <a:spcBef>
              <a:spcPct val="0"/>
            </a:spcBef>
            <a:spcAft>
              <a:spcPct val="35000"/>
            </a:spcAft>
            <a:buNone/>
          </a:pPr>
          <a:r>
            <a:rPr lang="en-US" sz="1400" b="1" kern="1200" dirty="0">
              <a:solidFill>
                <a:srgbClr val="005288">
                  <a:hueOff val="0"/>
                  <a:satOff val="0"/>
                  <a:lumOff val="0"/>
                  <a:alphaOff val="0"/>
                </a:srgbClr>
              </a:solidFill>
              <a:latin typeface="Calibri" panose="020F0502020204030204"/>
              <a:ea typeface="+mn-ea"/>
              <a:cs typeface="+mn-cs"/>
            </a:rPr>
            <a:t>Branch VI</a:t>
          </a:r>
          <a:br>
            <a:rPr lang="en-US" sz="1400" b="1" kern="1200" dirty="0">
              <a:solidFill>
                <a:srgbClr val="005288">
                  <a:hueOff val="0"/>
                  <a:satOff val="0"/>
                  <a:lumOff val="0"/>
                  <a:alphaOff val="0"/>
                </a:srgbClr>
              </a:solidFill>
              <a:latin typeface="Calibri" panose="020F0502020204030204"/>
              <a:ea typeface="+mn-ea"/>
              <a:cs typeface="+mn-cs"/>
            </a:rPr>
          </a:br>
          <a:r>
            <a:rPr lang="en-US" sz="1400" b="0" kern="1200" dirty="0">
              <a:solidFill>
                <a:srgbClr val="005288">
                  <a:hueOff val="0"/>
                  <a:satOff val="0"/>
                  <a:lumOff val="0"/>
                  <a:alphaOff val="0"/>
                </a:srgbClr>
              </a:solidFill>
              <a:latin typeface="Calibri" panose="020F0502020204030204"/>
              <a:ea typeface="+mn-ea"/>
              <a:cs typeface="+mn-cs"/>
            </a:rPr>
            <a:t>Eastern</a:t>
          </a:r>
        </a:p>
      </dgm:t>
    </dgm:pt>
    <dgm:pt modelId="{38313836-641A-4103-8DF3-2D3AF20E8082}" type="parTrans" cxnId="{78313165-E093-41B9-A02F-C08B5BD34AA6}">
      <dgm:prSet/>
      <dgm:spPr>
        <a:xfrm>
          <a:off x="5550790" y="1414687"/>
          <a:ext cx="3598890" cy="249840"/>
        </a:xfrm>
        <a:noFill/>
        <a:ln w="12700" cap="flat" cmpd="sng" algn="ctr">
          <a:noFill/>
          <a:prstDash val="solid"/>
          <a:miter lim="800000"/>
        </a:ln>
        <a:effectLst/>
      </dgm:spPr>
      <dgm:t>
        <a:bodyPr/>
        <a:lstStyle/>
        <a:p>
          <a:endParaRPr lang="en-US"/>
        </a:p>
      </dgm:t>
    </dgm:pt>
    <dgm:pt modelId="{38989D00-EAA2-42B5-AD5C-59BB552E9DDE}" type="sibTrans" cxnId="{78313165-E093-41B9-A02F-C08B5BD34AA6}">
      <dgm:prSet/>
      <dgm:spPr/>
      <dgm:t>
        <a:bodyPr/>
        <a:lstStyle/>
        <a:p>
          <a:endParaRPr lang="en-US"/>
        </a:p>
      </dgm:t>
    </dgm:pt>
    <dgm:pt modelId="{9D51ABE1-0765-4D4F-A289-6AB1BA461E18}">
      <dgm:prSet phldrT="[Text]" custT="1"/>
      <dgm:spPr>
        <a:xfrm>
          <a:off x="1654470" y="4235259"/>
          <a:ext cx="1189715" cy="594857"/>
        </a:xfr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gm:spPr>
      <dgm:t>
        <a:bodyPr/>
        <a:lstStyle/>
        <a:p>
          <a:pPr>
            <a:buNone/>
          </a:pPr>
          <a:r>
            <a:rPr lang="en-US" sz="1000" b="1">
              <a:solidFill>
                <a:srgbClr val="005288">
                  <a:hueOff val="0"/>
                  <a:satOff val="0"/>
                  <a:lumOff val="0"/>
                  <a:alphaOff val="0"/>
                </a:srgbClr>
              </a:solidFill>
              <a:latin typeface="Calibri" panose="020F0502020204030204"/>
              <a:ea typeface="+mn-ea"/>
              <a:cs typeface="+mn-cs"/>
            </a:rPr>
            <a:t>Division D</a:t>
          </a:r>
          <a:br>
            <a:rPr lang="en-US" sz="1000">
              <a:solidFill>
                <a:srgbClr val="005288">
                  <a:hueOff val="0"/>
                  <a:satOff val="0"/>
                  <a:lumOff val="0"/>
                  <a:alphaOff val="0"/>
                </a:srgbClr>
              </a:solidFill>
              <a:latin typeface="Calibri" panose="020F0502020204030204"/>
              <a:ea typeface="+mn-ea"/>
              <a:cs typeface="+mn-cs"/>
            </a:rPr>
          </a:br>
          <a:r>
            <a:rPr lang="en-US" sz="1000">
              <a:solidFill>
                <a:srgbClr val="005288">
                  <a:hueOff val="0"/>
                  <a:satOff val="0"/>
                  <a:lumOff val="0"/>
                  <a:alphaOff val="0"/>
                </a:srgbClr>
              </a:solidFill>
              <a:latin typeface="Calibri" panose="020F0502020204030204"/>
              <a:ea typeface="+mn-ea"/>
              <a:cs typeface="+mn-cs"/>
            </a:rPr>
            <a:t>Lincoln Co.</a:t>
          </a:r>
          <a:endParaRPr lang="en-US" sz="1000" dirty="0">
            <a:solidFill>
              <a:srgbClr val="005288">
                <a:hueOff val="0"/>
                <a:satOff val="0"/>
                <a:lumOff val="0"/>
                <a:alphaOff val="0"/>
              </a:srgbClr>
            </a:solidFill>
            <a:latin typeface="Calibri" panose="020F0502020204030204"/>
            <a:ea typeface="+mn-ea"/>
            <a:cs typeface="+mn-cs"/>
          </a:endParaRPr>
        </a:p>
      </dgm:t>
    </dgm:pt>
    <dgm:pt modelId="{55896B93-A1E6-4E91-9F07-C1B1737A0E43}" type="parTrans" cxnId="{664260E5-87A5-4B0D-87DA-995C9D3487FA}">
      <dgm:prSet/>
      <dgm:spPr>
        <a:noFill/>
        <a:ln w="12700" cap="flat" cmpd="sng" algn="ctr">
          <a:solidFill>
            <a:srgbClr val="005288"/>
          </a:solidFill>
          <a:prstDash val="solid"/>
          <a:miter lim="800000"/>
        </a:ln>
        <a:effectLst/>
      </dgm:spPr>
      <dgm:t>
        <a:bodyPr/>
        <a:lstStyle/>
        <a:p>
          <a:endParaRPr lang="en-US"/>
        </a:p>
      </dgm:t>
    </dgm:pt>
    <dgm:pt modelId="{101FA0B9-F01E-413D-BCB7-A158E6F14B91}" type="sibTrans" cxnId="{664260E5-87A5-4B0D-87DA-995C9D3487FA}">
      <dgm:prSet/>
      <dgm:spPr/>
      <dgm:t>
        <a:bodyPr/>
        <a:lstStyle/>
        <a:p>
          <a:endParaRPr lang="en-US"/>
        </a:p>
      </dgm:t>
    </dgm:pt>
    <dgm:pt modelId="{2B00B3DD-C3F7-4AC6-8AD2-49D82237E8C1}">
      <dgm:prSet phldrT="[Text]" custT="1"/>
      <dgm:spPr>
        <a:xfrm>
          <a:off x="3094026" y="5043320"/>
          <a:ext cx="1189715" cy="594857"/>
        </a:xfr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gm:spPr>
      <dgm:t>
        <a:bodyPr/>
        <a:lstStyle/>
        <a:p>
          <a:pPr>
            <a:buNone/>
          </a:pPr>
          <a:r>
            <a:rPr lang="en-US" sz="1000" b="1">
              <a:solidFill>
                <a:srgbClr val="005288">
                  <a:hueOff val="0"/>
                  <a:satOff val="0"/>
                  <a:lumOff val="0"/>
                  <a:alphaOff val="0"/>
                </a:srgbClr>
              </a:solidFill>
              <a:latin typeface="Calibri" panose="020F0502020204030204"/>
              <a:ea typeface="+mn-ea"/>
              <a:cs typeface="+mn-cs"/>
            </a:rPr>
            <a:t>Division I </a:t>
          </a:r>
        </a:p>
        <a:p>
          <a:pPr>
            <a:buNone/>
          </a:pPr>
          <a:r>
            <a:rPr lang="en-US" sz="1000">
              <a:solidFill>
                <a:srgbClr val="005288">
                  <a:hueOff val="0"/>
                  <a:satOff val="0"/>
                  <a:lumOff val="0"/>
                  <a:alphaOff val="0"/>
                </a:srgbClr>
              </a:solidFill>
              <a:latin typeface="Calibri" panose="020F0502020204030204"/>
              <a:ea typeface="+mn-ea"/>
              <a:cs typeface="+mn-cs"/>
            </a:rPr>
            <a:t>Jackson Co.</a:t>
          </a:r>
          <a:endParaRPr lang="en-US" sz="1000" dirty="0">
            <a:solidFill>
              <a:srgbClr val="005288">
                <a:hueOff val="0"/>
                <a:satOff val="0"/>
                <a:lumOff val="0"/>
                <a:alphaOff val="0"/>
              </a:srgbClr>
            </a:solidFill>
            <a:latin typeface="Calibri" panose="020F0502020204030204"/>
            <a:ea typeface="+mn-ea"/>
            <a:cs typeface="+mn-cs"/>
          </a:endParaRPr>
        </a:p>
      </dgm:t>
    </dgm:pt>
    <dgm:pt modelId="{960DD0E3-72BC-4E08-BAA7-7FD05809CDF1}" type="parTrans" cxnId="{04C60017-4438-4A05-A88C-6E3089870B5F}">
      <dgm:prSet/>
      <dgm:spPr>
        <a:noFill/>
        <a:ln w="12700" cap="flat" cmpd="sng" algn="ctr">
          <a:solidFill>
            <a:srgbClr val="005288"/>
          </a:solidFill>
          <a:prstDash val="solid"/>
          <a:miter lim="800000"/>
        </a:ln>
        <a:effectLst/>
      </dgm:spPr>
      <dgm:t>
        <a:bodyPr/>
        <a:lstStyle/>
        <a:p>
          <a:endParaRPr lang="en-US"/>
        </a:p>
      </dgm:t>
    </dgm:pt>
    <dgm:pt modelId="{2DCE9570-C925-4ED8-96F0-6147F028B0BA}" type="sibTrans" cxnId="{04C60017-4438-4A05-A88C-6E3089870B5F}">
      <dgm:prSet/>
      <dgm:spPr/>
      <dgm:t>
        <a:bodyPr/>
        <a:lstStyle/>
        <a:p>
          <a:endParaRPr lang="en-US"/>
        </a:p>
      </dgm:t>
    </dgm:pt>
    <dgm:pt modelId="{2B9A20BC-25C1-4609-8A7F-3EB0DD09AA4F}">
      <dgm:prSet phldrT="[Text]" custT="1"/>
      <dgm:spPr>
        <a:xfrm>
          <a:off x="4533582" y="2509225"/>
          <a:ext cx="1189715" cy="594857"/>
        </a:xfr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gm:spPr>
      <dgm:t>
        <a:bodyPr/>
        <a:lstStyle/>
        <a:p>
          <a:pPr>
            <a:buNone/>
          </a:pPr>
          <a:r>
            <a:rPr lang="en-US" sz="1000" b="1">
              <a:solidFill>
                <a:srgbClr val="005288">
                  <a:hueOff val="0"/>
                  <a:satOff val="0"/>
                  <a:lumOff val="0"/>
                  <a:alphaOff val="0"/>
                </a:srgbClr>
              </a:solidFill>
              <a:latin typeface="Calibri" panose="020F0502020204030204"/>
              <a:ea typeface="+mn-ea"/>
              <a:cs typeface="+mn-cs"/>
            </a:rPr>
            <a:t>Division L</a:t>
          </a:r>
          <a:br>
            <a:rPr lang="en-US" sz="1000">
              <a:solidFill>
                <a:srgbClr val="005288">
                  <a:hueOff val="0"/>
                  <a:satOff val="0"/>
                  <a:lumOff val="0"/>
                  <a:alphaOff val="0"/>
                </a:srgbClr>
              </a:solidFill>
              <a:latin typeface="Calibri" panose="020F0502020204030204"/>
              <a:ea typeface="+mn-ea"/>
              <a:cs typeface="+mn-cs"/>
            </a:rPr>
          </a:br>
          <a:r>
            <a:rPr lang="en-US" sz="1000">
              <a:solidFill>
                <a:srgbClr val="005288">
                  <a:hueOff val="0"/>
                  <a:satOff val="0"/>
                  <a:lumOff val="0"/>
                  <a:alphaOff val="0"/>
                </a:srgbClr>
              </a:solidFill>
              <a:latin typeface="Calibri" panose="020F0502020204030204"/>
              <a:ea typeface="+mn-ea"/>
              <a:cs typeface="+mn-cs"/>
            </a:rPr>
            <a:t>Benton Co.</a:t>
          </a:r>
          <a:endParaRPr lang="en-US" sz="1000" dirty="0">
            <a:solidFill>
              <a:srgbClr val="005288">
                <a:hueOff val="0"/>
                <a:satOff val="0"/>
                <a:lumOff val="0"/>
                <a:alphaOff val="0"/>
              </a:srgbClr>
            </a:solidFill>
            <a:latin typeface="Calibri" panose="020F0502020204030204"/>
            <a:ea typeface="+mn-ea"/>
            <a:cs typeface="+mn-cs"/>
          </a:endParaRPr>
        </a:p>
      </dgm:t>
    </dgm:pt>
    <dgm:pt modelId="{516F3213-EE57-430E-9750-F446A45A36F8}" type="parTrans" cxnId="{6C4C557E-39A4-4EEC-9CC6-8441C2040D21}">
      <dgm:prSet/>
      <dgm:spPr>
        <a:noFill/>
        <a:ln w="12700" cap="flat" cmpd="sng" algn="ctr">
          <a:solidFill>
            <a:srgbClr val="005288"/>
          </a:solidFill>
          <a:prstDash val="solid"/>
          <a:miter lim="800000"/>
        </a:ln>
        <a:effectLst/>
      </dgm:spPr>
      <dgm:t>
        <a:bodyPr/>
        <a:lstStyle/>
        <a:p>
          <a:endParaRPr lang="en-US"/>
        </a:p>
      </dgm:t>
    </dgm:pt>
    <dgm:pt modelId="{310DC4DC-9390-4019-8DFA-96A74C048841}" type="sibTrans" cxnId="{6C4C557E-39A4-4EEC-9CC6-8441C2040D21}">
      <dgm:prSet/>
      <dgm:spPr/>
      <dgm:t>
        <a:bodyPr/>
        <a:lstStyle/>
        <a:p>
          <a:endParaRPr lang="en-US"/>
        </a:p>
      </dgm:t>
    </dgm:pt>
    <dgm:pt modelId="{C896EA14-B69A-4FE1-A326-33E1DFE42BF3}">
      <dgm:prSet phldrT="[Text]" custT="1"/>
      <dgm:spPr>
        <a:xfrm>
          <a:off x="4533582" y="2509225"/>
          <a:ext cx="1189715" cy="594857"/>
        </a:xfr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gm:spPr>
      <dgm:t>
        <a:bodyPr/>
        <a:lstStyle/>
        <a:p>
          <a:pPr>
            <a:buNone/>
          </a:pPr>
          <a:r>
            <a:rPr lang="en-US" sz="1000" b="1">
              <a:solidFill>
                <a:srgbClr val="005288">
                  <a:hueOff val="0"/>
                  <a:satOff val="0"/>
                  <a:lumOff val="0"/>
                  <a:alphaOff val="0"/>
                </a:srgbClr>
              </a:solidFill>
              <a:latin typeface="Calibri" panose="020F0502020204030204"/>
              <a:ea typeface="+mn-ea"/>
              <a:cs typeface="+mn-cs"/>
            </a:rPr>
            <a:t>Division M</a:t>
          </a:r>
          <a:br>
            <a:rPr lang="en-US" sz="1000">
              <a:solidFill>
                <a:srgbClr val="005288">
                  <a:hueOff val="0"/>
                  <a:satOff val="0"/>
                  <a:lumOff val="0"/>
                  <a:alphaOff val="0"/>
                </a:srgbClr>
              </a:solidFill>
              <a:latin typeface="Calibri" panose="020F0502020204030204"/>
              <a:ea typeface="+mn-ea"/>
              <a:cs typeface="+mn-cs"/>
            </a:rPr>
          </a:br>
          <a:r>
            <a:rPr lang="en-US" sz="1000">
              <a:solidFill>
                <a:srgbClr val="005288">
                  <a:hueOff val="0"/>
                  <a:satOff val="0"/>
                  <a:lumOff val="0"/>
                  <a:alphaOff val="0"/>
                </a:srgbClr>
              </a:solidFill>
              <a:latin typeface="Calibri" panose="020F0502020204030204"/>
              <a:ea typeface="+mn-ea"/>
              <a:cs typeface="+mn-cs"/>
            </a:rPr>
            <a:t>Linn Co.</a:t>
          </a:r>
          <a:endParaRPr lang="en-US" sz="1000" dirty="0">
            <a:solidFill>
              <a:srgbClr val="005288">
                <a:hueOff val="0"/>
                <a:satOff val="0"/>
                <a:lumOff val="0"/>
                <a:alphaOff val="0"/>
              </a:srgbClr>
            </a:solidFill>
            <a:latin typeface="Calibri" panose="020F0502020204030204"/>
            <a:ea typeface="+mn-ea"/>
            <a:cs typeface="+mn-cs"/>
          </a:endParaRPr>
        </a:p>
      </dgm:t>
    </dgm:pt>
    <dgm:pt modelId="{C9DA21B4-CEA9-4512-8F08-750D33AFDF0B}" type="parTrans" cxnId="{A6ABD5D7-9080-4F92-861D-F4CE334B3E03}">
      <dgm:prSet/>
      <dgm:spPr>
        <a:noFill/>
        <a:ln w="12700" cap="flat" cmpd="sng" algn="ctr">
          <a:solidFill>
            <a:srgbClr val="005288"/>
          </a:solidFill>
          <a:prstDash val="solid"/>
          <a:miter lim="800000"/>
        </a:ln>
        <a:effectLst/>
      </dgm:spPr>
      <dgm:t>
        <a:bodyPr/>
        <a:lstStyle/>
        <a:p>
          <a:endParaRPr lang="en-US"/>
        </a:p>
      </dgm:t>
    </dgm:pt>
    <dgm:pt modelId="{1E7A361E-A3CA-4959-A2DB-D0FF7B47A061}" type="sibTrans" cxnId="{A6ABD5D7-9080-4F92-861D-F4CE334B3E03}">
      <dgm:prSet/>
      <dgm:spPr/>
      <dgm:t>
        <a:bodyPr/>
        <a:lstStyle/>
        <a:p>
          <a:endParaRPr lang="en-US"/>
        </a:p>
      </dgm:t>
    </dgm:pt>
    <dgm:pt modelId="{EB590236-4B18-4336-8048-7D43D7F7B523}">
      <dgm:prSet phldrT="[Text]" custT="1"/>
      <dgm:spPr>
        <a:xfrm>
          <a:off x="4533582" y="2509225"/>
          <a:ext cx="1189715" cy="594857"/>
        </a:xfr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gm:spPr>
      <dgm:t>
        <a:bodyPr/>
        <a:lstStyle/>
        <a:p>
          <a:pPr>
            <a:buNone/>
          </a:pPr>
          <a:r>
            <a:rPr lang="en-US" sz="1000" b="1" dirty="0">
              <a:solidFill>
                <a:srgbClr val="005288">
                  <a:hueOff val="0"/>
                  <a:satOff val="0"/>
                  <a:lumOff val="0"/>
                  <a:alphaOff val="0"/>
                </a:srgbClr>
              </a:solidFill>
              <a:latin typeface="Calibri" panose="020F0502020204030204"/>
              <a:ea typeface="+mn-ea"/>
              <a:cs typeface="+mn-cs"/>
            </a:rPr>
            <a:t>Division N</a:t>
          </a:r>
          <a:br>
            <a:rPr lang="en-US" sz="1000" dirty="0">
              <a:solidFill>
                <a:srgbClr val="005288">
                  <a:hueOff val="0"/>
                  <a:satOff val="0"/>
                  <a:lumOff val="0"/>
                  <a:alphaOff val="0"/>
                </a:srgbClr>
              </a:solidFill>
              <a:latin typeface="Calibri" panose="020F0502020204030204"/>
              <a:ea typeface="+mn-ea"/>
              <a:cs typeface="+mn-cs"/>
            </a:rPr>
          </a:br>
          <a:r>
            <a:rPr lang="en-US" sz="1000" dirty="0">
              <a:solidFill>
                <a:srgbClr val="005288">
                  <a:hueOff val="0"/>
                  <a:satOff val="0"/>
                  <a:lumOff val="0"/>
                  <a:alphaOff val="0"/>
                </a:srgbClr>
              </a:solidFill>
              <a:latin typeface="Calibri" panose="020F0502020204030204"/>
              <a:ea typeface="+mn-ea"/>
              <a:cs typeface="+mn-cs"/>
            </a:rPr>
            <a:t>Lane Co.</a:t>
          </a:r>
        </a:p>
      </dgm:t>
    </dgm:pt>
    <dgm:pt modelId="{43DF3458-2DCB-4AE8-8A7F-7FCE25ACF996}" type="parTrans" cxnId="{021E34E4-D848-4C30-98AF-D8EC462995F8}">
      <dgm:prSet/>
      <dgm:spPr>
        <a:noFill/>
        <a:ln w="12700" cap="flat" cmpd="sng" algn="ctr">
          <a:solidFill>
            <a:srgbClr val="005288"/>
          </a:solidFill>
          <a:prstDash val="solid"/>
          <a:miter lim="800000"/>
        </a:ln>
        <a:effectLst/>
      </dgm:spPr>
      <dgm:t>
        <a:bodyPr/>
        <a:lstStyle/>
        <a:p>
          <a:endParaRPr lang="en-US"/>
        </a:p>
      </dgm:t>
    </dgm:pt>
    <dgm:pt modelId="{C5D0D1C2-1055-4F55-807D-BB9829B52CD0}" type="sibTrans" cxnId="{021E34E4-D848-4C30-98AF-D8EC462995F8}">
      <dgm:prSet/>
      <dgm:spPr/>
      <dgm:t>
        <a:bodyPr/>
        <a:lstStyle/>
        <a:p>
          <a:endParaRPr lang="en-US"/>
        </a:p>
      </dgm:t>
    </dgm:pt>
    <dgm:pt modelId="{6BD581E1-8765-4FE6-9FBC-B83C4071EE75}">
      <dgm:prSet phldrT="[Text]" custT="1"/>
      <dgm:spPr>
        <a:xfrm>
          <a:off x="5973139" y="4198622"/>
          <a:ext cx="1189715" cy="594857"/>
        </a:xfr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gm:spPr>
      <dgm:t>
        <a:bodyPr/>
        <a:lstStyle/>
        <a:p>
          <a:pPr>
            <a:buNone/>
          </a:pPr>
          <a:r>
            <a:rPr lang="en-US" sz="1000" b="1" dirty="0">
              <a:solidFill>
                <a:srgbClr val="005288">
                  <a:hueOff val="0"/>
                  <a:satOff val="0"/>
                  <a:lumOff val="0"/>
                  <a:alphaOff val="0"/>
                </a:srgbClr>
              </a:solidFill>
              <a:latin typeface="Calibri" panose="020F0502020204030204"/>
              <a:ea typeface="+mn-ea"/>
              <a:cs typeface="+mn-cs"/>
            </a:rPr>
            <a:t>Division R</a:t>
          </a:r>
          <a:br>
            <a:rPr lang="en-US" sz="1000" dirty="0">
              <a:solidFill>
                <a:srgbClr val="005288">
                  <a:hueOff val="0"/>
                  <a:satOff val="0"/>
                  <a:lumOff val="0"/>
                  <a:alphaOff val="0"/>
                </a:srgbClr>
              </a:solidFill>
              <a:latin typeface="Calibri" panose="020F0502020204030204"/>
              <a:ea typeface="+mn-ea"/>
              <a:cs typeface="+mn-cs"/>
            </a:rPr>
          </a:br>
          <a:r>
            <a:rPr lang="en-US" sz="1000" dirty="0">
              <a:solidFill>
                <a:srgbClr val="005288">
                  <a:hueOff val="0"/>
                  <a:satOff val="0"/>
                  <a:lumOff val="0"/>
                  <a:alphaOff val="0"/>
                </a:srgbClr>
              </a:solidFill>
              <a:latin typeface="Calibri" panose="020F0502020204030204"/>
              <a:ea typeface="+mn-ea"/>
              <a:cs typeface="+mn-cs"/>
            </a:rPr>
            <a:t>Clackamas Co.</a:t>
          </a:r>
        </a:p>
      </dgm:t>
    </dgm:pt>
    <dgm:pt modelId="{4C0CD0C3-9FA6-4CA4-9C57-AC809E7BE3B8}" type="parTrans" cxnId="{138D6587-7BA6-4CAA-A128-C112E59DBF6F}">
      <dgm:prSet/>
      <dgm:spPr>
        <a:noFill/>
        <a:ln w="12700" cap="flat" cmpd="sng" algn="ctr">
          <a:solidFill>
            <a:srgbClr val="005288"/>
          </a:solidFill>
          <a:prstDash val="solid"/>
          <a:miter lim="800000"/>
        </a:ln>
        <a:effectLst/>
      </dgm:spPr>
      <dgm:t>
        <a:bodyPr/>
        <a:lstStyle/>
        <a:p>
          <a:endParaRPr lang="en-US"/>
        </a:p>
      </dgm:t>
    </dgm:pt>
    <dgm:pt modelId="{D5B4D836-0B8E-4486-A79E-0AFD027B921C}" type="sibTrans" cxnId="{138D6587-7BA6-4CAA-A128-C112E59DBF6F}">
      <dgm:prSet/>
      <dgm:spPr/>
      <dgm:t>
        <a:bodyPr/>
        <a:lstStyle/>
        <a:p>
          <a:endParaRPr lang="en-US"/>
        </a:p>
      </dgm:t>
    </dgm:pt>
    <dgm:pt modelId="{BE7D8656-33F9-4E08-8A73-34E41A022FAA}">
      <dgm:prSet phldrT="[Text]" custT="1"/>
      <dgm:spPr>
        <a:xfrm>
          <a:off x="7412695" y="2509225"/>
          <a:ext cx="1189715" cy="594857"/>
        </a:xfr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gm:spPr>
      <dgm:t>
        <a:bodyPr/>
        <a:lstStyle/>
        <a:p>
          <a:pPr>
            <a:buNone/>
          </a:pPr>
          <a:r>
            <a:rPr lang="en-US" sz="1000" b="1">
              <a:solidFill>
                <a:srgbClr val="005288">
                  <a:hueOff val="0"/>
                  <a:satOff val="0"/>
                  <a:lumOff val="0"/>
                  <a:alphaOff val="0"/>
                </a:srgbClr>
              </a:solidFill>
              <a:latin typeface="Calibri" panose="020F0502020204030204"/>
              <a:ea typeface="+mn-ea"/>
              <a:cs typeface="+mn-cs"/>
            </a:rPr>
            <a:t>Division S</a:t>
          </a:r>
          <a:br>
            <a:rPr lang="en-US" sz="1000">
              <a:solidFill>
                <a:srgbClr val="005288">
                  <a:hueOff val="0"/>
                  <a:satOff val="0"/>
                  <a:lumOff val="0"/>
                  <a:alphaOff val="0"/>
                </a:srgbClr>
              </a:solidFill>
              <a:latin typeface="Calibri" panose="020F0502020204030204"/>
              <a:ea typeface="+mn-ea"/>
              <a:cs typeface="+mn-cs"/>
            </a:rPr>
          </a:br>
          <a:r>
            <a:rPr lang="en-US" sz="1000">
              <a:solidFill>
                <a:srgbClr val="005288">
                  <a:hueOff val="0"/>
                  <a:satOff val="0"/>
                  <a:lumOff val="0"/>
                  <a:alphaOff val="0"/>
                </a:srgbClr>
              </a:solidFill>
              <a:latin typeface="Calibri" panose="020F0502020204030204"/>
              <a:ea typeface="+mn-ea"/>
              <a:cs typeface="+mn-cs"/>
            </a:rPr>
            <a:t>Hood River Co.</a:t>
          </a:r>
          <a:endParaRPr lang="en-US" sz="1000" dirty="0">
            <a:solidFill>
              <a:srgbClr val="005288">
                <a:hueOff val="0"/>
                <a:satOff val="0"/>
                <a:lumOff val="0"/>
                <a:alphaOff val="0"/>
              </a:srgbClr>
            </a:solidFill>
            <a:latin typeface="Calibri" panose="020F0502020204030204"/>
            <a:ea typeface="+mn-ea"/>
            <a:cs typeface="+mn-cs"/>
          </a:endParaRPr>
        </a:p>
      </dgm:t>
    </dgm:pt>
    <dgm:pt modelId="{045B5FD0-295D-4796-A259-80F076BC85DF}" type="parTrans" cxnId="{BC4AB1EC-AB31-4C74-91C7-4EE798DEA162}">
      <dgm:prSet/>
      <dgm:spPr>
        <a:noFill/>
        <a:ln w="12700" cap="flat" cmpd="sng" algn="ctr">
          <a:solidFill>
            <a:srgbClr val="005288"/>
          </a:solidFill>
          <a:prstDash val="solid"/>
          <a:miter lim="800000"/>
        </a:ln>
        <a:effectLst/>
      </dgm:spPr>
      <dgm:t>
        <a:bodyPr/>
        <a:lstStyle/>
        <a:p>
          <a:endParaRPr lang="en-US"/>
        </a:p>
      </dgm:t>
    </dgm:pt>
    <dgm:pt modelId="{05BD08B3-795B-4F7F-8D4A-BBDAD573C153}" type="sibTrans" cxnId="{BC4AB1EC-AB31-4C74-91C7-4EE798DEA162}">
      <dgm:prSet/>
      <dgm:spPr/>
      <dgm:t>
        <a:bodyPr/>
        <a:lstStyle/>
        <a:p>
          <a:endParaRPr lang="en-US"/>
        </a:p>
      </dgm:t>
    </dgm:pt>
    <dgm:pt modelId="{EB6F790B-7D69-4F6D-B63D-10B288D0A8EF}">
      <dgm:prSet phldrT="[Text]" custT="1"/>
      <dgm:spPr>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gm:spPr>
      <dgm:t>
        <a:bodyPr spcFirstLastPara="0" vert="horz" wrap="square" lIns="7620" tIns="7620" rIns="7620" bIns="7620" numCol="1" spcCol="1270" anchor="ctr" anchorCtr="0"/>
        <a:lstStyle/>
        <a:p>
          <a:pPr>
            <a:buNone/>
          </a:pPr>
          <a:r>
            <a:rPr lang="en-US" sz="1000" b="1">
              <a:solidFill>
                <a:srgbClr val="005288">
                  <a:hueOff val="0"/>
                  <a:satOff val="0"/>
                  <a:lumOff val="0"/>
                  <a:alphaOff val="0"/>
                </a:srgbClr>
              </a:solidFill>
              <a:latin typeface="Calibri" panose="020F0502020204030204"/>
              <a:ea typeface="+mn-ea"/>
              <a:cs typeface="+mn-cs"/>
            </a:rPr>
            <a:t>Division T</a:t>
          </a:r>
          <a:br>
            <a:rPr lang="en-US" sz="1000" b="1">
              <a:solidFill>
                <a:srgbClr val="005288">
                  <a:hueOff val="0"/>
                  <a:satOff val="0"/>
                  <a:lumOff val="0"/>
                  <a:alphaOff val="0"/>
                </a:srgbClr>
              </a:solidFill>
              <a:latin typeface="Calibri" panose="020F0502020204030204"/>
              <a:ea typeface="+mn-ea"/>
              <a:cs typeface="+mn-cs"/>
            </a:rPr>
          </a:br>
          <a:r>
            <a:rPr lang="en-US" sz="1000" b="0">
              <a:solidFill>
                <a:srgbClr val="005288">
                  <a:hueOff val="0"/>
                  <a:satOff val="0"/>
                  <a:lumOff val="0"/>
                  <a:alphaOff val="0"/>
                </a:srgbClr>
              </a:solidFill>
              <a:latin typeface="Calibri" panose="020F0502020204030204"/>
              <a:ea typeface="+mn-ea"/>
              <a:cs typeface="+mn-cs"/>
            </a:rPr>
            <a:t>Wasco Co.</a:t>
          </a:r>
          <a:endParaRPr lang="en-US" sz="1000" b="0" dirty="0">
            <a:solidFill>
              <a:srgbClr val="005288">
                <a:hueOff val="0"/>
                <a:satOff val="0"/>
                <a:lumOff val="0"/>
                <a:alphaOff val="0"/>
              </a:srgbClr>
            </a:solidFill>
            <a:latin typeface="Calibri" panose="020F0502020204030204"/>
            <a:ea typeface="+mn-ea"/>
            <a:cs typeface="+mn-cs"/>
          </a:endParaRPr>
        </a:p>
      </dgm:t>
    </dgm:pt>
    <dgm:pt modelId="{398673BE-D3EC-4CED-98BB-A725D762CCF4}" type="parTrans" cxnId="{9D6B32D1-F188-4291-A135-BD1D8E2FF181}">
      <dgm:prSet/>
      <dgm:spPr>
        <a:noFill/>
        <a:ln w="12700" cap="flat" cmpd="sng" algn="ctr">
          <a:solidFill>
            <a:srgbClr val="005288"/>
          </a:solidFill>
          <a:prstDash val="solid"/>
          <a:miter lim="800000"/>
        </a:ln>
        <a:effectLst/>
      </dgm:spPr>
      <dgm:t>
        <a:bodyPr/>
        <a:lstStyle/>
        <a:p>
          <a:endParaRPr lang="en-US"/>
        </a:p>
      </dgm:t>
    </dgm:pt>
    <dgm:pt modelId="{0EF528D5-283B-4CFD-88DF-C8F7B132F094}" type="sibTrans" cxnId="{9D6B32D1-F188-4291-A135-BD1D8E2FF181}">
      <dgm:prSet/>
      <dgm:spPr/>
      <dgm:t>
        <a:bodyPr/>
        <a:lstStyle/>
        <a:p>
          <a:endParaRPr lang="en-US"/>
        </a:p>
      </dgm:t>
    </dgm:pt>
    <dgm:pt modelId="{3FD3B6B0-988C-406D-BC89-F64C1FADC2DD}">
      <dgm:prSet phldrT="[Text]" custT="1"/>
      <dgm:spPr>
        <a:xfrm>
          <a:off x="7412695" y="4198622"/>
          <a:ext cx="1189715" cy="594857"/>
        </a:xfr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gm:spPr>
      <dgm:t>
        <a:bodyPr/>
        <a:lstStyle/>
        <a:p>
          <a:r>
            <a:rPr lang="en-US" sz="1000" b="1">
              <a:solidFill>
                <a:srgbClr val="005288">
                  <a:hueOff val="0"/>
                  <a:satOff val="0"/>
                  <a:lumOff val="0"/>
                  <a:alphaOff val="0"/>
                </a:srgbClr>
              </a:solidFill>
              <a:latin typeface="Calibri" panose="020F0502020204030204"/>
              <a:ea typeface="+mn-ea"/>
              <a:cs typeface="+mn-cs"/>
            </a:rPr>
            <a:t>Division U</a:t>
          </a:r>
          <a:br>
            <a:rPr lang="en-US" sz="1000">
              <a:solidFill>
                <a:srgbClr val="005288">
                  <a:hueOff val="0"/>
                  <a:satOff val="0"/>
                  <a:lumOff val="0"/>
                  <a:alphaOff val="0"/>
                </a:srgbClr>
              </a:solidFill>
              <a:latin typeface="Calibri" panose="020F0502020204030204"/>
              <a:ea typeface="+mn-ea"/>
              <a:cs typeface="+mn-cs"/>
            </a:rPr>
          </a:br>
          <a:r>
            <a:rPr lang="en-US" sz="1000">
              <a:solidFill>
                <a:srgbClr val="005288">
                  <a:hueOff val="0"/>
                  <a:satOff val="0"/>
                  <a:lumOff val="0"/>
                  <a:alphaOff val="0"/>
                </a:srgbClr>
              </a:solidFill>
              <a:latin typeface="Calibri" panose="020F0502020204030204"/>
              <a:ea typeface="+mn-ea"/>
              <a:cs typeface="+mn-cs"/>
            </a:rPr>
            <a:t>Sherman Co.</a:t>
          </a:r>
          <a:endParaRPr lang="en-US" sz="1000" dirty="0"/>
        </a:p>
      </dgm:t>
    </dgm:pt>
    <dgm:pt modelId="{43B1BABC-C2CD-4BA8-9FE5-A8BBBF9D9825}" type="parTrans" cxnId="{0FDED9B4-82AF-4637-8E11-A497322B1D1B}">
      <dgm:prSet/>
      <dgm:spPr>
        <a:noFill/>
        <a:ln w="12700" cap="flat" cmpd="sng" algn="ctr">
          <a:solidFill>
            <a:srgbClr val="005288"/>
          </a:solidFill>
          <a:prstDash val="solid"/>
          <a:miter lim="800000"/>
        </a:ln>
        <a:effectLst/>
      </dgm:spPr>
      <dgm:t>
        <a:bodyPr/>
        <a:lstStyle/>
        <a:p>
          <a:endParaRPr lang="en-US"/>
        </a:p>
      </dgm:t>
    </dgm:pt>
    <dgm:pt modelId="{34D18766-5A32-4D6C-A7F8-00BBDF08DA0A}" type="sibTrans" cxnId="{0FDED9B4-82AF-4637-8E11-A497322B1D1B}">
      <dgm:prSet/>
      <dgm:spPr/>
      <dgm:t>
        <a:bodyPr/>
        <a:lstStyle/>
        <a:p>
          <a:endParaRPr lang="en-US"/>
        </a:p>
      </dgm:t>
    </dgm:pt>
    <dgm:pt modelId="{EE8C53AC-B8B0-42D1-9469-0458A0DD5691}">
      <dgm:prSet phldrT="[Text]" custT="1"/>
      <dgm:spPr>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gm:spPr>
      <dgm:t>
        <a:bodyPr spcFirstLastPara="0" vert="horz" wrap="square" lIns="7620" tIns="7620" rIns="7620" bIns="7620" numCol="1" spcCol="1270" anchor="ctr" anchorCtr="0"/>
        <a:lstStyle/>
        <a:p>
          <a:pPr>
            <a:buNone/>
          </a:pPr>
          <a:r>
            <a:rPr lang="en-US" sz="1000" b="1">
              <a:solidFill>
                <a:srgbClr val="005288">
                  <a:hueOff val="0"/>
                  <a:satOff val="0"/>
                  <a:lumOff val="0"/>
                  <a:alphaOff val="0"/>
                </a:srgbClr>
              </a:solidFill>
              <a:latin typeface="Calibri" panose="020F0502020204030204"/>
              <a:ea typeface="+mn-ea"/>
              <a:cs typeface="+mn-cs"/>
            </a:rPr>
            <a:t>Division V</a:t>
          </a:r>
          <a:br>
            <a:rPr lang="en-US" sz="1000" b="1">
              <a:solidFill>
                <a:srgbClr val="005288">
                  <a:hueOff val="0"/>
                  <a:satOff val="0"/>
                  <a:lumOff val="0"/>
                  <a:alphaOff val="0"/>
                </a:srgbClr>
              </a:solidFill>
              <a:latin typeface="Calibri" panose="020F0502020204030204"/>
              <a:ea typeface="+mn-ea"/>
              <a:cs typeface="+mn-cs"/>
            </a:rPr>
          </a:br>
          <a:r>
            <a:rPr lang="en-US" sz="1000" b="0">
              <a:solidFill>
                <a:srgbClr val="005288">
                  <a:hueOff val="0"/>
                  <a:satOff val="0"/>
                  <a:lumOff val="0"/>
                  <a:alphaOff val="0"/>
                </a:srgbClr>
              </a:solidFill>
              <a:latin typeface="Calibri" panose="020F0502020204030204"/>
              <a:ea typeface="+mn-ea"/>
              <a:cs typeface="+mn-cs"/>
            </a:rPr>
            <a:t>Gilliam Co.</a:t>
          </a:r>
          <a:endParaRPr lang="en-US" sz="1000" b="0" dirty="0">
            <a:solidFill>
              <a:srgbClr val="005288">
                <a:hueOff val="0"/>
                <a:satOff val="0"/>
                <a:lumOff val="0"/>
                <a:alphaOff val="0"/>
              </a:srgbClr>
            </a:solidFill>
            <a:latin typeface="Calibri" panose="020F0502020204030204"/>
            <a:ea typeface="+mn-ea"/>
            <a:cs typeface="+mn-cs"/>
          </a:endParaRPr>
        </a:p>
      </dgm:t>
    </dgm:pt>
    <dgm:pt modelId="{1B8245BC-D03F-4273-BE0A-E2FFC6D5AA94}" type="parTrans" cxnId="{5CB44709-07F4-43A1-8215-884E3197A7F9}">
      <dgm:prSet/>
      <dgm:spPr>
        <a:ln w="12700"/>
      </dgm:spPr>
      <dgm:t>
        <a:bodyPr/>
        <a:lstStyle/>
        <a:p>
          <a:endParaRPr lang="en-US"/>
        </a:p>
      </dgm:t>
    </dgm:pt>
    <dgm:pt modelId="{54D8A5D6-C712-4B09-B6F6-3043DCDB5EEF}" type="sibTrans" cxnId="{5CB44709-07F4-43A1-8215-884E3197A7F9}">
      <dgm:prSet/>
      <dgm:spPr/>
      <dgm:t>
        <a:bodyPr/>
        <a:lstStyle/>
        <a:p>
          <a:endParaRPr lang="en-US"/>
        </a:p>
      </dgm:t>
    </dgm:pt>
    <dgm:pt modelId="{585FEC68-4EC2-41C4-A7F6-5F1E51946A8E}">
      <dgm:prSet phldrT="[Text]" custT="1"/>
      <dgm:spPr>
        <a:xfrm>
          <a:off x="7412695" y="5043320"/>
          <a:ext cx="1189715" cy="594857"/>
        </a:xfr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gm:spPr>
      <dgm:t>
        <a:bodyPr/>
        <a:lstStyle/>
        <a:p>
          <a:pPr>
            <a:buNone/>
          </a:pPr>
          <a:r>
            <a:rPr lang="en-US" sz="1000" b="1">
              <a:solidFill>
                <a:srgbClr val="005288">
                  <a:hueOff val="0"/>
                  <a:satOff val="0"/>
                  <a:lumOff val="0"/>
                  <a:alphaOff val="0"/>
                </a:srgbClr>
              </a:solidFill>
              <a:latin typeface="Calibri" panose="020F0502020204030204"/>
              <a:ea typeface="+mn-ea"/>
              <a:cs typeface="+mn-cs"/>
            </a:rPr>
            <a:t>Division W</a:t>
          </a:r>
          <a:br>
            <a:rPr lang="en-US" sz="1000">
              <a:solidFill>
                <a:srgbClr val="005288">
                  <a:hueOff val="0"/>
                  <a:satOff val="0"/>
                  <a:lumOff val="0"/>
                  <a:alphaOff val="0"/>
                </a:srgbClr>
              </a:solidFill>
              <a:latin typeface="Calibri" panose="020F0502020204030204"/>
              <a:ea typeface="+mn-ea"/>
              <a:cs typeface="+mn-cs"/>
            </a:rPr>
          </a:br>
          <a:r>
            <a:rPr lang="en-US" sz="1000">
              <a:solidFill>
                <a:srgbClr val="005288">
                  <a:hueOff val="0"/>
                  <a:satOff val="0"/>
                  <a:lumOff val="0"/>
                  <a:alphaOff val="0"/>
                </a:srgbClr>
              </a:solidFill>
              <a:latin typeface="Calibri" panose="020F0502020204030204"/>
              <a:ea typeface="+mn-ea"/>
              <a:cs typeface="+mn-cs"/>
            </a:rPr>
            <a:t>Jefferson Co.</a:t>
          </a:r>
          <a:endParaRPr lang="en-US" sz="1000" dirty="0">
            <a:solidFill>
              <a:srgbClr val="005288">
                <a:hueOff val="0"/>
                <a:satOff val="0"/>
                <a:lumOff val="0"/>
                <a:alphaOff val="0"/>
              </a:srgbClr>
            </a:solidFill>
            <a:latin typeface="Calibri" panose="020F0502020204030204"/>
            <a:ea typeface="+mn-ea"/>
            <a:cs typeface="+mn-cs"/>
          </a:endParaRPr>
        </a:p>
      </dgm:t>
    </dgm:pt>
    <dgm:pt modelId="{D4AFA4F1-E9A0-434E-A0E3-7BF85D838612}" type="parTrans" cxnId="{772A4BB2-DF29-4ED3-9602-5C73AD6E941A}">
      <dgm:prSet/>
      <dgm:spPr>
        <a:noFill/>
        <a:ln w="12700" cap="flat" cmpd="sng" algn="ctr">
          <a:solidFill>
            <a:srgbClr val="005288"/>
          </a:solidFill>
          <a:prstDash val="solid"/>
          <a:miter lim="800000"/>
        </a:ln>
        <a:effectLst/>
      </dgm:spPr>
      <dgm:t>
        <a:bodyPr/>
        <a:lstStyle/>
        <a:p>
          <a:endParaRPr lang="en-US"/>
        </a:p>
      </dgm:t>
    </dgm:pt>
    <dgm:pt modelId="{C8ECCEEB-5A3B-4770-A78D-6052FE18BF9A}" type="sibTrans" cxnId="{772A4BB2-DF29-4ED3-9602-5C73AD6E941A}">
      <dgm:prSet/>
      <dgm:spPr/>
      <dgm:t>
        <a:bodyPr/>
        <a:lstStyle/>
        <a:p>
          <a:endParaRPr lang="en-US"/>
        </a:p>
      </dgm:t>
    </dgm:pt>
    <dgm:pt modelId="{75A729FE-8BF9-4FA9-A71B-24894E521E15}">
      <dgm:prSet phldrT="[Text]" custT="1"/>
      <dgm:spPr>
        <a:xfrm>
          <a:off x="7412695" y="5043320"/>
          <a:ext cx="1189715" cy="594857"/>
        </a:xfr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gm:spPr>
      <dgm:t>
        <a:bodyPr/>
        <a:lstStyle/>
        <a:p>
          <a:pPr>
            <a:buNone/>
          </a:pPr>
          <a:r>
            <a:rPr lang="en-US" sz="1000" b="1">
              <a:solidFill>
                <a:srgbClr val="005288">
                  <a:hueOff val="0"/>
                  <a:satOff val="0"/>
                  <a:lumOff val="0"/>
                  <a:alphaOff val="0"/>
                </a:srgbClr>
              </a:solidFill>
              <a:latin typeface="Calibri" panose="020F0502020204030204"/>
              <a:ea typeface="+mn-ea"/>
              <a:cs typeface="+mn-cs"/>
            </a:rPr>
            <a:t>Division X</a:t>
          </a:r>
          <a:br>
            <a:rPr lang="en-US" sz="1000">
              <a:solidFill>
                <a:srgbClr val="005288">
                  <a:hueOff val="0"/>
                  <a:satOff val="0"/>
                  <a:lumOff val="0"/>
                  <a:alphaOff val="0"/>
                </a:srgbClr>
              </a:solidFill>
              <a:latin typeface="Calibri" panose="020F0502020204030204"/>
              <a:ea typeface="+mn-ea"/>
              <a:cs typeface="+mn-cs"/>
            </a:rPr>
          </a:br>
          <a:r>
            <a:rPr lang="en-US" sz="1000">
              <a:solidFill>
                <a:srgbClr val="005288">
                  <a:hueOff val="0"/>
                  <a:satOff val="0"/>
                  <a:lumOff val="0"/>
                  <a:alphaOff val="0"/>
                </a:srgbClr>
              </a:solidFill>
              <a:latin typeface="Calibri" panose="020F0502020204030204"/>
              <a:ea typeface="+mn-ea"/>
              <a:cs typeface="+mn-cs"/>
            </a:rPr>
            <a:t>Wheeler Co.</a:t>
          </a:r>
          <a:endParaRPr lang="en-US" sz="1000" dirty="0">
            <a:solidFill>
              <a:srgbClr val="005288">
                <a:hueOff val="0"/>
                <a:satOff val="0"/>
                <a:lumOff val="0"/>
                <a:alphaOff val="0"/>
              </a:srgbClr>
            </a:solidFill>
            <a:latin typeface="Calibri" panose="020F0502020204030204"/>
            <a:ea typeface="+mn-ea"/>
            <a:cs typeface="+mn-cs"/>
          </a:endParaRPr>
        </a:p>
      </dgm:t>
    </dgm:pt>
    <dgm:pt modelId="{076BDAB2-230C-46FC-9AAF-2E3D521FA81D}" type="parTrans" cxnId="{2E474269-F1FC-4F13-9B6B-A368B2534B91}">
      <dgm:prSet/>
      <dgm:spPr>
        <a:ln w="12700"/>
      </dgm:spPr>
      <dgm:t>
        <a:bodyPr/>
        <a:lstStyle/>
        <a:p>
          <a:endParaRPr lang="en-US"/>
        </a:p>
      </dgm:t>
    </dgm:pt>
    <dgm:pt modelId="{1583314E-B691-46B0-99B3-9FF586481B42}" type="sibTrans" cxnId="{2E474269-F1FC-4F13-9B6B-A368B2534B91}">
      <dgm:prSet/>
      <dgm:spPr/>
      <dgm:t>
        <a:bodyPr/>
        <a:lstStyle/>
        <a:p>
          <a:endParaRPr lang="en-US"/>
        </a:p>
      </dgm:t>
    </dgm:pt>
    <dgm:pt modelId="{41ED3FB7-141D-40CC-AE96-454E7DA6C80A}">
      <dgm:prSet phldrT="[Text]" custT="1"/>
      <dgm:spPr>
        <a:xfrm>
          <a:off x="7412695" y="5043320"/>
          <a:ext cx="1189715" cy="594857"/>
        </a:xfr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gm:spPr>
      <dgm:t>
        <a:bodyPr/>
        <a:lstStyle/>
        <a:p>
          <a:pPr>
            <a:buNone/>
          </a:pPr>
          <a:r>
            <a:rPr lang="en-US" sz="1000" b="1">
              <a:solidFill>
                <a:srgbClr val="005288">
                  <a:hueOff val="0"/>
                  <a:satOff val="0"/>
                  <a:lumOff val="0"/>
                  <a:alphaOff val="0"/>
                </a:srgbClr>
              </a:solidFill>
              <a:latin typeface="Calibri" panose="020F0502020204030204"/>
              <a:ea typeface="+mn-ea"/>
              <a:cs typeface="+mn-cs"/>
            </a:rPr>
            <a:t>Division Y</a:t>
          </a:r>
          <a:br>
            <a:rPr lang="en-US" sz="1000">
              <a:solidFill>
                <a:srgbClr val="005288">
                  <a:hueOff val="0"/>
                  <a:satOff val="0"/>
                  <a:lumOff val="0"/>
                  <a:alphaOff val="0"/>
                </a:srgbClr>
              </a:solidFill>
              <a:latin typeface="Calibri" panose="020F0502020204030204"/>
              <a:ea typeface="+mn-ea"/>
              <a:cs typeface="+mn-cs"/>
            </a:rPr>
          </a:br>
          <a:r>
            <a:rPr lang="en-US" sz="1000">
              <a:solidFill>
                <a:srgbClr val="005288">
                  <a:hueOff val="0"/>
                  <a:satOff val="0"/>
                  <a:lumOff val="0"/>
                  <a:alphaOff val="0"/>
                </a:srgbClr>
              </a:solidFill>
              <a:latin typeface="Calibri" panose="020F0502020204030204"/>
              <a:ea typeface="+mn-ea"/>
              <a:cs typeface="+mn-cs"/>
            </a:rPr>
            <a:t>Deschutes Co.</a:t>
          </a:r>
          <a:endParaRPr lang="en-US" sz="1000" dirty="0">
            <a:solidFill>
              <a:srgbClr val="005288">
                <a:hueOff val="0"/>
                <a:satOff val="0"/>
                <a:lumOff val="0"/>
                <a:alphaOff val="0"/>
              </a:srgbClr>
            </a:solidFill>
            <a:latin typeface="Calibri" panose="020F0502020204030204"/>
            <a:ea typeface="+mn-ea"/>
            <a:cs typeface="+mn-cs"/>
          </a:endParaRPr>
        </a:p>
      </dgm:t>
    </dgm:pt>
    <dgm:pt modelId="{E6555E78-6C40-46F9-8836-53AA6010370F}" type="parTrans" cxnId="{54D7E4E0-3795-4581-B068-8E7D7D3BFC1D}">
      <dgm:prSet/>
      <dgm:spPr>
        <a:noFill/>
        <a:ln w="12700" cap="flat" cmpd="sng" algn="ctr">
          <a:solidFill>
            <a:srgbClr val="005288"/>
          </a:solidFill>
          <a:prstDash val="solid"/>
          <a:miter lim="800000"/>
        </a:ln>
        <a:effectLst/>
      </dgm:spPr>
      <dgm:t>
        <a:bodyPr/>
        <a:lstStyle/>
        <a:p>
          <a:endParaRPr lang="en-US"/>
        </a:p>
      </dgm:t>
    </dgm:pt>
    <dgm:pt modelId="{6F4E4DEA-D589-458F-9D49-F86F96E0F7A2}" type="sibTrans" cxnId="{54D7E4E0-3795-4581-B068-8E7D7D3BFC1D}">
      <dgm:prSet/>
      <dgm:spPr/>
      <dgm:t>
        <a:bodyPr/>
        <a:lstStyle/>
        <a:p>
          <a:endParaRPr lang="en-US"/>
        </a:p>
      </dgm:t>
    </dgm:pt>
    <dgm:pt modelId="{57811302-D237-4862-B9F4-0A030853E5F9}">
      <dgm:prSet phldrT="[Text]" custT="1"/>
      <dgm:spPr>
        <a:xfrm>
          <a:off x="7412695" y="5043320"/>
          <a:ext cx="1189715" cy="594857"/>
        </a:xfr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gm:spPr>
      <dgm:t>
        <a:bodyPr/>
        <a:lstStyle/>
        <a:p>
          <a:pPr>
            <a:buNone/>
          </a:pPr>
          <a:r>
            <a:rPr lang="en-US" sz="1000" b="1">
              <a:solidFill>
                <a:srgbClr val="005288">
                  <a:hueOff val="0"/>
                  <a:satOff val="0"/>
                  <a:lumOff val="0"/>
                  <a:alphaOff val="0"/>
                </a:srgbClr>
              </a:solidFill>
              <a:latin typeface="Calibri" panose="020F0502020204030204"/>
              <a:ea typeface="+mn-ea"/>
              <a:cs typeface="+mn-cs"/>
            </a:rPr>
            <a:t>Division Z</a:t>
          </a:r>
          <a:br>
            <a:rPr lang="en-US" sz="1000">
              <a:solidFill>
                <a:srgbClr val="005288">
                  <a:hueOff val="0"/>
                  <a:satOff val="0"/>
                  <a:lumOff val="0"/>
                  <a:alphaOff val="0"/>
                </a:srgbClr>
              </a:solidFill>
              <a:latin typeface="Calibri" panose="020F0502020204030204"/>
              <a:ea typeface="+mn-ea"/>
              <a:cs typeface="+mn-cs"/>
            </a:rPr>
          </a:br>
          <a:r>
            <a:rPr lang="en-US" sz="1000">
              <a:solidFill>
                <a:srgbClr val="005288">
                  <a:hueOff val="0"/>
                  <a:satOff val="0"/>
                  <a:lumOff val="0"/>
                  <a:alphaOff val="0"/>
                </a:srgbClr>
              </a:solidFill>
              <a:latin typeface="Calibri" panose="020F0502020204030204"/>
              <a:ea typeface="+mn-ea"/>
              <a:cs typeface="+mn-cs"/>
            </a:rPr>
            <a:t>Crook Co.</a:t>
          </a:r>
          <a:endParaRPr lang="en-US" sz="1000" dirty="0">
            <a:solidFill>
              <a:srgbClr val="005288">
                <a:hueOff val="0"/>
                <a:satOff val="0"/>
                <a:lumOff val="0"/>
                <a:alphaOff val="0"/>
              </a:srgbClr>
            </a:solidFill>
            <a:latin typeface="Calibri" panose="020F0502020204030204"/>
            <a:ea typeface="+mn-ea"/>
            <a:cs typeface="+mn-cs"/>
          </a:endParaRPr>
        </a:p>
      </dgm:t>
    </dgm:pt>
    <dgm:pt modelId="{3B6B3C99-5EF5-4A77-B2AF-74B58D99D91A}" type="parTrans" cxnId="{0CE78851-FF51-4881-9911-0F6284C86B64}">
      <dgm:prSet/>
      <dgm:spPr>
        <a:ln w="12700"/>
      </dgm:spPr>
      <dgm:t>
        <a:bodyPr/>
        <a:lstStyle/>
        <a:p>
          <a:endParaRPr lang="en-US"/>
        </a:p>
      </dgm:t>
    </dgm:pt>
    <dgm:pt modelId="{701C99E7-476A-4010-AFAE-B5A85C659E69}" type="sibTrans" cxnId="{0CE78851-FF51-4881-9911-0F6284C86B64}">
      <dgm:prSet/>
      <dgm:spPr/>
      <dgm:t>
        <a:bodyPr/>
        <a:lstStyle/>
        <a:p>
          <a:endParaRPr lang="en-US"/>
        </a:p>
      </dgm:t>
    </dgm:pt>
    <dgm:pt modelId="{B90E67BC-3C5E-44FE-A238-6FD83E5BF33F}">
      <dgm:prSet phldrT="[Text]" custT="1"/>
      <dgm:spPr>
        <a:xfrm>
          <a:off x="7412695" y="5043320"/>
          <a:ext cx="1189715" cy="594857"/>
        </a:xfr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gm:spPr>
      <dgm:t>
        <a:bodyPr/>
        <a:lstStyle/>
        <a:p>
          <a:pPr>
            <a:buNone/>
          </a:pPr>
          <a:r>
            <a:rPr lang="en-US" sz="1000" b="1" dirty="0">
              <a:solidFill>
                <a:srgbClr val="005288">
                  <a:hueOff val="0"/>
                  <a:satOff val="0"/>
                  <a:lumOff val="0"/>
                  <a:alphaOff val="0"/>
                </a:srgbClr>
              </a:solidFill>
              <a:latin typeface="Calibri" panose="020F0502020204030204"/>
              <a:ea typeface="+mn-ea"/>
              <a:cs typeface="+mn-cs"/>
            </a:rPr>
            <a:t>Division AA</a:t>
          </a:r>
          <a:br>
            <a:rPr lang="en-US" sz="1000" dirty="0">
              <a:solidFill>
                <a:srgbClr val="005288">
                  <a:hueOff val="0"/>
                  <a:satOff val="0"/>
                  <a:lumOff val="0"/>
                  <a:alphaOff val="0"/>
                </a:srgbClr>
              </a:solidFill>
              <a:latin typeface="Calibri" panose="020F0502020204030204"/>
              <a:ea typeface="+mn-ea"/>
              <a:cs typeface="+mn-cs"/>
            </a:rPr>
          </a:br>
          <a:r>
            <a:rPr lang="en-US" sz="1000" dirty="0">
              <a:solidFill>
                <a:srgbClr val="005288">
                  <a:hueOff val="0"/>
                  <a:satOff val="0"/>
                  <a:lumOff val="0"/>
                  <a:alphaOff val="0"/>
                </a:srgbClr>
              </a:solidFill>
              <a:latin typeface="Calibri" panose="020F0502020204030204"/>
              <a:ea typeface="+mn-ea"/>
              <a:cs typeface="+mn-cs"/>
            </a:rPr>
            <a:t>Klamath Co.</a:t>
          </a:r>
        </a:p>
      </dgm:t>
    </dgm:pt>
    <dgm:pt modelId="{1A204208-588B-4B4F-9AB7-627B9FC14C71}" type="parTrans" cxnId="{6C1D797C-E21D-48AC-82C8-47BE2BB78D7D}">
      <dgm:prSet/>
      <dgm:spPr>
        <a:noFill/>
        <a:ln w="12700" cap="flat" cmpd="sng" algn="ctr">
          <a:solidFill>
            <a:srgbClr val="005288"/>
          </a:solidFill>
          <a:prstDash val="solid"/>
          <a:miter lim="800000"/>
        </a:ln>
        <a:effectLst/>
      </dgm:spPr>
      <dgm:t>
        <a:bodyPr/>
        <a:lstStyle/>
        <a:p>
          <a:endParaRPr lang="en-US"/>
        </a:p>
      </dgm:t>
    </dgm:pt>
    <dgm:pt modelId="{E2BFF020-C73A-4AAA-B190-3EA90F93A78D}" type="sibTrans" cxnId="{6C1D797C-E21D-48AC-82C8-47BE2BB78D7D}">
      <dgm:prSet/>
      <dgm:spPr/>
      <dgm:t>
        <a:bodyPr/>
        <a:lstStyle/>
        <a:p>
          <a:endParaRPr lang="en-US"/>
        </a:p>
      </dgm:t>
    </dgm:pt>
    <dgm:pt modelId="{8FB4E9BB-AB2C-4C37-924C-8C6BE831D30F}">
      <dgm:prSet phldrT="[Text]" custT="1"/>
      <dgm:spPr>
        <a:xfrm>
          <a:off x="7412695" y="5043320"/>
          <a:ext cx="1189715" cy="594857"/>
        </a:xfr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gm:spPr>
      <dgm:t>
        <a:bodyPr/>
        <a:lstStyle/>
        <a:p>
          <a:pPr>
            <a:buNone/>
          </a:pPr>
          <a:r>
            <a:rPr lang="en-US" sz="1000" b="1" dirty="0">
              <a:solidFill>
                <a:srgbClr val="005288">
                  <a:hueOff val="0"/>
                  <a:satOff val="0"/>
                  <a:lumOff val="0"/>
                  <a:alphaOff val="0"/>
                </a:srgbClr>
              </a:solidFill>
              <a:latin typeface="Calibri" panose="020F0502020204030204"/>
              <a:ea typeface="+mn-ea"/>
              <a:cs typeface="+mn-cs"/>
            </a:rPr>
            <a:t>Division AB</a:t>
          </a:r>
          <a:br>
            <a:rPr lang="en-US" sz="1000" dirty="0">
              <a:solidFill>
                <a:srgbClr val="005288">
                  <a:hueOff val="0"/>
                  <a:satOff val="0"/>
                  <a:lumOff val="0"/>
                  <a:alphaOff val="0"/>
                </a:srgbClr>
              </a:solidFill>
              <a:latin typeface="Calibri" panose="020F0502020204030204"/>
              <a:ea typeface="+mn-ea"/>
              <a:cs typeface="+mn-cs"/>
            </a:rPr>
          </a:br>
          <a:r>
            <a:rPr lang="en-US" sz="1000" dirty="0">
              <a:solidFill>
                <a:srgbClr val="005288">
                  <a:hueOff val="0"/>
                  <a:satOff val="0"/>
                  <a:lumOff val="0"/>
                  <a:alphaOff val="0"/>
                </a:srgbClr>
              </a:solidFill>
              <a:latin typeface="Calibri" panose="020F0502020204030204"/>
              <a:ea typeface="+mn-ea"/>
              <a:cs typeface="+mn-cs"/>
            </a:rPr>
            <a:t>Lake Co.</a:t>
          </a:r>
        </a:p>
      </dgm:t>
    </dgm:pt>
    <dgm:pt modelId="{E88CA48B-872A-4F98-81C6-2433D20F74CB}" type="parTrans" cxnId="{C95C201E-5826-4CF4-B6DD-448E012323D9}">
      <dgm:prSet/>
      <dgm:spPr>
        <a:ln w="12700"/>
      </dgm:spPr>
      <dgm:t>
        <a:bodyPr/>
        <a:lstStyle/>
        <a:p>
          <a:endParaRPr lang="en-US"/>
        </a:p>
      </dgm:t>
    </dgm:pt>
    <dgm:pt modelId="{4694AE78-D026-45F3-8963-1DB2D650E612}" type="sibTrans" cxnId="{C95C201E-5826-4CF4-B6DD-448E012323D9}">
      <dgm:prSet/>
      <dgm:spPr/>
      <dgm:t>
        <a:bodyPr/>
        <a:lstStyle/>
        <a:p>
          <a:endParaRPr lang="en-US"/>
        </a:p>
      </dgm:t>
    </dgm:pt>
    <dgm:pt modelId="{74570E61-0388-4EA7-A0CC-CBB2C731ECFA}">
      <dgm:prSet phldrT="[Text]" custT="1"/>
      <dgm:spPr>
        <a:xfrm>
          <a:off x="8554822" y="1664527"/>
          <a:ext cx="1189715" cy="594857"/>
        </a:xfrm>
        <a:solidFill>
          <a:schemeClr val="tx1">
            <a:lumMod val="95000"/>
          </a:schemeClr>
        </a:solidFill>
        <a:ln w="19050" cap="flat" cmpd="sng" algn="ctr">
          <a:solidFill>
            <a:srgbClr val="005288">
              <a:shade val="80000"/>
              <a:hueOff val="0"/>
              <a:satOff val="0"/>
              <a:lumOff val="0"/>
              <a:alphaOff val="0"/>
            </a:srgbClr>
          </a:solidFill>
          <a:prstDash val="solid"/>
          <a:miter lim="800000"/>
        </a:ln>
        <a:effectLst/>
      </dgm:spPr>
      <dgm:t>
        <a:bodyPr tIns="91440" anchor="t"/>
        <a:lstStyle/>
        <a:p>
          <a:pPr>
            <a:buNone/>
          </a:pPr>
          <a:r>
            <a:rPr lang="en-US" sz="1000" dirty="0">
              <a:solidFill>
                <a:srgbClr val="005288">
                  <a:hueOff val="0"/>
                  <a:satOff val="0"/>
                  <a:lumOff val="0"/>
                  <a:alphaOff val="0"/>
                </a:srgbClr>
              </a:solidFill>
              <a:latin typeface="Calibri" panose="020F0502020204030204"/>
              <a:ea typeface="+mn-ea"/>
              <a:cs typeface="+mn-cs"/>
            </a:rPr>
            <a:t>Morrow Co.</a:t>
          </a:r>
          <a:br>
            <a:rPr lang="en-US" sz="1000" dirty="0">
              <a:solidFill>
                <a:srgbClr val="005288">
                  <a:hueOff val="0"/>
                  <a:satOff val="0"/>
                  <a:lumOff val="0"/>
                  <a:alphaOff val="0"/>
                </a:srgbClr>
              </a:solidFill>
              <a:latin typeface="Calibri" panose="020F0502020204030204"/>
              <a:ea typeface="+mn-ea"/>
              <a:cs typeface="+mn-cs"/>
            </a:rPr>
          </a:br>
          <a:r>
            <a:rPr lang="en-US" sz="1000" dirty="0">
              <a:solidFill>
                <a:srgbClr val="005288">
                  <a:hueOff val="0"/>
                  <a:satOff val="0"/>
                  <a:lumOff val="0"/>
                  <a:alphaOff val="0"/>
                </a:srgbClr>
              </a:solidFill>
              <a:latin typeface="Calibri" panose="020F0502020204030204"/>
              <a:ea typeface="+mn-ea"/>
              <a:cs typeface="+mn-cs"/>
            </a:rPr>
            <a:t>Umatilla</a:t>
          </a:r>
          <a:br>
            <a:rPr lang="en-US" sz="1000" dirty="0">
              <a:solidFill>
                <a:srgbClr val="005288">
                  <a:hueOff val="0"/>
                  <a:satOff val="0"/>
                  <a:lumOff val="0"/>
                  <a:alphaOff val="0"/>
                </a:srgbClr>
              </a:solidFill>
              <a:latin typeface="Calibri" panose="020F0502020204030204"/>
              <a:ea typeface="+mn-ea"/>
              <a:cs typeface="+mn-cs"/>
            </a:rPr>
          </a:br>
          <a:r>
            <a:rPr lang="en-US" sz="1000" dirty="0">
              <a:solidFill>
                <a:srgbClr val="005288">
                  <a:hueOff val="0"/>
                  <a:satOff val="0"/>
                  <a:lumOff val="0"/>
                  <a:alphaOff val="0"/>
                </a:srgbClr>
              </a:solidFill>
              <a:latin typeface="Calibri" panose="020F0502020204030204"/>
              <a:ea typeface="+mn-ea"/>
              <a:cs typeface="+mn-cs"/>
            </a:rPr>
            <a:t>Union</a:t>
          </a:r>
          <a:br>
            <a:rPr lang="en-US" sz="1000" dirty="0">
              <a:solidFill>
                <a:srgbClr val="005288">
                  <a:hueOff val="0"/>
                  <a:satOff val="0"/>
                  <a:lumOff val="0"/>
                  <a:alphaOff val="0"/>
                </a:srgbClr>
              </a:solidFill>
              <a:latin typeface="Calibri" panose="020F0502020204030204"/>
              <a:ea typeface="+mn-ea"/>
              <a:cs typeface="+mn-cs"/>
            </a:rPr>
          </a:br>
          <a:r>
            <a:rPr lang="en-US" sz="1000" dirty="0">
              <a:solidFill>
                <a:srgbClr val="005288">
                  <a:hueOff val="0"/>
                  <a:satOff val="0"/>
                  <a:lumOff val="0"/>
                  <a:alphaOff val="0"/>
                </a:srgbClr>
              </a:solidFill>
              <a:latin typeface="Calibri" panose="020F0502020204030204"/>
              <a:ea typeface="+mn-ea"/>
              <a:cs typeface="+mn-cs"/>
            </a:rPr>
            <a:t>Wallowa</a:t>
          </a:r>
          <a:br>
            <a:rPr lang="en-US" sz="1000" dirty="0">
              <a:solidFill>
                <a:srgbClr val="005288">
                  <a:hueOff val="0"/>
                  <a:satOff val="0"/>
                  <a:lumOff val="0"/>
                  <a:alphaOff val="0"/>
                </a:srgbClr>
              </a:solidFill>
              <a:latin typeface="Calibri" panose="020F0502020204030204"/>
              <a:ea typeface="+mn-ea"/>
              <a:cs typeface="+mn-cs"/>
            </a:rPr>
          </a:br>
          <a:r>
            <a:rPr lang="en-US" sz="1000" dirty="0">
              <a:solidFill>
                <a:srgbClr val="005288">
                  <a:hueOff val="0"/>
                  <a:satOff val="0"/>
                  <a:lumOff val="0"/>
                  <a:alphaOff val="0"/>
                </a:srgbClr>
              </a:solidFill>
              <a:latin typeface="Calibri" panose="020F0502020204030204"/>
              <a:ea typeface="+mn-ea"/>
              <a:cs typeface="+mn-cs"/>
            </a:rPr>
            <a:t>Grant</a:t>
          </a:r>
          <a:br>
            <a:rPr lang="en-US" sz="1000" dirty="0">
              <a:solidFill>
                <a:srgbClr val="005288">
                  <a:hueOff val="0"/>
                  <a:satOff val="0"/>
                  <a:lumOff val="0"/>
                  <a:alphaOff val="0"/>
                </a:srgbClr>
              </a:solidFill>
              <a:latin typeface="Calibri" panose="020F0502020204030204"/>
              <a:ea typeface="+mn-ea"/>
              <a:cs typeface="+mn-cs"/>
            </a:rPr>
          </a:br>
          <a:r>
            <a:rPr lang="en-US" sz="1000" dirty="0">
              <a:solidFill>
                <a:srgbClr val="005288">
                  <a:hueOff val="0"/>
                  <a:satOff val="0"/>
                  <a:lumOff val="0"/>
                  <a:alphaOff val="0"/>
                </a:srgbClr>
              </a:solidFill>
              <a:latin typeface="Calibri" panose="020F0502020204030204"/>
              <a:ea typeface="+mn-ea"/>
              <a:cs typeface="+mn-cs"/>
            </a:rPr>
            <a:t>Baker</a:t>
          </a:r>
          <a:br>
            <a:rPr lang="en-US" sz="1000" dirty="0">
              <a:solidFill>
                <a:srgbClr val="005288">
                  <a:hueOff val="0"/>
                  <a:satOff val="0"/>
                  <a:lumOff val="0"/>
                  <a:alphaOff val="0"/>
                </a:srgbClr>
              </a:solidFill>
              <a:latin typeface="Calibri" panose="020F0502020204030204"/>
              <a:ea typeface="+mn-ea"/>
              <a:cs typeface="+mn-cs"/>
            </a:rPr>
          </a:br>
          <a:r>
            <a:rPr lang="en-US" sz="1000" dirty="0">
              <a:solidFill>
                <a:srgbClr val="005288">
                  <a:hueOff val="0"/>
                  <a:satOff val="0"/>
                  <a:lumOff val="0"/>
                  <a:alphaOff val="0"/>
                </a:srgbClr>
              </a:solidFill>
              <a:latin typeface="Calibri" panose="020F0502020204030204"/>
              <a:ea typeface="+mn-ea"/>
              <a:cs typeface="+mn-cs"/>
            </a:rPr>
            <a:t>Harney</a:t>
          </a:r>
          <a:br>
            <a:rPr lang="en-US" sz="1000" dirty="0">
              <a:solidFill>
                <a:srgbClr val="005288">
                  <a:hueOff val="0"/>
                  <a:satOff val="0"/>
                  <a:lumOff val="0"/>
                  <a:alphaOff val="0"/>
                </a:srgbClr>
              </a:solidFill>
              <a:latin typeface="Calibri" panose="020F0502020204030204"/>
              <a:ea typeface="+mn-ea"/>
              <a:cs typeface="+mn-cs"/>
            </a:rPr>
          </a:br>
          <a:r>
            <a:rPr lang="en-US" sz="1000" dirty="0">
              <a:solidFill>
                <a:srgbClr val="005288">
                  <a:hueOff val="0"/>
                  <a:satOff val="0"/>
                  <a:lumOff val="0"/>
                  <a:alphaOff val="0"/>
                </a:srgbClr>
              </a:solidFill>
              <a:latin typeface="Calibri" panose="020F0502020204030204"/>
              <a:ea typeface="+mn-ea"/>
              <a:cs typeface="+mn-cs"/>
            </a:rPr>
            <a:t>Malheur</a:t>
          </a:r>
        </a:p>
      </dgm:t>
    </dgm:pt>
    <dgm:pt modelId="{D715DAFA-CB0D-4098-B49D-D17A182D4C73}" type="parTrans" cxnId="{0B3EC16E-C593-411E-9559-B929C4C264D2}">
      <dgm:prSet/>
      <dgm:spPr>
        <a:noFill/>
        <a:ln w="12700" cap="flat" cmpd="sng" algn="ctr">
          <a:solidFill>
            <a:srgbClr val="005288">
              <a:shade val="80000"/>
              <a:hueOff val="0"/>
              <a:satOff val="0"/>
              <a:lumOff val="0"/>
              <a:alphaOff val="0"/>
            </a:srgbClr>
          </a:solidFill>
          <a:prstDash val="solid"/>
          <a:miter lim="800000"/>
        </a:ln>
        <a:effectLst/>
      </dgm:spPr>
      <dgm:t>
        <a:bodyPr/>
        <a:lstStyle/>
        <a:p>
          <a:endParaRPr lang="en-US"/>
        </a:p>
      </dgm:t>
    </dgm:pt>
    <dgm:pt modelId="{CA3503A8-39BE-4A5A-ACEB-3901401CFE79}" type="sibTrans" cxnId="{0B3EC16E-C593-411E-9559-B929C4C264D2}">
      <dgm:prSet/>
      <dgm:spPr/>
      <dgm:t>
        <a:bodyPr/>
        <a:lstStyle/>
        <a:p>
          <a:endParaRPr lang="en-US"/>
        </a:p>
      </dgm:t>
    </dgm:pt>
    <dgm:pt modelId="{219EFC03-2E53-41AC-9B1A-AEE111889A4E}">
      <dgm:prSet phldrT="[Text]" custT="1"/>
      <dgm:spPr>
        <a:solidFill>
          <a:srgbClr val="FFFFFF">
            <a:lumMod val="95000"/>
          </a:srgbClr>
        </a:solidFill>
        <a:ln w="19050" cap="flat" cmpd="sng" algn="ctr">
          <a:solidFill>
            <a:srgbClr val="005288">
              <a:shade val="80000"/>
              <a:hueOff val="0"/>
              <a:satOff val="0"/>
              <a:lumOff val="0"/>
              <a:alphaOff val="0"/>
            </a:srgbClr>
          </a:solidFill>
          <a:prstDash val="solid"/>
          <a:miter lim="800000"/>
        </a:ln>
        <a:effectLst/>
      </dgm:spPr>
      <dgm:t>
        <a:bodyPr spcFirstLastPara="0" vert="horz" wrap="square" lIns="91440" tIns="91440" rIns="91440" bIns="6350" numCol="1" spcCol="1270" anchor="t" anchorCtr="0"/>
        <a:lstStyle/>
        <a:p>
          <a:pPr marL="0" lvl="0" indent="0" algn="ctr" defTabSz="444500">
            <a:lnSpc>
              <a:spcPct val="90000"/>
            </a:lnSpc>
            <a:spcBef>
              <a:spcPct val="0"/>
            </a:spcBef>
            <a:spcAft>
              <a:spcPct val="35000"/>
            </a:spcAft>
            <a:buNone/>
          </a:pPr>
          <a:r>
            <a:rPr lang="en-US" sz="1000" b="1" kern="1200" dirty="0">
              <a:solidFill>
                <a:srgbClr val="005288">
                  <a:hueOff val="0"/>
                  <a:satOff val="0"/>
                  <a:lumOff val="0"/>
                  <a:alphaOff val="0"/>
                </a:srgbClr>
              </a:solidFill>
              <a:latin typeface="Calibri" panose="020F0502020204030204" pitchFamily="34" charset="0"/>
              <a:ea typeface="+mn-ea"/>
              <a:cs typeface="Calibri" panose="020F0502020204030204" pitchFamily="34" charset="0"/>
            </a:rPr>
            <a:t>Tribal Nations</a:t>
          </a:r>
          <a:br>
            <a:rPr lang="en-US" sz="1000" kern="1200" dirty="0">
              <a:solidFill>
                <a:srgbClr val="005288">
                  <a:hueOff val="0"/>
                  <a:satOff val="0"/>
                  <a:lumOff val="0"/>
                  <a:alphaOff val="0"/>
                </a:srgbClr>
              </a:solidFill>
              <a:latin typeface="Calibri" panose="020F0502020204030204" pitchFamily="34" charset="0"/>
              <a:ea typeface="+mn-ea"/>
              <a:cs typeface="Calibri" panose="020F0502020204030204" pitchFamily="34" charset="0"/>
            </a:rPr>
          </a:br>
          <a:r>
            <a:rPr lang="en-US" sz="1000" b="0" i="0" u="none" kern="1200" dirty="0">
              <a:latin typeface="Calibri" panose="020F0502020204030204" pitchFamily="34" charset="0"/>
              <a:cs typeface="Calibri" panose="020F0502020204030204" pitchFamily="34" charset="0"/>
            </a:rPr>
            <a:t>Confederated Tribes of the Siletz Indians</a:t>
          </a:r>
          <a:r>
            <a:rPr lang="en-US" sz="1000" kern="1200" dirty="0">
              <a:solidFill>
                <a:srgbClr val="005288">
                  <a:hueOff val="0"/>
                  <a:satOff val="0"/>
                  <a:lumOff val="0"/>
                  <a:alphaOff val="0"/>
                </a:srgbClr>
              </a:solidFill>
              <a:latin typeface="Calibri" panose="020F0502020204030204" pitchFamily="34" charset="0"/>
              <a:ea typeface="+mn-ea"/>
              <a:cs typeface="Calibri" panose="020F0502020204030204" pitchFamily="34" charset="0"/>
            </a:rPr>
            <a:t> </a:t>
          </a:r>
        </a:p>
      </dgm:t>
    </dgm:pt>
    <dgm:pt modelId="{39DB4118-93E7-426B-A807-389716B01653}" type="parTrans" cxnId="{1FCAE5D7-A538-4CBA-9288-ED7DB5236BA8}">
      <dgm:prSet/>
      <dgm:spPr>
        <a:noFill/>
        <a:ln w="12700" cap="flat" cmpd="sng" algn="ctr">
          <a:solidFill>
            <a:srgbClr val="005288"/>
          </a:solidFill>
          <a:prstDash val="solid"/>
          <a:miter lim="800000"/>
        </a:ln>
        <a:effectLst/>
      </dgm:spPr>
      <dgm:t>
        <a:bodyPr/>
        <a:lstStyle/>
        <a:p>
          <a:endParaRPr lang="en-US"/>
        </a:p>
      </dgm:t>
    </dgm:pt>
    <dgm:pt modelId="{713D8C0A-69F4-4E48-8D16-FD9BB8B16949}" type="sibTrans" cxnId="{1FCAE5D7-A538-4CBA-9288-ED7DB5236BA8}">
      <dgm:prSet/>
      <dgm:spPr/>
      <dgm:t>
        <a:bodyPr/>
        <a:lstStyle/>
        <a:p>
          <a:endParaRPr lang="en-US"/>
        </a:p>
      </dgm:t>
    </dgm:pt>
    <dgm:pt modelId="{BA45415B-21A9-4F9A-A4D1-89BDF643D188}">
      <dgm:prSet phldrT="[Text]" custT="1"/>
      <dgm:spPr>
        <a:solidFill>
          <a:srgbClr val="FFFFFF">
            <a:lumMod val="95000"/>
          </a:srgbClr>
        </a:solidFill>
        <a:ln w="19050" cap="flat" cmpd="sng" algn="ctr">
          <a:solidFill>
            <a:srgbClr val="005288">
              <a:shade val="80000"/>
              <a:hueOff val="0"/>
              <a:satOff val="0"/>
              <a:lumOff val="0"/>
              <a:alphaOff val="0"/>
            </a:srgbClr>
          </a:solidFill>
          <a:prstDash val="solid"/>
          <a:miter lim="800000"/>
        </a:ln>
        <a:effectLst/>
      </dgm:spPr>
      <dgm:t>
        <a:bodyPr spcFirstLastPara="0" vert="horz" wrap="square" lIns="91440" tIns="91440" rIns="6350" bIns="6350" numCol="1" spcCol="1270" anchor="t" anchorCtr="0"/>
        <a:lstStyle/>
        <a:p>
          <a:pPr algn="l"/>
          <a:r>
            <a:rPr lang="en-US" sz="1000" b="1" dirty="0">
              <a:solidFill>
                <a:srgbClr val="005288">
                  <a:hueOff val="0"/>
                  <a:satOff val="0"/>
                  <a:lumOff val="0"/>
                  <a:alphaOff val="0"/>
                </a:srgbClr>
              </a:solidFill>
              <a:latin typeface="Calibri" panose="020F0502020204030204" pitchFamily="34" charset="0"/>
              <a:ea typeface="+mn-ea"/>
              <a:cs typeface="Calibri" panose="020F0502020204030204" pitchFamily="34" charset="0"/>
            </a:rPr>
            <a:t>Tribal Nations</a:t>
          </a:r>
          <a:br>
            <a:rPr lang="en-US" sz="1000" dirty="0">
              <a:solidFill>
                <a:srgbClr val="005288">
                  <a:hueOff val="0"/>
                  <a:satOff val="0"/>
                  <a:lumOff val="0"/>
                  <a:alphaOff val="0"/>
                </a:srgbClr>
              </a:solidFill>
              <a:latin typeface="Calibri" panose="020F0502020204030204" pitchFamily="34" charset="0"/>
              <a:ea typeface="+mn-ea"/>
              <a:cs typeface="Calibri" panose="020F0502020204030204" pitchFamily="34" charset="0"/>
            </a:rPr>
          </a:br>
          <a:r>
            <a:rPr lang="en-US" sz="1000" b="0" i="0" u="none" dirty="0">
              <a:latin typeface="Calibri" panose="020F0502020204030204" pitchFamily="34" charset="0"/>
              <a:cs typeface="Calibri" panose="020F0502020204030204" pitchFamily="34" charset="0"/>
            </a:rPr>
            <a:t>Coquille Indian Tribe, Cow Creek Band of Umpqua Tribe of Indians</a:t>
          </a:r>
          <a:endParaRPr lang="en-US" sz="1000" dirty="0">
            <a:solidFill>
              <a:srgbClr val="005288">
                <a:hueOff val="0"/>
                <a:satOff val="0"/>
                <a:lumOff val="0"/>
                <a:alphaOff val="0"/>
              </a:srgbClr>
            </a:solidFill>
            <a:latin typeface="Calibri" panose="020F0502020204030204"/>
            <a:ea typeface="+mn-ea"/>
            <a:cs typeface="+mn-cs"/>
          </a:endParaRPr>
        </a:p>
      </dgm:t>
    </dgm:pt>
    <dgm:pt modelId="{D3C390D4-FC44-4D51-A42F-5BE2E52EFBF5}" type="parTrans" cxnId="{F921FD56-725D-498C-A7A0-CC1E6DA90125}">
      <dgm:prSet/>
      <dgm:spPr>
        <a:noFill/>
        <a:ln w="12700" cap="flat" cmpd="sng" algn="ctr">
          <a:solidFill>
            <a:srgbClr val="005288"/>
          </a:solidFill>
          <a:prstDash val="solid"/>
          <a:miter lim="800000"/>
        </a:ln>
        <a:effectLst/>
      </dgm:spPr>
      <dgm:t>
        <a:bodyPr/>
        <a:lstStyle/>
        <a:p>
          <a:endParaRPr lang="en-US"/>
        </a:p>
      </dgm:t>
    </dgm:pt>
    <dgm:pt modelId="{C830D81D-A8D7-425F-90B9-376B48172F9F}" type="sibTrans" cxnId="{F921FD56-725D-498C-A7A0-CC1E6DA90125}">
      <dgm:prSet/>
      <dgm:spPr/>
      <dgm:t>
        <a:bodyPr/>
        <a:lstStyle/>
        <a:p>
          <a:endParaRPr lang="en-US"/>
        </a:p>
      </dgm:t>
    </dgm:pt>
    <dgm:pt modelId="{854D5FCD-1F5B-45A7-9EFF-0B4B77DD59D9}">
      <dgm:prSet phldrT="[Text]" custT="1"/>
      <dgm:spPr>
        <a:solidFill>
          <a:srgbClr val="FFFFFF">
            <a:lumMod val="95000"/>
          </a:srgbClr>
        </a:solidFill>
        <a:ln w="19050" cap="flat" cmpd="sng" algn="ctr">
          <a:solidFill>
            <a:srgbClr val="005288">
              <a:shade val="80000"/>
              <a:hueOff val="0"/>
              <a:satOff val="0"/>
              <a:lumOff val="0"/>
              <a:alphaOff val="0"/>
            </a:srgbClr>
          </a:solidFill>
          <a:prstDash val="solid"/>
          <a:miter lim="800000"/>
        </a:ln>
        <a:effectLst/>
      </dgm:spPr>
      <dgm:t>
        <a:bodyPr spcFirstLastPara="0" vert="horz" wrap="square" lIns="91440" tIns="91440" rIns="6350" bIns="6350" numCol="1" spcCol="1270" anchor="t" anchorCtr="0"/>
        <a:lstStyle/>
        <a:p>
          <a:pPr algn="l"/>
          <a:r>
            <a:rPr lang="en-US" sz="1000" b="1" dirty="0">
              <a:solidFill>
                <a:srgbClr val="005288">
                  <a:hueOff val="0"/>
                  <a:satOff val="0"/>
                  <a:lumOff val="0"/>
                  <a:alphaOff val="0"/>
                </a:srgbClr>
              </a:solidFill>
              <a:latin typeface="Calibri" panose="020F0502020204030204" pitchFamily="34" charset="0"/>
              <a:ea typeface="+mn-ea"/>
              <a:cs typeface="Calibri" panose="020F0502020204030204" pitchFamily="34" charset="0"/>
            </a:rPr>
            <a:t>Tribal Nations</a:t>
          </a:r>
          <a:br>
            <a:rPr lang="en-US" sz="1000" dirty="0">
              <a:solidFill>
                <a:srgbClr val="005288">
                  <a:hueOff val="0"/>
                  <a:satOff val="0"/>
                  <a:lumOff val="0"/>
                  <a:alphaOff val="0"/>
                </a:srgbClr>
              </a:solidFill>
              <a:latin typeface="Calibri" panose="020F0502020204030204" pitchFamily="34" charset="0"/>
              <a:ea typeface="+mn-ea"/>
              <a:cs typeface="Calibri" panose="020F0502020204030204" pitchFamily="34" charset="0"/>
            </a:rPr>
          </a:br>
          <a:r>
            <a:rPr lang="en-US" sz="1000" b="0" i="0" u="none" dirty="0">
              <a:latin typeface="Calibri" panose="020F0502020204030204" pitchFamily="34" charset="0"/>
              <a:cs typeface="Calibri" panose="020F0502020204030204" pitchFamily="34" charset="0"/>
            </a:rPr>
            <a:t>Confederated Tribes of Coos, Lower Umpqua &amp; Siuslaw Indians, Confederated Tribes of Grand Ronde </a:t>
          </a:r>
          <a:endParaRPr lang="en-US" sz="1000" dirty="0">
            <a:solidFill>
              <a:srgbClr val="005288">
                <a:hueOff val="0"/>
                <a:satOff val="0"/>
                <a:lumOff val="0"/>
                <a:alphaOff val="0"/>
              </a:srgbClr>
            </a:solidFill>
            <a:latin typeface="Calibri" panose="020F0502020204030204"/>
            <a:ea typeface="+mn-ea"/>
            <a:cs typeface="+mn-cs"/>
          </a:endParaRPr>
        </a:p>
      </dgm:t>
    </dgm:pt>
    <dgm:pt modelId="{276F07B8-3E3E-4455-B6F1-1D50D5E2DA43}" type="parTrans" cxnId="{CE8D992A-E327-43F9-817A-075A31FCF4DE}">
      <dgm:prSet/>
      <dgm:spPr>
        <a:noFill/>
        <a:ln w="12700" cap="flat" cmpd="sng" algn="ctr">
          <a:solidFill>
            <a:srgbClr val="005288"/>
          </a:solidFill>
          <a:prstDash val="solid"/>
          <a:miter lim="800000"/>
        </a:ln>
        <a:effectLst/>
      </dgm:spPr>
      <dgm:t>
        <a:bodyPr/>
        <a:lstStyle/>
        <a:p>
          <a:endParaRPr lang="en-US"/>
        </a:p>
      </dgm:t>
    </dgm:pt>
    <dgm:pt modelId="{51116E1F-2DF0-4D43-8188-35EEBE298D51}" type="sibTrans" cxnId="{CE8D992A-E327-43F9-817A-075A31FCF4DE}">
      <dgm:prSet/>
      <dgm:spPr/>
      <dgm:t>
        <a:bodyPr/>
        <a:lstStyle/>
        <a:p>
          <a:endParaRPr lang="en-US"/>
        </a:p>
      </dgm:t>
    </dgm:pt>
    <dgm:pt modelId="{44D0EF01-418B-4442-83DA-1F7926506C38}">
      <dgm:prSet phldrT="[Text]" custT="1"/>
      <dgm:spPr>
        <a:xfrm>
          <a:off x="7412695" y="5043320"/>
          <a:ext cx="1189715" cy="594857"/>
        </a:xfr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gm:spPr>
      <dgm:t>
        <a:bodyPr/>
        <a:lstStyle/>
        <a:p>
          <a:r>
            <a:rPr lang="en-US" sz="600" b="1" dirty="0">
              <a:solidFill>
                <a:srgbClr val="005288"/>
              </a:solidFill>
              <a:latin typeface="Calibri" panose="020F0502020204030204" pitchFamily="34" charset="0"/>
              <a:cs typeface="Calibri" panose="020F0502020204030204" pitchFamily="34" charset="0"/>
            </a:rPr>
            <a:t>Tribal Nations</a:t>
          </a:r>
          <a:br>
            <a:rPr lang="en-US" sz="600" dirty="0">
              <a:solidFill>
                <a:srgbClr val="005288"/>
              </a:solidFill>
              <a:latin typeface="Calibri" panose="020F0502020204030204" pitchFamily="34" charset="0"/>
              <a:cs typeface="Calibri" panose="020F0502020204030204" pitchFamily="34" charset="0"/>
            </a:rPr>
          </a:br>
          <a:r>
            <a:rPr lang="en-US" sz="600" dirty="0">
              <a:solidFill>
                <a:srgbClr val="005288"/>
              </a:solidFill>
              <a:latin typeface="Calibri" panose="020F0502020204030204" pitchFamily="34" charset="0"/>
              <a:cs typeface="Calibri" panose="020F0502020204030204" pitchFamily="34" charset="0"/>
            </a:rPr>
            <a:t>Confederated Tribes of the Warm Springs Indian Reservation, Klamath Tribes</a:t>
          </a:r>
          <a:endParaRPr lang="en-US" sz="600" dirty="0">
            <a:solidFill>
              <a:srgbClr val="005288">
                <a:hueOff val="0"/>
                <a:satOff val="0"/>
                <a:lumOff val="0"/>
                <a:alphaOff val="0"/>
              </a:srgbClr>
            </a:solidFill>
            <a:latin typeface="Calibri" panose="020F0502020204030204"/>
            <a:ea typeface="+mn-ea"/>
            <a:cs typeface="+mn-cs"/>
          </a:endParaRPr>
        </a:p>
      </dgm:t>
    </dgm:pt>
    <dgm:pt modelId="{E241F971-D96D-40C5-9B8A-A9807DBACDC4}" type="parTrans" cxnId="{12463247-9FD9-4A40-8F29-693B8F91D085}">
      <dgm:prSet/>
      <dgm:spPr>
        <a:noFill/>
        <a:ln w="12700" cap="flat" cmpd="sng" algn="ctr">
          <a:solidFill>
            <a:srgbClr val="005288"/>
          </a:solidFill>
          <a:prstDash val="solid"/>
          <a:miter lim="800000"/>
        </a:ln>
        <a:effectLst/>
      </dgm:spPr>
      <dgm:t>
        <a:bodyPr/>
        <a:lstStyle/>
        <a:p>
          <a:endParaRPr lang="en-US"/>
        </a:p>
      </dgm:t>
    </dgm:pt>
    <dgm:pt modelId="{A7CFB55A-EDEB-494E-8F6E-FD62827621CB}" type="sibTrans" cxnId="{12463247-9FD9-4A40-8F29-693B8F91D085}">
      <dgm:prSet/>
      <dgm:spPr/>
      <dgm:t>
        <a:bodyPr/>
        <a:lstStyle/>
        <a:p>
          <a:endParaRPr lang="en-US"/>
        </a:p>
      </dgm:t>
    </dgm:pt>
    <dgm:pt modelId="{289D28CF-6C1F-4855-9FA9-495466CD7AE6}">
      <dgm:prSet phldrT="[Text]" custT="1"/>
      <dgm:spPr>
        <a:xfrm>
          <a:off x="8554822" y="1664527"/>
          <a:ext cx="1189715" cy="594857"/>
        </a:xfrm>
        <a:solidFill>
          <a:schemeClr val="tx1">
            <a:lumMod val="95000"/>
          </a:schemeClr>
        </a:solidFill>
        <a:ln w="19050" cap="flat" cmpd="sng" algn="ctr">
          <a:solidFill>
            <a:srgbClr val="005288">
              <a:shade val="80000"/>
              <a:hueOff val="0"/>
              <a:satOff val="0"/>
              <a:lumOff val="0"/>
              <a:alphaOff val="0"/>
            </a:srgbClr>
          </a:solidFill>
          <a:prstDash val="solid"/>
          <a:miter lim="800000"/>
        </a:ln>
        <a:effectLst/>
      </dgm:spPr>
      <dgm:t>
        <a:bodyPr lIns="91440" rIns="91440"/>
        <a:lstStyle/>
        <a:p>
          <a:pPr>
            <a:buNone/>
          </a:pPr>
          <a:r>
            <a:rPr lang="en-US" sz="1000" b="1" dirty="0">
              <a:solidFill>
                <a:srgbClr val="005288">
                  <a:hueOff val="0"/>
                  <a:satOff val="0"/>
                  <a:lumOff val="0"/>
                  <a:alphaOff val="0"/>
                </a:srgbClr>
              </a:solidFill>
              <a:latin typeface="Calibri" panose="020F0502020204030204" pitchFamily="34" charset="0"/>
              <a:ea typeface="+mn-ea"/>
              <a:cs typeface="Calibri" panose="020F0502020204030204" pitchFamily="34" charset="0"/>
            </a:rPr>
            <a:t>Tribal Nations</a:t>
          </a:r>
          <a:br>
            <a:rPr lang="en-US" sz="1000" dirty="0">
              <a:solidFill>
                <a:srgbClr val="005288">
                  <a:hueOff val="0"/>
                  <a:satOff val="0"/>
                  <a:lumOff val="0"/>
                  <a:alphaOff val="0"/>
                </a:srgbClr>
              </a:solidFill>
              <a:latin typeface="Calibri" panose="020F0502020204030204" pitchFamily="34" charset="0"/>
              <a:ea typeface="+mn-ea"/>
              <a:cs typeface="Calibri" panose="020F0502020204030204" pitchFamily="34" charset="0"/>
            </a:rPr>
          </a:br>
          <a:r>
            <a:rPr lang="en-US" sz="1000" b="0" i="0" u="none" dirty="0">
              <a:latin typeface="Calibri" panose="020F0502020204030204" pitchFamily="34" charset="0"/>
              <a:cs typeface="Calibri" panose="020F0502020204030204" pitchFamily="34" charset="0"/>
            </a:rPr>
            <a:t>Burns Paiute Tribe, Confederated Tribes of the Umatilla Indian Reservation</a:t>
          </a:r>
          <a:endParaRPr lang="en-US" sz="1000" dirty="0">
            <a:solidFill>
              <a:srgbClr val="005288">
                <a:hueOff val="0"/>
                <a:satOff val="0"/>
                <a:lumOff val="0"/>
                <a:alphaOff val="0"/>
              </a:srgbClr>
            </a:solidFill>
            <a:latin typeface="Calibri" panose="020F0502020204030204"/>
            <a:ea typeface="+mn-ea"/>
            <a:cs typeface="+mn-cs"/>
          </a:endParaRPr>
        </a:p>
      </dgm:t>
    </dgm:pt>
    <dgm:pt modelId="{A2F17940-2E7F-4ACA-9E9D-D59745500F55}" type="parTrans" cxnId="{2611D253-0909-47F6-991B-1ACA5DA51B88}">
      <dgm:prSet/>
      <dgm:spPr>
        <a:noFill/>
        <a:ln w="12700" cap="flat" cmpd="sng" algn="ctr">
          <a:solidFill>
            <a:srgbClr val="005288"/>
          </a:solidFill>
          <a:prstDash val="solid"/>
          <a:miter lim="800000"/>
        </a:ln>
        <a:effectLst/>
      </dgm:spPr>
      <dgm:t>
        <a:bodyPr/>
        <a:lstStyle/>
        <a:p>
          <a:endParaRPr lang="en-US"/>
        </a:p>
      </dgm:t>
    </dgm:pt>
    <dgm:pt modelId="{138F9DF5-43A4-4110-9C0A-8606494B4085}" type="sibTrans" cxnId="{2611D253-0909-47F6-991B-1ACA5DA51B88}">
      <dgm:prSet/>
      <dgm:spPr/>
      <dgm:t>
        <a:bodyPr/>
        <a:lstStyle/>
        <a:p>
          <a:endParaRPr lang="en-US"/>
        </a:p>
      </dgm:t>
    </dgm:pt>
    <dgm:pt modelId="{0AB31999-505D-4BDB-A893-486BEFF050B8}">
      <dgm:prSet phldrT="[Text]" custT="1"/>
      <dgm:spPr>
        <a:xfrm>
          <a:off x="4236153" y="1664527"/>
          <a:ext cx="1189715" cy="594857"/>
        </a:xfrm>
        <a:gradFill rotWithShape="0">
          <a:gsLst>
            <a:gs pos="0">
              <a:sysClr val="window" lastClr="FFFFFF">
                <a:lumMod val="95000"/>
              </a:sysClr>
            </a:gs>
            <a:gs pos="100000">
              <a:srgbClr val="E7E6E6">
                <a:lumMod val="90000"/>
              </a:srgbClr>
            </a:gs>
          </a:gsLst>
          <a:lin ang="5400000" scaled="1"/>
        </a:gradFill>
        <a:ln w="19050" cap="flat" cmpd="sng" algn="ctr">
          <a:solidFill>
            <a:srgbClr val="005288">
              <a:shade val="80000"/>
              <a:hueOff val="0"/>
              <a:satOff val="0"/>
              <a:lumOff val="0"/>
              <a:alphaOff val="0"/>
            </a:srgbClr>
          </a:solidFill>
          <a:prstDash val="solid"/>
          <a:miter lim="800000"/>
        </a:ln>
        <a:effectLst/>
      </dgm:spPr>
      <dgm:t>
        <a:bodyPr/>
        <a:lstStyle/>
        <a:p>
          <a:pPr>
            <a:buNone/>
          </a:pPr>
          <a:r>
            <a:rPr lang="en-US" sz="1400" b="1" dirty="0">
              <a:solidFill>
                <a:srgbClr val="005288">
                  <a:hueOff val="0"/>
                  <a:satOff val="0"/>
                  <a:lumOff val="0"/>
                  <a:alphaOff val="0"/>
                </a:srgbClr>
              </a:solidFill>
              <a:latin typeface="Calibri" panose="020F0502020204030204"/>
              <a:ea typeface="+mn-ea"/>
              <a:cs typeface="+mn-cs"/>
            </a:rPr>
            <a:t>Branch III</a:t>
          </a:r>
          <a:br>
            <a:rPr lang="en-US" sz="1400" b="1" dirty="0">
              <a:solidFill>
                <a:srgbClr val="005288">
                  <a:hueOff val="0"/>
                  <a:satOff val="0"/>
                  <a:lumOff val="0"/>
                  <a:alphaOff val="0"/>
                </a:srgbClr>
              </a:solidFill>
              <a:latin typeface="Calibri" panose="020F0502020204030204"/>
              <a:ea typeface="+mn-ea"/>
              <a:cs typeface="+mn-cs"/>
            </a:rPr>
          </a:br>
          <a:r>
            <a:rPr lang="en-US" sz="1400" dirty="0">
              <a:solidFill>
                <a:srgbClr val="005288">
                  <a:hueOff val="0"/>
                  <a:satOff val="0"/>
                  <a:lumOff val="0"/>
                  <a:alphaOff val="0"/>
                </a:srgbClr>
              </a:solidFill>
              <a:latin typeface="Calibri" panose="020F0502020204030204"/>
              <a:ea typeface="+mn-ea"/>
              <a:cs typeface="+mn-cs"/>
            </a:rPr>
            <a:t>Willamette Valley</a:t>
          </a:r>
          <a:endParaRPr lang="en-US" sz="1400" b="1" dirty="0">
            <a:solidFill>
              <a:srgbClr val="005288">
                <a:hueOff val="0"/>
                <a:satOff val="0"/>
                <a:lumOff val="0"/>
                <a:alphaOff val="0"/>
              </a:srgbClr>
            </a:solidFill>
            <a:latin typeface="Calibri" panose="020F0502020204030204"/>
            <a:ea typeface="+mn-ea"/>
            <a:cs typeface="+mn-cs"/>
          </a:endParaRPr>
        </a:p>
      </dgm:t>
    </dgm:pt>
    <dgm:pt modelId="{B473631B-D03E-4804-BAB6-71430A5B6678}" type="sibTrans" cxnId="{32C86A29-3E57-4479-AA57-5476335C88D2}">
      <dgm:prSet/>
      <dgm:spPr/>
      <dgm:t>
        <a:bodyPr/>
        <a:lstStyle/>
        <a:p>
          <a:endParaRPr lang="en-US"/>
        </a:p>
      </dgm:t>
    </dgm:pt>
    <dgm:pt modelId="{B6CF0CD1-4E61-4E15-A7F7-416370F2E7E1}" type="parTrans" cxnId="{32C86A29-3E57-4479-AA57-5476335C88D2}">
      <dgm:prSet/>
      <dgm:spPr>
        <a:xfrm>
          <a:off x="4831011" y="1414687"/>
          <a:ext cx="719778" cy="249840"/>
        </a:xfrm>
        <a:noFill/>
        <a:ln w="12700" cap="flat" cmpd="sng" algn="ctr">
          <a:noFill/>
          <a:prstDash val="solid"/>
          <a:miter lim="800000"/>
        </a:ln>
        <a:effectLst/>
      </dgm:spPr>
      <dgm:t>
        <a:bodyPr/>
        <a:lstStyle/>
        <a:p>
          <a:endParaRPr lang="en-US"/>
        </a:p>
      </dgm:t>
    </dgm:pt>
    <dgm:pt modelId="{34AB423C-6D40-4DBA-A76C-A44CE4371E0F}" type="pres">
      <dgm:prSet presAssocID="{8104F092-2892-40CD-85D3-B9448DC11D85}" presName="hierChild1" presStyleCnt="0">
        <dgm:presLayoutVars>
          <dgm:orgChart val="1"/>
          <dgm:chPref val="1"/>
          <dgm:dir/>
          <dgm:animOne val="branch"/>
          <dgm:animLvl val="lvl"/>
          <dgm:resizeHandles/>
        </dgm:presLayoutVars>
      </dgm:prSet>
      <dgm:spPr/>
    </dgm:pt>
    <dgm:pt modelId="{C12C93BF-0024-46EF-8011-CE777C06C882}" type="pres">
      <dgm:prSet presAssocID="{DCACE99B-0E23-489D-AE65-C1D4BFF788A1}" presName="hierRoot1" presStyleCnt="0">
        <dgm:presLayoutVars>
          <dgm:hierBranch val="r"/>
        </dgm:presLayoutVars>
      </dgm:prSet>
      <dgm:spPr/>
    </dgm:pt>
    <dgm:pt modelId="{9FCCF56E-2DC5-46A1-82B4-A31287EA7829}" type="pres">
      <dgm:prSet presAssocID="{DCACE99B-0E23-489D-AE65-C1D4BFF788A1}" presName="rootComposite1" presStyleCnt="0"/>
      <dgm:spPr/>
    </dgm:pt>
    <dgm:pt modelId="{C1C8696E-BACB-4F14-97EA-2220663BFAED}" type="pres">
      <dgm:prSet presAssocID="{DCACE99B-0E23-489D-AE65-C1D4BFF788A1}" presName="rootText1" presStyleLbl="node0" presStyleIdx="0" presStyleCnt="6" custScaleX="131708" custLinFactNeighborX="-21675">
        <dgm:presLayoutVars>
          <dgm:chPref val="3"/>
        </dgm:presLayoutVars>
      </dgm:prSet>
      <dgm:spPr/>
    </dgm:pt>
    <dgm:pt modelId="{F629DA7B-1C5F-42A5-9DC4-FF13EED9BF5E}" type="pres">
      <dgm:prSet presAssocID="{DCACE99B-0E23-489D-AE65-C1D4BFF788A1}" presName="rootConnector1" presStyleLbl="node1" presStyleIdx="0" presStyleCnt="0"/>
      <dgm:spPr/>
    </dgm:pt>
    <dgm:pt modelId="{7C253525-7597-45CE-B43F-DCB89FEFCF5F}" type="pres">
      <dgm:prSet presAssocID="{DCACE99B-0E23-489D-AE65-C1D4BFF788A1}" presName="hierChild2" presStyleCnt="0"/>
      <dgm:spPr/>
    </dgm:pt>
    <dgm:pt modelId="{CBE48EA2-D06E-4B07-8904-7B2B1EEE0E3C}" type="pres">
      <dgm:prSet presAssocID="{9E19F9D2-1A31-49E6-A952-646E6F370414}" presName="Name50" presStyleLbl="parChTrans1D2" presStyleIdx="0" presStyleCnt="34"/>
      <dgm:spPr/>
    </dgm:pt>
    <dgm:pt modelId="{B56BEF84-5750-4AE1-AA53-A94698ED81E7}" type="pres">
      <dgm:prSet presAssocID="{EC277DA3-9ED3-4087-8052-510DE166F04D}" presName="hierRoot2" presStyleCnt="0">
        <dgm:presLayoutVars>
          <dgm:hierBranch val="r"/>
        </dgm:presLayoutVars>
      </dgm:prSet>
      <dgm:spPr/>
    </dgm:pt>
    <dgm:pt modelId="{BBC373ED-9790-4A80-B05C-0FB6B3F3B297}" type="pres">
      <dgm:prSet presAssocID="{EC277DA3-9ED3-4087-8052-510DE166F04D}" presName="rootComposite" presStyleCnt="0"/>
      <dgm:spPr/>
    </dgm:pt>
    <dgm:pt modelId="{C0F477B2-B2D8-421E-97A7-2A1AD0BA8081}" type="pres">
      <dgm:prSet presAssocID="{EC277DA3-9ED3-4087-8052-510DE166F04D}" presName="rootText" presStyleLbl="node2" presStyleIdx="0" presStyleCnt="34" custLinFactNeighborX="-21675">
        <dgm:presLayoutVars>
          <dgm:chPref val="3"/>
        </dgm:presLayoutVars>
      </dgm:prSet>
      <dgm:spPr/>
    </dgm:pt>
    <dgm:pt modelId="{82D02461-F622-4C51-B70D-E7532A76F095}" type="pres">
      <dgm:prSet presAssocID="{EC277DA3-9ED3-4087-8052-510DE166F04D}" presName="rootConnector" presStyleLbl="node2" presStyleIdx="0" presStyleCnt="34"/>
      <dgm:spPr/>
    </dgm:pt>
    <dgm:pt modelId="{3E70E708-20A4-48B1-B693-4E0366561F8C}" type="pres">
      <dgm:prSet presAssocID="{EC277DA3-9ED3-4087-8052-510DE166F04D}" presName="hierChild4" presStyleCnt="0"/>
      <dgm:spPr/>
    </dgm:pt>
    <dgm:pt modelId="{8AB9F88A-5B9C-4C87-9B71-242D0F515F34}" type="pres">
      <dgm:prSet presAssocID="{EC277DA3-9ED3-4087-8052-510DE166F04D}" presName="hierChild5" presStyleCnt="0"/>
      <dgm:spPr/>
    </dgm:pt>
    <dgm:pt modelId="{F334679C-4FC5-4F70-B957-A07DD6327495}" type="pres">
      <dgm:prSet presAssocID="{F899E902-3A45-4E9C-8307-4959EBF69C52}" presName="Name50" presStyleLbl="parChTrans1D2" presStyleIdx="1" presStyleCnt="34"/>
      <dgm:spPr/>
    </dgm:pt>
    <dgm:pt modelId="{4F21B540-9C01-4B37-B375-5750FE9AFA7D}" type="pres">
      <dgm:prSet presAssocID="{C6780947-D34B-4B9B-B618-C129F0FBA2E7}" presName="hierRoot2" presStyleCnt="0">
        <dgm:presLayoutVars>
          <dgm:hierBranch val="r"/>
        </dgm:presLayoutVars>
      </dgm:prSet>
      <dgm:spPr/>
    </dgm:pt>
    <dgm:pt modelId="{76EA20B8-FDCE-45D7-85C0-34C4BCEDF958}" type="pres">
      <dgm:prSet presAssocID="{C6780947-D34B-4B9B-B618-C129F0FBA2E7}" presName="rootComposite" presStyleCnt="0"/>
      <dgm:spPr/>
    </dgm:pt>
    <dgm:pt modelId="{5F36F87A-321B-40B0-9427-9236C17C936C}" type="pres">
      <dgm:prSet presAssocID="{C6780947-D34B-4B9B-B618-C129F0FBA2E7}" presName="rootText" presStyleLbl="node2" presStyleIdx="1" presStyleCnt="34" custLinFactNeighborX="-21675">
        <dgm:presLayoutVars>
          <dgm:chPref val="3"/>
        </dgm:presLayoutVars>
      </dgm:prSet>
      <dgm:spPr/>
    </dgm:pt>
    <dgm:pt modelId="{68C187D1-9E7A-44C1-A3AC-B88E75EC13E1}" type="pres">
      <dgm:prSet presAssocID="{C6780947-D34B-4B9B-B618-C129F0FBA2E7}" presName="rootConnector" presStyleLbl="node2" presStyleIdx="1" presStyleCnt="34"/>
      <dgm:spPr/>
    </dgm:pt>
    <dgm:pt modelId="{8E1161B0-3603-4565-A334-A98BEB3BFFA9}" type="pres">
      <dgm:prSet presAssocID="{C6780947-D34B-4B9B-B618-C129F0FBA2E7}" presName="hierChild4" presStyleCnt="0"/>
      <dgm:spPr/>
    </dgm:pt>
    <dgm:pt modelId="{97D96951-D7F0-4B58-BB2F-ABD229D4243A}" type="pres">
      <dgm:prSet presAssocID="{C6780947-D34B-4B9B-B618-C129F0FBA2E7}" presName="hierChild5" presStyleCnt="0"/>
      <dgm:spPr/>
    </dgm:pt>
    <dgm:pt modelId="{7259E980-375A-4A60-AE1B-CB94D2D93ECC}" type="pres">
      <dgm:prSet presAssocID="{1165D63B-C28A-4839-A31C-3A879E7053A8}" presName="Name50" presStyleLbl="parChTrans1D2" presStyleIdx="2" presStyleCnt="34"/>
      <dgm:spPr/>
    </dgm:pt>
    <dgm:pt modelId="{49AC698D-FEAB-480D-8AD4-D67A01BC655D}" type="pres">
      <dgm:prSet presAssocID="{70815454-8182-468C-9308-5A38D3CC415E}" presName="hierRoot2" presStyleCnt="0">
        <dgm:presLayoutVars>
          <dgm:hierBranch val="r"/>
        </dgm:presLayoutVars>
      </dgm:prSet>
      <dgm:spPr/>
    </dgm:pt>
    <dgm:pt modelId="{B3563F91-D307-4679-8DAD-F07132A6D449}" type="pres">
      <dgm:prSet presAssocID="{70815454-8182-468C-9308-5A38D3CC415E}" presName="rootComposite" presStyleCnt="0"/>
      <dgm:spPr/>
    </dgm:pt>
    <dgm:pt modelId="{B67A039E-2D78-4CB5-A8A6-53C14F62D78D}" type="pres">
      <dgm:prSet presAssocID="{70815454-8182-468C-9308-5A38D3CC415E}" presName="rootText" presStyleLbl="node2" presStyleIdx="2" presStyleCnt="34" custLinFactNeighborX="-21675">
        <dgm:presLayoutVars>
          <dgm:chPref val="3"/>
        </dgm:presLayoutVars>
      </dgm:prSet>
      <dgm:spPr/>
    </dgm:pt>
    <dgm:pt modelId="{F7FC8DB5-A48A-46C7-BE45-EF835F1B897D}" type="pres">
      <dgm:prSet presAssocID="{70815454-8182-468C-9308-5A38D3CC415E}" presName="rootConnector" presStyleLbl="node2" presStyleIdx="2" presStyleCnt="34"/>
      <dgm:spPr/>
    </dgm:pt>
    <dgm:pt modelId="{4641C900-BE1B-48BA-8A8A-C150F3434DE1}" type="pres">
      <dgm:prSet presAssocID="{70815454-8182-468C-9308-5A38D3CC415E}" presName="hierChild4" presStyleCnt="0"/>
      <dgm:spPr/>
    </dgm:pt>
    <dgm:pt modelId="{E4E4B7FD-4622-4C6A-87BE-F1E2D04B7895}" type="pres">
      <dgm:prSet presAssocID="{70815454-8182-468C-9308-5A38D3CC415E}" presName="hierChild5" presStyleCnt="0"/>
      <dgm:spPr/>
    </dgm:pt>
    <dgm:pt modelId="{B5045B95-061B-473F-8119-B3EAF46E7AFA}" type="pres">
      <dgm:prSet presAssocID="{55896B93-A1E6-4E91-9F07-C1B1737A0E43}" presName="Name50" presStyleLbl="parChTrans1D2" presStyleIdx="3" presStyleCnt="34"/>
      <dgm:spPr/>
    </dgm:pt>
    <dgm:pt modelId="{75EFA443-0742-4B99-A0FE-6B8BAB89E8F3}" type="pres">
      <dgm:prSet presAssocID="{9D51ABE1-0765-4D4F-A289-6AB1BA461E18}" presName="hierRoot2" presStyleCnt="0">
        <dgm:presLayoutVars>
          <dgm:hierBranch val="r"/>
        </dgm:presLayoutVars>
      </dgm:prSet>
      <dgm:spPr/>
    </dgm:pt>
    <dgm:pt modelId="{3BFE27FB-556A-46C5-99A4-EC5EF6BA94C3}" type="pres">
      <dgm:prSet presAssocID="{9D51ABE1-0765-4D4F-A289-6AB1BA461E18}" presName="rootComposite" presStyleCnt="0"/>
      <dgm:spPr/>
    </dgm:pt>
    <dgm:pt modelId="{D375F9CA-62E5-4A5F-A3C9-28B27D5C90AF}" type="pres">
      <dgm:prSet presAssocID="{9D51ABE1-0765-4D4F-A289-6AB1BA461E18}" presName="rootText" presStyleLbl="node2" presStyleIdx="3" presStyleCnt="34" custLinFactNeighborX="-21675">
        <dgm:presLayoutVars>
          <dgm:chPref val="3"/>
        </dgm:presLayoutVars>
      </dgm:prSet>
      <dgm:spPr/>
    </dgm:pt>
    <dgm:pt modelId="{6EFBC60F-AF55-47F5-9D88-5D9AF5A8437B}" type="pres">
      <dgm:prSet presAssocID="{9D51ABE1-0765-4D4F-A289-6AB1BA461E18}" presName="rootConnector" presStyleLbl="node2" presStyleIdx="3" presStyleCnt="34"/>
      <dgm:spPr/>
    </dgm:pt>
    <dgm:pt modelId="{2581701A-8F40-413C-80EB-2EF4651EEBCD}" type="pres">
      <dgm:prSet presAssocID="{9D51ABE1-0765-4D4F-A289-6AB1BA461E18}" presName="hierChild4" presStyleCnt="0"/>
      <dgm:spPr/>
    </dgm:pt>
    <dgm:pt modelId="{8DE7E09E-6440-4730-A8C0-3940D85B2B53}" type="pres">
      <dgm:prSet presAssocID="{9D51ABE1-0765-4D4F-A289-6AB1BA461E18}" presName="hierChild5" presStyleCnt="0"/>
      <dgm:spPr/>
    </dgm:pt>
    <dgm:pt modelId="{D1C56194-A4CA-4043-B21A-EDF71817C211}" type="pres">
      <dgm:prSet presAssocID="{39DB4118-93E7-426B-A807-389716B01653}" presName="Name50" presStyleLbl="parChTrans1D2" presStyleIdx="4" presStyleCnt="34"/>
      <dgm:spPr>
        <a:xfrm>
          <a:off x="312291" y="603229"/>
          <a:ext cx="237744" cy="3970550"/>
        </a:xfrm>
        <a:custGeom>
          <a:avLst/>
          <a:gdLst/>
          <a:ahLst/>
          <a:cxnLst/>
          <a:rect l="0" t="0" r="0" b="0"/>
          <a:pathLst>
            <a:path>
              <a:moveTo>
                <a:pt x="0" y="0"/>
              </a:moveTo>
              <a:lnTo>
                <a:pt x="0" y="3970550"/>
              </a:lnTo>
              <a:lnTo>
                <a:pt x="237744" y="3970550"/>
              </a:lnTo>
            </a:path>
          </a:pathLst>
        </a:custGeom>
      </dgm:spPr>
    </dgm:pt>
    <dgm:pt modelId="{A5BC345B-4148-440D-8FC8-4B7B24591E89}" type="pres">
      <dgm:prSet presAssocID="{219EFC03-2E53-41AC-9B1A-AEE111889A4E}" presName="hierRoot2" presStyleCnt="0">
        <dgm:presLayoutVars>
          <dgm:hierBranch val="r"/>
        </dgm:presLayoutVars>
      </dgm:prSet>
      <dgm:spPr/>
    </dgm:pt>
    <dgm:pt modelId="{613A0152-E8D8-4FB9-84B4-F8EE5558D918}" type="pres">
      <dgm:prSet presAssocID="{219EFC03-2E53-41AC-9B1A-AEE111889A4E}" presName="rootComposite" presStyleCnt="0"/>
      <dgm:spPr/>
    </dgm:pt>
    <dgm:pt modelId="{D1C3E4A7-83CB-4286-9507-4972736B1D71}" type="pres">
      <dgm:prSet presAssocID="{219EFC03-2E53-41AC-9B1A-AEE111889A4E}" presName="rootText" presStyleLbl="node2" presStyleIdx="4" presStyleCnt="34" custScaleX="99788" custScaleY="139953" custLinFactNeighborX="-21675" custLinFactNeighborY="61458">
        <dgm:presLayoutVars>
          <dgm:chPref val="3"/>
        </dgm:presLayoutVars>
      </dgm:prSet>
      <dgm:spPr>
        <a:xfrm>
          <a:off x="550035" y="4273570"/>
          <a:ext cx="1200839" cy="600419"/>
        </a:xfrm>
        <a:prstGeom prst="rect">
          <a:avLst/>
        </a:prstGeom>
      </dgm:spPr>
    </dgm:pt>
    <dgm:pt modelId="{42DB59D6-B1D3-4D77-BD9F-11F9B57D709E}" type="pres">
      <dgm:prSet presAssocID="{219EFC03-2E53-41AC-9B1A-AEE111889A4E}" presName="rootConnector" presStyleLbl="node2" presStyleIdx="4" presStyleCnt="34"/>
      <dgm:spPr/>
    </dgm:pt>
    <dgm:pt modelId="{DB09185F-BBAE-43F4-9864-236EACCBA856}" type="pres">
      <dgm:prSet presAssocID="{219EFC03-2E53-41AC-9B1A-AEE111889A4E}" presName="hierChild4" presStyleCnt="0"/>
      <dgm:spPr/>
    </dgm:pt>
    <dgm:pt modelId="{265490C9-9A1A-4871-991C-FE04181AED6D}" type="pres">
      <dgm:prSet presAssocID="{219EFC03-2E53-41AC-9B1A-AEE111889A4E}" presName="hierChild5" presStyleCnt="0"/>
      <dgm:spPr/>
    </dgm:pt>
    <dgm:pt modelId="{35BB3D43-7BD9-4828-AD1A-3A1337C3E376}" type="pres">
      <dgm:prSet presAssocID="{DCACE99B-0E23-489D-AE65-C1D4BFF788A1}" presName="hierChild3" presStyleCnt="0"/>
      <dgm:spPr/>
    </dgm:pt>
    <dgm:pt modelId="{44486179-DBA6-47C6-86A8-566D3F3DF65F}" type="pres">
      <dgm:prSet presAssocID="{39B0E99C-618B-4199-8C94-5B854D026B98}" presName="hierRoot1" presStyleCnt="0">
        <dgm:presLayoutVars>
          <dgm:hierBranch val="r"/>
        </dgm:presLayoutVars>
      </dgm:prSet>
      <dgm:spPr/>
    </dgm:pt>
    <dgm:pt modelId="{3149CD27-DD25-4D3F-9DA7-63CEC8409F45}" type="pres">
      <dgm:prSet presAssocID="{39B0E99C-618B-4199-8C94-5B854D026B98}" presName="rootComposite1" presStyleCnt="0"/>
      <dgm:spPr/>
    </dgm:pt>
    <dgm:pt modelId="{D98F8D59-14F4-41E3-96A3-4464561FC70D}" type="pres">
      <dgm:prSet presAssocID="{39B0E99C-618B-4199-8C94-5B854D026B98}" presName="rootText1" presStyleLbl="node0" presStyleIdx="1" presStyleCnt="6" custScaleX="131708" custLinFactNeighborX="-15895">
        <dgm:presLayoutVars>
          <dgm:chPref val="3"/>
        </dgm:presLayoutVars>
      </dgm:prSet>
      <dgm:spPr/>
    </dgm:pt>
    <dgm:pt modelId="{76C8184F-E3E0-49EC-A93A-76C3C35D7091}" type="pres">
      <dgm:prSet presAssocID="{39B0E99C-618B-4199-8C94-5B854D026B98}" presName="rootConnector1" presStyleLbl="node1" presStyleIdx="0" presStyleCnt="0"/>
      <dgm:spPr/>
    </dgm:pt>
    <dgm:pt modelId="{68EEC5D5-4EDF-49BF-8E34-D2678DABC9D3}" type="pres">
      <dgm:prSet presAssocID="{39B0E99C-618B-4199-8C94-5B854D026B98}" presName="hierChild2" presStyleCnt="0"/>
      <dgm:spPr/>
    </dgm:pt>
    <dgm:pt modelId="{BB87CA0F-AB6C-41D5-A356-4F90141B19D2}" type="pres">
      <dgm:prSet presAssocID="{B7AB224F-BB40-4517-96F9-0103EBB02481}" presName="Name50" presStyleLbl="parChTrans1D2" presStyleIdx="5" presStyleCnt="34"/>
      <dgm:spPr/>
    </dgm:pt>
    <dgm:pt modelId="{17EE57AB-265F-4556-9CE1-FD7BF24A834C}" type="pres">
      <dgm:prSet presAssocID="{A74E09E7-4CE4-4719-8B89-6F8CEEFC5259}" presName="hierRoot2" presStyleCnt="0">
        <dgm:presLayoutVars>
          <dgm:hierBranch val="init"/>
        </dgm:presLayoutVars>
      </dgm:prSet>
      <dgm:spPr/>
    </dgm:pt>
    <dgm:pt modelId="{7BD54420-10C9-47EB-AB52-DD7596332256}" type="pres">
      <dgm:prSet presAssocID="{A74E09E7-4CE4-4719-8B89-6F8CEEFC5259}" presName="rootComposite" presStyleCnt="0"/>
      <dgm:spPr/>
    </dgm:pt>
    <dgm:pt modelId="{89ED1AA1-4D7A-4CA8-9314-20E90E1021CE}" type="pres">
      <dgm:prSet presAssocID="{A74E09E7-4CE4-4719-8B89-6F8CEEFC5259}" presName="rootText" presStyleLbl="node2" presStyleIdx="5" presStyleCnt="34" custLinFactNeighborX="-15895">
        <dgm:presLayoutVars>
          <dgm:chPref val="3"/>
        </dgm:presLayoutVars>
      </dgm:prSet>
      <dgm:spPr/>
    </dgm:pt>
    <dgm:pt modelId="{63AA921C-55E9-49C1-B1AB-47E385B0FE43}" type="pres">
      <dgm:prSet presAssocID="{A74E09E7-4CE4-4719-8B89-6F8CEEFC5259}" presName="rootConnector" presStyleLbl="node2" presStyleIdx="5" presStyleCnt="34"/>
      <dgm:spPr/>
    </dgm:pt>
    <dgm:pt modelId="{4E7700B3-24CF-44CA-A472-98120FA5081F}" type="pres">
      <dgm:prSet presAssocID="{A74E09E7-4CE4-4719-8B89-6F8CEEFC5259}" presName="hierChild4" presStyleCnt="0"/>
      <dgm:spPr/>
    </dgm:pt>
    <dgm:pt modelId="{701ABAC0-4BA4-4D0D-83D3-B4673D35DA6A}" type="pres">
      <dgm:prSet presAssocID="{A74E09E7-4CE4-4719-8B89-6F8CEEFC5259}" presName="hierChild5" presStyleCnt="0"/>
      <dgm:spPr/>
    </dgm:pt>
    <dgm:pt modelId="{894A8D1D-7EA7-471D-A115-E37F5391031C}" type="pres">
      <dgm:prSet presAssocID="{19180D41-887C-433F-B7E4-A669CD3A7511}" presName="Name50" presStyleLbl="parChTrans1D2" presStyleIdx="6" presStyleCnt="34"/>
      <dgm:spPr/>
    </dgm:pt>
    <dgm:pt modelId="{731D6FC8-8B08-4E02-950E-DFAC24D7C900}" type="pres">
      <dgm:prSet presAssocID="{F778A349-1F8B-44BE-9AE7-833DB294500E}" presName="hierRoot2" presStyleCnt="0">
        <dgm:presLayoutVars>
          <dgm:hierBranch val="init"/>
        </dgm:presLayoutVars>
      </dgm:prSet>
      <dgm:spPr/>
    </dgm:pt>
    <dgm:pt modelId="{3157089D-1369-49C0-B2BE-A595E03FFABF}" type="pres">
      <dgm:prSet presAssocID="{F778A349-1F8B-44BE-9AE7-833DB294500E}" presName="rootComposite" presStyleCnt="0"/>
      <dgm:spPr/>
    </dgm:pt>
    <dgm:pt modelId="{A465E041-A6EE-4A80-9726-C732758361A0}" type="pres">
      <dgm:prSet presAssocID="{F778A349-1F8B-44BE-9AE7-833DB294500E}" presName="rootText" presStyleLbl="node2" presStyleIdx="6" presStyleCnt="34" custLinFactNeighborX="-15895">
        <dgm:presLayoutVars>
          <dgm:chPref val="3"/>
        </dgm:presLayoutVars>
      </dgm:prSet>
      <dgm:spPr/>
    </dgm:pt>
    <dgm:pt modelId="{CF8C50BC-15F6-4CB1-9ADF-FD453C6E66E1}" type="pres">
      <dgm:prSet presAssocID="{F778A349-1F8B-44BE-9AE7-833DB294500E}" presName="rootConnector" presStyleLbl="node2" presStyleIdx="6" presStyleCnt="34"/>
      <dgm:spPr/>
    </dgm:pt>
    <dgm:pt modelId="{889FBFC9-9B9E-4932-B326-C952A81DFAB2}" type="pres">
      <dgm:prSet presAssocID="{F778A349-1F8B-44BE-9AE7-833DB294500E}" presName="hierChild4" presStyleCnt="0"/>
      <dgm:spPr/>
    </dgm:pt>
    <dgm:pt modelId="{9605F7FD-A3DC-4C43-BCD1-6E44B20C27F6}" type="pres">
      <dgm:prSet presAssocID="{F778A349-1F8B-44BE-9AE7-833DB294500E}" presName="hierChild5" presStyleCnt="0"/>
      <dgm:spPr/>
    </dgm:pt>
    <dgm:pt modelId="{35DA6AA6-3AA0-44DE-9E84-3E4358C79B5B}" type="pres">
      <dgm:prSet presAssocID="{4DFDA652-480D-4525-99FD-3E3D01C751CD}" presName="Name50" presStyleLbl="parChTrans1D2" presStyleIdx="7" presStyleCnt="34"/>
      <dgm:spPr/>
    </dgm:pt>
    <dgm:pt modelId="{B12313C0-B21A-4847-8C2A-FFF3FE143A73}" type="pres">
      <dgm:prSet presAssocID="{C3DFE56E-0C4A-4D38-923C-81DA3F1AB552}" presName="hierRoot2" presStyleCnt="0">
        <dgm:presLayoutVars>
          <dgm:hierBranch val="init"/>
        </dgm:presLayoutVars>
      </dgm:prSet>
      <dgm:spPr/>
    </dgm:pt>
    <dgm:pt modelId="{A10CE118-937F-4135-AA14-1DDD46CE9C05}" type="pres">
      <dgm:prSet presAssocID="{C3DFE56E-0C4A-4D38-923C-81DA3F1AB552}" presName="rootComposite" presStyleCnt="0"/>
      <dgm:spPr/>
    </dgm:pt>
    <dgm:pt modelId="{76ACB8B9-7208-4724-AF4E-864E63712138}" type="pres">
      <dgm:prSet presAssocID="{C3DFE56E-0C4A-4D38-923C-81DA3F1AB552}" presName="rootText" presStyleLbl="node2" presStyleIdx="7" presStyleCnt="34" custLinFactNeighborX="-15895">
        <dgm:presLayoutVars>
          <dgm:chPref val="3"/>
        </dgm:presLayoutVars>
      </dgm:prSet>
      <dgm:spPr/>
    </dgm:pt>
    <dgm:pt modelId="{712F329D-8E93-4C49-885D-C5035B3DF164}" type="pres">
      <dgm:prSet presAssocID="{C3DFE56E-0C4A-4D38-923C-81DA3F1AB552}" presName="rootConnector" presStyleLbl="node2" presStyleIdx="7" presStyleCnt="34"/>
      <dgm:spPr/>
    </dgm:pt>
    <dgm:pt modelId="{A01079F5-E44D-40E0-AEE0-6848BC389E6D}" type="pres">
      <dgm:prSet presAssocID="{C3DFE56E-0C4A-4D38-923C-81DA3F1AB552}" presName="hierChild4" presStyleCnt="0"/>
      <dgm:spPr/>
    </dgm:pt>
    <dgm:pt modelId="{656E1220-57E9-4E0E-9337-B97A052EEB9B}" type="pres">
      <dgm:prSet presAssocID="{C3DFE56E-0C4A-4D38-923C-81DA3F1AB552}" presName="hierChild5" presStyleCnt="0"/>
      <dgm:spPr/>
    </dgm:pt>
    <dgm:pt modelId="{2A6100A5-0029-4D26-985B-8C6E04170F7E}" type="pres">
      <dgm:prSet presAssocID="{4DD87306-81CD-4F82-861D-83710F09928F}" presName="Name50" presStyleLbl="parChTrans1D2" presStyleIdx="8" presStyleCnt="34"/>
      <dgm:spPr/>
    </dgm:pt>
    <dgm:pt modelId="{0F7982AB-950A-4D91-BAF6-AB34EFF41E7B}" type="pres">
      <dgm:prSet presAssocID="{5EB5BB91-CF0D-44F1-958D-24433F275C7D}" presName="hierRoot2" presStyleCnt="0">
        <dgm:presLayoutVars>
          <dgm:hierBranch val="init"/>
        </dgm:presLayoutVars>
      </dgm:prSet>
      <dgm:spPr/>
    </dgm:pt>
    <dgm:pt modelId="{9EFB9443-8BA3-44CB-9B83-D46CADC8998C}" type="pres">
      <dgm:prSet presAssocID="{5EB5BB91-CF0D-44F1-958D-24433F275C7D}" presName="rootComposite" presStyleCnt="0"/>
      <dgm:spPr/>
    </dgm:pt>
    <dgm:pt modelId="{A9B938C8-1896-4863-95FC-B88D4BED4356}" type="pres">
      <dgm:prSet presAssocID="{5EB5BB91-CF0D-44F1-958D-24433F275C7D}" presName="rootText" presStyleLbl="node2" presStyleIdx="8" presStyleCnt="34" custLinFactNeighborX="-15895">
        <dgm:presLayoutVars>
          <dgm:chPref val="3"/>
        </dgm:presLayoutVars>
      </dgm:prSet>
      <dgm:spPr/>
    </dgm:pt>
    <dgm:pt modelId="{CCCD1993-3F37-4FDD-978A-D253F795802E}" type="pres">
      <dgm:prSet presAssocID="{5EB5BB91-CF0D-44F1-958D-24433F275C7D}" presName="rootConnector" presStyleLbl="node2" presStyleIdx="8" presStyleCnt="34"/>
      <dgm:spPr/>
    </dgm:pt>
    <dgm:pt modelId="{BF2334DF-C91A-4E35-B416-233C282FB206}" type="pres">
      <dgm:prSet presAssocID="{5EB5BB91-CF0D-44F1-958D-24433F275C7D}" presName="hierChild4" presStyleCnt="0"/>
      <dgm:spPr/>
    </dgm:pt>
    <dgm:pt modelId="{DDAC285D-22F6-45EE-8BC7-B40A7BB6AB7A}" type="pres">
      <dgm:prSet presAssocID="{5EB5BB91-CF0D-44F1-958D-24433F275C7D}" presName="hierChild5" presStyleCnt="0"/>
      <dgm:spPr/>
    </dgm:pt>
    <dgm:pt modelId="{9AEE6FA5-B19C-4903-A45C-9FBA35467104}" type="pres">
      <dgm:prSet presAssocID="{960DD0E3-72BC-4E08-BAA7-7FD05809CDF1}" presName="Name50" presStyleLbl="parChTrans1D2" presStyleIdx="9" presStyleCnt="34"/>
      <dgm:spPr/>
    </dgm:pt>
    <dgm:pt modelId="{86C36898-607E-4FA8-AB7E-E33AA0F98CD4}" type="pres">
      <dgm:prSet presAssocID="{2B00B3DD-C3F7-4AC6-8AD2-49D82237E8C1}" presName="hierRoot2" presStyleCnt="0">
        <dgm:presLayoutVars>
          <dgm:hierBranch val="init"/>
        </dgm:presLayoutVars>
      </dgm:prSet>
      <dgm:spPr/>
    </dgm:pt>
    <dgm:pt modelId="{3FEB4B2D-58DB-44C0-B798-D5FECE94B413}" type="pres">
      <dgm:prSet presAssocID="{2B00B3DD-C3F7-4AC6-8AD2-49D82237E8C1}" presName="rootComposite" presStyleCnt="0"/>
      <dgm:spPr/>
    </dgm:pt>
    <dgm:pt modelId="{ED5D07C9-7A73-4B31-999A-7E9C8B4DC9CA}" type="pres">
      <dgm:prSet presAssocID="{2B00B3DD-C3F7-4AC6-8AD2-49D82237E8C1}" presName="rootText" presStyleLbl="node2" presStyleIdx="9" presStyleCnt="34" custLinFactNeighborX="-15895">
        <dgm:presLayoutVars>
          <dgm:chPref val="3"/>
        </dgm:presLayoutVars>
      </dgm:prSet>
      <dgm:spPr/>
    </dgm:pt>
    <dgm:pt modelId="{68E18E05-4D97-4A87-A60B-C8E0CE60EF04}" type="pres">
      <dgm:prSet presAssocID="{2B00B3DD-C3F7-4AC6-8AD2-49D82237E8C1}" presName="rootConnector" presStyleLbl="node2" presStyleIdx="9" presStyleCnt="34"/>
      <dgm:spPr/>
    </dgm:pt>
    <dgm:pt modelId="{931D5841-9B6B-4EB8-AF33-D20DD82829F4}" type="pres">
      <dgm:prSet presAssocID="{2B00B3DD-C3F7-4AC6-8AD2-49D82237E8C1}" presName="hierChild4" presStyleCnt="0"/>
      <dgm:spPr/>
    </dgm:pt>
    <dgm:pt modelId="{75A73E80-72BC-4705-8E49-F492B713B9BA}" type="pres">
      <dgm:prSet presAssocID="{2B00B3DD-C3F7-4AC6-8AD2-49D82237E8C1}" presName="hierChild5" presStyleCnt="0"/>
      <dgm:spPr/>
    </dgm:pt>
    <dgm:pt modelId="{C1230FFB-E726-4115-8AEA-814F71DD4127}" type="pres">
      <dgm:prSet presAssocID="{D3C390D4-FC44-4D51-A42F-5BE2E52EFBF5}" presName="Name50" presStyleLbl="parChTrans1D2" presStyleIdx="10" presStyleCnt="34"/>
      <dgm:spPr>
        <a:xfrm>
          <a:off x="2608908" y="531576"/>
          <a:ext cx="208603" cy="4234117"/>
        </a:xfrm>
        <a:custGeom>
          <a:avLst/>
          <a:gdLst/>
          <a:ahLst/>
          <a:cxnLst/>
          <a:rect l="0" t="0" r="0" b="0"/>
          <a:pathLst>
            <a:path>
              <a:moveTo>
                <a:pt x="0" y="0"/>
              </a:moveTo>
              <a:lnTo>
                <a:pt x="0" y="4234117"/>
              </a:lnTo>
              <a:lnTo>
                <a:pt x="208603" y="4234117"/>
              </a:lnTo>
            </a:path>
          </a:pathLst>
        </a:custGeom>
      </dgm:spPr>
    </dgm:pt>
    <dgm:pt modelId="{62D839F8-496C-46C7-BF51-80D73A0AD6BF}" type="pres">
      <dgm:prSet presAssocID="{BA45415B-21A9-4F9A-A4D1-89BDF643D188}" presName="hierRoot2" presStyleCnt="0">
        <dgm:presLayoutVars>
          <dgm:hierBranch val="init"/>
        </dgm:presLayoutVars>
      </dgm:prSet>
      <dgm:spPr/>
    </dgm:pt>
    <dgm:pt modelId="{265947C5-922D-4360-89B8-EED64B19EE2E}" type="pres">
      <dgm:prSet presAssocID="{BA45415B-21A9-4F9A-A4D1-89BDF643D188}" presName="rootComposite" presStyleCnt="0"/>
      <dgm:spPr/>
    </dgm:pt>
    <dgm:pt modelId="{272DFDC9-05B3-4522-950A-11E9B2084382}" type="pres">
      <dgm:prSet presAssocID="{BA45415B-21A9-4F9A-A4D1-89BDF643D188}" presName="rootText" presStyleLbl="node2" presStyleIdx="10" presStyleCnt="34" custScaleX="140688" custScaleY="134169" custLinFactNeighborX="-15895" custLinFactNeighborY="78">
        <dgm:presLayoutVars>
          <dgm:chPref val="3"/>
        </dgm:presLayoutVars>
      </dgm:prSet>
      <dgm:spPr>
        <a:prstGeom prst="rect">
          <a:avLst/>
        </a:prstGeom>
      </dgm:spPr>
    </dgm:pt>
    <dgm:pt modelId="{5B86AEE8-B069-4259-848C-6D33ED7134A0}" type="pres">
      <dgm:prSet presAssocID="{BA45415B-21A9-4F9A-A4D1-89BDF643D188}" presName="rootConnector" presStyleLbl="node2" presStyleIdx="10" presStyleCnt="34"/>
      <dgm:spPr/>
    </dgm:pt>
    <dgm:pt modelId="{C6793A0F-F755-49FE-802C-0707FE56E755}" type="pres">
      <dgm:prSet presAssocID="{BA45415B-21A9-4F9A-A4D1-89BDF643D188}" presName="hierChild4" presStyleCnt="0"/>
      <dgm:spPr/>
    </dgm:pt>
    <dgm:pt modelId="{D7323869-6E83-4C28-B4F8-EF9D81CDF2EC}" type="pres">
      <dgm:prSet presAssocID="{BA45415B-21A9-4F9A-A4D1-89BDF643D188}" presName="hierChild5" presStyleCnt="0"/>
      <dgm:spPr/>
    </dgm:pt>
    <dgm:pt modelId="{6F2D2F6A-1D62-49B8-BC4C-F1EA5E32A9C3}" type="pres">
      <dgm:prSet presAssocID="{39B0E99C-618B-4199-8C94-5B854D026B98}" presName="hierChild3" presStyleCnt="0"/>
      <dgm:spPr/>
    </dgm:pt>
    <dgm:pt modelId="{130FA01D-6CC3-48A0-B7C6-803F32BB5BFA}" type="pres">
      <dgm:prSet presAssocID="{0AB31999-505D-4BDB-A893-486BEFF050B8}" presName="hierRoot1" presStyleCnt="0">
        <dgm:presLayoutVars>
          <dgm:hierBranch val="r"/>
        </dgm:presLayoutVars>
      </dgm:prSet>
      <dgm:spPr/>
    </dgm:pt>
    <dgm:pt modelId="{465AC53C-1E2A-4E86-B12B-D7BA926BE232}" type="pres">
      <dgm:prSet presAssocID="{0AB31999-505D-4BDB-A893-486BEFF050B8}" presName="rootComposite1" presStyleCnt="0"/>
      <dgm:spPr/>
    </dgm:pt>
    <dgm:pt modelId="{65DCCD46-803F-46AC-9AEB-DA1019219BF3}" type="pres">
      <dgm:prSet presAssocID="{0AB31999-505D-4BDB-A893-486BEFF050B8}" presName="rootText1" presStyleLbl="node0" presStyleIdx="2" presStyleCnt="6" custScaleX="131708">
        <dgm:presLayoutVars>
          <dgm:chPref val="3"/>
        </dgm:presLayoutVars>
      </dgm:prSet>
      <dgm:spPr/>
    </dgm:pt>
    <dgm:pt modelId="{31476A18-17DB-4234-80BA-0005DA379C19}" type="pres">
      <dgm:prSet presAssocID="{0AB31999-505D-4BDB-A893-486BEFF050B8}" presName="rootConnector1" presStyleLbl="node1" presStyleIdx="0" presStyleCnt="0"/>
      <dgm:spPr/>
    </dgm:pt>
    <dgm:pt modelId="{700D46DC-4DE6-4AE5-956D-35D259CD384F}" type="pres">
      <dgm:prSet presAssocID="{0AB31999-505D-4BDB-A893-486BEFF050B8}" presName="hierChild2" presStyleCnt="0"/>
      <dgm:spPr/>
    </dgm:pt>
    <dgm:pt modelId="{4ADCC2B8-F7E9-42D2-9B16-EB03E6B23A5C}" type="pres">
      <dgm:prSet presAssocID="{1788C347-69E4-4328-BC56-D3A7DCB3C093}" presName="Name50" presStyleLbl="parChTrans1D2" presStyleIdx="11" presStyleCnt="34"/>
      <dgm:spPr/>
    </dgm:pt>
    <dgm:pt modelId="{99C1EE44-F195-464B-9579-CB0B1501B9B3}" type="pres">
      <dgm:prSet presAssocID="{1EAC30AD-A056-4CAF-BB1F-F20B09D72121}" presName="hierRoot2" presStyleCnt="0">
        <dgm:presLayoutVars>
          <dgm:hierBranch val="init"/>
        </dgm:presLayoutVars>
      </dgm:prSet>
      <dgm:spPr/>
    </dgm:pt>
    <dgm:pt modelId="{49E07DAE-6601-4C80-8888-13D8DDD81EAD}" type="pres">
      <dgm:prSet presAssocID="{1EAC30AD-A056-4CAF-BB1F-F20B09D72121}" presName="rootComposite" presStyleCnt="0"/>
      <dgm:spPr/>
    </dgm:pt>
    <dgm:pt modelId="{BC92E6BF-D02C-4F7B-A6D6-22281D534E6A}" type="pres">
      <dgm:prSet presAssocID="{1EAC30AD-A056-4CAF-BB1F-F20B09D72121}" presName="rootText" presStyleLbl="node2" presStyleIdx="11" presStyleCnt="34">
        <dgm:presLayoutVars>
          <dgm:chPref val="3"/>
        </dgm:presLayoutVars>
      </dgm:prSet>
      <dgm:spPr/>
    </dgm:pt>
    <dgm:pt modelId="{C9E3CD11-8148-49D2-ACD5-CC79AC077D69}" type="pres">
      <dgm:prSet presAssocID="{1EAC30AD-A056-4CAF-BB1F-F20B09D72121}" presName="rootConnector" presStyleLbl="node2" presStyleIdx="11" presStyleCnt="34"/>
      <dgm:spPr/>
    </dgm:pt>
    <dgm:pt modelId="{99868733-0233-4A7F-9538-22DDA4226B85}" type="pres">
      <dgm:prSet presAssocID="{1EAC30AD-A056-4CAF-BB1F-F20B09D72121}" presName="hierChild4" presStyleCnt="0"/>
      <dgm:spPr/>
    </dgm:pt>
    <dgm:pt modelId="{05E5B202-3163-4A82-B96F-16D74AD5B16B}" type="pres">
      <dgm:prSet presAssocID="{1EAC30AD-A056-4CAF-BB1F-F20B09D72121}" presName="hierChild5" presStyleCnt="0"/>
      <dgm:spPr/>
    </dgm:pt>
    <dgm:pt modelId="{E524EB4D-857C-48FB-8809-BAC0D9D590A9}" type="pres">
      <dgm:prSet presAssocID="{1BD0BB0A-2CC8-48D7-8545-6073C57EFBB1}" presName="Name50" presStyleLbl="parChTrans1D2" presStyleIdx="12" presStyleCnt="34"/>
      <dgm:spPr/>
    </dgm:pt>
    <dgm:pt modelId="{24518493-1C8C-4C60-980D-87ECE82CB567}" type="pres">
      <dgm:prSet presAssocID="{C385F071-5F71-4033-B5F6-B1E5550D6EB7}" presName="hierRoot2" presStyleCnt="0">
        <dgm:presLayoutVars>
          <dgm:hierBranch val="init"/>
        </dgm:presLayoutVars>
      </dgm:prSet>
      <dgm:spPr/>
    </dgm:pt>
    <dgm:pt modelId="{E801323C-6FEC-4402-A884-27370C4D300B}" type="pres">
      <dgm:prSet presAssocID="{C385F071-5F71-4033-B5F6-B1E5550D6EB7}" presName="rootComposite" presStyleCnt="0"/>
      <dgm:spPr/>
    </dgm:pt>
    <dgm:pt modelId="{58EF4E2A-4D71-46BE-AC5F-9CC8CA6FF928}" type="pres">
      <dgm:prSet presAssocID="{C385F071-5F71-4033-B5F6-B1E5550D6EB7}" presName="rootText" presStyleLbl="node2" presStyleIdx="12" presStyleCnt="34">
        <dgm:presLayoutVars>
          <dgm:chPref val="3"/>
        </dgm:presLayoutVars>
      </dgm:prSet>
      <dgm:spPr/>
    </dgm:pt>
    <dgm:pt modelId="{6513A4EE-F568-4686-88E8-6EB315D3225C}" type="pres">
      <dgm:prSet presAssocID="{C385F071-5F71-4033-B5F6-B1E5550D6EB7}" presName="rootConnector" presStyleLbl="node2" presStyleIdx="12" presStyleCnt="34"/>
      <dgm:spPr/>
    </dgm:pt>
    <dgm:pt modelId="{3DE401A6-CCD4-4D66-97E9-96152AC15965}" type="pres">
      <dgm:prSet presAssocID="{C385F071-5F71-4033-B5F6-B1E5550D6EB7}" presName="hierChild4" presStyleCnt="0"/>
      <dgm:spPr/>
    </dgm:pt>
    <dgm:pt modelId="{0B2E3131-3745-46AE-9789-FC152EA328D6}" type="pres">
      <dgm:prSet presAssocID="{C385F071-5F71-4033-B5F6-B1E5550D6EB7}" presName="hierChild5" presStyleCnt="0"/>
      <dgm:spPr/>
    </dgm:pt>
    <dgm:pt modelId="{929D1E03-965F-4DD7-93DE-8A8499879656}" type="pres">
      <dgm:prSet presAssocID="{516F3213-EE57-430E-9750-F446A45A36F8}" presName="Name50" presStyleLbl="parChTrans1D2" presStyleIdx="13" presStyleCnt="34"/>
      <dgm:spPr/>
    </dgm:pt>
    <dgm:pt modelId="{78FAEA16-18DA-4A6E-8EC5-BBA28EDC6D1F}" type="pres">
      <dgm:prSet presAssocID="{2B9A20BC-25C1-4609-8A7F-3EB0DD09AA4F}" presName="hierRoot2" presStyleCnt="0">
        <dgm:presLayoutVars>
          <dgm:hierBranch val="init"/>
        </dgm:presLayoutVars>
      </dgm:prSet>
      <dgm:spPr/>
    </dgm:pt>
    <dgm:pt modelId="{9D082065-B4D5-4308-9B6C-397448742128}" type="pres">
      <dgm:prSet presAssocID="{2B9A20BC-25C1-4609-8A7F-3EB0DD09AA4F}" presName="rootComposite" presStyleCnt="0"/>
      <dgm:spPr/>
    </dgm:pt>
    <dgm:pt modelId="{68E5CF55-221F-416D-BB77-0D145EBFB60B}" type="pres">
      <dgm:prSet presAssocID="{2B9A20BC-25C1-4609-8A7F-3EB0DD09AA4F}" presName="rootText" presStyleLbl="node2" presStyleIdx="13" presStyleCnt="34">
        <dgm:presLayoutVars>
          <dgm:chPref val="3"/>
        </dgm:presLayoutVars>
      </dgm:prSet>
      <dgm:spPr/>
    </dgm:pt>
    <dgm:pt modelId="{537E55A0-288F-4826-A76C-3E2FDD607E8F}" type="pres">
      <dgm:prSet presAssocID="{2B9A20BC-25C1-4609-8A7F-3EB0DD09AA4F}" presName="rootConnector" presStyleLbl="node2" presStyleIdx="13" presStyleCnt="34"/>
      <dgm:spPr/>
    </dgm:pt>
    <dgm:pt modelId="{01724309-6EE5-449A-A7FA-E573F59B4CAB}" type="pres">
      <dgm:prSet presAssocID="{2B9A20BC-25C1-4609-8A7F-3EB0DD09AA4F}" presName="hierChild4" presStyleCnt="0"/>
      <dgm:spPr/>
    </dgm:pt>
    <dgm:pt modelId="{C1EF6406-AD62-4F33-ABDA-3D2DB1BFA738}" type="pres">
      <dgm:prSet presAssocID="{2B9A20BC-25C1-4609-8A7F-3EB0DD09AA4F}" presName="hierChild5" presStyleCnt="0"/>
      <dgm:spPr/>
    </dgm:pt>
    <dgm:pt modelId="{C9D6127E-9F10-4323-B331-D0257DC66DF0}" type="pres">
      <dgm:prSet presAssocID="{C9DA21B4-CEA9-4512-8F08-750D33AFDF0B}" presName="Name50" presStyleLbl="parChTrans1D2" presStyleIdx="14" presStyleCnt="34"/>
      <dgm:spPr/>
    </dgm:pt>
    <dgm:pt modelId="{F8B11F78-9AA4-499F-977B-759BD5B11DC4}" type="pres">
      <dgm:prSet presAssocID="{C896EA14-B69A-4FE1-A326-33E1DFE42BF3}" presName="hierRoot2" presStyleCnt="0">
        <dgm:presLayoutVars>
          <dgm:hierBranch val="init"/>
        </dgm:presLayoutVars>
      </dgm:prSet>
      <dgm:spPr/>
    </dgm:pt>
    <dgm:pt modelId="{813ED009-5A27-40BD-B74A-DCCC3D31C9E1}" type="pres">
      <dgm:prSet presAssocID="{C896EA14-B69A-4FE1-A326-33E1DFE42BF3}" presName="rootComposite" presStyleCnt="0"/>
      <dgm:spPr/>
    </dgm:pt>
    <dgm:pt modelId="{9FA96B7B-B4DE-4499-BAED-B7D14A4CBB21}" type="pres">
      <dgm:prSet presAssocID="{C896EA14-B69A-4FE1-A326-33E1DFE42BF3}" presName="rootText" presStyleLbl="node2" presStyleIdx="14" presStyleCnt="34">
        <dgm:presLayoutVars>
          <dgm:chPref val="3"/>
        </dgm:presLayoutVars>
      </dgm:prSet>
      <dgm:spPr/>
    </dgm:pt>
    <dgm:pt modelId="{8BD11F20-CDAD-4225-8994-0CC40DC5CA96}" type="pres">
      <dgm:prSet presAssocID="{C896EA14-B69A-4FE1-A326-33E1DFE42BF3}" presName="rootConnector" presStyleLbl="node2" presStyleIdx="14" presStyleCnt="34"/>
      <dgm:spPr/>
    </dgm:pt>
    <dgm:pt modelId="{33E241E5-DC4D-43D5-8938-008926773E6A}" type="pres">
      <dgm:prSet presAssocID="{C896EA14-B69A-4FE1-A326-33E1DFE42BF3}" presName="hierChild4" presStyleCnt="0"/>
      <dgm:spPr/>
    </dgm:pt>
    <dgm:pt modelId="{76438460-F46E-438B-A173-2ACD1E2E8BB6}" type="pres">
      <dgm:prSet presAssocID="{C896EA14-B69A-4FE1-A326-33E1DFE42BF3}" presName="hierChild5" presStyleCnt="0"/>
      <dgm:spPr/>
    </dgm:pt>
    <dgm:pt modelId="{CC8B6358-7606-43A5-B387-BF1CD41B30B8}" type="pres">
      <dgm:prSet presAssocID="{43DF3458-2DCB-4AE8-8A7F-7FCE25ACF996}" presName="Name50" presStyleLbl="parChTrans1D2" presStyleIdx="15" presStyleCnt="34"/>
      <dgm:spPr/>
    </dgm:pt>
    <dgm:pt modelId="{AADB6291-0209-436D-B8AB-AF0A26949369}" type="pres">
      <dgm:prSet presAssocID="{EB590236-4B18-4336-8048-7D43D7F7B523}" presName="hierRoot2" presStyleCnt="0">
        <dgm:presLayoutVars>
          <dgm:hierBranch val="init"/>
        </dgm:presLayoutVars>
      </dgm:prSet>
      <dgm:spPr/>
    </dgm:pt>
    <dgm:pt modelId="{42A2FB52-8201-4401-A8F1-D8899DE1D704}" type="pres">
      <dgm:prSet presAssocID="{EB590236-4B18-4336-8048-7D43D7F7B523}" presName="rootComposite" presStyleCnt="0"/>
      <dgm:spPr/>
    </dgm:pt>
    <dgm:pt modelId="{7CB1F1D1-0959-41D6-8DC2-CD22DB418D5C}" type="pres">
      <dgm:prSet presAssocID="{EB590236-4B18-4336-8048-7D43D7F7B523}" presName="rootText" presStyleLbl="node2" presStyleIdx="15" presStyleCnt="34">
        <dgm:presLayoutVars>
          <dgm:chPref val="3"/>
        </dgm:presLayoutVars>
      </dgm:prSet>
      <dgm:spPr/>
    </dgm:pt>
    <dgm:pt modelId="{43AF8FBB-9911-4D6F-A315-468470FB2EAA}" type="pres">
      <dgm:prSet presAssocID="{EB590236-4B18-4336-8048-7D43D7F7B523}" presName="rootConnector" presStyleLbl="node2" presStyleIdx="15" presStyleCnt="34"/>
      <dgm:spPr/>
    </dgm:pt>
    <dgm:pt modelId="{985A9273-E5F0-4BCA-859A-8349CC7A66BA}" type="pres">
      <dgm:prSet presAssocID="{EB590236-4B18-4336-8048-7D43D7F7B523}" presName="hierChild4" presStyleCnt="0"/>
      <dgm:spPr/>
    </dgm:pt>
    <dgm:pt modelId="{B4171C39-5ADC-4677-BD6B-3EB377C42342}" type="pres">
      <dgm:prSet presAssocID="{EB590236-4B18-4336-8048-7D43D7F7B523}" presName="hierChild5" presStyleCnt="0"/>
      <dgm:spPr/>
    </dgm:pt>
    <dgm:pt modelId="{155DD948-E4E3-4E99-8019-B78901CEBFE3}" type="pres">
      <dgm:prSet presAssocID="{276F07B8-3E3E-4455-B6F1-1D50D5E2DA43}" presName="Name50" presStyleLbl="parChTrans1D2" presStyleIdx="16" presStyleCnt="34"/>
      <dgm:spPr>
        <a:xfrm>
          <a:off x="4221336" y="531576"/>
          <a:ext cx="208603" cy="4234117"/>
        </a:xfrm>
        <a:custGeom>
          <a:avLst/>
          <a:gdLst/>
          <a:ahLst/>
          <a:cxnLst/>
          <a:rect l="0" t="0" r="0" b="0"/>
          <a:pathLst>
            <a:path>
              <a:moveTo>
                <a:pt x="0" y="0"/>
              </a:moveTo>
              <a:lnTo>
                <a:pt x="0" y="4234117"/>
              </a:lnTo>
              <a:lnTo>
                <a:pt x="208603" y="4234117"/>
              </a:lnTo>
            </a:path>
          </a:pathLst>
        </a:custGeom>
      </dgm:spPr>
    </dgm:pt>
    <dgm:pt modelId="{8EECC274-C662-4015-B919-FAE45CA6D28B}" type="pres">
      <dgm:prSet presAssocID="{854D5FCD-1F5B-45A7-9EFF-0B4B77DD59D9}" presName="hierRoot2" presStyleCnt="0">
        <dgm:presLayoutVars>
          <dgm:hierBranch val="init"/>
        </dgm:presLayoutVars>
      </dgm:prSet>
      <dgm:spPr/>
    </dgm:pt>
    <dgm:pt modelId="{6C26CE53-8DFE-47D9-9E6F-F77678D0FC3E}" type="pres">
      <dgm:prSet presAssocID="{854D5FCD-1F5B-45A7-9EFF-0B4B77DD59D9}" presName="rootComposite" presStyleCnt="0"/>
      <dgm:spPr/>
    </dgm:pt>
    <dgm:pt modelId="{A6FC6523-60F5-45A0-B3F0-39BFDC490AA8}" type="pres">
      <dgm:prSet presAssocID="{854D5FCD-1F5B-45A7-9EFF-0B4B77DD59D9}" presName="rootText" presStyleLbl="node2" presStyleIdx="16" presStyleCnt="34" custScaleX="218720" custScaleY="134169" custLinFactNeighborY="61458">
        <dgm:presLayoutVars>
          <dgm:chPref val="3"/>
        </dgm:presLayoutVars>
      </dgm:prSet>
      <dgm:spPr>
        <a:prstGeom prst="rect">
          <a:avLst/>
        </a:prstGeom>
      </dgm:spPr>
    </dgm:pt>
    <dgm:pt modelId="{F8F85C7E-E01A-4080-858D-2B85EB753ABF}" type="pres">
      <dgm:prSet presAssocID="{854D5FCD-1F5B-45A7-9EFF-0B4B77DD59D9}" presName="rootConnector" presStyleLbl="node2" presStyleIdx="16" presStyleCnt="34"/>
      <dgm:spPr/>
    </dgm:pt>
    <dgm:pt modelId="{943D7117-1197-4B3F-AAC3-DB6DCF5A4495}" type="pres">
      <dgm:prSet presAssocID="{854D5FCD-1F5B-45A7-9EFF-0B4B77DD59D9}" presName="hierChild4" presStyleCnt="0"/>
      <dgm:spPr/>
    </dgm:pt>
    <dgm:pt modelId="{D4BB97CC-4A39-4DF3-ACA2-377446EBA800}" type="pres">
      <dgm:prSet presAssocID="{854D5FCD-1F5B-45A7-9EFF-0B4B77DD59D9}" presName="hierChild5" presStyleCnt="0"/>
      <dgm:spPr/>
    </dgm:pt>
    <dgm:pt modelId="{27624C89-7583-4036-8B75-681EF1F68740}" type="pres">
      <dgm:prSet presAssocID="{0AB31999-505D-4BDB-A893-486BEFF050B8}" presName="hierChild3" presStyleCnt="0"/>
      <dgm:spPr/>
    </dgm:pt>
    <dgm:pt modelId="{727B57C5-04A8-48C1-A036-94CFBF91D54D}" type="pres">
      <dgm:prSet presAssocID="{01468317-AC7D-43AA-806F-05257EC9E2DF}" presName="hierRoot1" presStyleCnt="0">
        <dgm:presLayoutVars>
          <dgm:hierBranch val="r"/>
        </dgm:presLayoutVars>
      </dgm:prSet>
      <dgm:spPr/>
    </dgm:pt>
    <dgm:pt modelId="{A04D009A-7552-4558-B924-8D556EA38BCD}" type="pres">
      <dgm:prSet presAssocID="{01468317-AC7D-43AA-806F-05257EC9E2DF}" presName="rootComposite1" presStyleCnt="0"/>
      <dgm:spPr/>
    </dgm:pt>
    <dgm:pt modelId="{61E43E67-3621-4003-8123-8A0A4EF507C7}" type="pres">
      <dgm:prSet presAssocID="{01468317-AC7D-43AA-806F-05257EC9E2DF}" presName="rootText1" presStyleLbl="node0" presStyleIdx="3" presStyleCnt="6" custScaleX="131708">
        <dgm:presLayoutVars>
          <dgm:chPref val="3"/>
        </dgm:presLayoutVars>
      </dgm:prSet>
      <dgm:spPr/>
    </dgm:pt>
    <dgm:pt modelId="{A0AFC590-A0C5-4035-9B20-D43B944AE4C8}" type="pres">
      <dgm:prSet presAssocID="{01468317-AC7D-43AA-806F-05257EC9E2DF}" presName="rootConnector1" presStyleLbl="node1" presStyleIdx="0" presStyleCnt="0"/>
      <dgm:spPr/>
    </dgm:pt>
    <dgm:pt modelId="{44DEC90B-8F6F-4E66-B759-781B31486A07}" type="pres">
      <dgm:prSet presAssocID="{01468317-AC7D-43AA-806F-05257EC9E2DF}" presName="hierChild2" presStyleCnt="0"/>
      <dgm:spPr/>
    </dgm:pt>
    <dgm:pt modelId="{CC7660CE-8E7C-4E75-A5A9-2E059469A501}" type="pres">
      <dgm:prSet presAssocID="{F2E70226-F211-4CA6-8275-5D6E9CCA3051}" presName="Name50" presStyleLbl="parChTrans1D2" presStyleIdx="17" presStyleCnt="34"/>
      <dgm:spPr/>
    </dgm:pt>
    <dgm:pt modelId="{AADA6C62-A9DB-46D4-9AD4-C1441E089A56}" type="pres">
      <dgm:prSet presAssocID="{ED4CDC18-66FE-4A0B-9E83-C311FBCF0656}" presName="hierRoot2" presStyleCnt="0">
        <dgm:presLayoutVars>
          <dgm:hierBranch val="init"/>
        </dgm:presLayoutVars>
      </dgm:prSet>
      <dgm:spPr/>
    </dgm:pt>
    <dgm:pt modelId="{7D9828E6-C88F-45B0-ADFE-15E748AAC134}" type="pres">
      <dgm:prSet presAssocID="{ED4CDC18-66FE-4A0B-9E83-C311FBCF0656}" presName="rootComposite" presStyleCnt="0"/>
      <dgm:spPr/>
    </dgm:pt>
    <dgm:pt modelId="{AE729E0F-7E99-4727-B7EE-13C3CF97642E}" type="pres">
      <dgm:prSet presAssocID="{ED4CDC18-66FE-4A0B-9E83-C311FBCF0656}" presName="rootText" presStyleLbl="node2" presStyleIdx="17" presStyleCnt="34">
        <dgm:presLayoutVars>
          <dgm:chPref val="3"/>
        </dgm:presLayoutVars>
      </dgm:prSet>
      <dgm:spPr/>
    </dgm:pt>
    <dgm:pt modelId="{F446E7F4-C2CF-4D01-A2FD-8028D3292747}" type="pres">
      <dgm:prSet presAssocID="{ED4CDC18-66FE-4A0B-9E83-C311FBCF0656}" presName="rootConnector" presStyleLbl="node2" presStyleIdx="17" presStyleCnt="34"/>
      <dgm:spPr/>
    </dgm:pt>
    <dgm:pt modelId="{8027FF36-CB58-4B7B-832C-01FD3CFA5D4A}" type="pres">
      <dgm:prSet presAssocID="{ED4CDC18-66FE-4A0B-9E83-C311FBCF0656}" presName="hierChild4" presStyleCnt="0"/>
      <dgm:spPr/>
    </dgm:pt>
    <dgm:pt modelId="{2D3D8774-B21E-45C8-A801-DBA1468C388A}" type="pres">
      <dgm:prSet presAssocID="{ED4CDC18-66FE-4A0B-9E83-C311FBCF0656}" presName="hierChild5" presStyleCnt="0"/>
      <dgm:spPr/>
    </dgm:pt>
    <dgm:pt modelId="{546858DA-0A04-4D59-893C-169DDD2C3124}" type="pres">
      <dgm:prSet presAssocID="{36D917C1-D5E2-4785-8029-4F8CBCF42679}" presName="Name50" presStyleLbl="parChTrans1D2" presStyleIdx="18" presStyleCnt="34"/>
      <dgm:spPr/>
    </dgm:pt>
    <dgm:pt modelId="{72B4BA21-F9DD-42E0-87EB-8BDD599CE0B9}" type="pres">
      <dgm:prSet presAssocID="{6D478723-A8D8-4287-9FD3-02878FA18188}" presName="hierRoot2" presStyleCnt="0">
        <dgm:presLayoutVars>
          <dgm:hierBranch val="init"/>
        </dgm:presLayoutVars>
      </dgm:prSet>
      <dgm:spPr/>
    </dgm:pt>
    <dgm:pt modelId="{9A8930F8-333A-4ACF-A070-DF90BC80A19B}" type="pres">
      <dgm:prSet presAssocID="{6D478723-A8D8-4287-9FD3-02878FA18188}" presName="rootComposite" presStyleCnt="0"/>
      <dgm:spPr/>
    </dgm:pt>
    <dgm:pt modelId="{2ADF0F45-8104-4328-AB12-68B384C5C7D6}" type="pres">
      <dgm:prSet presAssocID="{6D478723-A8D8-4287-9FD3-02878FA18188}" presName="rootText" presStyleLbl="node2" presStyleIdx="18" presStyleCnt="34">
        <dgm:presLayoutVars>
          <dgm:chPref val="3"/>
        </dgm:presLayoutVars>
      </dgm:prSet>
      <dgm:spPr/>
    </dgm:pt>
    <dgm:pt modelId="{59D12545-9899-4421-850C-E1B6574116E8}" type="pres">
      <dgm:prSet presAssocID="{6D478723-A8D8-4287-9FD3-02878FA18188}" presName="rootConnector" presStyleLbl="node2" presStyleIdx="18" presStyleCnt="34"/>
      <dgm:spPr/>
    </dgm:pt>
    <dgm:pt modelId="{6E231C68-E3E8-4A05-ABD2-40815A032981}" type="pres">
      <dgm:prSet presAssocID="{6D478723-A8D8-4287-9FD3-02878FA18188}" presName="hierChild4" presStyleCnt="0"/>
      <dgm:spPr/>
    </dgm:pt>
    <dgm:pt modelId="{F28BF855-99AD-449E-AE37-1CFFF8A6D05D}" type="pres">
      <dgm:prSet presAssocID="{6D478723-A8D8-4287-9FD3-02878FA18188}" presName="hierChild5" presStyleCnt="0"/>
      <dgm:spPr/>
    </dgm:pt>
    <dgm:pt modelId="{708640B8-50FE-407E-BD39-88CEC952C8F4}" type="pres">
      <dgm:prSet presAssocID="{4A0D8213-43E5-4783-9263-37DA6E8B0153}" presName="Name50" presStyleLbl="parChTrans1D2" presStyleIdx="19" presStyleCnt="34"/>
      <dgm:spPr/>
    </dgm:pt>
    <dgm:pt modelId="{E28C7210-2C2E-465A-8745-C848AEA4FD52}" type="pres">
      <dgm:prSet presAssocID="{C192EA4C-A27C-4C56-BE32-F92B63CD14F1}" presName="hierRoot2" presStyleCnt="0">
        <dgm:presLayoutVars>
          <dgm:hierBranch val="init"/>
        </dgm:presLayoutVars>
      </dgm:prSet>
      <dgm:spPr/>
    </dgm:pt>
    <dgm:pt modelId="{F7952625-86A7-4D1B-A7AB-AF8453F81816}" type="pres">
      <dgm:prSet presAssocID="{C192EA4C-A27C-4C56-BE32-F92B63CD14F1}" presName="rootComposite" presStyleCnt="0"/>
      <dgm:spPr/>
    </dgm:pt>
    <dgm:pt modelId="{A4188360-8A51-441B-BDD0-47783DB63ED0}" type="pres">
      <dgm:prSet presAssocID="{C192EA4C-A27C-4C56-BE32-F92B63CD14F1}" presName="rootText" presStyleLbl="node2" presStyleIdx="19" presStyleCnt="34">
        <dgm:presLayoutVars>
          <dgm:chPref val="3"/>
        </dgm:presLayoutVars>
      </dgm:prSet>
      <dgm:spPr/>
    </dgm:pt>
    <dgm:pt modelId="{4170698C-407A-445E-B065-D1CD555BCF60}" type="pres">
      <dgm:prSet presAssocID="{C192EA4C-A27C-4C56-BE32-F92B63CD14F1}" presName="rootConnector" presStyleLbl="node2" presStyleIdx="19" presStyleCnt="34"/>
      <dgm:spPr/>
    </dgm:pt>
    <dgm:pt modelId="{9C61D444-9A23-4FA2-8A6E-961EDBC88602}" type="pres">
      <dgm:prSet presAssocID="{C192EA4C-A27C-4C56-BE32-F92B63CD14F1}" presName="hierChild4" presStyleCnt="0"/>
      <dgm:spPr/>
    </dgm:pt>
    <dgm:pt modelId="{E6928E1A-1AA3-46DE-B23B-115724FAC054}" type="pres">
      <dgm:prSet presAssocID="{C192EA4C-A27C-4C56-BE32-F92B63CD14F1}" presName="hierChild5" presStyleCnt="0"/>
      <dgm:spPr/>
    </dgm:pt>
    <dgm:pt modelId="{2826AA79-176A-4B07-B271-D3549CC4C5DC}" type="pres">
      <dgm:prSet presAssocID="{4C0CD0C3-9FA6-4CA4-9C57-AC809E7BE3B8}" presName="Name50" presStyleLbl="parChTrans1D2" presStyleIdx="20" presStyleCnt="34"/>
      <dgm:spPr/>
    </dgm:pt>
    <dgm:pt modelId="{E1048186-5A18-4835-B053-D1F96EE78E1C}" type="pres">
      <dgm:prSet presAssocID="{6BD581E1-8765-4FE6-9FBC-B83C4071EE75}" presName="hierRoot2" presStyleCnt="0">
        <dgm:presLayoutVars>
          <dgm:hierBranch val="init"/>
        </dgm:presLayoutVars>
      </dgm:prSet>
      <dgm:spPr/>
    </dgm:pt>
    <dgm:pt modelId="{3CAF12E0-DCCF-400D-BFD8-F8DDCCB5A80D}" type="pres">
      <dgm:prSet presAssocID="{6BD581E1-8765-4FE6-9FBC-B83C4071EE75}" presName="rootComposite" presStyleCnt="0"/>
      <dgm:spPr/>
    </dgm:pt>
    <dgm:pt modelId="{E3153184-5BFB-4B74-B23D-F09EB393E75E}" type="pres">
      <dgm:prSet presAssocID="{6BD581E1-8765-4FE6-9FBC-B83C4071EE75}" presName="rootText" presStyleLbl="node2" presStyleIdx="20" presStyleCnt="34">
        <dgm:presLayoutVars>
          <dgm:chPref val="3"/>
        </dgm:presLayoutVars>
      </dgm:prSet>
      <dgm:spPr/>
    </dgm:pt>
    <dgm:pt modelId="{EAB304D6-D20F-415C-B721-DB1E244FCB79}" type="pres">
      <dgm:prSet presAssocID="{6BD581E1-8765-4FE6-9FBC-B83C4071EE75}" presName="rootConnector" presStyleLbl="node2" presStyleIdx="20" presStyleCnt="34"/>
      <dgm:spPr/>
    </dgm:pt>
    <dgm:pt modelId="{179DB250-4D8C-420F-954C-9C3E050C7141}" type="pres">
      <dgm:prSet presAssocID="{6BD581E1-8765-4FE6-9FBC-B83C4071EE75}" presName="hierChild4" presStyleCnt="0"/>
      <dgm:spPr/>
    </dgm:pt>
    <dgm:pt modelId="{F7764BE7-6814-411B-BCA4-D0D76206710D}" type="pres">
      <dgm:prSet presAssocID="{6BD581E1-8765-4FE6-9FBC-B83C4071EE75}" presName="hierChild5" presStyleCnt="0"/>
      <dgm:spPr/>
    </dgm:pt>
    <dgm:pt modelId="{806A715F-7B91-422A-B9AB-DB078FC5BCA5}" type="pres">
      <dgm:prSet presAssocID="{01468317-AC7D-43AA-806F-05257EC9E2DF}" presName="hierChild3" presStyleCnt="0"/>
      <dgm:spPr/>
    </dgm:pt>
    <dgm:pt modelId="{4F54D353-B623-4D86-9E61-48A782F764C9}" type="pres">
      <dgm:prSet presAssocID="{BABB1450-DFE4-44AB-8A65-21A8A32B07D0}" presName="hierRoot1" presStyleCnt="0">
        <dgm:presLayoutVars>
          <dgm:hierBranch val="hang"/>
        </dgm:presLayoutVars>
      </dgm:prSet>
      <dgm:spPr/>
    </dgm:pt>
    <dgm:pt modelId="{FAD48C7D-ADB2-42C6-BB87-CF9F577D4848}" type="pres">
      <dgm:prSet presAssocID="{BABB1450-DFE4-44AB-8A65-21A8A32B07D0}" presName="rootComposite1" presStyleCnt="0"/>
      <dgm:spPr/>
    </dgm:pt>
    <dgm:pt modelId="{FEB47FEE-25DD-4169-8FB7-6BFF3C97F524}" type="pres">
      <dgm:prSet presAssocID="{BABB1450-DFE4-44AB-8A65-21A8A32B07D0}" presName="rootText1" presStyleLbl="node0" presStyleIdx="4" presStyleCnt="6" custScaleX="131708">
        <dgm:presLayoutVars>
          <dgm:chPref val="3"/>
        </dgm:presLayoutVars>
      </dgm:prSet>
      <dgm:spPr/>
    </dgm:pt>
    <dgm:pt modelId="{E88965DE-9E34-4E02-BC71-DC26752B1E06}" type="pres">
      <dgm:prSet presAssocID="{BABB1450-DFE4-44AB-8A65-21A8A32B07D0}" presName="rootConnector1" presStyleLbl="node1" presStyleIdx="0" presStyleCnt="0"/>
      <dgm:spPr/>
    </dgm:pt>
    <dgm:pt modelId="{81AB6479-25DB-4B46-B347-E3551E49D51E}" type="pres">
      <dgm:prSet presAssocID="{BABB1450-DFE4-44AB-8A65-21A8A32B07D0}" presName="hierChild2" presStyleCnt="0"/>
      <dgm:spPr/>
    </dgm:pt>
    <dgm:pt modelId="{F7B1AD7A-030C-4A08-97DF-97150E1D584B}" type="pres">
      <dgm:prSet presAssocID="{045B5FD0-295D-4796-A259-80F076BC85DF}" presName="Name48" presStyleLbl="parChTrans1D2" presStyleIdx="21" presStyleCnt="34"/>
      <dgm:spPr/>
    </dgm:pt>
    <dgm:pt modelId="{146AAE30-69E8-474D-A32B-E7EAAD7E1325}" type="pres">
      <dgm:prSet presAssocID="{BE7D8656-33F9-4E08-8A73-34E41A022FAA}" presName="hierRoot2" presStyleCnt="0">
        <dgm:presLayoutVars>
          <dgm:hierBranch val="hang"/>
        </dgm:presLayoutVars>
      </dgm:prSet>
      <dgm:spPr/>
    </dgm:pt>
    <dgm:pt modelId="{C6AE40CA-9FFD-4341-8EC8-CEB04065D012}" type="pres">
      <dgm:prSet presAssocID="{BE7D8656-33F9-4E08-8A73-34E41A022FAA}" presName="rootComposite" presStyleCnt="0"/>
      <dgm:spPr/>
    </dgm:pt>
    <dgm:pt modelId="{9525F87A-2FFC-4719-BE44-0316E2916029}" type="pres">
      <dgm:prSet presAssocID="{BE7D8656-33F9-4E08-8A73-34E41A022FAA}" presName="rootText" presStyleLbl="node2" presStyleIdx="21" presStyleCnt="34">
        <dgm:presLayoutVars>
          <dgm:chPref val="3"/>
        </dgm:presLayoutVars>
      </dgm:prSet>
      <dgm:spPr/>
    </dgm:pt>
    <dgm:pt modelId="{63E20F31-4824-4E5C-86E3-11A058116F76}" type="pres">
      <dgm:prSet presAssocID="{BE7D8656-33F9-4E08-8A73-34E41A022FAA}" presName="rootConnector" presStyleLbl="node2" presStyleIdx="21" presStyleCnt="34"/>
      <dgm:spPr/>
    </dgm:pt>
    <dgm:pt modelId="{706EC019-32AC-4116-A035-BCC5905E0AF0}" type="pres">
      <dgm:prSet presAssocID="{BE7D8656-33F9-4E08-8A73-34E41A022FAA}" presName="hierChild4" presStyleCnt="0"/>
      <dgm:spPr/>
    </dgm:pt>
    <dgm:pt modelId="{2849A6AF-4555-4AA9-ABCD-A3B6F2AA86F1}" type="pres">
      <dgm:prSet presAssocID="{BE7D8656-33F9-4E08-8A73-34E41A022FAA}" presName="hierChild5" presStyleCnt="0"/>
      <dgm:spPr/>
    </dgm:pt>
    <dgm:pt modelId="{81DE2A3B-D72A-4F0C-93DE-8FEF08EE76B2}" type="pres">
      <dgm:prSet presAssocID="{398673BE-D3EC-4CED-98BB-A725D762CCF4}" presName="Name48" presStyleLbl="parChTrans1D2" presStyleIdx="22" presStyleCnt="34"/>
      <dgm:spPr/>
    </dgm:pt>
    <dgm:pt modelId="{5B76A95C-525E-43AF-B193-216A9663B293}" type="pres">
      <dgm:prSet presAssocID="{EB6F790B-7D69-4F6D-B63D-10B288D0A8EF}" presName="hierRoot2" presStyleCnt="0">
        <dgm:presLayoutVars>
          <dgm:hierBranch val="hang"/>
        </dgm:presLayoutVars>
      </dgm:prSet>
      <dgm:spPr/>
    </dgm:pt>
    <dgm:pt modelId="{639E2C02-A427-4E57-8464-7018AB669D71}" type="pres">
      <dgm:prSet presAssocID="{EB6F790B-7D69-4F6D-B63D-10B288D0A8EF}" presName="rootComposite" presStyleCnt="0"/>
      <dgm:spPr/>
    </dgm:pt>
    <dgm:pt modelId="{76B47A72-555F-4F0B-A445-DB42A01C9607}" type="pres">
      <dgm:prSet presAssocID="{EB6F790B-7D69-4F6D-B63D-10B288D0A8EF}" presName="rootText" presStyleLbl="node2" presStyleIdx="22" presStyleCnt="34">
        <dgm:presLayoutVars>
          <dgm:chPref val="3"/>
        </dgm:presLayoutVars>
      </dgm:prSet>
      <dgm:spPr/>
    </dgm:pt>
    <dgm:pt modelId="{BF00E5BB-C345-4154-B640-54B6BBD3B8D5}" type="pres">
      <dgm:prSet presAssocID="{EB6F790B-7D69-4F6D-B63D-10B288D0A8EF}" presName="rootConnector" presStyleLbl="node2" presStyleIdx="22" presStyleCnt="34"/>
      <dgm:spPr/>
    </dgm:pt>
    <dgm:pt modelId="{23748625-4443-4396-A730-CD31F4724847}" type="pres">
      <dgm:prSet presAssocID="{EB6F790B-7D69-4F6D-B63D-10B288D0A8EF}" presName="hierChild4" presStyleCnt="0"/>
      <dgm:spPr/>
    </dgm:pt>
    <dgm:pt modelId="{0C5627C9-E941-4667-A191-9DCD201F76D8}" type="pres">
      <dgm:prSet presAssocID="{EB6F790B-7D69-4F6D-B63D-10B288D0A8EF}" presName="hierChild5" presStyleCnt="0"/>
      <dgm:spPr/>
    </dgm:pt>
    <dgm:pt modelId="{FC99FC3C-6191-4CE4-B379-255F5F8E88AA}" type="pres">
      <dgm:prSet presAssocID="{43B1BABC-C2CD-4BA8-9FE5-A8BBBF9D9825}" presName="Name48" presStyleLbl="parChTrans1D2" presStyleIdx="23" presStyleCnt="34"/>
      <dgm:spPr/>
    </dgm:pt>
    <dgm:pt modelId="{3A02519A-C3CB-41BE-A743-57D1AC5146E5}" type="pres">
      <dgm:prSet presAssocID="{3FD3B6B0-988C-406D-BC89-F64C1FADC2DD}" presName="hierRoot2" presStyleCnt="0">
        <dgm:presLayoutVars>
          <dgm:hierBranch val="hang"/>
        </dgm:presLayoutVars>
      </dgm:prSet>
      <dgm:spPr/>
    </dgm:pt>
    <dgm:pt modelId="{8600231D-82C3-4979-92B8-2012B021F3BF}" type="pres">
      <dgm:prSet presAssocID="{3FD3B6B0-988C-406D-BC89-F64C1FADC2DD}" presName="rootComposite" presStyleCnt="0"/>
      <dgm:spPr/>
    </dgm:pt>
    <dgm:pt modelId="{43C05746-1421-4C2A-B466-8E347CBB6BB2}" type="pres">
      <dgm:prSet presAssocID="{3FD3B6B0-988C-406D-BC89-F64C1FADC2DD}" presName="rootText" presStyleLbl="node2" presStyleIdx="23" presStyleCnt="34">
        <dgm:presLayoutVars>
          <dgm:chPref val="3"/>
        </dgm:presLayoutVars>
      </dgm:prSet>
      <dgm:spPr/>
    </dgm:pt>
    <dgm:pt modelId="{13948DDE-A8B1-499E-AAA3-3E9497870F7A}" type="pres">
      <dgm:prSet presAssocID="{3FD3B6B0-988C-406D-BC89-F64C1FADC2DD}" presName="rootConnector" presStyleLbl="node2" presStyleIdx="23" presStyleCnt="34"/>
      <dgm:spPr/>
    </dgm:pt>
    <dgm:pt modelId="{EE62B195-50C0-40B4-A735-3AAB4DE21A76}" type="pres">
      <dgm:prSet presAssocID="{3FD3B6B0-988C-406D-BC89-F64C1FADC2DD}" presName="hierChild4" presStyleCnt="0"/>
      <dgm:spPr/>
    </dgm:pt>
    <dgm:pt modelId="{5CDC57B4-B470-456E-8FCA-78F82D0B67DD}" type="pres">
      <dgm:prSet presAssocID="{3FD3B6B0-988C-406D-BC89-F64C1FADC2DD}" presName="hierChild5" presStyleCnt="0"/>
      <dgm:spPr/>
    </dgm:pt>
    <dgm:pt modelId="{2D300C1C-BEBC-4DE0-8D43-8E5A5B29395F}" type="pres">
      <dgm:prSet presAssocID="{1B8245BC-D03F-4273-BE0A-E2FFC6D5AA94}" presName="Name48" presStyleLbl="parChTrans1D2" presStyleIdx="24" presStyleCnt="34"/>
      <dgm:spPr/>
    </dgm:pt>
    <dgm:pt modelId="{2BDE8BEC-E8A1-42C8-89B4-36730E2E4237}" type="pres">
      <dgm:prSet presAssocID="{EE8C53AC-B8B0-42D1-9469-0458A0DD5691}" presName="hierRoot2" presStyleCnt="0">
        <dgm:presLayoutVars>
          <dgm:hierBranch val="hang"/>
        </dgm:presLayoutVars>
      </dgm:prSet>
      <dgm:spPr/>
    </dgm:pt>
    <dgm:pt modelId="{6F9CBD98-352C-4B4B-8D1C-A243D1F1D2D7}" type="pres">
      <dgm:prSet presAssocID="{EE8C53AC-B8B0-42D1-9469-0458A0DD5691}" presName="rootComposite" presStyleCnt="0"/>
      <dgm:spPr/>
    </dgm:pt>
    <dgm:pt modelId="{735C7541-6742-415D-ABCE-CE12A800C9CD}" type="pres">
      <dgm:prSet presAssocID="{EE8C53AC-B8B0-42D1-9469-0458A0DD5691}" presName="rootText" presStyleLbl="node2" presStyleIdx="24" presStyleCnt="34">
        <dgm:presLayoutVars>
          <dgm:chPref val="3"/>
        </dgm:presLayoutVars>
      </dgm:prSet>
      <dgm:spPr/>
    </dgm:pt>
    <dgm:pt modelId="{9991A561-436A-4CB9-8282-4E425DE4CEA2}" type="pres">
      <dgm:prSet presAssocID="{EE8C53AC-B8B0-42D1-9469-0458A0DD5691}" presName="rootConnector" presStyleLbl="node2" presStyleIdx="24" presStyleCnt="34"/>
      <dgm:spPr/>
    </dgm:pt>
    <dgm:pt modelId="{D5A08AB5-3A7B-4262-AA2C-E529CDF95F05}" type="pres">
      <dgm:prSet presAssocID="{EE8C53AC-B8B0-42D1-9469-0458A0DD5691}" presName="hierChild4" presStyleCnt="0"/>
      <dgm:spPr/>
    </dgm:pt>
    <dgm:pt modelId="{63E69477-9E90-402F-97FE-6CBB9DE9B00E}" type="pres">
      <dgm:prSet presAssocID="{EE8C53AC-B8B0-42D1-9469-0458A0DD5691}" presName="hierChild5" presStyleCnt="0"/>
      <dgm:spPr/>
    </dgm:pt>
    <dgm:pt modelId="{3ADE402F-45A0-4B14-ACBA-B9D490E4FF87}" type="pres">
      <dgm:prSet presAssocID="{D4AFA4F1-E9A0-434E-A0E3-7BF85D838612}" presName="Name48" presStyleLbl="parChTrans1D2" presStyleIdx="25" presStyleCnt="34"/>
      <dgm:spPr/>
    </dgm:pt>
    <dgm:pt modelId="{B1AAA8B7-CEA6-4715-BA77-F903E243F019}" type="pres">
      <dgm:prSet presAssocID="{585FEC68-4EC2-41C4-A7F6-5F1E51946A8E}" presName="hierRoot2" presStyleCnt="0">
        <dgm:presLayoutVars>
          <dgm:hierBranch val="hang"/>
        </dgm:presLayoutVars>
      </dgm:prSet>
      <dgm:spPr/>
    </dgm:pt>
    <dgm:pt modelId="{D35E4ECB-3B5F-4FF5-AF98-4BC07ED20F6B}" type="pres">
      <dgm:prSet presAssocID="{585FEC68-4EC2-41C4-A7F6-5F1E51946A8E}" presName="rootComposite" presStyleCnt="0"/>
      <dgm:spPr/>
    </dgm:pt>
    <dgm:pt modelId="{C2021E12-4A74-465E-B5A1-24CDAA72E9C0}" type="pres">
      <dgm:prSet presAssocID="{585FEC68-4EC2-41C4-A7F6-5F1E51946A8E}" presName="rootText" presStyleLbl="node2" presStyleIdx="25" presStyleCnt="34">
        <dgm:presLayoutVars>
          <dgm:chPref val="3"/>
        </dgm:presLayoutVars>
      </dgm:prSet>
      <dgm:spPr/>
    </dgm:pt>
    <dgm:pt modelId="{78D5EB50-19CA-4C94-92B8-0E6AAFF98C34}" type="pres">
      <dgm:prSet presAssocID="{585FEC68-4EC2-41C4-A7F6-5F1E51946A8E}" presName="rootConnector" presStyleLbl="node2" presStyleIdx="25" presStyleCnt="34"/>
      <dgm:spPr/>
    </dgm:pt>
    <dgm:pt modelId="{2A702159-9B79-4FD6-8B68-6B6EA04ED8AB}" type="pres">
      <dgm:prSet presAssocID="{585FEC68-4EC2-41C4-A7F6-5F1E51946A8E}" presName="hierChild4" presStyleCnt="0"/>
      <dgm:spPr/>
    </dgm:pt>
    <dgm:pt modelId="{B5083EC9-C00E-410C-80DA-BCE87EA09070}" type="pres">
      <dgm:prSet presAssocID="{585FEC68-4EC2-41C4-A7F6-5F1E51946A8E}" presName="hierChild5" presStyleCnt="0"/>
      <dgm:spPr/>
    </dgm:pt>
    <dgm:pt modelId="{DB636537-72F5-4CF0-84E5-B39348432793}" type="pres">
      <dgm:prSet presAssocID="{076BDAB2-230C-46FC-9AAF-2E3D521FA81D}" presName="Name48" presStyleLbl="parChTrans1D2" presStyleIdx="26" presStyleCnt="34"/>
      <dgm:spPr/>
    </dgm:pt>
    <dgm:pt modelId="{DA848E2B-8833-4380-9350-9D853EACCC2B}" type="pres">
      <dgm:prSet presAssocID="{75A729FE-8BF9-4FA9-A71B-24894E521E15}" presName="hierRoot2" presStyleCnt="0">
        <dgm:presLayoutVars>
          <dgm:hierBranch val="hang"/>
        </dgm:presLayoutVars>
      </dgm:prSet>
      <dgm:spPr/>
    </dgm:pt>
    <dgm:pt modelId="{44B38FA1-3A3E-4C33-81BD-C18596AAB1DA}" type="pres">
      <dgm:prSet presAssocID="{75A729FE-8BF9-4FA9-A71B-24894E521E15}" presName="rootComposite" presStyleCnt="0"/>
      <dgm:spPr/>
    </dgm:pt>
    <dgm:pt modelId="{B2068167-F964-4ABE-8BF3-F880C05BED58}" type="pres">
      <dgm:prSet presAssocID="{75A729FE-8BF9-4FA9-A71B-24894E521E15}" presName="rootText" presStyleLbl="node2" presStyleIdx="26" presStyleCnt="34">
        <dgm:presLayoutVars>
          <dgm:chPref val="3"/>
        </dgm:presLayoutVars>
      </dgm:prSet>
      <dgm:spPr/>
    </dgm:pt>
    <dgm:pt modelId="{78E20298-4174-4CF6-BCD6-2221D4261C03}" type="pres">
      <dgm:prSet presAssocID="{75A729FE-8BF9-4FA9-A71B-24894E521E15}" presName="rootConnector" presStyleLbl="node2" presStyleIdx="26" presStyleCnt="34"/>
      <dgm:spPr/>
    </dgm:pt>
    <dgm:pt modelId="{C729D637-C813-47F5-A152-E2AED5648C7B}" type="pres">
      <dgm:prSet presAssocID="{75A729FE-8BF9-4FA9-A71B-24894E521E15}" presName="hierChild4" presStyleCnt="0"/>
      <dgm:spPr/>
    </dgm:pt>
    <dgm:pt modelId="{41654C4C-CD69-4347-9CFC-9465B9BDFE2A}" type="pres">
      <dgm:prSet presAssocID="{75A729FE-8BF9-4FA9-A71B-24894E521E15}" presName="hierChild5" presStyleCnt="0"/>
      <dgm:spPr/>
    </dgm:pt>
    <dgm:pt modelId="{7BFFBF61-345A-4EA1-964D-7F4E68668FA1}" type="pres">
      <dgm:prSet presAssocID="{E6555E78-6C40-46F9-8836-53AA6010370F}" presName="Name48" presStyleLbl="parChTrans1D2" presStyleIdx="27" presStyleCnt="34"/>
      <dgm:spPr/>
    </dgm:pt>
    <dgm:pt modelId="{F1D54A34-87A6-4347-BD2E-5DA1E9B2793A}" type="pres">
      <dgm:prSet presAssocID="{41ED3FB7-141D-40CC-AE96-454E7DA6C80A}" presName="hierRoot2" presStyleCnt="0">
        <dgm:presLayoutVars>
          <dgm:hierBranch val="hang"/>
        </dgm:presLayoutVars>
      </dgm:prSet>
      <dgm:spPr/>
    </dgm:pt>
    <dgm:pt modelId="{A7297ED4-12C3-4A03-9914-B61AEBEA83DC}" type="pres">
      <dgm:prSet presAssocID="{41ED3FB7-141D-40CC-AE96-454E7DA6C80A}" presName="rootComposite" presStyleCnt="0"/>
      <dgm:spPr/>
    </dgm:pt>
    <dgm:pt modelId="{4A77DA9E-CEE0-48CF-89EC-F60FBE330CCE}" type="pres">
      <dgm:prSet presAssocID="{41ED3FB7-141D-40CC-AE96-454E7DA6C80A}" presName="rootText" presStyleLbl="node2" presStyleIdx="27" presStyleCnt="34">
        <dgm:presLayoutVars>
          <dgm:chPref val="3"/>
        </dgm:presLayoutVars>
      </dgm:prSet>
      <dgm:spPr/>
    </dgm:pt>
    <dgm:pt modelId="{405CDBBE-BBB5-49E0-BB8F-310DCFE219D5}" type="pres">
      <dgm:prSet presAssocID="{41ED3FB7-141D-40CC-AE96-454E7DA6C80A}" presName="rootConnector" presStyleLbl="node2" presStyleIdx="27" presStyleCnt="34"/>
      <dgm:spPr/>
    </dgm:pt>
    <dgm:pt modelId="{12919DD0-4839-4BDD-8E49-A0EC0871F242}" type="pres">
      <dgm:prSet presAssocID="{41ED3FB7-141D-40CC-AE96-454E7DA6C80A}" presName="hierChild4" presStyleCnt="0"/>
      <dgm:spPr/>
    </dgm:pt>
    <dgm:pt modelId="{67EBA904-D0A8-43CC-AA5B-D0F786D7A9AE}" type="pres">
      <dgm:prSet presAssocID="{41ED3FB7-141D-40CC-AE96-454E7DA6C80A}" presName="hierChild5" presStyleCnt="0"/>
      <dgm:spPr/>
    </dgm:pt>
    <dgm:pt modelId="{76934F5F-6907-4C84-A2B0-FE8183404606}" type="pres">
      <dgm:prSet presAssocID="{3B6B3C99-5EF5-4A77-B2AF-74B58D99D91A}" presName="Name48" presStyleLbl="parChTrans1D2" presStyleIdx="28" presStyleCnt="34"/>
      <dgm:spPr/>
    </dgm:pt>
    <dgm:pt modelId="{B009B419-E816-4928-A62E-96ABFFEFC8EA}" type="pres">
      <dgm:prSet presAssocID="{57811302-D237-4862-B9F4-0A030853E5F9}" presName="hierRoot2" presStyleCnt="0">
        <dgm:presLayoutVars>
          <dgm:hierBranch val="hang"/>
        </dgm:presLayoutVars>
      </dgm:prSet>
      <dgm:spPr/>
    </dgm:pt>
    <dgm:pt modelId="{F48E4D26-9DC0-4B2A-AF5A-E3A01D177A26}" type="pres">
      <dgm:prSet presAssocID="{57811302-D237-4862-B9F4-0A030853E5F9}" presName="rootComposite" presStyleCnt="0"/>
      <dgm:spPr/>
    </dgm:pt>
    <dgm:pt modelId="{1012B6EB-3092-42FB-A3C0-9B96A2D2DB14}" type="pres">
      <dgm:prSet presAssocID="{57811302-D237-4862-B9F4-0A030853E5F9}" presName="rootText" presStyleLbl="node2" presStyleIdx="28" presStyleCnt="34">
        <dgm:presLayoutVars>
          <dgm:chPref val="3"/>
        </dgm:presLayoutVars>
      </dgm:prSet>
      <dgm:spPr/>
    </dgm:pt>
    <dgm:pt modelId="{34F1C767-5966-4602-A128-12376C856055}" type="pres">
      <dgm:prSet presAssocID="{57811302-D237-4862-B9F4-0A030853E5F9}" presName="rootConnector" presStyleLbl="node2" presStyleIdx="28" presStyleCnt="34"/>
      <dgm:spPr/>
    </dgm:pt>
    <dgm:pt modelId="{3D3C91D2-EFDC-49E4-A444-4E1C6ADE3419}" type="pres">
      <dgm:prSet presAssocID="{57811302-D237-4862-B9F4-0A030853E5F9}" presName="hierChild4" presStyleCnt="0"/>
      <dgm:spPr/>
    </dgm:pt>
    <dgm:pt modelId="{B11760F0-EADD-432B-809F-E46624AF1B9D}" type="pres">
      <dgm:prSet presAssocID="{57811302-D237-4862-B9F4-0A030853E5F9}" presName="hierChild5" presStyleCnt="0"/>
      <dgm:spPr/>
    </dgm:pt>
    <dgm:pt modelId="{CE620778-E2E2-4285-9422-768A6964C5B0}" type="pres">
      <dgm:prSet presAssocID="{1A204208-588B-4B4F-9AB7-627B9FC14C71}" presName="Name48" presStyleLbl="parChTrans1D2" presStyleIdx="29" presStyleCnt="34"/>
      <dgm:spPr/>
    </dgm:pt>
    <dgm:pt modelId="{2F1A228D-4B46-4B4A-81BA-134E38C2C7BB}" type="pres">
      <dgm:prSet presAssocID="{B90E67BC-3C5E-44FE-A238-6FD83E5BF33F}" presName="hierRoot2" presStyleCnt="0">
        <dgm:presLayoutVars>
          <dgm:hierBranch val="hang"/>
        </dgm:presLayoutVars>
      </dgm:prSet>
      <dgm:spPr/>
    </dgm:pt>
    <dgm:pt modelId="{A014CA9F-6B03-4C3E-A305-A1D15D9669C8}" type="pres">
      <dgm:prSet presAssocID="{B90E67BC-3C5E-44FE-A238-6FD83E5BF33F}" presName="rootComposite" presStyleCnt="0"/>
      <dgm:spPr/>
    </dgm:pt>
    <dgm:pt modelId="{C7A746A6-FB5E-4470-BF2F-71E2342CBD66}" type="pres">
      <dgm:prSet presAssocID="{B90E67BC-3C5E-44FE-A238-6FD83E5BF33F}" presName="rootText" presStyleLbl="node2" presStyleIdx="29" presStyleCnt="34">
        <dgm:presLayoutVars>
          <dgm:chPref val="3"/>
        </dgm:presLayoutVars>
      </dgm:prSet>
      <dgm:spPr/>
    </dgm:pt>
    <dgm:pt modelId="{F23EDC4B-577C-4247-88A5-05186B167D49}" type="pres">
      <dgm:prSet presAssocID="{B90E67BC-3C5E-44FE-A238-6FD83E5BF33F}" presName="rootConnector" presStyleLbl="node2" presStyleIdx="29" presStyleCnt="34"/>
      <dgm:spPr/>
    </dgm:pt>
    <dgm:pt modelId="{80941E24-99D7-4E6B-BAE4-513474A69363}" type="pres">
      <dgm:prSet presAssocID="{B90E67BC-3C5E-44FE-A238-6FD83E5BF33F}" presName="hierChild4" presStyleCnt="0"/>
      <dgm:spPr/>
    </dgm:pt>
    <dgm:pt modelId="{02D6259B-7648-4DFA-92D1-09A6B48B0F04}" type="pres">
      <dgm:prSet presAssocID="{B90E67BC-3C5E-44FE-A238-6FD83E5BF33F}" presName="hierChild5" presStyleCnt="0"/>
      <dgm:spPr/>
    </dgm:pt>
    <dgm:pt modelId="{F6D0ABCC-6BBA-4073-84BF-03AD5DCF8914}" type="pres">
      <dgm:prSet presAssocID="{E88CA48B-872A-4F98-81C6-2433D20F74CB}" presName="Name48" presStyleLbl="parChTrans1D2" presStyleIdx="30" presStyleCnt="34"/>
      <dgm:spPr/>
    </dgm:pt>
    <dgm:pt modelId="{0F032CC4-A8B0-44DD-89B0-64D3870F59F6}" type="pres">
      <dgm:prSet presAssocID="{8FB4E9BB-AB2C-4C37-924C-8C6BE831D30F}" presName="hierRoot2" presStyleCnt="0">
        <dgm:presLayoutVars>
          <dgm:hierBranch val="hang"/>
        </dgm:presLayoutVars>
      </dgm:prSet>
      <dgm:spPr/>
    </dgm:pt>
    <dgm:pt modelId="{D970A3D2-F135-4140-8CFC-16DAEA0D96A0}" type="pres">
      <dgm:prSet presAssocID="{8FB4E9BB-AB2C-4C37-924C-8C6BE831D30F}" presName="rootComposite" presStyleCnt="0"/>
      <dgm:spPr/>
    </dgm:pt>
    <dgm:pt modelId="{8C924BD7-9B20-4DC8-8E86-4E655B9F9C5A}" type="pres">
      <dgm:prSet presAssocID="{8FB4E9BB-AB2C-4C37-924C-8C6BE831D30F}" presName="rootText" presStyleLbl="node2" presStyleIdx="30" presStyleCnt="34">
        <dgm:presLayoutVars>
          <dgm:chPref val="3"/>
        </dgm:presLayoutVars>
      </dgm:prSet>
      <dgm:spPr/>
    </dgm:pt>
    <dgm:pt modelId="{98337034-DAE8-407D-869D-3ED13D5EB650}" type="pres">
      <dgm:prSet presAssocID="{8FB4E9BB-AB2C-4C37-924C-8C6BE831D30F}" presName="rootConnector" presStyleLbl="node2" presStyleIdx="30" presStyleCnt="34"/>
      <dgm:spPr/>
    </dgm:pt>
    <dgm:pt modelId="{8D0C80B2-22A7-4ABF-A5EC-6796E7DD801F}" type="pres">
      <dgm:prSet presAssocID="{8FB4E9BB-AB2C-4C37-924C-8C6BE831D30F}" presName="hierChild4" presStyleCnt="0"/>
      <dgm:spPr/>
    </dgm:pt>
    <dgm:pt modelId="{4C4A5CBA-F447-4DA5-816E-4AE37D942036}" type="pres">
      <dgm:prSet presAssocID="{8FB4E9BB-AB2C-4C37-924C-8C6BE831D30F}" presName="hierChild5" presStyleCnt="0"/>
      <dgm:spPr/>
    </dgm:pt>
    <dgm:pt modelId="{FB2A69B6-2482-4FBB-9BF0-1709C4490F9D}" type="pres">
      <dgm:prSet presAssocID="{E241F971-D96D-40C5-9B8A-A9807DBACDC4}" presName="Name48" presStyleLbl="parChTrans1D2" presStyleIdx="31" presStyleCnt="34"/>
      <dgm:spPr>
        <a:xfrm>
          <a:off x="8375884" y="531576"/>
          <a:ext cx="110868" cy="4234117"/>
        </a:xfrm>
        <a:custGeom>
          <a:avLst/>
          <a:gdLst/>
          <a:ahLst/>
          <a:cxnLst/>
          <a:rect l="0" t="0" r="0" b="0"/>
          <a:pathLst>
            <a:path>
              <a:moveTo>
                <a:pt x="110868" y="0"/>
              </a:moveTo>
              <a:lnTo>
                <a:pt x="110868" y="4234117"/>
              </a:lnTo>
              <a:lnTo>
                <a:pt x="0" y="4234117"/>
              </a:lnTo>
            </a:path>
          </a:pathLst>
        </a:custGeom>
      </dgm:spPr>
    </dgm:pt>
    <dgm:pt modelId="{6F1A1B88-78AD-4BE6-925A-6A85534AFE60}" type="pres">
      <dgm:prSet presAssocID="{44D0EF01-418B-4442-83DA-1F7926506C38}" presName="hierRoot2" presStyleCnt="0">
        <dgm:presLayoutVars>
          <dgm:hierBranch val="init"/>
        </dgm:presLayoutVars>
      </dgm:prSet>
      <dgm:spPr/>
    </dgm:pt>
    <dgm:pt modelId="{FA4E3DB2-E7F7-45D9-999F-FA07C8B3FD92}" type="pres">
      <dgm:prSet presAssocID="{44D0EF01-418B-4442-83DA-1F7926506C38}" presName="rootComposite" presStyleCnt="0"/>
      <dgm:spPr/>
    </dgm:pt>
    <dgm:pt modelId="{07183DCE-9F6F-47A9-ADA5-EFC6B6CBEAB6}" type="pres">
      <dgm:prSet presAssocID="{44D0EF01-418B-4442-83DA-1F7926506C38}" presName="rootText" presStyleLbl="node2" presStyleIdx="31" presStyleCnt="34">
        <dgm:presLayoutVars>
          <dgm:chPref val="3"/>
        </dgm:presLayoutVars>
      </dgm:prSet>
      <dgm:spPr/>
    </dgm:pt>
    <dgm:pt modelId="{64467D0C-D9A3-4657-9F57-F82F974FF520}" type="pres">
      <dgm:prSet presAssocID="{44D0EF01-418B-4442-83DA-1F7926506C38}" presName="rootConnector" presStyleLbl="node2" presStyleIdx="31" presStyleCnt="34"/>
      <dgm:spPr/>
    </dgm:pt>
    <dgm:pt modelId="{E4E569C7-5A3F-4248-B0DA-34BBA9E9548F}" type="pres">
      <dgm:prSet presAssocID="{44D0EF01-418B-4442-83DA-1F7926506C38}" presName="hierChild4" presStyleCnt="0"/>
      <dgm:spPr/>
    </dgm:pt>
    <dgm:pt modelId="{0DA696B3-8EAC-47BF-BCCE-BCE08E522878}" type="pres">
      <dgm:prSet presAssocID="{44D0EF01-418B-4442-83DA-1F7926506C38}" presName="hierChild5" presStyleCnt="0"/>
      <dgm:spPr/>
    </dgm:pt>
    <dgm:pt modelId="{0B62F2BF-4B26-42AA-812B-4D379B1546D8}" type="pres">
      <dgm:prSet presAssocID="{BABB1450-DFE4-44AB-8A65-21A8A32B07D0}" presName="hierChild3" presStyleCnt="0"/>
      <dgm:spPr/>
    </dgm:pt>
    <dgm:pt modelId="{BB6A1838-A7B2-4EF6-8EFB-9C4347D3F9EE}" type="pres">
      <dgm:prSet presAssocID="{3A6BA1C6-EC12-4165-9E90-1E4EE9751EC7}" presName="hierRoot1" presStyleCnt="0">
        <dgm:presLayoutVars>
          <dgm:hierBranch val="r"/>
        </dgm:presLayoutVars>
      </dgm:prSet>
      <dgm:spPr/>
    </dgm:pt>
    <dgm:pt modelId="{B730B085-140F-4376-AC9A-048F83929665}" type="pres">
      <dgm:prSet presAssocID="{3A6BA1C6-EC12-4165-9E90-1E4EE9751EC7}" presName="rootComposite1" presStyleCnt="0"/>
      <dgm:spPr/>
    </dgm:pt>
    <dgm:pt modelId="{20F77BCA-20AC-456F-BA08-FD656FF6578A}" type="pres">
      <dgm:prSet presAssocID="{3A6BA1C6-EC12-4165-9E90-1E4EE9751EC7}" presName="rootText1" presStyleLbl="node0" presStyleIdx="5" presStyleCnt="6" custScaleX="139120" custScaleY="100301" custLinFactNeighborX="24714">
        <dgm:presLayoutVars>
          <dgm:chPref val="3"/>
        </dgm:presLayoutVars>
      </dgm:prSet>
      <dgm:spPr>
        <a:xfrm>
          <a:off x="10130515" y="1534"/>
          <a:ext cx="1203390" cy="603506"/>
        </a:xfrm>
        <a:prstGeom prst="rect">
          <a:avLst/>
        </a:prstGeom>
      </dgm:spPr>
    </dgm:pt>
    <dgm:pt modelId="{D99D76B5-9771-4900-8F8F-D20C0BF4A205}" type="pres">
      <dgm:prSet presAssocID="{3A6BA1C6-EC12-4165-9E90-1E4EE9751EC7}" presName="rootConnector1" presStyleLbl="node1" presStyleIdx="0" presStyleCnt="0"/>
      <dgm:spPr/>
    </dgm:pt>
    <dgm:pt modelId="{7D1C2489-3766-47C5-AE3D-1F3F268B326C}" type="pres">
      <dgm:prSet presAssocID="{3A6BA1C6-EC12-4165-9E90-1E4EE9751EC7}" presName="hierChild2" presStyleCnt="0"/>
      <dgm:spPr/>
    </dgm:pt>
    <dgm:pt modelId="{3B37ABB3-32EC-457B-9C95-8834E3302BA4}" type="pres">
      <dgm:prSet presAssocID="{D715DAFA-CB0D-4098-B49D-D17A182D4C73}" presName="Name50" presStyleLbl="parChTrans1D2" presStyleIdx="32" presStyleCnt="34"/>
      <dgm:spPr>
        <a:xfrm>
          <a:off x="10250854" y="605040"/>
          <a:ext cx="180508" cy="553559"/>
        </a:xfrm>
        <a:custGeom>
          <a:avLst/>
          <a:gdLst/>
          <a:ahLst/>
          <a:cxnLst/>
          <a:rect l="0" t="0" r="0" b="0"/>
          <a:pathLst>
            <a:path>
              <a:moveTo>
                <a:pt x="0" y="0"/>
              </a:moveTo>
              <a:lnTo>
                <a:pt x="0" y="553559"/>
              </a:lnTo>
              <a:lnTo>
                <a:pt x="180508" y="553559"/>
              </a:lnTo>
            </a:path>
          </a:pathLst>
        </a:custGeom>
      </dgm:spPr>
    </dgm:pt>
    <dgm:pt modelId="{16CFBD62-1B4B-4D22-B70A-E13E622B7778}" type="pres">
      <dgm:prSet presAssocID="{74570E61-0388-4EA7-A0CC-CBB2C731ECFA}" presName="hierRoot2" presStyleCnt="0">
        <dgm:presLayoutVars>
          <dgm:hierBranch val="init"/>
        </dgm:presLayoutVars>
      </dgm:prSet>
      <dgm:spPr/>
    </dgm:pt>
    <dgm:pt modelId="{16C2C1E7-645B-48BB-8548-637E08CCF088}" type="pres">
      <dgm:prSet presAssocID="{74570E61-0388-4EA7-A0CC-CBB2C731ECFA}" presName="rootComposite" presStyleCnt="0"/>
      <dgm:spPr/>
    </dgm:pt>
    <dgm:pt modelId="{64B8743C-1A71-403F-93CD-DDEB7298A488}" type="pres">
      <dgm:prSet presAssocID="{74570E61-0388-4EA7-A0CC-CBB2C731ECFA}" presName="rootText" presStyleLbl="node2" presStyleIdx="32" presStyleCnt="34" custScaleY="252179" custLinFactNeighborX="24714">
        <dgm:presLayoutVars>
          <dgm:chPref val="3"/>
        </dgm:presLayoutVars>
      </dgm:prSet>
      <dgm:spPr/>
    </dgm:pt>
    <dgm:pt modelId="{2F54A78B-7A76-4436-B2E2-938D0C0485E6}" type="pres">
      <dgm:prSet presAssocID="{74570E61-0388-4EA7-A0CC-CBB2C731ECFA}" presName="rootConnector" presStyleLbl="node2" presStyleIdx="32" presStyleCnt="34"/>
      <dgm:spPr/>
    </dgm:pt>
    <dgm:pt modelId="{13904C6F-0F5B-4F9D-B341-F3541E87A101}" type="pres">
      <dgm:prSet presAssocID="{74570E61-0388-4EA7-A0CC-CBB2C731ECFA}" presName="hierChild4" presStyleCnt="0"/>
      <dgm:spPr/>
    </dgm:pt>
    <dgm:pt modelId="{5662F1A2-AF65-48E1-910F-398058CDFE4A}" type="pres">
      <dgm:prSet presAssocID="{74570E61-0388-4EA7-A0CC-CBB2C731ECFA}" presName="hierChild5" presStyleCnt="0"/>
      <dgm:spPr/>
    </dgm:pt>
    <dgm:pt modelId="{24EEFB77-4D7C-4FBC-B6EB-D5B679DC0FA4}" type="pres">
      <dgm:prSet presAssocID="{A2F17940-2E7F-4ACA-9E9D-D59745500F55}" presName="Name50" presStyleLbl="parChTrans1D2" presStyleIdx="33" presStyleCnt="34"/>
      <dgm:spPr>
        <a:xfrm>
          <a:off x="9716864" y="533165"/>
          <a:ext cx="158383" cy="2038812"/>
        </a:xfrm>
        <a:custGeom>
          <a:avLst/>
          <a:gdLst/>
          <a:ahLst/>
          <a:cxnLst/>
          <a:rect l="0" t="0" r="0" b="0"/>
          <a:pathLst>
            <a:path>
              <a:moveTo>
                <a:pt x="0" y="0"/>
              </a:moveTo>
              <a:lnTo>
                <a:pt x="0" y="2038812"/>
              </a:lnTo>
              <a:lnTo>
                <a:pt x="158383" y="2038812"/>
              </a:lnTo>
            </a:path>
          </a:pathLst>
        </a:custGeom>
      </dgm:spPr>
    </dgm:pt>
    <dgm:pt modelId="{BC9E539D-0551-4AE9-A0C5-0C7A9112E69D}" type="pres">
      <dgm:prSet presAssocID="{289D28CF-6C1F-4855-9FA9-495466CD7AE6}" presName="hierRoot2" presStyleCnt="0">
        <dgm:presLayoutVars>
          <dgm:hierBranch val="init"/>
        </dgm:presLayoutVars>
      </dgm:prSet>
      <dgm:spPr/>
    </dgm:pt>
    <dgm:pt modelId="{46BB23F3-70E5-4EBA-B47B-76016CDF5105}" type="pres">
      <dgm:prSet presAssocID="{289D28CF-6C1F-4855-9FA9-495466CD7AE6}" presName="rootComposite" presStyleCnt="0"/>
      <dgm:spPr/>
    </dgm:pt>
    <dgm:pt modelId="{AE2398CE-BC31-4D7E-BDD7-F060785E6D8A}" type="pres">
      <dgm:prSet presAssocID="{289D28CF-6C1F-4855-9FA9-495466CD7AE6}" presName="rootText" presStyleLbl="node2" presStyleIdx="33" presStyleCnt="34" custScaleY="230039" custLinFactNeighborX="24714">
        <dgm:presLayoutVars>
          <dgm:chPref val="3"/>
        </dgm:presLayoutVars>
      </dgm:prSet>
      <dgm:spPr/>
    </dgm:pt>
    <dgm:pt modelId="{B42642A0-A97B-48E1-8FFF-3636C22AEDDB}" type="pres">
      <dgm:prSet presAssocID="{289D28CF-6C1F-4855-9FA9-495466CD7AE6}" presName="rootConnector" presStyleLbl="node2" presStyleIdx="33" presStyleCnt="34"/>
      <dgm:spPr/>
    </dgm:pt>
    <dgm:pt modelId="{98266927-6047-464F-9E73-8B35D7E894A1}" type="pres">
      <dgm:prSet presAssocID="{289D28CF-6C1F-4855-9FA9-495466CD7AE6}" presName="hierChild4" presStyleCnt="0"/>
      <dgm:spPr/>
    </dgm:pt>
    <dgm:pt modelId="{3654870B-1985-42D6-9F8D-75A19466E9D1}" type="pres">
      <dgm:prSet presAssocID="{289D28CF-6C1F-4855-9FA9-495466CD7AE6}" presName="hierChild5" presStyleCnt="0"/>
      <dgm:spPr/>
    </dgm:pt>
    <dgm:pt modelId="{2EA244C7-DCC0-4A3F-9226-4DCD9CBB4456}" type="pres">
      <dgm:prSet presAssocID="{3A6BA1C6-EC12-4165-9E90-1E4EE9751EC7}" presName="hierChild3" presStyleCnt="0"/>
      <dgm:spPr/>
    </dgm:pt>
  </dgm:ptLst>
  <dgm:cxnLst>
    <dgm:cxn modelId="{3CED3900-A67C-449E-B305-DF4AC32C23F2}" type="presOf" srcId="{39B0E99C-618B-4199-8C94-5B854D026B98}" destId="{76C8184F-E3E0-49EC-A93A-76C3C35D7091}" srcOrd="1" destOrd="0" presId="urn:microsoft.com/office/officeart/2005/8/layout/orgChart1"/>
    <dgm:cxn modelId="{1F294A00-567A-4F41-974B-28943DB861D6}" type="presOf" srcId="{74570E61-0388-4EA7-A0CC-CBB2C731ECFA}" destId="{2F54A78B-7A76-4436-B2E2-938D0C0485E6}" srcOrd="1" destOrd="0" presId="urn:microsoft.com/office/officeart/2005/8/layout/orgChart1"/>
    <dgm:cxn modelId="{C2D85400-C376-496A-924E-13F9D7DD8245}" type="presOf" srcId="{39DB4118-93E7-426B-A807-389716B01653}" destId="{D1C56194-A4CA-4043-B21A-EDF71817C211}" srcOrd="0" destOrd="0" presId="urn:microsoft.com/office/officeart/2005/8/layout/orgChart1"/>
    <dgm:cxn modelId="{0083A002-AB21-427E-885F-48F5A3ACE6B6}" type="presOf" srcId="{0AB31999-505D-4BDB-A893-486BEFF050B8}" destId="{65DCCD46-803F-46AC-9AEB-DA1019219BF3}" srcOrd="0" destOrd="0" presId="urn:microsoft.com/office/officeart/2005/8/layout/orgChart1"/>
    <dgm:cxn modelId="{977D5203-0209-46C6-8621-037A3E1B76D5}" type="presOf" srcId="{BABB1450-DFE4-44AB-8A65-21A8A32B07D0}" destId="{E88965DE-9E34-4E02-BC71-DC26752B1E06}" srcOrd="1" destOrd="0" presId="urn:microsoft.com/office/officeart/2005/8/layout/orgChart1"/>
    <dgm:cxn modelId="{62E86F05-EDF4-4B31-8CD8-B1FA37D2C225}" type="presOf" srcId="{C385F071-5F71-4033-B5F6-B1E5550D6EB7}" destId="{6513A4EE-F568-4686-88E8-6EB315D3225C}" srcOrd="1" destOrd="0" presId="urn:microsoft.com/office/officeart/2005/8/layout/orgChart1"/>
    <dgm:cxn modelId="{5CB44709-07F4-43A1-8215-884E3197A7F9}" srcId="{BABB1450-DFE4-44AB-8A65-21A8A32B07D0}" destId="{EE8C53AC-B8B0-42D1-9469-0458A0DD5691}" srcOrd="3" destOrd="0" parTransId="{1B8245BC-D03F-4273-BE0A-E2FFC6D5AA94}" sibTransId="{54D8A5D6-C712-4B09-B6F6-3043DCDB5EEF}"/>
    <dgm:cxn modelId="{86D7CE0A-29DC-4E67-AF81-1C327BBB90DD}" type="presOf" srcId="{2B9A20BC-25C1-4609-8A7F-3EB0DD09AA4F}" destId="{68E5CF55-221F-416D-BB77-0D145EBFB60B}" srcOrd="0" destOrd="0" presId="urn:microsoft.com/office/officeart/2005/8/layout/orgChart1"/>
    <dgm:cxn modelId="{09149310-63A3-47DA-8469-711BF5831842}" type="presOf" srcId="{C192EA4C-A27C-4C56-BE32-F92B63CD14F1}" destId="{4170698C-407A-445E-B065-D1CD555BCF60}" srcOrd="1" destOrd="0" presId="urn:microsoft.com/office/officeart/2005/8/layout/orgChart1"/>
    <dgm:cxn modelId="{384C6415-72FE-46ED-9C5B-311D032F48F9}" srcId="{01468317-AC7D-43AA-806F-05257EC9E2DF}" destId="{6D478723-A8D8-4287-9FD3-02878FA18188}" srcOrd="1" destOrd="0" parTransId="{36D917C1-D5E2-4785-8029-4F8CBCF42679}" sibTransId="{41CE606D-5719-4851-8C68-3EB542491C12}"/>
    <dgm:cxn modelId="{DA07D616-8CF2-461A-9CC7-BB9DF788AF5A}" type="presOf" srcId="{1EAC30AD-A056-4CAF-BB1F-F20B09D72121}" destId="{C9E3CD11-8148-49D2-ACD5-CC79AC077D69}" srcOrd="1" destOrd="0" presId="urn:microsoft.com/office/officeart/2005/8/layout/orgChart1"/>
    <dgm:cxn modelId="{04C60017-4438-4A05-A88C-6E3089870B5F}" srcId="{39B0E99C-618B-4199-8C94-5B854D026B98}" destId="{2B00B3DD-C3F7-4AC6-8AD2-49D82237E8C1}" srcOrd="4" destOrd="0" parTransId="{960DD0E3-72BC-4E08-BAA7-7FD05809CDF1}" sibTransId="{2DCE9570-C925-4ED8-96F0-6147F028B0BA}"/>
    <dgm:cxn modelId="{DD3C5517-FD4D-4106-804D-EDF9E5B6E1D0}" type="presOf" srcId="{398673BE-D3EC-4CED-98BB-A725D762CCF4}" destId="{81DE2A3B-D72A-4F0C-93DE-8FEF08EE76B2}" srcOrd="0" destOrd="0" presId="urn:microsoft.com/office/officeart/2005/8/layout/orgChart1"/>
    <dgm:cxn modelId="{25BA6B18-4565-4601-B82C-5EDDB539C6EC}" type="presOf" srcId="{E88CA48B-872A-4F98-81C6-2433D20F74CB}" destId="{F6D0ABCC-6BBA-4073-84BF-03AD5DCF8914}" srcOrd="0" destOrd="0" presId="urn:microsoft.com/office/officeart/2005/8/layout/orgChart1"/>
    <dgm:cxn modelId="{2C38E11A-EEDB-4FD7-8142-936600B93523}" type="presOf" srcId="{2B00B3DD-C3F7-4AC6-8AD2-49D82237E8C1}" destId="{68E18E05-4D97-4A87-A60B-C8E0CE60EF04}" srcOrd="1" destOrd="0" presId="urn:microsoft.com/office/officeart/2005/8/layout/orgChart1"/>
    <dgm:cxn modelId="{54D7B01B-7F0B-49E2-A07F-82FBE708549C}" type="presOf" srcId="{D4AFA4F1-E9A0-434E-A0E3-7BF85D838612}" destId="{3ADE402F-45A0-4B14-ACBA-B9D490E4FF87}" srcOrd="0" destOrd="0" presId="urn:microsoft.com/office/officeart/2005/8/layout/orgChart1"/>
    <dgm:cxn modelId="{EC24561C-7EB4-48EE-9BE6-06C279D9D0F1}" type="presOf" srcId="{BA45415B-21A9-4F9A-A4D1-89BDF643D188}" destId="{272DFDC9-05B3-4522-950A-11E9B2084382}" srcOrd="0" destOrd="0" presId="urn:microsoft.com/office/officeart/2005/8/layout/orgChart1"/>
    <dgm:cxn modelId="{C95C201E-5826-4CF4-B6DD-448E012323D9}" srcId="{BABB1450-DFE4-44AB-8A65-21A8A32B07D0}" destId="{8FB4E9BB-AB2C-4C37-924C-8C6BE831D30F}" srcOrd="9" destOrd="0" parTransId="{E88CA48B-872A-4F98-81C6-2433D20F74CB}" sibTransId="{4694AE78-D026-45F3-8963-1DB2D650E612}"/>
    <dgm:cxn modelId="{E841AC20-E075-4B61-83D0-0BC03D20608E}" type="presOf" srcId="{960DD0E3-72BC-4E08-BAA7-7FD05809CDF1}" destId="{9AEE6FA5-B19C-4903-A45C-9FBA35467104}" srcOrd="0" destOrd="0" presId="urn:microsoft.com/office/officeart/2005/8/layout/orgChart1"/>
    <dgm:cxn modelId="{BE01DE20-3B18-499F-8A76-21B2B2F0EB5F}" type="presOf" srcId="{44D0EF01-418B-4442-83DA-1F7926506C38}" destId="{07183DCE-9F6F-47A9-ADA5-EFC6B6CBEAB6}" srcOrd="0" destOrd="0" presId="urn:microsoft.com/office/officeart/2005/8/layout/orgChart1"/>
    <dgm:cxn modelId="{AF687026-B612-43FF-8233-D9D7E376D655}" type="presOf" srcId="{854D5FCD-1F5B-45A7-9EFF-0B4B77DD59D9}" destId="{F8F85C7E-E01A-4080-858D-2B85EB753ABF}" srcOrd="1" destOrd="0" presId="urn:microsoft.com/office/officeart/2005/8/layout/orgChart1"/>
    <dgm:cxn modelId="{30065227-BAD5-47A4-869D-B84692017A2A}" type="presOf" srcId="{2B9A20BC-25C1-4609-8A7F-3EB0DD09AA4F}" destId="{537E55A0-288F-4826-A76C-3E2FDD607E8F}" srcOrd="1" destOrd="0" presId="urn:microsoft.com/office/officeart/2005/8/layout/orgChart1"/>
    <dgm:cxn modelId="{F802EA27-7264-472F-AD8F-E5BD4B604D10}" type="presOf" srcId="{F778A349-1F8B-44BE-9AE7-833DB294500E}" destId="{CF8C50BC-15F6-4CB1-9ADF-FD453C6E66E1}" srcOrd="1" destOrd="0" presId="urn:microsoft.com/office/officeart/2005/8/layout/orgChart1"/>
    <dgm:cxn modelId="{32C86A29-3E57-4479-AA57-5476335C88D2}" srcId="{8104F092-2892-40CD-85D3-B9448DC11D85}" destId="{0AB31999-505D-4BDB-A893-486BEFF050B8}" srcOrd="2" destOrd="0" parTransId="{B6CF0CD1-4E61-4E15-A7F7-416370F2E7E1}" sibTransId="{B473631B-D03E-4804-BAB6-71430A5B6678}"/>
    <dgm:cxn modelId="{CE8D992A-E327-43F9-817A-075A31FCF4DE}" srcId="{0AB31999-505D-4BDB-A893-486BEFF050B8}" destId="{854D5FCD-1F5B-45A7-9EFF-0B4B77DD59D9}" srcOrd="5" destOrd="0" parTransId="{276F07B8-3E3E-4455-B6F1-1D50D5E2DA43}" sibTransId="{51116E1F-2DF0-4D43-8188-35EEBE298D51}"/>
    <dgm:cxn modelId="{79B2CF32-3F77-49D3-872D-C8CB0AB5A073}" type="presOf" srcId="{8FB4E9BB-AB2C-4C37-924C-8C6BE831D30F}" destId="{8C924BD7-9B20-4DC8-8E86-4E655B9F9C5A}" srcOrd="0" destOrd="0" presId="urn:microsoft.com/office/officeart/2005/8/layout/orgChart1"/>
    <dgm:cxn modelId="{3A51FD32-FAFA-486D-8696-50BD030A33C5}" type="presOf" srcId="{4DFDA652-480D-4525-99FD-3E3D01C751CD}" destId="{35DA6AA6-3AA0-44DE-9E84-3E4358C79B5B}" srcOrd="0" destOrd="0" presId="urn:microsoft.com/office/officeart/2005/8/layout/orgChart1"/>
    <dgm:cxn modelId="{26468233-A7C0-4E16-85DC-1E08218D4B98}" type="presOf" srcId="{4C0CD0C3-9FA6-4CA4-9C57-AC809E7BE3B8}" destId="{2826AA79-176A-4B07-B271-D3549CC4C5DC}" srcOrd="0" destOrd="0" presId="urn:microsoft.com/office/officeart/2005/8/layout/orgChart1"/>
    <dgm:cxn modelId="{D28A1F34-85E6-471F-9ED7-C1FF62AB5351}" type="presOf" srcId="{3FD3B6B0-988C-406D-BC89-F64C1FADC2DD}" destId="{13948DDE-A8B1-499E-AAA3-3E9497870F7A}" srcOrd="1" destOrd="0" presId="urn:microsoft.com/office/officeart/2005/8/layout/orgChart1"/>
    <dgm:cxn modelId="{D05F9735-E595-401A-BA1E-5E0D4FB085BC}" type="presOf" srcId="{6BD581E1-8765-4FE6-9FBC-B83C4071EE75}" destId="{E3153184-5BFB-4B74-B23D-F09EB393E75E}" srcOrd="0" destOrd="0" presId="urn:microsoft.com/office/officeart/2005/8/layout/orgChart1"/>
    <dgm:cxn modelId="{F39A3636-F3FD-4C05-B9AD-9C9A1AB1E7AC}" type="presOf" srcId="{A2F17940-2E7F-4ACA-9E9D-D59745500F55}" destId="{24EEFB77-4D7C-4FBC-B6EB-D5B679DC0FA4}" srcOrd="0" destOrd="0" presId="urn:microsoft.com/office/officeart/2005/8/layout/orgChart1"/>
    <dgm:cxn modelId="{D2313038-0F55-4FAD-8E0B-04C8F6556559}" type="presOf" srcId="{045B5FD0-295D-4796-A259-80F076BC85DF}" destId="{F7B1AD7A-030C-4A08-97DF-97150E1D584B}" srcOrd="0" destOrd="0" presId="urn:microsoft.com/office/officeart/2005/8/layout/orgChart1"/>
    <dgm:cxn modelId="{78D0AA39-4449-44F8-A435-DA0A91A4AF02}" type="presOf" srcId="{076BDAB2-230C-46FC-9AAF-2E3D521FA81D}" destId="{DB636537-72F5-4CF0-84E5-B39348432793}" srcOrd="0" destOrd="0" presId="urn:microsoft.com/office/officeart/2005/8/layout/orgChart1"/>
    <dgm:cxn modelId="{8A45DA39-9B7F-4297-83FF-34FAC94265E6}" srcId="{8104F092-2892-40CD-85D3-B9448DC11D85}" destId="{01468317-AC7D-43AA-806F-05257EC9E2DF}" srcOrd="3" destOrd="0" parTransId="{9104A1FB-E2C3-4BD7-AB64-A363E532CF1F}" sibTransId="{A571DB83-193F-4085-9CA2-9008DC82B913}"/>
    <dgm:cxn modelId="{567B5C3A-AAF7-421B-A562-261475DBF668}" type="presOf" srcId="{41ED3FB7-141D-40CC-AE96-454E7DA6C80A}" destId="{4A77DA9E-CEE0-48CF-89EC-F60FBE330CCE}" srcOrd="0" destOrd="0" presId="urn:microsoft.com/office/officeart/2005/8/layout/orgChart1"/>
    <dgm:cxn modelId="{C16FF540-32B0-4EE0-855C-777E93B9807B}" type="presOf" srcId="{C3DFE56E-0C4A-4D38-923C-81DA3F1AB552}" destId="{712F329D-8E93-4C49-885D-C5035B3DF164}" srcOrd="1" destOrd="0" presId="urn:microsoft.com/office/officeart/2005/8/layout/orgChart1"/>
    <dgm:cxn modelId="{B65D845C-EB23-4B53-AD43-9E807A5825CB}" type="presOf" srcId="{C896EA14-B69A-4FE1-A326-33E1DFE42BF3}" destId="{8BD11F20-CDAD-4225-8994-0CC40DC5CA96}" srcOrd="1" destOrd="0" presId="urn:microsoft.com/office/officeart/2005/8/layout/orgChart1"/>
    <dgm:cxn modelId="{72CDD55C-CBA9-4B0C-A275-A3790293F13E}" srcId="{01468317-AC7D-43AA-806F-05257EC9E2DF}" destId="{C192EA4C-A27C-4C56-BE32-F92B63CD14F1}" srcOrd="2" destOrd="0" parTransId="{4A0D8213-43E5-4783-9263-37DA6E8B0153}" sibTransId="{FB17CB9C-A404-46E5-B347-9C4A6E88F669}"/>
    <dgm:cxn modelId="{89A83641-4FFF-4AA9-B481-4BF8A2A7F71A}" type="presOf" srcId="{F778A349-1F8B-44BE-9AE7-833DB294500E}" destId="{A465E041-A6EE-4A80-9726-C732758361A0}" srcOrd="0" destOrd="0" presId="urn:microsoft.com/office/officeart/2005/8/layout/orgChart1"/>
    <dgm:cxn modelId="{6114B061-004E-48EC-8169-5A8F592CE31C}" type="presOf" srcId="{EB6F790B-7D69-4F6D-B63D-10B288D0A8EF}" destId="{BF00E5BB-C345-4154-B640-54B6BBD3B8D5}" srcOrd="1" destOrd="0" presId="urn:microsoft.com/office/officeart/2005/8/layout/orgChart1"/>
    <dgm:cxn modelId="{CCF88343-EF49-4588-8BBA-1F18064407CB}" type="presOf" srcId="{9D51ABE1-0765-4D4F-A289-6AB1BA461E18}" destId="{D375F9CA-62E5-4A5F-A3C9-28B27D5C90AF}" srcOrd="0" destOrd="0" presId="urn:microsoft.com/office/officeart/2005/8/layout/orgChart1"/>
    <dgm:cxn modelId="{2034DD43-6A3E-4557-8A56-A6B93B61D2FB}" type="presOf" srcId="{9D51ABE1-0765-4D4F-A289-6AB1BA461E18}" destId="{6EFBC60F-AF55-47F5-9D88-5D9AF5A8437B}" srcOrd="1" destOrd="0" presId="urn:microsoft.com/office/officeart/2005/8/layout/orgChart1"/>
    <dgm:cxn modelId="{D5961564-6356-4181-8072-DC510A62FDBB}" type="presOf" srcId="{DCACE99B-0E23-489D-AE65-C1D4BFF788A1}" destId="{F629DA7B-1C5F-42A5-9DC4-FF13EED9BF5E}" srcOrd="1" destOrd="0" presId="urn:microsoft.com/office/officeart/2005/8/layout/orgChart1"/>
    <dgm:cxn modelId="{63602965-3EB0-47C5-9894-709C67E40BB8}" type="presOf" srcId="{43DF3458-2DCB-4AE8-8A7F-7FCE25ACF996}" destId="{CC8B6358-7606-43A5-B387-BF1CD41B30B8}" srcOrd="0" destOrd="0" presId="urn:microsoft.com/office/officeart/2005/8/layout/orgChart1"/>
    <dgm:cxn modelId="{78313165-E093-41B9-A02F-C08B5BD34AA6}" srcId="{8104F092-2892-40CD-85D3-B9448DC11D85}" destId="{3A6BA1C6-EC12-4165-9E90-1E4EE9751EC7}" srcOrd="5" destOrd="0" parTransId="{38313836-641A-4103-8DF3-2D3AF20E8082}" sibTransId="{38989D00-EAA2-42B5-AD5C-59BB552E9DDE}"/>
    <dgm:cxn modelId="{82135865-1A79-4514-B692-B8B51202C466}" type="presOf" srcId="{ED4CDC18-66FE-4A0B-9E83-C311FBCF0656}" destId="{AE729E0F-7E99-4727-B7EE-13C3CF97642E}" srcOrd="0" destOrd="0" presId="urn:microsoft.com/office/officeart/2005/8/layout/orgChart1"/>
    <dgm:cxn modelId="{12D55A66-DD03-4FC9-A4E2-C3FD08C98AC7}" type="presOf" srcId="{75A729FE-8BF9-4FA9-A71B-24894E521E15}" destId="{78E20298-4174-4CF6-BCD6-2221D4261C03}" srcOrd="1" destOrd="0" presId="urn:microsoft.com/office/officeart/2005/8/layout/orgChart1"/>
    <dgm:cxn modelId="{C0459846-F618-4ADB-8054-31895499E47F}" type="presOf" srcId="{41ED3FB7-141D-40CC-AE96-454E7DA6C80A}" destId="{405CDBBE-BBB5-49E0-BB8F-310DCFE219D5}" srcOrd="1" destOrd="0" presId="urn:microsoft.com/office/officeart/2005/8/layout/orgChart1"/>
    <dgm:cxn modelId="{91F12867-ECF4-4464-9D1F-63CE870BFA4E}" type="presOf" srcId="{A74E09E7-4CE4-4719-8B89-6F8CEEFC5259}" destId="{63AA921C-55E9-49C1-B1AB-47E385B0FE43}" srcOrd="1" destOrd="0" presId="urn:microsoft.com/office/officeart/2005/8/layout/orgChart1"/>
    <dgm:cxn modelId="{12463247-9FD9-4A40-8F29-693B8F91D085}" srcId="{BABB1450-DFE4-44AB-8A65-21A8A32B07D0}" destId="{44D0EF01-418B-4442-83DA-1F7926506C38}" srcOrd="10" destOrd="0" parTransId="{E241F971-D96D-40C5-9B8A-A9807DBACDC4}" sibTransId="{A7CFB55A-EDEB-494E-8F6E-FD62827621CB}"/>
    <dgm:cxn modelId="{E27A3C67-7207-4FF0-B931-84B9CE0D7369}" type="presOf" srcId="{4DD87306-81CD-4F82-861D-83710F09928F}" destId="{2A6100A5-0029-4D26-985B-8C6E04170F7E}" srcOrd="0" destOrd="0" presId="urn:microsoft.com/office/officeart/2005/8/layout/orgChart1"/>
    <dgm:cxn modelId="{A7426868-E672-4EC4-91B1-39B280DA7B40}" type="presOf" srcId="{F899E902-3A45-4E9C-8307-4959EBF69C52}" destId="{F334679C-4FC5-4F70-B957-A07DD6327495}" srcOrd="0" destOrd="0" presId="urn:microsoft.com/office/officeart/2005/8/layout/orgChart1"/>
    <dgm:cxn modelId="{ADDC5048-6F19-489F-B488-415CFB23CB02}" type="presOf" srcId="{4A0D8213-43E5-4783-9263-37DA6E8B0153}" destId="{708640B8-50FE-407E-BD39-88CEC952C8F4}" srcOrd="0" destOrd="0" presId="urn:microsoft.com/office/officeart/2005/8/layout/orgChart1"/>
    <dgm:cxn modelId="{2E474269-F1FC-4F13-9B6B-A368B2534B91}" srcId="{BABB1450-DFE4-44AB-8A65-21A8A32B07D0}" destId="{75A729FE-8BF9-4FA9-A71B-24894E521E15}" srcOrd="5" destOrd="0" parTransId="{076BDAB2-230C-46FC-9AAF-2E3D521FA81D}" sibTransId="{1583314E-B691-46B0-99B3-9FF586481B42}"/>
    <dgm:cxn modelId="{629F3D4A-E106-40FF-AB51-28C3A39444E4}" type="presOf" srcId="{219EFC03-2E53-41AC-9B1A-AEE111889A4E}" destId="{42DB59D6-B1D3-4D77-BD9F-11F9B57D709E}" srcOrd="1" destOrd="0" presId="urn:microsoft.com/office/officeart/2005/8/layout/orgChart1"/>
    <dgm:cxn modelId="{67604A6A-0693-41B2-AB1B-43ED97C5EA21}" type="presOf" srcId="{1165D63B-C28A-4839-A31C-3A879E7053A8}" destId="{7259E980-375A-4A60-AE1B-CB94D2D93ECC}" srcOrd="0" destOrd="0" presId="urn:microsoft.com/office/officeart/2005/8/layout/orgChart1"/>
    <dgm:cxn modelId="{7F774A4A-F27E-414E-965A-CEDE19B20F09}" type="presOf" srcId="{BA45415B-21A9-4F9A-A4D1-89BDF643D188}" destId="{5B86AEE8-B069-4259-848C-6D33ED7134A0}" srcOrd="1" destOrd="0" presId="urn:microsoft.com/office/officeart/2005/8/layout/orgChart1"/>
    <dgm:cxn modelId="{5B6B214B-9866-4F2B-8914-14149A568C70}" srcId="{8104F092-2892-40CD-85D3-B9448DC11D85}" destId="{DCACE99B-0E23-489D-AE65-C1D4BFF788A1}" srcOrd="0" destOrd="0" parTransId="{ACC0141F-65CE-488A-B169-242283D0A168}" sibTransId="{B59B59A2-EB84-4FF3-A67C-992D76F4BA4A}"/>
    <dgm:cxn modelId="{E624234B-ADD5-4406-B401-3E63EC96045E}" type="presOf" srcId="{70815454-8182-468C-9308-5A38D3CC415E}" destId="{F7FC8DB5-A48A-46C7-BE45-EF835F1B897D}" srcOrd="1" destOrd="0" presId="urn:microsoft.com/office/officeart/2005/8/layout/orgChart1"/>
    <dgm:cxn modelId="{1A8FD56D-D7E6-4A0F-BB13-BCD19EDB1D7E}" type="presOf" srcId="{EE8C53AC-B8B0-42D1-9469-0458A0DD5691}" destId="{735C7541-6742-415D-ABCE-CE12A800C9CD}" srcOrd="0" destOrd="0" presId="urn:microsoft.com/office/officeart/2005/8/layout/orgChart1"/>
    <dgm:cxn modelId="{0B3EC16E-C593-411E-9559-B929C4C264D2}" srcId="{3A6BA1C6-EC12-4165-9E90-1E4EE9751EC7}" destId="{74570E61-0388-4EA7-A0CC-CBB2C731ECFA}" srcOrd="0" destOrd="0" parTransId="{D715DAFA-CB0D-4098-B49D-D17A182D4C73}" sibTransId="{CA3503A8-39BE-4A5A-ACEB-3901401CFE79}"/>
    <dgm:cxn modelId="{A98C0E4F-6ADC-4D89-ABF2-C1A18BFEDDF9}" srcId="{39B0E99C-618B-4199-8C94-5B854D026B98}" destId="{F778A349-1F8B-44BE-9AE7-833DB294500E}" srcOrd="1" destOrd="0" parTransId="{19180D41-887C-433F-B7E4-A669CD3A7511}" sibTransId="{3D4093D5-36FE-42B9-AA0C-345EDE816569}"/>
    <dgm:cxn modelId="{E3C35E4F-3DA5-491E-8B4C-D29E23556BB9}" srcId="{39B0E99C-618B-4199-8C94-5B854D026B98}" destId="{C3DFE56E-0C4A-4D38-923C-81DA3F1AB552}" srcOrd="2" destOrd="0" parTransId="{4DFDA652-480D-4525-99FD-3E3D01C751CD}" sibTransId="{1013D01B-7364-42F1-A30C-6131B70A7547}"/>
    <dgm:cxn modelId="{3E9D4050-330E-4C07-A0D5-DB811DE72028}" type="presOf" srcId="{D3C390D4-FC44-4D51-A42F-5BE2E52EFBF5}" destId="{C1230FFB-E726-4115-8AEA-814F71DD4127}" srcOrd="0" destOrd="0" presId="urn:microsoft.com/office/officeart/2005/8/layout/orgChart1"/>
    <dgm:cxn modelId="{7EC80651-D9D3-462E-BF0F-C37EF329FBCC}" type="presOf" srcId="{276F07B8-3E3E-4455-B6F1-1D50D5E2DA43}" destId="{155DD948-E4E3-4E99-8019-B78901CEBFE3}" srcOrd="0" destOrd="0" presId="urn:microsoft.com/office/officeart/2005/8/layout/orgChart1"/>
    <dgm:cxn modelId="{0CE78851-FF51-4881-9911-0F6284C86B64}" srcId="{BABB1450-DFE4-44AB-8A65-21A8A32B07D0}" destId="{57811302-D237-4862-B9F4-0A030853E5F9}" srcOrd="7" destOrd="0" parTransId="{3B6B3C99-5EF5-4A77-B2AF-74B58D99D91A}" sibTransId="{701C99E7-476A-4010-AFAE-B5A85C659E69}"/>
    <dgm:cxn modelId="{AF4CC652-7426-4F05-8B7D-41F6CFF2EE4C}" type="presOf" srcId="{D715DAFA-CB0D-4098-B49D-D17A182D4C73}" destId="{3B37ABB3-32EC-457B-9C95-8834E3302BA4}" srcOrd="0" destOrd="0" presId="urn:microsoft.com/office/officeart/2005/8/layout/orgChart1"/>
    <dgm:cxn modelId="{2D3C0D53-A986-4865-AFAC-3A95E4A55B37}" srcId="{DCACE99B-0E23-489D-AE65-C1D4BFF788A1}" destId="{C6780947-D34B-4B9B-B618-C129F0FBA2E7}" srcOrd="1" destOrd="0" parTransId="{F899E902-3A45-4E9C-8307-4959EBF69C52}" sibTransId="{AB7CE90D-E18F-400E-9671-1454DBE58114}"/>
    <dgm:cxn modelId="{CEF9B053-6EF2-4AB3-9988-E87691645834}" type="presOf" srcId="{C9DA21B4-CEA9-4512-8F08-750D33AFDF0B}" destId="{C9D6127E-9F10-4323-B331-D0257DC66DF0}" srcOrd="0" destOrd="0" presId="urn:microsoft.com/office/officeart/2005/8/layout/orgChart1"/>
    <dgm:cxn modelId="{2611D253-0909-47F6-991B-1ACA5DA51B88}" srcId="{3A6BA1C6-EC12-4165-9E90-1E4EE9751EC7}" destId="{289D28CF-6C1F-4855-9FA9-495466CD7AE6}" srcOrd="1" destOrd="0" parTransId="{A2F17940-2E7F-4ACA-9E9D-D59745500F55}" sibTransId="{138F9DF5-43A4-4110-9C0A-8606494B4085}"/>
    <dgm:cxn modelId="{3AC48C74-91C2-4C6B-B8B1-7931A3A38615}" type="presOf" srcId="{0AB31999-505D-4BDB-A893-486BEFF050B8}" destId="{31476A18-17DB-4234-80BA-0005DA379C19}" srcOrd="1" destOrd="0" presId="urn:microsoft.com/office/officeart/2005/8/layout/orgChart1"/>
    <dgm:cxn modelId="{0EC16B55-D437-42AF-8FB1-082F32BCBD4A}" type="presOf" srcId="{1BD0BB0A-2CC8-48D7-8545-6073C57EFBB1}" destId="{E524EB4D-857C-48FB-8809-BAC0D9D590A9}" srcOrd="0" destOrd="0" presId="urn:microsoft.com/office/officeart/2005/8/layout/orgChart1"/>
    <dgm:cxn modelId="{03F92A76-AE34-4CB9-9EA8-92AB3357CBAA}" type="presOf" srcId="{3A6BA1C6-EC12-4165-9E90-1E4EE9751EC7}" destId="{20F77BCA-20AC-456F-BA08-FD656FF6578A}" srcOrd="0" destOrd="0" presId="urn:microsoft.com/office/officeart/2005/8/layout/orgChart1"/>
    <dgm:cxn modelId="{8ED65256-AA09-434F-B4EE-2061A454C87A}" type="presOf" srcId="{E241F971-D96D-40C5-9B8A-A9807DBACDC4}" destId="{FB2A69B6-2482-4FBB-9BF0-1709C4490F9D}" srcOrd="0" destOrd="0" presId="urn:microsoft.com/office/officeart/2005/8/layout/orgChart1"/>
    <dgm:cxn modelId="{D50E8276-E9D5-48C1-841D-3B4ECAB13B08}" type="presOf" srcId="{19180D41-887C-433F-B7E4-A669CD3A7511}" destId="{894A8D1D-7EA7-471D-A115-E37F5391031C}" srcOrd="0" destOrd="0" presId="urn:microsoft.com/office/officeart/2005/8/layout/orgChart1"/>
    <dgm:cxn modelId="{F921FD56-725D-498C-A7A0-CC1E6DA90125}" srcId="{39B0E99C-618B-4199-8C94-5B854D026B98}" destId="{BA45415B-21A9-4F9A-A4D1-89BDF643D188}" srcOrd="5" destOrd="0" parTransId="{D3C390D4-FC44-4D51-A42F-5BE2E52EFBF5}" sibTransId="{C830D81D-A8D7-425F-90B9-376B48172F9F}"/>
    <dgm:cxn modelId="{D9D71177-FAA5-416A-81B6-7F67E8FD7E25}" type="presOf" srcId="{6D478723-A8D8-4287-9FD3-02878FA18188}" destId="{59D12545-9899-4421-850C-E1B6574116E8}" srcOrd="1" destOrd="0" presId="urn:microsoft.com/office/officeart/2005/8/layout/orgChart1"/>
    <dgm:cxn modelId="{D45F3358-2946-4368-A4E7-9C74D3A2A914}" type="presOf" srcId="{EB590236-4B18-4336-8048-7D43D7F7B523}" destId="{43AF8FBB-9911-4D6F-A315-468470FB2EAA}" srcOrd="1" destOrd="0" presId="urn:microsoft.com/office/officeart/2005/8/layout/orgChart1"/>
    <dgm:cxn modelId="{33D55E78-634A-4EE0-8364-C787E060DB1B}" type="presOf" srcId="{EE8C53AC-B8B0-42D1-9469-0458A0DD5691}" destId="{9991A561-436A-4CB9-8282-4E425DE4CEA2}" srcOrd="1" destOrd="0" presId="urn:microsoft.com/office/officeart/2005/8/layout/orgChart1"/>
    <dgm:cxn modelId="{402C5879-0E6E-4D33-BF51-C6782A596195}" type="presOf" srcId="{57811302-D237-4862-B9F4-0A030853E5F9}" destId="{1012B6EB-3092-42FB-A3C0-9B96A2D2DB14}" srcOrd="0" destOrd="0" presId="urn:microsoft.com/office/officeart/2005/8/layout/orgChart1"/>
    <dgm:cxn modelId="{9741FC7A-A901-4673-B598-73B36C15CF29}" type="presOf" srcId="{B7AB224F-BB40-4517-96F9-0103EBB02481}" destId="{BB87CA0F-AB6C-41D5-A356-4F90141B19D2}" srcOrd="0" destOrd="0" presId="urn:microsoft.com/office/officeart/2005/8/layout/orgChart1"/>
    <dgm:cxn modelId="{9D89967B-0CC1-4B54-9AA5-2FF5AD26EC1C}" type="presOf" srcId="{3B6B3C99-5EF5-4A77-B2AF-74B58D99D91A}" destId="{76934F5F-6907-4C84-A2B0-FE8183404606}" srcOrd="0" destOrd="0" presId="urn:microsoft.com/office/officeart/2005/8/layout/orgChart1"/>
    <dgm:cxn modelId="{6C1D797C-E21D-48AC-82C8-47BE2BB78D7D}" srcId="{BABB1450-DFE4-44AB-8A65-21A8A32B07D0}" destId="{B90E67BC-3C5E-44FE-A238-6FD83E5BF33F}" srcOrd="8" destOrd="0" parTransId="{1A204208-588B-4B4F-9AB7-627B9FC14C71}" sibTransId="{E2BFF020-C73A-4AAA-B190-3EA90F93A78D}"/>
    <dgm:cxn modelId="{3AF4B77C-822F-4CA9-B132-E5A1962F223D}" type="presOf" srcId="{B90E67BC-3C5E-44FE-A238-6FD83E5BF33F}" destId="{C7A746A6-FB5E-4470-BF2F-71E2342CBD66}" srcOrd="0" destOrd="0" presId="urn:microsoft.com/office/officeart/2005/8/layout/orgChart1"/>
    <dgm:cxn modelId="{6C4C557E-39A4-4EEC-9CC6-8441C2040D21}" srcId="{0AB31999-505D-4BDB-A893-486BEFF050B8}" destId="{2B9A20BC-25C1-4609-8A7F-3EB0DD09AA4F}" srcOrd="2" destOrd="0" parTransId="{516F3213-EE57-430E-9750-F446A45A36F8}" sibTransId="{310DC4DC-9390-4019-8DFA-96A74C048841}"/>
    <dgm:cxn modelId="{138D6587-7BA6-4CAA-A128-C112E59DBF6F}" srcId="{01468317-AC7D-43AA-806F-05257EC9E2DF}" destId="{6BD581E1-8765-4FE6-9FBC-B83C4071EE75}" srcOrd="3" destOrd="0" parTransId="{4C0CD0C3-9FA6-4CA4-9C57-AC809E7BE3B8}" sibTransId="{D5B4D836-0B8E-4486-A79E-0AFD027B921C}"/>
    <dgm:cxn modelId="{F40A079C-3FD9-4B11-81AE-124DB0246224}" type="presOf" srcId="{EC277DA3-9ED3-4087-8052-510DE166F04D}" destId="{C0F477B2-B2D8-421E-97A7-2A1AD0BA8081}" srcOrd="0" destOrd="0" presId="urn:microsoft.com/office/officeart/2005/8/layout/orgChart1"/>
    <dgm:cxn modelId="{8958719D-365E-4FB9-8AAB-72C401A224F7}" type="presOf" srcId="{219EFC03-2E53-41AC-9B1A-AEE111889A4E}" destId="{D1C3E4A7-83CB-4286-9507-4972736B1D71}" srcOrd="0" destOrd="0" presId="urn:microsoft.com/office/officeart/2005/8/layout/orgChart1"/>
    <dgm:cxn modelId="{41E1A89D-A294-4182-AA1A-EA4B5BE792C4}" type="presOf" srcId="{74570E61-0388-4EA7-A0CC-CBB2C731ECFA}" destId="{64B8743C-1A71-403F-93CD-DDEB7298A488}" srcOrd="0" destOrd="0" presId="urn:microsoft.com/office/officeart/2005/8/layout/orgChart1"/>
    <dgm:cxn modelId="{A942E39D-21F3-42CC-B974-0CE1A1292F1C}" srcId="{DCACE99B-0E23-489D-AE65-C1D4BFF788A1}" destId="{EC277DA3-9ED3-4087-8052-510DE166F04D}" srcOrd="0" destOrd="0" parTransId="{9E19F9D2-1A31-49E6-A952-646E6F370414}" sibTransId="{82C54721-9946-4E34-A1D8-555DE17D0F24}"/>
    <dgm:cxn modelId="{F09E739E-6642-4998-841A-803A15D4E85F}" type="presOf" srcId="{3A6BA1C6-EC12-4165-9E90-1E4EE9751EC7}" destId="{D99D76B5-9771-4900-8F8F-D20C0BF4A205}" srcOrd="1" destOrd="0" presId="urn:microsoft.com/office/officeart/2005/8/layout/orgChart1"/>
    <dgm:cxn modelId="{D6D2C39F-1E3F-4F9F-9E13-C7663E4F3F79}" type="presOf" srcId="{A74E09E7-4CE4-4719-8B89-6F8CEEFC5259}" destId="{89ED1AA1-4D7A-4CA8-9314-20E90E1021CE}" srcOrd="0" destOrd="0" presId="urn:microsoft.com/office/officeart/2005/8/layout/orgChart1"/>
    <dgm:cxn modelId="{5C2F94A0-6BB7-422A-B26F-4B5F4FF2C725}" type="presOf" srcId="{E6555E78-6C40-46F9-8836-53AA6010370F}" destId="{7BFFBF61-345A-4EA1-964D-7F4E68668FA1}" srcOrd="0" destOrd="0" presId="urn:microsoft.com/office/officeart/2005/8/layout/orgChart1"/>
    <dgm:cxn modelId="{633006A3-8D31-48F5-BD38-D92CD3542950}" type="presOf" srcId="{1A204208-588B-4B4F-9AB7-627B9FC14C71}" destId="{CE620778-E2E2-4285-9422-768A6964C5B0}" srcOrd="0" destOrd="0" presId="urn:microsoft.com/office/officeart/2005/8/layout/orgChart1"/>
    <dgm:cxn modelId="{F8D564A7-14F7-42F8-B3CE-23FD1C514C20}" type="presOf" srcId="{BE7D8656-33F9-4E08-8A73-34E41A022FAA}" destId="{9525F87A-2FFC-4719-BE44-0316E2916029}" srcOrd="0" destOrd="0" presId="urn:microsoft.com/office/officeart/2005/8/layout/orgChart1"/>
    <dgm:cxn modelId="{214DEAA8-C5DC-4860-BFA2-2A7CB50D70DA}" type="presOf" srcId="{01468317-AC7D-43AA-806F-05257EC9E2DF}" destId="{61E43E67-3621-4003-8123-8A0A4EF507C7}" srcOrd="0" destOrd="0" presId="urn:microsoft.com/office/officeart/2005/8/layout/orgChart1"/>
    <dgm:cxn modelId="{F5A9E1A9-8F54-45BC-B855-BDD632D78AFD}" type="presOf" srcId="{5EB5BB91-CF0D-44F1-958D-24433F275C7D}" destId="{CCCD1993-3F37-4FDD-978A-D253F795802E}" srcOrd="1" destOrd="0" presId="urn:microsoft.com/office/officeart/2005/8/layout/orgChart1"/>
    <dgm:cxn modelId="{466715AB-1A9F-4A18-88B2-EE9E19722965}" type="presOf" srcId="{854D5FCD-1F5B-45A7-9EFF-0B4B77DD59D9}" destId="{A6FC6523-60F5-45A0-B3F0-39BFDC490AA8}" srcOrd="0" destOrd="0" presId="urn:microsoft.com/office/officeart/2005/8/layout/orgChart1"/>
    <dgm:cxn modelId="{CD5082AC-48D9-454B-ADF0-9CBF66B872AE}" srcId="{8104F092-2892-40CD-85D3-B9448DC11D85}" destId="{39B0E99C-618B-4199-8C94-5B854D026B98}" srcOrd="1" destOrd="0" parTransId="{11D5543F-ED48-425B-A665-BA9ECD7C1D08}" sibTransId="{7654A9E5-22E4-450C-9F49-060B8188D8CB}"/>
    <dgm:cxn modelId="{B08961AD-4A7B-4FBA-BE88-BAE9B4D8CD95}" type="presOf" srcId="{BE7D8656-33F9-4E08-8A73-34E41A022FAA}" destId="{63E20F31-4824-4E5C-86E3-11A058116F76}" srcOrd="1" destOrd="0" presId="urn:microsoft.com/office/officeart/2005/8/layout/orgChart1"/>
    <dgm:cxn modelId="{73FE1CAE-86CF-463F-BDEC-FA13F51CC1AE}" type="presOf" srcId="{B90E67BC-3C5E-44FE-A238-6FD83E5BF33F}" destId="{F23EDC4B-577C-4247-88A5-05186B167D49}" srcOrd="1" destOrd="0" presId="urn:microsoft.com/office/officeart/2005/8/layout/orgChart1"/>
    <dgm:cxn modelId="{772A4BB2-DF29-4ED3-9602-5C73AD6E941A}" srcId="{BABB1450-DFE4-44AB-8A65-21A8A32B07D0}" destId="{585FEC68-4EC2-41C4-A7F6-5F1E51946A8E}" srcOrd="4" destOrd="0" parTransId="{D4AFA4F1-E9A0-434E-A0E3-7BF85D838612}" sibTransId="{C8ECCEEB-5A3B-4770-A78D-6052FE18BF9A}"/>
    <dgm:cxn modelId="{E84495B3-8801-47D3-B065-03147EC1C177}" type="presOf" srcId="{C385F071-5F71-4033-B5F6-B1E5550D6EB7}" destId="{58EF4E2A-4D71-46BE-AC5F-9CC8CA6FF928}" srcOrd="0" destOrd="0" presId="urn:microsoft.com/office/officeart/2005/8/layout/orgChart1"/>
    <dgm:cxn modelId="{E67BB4B4-3CD4-4CFD-905D-D587BE7C3AE2}" type="presOf" srcId="{6D478723-A8D8-4287-9FD3-02878FA18188}" destId="{2ADF0F45-8104-4328-AB12-68B384C5C7D6}" srcOrd="0" destOrd="0" presId="urn:microsoft.com/office/officeart/2005/8/layout/orgChart1"/>
    <dgm:cxn modelId="{0FDED9B4-82AF-4637-8E11-A497322B1D1B}" srcId="{BABB1450-DFE4-44AB-8A65-21A8A32B07D0}" destId="{3FD3B6B0-988C-406D-BC89-F64C1FADC2DD}" srcOrd="2" destOrd="0" parTransId="{43B1BABC-C2CD-4BA8-9FE5-A8BBBF9D9825}" sibTransId="{34D18766-5A32-4D6C-A7F8-00BBDF08DA0A}"/>
    <dgm:cxn modelId="{B530BCB6-7E43-409A-AD4F-5F7A1580C7B0}" type="presOf" srcId="{C192EA4C-A27C-4C56-BE32-F92B63CD14F1}" destId="{A4188360-8A51-441B-BDD0-47783DB63ED0}" srcOrd="0" destOrd="0" presId="urn:microsoft.com/office/officeart/2005/8/layout/orgChart1"/>
    <dgm:cxn modelId="{AEA155B7-30AB-4B64-8F32-7E77E61F9154}" type="presOf" srcId="{1B8245BC-D03F-4273-BE0A-E2FFC6D5AA94}" destId="{2D300C1C-BEBC-4DE0-8D43-8E5A5B29395F}" srcOrd="0" destOrd="0" presId="urn:microsoft.com/office/officeart/2005/8/layout/orgChart1"/>
    <dgm:cxn modelId="{3FE990B7-6DD6-4724-8CC6-67C9EAE93028}" type="presOf" srcId="{289D28CF-6C1F-4855-9FA9-495466CD7AE6}" destId="{B42642A0-A97B-48E1-8FFF-3636C22AEDDB}" srcOrd="1" destOrd="0" presId="urn:microsoft.com/office/officeart/2005/8/layout/orgChart1"/>
    <dgm:cxn modelId="{53EEC9BC-0DB3-4343-B369-2E788E9018E2}" type="presOf" srcId="{43B1BABC-C2CD-4BA8-9FE5-A8BBBF9D9825}" destId="{FC99FC3C-6191-4CE4-B379-255F5F8E88AA}" srcOrd="0" destOrd="0" presId="urn:microsoft.com/office/officeart/2005/8/layout/orgChart1"/>
    <dgm:cxn modelId="{C74B00BD-4559-4D87-BEE2-CBF52BDD96AA}" type="presOf" srcId="{585FEC68-4EC2-41C4-A7F6-5F1E51946A8E}" destId="{C2021E12-4A74-465E-B5A1-24CDAA72E9C0}" srcOrd="0" destOrd="0" presId="urn:microsoft.com/office/officeart/2005/8/layout/orgChart1"/>
    <dgm:cxn modelId="{7C064ABE-BEF3-4C08-8246-D2B392C4350C}" srcId="{0AB31999-505D-4BDB-A893-486BEFF050B8}" destId="{C385F071-5F71-4033-B5F6-B1E5550D6EB7}" srcOrd="1" destOrd="0" parTransId="{1BD0BB0A-2CC8-48D7-8545-6073C57EFBB1}" sibTransId="{319C78A3-1DE9-439F-A2AB-F0D5B23A8E26}"/>
    <dgm:cxn modelId="{1EA28FBF-7A97-4E10-9899-4A30490E1C37}" type="presOf" srcId="{EB590236-4B18-4336-8048-7D43D7F7B523}" destId="{7CB1F1D1-0959-41D6-8DC2-CD22DB418D5C}" srcOrd="0" destOrd="0" presId="urn:microsoft.com/office/officeart/2005/8/layout/orgChart1"/>
    <dgm:cxn modelId="{B8E715C0-77E5-4BE3-9EF2-12F7518D6C9B}" type="presOf" srcId="{36D917C1-D5E2-4785-8029-4F8CBCF42679}" destId="{546858DA-0A04-4D59-893C-169DDD2C3124}" srcOrd="0" destOrd="0" presId="urn:microsoft.com/office/officeart/2005/8/layout/orgChart1"/>
    <dgm:cxn modelId="{1CEF68C2-19C6-43A6-8573-5B558DC09BC1}" type="presOf" srcId="{C896EA14-B69A-4FE1-A326-33E1DFE42BF3}" destId="{9FA96B7B-B4DE-4499-BAED-B7D14A4CBB21}" srcOrd="0" destOrd="0" presId="urn:microsoft.com/office/officeart/2005/8/layout/orgChart1"/>
    <dgm:cxn modelId="{D41BA9C3-532D-403B-A745-D4A9BC15EF9C}" type="presOf" srcId="{5EB5BB91-CF0D-44F1-958D-24433F275C7D}" destId="{A9B938C8-1896-4863-95FC-B88D4BED4356}" srcOrd="0" destOrd="0" presId="urn:microsoft.com/office/officeart/2005/8/layout/orgChart1"/>
    <dgm:cxn modelId="{6A90AEC4-A5E2-41F1-BDA6-E1F8D58C2285}" type="presOf" srcId="{9E19F9D2-1A31-49E6-A952-646E6F370414}" destId="{CBE48EA2-D06E-4B07-8904-7B2B1EEE0E3C}" srcOrd="0" destOrd="0" presId="urn:microsoft.com/office/officeart/2005/8/layout/orgChart1"/>
    <dgm:cxn modelId="{2064EAC5-09CE-491A-B878-5FF682A5DBCB}" type="presOf" srcId="{DCACE99B-0E23-489D-AE65-C1D4BFF788A1}" destId="{C1C8696E-BACB-4F14-97EA-2220663BFAED}" srcOrd="0" destOrd="0" presId="urn:microsoft.com/office/officeart/2005/8/layout/orgChart1"/>
    <dgm:cxn modelId="{18198EC7-E834-4E83-9510-14D9CB5C1656}" type="presOf" srcId="{C6780947-D34B-4B9B-B618-C129F0FBA2E7}" destId="{68C187D1-9E7A-44C1-A3AC-B88E75EC13E1}" srcOrd="1" destOrd="0" presId="urn:microsoft.com/office/officeart/2005/8/layout/orgChart1"/>
    <dgm:cxn modelId="{8EACD3C8-FB13-4A60-AB56-420AA174D04D}" type="presOf" srcId="{C6780947-D34B-4B9B-B618-C129F0FBA2E7}" destId="{5F36F87A-321B-40B0-9427-9236C17C936C}" srcOrd="0" destOrd="0" presId="urn:microsoft.com/office/officeart/2005/8/layout/orgChart1"/>
    <dgm:cxn modelId="{6C622EC9-1D61-40F5-AE1B-5AE89A856A94}" srcId="{39B0E99C-618B-4199-8C94-5B854D026B98}" destId="{5EB5BB91-CF0D-44F1-958D-24433F275C7D}" srcOrd="3" destOrd="0" parTransId="{4DD87306-81CD-4F82-861D-83710F09928F}" sibTransId="{CCD5A9FB-5A47-4396-B98E-4629EED65E57}"/>
    <dgm:cxn modelId="{E003A9C9-D986-433F-8DB5-0AF8271F3118}" type="presOf" srcId="{1788C347-69E4-4328-BC56-D3A7DCB3C093}" destId="{4ADCC2B8-F7E9-42D2-9B16-EB03E6B23A5C}" srcOrd="0" destOrd="0" presId="urn:microsoft.com/office/officeart/2005/8/layout/orgChart1"/>
    <dgm:cxn modelId="{816AABCB-C441-4254-AF0F-6C64DBC02E74}" type="presOf" srcId="{8104F092-2892-40CD-85D3-B9448DC11D85}" destId="{34AB423C-6D40-4DBA-A76C-A44CE4371E0F}" srcOrd="0" destOrd="0" presId="urn:microsoft.com/office/officeart/2005/8/layout/orgChart1"/>
    <dgm:cxn modelId="{5DE7F4CC-423F-4446-B426-031BDA2EE286}" type="presOf" srcId="{585FEC68-4EC2-41C4-A7F6-5F1E51946A8E}" destId="{78D5EB50-19CA-4C94-92B8-0E6AAFF98C34}" srcOrd="1" destOrd="0" presId="urn:microsoft.com/office/officeart/2005/8/layout/orgChart1"/>
    <dgm:cxn modelId="{2B8852D0-31E3-4644-B29A-3DD2147196C5}" type="presOf" srcId="{01468317-AC7D-43AA-806F-05257EC9E2DF}" destId="{A0AFC590-A0C5-4035-9B20-D43B944AE4C8}" srcOrd="1" destOrd="0" presId="urn:microsoft.com/office/officeart/2005/8/layout/orgChart1"/>
    <dgm:cxn modelId="{9ADF08D1-9E36-46F3-8E9D-00EFC040529F}" type="presOf" srcId="{3FD3B6B0-988C-406D-BC89-F64C1FADC2DD}" destId="{43C05746-1421-4C2A-B466-8E347CBB6BB2}" srcOrd="0" destOrd="0" presId="urn:microsoft.com/office/officeart/2005/8/layout/orgChart1"/>
    <dgm:cxn modelId="{9D6B32D1-F188-4291-A135-BD1D8E2FF181}" srcId="{BABB1450-DFE4-44AB-8A65-21A8A32B07D0}" destId="{EB6F790B-7D69-4F6D-B63D-10B288D0A8EF}" srcOrd="1" destOrd="0" parTransId="{398673BE-D3EC-4CED-98BB-A725D762CCF4}" sibTransId="{0EF528D5-283B-4CFD-88DF-C8F7B132F094}"/>
    <dgm:cxn modelId="{01B2B3D1-BE1F-4236-A36F-9623504C738F}" srcId="{01468317-AC7D-43AA-806F-05257EC9E2DF}" destId="{ED4CDC18-66FE-4A0B-9E83-C311FBCF0656}" srcOrd="0" destOrd="0" parTransId="{F2E70226-F211-4CA6-8275-5D6E9CCA3051}" sibTransId="{B74B7950-9F26-4489-9071-7E9D11D4A5B4}"/>
    <dgm:cxn modelId="{39B7FED1-7268-4EF8-923B-17E1BE611784}" type="presOf" srcId="{EC277DA3-9ED3-4087-8052-510DE166F04D}" destId="{82D02461-F622-4C51-B70D-E7532A76F095}" srcOrd="1" destOrd="0" presId="urn:microsoft.com/office/officeart/2005/8/layout/orgChart1"/>
    <dgm:cxn modelId="{87A120D2-31D3-440F-B751-DF3410CDF6AE}" type="presOf" srcId="{8FB4E9BB-AB2C-4C37-924C-8C6BE831D30F}" destId="{98337034-DAE8-407D-869D-3ED13D5EB650}" srcOrd="1" destOrd="0" presId="urn:microsoft.com/office/officeart/2005/8/layout/orgChart1"/>
    <dgm:cxn modelId="{7EB072D2-16D4-429E-A1F1-FAF94528482D}" type="presOf" srcId="{C3DFE56E-0C4A-4D38-923C-81DA3F1AB552}" destId="{76ACB8B9-7208-4724-AF4E-864E63712138}" srcOrd="0" destOrd="0" presId="urn:microsoft.com/office/officeart/2005/8/layout/orgChart1"/>
    <dgm:cxn modelId="{7BBF5DD3-B2EB-4325-AE85-E836FD7E6753}" type="presOf" srcId="{ED4CDC18-66FE-4A0B-9E83-C311FBCF0656}" destId="{F446E7F4-C2CF-4D01-A2FD-8028D3292747}" srcOrd="1" destOrd="0" presId="urn:microsoft.com/office/officeart/2005/8/layout/orgChart1"/>
    <dgm:cxn modelId="{ACAB0ED5-9545-49CB-B813-5D5AF1DE5F18}" type="presOf" srcId="{EB6F790B-7D69-4F6D-B63D-10B288D0A8EF}" destId="{76B47A72-555F-4F0B-A445-DB42A01C9607}" srcOrd="0" destOrd="0" presId="urn:microsoft.com/office/officeart/2005/8/layout/orgChart1"/>
    <dgm:cxn modelId="{92044CD5-ABB1-40C9-85EF-04481A84BA12}" type="presOf" srcId="{289D28CF-6C1F-4855-9FA9-495466CD7AE6}" destId="{AE2398CE-BC31-4D7E-BDD7-F060785E6D8A}" srcOrd="0" destOrd="0" presId="urn:microsoft.com/office/officeart/2005/8/layout/orgChart1"/>
    <dgm:cxn modelId="{A6ABD5D7-9080-4F92-861D-F4CE334B3E03}" srcId="{0AB31999-505D-4BDB-A893-486BEFF050B8}" destId="{C896EA14-B69A-4FE1-A326-33E1DFE42BF3}" srcOrd="3" destOrd="0" parTransId="{C9DA21B4-CEA9-4512-8F08-750D33AFDF0B}" sibTransId="{1E7A361E-A3CA-4959-A2DB-D0FF7B47A061}"/>
    <dgm:cxn modelId="{A6BBE1D7-4743-4F97-B5FD-185B31F5C191}" type="presOf" srcId="{70815454-8182-468C-9308-5A38D3CC415E}" destId="{B67A039E-2D78-4CB5-A8A6-53C14F62D78D}" srcOrd="0" destOrd="0" presId="urn:microsoft.com/office/officeart/2005/8/layout/orgChart1"/>
    <dgm:cxn modelId="{1FCAE5D7-A538-4CBA-9288-ED7DB5236BA8}" srcId="{DCACE99B-0E23-489D-AE65-C1D4BFF788A1}" destId="{219EFC03-2E53-41AC-9B1A-AEE111889A4E}" srcOrd="4" destOrd="0" parTransId="{39DB4118-93E7-426B-A807-389716B01653}" sibTransId="{713D8C0A-69F4-4E48-8D16-FD9BB8B16949}"/>
    <dgm:cxn modelId="{A2E1FBD9-2F35-412D-8D75-028A5041A78C}" srcId="{39B0E99C-618B-4199-8C94-5B854D026B98}" destId="{A74E09E7-4CE4-4719-8B89-6F8CEEFC5259}" srcOrd="0" destOrd="0" parTransId="{B7AB224F-BB40-4517-96F9-0103EBB02481}" sibTransId="{A905DE81-5620-4F39-B188-51EFF2105C79}"/>
    <dgm:cxn modelId="{4D1C6CDD-AD09-4021-A809-DCA6DA017953}" type="presOf" srcId="{2B00B3DD-C3F7-4AC6-8AD2-49D82237E8C1}" destId="{ED5D07C9-7A73-4B31-999A-7E9C8B4DC9CA}" srcOrd="0" destOrd="0" presId="urn:microsoft.com/office/officeart/2005/8/layout/orgChart1"/>
    <dgm:cxn modelId="{54D7E4E0-3795-4581-B068-8E7D7D3BFC1D}" srcId="{BABB1450-DFE4-44AB-8A65-21A8A32B07D0}" destId="{41ED3FB7-141D-40CC-AE96-454E7DA6C80A}" srcOrd="6" destOrd="0" parTransId="{E6555E78-6C40-46F9-8836-53AA6010370F}" sibTransId="{6F4E4DEA-D589-458F-9D49-F86F96E0F7A2}"/>
    <dgm:cxn modelId="{101BB8E2-3957-4B6F-A601-C7F1161A9EAC}" type="presOf" srcId="{44D0EF01-418B-4442-83DA-1F7926506C38}" destId="{64467D0C-D9A3-4657-9F57-F82F974FF520}" srcOrd="1" destOrd="0" presId="urn:microsoft.com/office/officeart/2005/8/layout/orgChart1"/>
    <dgm:cxn modelId="{021E34E4-D848-4C30-98AF-D8EC462995F8}" srcId="{0AB31999-505D-4BDB-A893-486BEFF050B8}" destId="{EB590236-4B18-4336-8048-7D43D7F7B523}" srcOrd="4" destOrd="0" parTransId="{43DF3458-2DCB-4AE8-8A7F-7FCE25ACF996}" sibTransId="{C5D0D1C2-1055-4F55-807D-BB9829B52CD0}"/>
    <dgm:cxn modelId="{664260E5-87A5-4B0D-87DA-995C9D3487FA}" srcId="{DCACE99B-0E23-489D-AE65-C1D4BFF788A1}" destId="{9D51ABE1-0765-4D4F-A289-6AB1BA461E18}" srcOrd="3" destOrd="0" parTransId="{55896B93-A1E6-4E91-9F07-C1B1737A0E43}" sibTransId="{101FA0B9-F01E-413D-BCB7-A158E6F14B91}"/>
    <dgm:cxn modelId="{8928D4E6-2185-4ECC-B69C-15BC7553AA90}" type="presOf" srcId="{55896B93-A1E6-4E91-9F07-C1B1737A0E43}" destId="{B5045B95-061B-473F-8119-B3EAF46E7AFA}" srcOrd="0" destOrd="0" presId="urn:microsoft.com/office/officeart/2005/8/layout/orgChart1"/>
    <dgm:cxn modelId="{364167E7-4063-479E-A71D-8F1ACAD17C71}" srcId="{8104F092-2892-40CD-85D3-B9448DC11D85}" destId="{BABB1450-DFE4-44AB-8A65-21A8A32B07D0}" srcOrd="4" destOrd="0" parTransId="{8F3DFCF8-A2ED-4704-B4EC-E86AFD5373C2}" sibTransId="{3B8B9F90-BA8B-4CC2-B3B3-9552402A9BCB}"/>
    <dgm:cxn modelId="{064B95EB-886D-4D04-B3B0-AD6DB1CD1031}" type="presOf" srcId="{39B0E99C-618B-4199-8C94-5B854D026B98}" destId="{D98F8D59-14F4-41E3-96A3-4464561FC70D}" srcOrd="0" destOrd="0" presId="urn:microsoft.com/office/officeart/2005/8/layout/orgChart1"/>
    <dgm:cxn modelId="{0A7CC5EB-6EAC-499E-A16B-B96D10229480}" type="presOf" srcId="{BABB1450-DFE4-44AB-8A65-21A8A32B07D0}" destId="{FEB47FEE-25DD-4169-8FB7-6BFF3C97F524}" srcOrd="0" destOrd="0" presId="urn:microsoft.com/office/officeart/2005/8/layout/orgChart1"/>
    <dgm:cxn modelId="{BC4AB1EC-AB31-4C74-91C7-4EE798DEA162}" srcId="{BABB1450-DFE4-44AB-8A65-21A8A32B07D0}" destId="{BE7D8656-33F9-4E08-8A73-34E41A022FAA}" srcOrd="0" destOrd="0" parTransId="{045B5FD0-295D-4796-A259-80F076BC85DF}" sibTransId="{05BD08B3-795B-4F7F-8D4A-BBDAD573C153}"/>
    <dgm:cxn modelId="{CA2757EE-9958-4018-96C7-C8EFDD6240C5}" type="presOf" srcId="{516F3213-EE57-430E-9750-F446A45A36F8}" destId="{929D1E03-965F-4DD7-93DE-8A8499879656}" srcOrd="0" destOrd="0" presId="urn:microsoft.com/office/officeart/2005/8/layout/orgChart1"/>
    <dgm:cxn modelId="{786446EF-99F2-482B-B480-F390345074B8}" type="presOf" srcId="{1EAC30AD-A056-4CAF-BB1F-F20B09D72121}" destId="{BC92E6BF-D02C-4F7B-A6D6-22281D534E6A}" srcOrd="0" destOrd="0" presId="urn:microsoft.com/office/officeart/2005/8/layout/orgChart1"/>
    <dgm:cxn modelId="{48A47FEF-0171-4F93-B309-5A549306E308}" srcId="{DCACE99B-0E23-489D-AE65-C1D4BFF788A1}" destId="{70815454-8182-468C-9308-5A38D3CC415E}" srcOrd="2" destOrd="0" parTransId="{1165D63B-C28A-4839-A31C-3A879E7053A8}" sibTransId="{8CB0E1C0-DB11-48DD-96D4-EE4779BDD042}"/>
    <dgm:cxn modelId="{694DC5EF-8B4C-45DF-BDC2-1E22FFBDBC51}" type="presOf" srcId="{F2E70226-F211-4CA6-8275-5D6E9CCA3051}" destId="{CC7660CE-8E7C-4E75-A5A9-2E059469A501}" srcOrd="0" destOrd="0" presId="urn:microsoft.com/office/officeart/2005/8/layout/orgChart1"/>
    <dgm:cxn modelId="{49026CF3-7737-48E2-9A9D-01995C609BDF}" type="presOf" srcId="{75A729FE-8BF9-4FA9-A71B-24894E521E15}" destId="{B2068167-F964-4ABE-8BF3-F880C05BED58}" srcOrd="0" destOrd="0" presId="urn:microsoft.com/office/officeart/2005/8/layout/orgChart1"/>
    <dgm:cxn modelId="{A73788F4-57B7-419B-85CC-1654DA59A238}" type="presOf" srcId="{6BD581E1-8765-4FE6-9FBC-B83C4071EE75}" destId="{EAB304D6-D20F-415C-B721-DB1E244FCB79}" srcOrd="1" destOrd="0" presId="urn:microsoft.com/office/officeart/2005/8/layout/orgChart1"/>
    <dgm:cxn modelId="{472F88FC-7D79-40F7-9D1A-631371094FFF}" srcId="{0AB31999-505D-4BDB-A893-486BEFF050B8}" destId="{1EAC30AD-A056-4CAF-BB1F-F20B09D72121}" srcOrd="0" destOrd="0" parTransId="{1788C347-69E4-4328-BC56-D3A7DCB3C093}" sibTransId="{DE91C0D2-D13C-4AB1-9408-C1CC051E70A5}"/>
    <dgm:cxn modelId="{99DCACFF-87A5-483B-9FCE-99C773D9397C}" type="presOf" srcId="{57811302-D237-4862-B9F4-0A030853E5F9}" destId="{34F1C767-5966-4602-A128-12376C856055}" srcOrd="1" destOrd="0" presId="urn:microsoft.com/office/officeart/2005/8/layout/orgChart1"/>
    <dgm:cxn modelId="{75585363-96B7-4319-A7B5-A2B83C1BF064}" type="presParOf" srcId="{34AB423C-6D40-4DBA-A76C-A44CE4371E0F}" destId="{C12C93BF-0024-46EF-8011-CE777C06C882}" srcOrd="0" destOrd="0" presId="urn:microsoft.com/office/officeart/2005/8/layout/orgChart1"/>
    <dgm:cxn modelId="{A0419588-61F4-4E85-9966-5D8B68756365}" type="presParOf" srcId="{C12C93BF-0024-46EF-8011-CE777C06C882}" destId="{9FCCF56E-2DC5-46A1-82B4-A31287EA7829}" srcOrd="0" destOrd="0" presId="urn:microsoft.com/office/officeart/2005/8/layout/orgChart1"/>
    <dgm:cxn modelId="{F99B16B7-6190-41B4-93F6-C151C2FC7B8E}" type="presParOf" srcId="{9FCCF56E-2DC5-46A1-82B4-A31287EA7829}" destId="{C1C8696E-BACB-4F14-97EA-2220663BFAED}" srcOrd="0" destOrd="0" presId="urn:microsoft.com/office/officeart/2005/8/layout/orgChart1"/>
    <dgm:cxn modelId="{F7BED848-C4E7-4F03-871E-06F353EC915D}" type="presParOf" srcId="{9FCCF56E-2DC5-46A1-82B4-A31287EA7829}" destId="{F629DA7B-1C5F-42A5-9DC4-FF13EED9BF5E}" srcOrd="1" destOrd="0" presId="urn:microsoft.com/office/officeart/2005/8/layout/orgChart1"/>
    <dgm:cxn modelId="{041B1494-A7F8-4DBC-8082-DBF76EE8D86D}" type="presParOf" srcId="{C12C93BF-0024-46EF-8011-CE777C06C882}" destId="{7C253525-7597-45CE-B43F-DCB89FEFCF5F}" srcOrd="1" destOrd="0" presId="urn:microsoft.com/office/officeart/2005/8/layout/orgChart1"/>
    <dgm:cxn modelId="{2281E769-7C61-4D02-9788-87C3A9D41EAD}" type="presParOf" srcId="{7C253525-7597-45CE-B43F-DCB89FEFCF5F}" destId="{CBE48EA2-D06E-4B07-8904-7B2B1EEE0E3C}" srcOrd="0" destOrd="0" presId="urn:microsoft.com/office/officeart/2005/8/layout/orgChart1"/>
    <dgm:cxn modelId="{4AEA081B-86FC-4F67-8DCA-9E058D34AA04}" type="presParOf" srcId="{7C253525-7597-45CE-B43F-DCB89FEFCF5F}" destId="{B56BEF84-5750-4AE1-AA53-A94698ED81E7}" srcOrd="1" destOrd="0" presId="urn:microsoft.com/office/officeart/2005/8/layout/orgChart1"/>
    <dgm:cxn modelId="{CB14F8B8-04F1-4551-9936-CBAAF37407B5}" type="presParOf" srcId="{B56BEF84-5750-4AE1-AA53-A94698ED81E7}" destId="{BBC373ED-9790-4A80-B05C-0FB6B3F3B297}" srcOrd="0" destOrd="0" presId="urn:microsoft.com/office/officeart/2005/8/layout/orgChart1"/>
    <dgm:cxn modelId="{E38D75A3-6A30-459F-B075-AEF49D0DD7FC}" type="presParOf" srcId="{BBC373ED-9790-4A80-B05C-0FB6B3F3B297}" destId="{C0F477B2-B2D8-421E-97A7-2A1AD0BA8081}" srcOrd="0" destOrd="0" presId="urn:microsoft.com/office/officeart/2005/8/layout/orgChart1"/>
    <dgm:cxn modelId="{74468217-FDA0-4D45-9A7B-49C8BE573AF7}" type="presParOf" srcId="{BBC373ED-9790-4A80-B05C-0FB6B3F3B297}" destId="{82D02461-F622-4C51-B70D-E7532A76F095}" srcOrd="1" destOrd="0" presId="urn:microsoft.com/office/officeart/2005/8/layout/orgChart1"/>
    <dgm:cxn modelId="{3A4F740D-15B6-4F20-8A1A-71A200589BD0}" type="presParOf" srcId="{B56BEF84-5750-4AE1-AA53-A94698ED81E7}" destId="{3E70E708-20A4-48B1-B693-4E0366561F8C}" srcOrd="1" destOrd="0" presId="urn:microsoft.com/office/officeart/2005/8/layout/orgChart1"/>
    <dgm:cxn modelId="{388C175A-DA0F-4D4A-B308-6D7484866FCE}" type="presParOf" srcId="{B56BEF84-5750-4AE1-AA53-A94698ED81E7}" destId="{8AB9F88A-5B9C-4C87-9B71-242D0F515F34}" srcOrd="2" destOrd="0" presId="urn:microsoft.com/office/officeart/2005/8/layout/orgChart1"/>
    <dgm:cxn modelId="{D4B97BF8-702C-4BC1-AD52-ED95FCC82484}" type="presParOf" srcId="{7C253525-7597-45CE-B43F-DCB89FEFCF5F}" destId="{F334679C-4FC5-4F70-B957-A07DD6327495}" srcOrd="2" destOrd="0" presId="urn:microsoft.com/office/officeart/2005/8/layout/orgChart1"/>
    <dgm:cxn modelId="{235A6746-0665-4CFF-8B4B-95287675EF8D}" type="presParOf" srcId="{7C253525-7597-45CE-B43F-DCB89FEFCF5F}" destId="{4F21B540-9C01-4B37-B375-5750FE9AFA7D}" srcOrd="3" destOrd="0" presId="urn:microsoft.com/office/officeart/2005/8/layout/orgChart1"/>
    <dgm:cxn modelId="{5C439A11-0894-45F8-A632-83988659B24E}" type="presParOf" srcId="{4F21B540-9C01-4B37-B375-5750FE9AFA7D}" destId="{76EA20B8-FDCE-45D7-85C0-34C4BCEDF958}" srcOrd="0" destOrd="0" presId="urn:microsoft.com/office/officeart/2005/8/layout/orgChart1"/>
    <dgm:cxn modelId="{81BABF39-B9F9-4561-8854-F52D7C0CC563}" type="presParOf" srcId="{76EA20B8-FDCE-45D7-85C0-34C4BCEDF958}" destId="{5F36F87A-321B-40B0-9427-9236C17C936C}" srcOrd="0" destOrd="0" presId="urn:microsoft.com/office/officeart/2005/8/layout/orgChart1"/>
    <dgm:cxn modelId="{CC6F61CE-3887-4217-A633-7A711479DFC9}" type="presParOf" srcId="{76EA20B8-FDCE-45D7-85C0-34C4BCEDF958}" destId="{68C187D1-9E7A-44C1-A3AC-B88E75EC13E1}" srcOrd="1" destOrd="0" presId="urn:microsoft.com/office/officeart/2005/8/layout/orgChart1"/>
    <dgm:cxn modelId="{96E1DD9C-8D46-40EA-90DF-0390E5D0C556}" type="presParOf" srcId="{4F21B540-9C01-4B37-B375-5750FE9AFA7D}" destId="{8E1161B0-3603-4565-A334-A98BEB3BFFA9}" srcOrd="1" destOrd="0" presId="urn:microsoft.com/office/officeart/2005/8/layout/orgChart1"/>
    <dgm:cxn modelId="{44AFE6A5-2562-491C-8E4E-361B12B0E03D}" type="presParOf" srcId="{4F21B540-9C01-4B37-B375-5750FE9AFA7D}" destId="{97D96951-D7F0-4B58-BB2F-ABD229D4243A}" srcOrd="2" destOrd="0" presId="urn:microsoft.com/office/officeart/2005/8/layout/orgChart1"/>
    <dgm:cxn modelId="{37C68B0B-87D6-4645-9F48-04966A26E04F}" type="presParOf" srcId="{7C253525-7597-45CE-B43F-DCB89FEFCF5F}" destId="{7259E980-375A-4A60-AE1B-CB94D2D93ECC}" srcOrd="4" destOrd="0" presId="urn:microsoft.com/office/officeart/2005/8/layout/orgChart1"/>
    <dgm:cxn modelId="{0CD48E45-BCDB-4FC8-B74B-37F791AB1B2B}" type="presParOf" srcId="{7C253525-7597-45CE-B43F-DCB89FEFCF5F}" destId="{49AC698D-FEAB-480D-8AD4-D67A01BC655D}" srcOrd="5" destOrd="0" presId="urn:microsoft.com/office/officeart/2005/8/layout/orgChart1"/>
    <dgm:cxn modelId="{EDD79AF9-DAF9-4D15-80FC-CE3E017400B8}" type="presParOf" srcId="{49AC698D-FEAB-480D-8AD4-D67A01BC655D}" destId="{B3563F91-D307-4679-8DAD-F07132A6D449}" srcOrd="0" destOrd="0" presId="urn:microsoft.com/office/officeart/2005/8/layout/orgChart1"/>
    <dgm:cxn modelId="{7DC7081F-E6DD-4850-B62D-F14B08BDCA61}" type="presParOf" srcId="{B3563F91-D307-4679-8DAD-F07132A6D449}" destId="{B67A039E-2D78-4CB5-A8A6-53C14F62D78D}" srcOrd="0" destOrd="0" presId="urn:microsoft.com/office/officeart/2005/8/layout/orgChart1"/>
    <dgm:cxn modelId="{511A9034-9CD4-471F-B233-EB82DACF3EF7}" type="presParOf" srcId="{B3563F91-D307-4679-8DAD-F07132A6D449}" destId="{F7FC8DB5-A48A-46C7-BE45-EF835F1B897D}" srcOrd="1" destOrd="0" presId="urn:microsoft.com/office/officeart/2005/8/layout/orgChart1"/>
    <dgm:cxn modelId="{D7153E60-189B-4671-8727-C0CF52B8076A}" type="presParOf" srcId="{49AC698D-FEAB-480D-8AD4-D67A01BC655D}" destId="{4641C900-BE1B-48BA-8A8A-C150F3434DE1}" srcOrd="1" destOrd="0" presId="urn:microsoft.com/office/officeart/2005/8/layout/orgChart1"/>
    <dgm:cxn modelId="{BFA48C41-6C9F-4FF3-93F3-56AC43F2F4DC}" type="presParOf" srcId="{49AC698D-FEAB-480D-8AD4-D67A01BC655D}" destId="{E4E4B7FD-4622-4C6A-87BE-F1E2D04B7895}" srcOrd="2" destOrd="0" presId="urn:microsoft.com/office/officeart/2005/8/layout/orgChart1"/>
    <dgm:cxn modelId="{8E2477A1-1FAC-406E-A2F9-2BB90E2474B9}" type="presParOf" srcId="{7C253525-7597-45CE-B43F-DCB89FEFCF5F}" destId="{B5045B95-061B-473F-8119-B3EAF46E7AFA}" srcOrd="6" destOrd="0" presId="urn:microsoft.com/office/officeart/2005/8/layout/orgChart1"/>
    <dgm:cxn modelId="{AE0FBC69-9A5A-4399-8BD8-1216E3374B2F}" type="presParOf" srcId="{7C253525-7597-45CE-B43F-DCB89FEFCF5F}" destId="{75EFA443-0742-4B99-A0FE-6B8BAB89E8F3}" srcOrd="7" destOrd="0" presId="urn:microsoft.com/office/officeart/2005/8/layout/orgChart1"/>
    <dgm:cxn modelId="{B564E0F0-7093-401C-A30E-BF2F81B23A63}" type="presParOf" srcId="{75EFA443-0742-4B99-A0FE-6B8BAB89E8F3}" destId="{3BFE27FB-556A-46C5-99A4-EC5EF6BA94C3}" srcOrd="0" destOrd="0" presId="urn:microsoft.com/office/officeart/2005/8/layout/orgChart1"/>
    <dgm:cxn modelId="{5672D314-7700-4C36-9DC6-0BF14A890880}" type="presParOf" srcId="{3BFE27FB-556A-46C5-99A4-EC5EF6BA94C3}" destId="{D375F9CA-62E5-4A5F-A3C9-28B27D5C90AF}" srcOrd="0" destOrd="0" presId="urn:microsoft.com/office/officeart/2005/8/layout/orgChart1"/>
    <dgm:cxn modelId="{1395DE2A-C1FA-4FD8-8A90-115EE7EEECC3}" type="presParOf" srcId="{3BFE27FB-556A-46C5-99A4-EC5EF6BA94C3}" destId="{6EFBC60F-AF55-47F5-9D88-5D9AF5A8437B}" srcOrd="1" destOrd="0" presId="urn:microsoft.com/office/officeart/2005/8/layout/orgChart1"/>
    <dgm:cxn modelId="{0711BA85-099A-4D98-8219-56F4A14AE099}" type="presParOf" srcId="{75EFA443-0742-4B99-A0FE-6B8BAB89E8F3}" destId="{2581701A-8F40-413C-80EB-2EF4651EEBCD}" srcOrd="1" destOrd="0" presId="urn:microsoft.com/office/officeart/2005/8/layout/orgChart1"/>
    <dgm:cxn modelId="{D8450C31-9153-46B5-8FD5-7BE7060DDF7F}" type="presParOf" srcId="{75EFA443-0742-4B99-A0FE-6B8BAB89E8F3}" destId="{8DE7E09E-6440-4730-A8C0-3940D85B2B53}" srcOrd="2" destOrd="0" presId="urn:microsoft.com/office/officeart/2005/8/layout/orgChart1"/>
    <dgm:cxn modelId="{F8A8F585-D418-4B69-BCCE-EB9C8ACF8203}" type="presParOf" srcId="{7C253525-7597-45CE-B43F-DCB89FEFCF5F}" destId="{D1C56194-A4CA-4043-B21A-EDF71817C211}" srcOrd="8" destOrd="0" presId="urn:microsoft.com/office/officeart/2005/8/layout/orgChart1"/>
    <dgm:cxn modelId="{90DEC4A4-337C-4C68-8EA1-BE7FC79B96DE}" type="presParOf" srcId="{7C253525-7597-45CE-B43F-DCB89FEFCF5F}" destId="{A5BC345B-4148-440D-8FC8-4B7B24591E89}" srcOrd="9" destOrd="0" presId="urn:microsoft.com/office/officeart/2005/8/layout/orgChart1"/>
    <dgm:cxn modelId="{18ED2408-DEB2-4BD0-A931-4E3EC85DF3EB}" type="presParOf" srcId="{A5BC345B-4148-440D-8FC8-4B7B24591E89}" destId="{613A0152-E8D8-4FB9-84B4-F8EE5558D918}" srcOrd="0" destOrd="0" presId="urn:microsoft.com/office/officeart/2005/8/layout/orgChart1"/>
    <dgm:cxn modelId="{22F37719-04F6-4323-AD8D-E2850925D2C0}" type="presParOf" srcId="{613A0152-E8D8-4FB9-84B4-F8EE5558D918}" destId="{D1C3E4A7-83CB-4286-9507-4972736B1D71}" srcOrd="0" destOrd="0" presId="urn:microsoft.com/office/officeart/2005/8/layout/orgChart1"/>
    <dgm:cxn modelId="{ECD73D3E-1AA0-4028-9946-D1E91302AFEA}" type="presParOf" srcId="{613A0152-E8D8-4FB9-84B4-F8EE5558D918}" destId="{42DB59D6-B1D3-4D77-BD9F-11F9B57D709E}" srcOrd="1" destOrd="0" presId="urn:microsoft.com/office/officeart/2005/8/layout/orgChart1"/>
    <dgm:cxn modelId="{3464CAD9-67AC-4646-B92F-730153816A8A}" type="presParOf" srcId="{A5BC345B-4148-440D-8FC8-4B7B24591E89}" destId="{DB09185F-BBAE-43F4-9864-236EACCBA856}" srcOrd="1" destOrd="0" presId="urn:microsoft.com/office/officeart/2005/8/layout/orgChart1"/>
    <dgm:cxn modelId="{04628ED8-74AF-4662-A48A-FA85B1ADD8F5}" type="presParOf" srcId="{A5BC345B-4148-440D-8FC8-4B7B24591E89}" destId="{265490C9-9A1A-4871-991C-FE04181AED6D}" srcOrd="2" destOrd="0" presId="urn:microsoft.com/office/officeart/2005/8/layout/orgChart1"/>
    <dgm:cxn modelId="{6A57574D-748D-4972-AB8F-B845F0378F87}" type="presParOf" srcId="{C12C93BF-0024-46EF-8011-CE777C06C882}" destId="{35BB3D43-7BD9-4828-AD1A-3A1337C3E376}" srcOrd="2" destOrd="0" presId="urn:microsoft.com/office/officeart/2005/8/layout/orgChart1"/>
    <dgm:cxn modelId="{3BEFA2E2-C973-4A04-8019-B7D10DD2129F}" type="presParOf" srcId="{34AB423C-6D40-4DBA-A76C-A44CE4371E0F}" destId="{44486179-DBA6-47C6-86A8-566D3F3DF65F}" srcOrd="1" destOrd="0" presId="urn:microsoft.com/office/officeart/2005/8/layout/orgChart1"/>
    <dgm:cxn modelId="{A96B9D84-F3C2-482F-B8D6-F78ED03AD3FC}" type="presParOf" srcId="{44486179-DBA6-47C6-86A8-566D3F3DF65F}" destId="{3149CD27-DD25-4D3F-9DA7-63CEC8409F45}" srcOrd="0" destOrd="0" presId="urn:microsoft.com/office/officeart/2005/8/layout/orgChart1"/>
    <dgm:cxn modelId="{9FA55B3C-D515-48B3-A6AA-4A007CE69E58}" type="presParOf" srcId="{3149CD27-DD25-4D3F-9DA7-63CEC8409F45}" destId="{D98F8D59-14F4-41E3-96A3-4464561FC70D}" srcOrd="0" destOrd="0" presId="urn:microsoft.com/office/officeart/2005/8/layout/orgChart1"/>
    <dgm:cxn modelId="{17D6EFAE-4F06-4E89-948C-C3AA594BD731}" type="presParOf" srcId="{3149CD27-DD25-4D3F-9DA7-63CEC8409F45}" destId="{76C8184F-E3E0-49EC-A93A-76C3C35D7091}" srcOrd="1" destOrd="0" presId="urn:microsoft.com/office/officeart/2005/8/layout/orgChart1"/>
    <dgm:cxn modelId="{DD59BE2B-54F2-4002-8398-6B23F97F4B02}" type="presParOf" srcId="{44486179-DBA6-47C6-86A8-566D3F3DF65F}" destId="{68EEC5D5-4EDF-49BF-8E34-D2678DABC9D3}" srcOrd="1" destOrd="0" presId="urn:microsoft.com/office/officeart/2005/8/layout/orgChart1"/>
    <dgm:cxn modelId="{EE9F5A85-0682-4167-8A52-A34DC2F8405D}" type="presParOf" srcId="{68EEC5D5-4EDF-49BF-8E34-D2678DABC9D3}" destId="{BB87CA0F-AB6C-41D5-A356-4F90141B19D2}" srcOrd="0" destOrd="0" presId="urn:microsoft.com/office/officeart/2005/8/layout/orgChart1"/>
    <dgm:cxn modelId="{C9A8A491-20DC-48E8-AF51-A24C8AEB6BC7}" type="presParOf" srcId="{68EEC5D5-4EDF-49BF-8E34-D2678DABC9D3}" destId="{17EE57AB-265F-4556-9CE1-FD7BF24A834C}" srcOrd="1" destOrd="0" presId="urn:microsoft.com/office/officeart/2005/8/layout/orgChart1"/>
    <dgm:cxn modelId="{DDD53315-8695-4E53-8325-28CCC2115046}" type="presParOf" srcId="{17EE57AB-265F-4556-9CE1-FD7BF24A834C}" destId="{7BD54420-10C9-47EB-AB52-DD7596332256}" srcOrd="0" destOrd="0" presId="urn:microsoft.com/office/officeart/2005/8/layout/orgChart1"/>
    <dgm:cxn modelId="{62FA651C-E4D0-40D1-AAF1-90A373B6525B}" type="presParOf" srcId="{7BD54420-10C9-47EB-AB52-DD7596332256}" destId="{89ED1AA1-4D7A-4CA8-9314-20E90E1021CE}" srcOrd="0" destOrd="0" presId="urn:microsoft.com/office/officeart/2005/8/layout/orgChart1"/>
    <dgm:cxn modelId="{83009816-0DE6-46BD-81B7-6880FD38B8CF}" type="presParOf" srcId="{7BD54420-10C9-47EB-AB52-DD7596332256}" destId="{63AA921C-55E9-49C1-B1AB-47E385B0FE43}" srcOrd="1" destOrd="0" presId="urn:microsoft.com/office/officeart/2005/8/layout/orgChart1"/>
    <dgm:cxn modelId="{E0728A1E-2F37-450C-A726-8671DC59D093}" type="presParOf" srcId="{17EE57AB-265F-4556-9CE1-FD7BF24A834C}" destId="{4E7700B3-24CF-44CA-A472-98120FA5081F}" srcOrd="1" destOrd="0" presId="urn:microsoft.com/office/officeart/2005/8/layout/orgChart1"/>
    <dgm:cxn modelId="{5DD1FF01-293C-4811-BAD2-92D8CF9977A2}" type="presParOf" srcId="{17EE57AB-265F-4556-9CE1-FD7BF24A834C}" destId="{701ABAC0-4BA4-4D0D-83D3-B4673D35DA6A}" srcOrd="2" destOrd="0" presId="urn:microsoft.com/office/officeart/2005/8/layout/orgChart1"/>
    <dgm:cxn modelId="{84311C56-AA6A-4804-8F46-993C3659719D}" type="presParOf" srcId="{68EEC5D5-4EDF-49BF-8E34-D2678DABC9D3}" destId="{894A8D1D-7EA7-471D-A115-E37F5391031C}" srcOrd="2" destOrd="0" presId="urn:microsoft.com/office/officeart/2005/8/layout/orgChart1"/>
    <dgm:cxn modelId="{255CD9DF-C763-433E-BA3F-ACA7B8815264}" type="presParOf" srcId="{68EEC5D5-4EDF-49BF-8E34-D2678DABC9D3}" destId="{731D6FC8-8B08-4E02-950E-DFAC24D7C900}" srcOrd="3" destOrd="0" presId="urn:microsoft.com/office/officeart/2005/8/layout/orgChart1"/>
    <dgm:cxn modelId="{26E58510-2379-4546-BAE0-E8977838C79B}" type="presParOf" srcId="{731D6FC8-8B08-4E02-950E-DFAC24D7C900}" destId="{3157089D-1369-49C0-B2BE-A595E03FFABF}" srcOrd="0" destOrd="0" presId="urn:microsoft.com/office/officeart/2005/8/layout/orgChart1"/>
    <dgm:cxn modelId="{91BAF480-F598-4753-A49D-3B571564B254}" type="presParOf" srcId="{3157089D-1369-49C0-B2BE-A595E03FFABF}" destId="{A465E041-A6EE-4A80-9726-C732758361A0}" srcOrd="0" destOrd="0" presId="urn:microsoft.com/office/officeart/2005/8/layout/orgChart1"/>
    <dgm:cxn modelId="{E143BB14-DA27-4EF9-8997-78F752140F9F}" type="presParOf" srcId="{3157089D-1369-49C0-B2BE-A595E03FFABF}" destId="{CF8C50BC-15F6-4CB1-9ADF-FD453C6E66E1}" srcOrd="1" destOrd="0" presId="urn:microsoft.com/office/officeart/2005/8/layout/orgChart1"/>
    <dgm:cxn modelId="{36102A2A-6F09-431E-9E9E-F376532D317A}" type="presParOf" srcId="{731D6FC8-8B08-4E02-950E-DFAC24D7C900}" destId="{889FBFC9-9B9E-4932-B326-C952A81DFAB2}" srcOrd="1" destOrd="0" presId="urn:microsoft.com/office/officeart/2005/8/layout/orgChart1"/>
    <dgm:cxn modelId="{FE2EFC4F-98C8-449A-A3A4-1A643F7BEA27}" type="presParOf" srcId="{731D6FC8-8B08-4E02-950E-DFAC24D7C900}" destId="{9605F7FD-A3DC-4C43-BCD1-6E44B20C27F6}" srcOrd="2" destOrd="0" presId="urn:microsoft.com/office/officeart/2005/8/layout/orgChart1"/>
    <dgm:cxn modelId="{7B015C86-43D3-4EEF-8B70-DCE7BEACD5BD}" type="presParOf" srcId="{68EEC5D5-4EDF-49BF-8E34-D2678DABC9D3}" destId="{35DA6AA6-3AA0-44DE-9E84-3E4358C79B5B}" srcOrd="4" destOrd="0" presId="urn:microsoft.com/office/officeart/2005/8/layout/orgChart1"/>
    <dgm:cxn modelId="{3ADFD287-FCD9-48D8-B1E1-5D6EF1445F46}" type="presParOf" srcId="{68EEC5D5-4EDF-49BF-8E34-D2678DABC9D3}" destId="{B12313C0-B21A-4847-8C2A-FFF3FE143A73}" srcOrd="5" destOrd="0" presId="urn:microsoft.com/office/officeart/2005/8/layout/orgChart1"/>
    <dgm:cxn modelId="{5CAD8F17-5DF6-4327-8B1D-C3A11CA3B973}" type="presParOf" srcId="{B12313C0-B21A-4847-8C2A-FFF3FE143A73}" destId="{A10CE118-937F-4135-AA14-1DDD46CE9C05}" srcOrd="0" destOrd="0" presId="urn:microsoft.com/office/officeart/2005/8/layout/orgChart1"/>
    <dgm:cxn modelId="{A2F2D5BE-7B35-47E0-87A1-10E0D9692AF9}" type="presParOf" srcId="{A10CE118-937F-4135-AA14-1DDD46CE9C05}" destId="{76ACB8B9-7208-4724-AF4E-864E63712138}" srcOrd="0" destOrd="0" presId="urn:microsoft.com/office/officeart/2005/8/layout/orgChart1"/>
    <dgm:cxn modelId="{FEFDD373-73FE-4D3F-AC1E-55EFEA45EAD0}" type="presParOf" srcId="{A10CE118-937F-4135-AA14-1DDD46CE9C05}" destId="{712F329D-8E93-4C49-885D-C5035B3DF164}" srcOrd="1" destOrd="0" presId="urn:microsoft.com/office/officeart/2005/8/layout/orgChart1"/>
    <dgm:cxn modelId="{03244DB2-BA08-4E5E-A2ED-119569213FAA}" type="presParOf" srcId="{B12313C0-B21A-4847-8C2A-FFF3FE143A73}" destId="{A01079F5-E44D-40E0-AEE0-6848BC389E6D}" srcOrd="1" destOrd="0" presId="urn:microsoft.com/office/officeart/2005/8/layout/orgChart1"/>
    <dgm:cxn modelId="{5B28625B-0784-4EE0-8BB8-F263C77C4BEC}" type="presParOf" srcId="{B12313C0-B21A-4847-8C2A-FFF3FE143A73}" destId="{656E1220-57E9-4E0E-9337-B97A052EEB9B}" srcOrd="2" destOrd="0" presId="urn:microsoft.com/office/officeart/2005/8/layout/orgChart1"/>
    <dgm:cxn modelId="{7CCBC8D1-1C5D-4262-A538-4A1D97249232}" type="presParOf" srcId="{68EEC5D5-4EDF-49BF-8E34-D2678DABC9D3}" destId="{2A6100A5-0029-4D26-985B-8C6E04170F7E}" srcOrd="6" destOrd="0" presId="urn:microsoft.com/office/officeart/2005/8/layout/orgChart1"/>
    <dgm:cxn modelId="{0EE7E0AC-8599-4C15-9159-E2C6F18FE342}" type="presParOf" srcId="{68EEC5D5-4EDF-49BF-8E34-D2678DABC9D3}" destId="{0F7982AB-950A-4D91-BAF6-AB34EFF41E7B}" srcOrd="7" destOrd="0" presId="urn:microsoft.com/office/officeart/2005/8/layout/orgChart1"/>
    <dgm:cxn modelId="{F75F5407-416F-46E9-A768-F987C19033EF}" type="presParOf" srcId="{0F7982AB-950A-4D91-BAF6-AB34EFF41E7B}" destId="{9EFB9443-8BA3-44CB-9B83-D46CADC8998C}" srcOrd="0" destOrd="0" presId="urn:microsoft.com/office/officeart/2005/8/layout/orgChart1"/>
    <dgm:cxn modelId="{E234594D-39EA-423F-B281-09A2C4216424}" type="presParOf" srcId="{9EFB9443-8BA3-44CB-9B83-D46CADC8998C}" destId="{A9B938C8-1896-4863-95FC-B88D4BED4356}" srcOrd="0" destOrd="0" presId="urn:microsoft.com/office/officeart/2005/8/layout/orgChart1"/>
    <dgm:cxn modelId="{1FC16B5D-0A44-4A30-B433-8E65C9E1D36D}" type="presParOf" srcId="{9EFB9443-8BA3-44CB-9B83-D46CADC8998C}" destId="{CCCD1993-3F37-4FDD-978A-D253F795802E}" srcOrd="1" destOrd="0" presId="urn:microsoft.com/office/officeart/2005/8/layout/orgChart1"/>
    <dgm:cxn modelId="{08F3E5AA-F64B-4F06-AF42-770E66478BDC}" type="presParOf" srcId="{0F7982AB-950A-4D91-BAF6-AB34EFF41E7B}" destId="{BF2334DF-C91A-4E35-B416-233C282FB206}" srcOrd="1" destOrd="0" presId="urn:microsoft.com/office/officeart/2005/8/layout/orgChart1"/>
    <dgm:cxn modelId="{620B146C-1FAF-47FC-9884-153E86AEEF5D}" type="presParOf" srcId="{0F7982AB-950A-4D91-BAF6-AB34EFF41E7B}" destId="{DDAC285D-22F6-45EE-8BC7-B40A7BB6AB7A}" srcOrd="2" destOrd="0" presId="urn:microsoft.com/office/officeart/2005/8/layout/orgChart1"/>
    <dgm:cxn modelId="{575C216D-6D50-4899-AD24-AB5128736C43}" type="presParOf" srcId="{68EEC5D5-4EDF-49BF-8E34-D2678DABC9D3}" destId="{9AEE6FA5-B19C-4903-A45C-9FBA35467104}" srcOrd="8" destOrd="0" presId="urn:microsoft.com/office/officeart/2005/8/layout/orgChart1"/>
    <dgm:cxn modelId="{5D556156-9C77-40D6-8BD5-998B3AAA3186}" type="presParOf" srcId="{68EEC5D5-4EDF-49BF-8E34-D2678DABC9D3}" destId="{86C36898-607E-4FA8-AB7E-E33AA0F98CD4}" srcOrd="9" destOrd="0" presId="urn:microsoft.com/office/officeart/2005/8/layout/orgChart1"/>
    <dgm:cxn modelId="{974CE5CF-4850-4F5F-B6A6-F2E6A1E98EC1}" type="presParOf" srcId="{86C36898-607E-4FA8-AB7E-E33AA0F98CD4}" destId="{3FEB4B2D-58DB-44C0-B798-D5FECE94B413}" srcOrd="0" destOrd="0" presId="urn:microsoft.com/office/officeart/2005/8/layout/orgChart1"/>
    <dgm:cxn modelId="{B0E162A2-02A9-447A-ADE9-157F5B176A97}" type="presParOf" srcId="{3FEB4B2D-58DB-44C0-B798-D5FECE94B413}" destId="{ED5D07C9-7A73-4B31-999A-7E9C8B4DC9CA}" srcOrd="0" destOrd="0" presId="urn:microsoft.com/office/officeart/2005/8/layout/orgChart1"/>
    <dgm:cxn modelId="{B2E0B0CB-3CC1-465F-A3E3-1314691389A0}" type="presParOf" srcId="{3FEB4B2D-58DB-44C0-B798-D5FECE94B413}" destId="{68E18E05-4D97-4A87-A60B-C8E0CE60EF04}" srcOrd="1" destOrd="0" presId="urn:microsoft.com/office/officeart/2005/8/layout/orgChart1"/>
    <dgm:cxn modelId="{FD3F0CD3-A3B2-4C64-BA1A-3A722DB8D982}" type="presParOf" srcId="{86C36898-607E-4FA8-AB7E-E33AA0F98CD4}" destId="{931D5841-9B6B-4EB8-AF33-D20DD82829F4}" srcOrd="1" destOrd="0" presId="urn:microsoft.com/office/officeart/2005/8/layout/orgChart1"/>
    <dgm:cxn modelId="{4B23E67C-B7FB-40F3-B078-CEC5CF6E1C90}" type="presParOf" srcId="{86C36898-607E-4FA8-AB7E-E33AA0F98CD4}" destId="{75A73E80-72BC-4705-8E49-F492B713B9BA}" srcOrd="2" destOrd="0" presId="urn:microsoft.com/office/officeart/2005/8/layout/orgChart1"/>
    <dgm:cxn modelId="{28058CE9-DEAF-47C2-B87E-3CD42B18D5E0}" type="presParOf" srcId="{68EEC5D5-4EDF-49BF-8E34-D2678DABC9D3}" destId="{C1230FFB-E726-4115-8AEA-814F71DD4127}" srcOrd="10" destOrd="0" presId="urn:microsoft.com/office/officeart/2005/8/layout/orgChart1"/>
    <dgm:cxn modelId="{B035CD62-46CB-4DFE-9921-1FC49FABFEF8}" type="presParOf" srcId="{68EEC5D5-4EDF-49BF-8E34-D2678DABC9D3}" destId="{62D839F8-496C-46C7-BF51-80D73A0AD6BF}" srcOrd="11" destOrd="0" presId="urn:microsoft.com/office/officeart/2005/8/layout/orgChart1"/>
    <dgm:cxn modelId="{0D4133A8-D78A-4CD2-9C57-924F0BD38970}" type="presParOf" srcId="{62D839F8-496C-46C7-BF51-80D73A0AD6BF}" destId="{265947C5-922D-4360-89B8-EED64B19EE2E}" srcOrd="0" destOrd="0" presId="urn:microsoft.com/office/officeart/2005/8/layout/orgChart1"/>
    <dgm:cxn modelId="{9ED6E502-E028-4CDC-A248-7E02BBBA91E9}" type="presParOf" srcId="{265947C5-922D-4360-89B8-EED64B19EE2E}" destId="{272DFDC9-05B3-4522-950A-11E9B2084382}" srcOrd="0" destOrd="0" presId="urn:microsoft.com/office/officeart/2005/8/layout/orgChart1"/>
    <dgm:cxn modelId="{C4CE8F04-B323-4811-8DA6-B03FA024D159}" type="presParOf" srcId="{265947C5-922D-4360-89B8-EED64B19EE2E}" destId="{5B86AEE8-B069-4259-848C-6D33ED7134A0}" srcOrd="1" destOrd="0" presId="urn:microsoft.com/office/officeart/2005/8/layout/orgChart1"/>
    <dgm:cxn modelId="{7AC606CB-FFA6-4A44-9D43-2DC1551D504B}" type="presParOf" srcId="{62D839F8-496C-46C7-BF51-80D73A0AD6BF}" destId="{C6793A0F-F755-49FE-802C-0707FE56E755}" srcOrd="1" destOrd="0" presId="urn:microsoft.com/office/officeart/2005/8/layout/orgChart1"/>
    <dgm:cxn modelId="{001094B0-7D16-40CF-A664-A98558CFB530}" type="presParOf" srcId="{62D839F8-496C-46C7-BF51-80D73A0AD6BF}" destId="{D7323869-6E83-4C28-B4F8-EF9D81CDF2EC}" srcOrd="2" destOrd="0" presId="urn:microsoft.com/office/officeart/2005/8/layout/orgChart1"/>
    <dgm:cxn modelId="{E9E1AA0D-8F36-4759-AC7C-826A9DB79730}" type="presParOf" srcId="{44486179-DBA6-47C6-86A8-566D3F3DF65F}" destId="{6F2D2F6A-1D62-49B8-BC4C-F1EA5E32A9C3}" srcOrd="2" destOrd="0" presId="urn:microsoft.com/office/officeart/2005/8/layout/orgChart1"/>
    <dgm:cxn modelId="{0DE41007-19CA-405C-BFC3-74C5D1A4E613}" type="presParOf" srcId="{34AB423C-6D40-4DBA-A76C-A44CE4371E0F}" destId="{130FA01D-6CC3-48A0-B7C6-803F32BB5BFA}" srcOrd="2" destOrd="0" presId="urn:microsoft.com/office/officeart/2005/8/layout/orgChart1"/>
    <dgm:cxn modelId="{9D1C33D9-05BE-41DF-A607-7E9272A1369D}" type="presParOf" srcId="{130FA01D-6CC3-48A0-B7C6-803F32BB5BFA}" destId="{465AC53C-1E2A-4E86-B12B-D7BA926BE232}" srcOrd="0" destOrd="0" presId="urn:microsoft.com/office/officeart/2005/8/layout/orgChart1"/>
    <dgm:cxn modelId="{683BA4FC-3927-49C1-B5FA-A00623E7FCE9}" type="presParOf" srcId="{465AC53C-1E2A-4E86-B12B-D7BA926BE232}" destId="{65DCCD46-803F-46AC-9AEB-DA1019219BF3}" srcOrd="0" destOrd="0" presId="urn:microsoft.com/office/officeart/2005/8/layout/orgChart1"/>
    <dgm:cxn modelId="{73DA0EE2-104A-4C0B-811E-55B93DE970D8}" type="presParOf" srcId="{465AC53C-1E2A-4E86-B12B-D7BA926BE232}" destId="{31476A18-17DB-4234-80BA-0005DA379C19}" srcOrd="1" destOrd="0" presId="urn:microsoft.com/office/officeart/2005/8/layout/orgChart1"/>
    <dgm:cxn modelId="{C6C7A2E4-9FAD-4D83-8457-E42294D2C32D}" type="presParOf" srcId="{130FA01D-6CC3-48A0-B7C6-803F32BB5BFA}" destId="{700D46DC-4DE6-4AE5-956D-35D259CD384F}" srcOrd="1" destOrd="0" presId="urn:microsoft.com/office/officeart/2005/8/layout/orgChart1"/>
    <dgm:cxn modelId="{D0E09282-D50D-433C-ACE2-34FA0B62B244}" type="presParOf" srcId="{700D46DC-4DE6-4AE5-956D-35D259CD384F}" destId="{4ADCC2B8-F7E9-42D2-9B16-EB03E6B23A5C}" srcOrd="0" destOrd="0" presId="urn:microsoft.com/office/officeart/2005/8/layout/orgChart1"/>
    <dgm:cxn modelId="{A92959F7-A94D-4075-AB7A-5A6B566E43DD}" type="presParOf" srcId="{700D46DC-4DE6-4AE5-956D-35D259CD384F}" destId="{99C1EE44-F195-464B-9579-CB0B1501B9B3}" srcOrd="1" destOrd="0" presId="urn:microsoft.com/office/officeart/2005/8/layout/orgChart1"/>
    <dgm:cxn modelId="{1B29B3F5-6EA8-4000-8173-FD973731A137}" type="presParOf" srcId="{99C1EE44-F195-464B-9579-CB0B1501B9B3}" destId="{49E07DAE-6601-4C80-8888-13D8DDD81EAD}" srcOrd="0" destOrd="0" presId="urn:microsoft.com/office/officeart/2005/8/layout/orgChart1"/>
    <dgm:cxn modelId="{4F68AD84-58BB-4264-8357-CB240FD2C323}" type="presParOf" srcId="{49E07DAE-6601-4C80-8888-13D8DDD81EAD}" destId="{BC92E6BF-D02C-4F7B-A6D6-22281D534E6A}" srcOrd="0" destOrd="0" presId="urn:microsoft.com/office/officeart/2005/8/layout/orgChart1"/>
    <dgm:cxn modelId="{6D01C4E6-A270-455C-92EA-30222991F2C7}" type="presParOf" srcId="{49E07DAE-6601-4C80-8888-13D8DDD81EAD}" destId="{C9E3CD11-8148-49D2-ACD5-CC79AC077D69}" srcOrd="1" destOrd="0" presId="urn:microsoft.com/office/officeart/2005/8/layout/orgChart1"/>
    <dgm:cxn modelId="{C2342C87-B1D8-447E-8F9E-608420E729A2}" type="presParOf" srcId="{99C1EE44-F195-464B-9579-CB0B1501B9B3}" destId="{99868733-0233-4A7F-9538-22DDA4226B85}" srcOrd="1" destOrd="0" presId="urn:microsoft.com/office/officeart/2005/8/layout/orgChart1"/>
    <dgm:cxn modelId="{C4C61791-E5C6-4C43-B911-A878D89BAA3E}" type="presParOf" srcId="{99C1EE44-F195-464B-9579-CB0B1501B9B3}" destId="{05E5B202-3163-4A82-B96F-16D74AD5B16B}" srcOrd="2" destOrd="0" presId="urn:microsoft.com/office/officeart/2005/8/layout/orgChart1"/>
    <dgm:cxn modelId="{663BC983-B159-46D1-962B-89402F16645E}" type="presParOf" srcId="{700D46DC-4DE6-4AE5-956D-35D259CD384F}" destId="{E524EB4D-857C-48FB-8809-BAC0D9D590A9}" srcOrd="2" destOrd="0" presId="urn:microsoft.com/office/officeart/2005/8/layout/orgChart1"/>
    <dgm:cxn modelId="{CB3597A7-327D-4578-A39D-2267F74010EF}" type="presParOf" srcId="{700D46DC-4DE6-4AE5-956D-35D259CD384F}" destId="{24518493-1C8C-4C60-980D-87ECE82CB567}" srcOrd="3" destOrd="0" presId="urn:microsoft.com/office/officeart/2005/8/layout/orgChart1"/>
    <dgm:cxn modelId="{FEE642A4-0116-4B38-B777-F2F57F7AF8AA}" type="presParOf" srcId="{24518493-1C8C-4C60-980D-87ECE82CB567}" destId="{E801323C-6FEC-4402-A884-27370C4D300B}" srcOrd="0" destOrd="0" presId="urn:microsoft.com/office/officeart/2005/8/layout/orgChart1"/>
    <dgm:cxn modelId="{5C4CE431-15B1-40F0-9900-9343A4CF4BFA}" type="presParOf" srcId="{E801323C-6FEC-4402-A884-27370C4D300B}" destId="{58EF4E2A-4D71-46BE-AC5F-9CC8CA6FF928}" srcOrd="0" destOrd="0" presId="urn:microsoft.com/office/officeart/2005/8/layout/orgChart1"/>
    <dgm:cxn modelId="{53BC76EB-681D-47C7-8014-F7D96AE0B680}" type="presParOf" srcId="{E801323C-6FEC-4402-A884-27370C4D300B}" destId="{6513A4EE-F568-4686-88E8-6EB315D3225C}" srcOrd="1" destOrd="0" presId="urn:microsoft.com/office/officeart/2005/8/layout/orgChart1"/>
    <dgm:cxn modelId="{21544B8B-A333-4AEC-B0F6-56C84342DBD2}" type="presParOf" srcId="{24518493-1C8C-4C60-980D-87ECE82CB567}" destId="{3DE401A6-CCD4-4D66-97E9-96152AC15965}" srcOrd="1" destOrd="0" presId="urn:microsoft.com/office/officeart/2005/8/layout/orgChart1"/>
    <dgm:cxn modelId="{32E56DF4-04E6-4E88-AE2A-58928955975D}" type="presParOf" srcId="{24518493-1C8C-4C60-980D-87ECE82CB567}" destId="{0B2E3131-3745-46AE-9789-FC152EA328D6}" srcOrd="2" destOrd="0" presId="urn:microsoft.com/office/officeart/2005/8/layout/orgChart1"/>
    <dgm:cxn modelId="{6F499AA4-A22B-4702-92A6-DB4BAEDDD2E3}" type="presParOf" srcId="{700D46DC-4DE6-4AE5-956D-35D259CD384F}" destId="{929D1E03-965F-4DD7-93DE-8A8499879656}" srcOrd="4" destOrd="0" presId="urn:microsoft.com/office/officeart/2005/8/layout/orgChart1"/>
    <dgm:cxn modelId="{AAF45D2D-8201-4DAD-91BC-A315EF78F7B8}" type="presParOf" srcId="{700D46DC-4DE6-4AE5-956D-35D259CD384F}" destId="{78FAEA16-18DA-4A6E-8EC5-BBA28EDC6D1F}" srcOrd="5" destOrd="0" presId="urn:microsoft.com/office/officeart/2005/8/layout/orgChart1"/>
    <dgm:cxn modelId="{3612BB27-846B-4968-9378-035A97E53345}" type="presParOf" srcId="{78FAEA16-18DA-4A6E-8EC5-BBA28EDC6D1F}" destId="{9D082065-B4D5-4308-9B6C-397448742128}" srcOrd="0" destOrd="0" presId="urn:microsoft.com/office/officeart/2005/8/layout/orgChart1"/>
    <dgm:cxn modelId="{E5F0A88C-9969-4B2D-8A3E-1AE3DD6BB733}" type="presParOf" srcId="{9D082065-B4D5-4308-9B6C-397448742128}" destId="{68E5CF55-221F-416D-BB77-0D145EBFB60B}" srcOrd="0" destOrd="0" presId="urn:microsoft.com/office/officeart/2005/8/layout/orgChart1"/>
    <dgm:cxn modelId="{6DF48F58-A44F-47F7-AF74-0E55171A69B0}" type="presParOf" srcId="{9D082065-B4D5-4308-9B6C-397448742128}" destId="{537E55A0-288F-4826-A76C-3E2FDD607E8F}" srcOrd="1" destOrd="0" presId="urn:microsoft.com/office/officeart/2005/8/layout/orgChart1"/>
    <dgm:cxn modelId="{8AFEA673-24D4-4FF8-B4BA-A22B93883F45}" type="presParOf" srcId="{78FAEA16-18DA-4A6E-8EC5-BBA28EDC6D1F}" destId="{01724309-6EE5-449A-A7FA-E573F59B4CAB}" srcOrd="1" destOrd="0" presId="urn:microsoft.com/office/officeart/2005/8/layout/orgChart1"/>
    <dgm:cxn modelId="{B8630739-468A-4190-BC23-3904E22F3BE4}" type="presParOf" srcId="{78FAEA16-18DA-4A6E-8EC5-BBA28EDC6D1F}" destId="{C1EF6406-AD62-4F33-ABDA-3D2DB1BFA738}" srcOrd="2" destOrd="0" presId="urn:microsoft.com/office/officeart/2005/8/layout/orgChart1"/>
    <dgm:cxn modelId="{EEA7B6E0-8132-4592-82ED-03150B9C46C0}" type="presParOf" srcId="{700D46DC-4DE6-4AE5-956D-35D259CD384F}" destId="{C9D6127E-9F10-4323-B331-D0257DC66DF0}" srcOrd="6" destOrd="0" presId="urn:microsoft.com/office/officeart/2005/8/layout/orgChart1"/>
    <dgm:cxn modelId="{03058A93-45B6-40B3-A8E1-FDB99DAAD48D}" type="presParOf" srcId="{700D46DC-4DE6-4AE5-956D-35D259CD384F}" destId="{F8B11F78-9AA4-499F-977B-759BD5B11DC4}" srcOrd="7" destOrd="0" presId="urn:microsoft.com/office/officeart/2005/8/layout/orgChart1"/>
    <dgm:cxn modelId="{B42C7EE7-FAEA-40FD-8216-BF4BF109271D}" type="presParOf" srcId="{F8B11F78-9AA4-499F-977B-759BD5B11DC4}" destId="{813ED009-5A27-40BD-B74A-DCCC3D31C9E1}" srcOrd="0" destOrd="0" presId="urn:microsoft.com/office/officeart/2005/8/layout/orgChart1"/>
    <dgm:cxn modelId="{B43C0223-0332-4374-BCD1-DE72959BD7B4}" type="presParOf" srcId="{813ED009-5A27-40BD-B74A-DCCC3D31C9E1}" destId="{9FA96B7B-B4DE-4499-BAED-B7D14A4CBB21}" srcOrd="0" destOrd="0" presId="urn:microsoft.com/office/officeart/2005/8/layout/orgChart1"/>
    <dgm:cxn modelId="{384E1B31-1419-434A-9589-EC00D700E8F0}" type="presParOf" srcId="{813ED009-5A27-40BD-B74A-DCCC3D31C9E1}" destId="{8BD11F20-CDAD-4225-8994-0CC40DC5CA96}" srcOrd="1" destOrd="0" presId="urn:microsoft.com/office/officeart/2005/8/layout/orgChart1"/>
    <dgm:cxn modelId="{1BF4A70B-83E3-4A77-A8A7-E40DFC0AF851}" type="presParOf" srcId="{F8B11F78-9AA4-499F-977B-759BD5B11DC4}" destId="{33E241E5-DC4D-43D5-8938-008926773E6A}" srcOrd="1" destOrd="0" presId="urn:microsoft.com/office/officeart/2005/8/layout/orgChart1"/>
    <dgm:cxn modelId="{75C57761-DB07-4D05-BEB9-F0F7A86762BE}" type="presParOf" srcId="{F8B11F78-9AA4-499F-977B-759BD5B11DC4}" destId="{76438460-F46E-438B-A173-2ACD1E2E8BB6}" srcOrd="2" destOrd="0" presId="urn:microsoft.com/office/officeart/2005/8/layout/orgChart1"/>
    <dgm:cxn modelId="{229CECB2-E1A0-41EC-A2EB-28D621F7D3DD}" type="presParOf" srcId="{700D46DC-4DE6-4AE5-956D-35D259CD384F}" destId="{CC8B6358-7606-43A5-B387-BF1CD41B30B8}" srcOrd="8" destOrd="0" presId="urn:microsoft.com/office/officeart/2005/8/layout/orgChart1"/>
    <dgm:cxn modelId="{C253BFD3-7783-4B6C-850D-20FA60B34F54}" type="presParOf" srcId="{700D46DC-4DE6-4AE5-956D-35D259CD384F}" destId="{AADB6291-0209-436D-B8AB-AF0A26949369}" srcOrd="9" destOrd="0" presId="urn:microsoft.com/office/officeart/2005/8/layout/orgChart1"/>
    <dgm:cxn modelId="{63B1BB60-F6C9-49B2-9A26-399129091E31}" type="presParOf" srcId="{AADB6291-0209-436D-B8AB-AF0A26949369}" destId="{42A2FB52-8201-4401-A8F1-D8899DE1D704}" srcOrd="0" destOrd="0" presId="urn:microsoft.com/office/officeart/2005/8/layout/orgChart1"/>
    <dgm:cxn modelId="{61FDEFC1-6D18-4B82-8AEA-29B0D3D87474}" type="presParOf" srcId="{42A2FB52-8201-4401-A8F1-D8899DE1D704}" destId="{7CB1F1D1-0959-41D6-8DC2-CD22DB418D5C}" srcOrd="0" destOrd="0" presId="urn:microsoft.com/office/officeart/2005/8/layout/orgChart1"/>
    <dgm:cxn modelId="{B1B1E4F8-D307-4C2A-A5D4-AF789FEE17F7}" type="presParOf" srcId="{42A2FB52-8201-4401-A8F1-D8899DE1D704}" destId="{43AF8FBB-9911-4D6F-A315-468470FB2EAA}" srcOrd="1" destOrd="0" presId="urn:microsoft.com/office/officeart/2005/8/layout/orgChart1"/>
    <dgm:cxn modelId="{2F3F0A18-B08B-4D8B-9144-FDC13AEE1E6E}" type="presParOf" srcId="{AADB6291-0209-436D-B8AB-AF0A26949369}" destId="{985A9273-E5F0-4BCA-859A-8349CC7A66BA}" srcOrd="1" destOrd="0" presId="urn:microsoft.com/office/officeart/2005/8/layout/orgChart1"/>
    <dgm:cxn modelId="{E88BE9FD-728A-4C31-8E02-B3ED1701F4F7}" type="presParOf" srcId="{AADB6291-0209-436D-B8AB-AF0A26949369}" destId="{B4171C39-5ADC-4677-BD6B-3EB377C42342}" srcOrd="2" destOrd="0" presId="urn:microsoft.com/office/officeart/2005/8/layout/orgChart1"/>
    <dgm:cxn modelId="{026689A6-7D4E-49C3-B044-E10315962F75}" type="presParOf" srcId="{700D46DC-4DE6-4AE5-956D-35D259CD384F}" destId="{155DD948-E4E3-4E99-8019-B78901CEBFE3}" srcOrd="10" destOrd="0" presId="urn:microsoft.com/office/officeart/2005/8/layout/orgChart1"/>
    <dgm:cxn modelId="{AE87A351-5DCE-4F97-ABAC-D86850B4B540}" type="presParOf" srcId="{700D46DC-4DE6-4AE5-956D-35D259CD384F}" destId="{8EECC274-C662-4015-B919-FAE45CA6D28B}" srcOrd="11" destOrd="0" presId="urn:microsoft.com/office/officeart/2005/8/layout/orgChart1"/>
    <dgm:cxn modelId="{C291BABA-1B65-437F-B359-EFE8F2550060}" type="presParOf" srcId="{8EECC274-C662-4015-B919-FAE45CA6D28B}" destId="{6C26CE53-8DFE-47D9-9E6F-F77678D0FC3E}" srcOrd="0" destOrd="0" presId="urn:microsoft.com/office/officeart/2005/8/layout/orgChart1"/>
    <dgm:cxn modelId="{3A748B21-ED10-4C48-882C-338078255C47}" type="presParOf" srcId="{6C26CE53-8DFE-47D9-9E6F-F77678D0FC3E}" destId="{A6FC6523-60F5-45A0-B3F0-39BFDC490AA8}" srcOrd="0" destOrd="0" presId="urn:microsoft.com/office/officeart/2005/8/layout/orgChart1"/>
    <dgm:cxn modelId="{0ADDFF0C-E3E9-4DCF-B296-8F69E828CD83}" type="presParOf" srcId="{6C26CE53-8DFE-47D9-9E6F-F77678D0FC3E}" destId="{F8F85C7E-E01A-4080-858D-2B85EB753ABF}" srcOrd="1" destOrd="0" presId="urn:microsoft.com/office/officeart/2005/8/layout/orgChart1"/>
    <dgm:cxn modelId="{3C2C0AD3-5015-4105-AE0A-850703CA2626}" type="presParOf" srcId="{8EECC274-C662-4015-B919-FAE45CA6D28B}" destId="{943D7117-1197-4B3F-AAC3-DB6DCF5A4495}" srcOrd="1" destOrd="0" presId="urn:microsoft.com/office/officeart/2005/8/layout/orgChart1"/>
    <dgm:cxn modelId="{9855FCA1-41DE-41AB-9CE3-5E8CE5D1A89B}" type="presParOf" srcId="{8EECC274-C662-4015-B919-FAE45CA6D28B}" destId="{D4BB97CC-4A39-4DF3-ACA2-377446EBA800}" srcOrd="2" destOrd="0" presId="urn:microsoft.com/office/officeart/2005/8/layout/orgChart1"/>
    <dgm:cxn modelId="{34576280-5505-4F94-A523-15B38498E7DC}" type="presParOf" srcId="{130FA01D-6CC3-48A0-B7C6-803F32BB5BFA}" destId="{27624C89-7583-4036-8B75-681EF1F68740}" srcOrd="2" destOrd="0" presId="urn:microsoft.com/office/officeart/2005/8/layout/orgChart1"/>
    <dgm:cxn modelId="{A1C38EEA-B3D4-40F4-84E3-62A852C771BF}" type="presParOf" srcId="{34AB423C-6D40-4DBA-A76C-A44CE4371E0F}" destId="{727B57C5-04A8-48C1-A036-94CFBF91D54D}" srcOrd="3" destOrd="0" presId="urn:microsoft.com/office/officeart/2005/8/layout/orgChart1"/>
    <dgm:cxn modelId="{C768D52A-26C7-4B0E-B79C-F77FE12DEF8E}" type="presParOf" srcId="{727B57C5-04A8-48C1-A036-94CFBF91D54D}" destId="{A04D009A-7552-4558-B924-8D556EA38BCD}" srcOrd="0" destOrd="0" presId="urn:microsoft.com/office/officeart/2005/8/layout/orgChart1"/>
    <dgm:cxn modelId="{FFFB3B47-A287-42BC-BA32-87BAAEF7F2DF}" type="presParOf" srcId="{A04D009A-7552-4558-B924-8D556EA38BCD}" destId="{61E43E67-3621-4003-8123-8A0A4EF507C7}" srcOrd="0" destOrd="0" presId="urn:microsoft.com/office/officeart/2005/8/layout/orgChart1"/>
    <dgm:cxn modelId="{C2A92398-32CB-4A9A-9C29-2A5D8FE215BD}" type="presParOf" srcId="{A04D009A-7552-4558-B924-8D556EA38BCD}" destId="{A0AFC590-A0C5-4035-9B20-D43B944AE4C8}" srcOrd="1" destOrd="0" presId="urn:microsoft.com/office/officeart/2005/8/layout/orgChart1"/>
    <dgm:cxn modelId="{0BBC8451-7EC6-4860-97FC-515EE22A2E8B}" type="presParOf" srcId="{727B57C5-04A8-48C1-A036-94CFBF91D54D}" destId="{44DEC90B-8F6F-4E66-B759-781B31486A07}" srcOrd="1" destOrd="0" presId="urn:microsoft.com/office/officeart/2005/8/layout/orgChart1"/>
    <dgm:cxn modelId="{0F08065E-4055-4E7B-9AD3-662D071F9563}" type="presParOf" srcId="{44DEC90B-8F6F-4E66-B759-781B31486A07}" destId="{CC7660CE-8E7C-4E75-A5A9-2E059469A501}" srcOrd="0" destOrd="0" presId="urn:microsoft.com/office/officeart/2005/8/layout/orgChart1"/>
    <dgm:cxn modelId="{B83554A7-8D94-41CA-829A-2EC4AF563AC6}" type="presParOf" srcId="{44DEC90B-8F6F-4E66-B759-781B31486A07}" destId="{AADA6C62-A9DB-46D4-9AD4-C1441E089A56}" srcOrd="1" destOrd="0" presId="urn:microsoft.com/office/officeart/2005/8/layout/orgChart1"/>
    <dgm:cxn modelId="{7B7AADF5-4675-44F5-9FE1-F5EB25A7AC93}" type="presParOf" srcId="{AADA6C62-A9DB-46D4-9AD4-C1441E089A56}" destId="{7D9828E6-C88F-45B0-ADFE-15E748AAC134}" srcOrd="0" destOrd="0" presId="urn:microsoft.com/office/officeart/2005/8/layout/orgChart1"/>
    <dgm:cxn modelId="{9CA8D661-956F-44D7-A923-E781206DF877}" type="presParOf" srcId="{7D9828E6-C88F-45B0-ADFE-15E748AAC134}" destId="{AE729E0F-7E99-4727-B7EE-13C3CF97642E}" srcOrd="0" destOrd="0" presId="urn:microsoft.com/office/officeart/2005/8/layout/orgChart1"/>
    <dgm:cxn modelId="{4D00F552-390D-435C-95E0-AD6EEC24E2C5}" type="presParOf" srcId="{7D9828E6-C88F-45B0-ADFE-15E748AAC134}" destId="{F446E7F4-C2CF-4D01-A2FD-8028D3292747}" srcOrd="1" destOrd="0" presId="urn:microsoft.com/office/officeart/2005/8/layout/orgChart1"/>
    <dgm:cxn modelId="{E3CD5DE8-9D13-483E-BAE1-970987DF6E78}" type="presParOf" srcId="{AADA6C62-A9DB-46D4-9AD4-C1441E089A56}" destId="{8027FF36-CB58-4B7B-832C-01FD3CFA5D4A}" srcOrd="1" destOrd="0" presId="urn:microsoft.com/office/officeart/2005/8/layout/orgChart1"/>
    <dgm:cxn modelId="{77EBC8B3-C84E-433A-90DC-869F530BCD74}" type="presParOf" srcId="{AADA6C62-A9DB-46D4-9AD4-C1441E089A56}" destId="{2D3D8774-B21E-45C8-A801-DBA1468C388A}" srcOrd="2" destOrd="0" presId="urn:microsoft.com/office/officeart/2005/8/layout/orgChart1"/>
    <dgm:cxn modelId="{23E48F27-831B-4E2A-A3BD-CCD0A32EDD4B}" type="presParOf" srcId="{44DEC90B-8F6F-4E66-B759-781B31486A07}" destId="{546858DA-0A04-4D59-893C-169DDD2C3124}" srcOrd="2" destOrd="0" presId="urn:microsoft.com/office/officeart/2005/8/layout/orgChart1"/>
    <dgm:cxn modelId="{4898C46F-B871-43F8-8BF6-F5E03E51400E}" type="presParOf" srcId="{44DEC90B-8F6F-4E66-B759-781B31486A07}" destId="{72B4BA21-F9DD-42E0-87EB-8BDD599CE0B9}" srcOrd="3" destOrd="0" presId="urn:microsoft.com/office/officeart/2005/8/layout/orgChart1"/>
    <dgm:cxn modelId="{E926F284-C681-4913-8B25-516831DC1899}" type="presParOf" srcId="{72B4BA21-F9DD-42E0-87EB-8BDD599CE0B9}" destId="{9A8930F8-333A-4ACF-A070-DF90BC80A19B}" srcOrd="0" destOrd="0" presId="urn:microsoft.com/office/officeart/2005/8/layout/orgChart1"/>
    <dgm:cxn modelId="{9E3A69D4-EA1A-43BB-BF87-E6C663DE9456}" type="presParOf" srcId="{9A8930F8-333A-4ACF-A070-DF90BC80A19B}" destId="{2ADF0F45-8104-4328-AB12-68B384C5C7D6}" srcOrd="0" destOrd="0" presId="urn:microsoft.com/office/officeart/2005/8/layout/orgChart1"/>
    <dgm:cxn modelId="{40CA48FB-42E6-497D-842C-BFD651F1532D}" type="presParOf" srcId="{9A8930F8-333A-4ACF-A070-DF90BC80A19B}" destId="{59D12545-9899-4421-850C-E1B6574116E8}" srcOrd="1" destOrd="0" presId="urn:microsoft.com/office/officeart/2005/8/layout/orgChart1"/>
    <dgm:cxn modelId="{3565F864-1953-4DA9-AA00-4741FE108368}" type="presParOf" srcId="{72B4BA21-F9DD-42E0-87EB-8BDD599CE0B9}" destId="{6E231C68-E3E8-4A05-ABD2-40815A032981}" srcOrd="1" destOrd="0" presId="urn:microsoft.com/office/officeart/2005/8/layout/orgChart1"/>
    <dgm:cxn modelId="{CCC5FD05-A540-4AC9-94DA-77D26DED88FF}" type="presParOf" srcId="{72B4BA21-F9DD-42E0-87EB-8BDD599CE0B9}" destId="{F28BF855-99AD-449E-AE37-1CFFF8A6D05D}" srcOrd="2" destOrd="0" presId="urn:microsoft.com/office/officeart/2005/8/layout/orgChart1"/>
    <dgm:cxn modelId="{B6D53209-353B-406E-84F1-E26B5B65B4AE}" type="presParOf" srcId="{44DEC90B-8F6F-4E66-B759-781B31486A07}" destId="{708640B8-50FE-407E-BD39-88CEC952C8F4}" srcOrd="4" destOrd="0" presId="urn:microsoft.com/office/officeart/2005/8/layout/orgChart1"/>
    <dgm:cxn modelId="{8CDFCBBE-2987-4597-8E7B-EF3D428D0642}" type="presParOf" srcId="{44DEC90B-8F6F-4E66-B759-781B31486A07}" destId="{E28C7210-2C2E-465A-8745-C848AEA4FD52}" srcOrd="5" destOrd="0" presId="urn:microsoft.com/office/officeart/2005/8/layout/orgChart1"/>
    <dgm:cxn modelId="{125AF4E4-BD90-4E0E-A4C8-2E7BE7177528}" type="presParOf" srcId="{E28C7210-2C2E-465A-8745-C848AEA4FD52}" destId="{F7952625-86A7-4D1B-A7AB-AF8453F81816}" srcOrd="0" destOrd="0" presId="urn:microsoft.com/office/officeart/2005/8/layout/orgChart1"/>
    <dgm:cxn modelId="{53E4A335-0E8E-4D91-866B-D2A630CA2608}" type="presParOf" srcId="{F7952625-86A7-4D1B-A7AB-AF8453F81816}" destId="{A4188360-8A51-441B-BDD0-47783DB63ED0}" srcOrd="0" destOrd="0" presId="urn:microsoft.com/office/officeart/2005/8/layout/orgChart1"/>
    <dgm:cxn modelId="{412BCD82-8BAE-483C-8996-CECA05F4A508}" type="presParOf" srcId="{F7952625-86A7-4D1B-A7AB-AF8453F81816}" destId="{4170698C-407A-445E-B065-D1CD555BCF60}" srcOrd="1" destOrd="0" presId="urn:microsoft.com/office/officeart/2005/8/layout/orgChart1"/>
    <dgm:cxn modelId="{B6FBD962-F91B-43EF-BCB1-8455E459705A}" type="presParOf" srcId="{E28C7210-2C2E-465A-8745-C848AEA4FD52}" destId="{9C61D444-9A23-4FA2-8A6E-961EDBC88602}" srcOrd="1" destOrd="0" presId="urn:microsoft.com/office/officeart/2005/8/layout/orgChart1"/>
    <dgm:cxn modelId="{3DACF171-7747-4C09-8652-52B64EB6C899}" type="presParOf" srcId="{E28C7210-2C2E-465A-8745-C848AEA4FD52}" destId="{E6928E1A-1AA3-46DE-B23B-115724FAC054}" srcOrd="2" destOrd="0" presId="urn:microsoft.com/office/officeart/2005/8/layout/orgChart1"/>
    <dgm:cxn modelId="{3EF8B547-D00D-4DF8-B35B-39DF2E8E5566}" type="presParOf" srcId="{44DEC90B-8F6F-4E66-B759-781B31486A07}" destId="{2826AA79-176A-4B07-B271-D3549CC4C5DC}" srcOrd="6" destOrd="0" presId="urn:microsoft.com/office/officeart/2005/8/layout/orgChart1"/>
    <dgm:cxn modelId="{E6D2D6ED-2924-4FF0-98B6-B0F697C85C12}" type="presParOf" srcId="{44DEC90B-8F6F-4E66-B759-781B31486A07}" destId="{E1048186-5A18-4835-B053-D1F96EE78E1C}" srcOrd="7" destOrd="0" presId="urn:microsoft.com/office/officeart/2005/8/layout/orgChart1"/>
    <dgm:cxn modelId="{62AFBBB3-A4A7-4B61-A63E-C980BC88A978}" type="presParOf" srcId="{E1048186-5A18-4835-B053-D1F96EE78E1C}" destId="{3CAF12E0-DCCF-400D-BFD8-F8DDCCB5A80D}" srcOrd="0" destOrd="0" presId="urn:microsoft.com/office/officeart/2005/8/layout/orgChart1"/>
    <dgm:cxn modelId="{A9E7596D-B0C3-41EE-9F7E-C4E8E5F2827F}" type="presParOf" srcId="{3CAF12E0-DCCF-400D-BFD8-F8DDCCB5A80D}" destId="{E3153184-5BFB-4B74-B23D-F09EB393E75E}" srcOrd="0" destOrd="0" presId="urn:microsoft.com/office/officeart/2005/8/layout/orgChart1"/>
    <dgm:cxn modelId="{0858D4BB-0BB3-46A6-9778-A3BAC61EFBB5}" type="presParOf" srcId="{3CAF12E0-DCCF-400D-BFD8-F8DDCCB5A80D}" destId="{EAB304D6-D20F-415C-B721-DB1E244FCB79}" srcOrd="1" destOrd="0" presId="urn:microsoft.com/office/officeart/2005/8/layout/orgChart1"/>
    <dgm:cxn modelId="{50E88AA7-6A3B-4E06-BD98-C1DD155AA9E6}" type="presParOf" srcId="{E1048186-5A18-4835-B053-D1F96EE78E1C}" destId="{179DB250-4D8C-420F-954C-9C3E050C7141}" srcOrd="1" destOrd="0" presId="urn:microsoft.com/office/officeart/2005/8/layout/orgChart1"/>
    <dgm:cxn modelId="{5B0B107F-CC36-41AC-80E5-25D8A181AA85}" type="presParOf" srcId="{E1048186-5A18-4835-B053-D1F96EE78E1C}" destId="{F7764BE7-6814-411B-BCA4-D0D76206710D}" srcOrd="2" destOrd="0" presId="urn:microsoft.com/office/officeart/2005/8/layout/orgChart1"/>
    <dgm:cxn modelId="{DC987B2A-EF00-4582-ACB7-B4051D083A9C}" type="presParOf" srcId="{727B57C5-04A8-48C1-A036-94CFBF91D54D}" destId="{806A715F-7B91-422A-B9AB-DB078FC5BCA5}" srcOrd="2" destOrd="0" presId="urn:microsoft.com/office/officeart/2005/8/layout/orgChart1"/>
    <dgm:cxn modelId="{7227EA47-50CD-4D00-AE19-30B647DFBDFD}" type="presParOf" srcId="{34AB423C-6D40-4DBA-A76C-A44CE4371E0F}" destId="{4F54D353-B623-4D86-9E61-48A782F764C9}" srcOrd="4" destOrd="0" presId="urn:microsoft.com/office/officeart/2005/8/layout/orgChart1"/>
    <dgm:cxn modelId="{9B53A533-043D-4116-9001-550B27654301}" type="presParOf" srcId="{4F54D353-B623-4D86-9E61-48A782F764C9}" destId="{FAD48C7D-ADB2-42C6-BB87-CF9F577D4848}" srcOrd="0" destOrd="0" presId="urn:microsoft.com/office/officeart/2005/8/layout/orgChart1"/>
    <dgm:cxn modelId="{4D302EEE-B116-4C18-B6DA-590120A50960}" type="presParOf" srcId="{FAD48C7D-ADB2-42C6-BB87-CF9F577D4848}" destId="{FEB47FEE-25DD-4169-8FB7-6BFF3C97F524}" srcOrd="0" destOrd="0" presId="urn:microsoft.com/office/officeart/2005/8/layout/orgChart1"/>
    <dgm:cxn modelId="{98DB1116-8E53-4212-8ECD-39E3D79F0293}" type="presParOf" srcId="{FAD48C7D-ADB2-42C6-BB87-CF9F577D4848}" destId="{E88965DE-9E34-4E02-BC71-DC26752B1E06}" srcOrd="1" destOrd="0" presId="urn:microsoft.com/office/officeart/2005/8/layout/orgChart1"/>
    <dgm:cxn modelId="{6E42D8B2-ACEA-46D7-BA18-04A19C06A23A}" type="presParOf" srcId="{4F54D353-B623-4D86-9E61-48A782F764C9}" destId="{81AB6479-25DB-4B46-B347-E3551E49D51E}" srcOrd="1" destOrd="0" presId="urn:microsoft.com/office/officeart/2005/8/layout/orgChart1"/>
    <dgm:cxn modelId="{17DD4FA8-F7D9-4B3E-A0C5-91BAA7D51347}" type="presParOf" srcId="{81AB6479-25DB-4B46-B347-E3551E49D51E}" destId="{F7B1AD7A-030C-4A08-97DF-97150E1D584B}" srcOrd="0" destOrd="0" presId="urn:microsoft.com/office/officeart/2005/8/layout/orgChart1"/>
    <dgm:cxn modelId="{99F496EE-6B4A-48EF-804A-E1D1961F71A6}" type="presParOf" srcId="{81AB6479-25DB-4B46-B347-E3551E49D51E}" destId="{146AAE30-69E8-474D-A32B-E7EAAD7E1325}" srcOrd="1" destOrd="0" presId="urn:microsoft.com/office/officeart/2005/8/layout/orgChart1"/>
    <dgm:cxn modelId="{C484D62D-0945-425C-8787-34D1A8AF40A9}" type="presParOf" srcId="{146AAE30-69E8-474D-A32B-E7EAAD7E1325}" destId="{C6AE40CA-9FFD-4341-8EC8-CEB04065D012}" srcOrd="0" destOrd="0" presId="urn:microsoft.com/office/officeart/2005/8/layout/orgChart1"/>
    <dgm:cxn modelId="{408C280B-1E0D-444E-9570-92805FF45487}" type="presParOf" srcId="{C6AE40CA-9FFD-4341-8EC8-CEB04065D012}" destId="{9525F87A-2FFC-4719-BE44-0316E2916029}" srcOrd="0" destOrd="0" presId="urn:microsoft.com/office/officeart/2005/8/layout/orgChart1"/>
    <dgm:cxn modelId="{25CD7D8A-4387-4AB9-8209-8C4873DAC167}" type="presParOf" srcId="{C6AE40CA-9FFD-4341-8EC8-CEB04065D012}" destId="{63E20F31-4824-4E5C-86E3-11A058116F76}" srcOrd="1" destOrd="0" presId="urn:microsoft.com/office/officeart/2005/8/layout/orgChart1"/>
    <dgm:cxn modelId="{9AB4D8B5-C297-422C-A1EF-6D4958BB875F}" type="presParOf" srcId="{146AAE30-69E8-474D-A32B-E7EAAD7E1325}" destId="{706EC019-32AC-4116-A035-BCC5905E0AF0}" srcOrd="1" destOrd="0" presId="urn:microsoft.com/office/officeart/2005/8/layout/orgChart1"/>
    <dgm:cxn modelId="{D4C19C9D-836F-4987-B26C-CBE2121EA1F5}" type="presParOf" srcId="{146AAE30-69E8-474D-A32B-E7EAAD7E1325}" destId="{2849A6AF-4555-4AA9-ABCD-A3B6F2AA86F1}" srcOrd="2" destOrd="0" presId="urn:microsoft.com/office/officeart/2005/8/layout/orgChart1"/>
    <dgm:cxn modelId="{1B1A9D21-3A39-4EF4-8955-D95EA6E89F22}" type="presParOf" srcId="{81AB6479-25DB-4B46-B347-E3551E49D51E}" destId="{81DE2A3B-D72A-4F0C-93DE-8FEF08EE76B2}" srcOrd="2" destOrd="0" presId="urn:microsoft.com/office/officeart/2005/8/layout/orgChart1"/>
    <dgm:cxn modelId="{B0C57BDA-4BB2-4FAD-8D2A-8AEC40DAE605}" type="presParOf" srcId="{81AB6479-25DB-4B46-B347-E3551E49D51E}" destId="{5B76A95C-525E-43AF-B193-216A9663B293}" srcOrd="3" destOrd="0" presId="urn:microsoft.com/office/officeart/2005/8/layout/orgChart1"/>
    <dgm:cxn modelId="{66AF94C2-A174-421A-A1A7-64CD70F8BE7B}" type="presParOf" srcId="{5B76A95C-525E-43AF-B193-216A9663B293}" destId="{639E2C02-A427-4E57-8464-7018AB669D71}" srcOrd="0" destOrd="0" presId="urn:microsoft.com/office/officeart/2005/8/layout/orgChart1"/>
    <dgm:cxn modelId="{F9401B38-9E3A-442E-918A-5D4671F92669}" type="presParOf" srcId="{639E2C02-A427-4E57-8464-7018AB669D71}" destId="{76B47A72-555F-4F0B-A445-DB42A01C9607}" srcOrd="0" destOrd="0" presId="urn:microsoft.com/office/officeart/2005/8/layout/orgChart1"/>
    <dgm:cxn modelId="{5E474DF5-ADCD-4AEC-843D-FF9763416F18}" type="presParOf" srcId="{639E2C02-A427-4E57-8464-7018AB669D71}" destId="{BF00E5BB-C345-4154-B640-54B6BBD3B8D5}" srcOrd="1" destOrd="0" presId="urn:microsoft.com/office/officeart/2005/8/layout/orgChart1"/>
    <dgm:cxn modelId="{A5B421DA-FE90-4824-B359-D76D1EFD65B2}" type="presParOf" srcId="{5B76A95C-525E-43AF-B193-216A9663B293}" destId="{23748625-4443-4396-A730-CD31F4724847}" srcOrd="1" destOrd="0" presId="urn:microsoft.com/office/officeart/2005/8/layout/orgChart1"/>
    <dgm:cxn modelId="{0622002A-CF18-4463-B4BD-C1959CA62A56}" type="presParOf" srcId="{5B76A95C-525E-43AF-B193-216A9663B293}" destId="{0C5627C9-E941-4667-A191-9DCD201F76D8}" srcOrd="2" destOrd="0" presId="urn:microsoft.com/office/officeart/2005/8/layout/orgChart1"/>
    <dgm:cxn modelId="{28E59019-FDB2-4682-8E3E-851B8C40C30C}" type="presParOf" srcId="{81AB6479-25DB-4B46-B347-E3551E49D51E}" destId="{FC99FC3C-6191-4CE4-B379-255F5F8E88AA}" srcOrd="4" destOrd="0" presId="urn:microsoft.com/office/officeart/2005/8/layout/orgChart1"/>
    <dgm:cxn modelId="{F4626ED7-CC10-4EE9-9C5F-3ED80B95F300}" type="presParOf" srcId="{81AB6479-25DB-4B46-B347-E3551E49D51E}" destId="{3A02519A-C3CB-41BE-A743-57D1AC5146E5}" srcOrd="5" destOrd="0" presId="urn:microsoft.com/office/officeart/2005/8/layout/orgChart1"/>
    <dgm:cxn modelId="{765D8A07-F3D4-48A7-AA33-737E61AB67C5}" type="presParOf" srcId="{3A02519A-C3CB-41BE-A743-57D1AC5146E5}" destId="{8600231D-82C3-4979-92B8-2012B021F3BF}" srcOrd="0" destOrd="0" presId="urn:microsoft.com/office/officeart/2005/8/layout/orgChart1"/>
    <dgm:cxn modelId="{2E31CA86-876E-42DA-BEE5-24FC44C0925A}" type="presParOf" srcId="{8600231D-82C3-4979-92B8-2012B021F3BF}" destId="{43C05746-1421-4C2A-B466-8E347CBB6BB2}" srcOrd="0" destOrd="0" presId="urn:microsoft.com/office/officeart/2005/8/layout/orgChart1"/>
    <dgm:cxn modelId="{BC27C766-D4E4-4C06-9CB9-BFA911865C0F}" type="presParOf" srcId="{8600231D-82C3-4979-92B8-2012B021F3BF}" destId="{13948DDE-A8B1-499E-AAA3-3E9497870F7A}" srcOrd="1" destOrd="0" presId="urn:microsoft.com/office/officeart/2005/8/layout/orgChart1"/>
    <dgm:cxn modelId="{5B45771F-E87F-4787-A9DB-90406672C2B8}" type="presParOf" srcId="{3A02519A-C3CB-41BE-A743-57D1AC5146E5}" destId="{EE62B195-50C0-40B4-A735-3AAB4DE21A76}" srcOrd="1" destOrd="0" presId="urn:microsoft.com/office/officeart/2005/8/layout/orgChart1"/>
    <dgm:cxn modelId="{8E489457-33DF-47A1-806A-9A4E51231E0D}" type="presParOf" srcId="{3A02519A-C3CB-41BE-A743-57D1AC5146E5}" destId="{5CDC57B4-B470-456E-8FCA-78F82D0B67DD}" srcOrd="2" destOrd="0" presId="urn:microsoft.com/office/officeart/2005/8/layout/orgChart1"/>
    <dgm:cxn modelId="{EF7D0BE2-39A4-43BA-951C-71F77F593645}" type="presParOf" srcId="{81AB6479-25DB-4B46-B347-E3551E49D51E}" destId="{2D300C1C-BEBC-4DE0-8D43-8E5A5B29395F}" srcOrd="6" destOrd="0" presId="urn:microsoft.com/office/officeart/2005/8/layout/orgChart1"/>
    <dgm:cxn modelId="{837CBFB2-6377-4437-B5E6-F7E781535C9E}" type="presParOf" srcId="{81AB6479-25DB-4B46-B347-E3551E49D51E}" destId="{2BDE8BEC-E8A1-42C8-89B4-36730E2E4237}" srcOrd="7" destOrd="0" presId="urn:microsoft.com/office/officeart/2005/8/layout/orgChart1"/>
    <dgm:cxn modelId="{141AA2F8-4A8A-4E01-97BF-8FD7BDE056BF}" type="presParOf" srcId="{2BDE8BEC-E8A1-42C8-89B4-36730E2E4237}" destId="{6F9CBD98-352C-4B4B-8D1C-A243D1F1D2D7}" srcOrd="0" destOrd="0" presId="urn:microsoft.com/office/officeart/2005/8/layout/orgChart1"/>
    <dgm:cxn modelId="{2A4AF47F-AC00-4955-AF04-26B1D7F6A19E}" type="presParOf" srcId="{6F9CBD98-352C-4B4B-8D1C-A243D1F1D2D7}" destId="{735C7541-6742-415D-ABCE-CE12A800C9CD}" srcOrd="0" destOrd="0" presId="urn:microsoft.com/office/officeart/2005/8/layout/orgChart1"/>
    <dgm:cxn modelId="{6E123FAA-2381-43D2-BD38-F746D24BED31}" type="presParOf" srcId="{6F9CBD98-352C-4B4B-8D1C-A243D1F1D2D7}" destId="{9991A561-436A-4CB9-8282-4E425DE4CEA2}" srcOrd="1" destOrd="0" presId="urn:microsoft.com/office/officeart/2005/8/layout/orgChart1"/>
    <dgm:cxn modelId="{E0525C96-7024-432A-AEE9-6B15B3265A4B}" type="presParOf" srcId="{2BDE8BEC-E8A1-42C8-89B4-36730E2E4237}" destId="{D5A08AB5-3A7B-4262-AA2C-E529CDF95F05}" srcOrd="1" destOrd="0" presId="urn:microsoft.com/office/officeart/2005/8/layout/orgChart1"/>
    <dgm:cxn modelId="{54CC841E-23C6-4F5E-BB3A-4C73B03E32C9}" type="presParOf" srcId="{2BDE8BEC-E8A1-42C8-89B4-36730E2E4237}" destId="{63E69477-9E90-402F-97FE-6CBB9DE9B00E}" srcOrd="2" destOrd="0" presId="urn:microsoft.com/office/officeart/2005/8/layout/orgChart1"/>
    <dgm:cxn modelId="{614CDE8F-88E3-46F0-9C66-0360274F8125}" type="presParOf" srcId="{81AB6479-25DB-4B46-B347-E3551E49D51E}" destId="{3ADE402F-45A0-4B14-ACBA-B9D490E4FF87}" srcOrd="8" destOrd="0" presId="urn:microsoft.com/office/officeart/2005/8/layout/orgChart1"/>
    <dgm:cxn modelId="{11F9B3DF-2035-461F-A9C7-A765E6E22B16}" type="presParOf" srcId="{81AB6479-25DB-4B46-B347-E3551E49D51E}" destId="{B1AAA8B7-CEA6-4715-BA77-F903E243F019}" srcOrd="9" destOrd="0" presId="urn:microsoft.com/office/officeart/2005/8/layout/orgChart1"/>
    <dgm:cxn modelId="{F46B21CE-4431-41F1-8185-B8D1F045A64B}" type="presParOf" srcId="{B1AAA8B7-CEA6-4715-BA77-F903E243F019}" destId="{D35E4ECB-3B5F-4FF5-AF98-4BC07ED20F6B}" srcOrd="0" destOrd="0" presId="urn:microsoft.com/office/officeart/2005/8/layout/orgChart1"/>
    <dgm:cxn modelId="{DB5E7F01-D853-407C-B9E8-EB908AFB67E6}" type="presParOf" srcId="{D35E4ECB-3B5F-4FF5-AF98-4BC07ED20F6B}" destId="{C2021E12-4A74-465E-B5A1-24CDAA72E9C0}" srcOrd="0" destOrd="0" presId="urn:microsoft.com/office/officeart/2005/8/layout/orgChart1"/>
    <dgm:cxn modelId="{176C3D71-FB25-4D40-B88B-F84122E16939}" type="presParOf" srcId="{D35E4ECB-3B5F-4FF5-AF98-4BC07ED20F6B}" destId="{78D5EB50-19CA-4C94-92B8-0E6AAFF98C34}" srcOrd="1" destOrd="0" presId="urn:microsoft.com/office/officeart/2005/8/layout/orgChart1"/>
    <dgm:cxn modelId="{C3BC9F4E-B52D-4066-8776-875061688AD9}" type="presParOf" srcId="{B1AAA8B7-CEA6-4715-BA77-F903E243F019}" destId="{2A702159-9B79-4FD6-8B68-6B6EA04ED8AB}" srcOrd="1" destOrd="0" presId="urn:microsoft.com/office/officeart/2005/8/layout/orgChart1"/>
    <dgm:cxn modelId="{92D4B445-7718-4653-B63A-E7B505CE7B7C}" type="presParOf" srcId="{B1AAA8B7-CEA6-4715-BA77-F903E243F019}" destId="{B5083EC9-C00E-410C-80DA-BCE87EA09070}" srcOrd="2" destOrd="0" presId="urn:microsoft.com/office/officeart/2005/8/layout/orgChart1"/>
    <dgm:cxn modelId="{42CB8B90-D776-49FF-8A20-427BF2CFED6C}" type="presParOf" srcId="{81AB6479-25DB-4B46-B347-E3551E49D51E}" destId="{DB636537-72F5-4CF0-84E5-B39348432793}" srcOrd="10" destOrd="0" presId="urn:microsoft.com/office/officeart/2005/8/layout/orgChart1"/>
    <dgm:cxn modelId="{C8A7AD5B-813A-43F9-9C23-4F236E54DA90}" type="presParOf" srcId="{81AB6479-25DB-4B46-B347-E3551E49D51E}" destId="{DA848E2B-8833-4380-9350-9D853EACCC2B}" srcOrd="11" destOrd="0" presId="urn:microsoft.com/office/officeart/2005/8/layout/orgChart1"/>
    <dgm:cxn modelId="{9E63AD9B-36F9-4A27-8C3A-1807B8B9CD98}" type="presParOf" srcId="{DA848E2B-8833-4380-9350-9D853EACCC2B}" destId="{44B38FA1-3A3E-4C33-81BD-C18596AAB1DA}" srcOrd="0" destOrd="0" presId="urn:microsoft.com/office/officeart/2005/8/layout/orgChart1"/>
    <dgm:cxn modelId="{9B6E9698-A4A1-4D64-A700-EB2EF5C630D5}" type="presParOf" srcId="{44B38FA1-3A3E-4C33-81BD-C18596AAB1DA}" destId="{B2068167-F964-4ABE-8BF3-F880C05BED58}" srcOrd="0" destOrd="0" presId="urn:microsoft.com/office/officeart/2005/8/layout/orgChart1"/>
    <dgm:cxn modelId="{6BF3D7FB-D753-4FCA-8633-6C050B123096}" type="presParOf" srcId="{44B38FA1-3A3E-4C33-81BD-C18596AAB1DA}" destId="{78E20298-4174-4CF6-BCD6-2221D4261C03}" srcOrd="1" destOrd="0" presId="urn:microsoft.com/office/officeart/2005/8/layout/orgChart1"/>
    <dgm:cxn modelId="{BD4313E5-3499-4F17-94E2-6BF9209C8FA8}" type="presParOf" srcId="{DA848E2B-8833-4380-9350-9D853EACCC2B}" destId="{C729D637-C813-47F5-A152-E2AED5648C7B}" srcOrd="1" destOrd="0" presId="urn:microsoft.com/office/officeart/2005/8/layout/orgChart1"/>
    <dgm:cxn modelId="{4CE4F23E-64FE-4BF9-8149-EFDA34A66F5D}" type="presParOf" srcId="{DA848E2B-8833-4380-9350-9D853EACCC2B}" destId="{41654C4C-CD69-4347-9CFC-9465B9BDFE2A}" srcOrd="2" destOrd="0" presId="urn:microsoft.com/office/officeart/2005/8/layout/orgChart1"/>
    <dgm:cxn modelId="{5455E8F5-7F5D-4AE7-A43B-E11495196B0E}" type="presParOf" srcId="{81AB6479-25DB-4B46-B347-E3551E49D51E}" destId="{7BFFBF61-345A-4EA1-964D-7F4E68668FA1}" srcOrd="12" destOrd="0" presId="urn:microsoft.com/office/officeart/2005/8/layout/orgChart1"/>
    <dgm:cxn modelId="{565EC3CF-DC27-4D7D-BA3A-F68C048695B4}" type="presParOf" srcId="{81AB6479-25DB-4B46-B347-E3551E49D51E}" destId="{F1D54A34-87A6-4347-BD2E-5DA1E9B2793A}" srcOrd="13" destOrd="0" presId="urn:microsoft.com/office/officeart/2005/8/layout/orgChart1"/>
    <dgm:cxn modelId="{920AD5A8-7BF0-4E45-9C8E-4EFF2BD4FE9E}" type="presParOf" srcId="{F1D54A34-87A6-4347-BD2E-5DA1E9B2793A}" destId="{A7297ED4-12C3-4A03-9914-B61AEBEA83DC}" srcOrd="0" destOrd="0" presId="urn:microsoft.com/office/officeart/2005/8/layout/orgChart1"/>
    <dgm:cxn modelId="{CAEDEC45-EF4B-4475-90CE-AD5F8F0C8362}" type="presParOf" srcId="{A7297ED4-12C3-4A03-9914-B61AEBEA83DC}" destId="{4A77DA9E-CEE0-48CF-89EC-F60FBE330CCE}" srcOrd="0" destOrd="0" presId="urn:microsoft.com/office/officeart/2005/8/layout/orgChart1"/>
    <dgm:cxn modelId="{A8615C4F-8DC2-499E-A3CC-C29CCBA01009}" type="presParOf" srcId="{A7297ED4-12C3-4A03-9914-B61AEBEA83DC}" destId="{405CDBBE-BBB5-49E0-BB8F-310DCFE219D5}" srcOrd="1" destOrd="0" presId="urn:microsoft.com/office/officeart/2005/8/layout/orgChart1"/>
    <dgm:cxn modelId="{E85F1F4B-A9CA-4CBE-BE88-BEF551E01EBF}" type="presParOf" srcId="{F1D54A34-87A6-4347-BD2E-5DA1E9B2793A}" destId="{12919DD0-4839-4BDD-8E49-A0EC0871F242}" srcOrd="1" destOrd="0" presId="urn:microsoft.com/office/officeart/2005/8/layout/orgChart1"/>
    <dgm:cxn modelId="{923445BD-307B-4C01-ADE6-963C8F93A4D5}" type="presParOf" srcId="{F1D54A34-87A6-4347-BD2E-5DA1E9B2793A}" destId="{67EBA904-D0A8-43CC-AA5B-D0F786D7A9AE}" srcOrd="2" destOrd="0" presId="urn:microsoft.com/office/officeart/2005/8/layout/orgChart1"/>
    <dgm:cxn modelId="{1C815431-3E80-44E7-B43E-BE7724E7DB8F}" type="presParOf" srcId="{81AB6479-25DB-4B46-B347-E3551E49D51E}" destId="{76934F5F-6907-4C84-A2B0-FE8183404606}" srcOrd="14" destOrd="0" presId="urn:microsoft.com/office/officeart/2005/8/layout/orgChart1"/>
    <dgm:cxn modelId="{F734CB81-B56C-438D-8BD8-798032EE1473}" type="presParOf" srcId="{81AB6479-25DB-4B46-B347-E3551E49D51E}" destId="{B009B419-E816-4928-A62E-96ABFFEFC8EA}" srcOrd="15" destOrd="0" presId="urn:microsoft.com/office/officeart/2005/8/layout/orgChart1"/>
    <dgm:cxn modelId="{9F450707-E7D2-4383-A952-B787B93016B8}" type="presParOf" srcId="{B009B419-E816-4928-A62E-96ABFFEFC8EA}" destId="{F48E4D26-9DC0-4B2A-AF5A-E3A01D177A26}" srcOrd="0" destOrd="0" presId="urn:microsoft.com/office/officeart/2005/8/layout/orgChart1"/>
    <dgm:cxn modelId="{7C640A96-D44D-4351-B8BD-581D447F1764}" type="presParOf" srcId="{F48E4D26-9DC0-4B2A-AF5A-E3A01D177A26}" destId="{1012B6EB-3092-42FB-A3C0-9B96A2D2DB14}" srcOrd="0" destOrd="0" presId="urn:microsoft.com/office/officeart/2005/8/layout/orgChart1"/>
    <dgm:cxn modelId="{0895D9A4-1043-401B-BCE5-C5C9B6B76222}" type="presParOf" srcId="{F48E4D26-9DC0-4B2A-AF5A-E3A01D177A26}" destId="{34F1C767-5966-4602-A128-12376C856055}" srcOrd="1" destOrd="0" presId="urn:microsoft.com/office/officeart/2005/8/layout/orgChart1"/>
    <dgm:cxn modelId="{0AE27473-9526-42D8-879E-12701137464B}" type="presParOf" srcId="{B009B419-E816-4928-A62E-96ABFFEFC8EA}" destId="{3D3C91D2-EFDC-49E4-A444-4E1C6ADE3419}" srcOrd="1" destOrd="0" presId="urn:microsoft.com/office/officeart/2005/8/layout/orgChart1"/>
    <dgm:cxn modelId="{B11CEE63-D4F5-4F3B-84E8-CF64A8920DC0}" type="presParOf" srcId="{B009B419-E816-4928-A62E-96ABFFEFC8EA}" destId="{B11760F0-EADD-432B-809F-E46624AF1B9D}" srcOrd="2" destOrd="0" presId="urn:microsoft.com/office/officeart/2005/8/layout/orgChart1"/>
    <dgm:cxn modelId="{54C374EC-3C10-469D-BAAA-7AF05F78729E}" type="presParOf" srcId="{81AB6479-25DB-4B46-B347-E3551E49D51E}" destId="{CE620778-E2E2-4285-9422-768A6964C5B0}" srcOrd="16" destOrd="0" presId="urn:microsoft.com/office/officeart/2005/8/layout/orgChart1"/>
    <dgm:cxn modelId="{97BAF0C9-C258-4988-84E3-247958C7E81D}" type="presParOf" srcId="{81AB6479-25DB-4B46-B347-E3551E49D51E}" destId="{2F1A228D-4B46-4B4A-81BA-134E38C2C7BB}" srcOrd="17" destOrd="0" presId="urn:microsoft.com/office/officeart/2005/8/layout/orgChart1"/>
    <dgm:cxn modelId="{83914FF8-0369-4F68-A40D-710BC2483933}" type="presParOf" srcId="{2F1A228D-4B46-4B4A-81BA-134E38C2C7BB}" destId="{A014CA9F-6B03-4C3E-A305-A1D15D9669C8}" srcOrd="0" destOrd="0" presId="urn:microsoft.com/office/officeart/2005/8/layout/orgChart1"/>
    <dgm:cxn modelId="{C85BE550-9E13-48AA-9D4F-7FB96DBBF03C}" type="presParOf" srcId="{A014CA9F-6B03-4C3E-A305-A1D15D9669C8}" destId="{C7A746A6-FB5E-4470-BF2F-71E2342CBD66}" srcOrd="0" destOrd="0" presId="urn:microsoft.com/office/officeart/2005/8/layout/orgChart1"/>
    <dgm:cxn modelId="{5A5C35E2-06CB-4E6E-BC71-BD7E69412AC4}" type="presParOf" srcId="{A014CA9F-6B03-4C3E-A305-A1D15D9669C8}" destId="{F23EDC4B-577C-4247-88A5-05186B167D49}" srcOrd="1" destOrd="0" presId="urn:microsoft.com/office/officeart/2005/8/layout/orgChart1"/>
    <dgm:cxn modelId="{5C28B8EB-3D42-4328-8FD3-74CCE8593EF6}" type="presParOf" srcId="{2F1A228D-4B46-4B4A-81BA-134E38C2C7BB}" destId="{80941E24-99D7-4E6B-BAE4-513474A69363}" srcOrd="1" destOrd="0" presId="urn:microsoft.com/office/officeart/2005/8/layout/orgChart1"/>
    <dgm:cxn modelId="{27C0821D-9FB7-47E3-8E50-E1B6994D08AE}" type="presParOf" srcId="{2F1A228D-4B46-4B4A-81BA-134E38C2C7BB}" destId="{02D6259B-7648-4DFA-92D1-09A6B48B0F04}" srcOrd="2" destOrd="0" presId="urn:microsoft.com/office/officeart/2005/8/layout/orgChart1"/>
    <dgm:cxn modelId="{2778752E-27D7-42E9-B0CD-0628171C6E1A}" type="presParOf" srcId="{81AB6479-25DB-4B46-B347-E3551E49D51E}" destId="{F6D0ABCC-6BBA-4073-84BF-03AD5DCF8914}" srcOrd="18" destOrd="0" presId="urn:microsoft.com/office/officeart/2005/8/layout/orgChart1"/>
    <dgm:cxn modelId="{3DD428BE-0ACE-45F0-8BEE-949B93A1C183}" type="presParOf" srcId="{81AB6479-25DB-4B46-B347-E3551E49D51E}" destId="{0F032CC4-A8B0-44DD-89B0-64D3870F59F6}" srcOrd="19" destOrd="0" presId="urn:microsoft.com/office/officeart/2005/8/layout/orgChart1"/>
    <dgm:cxn modelId="{607A17E1-1990-4310-9E9C-C6D27558BDE3}" type="presParOf" srcId="{0F032CC4-A8B0-44DD-89B0-64D3870F59F6}" destId="{D970A3D2-F135-4140-8CFC-16DAEA0D96A0}" srcOrd="0" destOrd="0" presId="urn:microsoft.com/office/officeart/2005/8/layout/orgChart1"/>
    <dgm:cxn modelId="{B5FEE2E0-43CF-4654-B9BF-56056FFB18FD}" type="presParOf" srcId="{D970A3D2-F135-4140-8CFC-16DAEA0D96A0}" destId="{8C924BD7-9B20-4DC8-8E86-4E655B9F9C5A}" srcOrd="0" destOrd="0" presId="urn:microsoft.com/office/officeart/2005/8/layout/orgChart1"/>
    <dgm:cxn modelId="{448A6F84-ACAF-444A-96FD-3F213E6CED0D}" type="presParOf" srcId="{D970A3D2-F135-4140-8CFC-16DAEA0D96A0}" destId="{98337034-DAE8-407D-869D-3ED13D5EB650}" srcOrd="1" destOrd="0" presId="urn:microsoft.com/office/officeart/2005/8/layout/orgChart1"/>
    <dgm:cxn modelId="{400E6324-BB40-42EB-A415-ABB5D8E86D91}" type="presParOf" srcId="{0F032CC4-A8B0-44DD-89B0-64D3870F59F6}" destId="{8D0C80B2-22A7-4ABF-A5EC-6796E7DD801F}" srcOrd="1" destOrd="0" presId="urn:microsoft.com/office/officeart/2005/8/layout/orgChart1"/>
    <dgm:cxn modelId="{82658488-BCB5-470D-9345-B1AA7A22C98D}" type="presParOf" srcId="{0F032CC4-A8B0-44DD-89B0-64D3870F59F6}" destId="{4C4A5CBA-F447-4DA5-816E-4AE37D942036}" srcOrd="2" destOrd="0" presId="urn:microsoft.com/office/officeart/2005/8/layout/orgChart1"/>
    <dgm:cxn modelId="{FE3BAF0F-8527-4FF8-9138-67FB40D842AF}" type="presParOf" srcId="{81AB6479-25DB-4B46-B347-E3551E49D51E}" destId="{FB2A69B6-2482-4FBB-9BF0-1709C4490F9D}" srcOrd="20" destOrd="0" presId="urn:microsoft.com/office/officeart/2005/8/layout/orgChart1"/>
    <dgm:cxn modelId="{F606974D-02C2-4AC6-AC70-4BF712BC51A6}" type="presParOf" srcId="{81AB6479-25DB-4B46-B347-E3551E49D51E}" destId="{6F1A1B88-78AD-4BE6-925A-6A85534AFE60}" srcOrd="21" destOrd="0" presId="urn:microsoft.com/office/officeart/2005/8/layout/orgChart1"/>
    <dgm:cxn modelId="{F3413B68-1641-48EF-9245-4675572957A0}" type="presParOf" srcId="{6F1A1B88-78AD-4BE6-925A-6A85534AFE60}" destId="{FA4E3DB2-E7F7-45D9-999F-FA07C8B3FD92}" srcOrd="0" destOrd="0" presId="urn:microsoft.com/office/officeart/2005/8/layout/orgChart1"/>
    <dgm:cxn modelId="{5D506117-48C5-4CCD-A823-5FF32647ADD4}" type="presParOf" srcId="{FA4E3DB2-E7F7-45D9-999F-FA07C8B3FD92}" destId="{07183DCE-9F6F-47A9-ADA5-EFC6B6CBEAB6}" srcOrd="0" destOrd="0" presId="urn:microsoft.com/office/officeart/2005/8/layout/orgChart1"/>
    <dgm:cxn modelId="{69EC557C-74C1-4349-9E5C-922E7A276114}" type="presParOf" srcId="{FA4E3DB2-E7F7-45D9-999F-FA07C8B3FD92}" destId="{64467D0C-D9A3-4657-9F57-F82F974FF520}" srcOrd="1" destOrd="0" presId="urn:microsoft.com/office/officeart/2005/8/layout/orgChart1"/>
    <dgm:cxn modelId="{6F6AA9F3-7E4E-493C-B142-8E1D346DB95F}" type="presParOf" srcId="{6F1A1B88-78AD-4BE6-925A-6A85534AFE60}" destId="{E4E569C7-5A3F-4248-B0DA-34BBA9E9548F}" srcOrd="1" destOrd="0" presId="urn:microsoft.com/office/officeart/2005/8/layout/orgChart1"/>
    <dgm:cxn modelId="{E77ECC26-27A0-4465-9B48-7CF8DE165297}" type="presParOf" srcId="{6F1A1B88-78AD-4BE6-925A-6A85534AFE60}" destId="{0DA696B3-8EAC-47BF-BCCE-BCE08E522878}" srcOrd="2" destOrd="0" presId="urn:microsoft.com/office/officeart/2005/8/layout/orgChart1"/>
    <dgm:cxn modelId="{38362DBF-2F9D-4004-9687-F6EA717F0415}" type="presParOf" srcId="{4F54D353-B623-4D86-9E61-48A782F764C9}" destId="{0B62F2BF-4B26-42AA-812B-4D379B1546D8}" srcOrd="2" destOrd="0" presId="urn:microsoft.com/office/officeart/2005/8/layout/orgChart1"/>
    <dgm:cxn modelId="{0AB6155D-7BFA-43F6-B04B-6808350DE2CF}" type="presParOf" srcId="{34AB423C-6D40-4DBA-A76C-A44CE4371E0F}" destId="{BB6A1838-A7B2-4EF6-8EFB-9C4347D3F9EE}" srcOrd="5" destOrd="0" presId="urn:microsoft.com/office/officeart/2005/8/layout/orgChart1"/>
    <dgm:cxn modelId="{526C01ED-4AA7-4FC0-A398-F4F3606589E3}" type="presParOf" srcId="{BB6A1838-A7B2-4EF6-8EFB-9C4347D3F9EE}" destId="{B730B085-140F-4376-AC9A-048F83929665}" srcOrd="0" destOrd="0" presId="urn:microsoft.com/office/officeart/2005/8/layout/orgChart1"/>
    <dgm:cxn modelId="{4AE3ADA7-2ACF-4B5F-8DCC-DD1020706D6A}" type="presParOf" srcId="{B730B085-140F-4376-AC9A-048F83929665}" destId="{20F77BCA-20AC-456F-BA08-FD656FF6578A}" srcOrd="0" destOrd="0" presId="urn:microsoft.com/office/officeart/2005/8/layout/orgChart1"/>
    <dgm:cxn modelId="{15E3F3DC-5A5C-401A-BAEC-C87AA457C016}" type="presParOf" srcId="{B730B085-140F-4376-AC9A-048F83929665}" destId="{D99D76B5-9771-4900-8F8F-D20C0BF4A205}" srcOrd="1" destOrd="0" presId="urn:microsoft.com/office/officeart/2005/8/layout/orgChart1"/>
    <dgm:cxn modelId="{E8B711F3-A999-4878-9B45-A3BC1F0F1716}" type="presParOf" srcId="{BB6A1838-A7B2-4EF6-8EFB-9C4347D3F9EE}" destId="{7D1C2489-3766-47C5-AE3D-1F3F268B326C}" srcOrd="1" destOrd="0" presId="urn:microsoft.com/office/officeart/2005/8/layout/orgChart1"/>
    <dgm:cxn modelId="{13201414-4F7A-4426-8C65-706C2AD8A53E}" type="presParOf" srcId="{7D1C2489-3766-47C5-AE3D-1F3F268B326C}" destId="{3B37ABB3-32EC-457B-9C95-8834E3302BA4}" srcOrd="0" destOrd="0" presId="urn:microsoft.com/office/officeart/2005/8/layout/orgChart1"/>
    <dgm:cxn modelId="{46FD22E5-341D-49C0-8C0D-BFA613330F91}" type="presParOf" srcId="{7D1C2489-3766-47C5-AE3D-1F3F268B326C}" destId="{16CFBD62-1B4B-4D22-B70A-E13E622B7778}" srcOrd="1" destOrd="0" presId="urn:microsoft.com/office/officeart/2005/8/layout/orgChart1"/>
    <dgm:cxn modelId="{A9EAFE7D-8EAE-494B-A688-B69F2322384B}" type="presParOf" srcId="{16CFBD62-1B4B-4D22-B70A-E13E622B7778}" destId="{16C2C1E7-645B-48BB-8548-637E08CCF088}" srcOrd="0" destOrd="0" presId="urn:microsoft.com/office/officeart/2005/8/layout/orgChart1"/>
    <dgm:cxn modelId="{2BCC0F82-D8F2-40EF-A6B0-2AE263407050}" type="presParOf" srcId="{16C2C1E7-645B-48BB-8548-637E08CCF088}" destId="{64B8743C-1A71-403F-93CD-DDEB7298A488}" srcOrd="0" destOrd="0" presId="urn:microsoft.com/office/officeart/2005/8/layout/orgChart1"/>
    <dgm:cxn modelId="{20741E3E-4565-49FC-9A01-AF95332124CA}" type="presParOf" srcId="{16C2C1E7-645B-48BB-8548-637E08CCF088}" destId="{2F54A78B-7A76-4436-B2E2-938D0C0485E6}" srcOrd="1" destOrd="0" presId="urn:microsoft.com/office/officeart/2005/8/layout/orgChart1"/>
    <dgm:cxn modelId="{7E58827A-687A-49E3-A745-EF6BF9F7A209}" type="presParOf" srcId="{16CFBD62-1B4B-4D22-B70A-E13E622B7778}" destId="{13904C6F-0F5B-4F9D-B341-F3541E87A101}" srcOrd="1" destOrd="0" presId="urn:microsoft.com/office/officeart/2005/8/layout/orgChart1"/>
    <dgm:cxn modelId="{D4A174ED-0046-4F7D-98D0-F9BB92F2F5E2}" type="presParOf" srcId="{16CFBD62-1B4B-4D22-B70A-E13E622B7778}" destId="{5662F1A2-AF65-48E1-910F-398058CDFE4A}" srcOrd="2" destOrd="0" presId="urn:microsoft.com/office/officeart/2005/8/layout/orgChart1"/>
    <dgm:cxn modelId="{044AC43D-5A9F-4C09-96F1-D581818DA31E}" type="presParOf" srcId="{7D1C2489-3766-47C5-AE3D-1F3F268B326C}" destId="{24EEFB77-4D7C-4FBC-B6EB-D5B679DC0FA4}" srcOrd="2" destOrd="0" presId="urn:microsoft.com/office/officeart/2005/8/layout/orgChart1"/>
    <dgm:cxn modelId="{FFCF1DF7-0455-4DCB-8C69-8A1FE4105E81}" type="presParOf" srcId="{7D1C2489-3766-47C5-AE3D-1F3F268B326C}" destId="{BC9E539D-0551-4AE9-A0C5-0C7A9112E69D}" srcOrd="3" destOrd="0" presId="urn:microsoft.com/office/officeart/2005/8/layout/orgChart1"/>
    <dgm:cxn modelId="{96209FE9-5F34-4C76-B066-978596673956}" type="presParOf" srcId="{BC9E539D-0551-4AE9-A0C5-0C7A9112E69D}" destId="{46BB23F3-70E5-4EBA-B47B-76016CDF5105}" srcOrd="0" destOrd="0" presId="urn:microsoft.com/office/officeart/2005/8/layout/orgChart1"/>
    <dgm:cxn modelId="{363C4300-BF8C-46D9-A3C7-9D10717BA058}" type="presParOf" srcId="{46BB23F3-70E5-4EBA-B47B-76016CDF5105}" destId="{AE2398CE-BC31-4D7E-BDD7-F060785E6D8A}" srcOrd="0" destOrd="0" presId="urn:microsoft.com/office/officeart/2005/8/layout/orgChart1"/>
    <dgm:cxn modelId="{6581E20D-6FBF-4306-A2F1-67A1028D1FF9}" type="presParOf" srcId="{46BB23F3-70E5-4EBA-B47B-76016CDF5105}" destId="{B42642A0-A97B-48E1-8FFF-3636C22AEDDB}" srcOrd="1" destOrd="0" presId="urn:microsoft.com/office/officeart/2005/8/layout/orgChart1"/>
    <dgm:cxn modelId="{828B01D1-2985-4EA8-81A9-D3E2A4C7DB14}" type="presParOf" srcId="{BC9E539D-0551-4AE9-A0C5-0C7A9112E69D}" destId="{98266927-6047-464F-9E73-8B35D7E894A1}" srcOrd="1" destOrd="0" presId="urn:microsoft.com/office/officeart/2005/8/layout/orgChart1"/>
    <dgm:cxn modelId="{E49DFCD3-6AFC-42B9-A3BE-547BEFB68961}" type="presParOf" srcId="{BC9E539D-0551-4AE9-A0C5-0C7A9112E69D}" destId="{3654870B-1985-42D6-9F8D-75A19466E9D1}" srcOrd="2" destOrd="0" presId="urn:microsoft.com/office/officeart/2005/8/layout/orgChart1"/>
    <dgm:cxn modelId="{1B4F1C00-A27A-449D-A59E-66A18A018BD6}" type="presParOf" srcId="{BB6A1838-A7B2-4EF6-8EFB-9C4347D3F9EE}" destId="{2EA244C7-DCC0-4A3F-9226-4DCD9CBB4456}"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EFB77-4D7C-4FBC-B6EB-D5B679DC0FA4}">
      <dsp:nvSpPr>
        <dsp:cNvPr id="0" name=""/>
        <dsp:cNvSpPr/>
      </dsp:nvSpPr>
      <dsp:spPr>
        <a:xfrm>
          <a:off x="10000903" y="531898"/>
          <a:ext cx="220561" cy="2384442"/>
        </a:xfrm>
        <a:custGeom>
          <a:avLst/>
          <a:gdLst/>
          <a:ahLst/>
          <a:cxnLst/>
          <a:rect l="0" t="0" r="0" b="0"/>
          <a:pathLst>
            <a:path>
              <a:moveTo>
                <a:pt x="0" y="0"/>
              </a:moveTo>
              <a:lnTo>
                <a:pt x="0" y="2038812"/>
              </a:lnTo>
              <a:lnTo>
                <a:pt x="158383" y="2038812"/>
              </a:lnTo>
            </a:path>
          </a:pathLst>
        </a:custGeom>
        <a:noFill/>
        <a:ln w="12700" cap="flat" cmpd="sng" algn="ctr">
          <a:solidFill>
            <a:srgbClr val="005288"/>
          </a:solidFill>
          <a:prstDash val="solid"/>
          <a:miter lim="800000"/>
        </a:ln>
        <a:effectLst/>
      </dsp:spPr>
      <dsp:style>
        <a:lnRef idx="2">
          <a:scrgbClr r="0" g="0" b="0"/>
        </a:lnRef>
        <a:fillRef idx="0">
          <a:scrgbClr r="0" g="0" b="0"/>
        </a:fillRef>
        <a:effectRef idx="0">
          <a:scrgbClr r="0" g="0" b="0"/>
        </a:effectRef>
        <a:fontRef idx="minor"/>
      </dsp:style>
    </dsp:sp>
    <dsp:sp modelId="{3B37ABB3-32EC-457B-9C95-8834E3302BA4}">
      <dsp:nvSpPr>
        <dsp:cNvPr id="0" name=""/>
        <dsp:cNvSpPr/>
      </dsp:nvSpPr>
      <dsp:spPr>
        <a:xfrm>
          <a:off x="10000903" y="531898"/>
          <a:ext cx="220561" cy="888300"/>
        </a:xfrm>
        <a:custGeom>
          <a:avLst/>
          <a:gdLst/>
          <a:ahLst/>
          <a:cxnLst/>
          <a:rect l="0" t="0" r="0" b="0"/>
          <a:pathLst>
            <a:path>
              <a:moveTo>
                <a:pt x="0" y="0"/>
              </a:moveTo>
              <a:lnTo>
                <a:pt x="0" y="553559"/>
              </a:lnTo>
              <a:lnTo>
                <a:pt x="180508" y="553559"/>
              </a:lnTo>
            </a:path>
          </a:pathLst>
        </a:custGeom>
        <a:noFill/>
        <a:ln w="12700" cap="flat" cmpd="sng" algn="ctr">
          <a:solidFill>
            <a:srgbClr val="005288">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B2A69B6-2482-4FBB-9BF0-1709C4490F9D}">
      <dsp:nvSpPr>
        <dsp:cNvPr id="0" name=""/>
        <dsp:cNvSpPr/>
      </dsp:nvSpPr>
      <dsp:spPr>
        <a:xfrm>
          <a:off x="8459402" y="530308"/>
          <a:ext cx="110978" cy="4238317"/>
        </a:xfrm>
        <a:custGeom>
          <a:avLst/>
          <a:gdLst/>
          <a:ahLst/>
          <a:cxnLst/>
          <a:rect l="0" t="0" r="0" b="0"/>
          <a:pathLst>
            <a:path>
              <a:moveTo>
                <a:pt x="110868" y="0"/>
              </a:moveTo>
              <a:lnTo>
                <a:pt x="110868" y="4234117"/>
              </a:lnTo>
              <a:lnTo>
                <a:pt x="0" y="4234117"/>
              </a:lnTo>
            </a:path>
          </a:pathLst>
        </a:custGeom>
        <a:noFill/>
        <a:ln w="12700" cap="flat" cmpd="sng" algn="ctr">
          <a:solidFill>
            <a:srgbClr val="005288"/>
          </a:solidFill>
          <a:prstDash val="solid"/>
          <a:miter lim="800000"/>
        </a:ln>
        <a:effectLst/>
      </dsp:spPr>
      <dsp:style>
        <a:lnRef idx="2">
          <a:scrgbClr r="0" g="0" b="0"/>
        </a:lnRef>
        <a:fillRef idx="0">
          <a:scrgbClr r="0" g="0" b="0"/>
        </a:fillRef>
        <a:effectRef idx="0">
          <a:scrgbClr r="0" g="0" b="0"/>
        </a:effectRef>
        <a:fontRef idx="minor"/>
      </dsp:style>
    </dsp:sp>
    <dsp:sp modelId="{F6D0ABCC-6BBA-4073-84BF-03AD5DCF8914}">
      <dsp:nvSpPr>
        <dsp:cNvPr id="0" name=""/>
        <dsp:cNvSpPr/>
      </dsp:nvSpPr>
      <dsp:spPr>
        <a:xfrm>
          <a:off x="8570380" y="530308"/>
          <a:ext cx="110978" cy="3487892"/>
        </a:xfrm>
        <a:custGeom>
          <a:avLst/>
          <a:gdLst/>
          <a:ahLst/>
          <a:cxnLst/>
          <a:rect l="0" t="0" r="0" b="0"/>
          <a:pathLst>
            <a:path>
              <a:moveTo>
                <a:pt x="0" y="0"/>
              </a:moveTo>
              <a:lnTo>
                <a:pt x="0" y="3487892"/>
              </a:lnTo>
              <a:lnTo>
                <a:pt x="110978" y="3487892"/>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CE620778-E2E2-4285-9422-768A6964C5B0}">
      <dsp:nvSpPr>
        <dsp:cNvPr id="0" name=""/>
        <dsp:cNvSpPr/>
      </dsp:nvSpPr>
      <dsp:spPr>
        <a:xfrm>
          <a:off x="8459402" y="530308"/>
          <a:ext cx="110978" cy="3487892"/>
        </a:xfrm>
        <a:custGeom>
          <a:avLst/>
          <a:gdLst/>
          <a:ahLst/>
          <a:cxnLst/>
          <a:rect l="0" t="0" r="0" b="0"/>
          <a:pathLst>
            <a:path>
              <a:moveTo>
                <a:pt x="110978" y="0"/>
              </a:moveTo>
              <a:lnTo>
                <a:pt x="110978" y="3487892"/>
              </a:lnTo>
              <a:lnTo>
                <a:pt x="0" y="3487892"/>
              </a:lnTo>
            </a:path>
          </a:pathLst>
        </a:custGeom>
        <a:noFill/>
        <a:ln w="12700" cap="flat" cmpd="sng" algn="ctr">
          <a:solidFill>
            <a:srgbClr val="005288"/>
          </a:solidFill>
          <a:prstDash val="solid"/>
          <a:miter lim="800000"/>
        </a:ln>
        <a:effectLst/>
      </dsp:spPr>
      <dsp:style>
        <a:lnRef idx="2">
          <a:scrgbClr r="0" g="0" b="0"/>
        </a:lnRef>
        <a:fillRef idx="0">
          <a:scrgbClr r="0" g="0" b="0"/>
        </a:fillRef>
        <a:effectRef idx="0">
          <a:scrgbClr r="0" g="0" b="0"/>
        </a:effectRef>
        <a:fontRef idx="minor"/>
      </dsp:style>
    </dsp:sp>
    <dsp:sp modelId="{76934F5F-6907-4C84-A2B0-FE8183404606}">
      <dsp:nvSpPr>
        <dsp:cNvPr id="0" name=""/>
        <dsp:cNvSpPr/>
      </dsp:nvSpPr>
      <dsp:spPr>
        <a:xfrm>
          <a:off x="8570380" y="530308"/>
          <a:ext cx="110978" cy="2737467"/>
        </a:xfrm>
        <a:custGeom>
          <a:avLst/>
          <a:gdLst/>
          <a:ahLst/>
          <a:cxnLst/>
          <a:rect l="0" t="0" r="0" b="0"/>
          <a:pathLst>
            <a:path>
              <a:moveTo>
                <a:pt x="0" y="0"/>
              </a:moveTo>
              <a:lnTo>
                <a:pt x="0" y="2737467"/>
              </a:lnTo>
              <a:lnTo>
                <a:pt x="110978" y="2737467"/>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7BFFBF61-345A-4EA1-964D-7F4E68668FA1}">
      <dsp:nvSpPr>
        <dsp:cNvPr id="0" name=""/>
        <dsp:cNvSpPr/>
      </dsp:nvSpPr>
      <dsp:spPr>
        <a:xfrm>
          <a:off x="8459402" y="530308"/>
          <a:ext cx="110978" cy="2737467"/>
        </a:xfrm>
        <a:custGeom>
          <a:avLst/>
          <a:gdLst/>
          <a:ahLst/>
          <a:cxnLst/>
          <a:rect l="0" t="0" r="0" b="0"/>
          <a:pathLst>
            <a:path>
              <a:moveTo>
                <a:pt x="110978" y="0"/>
              </a:moveTo>
              <a:lnTo>
                <a:pt x="110978" y="2737467"/>
              </a:lnTo>
              <a:lnTo>
                <a:pt x="0" y="2737467"/>
              </a:lnTo>
            </a:path>
          </a:pathLst>
        </a:custGeom>
        <a:noFill/>
        <a:ln w="12700" cap="flat" cmpd="sng" algn="ctr">
          <a:solidFill>
            <a:srgbClr val="005288"/>
          </a:solidFill>
          <a:prstDash val="solid"/>
          <a:miter lim="800000"/>
        </a:ln>
        <a:effectLst/>
      </dsp:spPr>
      <dsp:style>
        <a:lnRef idx="2">
          <a:scrgbClr r="0" g="0" b="0"/>
        </a:lnRef>
        <a:fillRef idx="0">
          <a:scrgbClr r="0" g="0" b="0"/>
        </a:fillRef>
        <a:effectRef idx="0">
          <a:scrgbClr r="0" g="0" b="0"/>
        </a:effectRef>
        <a:fontRef idx="minor"/>
      </dsp:style>
    </dsp:sp>
    <dsp:sp modelId="{DB636537-72F5-4CF0-84E5-B39348432793}">
      <dsp:nvSpPr>
        <dsp:cNvPr id="0" name=""/>
        <dsp:cNvSpPr/>
      </dsp:nvSpPr>
      <dsp:spPr>
        <a:xfrm>
          <a:off x="8570380" y="530308"/>
          <a:ext cx="110978" cy="1987041"/>
        </a:xfrm>
        <a:custGeom>
          <a:avLst/>
          <a:gdLst/>
          <a:ahLst/>
          <a:cxnLst/>
          <a:rect l="0" t="0" r="0" b="0"/>
          <a:pathLst>
            <a:path>
              <a:moveTo>
                <a:pt x="0" y="0"/>
              </a:moveTo>
              <a:lnTo>
                <a:pt x="0" y="1987041"/>
              </a:lnTo>
              <a:lnTo>
                <a:pt x="110978" y="1987041"/>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3ADE402F-45A0-4B14-ACBA-B9D490E4FF87}">
      <dsp:nvSpPr>
        <dsp:cNvPr id="0" name=""/>
        <dsp:cNvSpPr/>
      </dsp:nvSpPr>
      <dsp:spPr>
        <a:xfrm>
          <a:off x="8459402" y="530308"/>
          <a:ext cx="110978" cy="1987041"/>
        </a:xfrm>
        <a:custGeom>
          <a:avLst/>
          <a:gdLst/>
          <a:ahLst/>
          <a:cxnLst/>
          <a:rect l="0" t="0" r="0" b="0"/>
          <a:pathLst>
            <a:path>
              <a:moveTo>
                <a:pt x="110978" y="0"/>
              </a:moveTo>
              <a:lnTo>
                <a:pt x="110978" y="1987041"/>
              </a:lnTo>
              <a:lnTo>
                <a:pt x="0" y="1987041"/>
              </a:lnTo>
            </a:path>
          </a:pathLst>
        </a:custGeom>
        <a:noFill/>
        <a:ln w="12700" cap="flat" cmpd="sng" algn="ctr">
          <a:solidFill>
            <a:srgbClr val="005288"/>
          </a:solidFill>
          <a:prstDash val="solid"/>
          <a:miter lim="800000"/>
        </a:ln>
        <a:effectLst/>
      </dsp:spPr>
      <dsp:style>
        <a:lnRef idx="2">
          <a:scrgbClr r="0" g="0" b="0"/>
        </a:lnRef>
        <a:fillRef idx="0">
          <a:scrgbClr r="0" g="0" b="0"/>
        </a:fillRef>
        <a:effectRef idx="0">
          <a:scrgbClr r="0" g="0" b="0"/>
        </a:effectRef>
        <a:fontRef idx="minor"/>
      </dsp:style>
    </dsp:sp>
    <dsp:sp modelId="{2D300C1C-BEBC-4DE0-8D43-8E5A5B29395F}">
      <dsp:nvSpPr>
        <dsp:cNvPr id="0" name=""/>
        <dsp:cNvSpPr/>
      </dsp:nvSpPr>
      <dsp:spPr>
        <a:xfrm>
          <a:off x="8570380" y="530308"/>
          <a:ext cx="110978" cy="1236616"/>
        </a:xfrm>
        <a:custGeom>
          <a:avLst/>
          <a:gdLst/>
          <a:ahLst/>
          <a:cxnLst/>
          <a:rect l="0" t="0" r="0" b="0"/>
          <a:pathLst>
            <a:path>
              <a:moveTo>
                <a:pt x="0" y="0"/>
              </a:moveTo>
              <a:lnTo>
                <a:pt x="0" y="1236616"/>
              </a:lnTo>
              <a:lnTo>
                <a:pt x="110978" y="1236616"/>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FC99FC3C-6191-4CE4-B379-255F5F8E88AA}">
      <dsp:nvSpPr>
        <dsp:cNvPr id="0" name=""/>
        <dsp:cNvSpPr/>
      </dsp:nvSpPr>
      <dsp:spPr>
        <a:xfrm>
          <a:off x="8459402" y="530308"/>
          <a:ext cx="110978" cy="1236616"/>
        </a:xfrm>
        <a:custGeom>
          <a:avLst/>
          <a:gdLst/>
          <a:ahLst/>
          <a:cxnLst/>
          <a:rect l="0" t="0" r="0" b="0"/>
          <a:pathLst>
            <a:path>
              <a:moveTo>
                <a:pt x="110978" y="0"/>
              </a:moveTo>
              <a:lnTo>
                <a:pt x="110978" y="1236616"/>
              </a:lnTo>
              <a:lnTo>
                <a:pt x="0" y="1236616"/>
              </a:lnTo>
            </a:path>
          </a:pathLst>
        </a:custGeom>
        <a:noFill/>
        <a:ln w="12700" cap="flat" cmpd="sng" algn="ctr">
          <a:solidFill>
            <a:srgbClr val="005288"/>
          </a:solidFill>
          <a:prstDash val="solid"/>
          <a:miter lim="800000"/>
        </a:ln>
        <a:effectLst/>
      </dsp:spPr>
      <dsp:style>
        <a:lnRef idx="2">
          <a:scrgbClr r="0" g="0" b="0"/>
        </a:lnRef>
        <a:fillRef idx="0">
          <a:scrgbClr r="0" g="0" b="0"/>
        </a:fillRef>
        <a:effectRef idx="0">
          <a:scrgbClr r="0" g="0" b="0"/>
        </a:effectRef>
        <a:fontRef idx="minor"/>
      </dsp:style>
    </dsp:sp>
    <dsp:sp modelId="{81DE2A3B-D72A-4F0C-93DE-8FEF08EE76B2}">
      <dsp:nvSpPr>
        <dsp:cNvPr id="0" name=""/>
        <dsp:cNvSpPr/>
      </dsp:nvSpPr>
      <dsp:spPr>
        <a:xfrm>
          <a:off x="8570380" y="530308"/>
          <a:ext cx="110978" cy="486191"/>
        </a:xfrm>
        <a:custGeom>
          <a:avLst/>
          <a:gdLst/>
          <a:ahLst/>
          <a:cxnLst/>
          <a:rect l="0" t="0" r="0" b="0"/>
          <a:pathLst>
            <a:path>
              <a:moveTo>
                <a:pt x="0" y="0"/>
              </a:moveTo>
              <a:lnTo>
                <a:pt x="0" y="486191"/>
              </a:lnTo>
              <a:lnTo>
                <a:pt x="110978" y="486191"/>
              </a:lnTo>
            </a:path>
          </a:pathLst>
        </a:custGeom>
        <a:noFill/>
        <a:ln w="12700" cap="flat" cmpd="sng" algn="ctr">
          <a:solidFill>
            <a:srgbClr val="005288"/>
          </a:solidFill>
          <a:prstDash val="solid"/>
          <a:miter lim="800000"/>
        </a:ln>
        <a:effectLst/>
      </dsp:spPr>
      <dsp:style>
        <a:lnRef idx="2">
          <a:scrgbClr r="0" g="0" b="0"/>
        </a:lnRef>
        <a:fillRef idx="0">
          <a:scrgbClr r="0" g="0" b="0"/>
        </a:fillRef>
        <a:effectRef idx="0">
          <a:scrgbClr r="0" g="0" b="0"/>
        </a:effectRef>
        <a:fontRef idx="minor"/>
      </dsp:style>
    </dsp:sp>
    <dsp:sp modelId="{F7B1AD7A-030C-4A08-97DF-97150E1D584B}">
      <dsp:nvSpPr>
        <dsp:cNvPr id="0" name=""/>
        <dsp:cNvSpPr/>
      </dsp:nvSpPr>
      <dsp:spPr>
        <a:xfrm>
          <a:off x="8459402" y="530308"/>
          <a:ext cx="110978" cy="486191"/>
        </a:xfrm>
        <a:custGeom>
          <a:avLst/>
          <a:gdLst/>
          <a:ahLst/>
          <a:cxnLst/>
          <a:rect l="0" t="0" r="0" b="0"/>
          <a:pathLst>
            <a:path>
              <a:moveTo>
                <a:pt x="110978" y="0"/>
              </a:moveTo>
              <a:lnTo>
                <a:pt x="110978" y="486191"/>
              </a:lnTo>
              <a:lnTo>
                <a:pt x="0" y="486191"/>
              </a:lnTo>
            </a:path>
          </a:pathLst>
        </a:custGeom>
        <a:noFill/>
        <a:ln w="12700" cap="flat" cmpd="sng" algn="ctr">
          <a:solidFill>
            <a:srgbClr val="005288"/>
          </a:solidFill>
          <a:prstDash val="solid"/>
          <a:miter lim="800000"/>
        </a:ln>
        <a:effectLst/>
      </dsp:spPr>
      <dsp:style>
        <a:lnRef idx="2">
          <a:scrgbClr r="0" g="0" b="0"/>
        </a:lnRef>
        <a:fillRef idx="0">
          <a:scrgbClr r="0" g="0" b="0"/>
        </a:fillRef>
        <a:effectRef idx="0">
          <a:scrgbClr r="0" g="0" b="0"/>
        </a:effectRef>
        <a:fontRef idx="minor"/>
      </dsp:style>
    </dsp:sp>
    <dsp:sp modelId="{2826AA79-176A-4B07-B271-D3549CC4C5DC}">
      <dsp:nvSpPr>
        <dsp:cNvPr id="0" name=""/>
        <dsp:cNvSpPr/>
      </dsp:nvSpPr>
      <dsp:spPr>
        <a:xfrm>
          <a:off x="5914761" y="530308"/>
          <a:ext cx="208810" cy="2737467"/>
        </a:xfrm>
        <a:custGeom>
          <a:avLst/>
          <a:gdLst/>
          <a:ahLst/>
          <a:cxnLst/>
          <a:rect l="0" t="0" r="0" b="0"/>
          <a:pathLst>
            <a:path>
              <a:moveTo>
                <a:pt x="0" y="0"/>
              </a:moveTo>
              <a:lnTo>
                <a:pt x="0" y="2737467"/>
              </a:lnTo>
              <a:lnTo>
                <a:pt x="208810" y="2737467"/>
              </a:lnTo>
            </a:path>
          </a:pathLst>
        </a:custGeom>
        <a:noFill/>
        <a:ln w="12700" cap="flat" cmpd="sng" algn="ctr">
          <a:solidFill>
            <a:srgbClr val="005288"/>
          </a:solidFill>
          <a:prstDash val="solid"/>
          <a:miter lim="800000"/>
        </a:ln>
        <a:effectLst/>
      </dsp:spPr>
      <dsp:style>
        <a:lnRef idx="2">
          <a:scrgbClr r="0" g="0" b="0"/>
        </a:lnRef>
        <a:fillRef idx="0">
          <a:scrgbClr r="0" g="0" b="0"/>
        </a:fillRef>
        <a:effectRef idx="0">
          <a:scrgbClr r="0" g="0" b="0"/>
        </a:effectRef>
        <a:fontRef idx="minor"/>
      </dsp:style>
    </dsp:sp>
    <dsp:sp modelId="{708640B8-50FE-407E-BD39-88CEC952C8F4}">
      <dsp:nvSpPr>
        <dsp:cNvPr id="0" name=""/>
        <dsp:cNvSpPr/>
      </dsp:nvSpPr>
      <dsp:spPr>
        <a:xfrm>
          <a:off x="5914761" y="530308"/>
          <a:ext cx="208810" cy="1987041"/>
        </a:xfrm>
        <a:custGeom>
          <a:avLst/>
          <a:gdLst/>
          <a:ahLst/>
          <a:cxnLst/>
          <a:rect l="0" t="0" r="0" b="0"/>
          <a:pathLst>
            <a:path>
              <a:moveTo>
                <a:pt x="0" y="0"/>
              </a:moveTo>
              <a:lnTo>
                <a:pt x="0" y="1987041"/>
              </a:lnTo>
              <a:lnTo>
                <a:pt x="208810" y="1987041"/>
              </a:lnTo>
            </a:path>
          </a:pathLst>
        </a:custGeom>
        <a:noFill/>
        <a:ln w="12700" cap="flat" cmpd="sng" algn="ctr">
          <a:solidFill>
            <a:srgbClr val="005288">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46858DA-0A04-4D59-893C-169DDD2C3124}">
      <dsp:nvSpPr>
        <dsp:cNvPr id="0" name=""/>
        <dsp:cNvSpPr/>
      </dsp:nvSpPr>
      <dsp:spPr>
        <a:xfrm>
          <a:off x="5914761" y="530308"/>
          <a:ext cx="208810" cy="1236616"/>
        </a:xfrm>
        <a:custGeom>
          <a:avLst/>
          <a:gdLst/>
          <a:ahLst/>
          <a:cxnLst/>
          <a:rect l="0" t="0" r="0" b="0"/>
          <a:pathLst>
            <a:path>
              <a:moveTo>
                <a:pt x="0" y="0"/>
              </a:moveTo>
              <a:lnTo>
                <a:pt x="0" y="1236616"/>
              </a:lnTo>
              <a:lnTo>
                <a:pt x="208810" y="1236616"/>
              </a:lnTo>
            </a:path>
          </a:pathLst>
        </a:custGeom>
        <a:noFill/>
        <a:ln w="12700" cap="flat" cmpd="sng" algn="ctr">
          <a:solidFill>
            <a:srgbClr val="005288">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C7660CE-8E7C-4E75-A5A9-2E059469A501}">
      <dsp:nvSpPr>
        <dsp:cNvPr id="0" name=""/>
        <dsp:cNvSpPr/>
      </dsp:nvSpPr>
      <dsp:spPr>
        <a:xfrm>
          <a:off x="5914761" y="530308"/>
          <a:ext cx="208810" cy="486191"/>
        </a:xfrm>
        <a:custGeom>
          <a:avLst/>
          <a:gdLst/>
          <a:ahLst/>
          <a:cxnLst/>
          <a:rect l="0" t="0" r="0" b="0"/>
          <a:pathLst>
            <a:path>
              <a:moveTo>
                <a:pt x="0" y="0"/>
              </a:moveTo>
              <a:lnTo>
                <a:pt x="0" y="486191"/>
              </a:lnTo>
              <a:lnTo>
                <a:pt x="208810" y="486191"/>
              </a:lnTo>
            </a:path>
          </a:pathLst>
        </a:custGeom>
        <a:noFill/>
        <a:ln w="12700" cap="flat" cmpd="sng" algn="ctr">
          <a:solidFill>
            <a:srgbClr val="005288">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55DD948-E4E3-4E99-8019-B78901CEBFE3}">
      <dsp:nvSpPr>
        <dsp:cNvPr id="0" name=""/>
        <dsp:cNvSpPr/>
      </dsp:nvSpPr>
      <dsp:spPr>
        <a:xfrm>
          <a:off x="4300733" y="530308"/>
          <a:ext cx="208810" cy="4330443"/>
        </a:xfrm>
        <a:custGeom>
          <a:avLst/>
          <a:gdLst/>
          <a:ahLst/>
          <a:cxnLst/>
          <a:rect l="0" t="0" r="0" b="0"/>
          <a:pathLst>
            <a:path>
              <a:moveTo>
                <a:pt x="0" y="0"/>
              </a:moveTo>
              <a:lnTo>
                <a:pt x="0" y="4234117"/>
              </a:lnTo>
              <a:lnTo>
                <a:pt x="208603" y="4234117"/>
              </a:lnTo>
            </a:path>
          </a:pathLst>
        </a:custGeom>
        <a:noFill/>
        <a:ln w="12700" cap="flat" cmpd="sng" algn="ctr">
          <a:solidFill>
            <a:srgbClr val="005288"/>
          </a:solidFill>
          <a:prstDash val="solid"/>
          <a:miter lim="800000"/>
        </a:ln>
        <a:effectLst/>
      </dsp:spPr>
      <dsp:style>
        <a:lnRef idx="2">
          <a:scrgbClr r="0" g="0" b="0"/>
        </a:lnRef>
        <a:fillRef idx="0">
          <a:scrgbClr r="0" g="0" b="0"/>
        </a:fillRef>
        <a:effectRef idx="0">
          <a:scrgbClr r="0" g="0" b="0"/>
        </a:effectRef>
        <a:fontRef idx="minor"/>
      </dsp:style>
    </dsp:sp>
    <dsp:sp modelId="{CC8B6358-7606-43A5-B387-BF1CD41B30B8}">
      <dsp:nvSpPr>
        <dsp:cNvPr id="0" name=""/>
        <dsp:cNvSpPr/>
      </dsp:nvSpPr>
      <dsp:spPr>
        <a:xfrm>
          <a:off x="4300733" y="530308"/>
          <a:ext cx="208810" cy="3487892"/>
        </a:xfrm>
        <a:custGeom>
          <a:avLst/>
          <a:gdLst/>
          <a:ahLst/>
          <a:cxnLst/>
          <a:rect l="0" t="0" r="0" b="0"/>
          <a:pathLst>
            <a:path>
              <a:moveTo>
                <a:pt x="0" y="0"/>
              </a:moveTo>
              <a:lnTo>
                <a:pt x="0" y="3487892"/>
              </a:lnTo>
              <a:lnTo>
                <a:pt x="208810" y="3487892"/>
              </a:lnTo>
            </a:path>
          </a:pathLst>
        </a:custGeom>
        <a:noFill/>
        <a:ln w="12700" cap="flat" cmpd="sng" algn="ctr">
          <a:solidFill>
            <a:srgbClr val="005288"/>
          </a:solidFill>
          <a:prstDash val="solid"/>
          <a:miter lim="800000"/>
        </a:ln>
        <a:effectLst/>
      </dsp:spPr>
      <dsp:style>
        <a:lnRef idx="2">
          <a:scrgbClr r="0" g="0" b="0"/>
        </a:lnRef>
        <a:fillRef idx="0">
          <a:scrgbClr r="0" g="0" b="0"/>
        </a:fillRef>
        <a:effectRef idx="0">
          <a:scrgbClr r="0" g="0" b="0"/>
        </a:effectRef>
        <a:fontRef idx="minor"/>
      </dsp:style>
    </dsp:sp>
    <dsp:sp modelId="{C9D6127E-9F10-4323-B331-D0257DC66DF0}">
      <dsp:nvSpPr>
        <dsp:cNvPr id="0" name=""/>
        <dsp:cNvSpPr/>
      </dsp:nvSpPr>
      <dsp:spPr>
        <a:xfrm>
          <a:off x="4300733" y="530308"/>
          <a:ext cx="208810" cy="2737467"/>
        </a:xfrm>
        <a:custGeom>
          <a:avLst/>
          <a:gdLst/>
          <a:ahLst/>
          <a:cxnLst/>
          <a:rect l="0" t="0" r="0" b="0"/>
          <a:pathLst>
            <a:path>
              <a:moveTo>
                <a:pt x="0" y="0"/>
              </a:moveTo>
              <a:lnTo>
                <a:pt x="0" y="2737467"/>
              </a:lnTo>
              <a:lnTo>
                <a:pt x="208810" y="2737467"/>
              </a:lnTo>
            </a:path>
          </a:pathLst>
        </a:custGeom>
        <a:noFill/>
        <a:ln w="12700" cap="flat" cmpd="sng" algn="ctr">
          <a:solidFill>
            <a:srgbClr val="005288"/>
          </a:solidFill>
          <a:prstDash val="solid"/>
          <a:miter lim="800000"/>
        </a:ln>
        <a:effectLst/>
      </dsp:spPr>
      <dsp:style>
        <a:lnRef idx="2">
          <a:scrgbClr r="0" g="0" b="0"/>
        </a:lnRef>
        <a:fillRef idx="0">
          <a:scrgbClr r="0" g="0" b="0"/>
        </a:fillRef>
        <a:effectRef idx="0">
          <a:scrgbClr r="0" g="0" b="0"/>
        </a:effectRef>
        <a:fontRef idx="minor"/>
      </dsp:style>
    </dsp:sp>
    <dsp:sp modelId="{929D1E03-965F-4DD7-93DE-8A8499879656}">
      <dsp:nvSpPr>
        <dsp:cNvPr id="0" name=""/>
        <dsp:cNvSpPr/>
      </dsp:nvSpPr>
      <dsp:spPr>
        <a:xfrm>
          <a:off x="4300733" y="530308"/>
          <a:ext cx="208810" cy="1987041"/>
        </a:xfrm>
        <a:custGeom>
          <a:avLst/>
          <a:gdLst/>
          <a:ahLst/>
          <a:cxnLst/>
          <a:rect l="0" t="0" r="0" b="0"/>
          <a:pathLst>
            <a:path>
              <a:moveTo>
                <a:pt x="0" y="0"/>
              </a:moveTo>
              <a:lnTo>
                <a:pt x="0" y="1987041"/>
              </a:lnTo>
              <a:lnTo>
                <a:pt x="208810" y="1987041"/>
              </a:lnTo>
            </a:path>
          </a:pathLst>
        </a:custGeom>
        <a:noFill/>
        <a:ln w="12700" cap="flat" cmpd="sng" algn="ctr">
          <a:solidFill>
            <a:srgbClr val="005288"/>
          </a:solidFill>
          <a:prstDash val="solid"/>
          <a:miter lim="800000"/>
        </a:ln>
        <a:effectLst/>
      </dsp:spPr>
      <dsp:style>
        <a:lnRef idx="2">
          <a:scrgbClr r="0" g="0" b="0"/>
        </a:lnRef>
        <a:fillRef idx="0">
          <a:scrgbClr r="0" g="0" b="0"/>
        </a:fillRef>
        <a:effectRef idx="0">
          <a:scrgbClr r="0" g="0" b="0"/>
        </a:effectRef>
        <a:fontRef idx="minor"/>
      </dsp:style>
    </dsp:sp>
    <dsp:sp modelId="{E524EB4D-857C-48FB-8809-BAC0D9D590A9}">
      <dsp:nvSpPr>
        <dsp:cNvPr id="0" name=""/>
        <dsp:cNvSpPr/>
      </dsp:nvSpPr>
      <dsp:spPr>
        <a:xfrm>
          <a:off x="4300733" y="530308"/>
          <a:ext cx="208810" cy="1236616"/>
        </a:xfrm>
        <a:custGeom>
          <a:avLst/>
          <a:gdLst/>
          <a:ahLst/>
          <a:cxnLst/>
          <a:rect l="0" t="0" r="0" b="0"/>
          <a:pathLst>
            <a:path>
              <a:moveTo>
                <a:pt x="0" y="0"/>
              </a:moveTo>
              <a:lnTo>
                <a:pt x="0" y="1236616"/>
              </a:lnTo>
              <a:lnTo>
                <a:pt x="208810" y="1236616"/>
              </a:lnTo>
            </a:path>
          </a:pathLst>
        </a:custGeom>
        <a:noFill/>
        <a:ln w="12700" cap="flat" cmpd="sng" algn="ctr">
          <a:solidFill>
            <a:srgbClr val="005288">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ADCC2B8-F7E9-42D2-9B16-EB03E6B23A5C}">
      <dsp:nvSpPr>
        <dsp:cNvPr id="0" name=""/>
        <dsp:cNvSpPr/>
      </dsp:nvSpPr>
      <dsp:spPr>
        <a:xfrm>
          <a:off x="4300733" y="530308"/>
          <a:ext cx="208810" cy="486191"/>
        </a:xfrm>
        <a:custGeom>
          <a:avLst/>
          <a:gdLst/>
          <a:ahLst/>
          <a:cxnLst/>
          <a:rect l="0" t="0" r="0" b="0"/>
          <a:pathLst>
            <a:path>
              <a:moveTo>
                <a:pt x="0" y="0"/>
              </a:moveTo>
              <a:lnTo>
                <a:pt x="0" y="486191"/>
              </a:lnTo>
              <a:lnTo>
                <a:pt x="208810" y="486191"/>
              </a:lnTo>
            </a:path>
          </a:pathLst>
        </a:custGeom>
        <a:noFill/>
        <a:ln w="12700" cap="flat" cmpd="sng" algn="ctr">
          <a:solidFill>
            <a:srgbClr val="005288">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1230FFB-E726-4115-8AEA-814F71DD4127}">
      <dsp:nvSpPr>
        <dsp:cNvPr id="0" name=""/>
        <dsp:cNvSpPr/>
      </dsp:nvSpPr>
      <dsp:spPr>
        <a:xfrm>
          <a:off x="2423792" y="530308"/>
          <a:ext cx="208810" cy="4329016"/>
        </a:xfrm>
        <a:custGeom>
          <a:avLst/>
          <a:gdLst/>
          <a:ahLst/>
          <a:cxnLst/>
          <a:rect l="0" t="0" r="0" b="0"/>
          <a:pathLst>
            <a:path>
              <a:moveTo>
                <a:pt x="0" y="0"/>
              </a:moveTo>
              <a:lnTo>
                <a:pt x="0" y="4234117"/>
              </a:lnTo>
              <a:lnTo>
                <a:pt x="208603" y="4234117"/>
              </a:lnTo>
            </a:path>
          </a:pathLst>
        </a:custGeom>
        <a:noFill/>
        <a:ln w="12700" cap="flat" cmpd="sng" algn="ctr">
          <a:solidFill>
            <a:srgbClr val="005288"/>
          </a:solidFill>
          <a:prstDash val="solid"/>
          <a:miter lim="800000"/>
        </a:ln>
        <a:effectLst/>
      </dsp:spPr>
      <dsp:style>
        <a:lnRef idx="2">
          <a:scrgbClr r="0" g="0" b="0"/>
        </a:lnRef>
        <a:fillRef idx="0">
          <a:scrgbClr r="0" g="0" b="0"/>
        </a:fillRef>
        <a:effectRef idx="0">
          <a:scrgbClr r="0" g="0" b="0"/>
        </a:effectRef>
        <a:fontRef idx="minor"/>
      </dsp:style>
    </dsp:sp>
    <dsp:sp modelId="{9AEE6FA5-B19C-4903-A45C-9FBA35467104}">
      <dsp:nvSpPr>
        <dsp:cNvPr id="0" name=""/>
        <dsp:cNvSpPr/>
      </dsp:nvSpPr>
      <dsp:spPr>
        <a:xfrm>
          <a:off x="2423792" y="530308"/>
          <a:ext cx="208810" cy="3487892"/>
        </a:xfrm>
        <a:custGeom>
          <a:avLst/>
          <a:gdLst/>
          <a:ahLst/>
          <a:cxnLst/>
          <a:rect l="0" t="0" r="0" b="0"/>
          <a:pathLst>
            <a:path>
              <a:moveTo>
                <a:pt x="0" y="0"/>
              </a:moveTo>
              <a:lnTo>
                <a:pt x="0" y="3487892"/>
              </a:lnTo>
              <a:lnTo>
                <a:pt x="208810" y="3487892"/>
              </a:lnTo>
            </a:path>
          </a:pathLst>
        </a:custGeom>
        <a:noFill/>
        <a:ln w="12700" cap="flat" cmpd="sng" algn="ctr">
          <a:solidFill>
            <a:srgbClr val="005288"/>
          </a:solidFill>
          <a:prstDash val="solid"/>
          <a:miter lim="800000"/>
        </a:ln>
        <a:effectLst/>
      </dsp:spPr>
      <dsp:style>
        <a:lnRef idx="2">
          <a:scrgbClr r="0" g="0" b="0"/>
        </a:lnRef>
        <a:fillRef idx="0">
          <a:scrgbClr r="0" g="0" b="0"/>
        </a:fillRef>
        <a:effectRef idx="0">
          <a:scrgbClr r="0" g="0" b="0"/>
        </a:effectRef>
        <a:fontRef idx="minor"/>
      </dsp:style>
    </dsp:sp>
    <dsp:sp modelId="{2A6100A5-0029-4D26-985B-8C6E04170F7E}">
      <dsp:nvSpPr>
        <dsp:cNvPr id="0" name=""/>
        <dsp:cNvSpPr/>
      </dsp:nvSpPr>
      <dsp:spPr>
        <a:xfrm>
          <a:off x="2423792" y="530308"/>
          <a:ext cx="208810" cy="2737467"/>
        </a:xfrm>
        <a:custGeom>
          <a:avLst/>
          <a:gdLst/>
          <a:ahLst/>
          <a:cxnLst/>
          <a:rect l="0" t="0" r="0" b="0"/>
          <a:pathLst>
            <a:path>
              <a:moveTo>
                <a:pt x="0" y="0"/>
              </a:moveTo>
              <a:lnTo>
                <a:pt x="0" y="2737467"/>
              </a:lnTo>
              <a:lnTo>
                <a:pt x="208810" y="2737467"/>
              </a:lnTo>
            </a:path>
          </a:pathLst>
        </a:custGeom>
        <a:noFill/>
        <a:ln w="12700" cap="flat" cmpd="sng" algn="ctr">
          <a:solidFill>
            <a:srgbClr val="005288">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5DA6AA6-3AA0-44DE-9E84-3E4358C79B5B}">
      <dsp:nvSpPr>
        <dsp:cNvPr id="0" name=""/>
        <dsp:cNvSpPr/>
      </dsp:nvSpPr>
      <dsp:spPr>
        <a:xfrm>
          <a:off x="2423792" y="530308"/>
          <a:ext cx="208810" cy="1987041"/>
        </a:xfrm>
        <a:custGeom>
          <a:avLst/>
          <a:gdLst/>
          <a:ahLst/>
          <a:cxnLst/>
          <a:rect l="0" t="0" r="0" b="0"/>
          <a:pathLst>
            <a:path>
              <a:moveTo>
                <a:pt x="0" y="0"/>
              </a:moveTo>
              <a:lnTo>
                <a:pt x="0" y="1987041"/>
              </a:lnTo>
              <a:lnTo>
                <a:pt x="208810" y="1987041"/>
              </a:lnTo>
            </a:path>
          </a:pathLst>
        </a:custGeom>
        <a:noFill/>
        <a:ln w="12700" cap="flat" cmpd="sng" algn="ctr">
          <a:solidFill>
            <a:srgbClr val="005288">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94A8D1D-7EA7-471D-A115-E37F5391031C}">
      <dsp:nvSpPr>
        <dsp:cNvPr id="0" name=""/>
        <dsp:cNvSpPr/>
      </dsp:nvSpPr>
      <dsp:spPr>
        <a:xfrm>
          <a:off x="2423792" y="530308"/>
          <a:ext cx="208810" cy="1236616"/>
        </a:xfrm>
        <a:custGeom>
          <a:avLst/>
          <a:gdLst/>
          <a:ahLst/>
          <a:cxnLst/>
          <a:rect l="0" t="0" r="0" b="0"/>
          <a:pathLst>
            <a:path>
              <a:moveTo>
                <a:pt x="0" y="0"/>
              </a:moveTo>
              <a:lnTo>
                <a:pt x="0" y="1236616"/>
              </a:lnTo>
              <a:lnTo>
                <a:pt x="208810" y="1236616"/>
              </a:lnTo>
            </a:path>
          </a:pathLst>
        </a:custGeom>
        <a:noFill/>
        <a:ln w="12700" cap="flat" cmpd="sng" algn="ctr">
          <a:solidFill>
            <a:srgbClr val="005288">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B87CA0F-AB6C-41D5-A356-4F90141B19D2}">
      <dsp:nvSpPr>
        <dsp:cNvPr id="0" name=""/>
        <dsp:cNvSpPr/>
      </dsp:nvSpPr>
      <dsp:spPr>
        <a:xfrm>
          <a:off x="2423792" y="530308"/>
          <a:ext cx="208810" cy="486191"/>
        </a:xfrm>
        <a:custGeom>
          <a:avLst/>
          <a:gdLst/>
          <a:ahLst/>
          <a:cxnLst/>
          <a:rect l="0" t="0" r="0" b="0"/>
          <a:pathLst>
            <a:path>
              <a:moveTo>
                <a:pt x="0" y="0"/>
              </a:moveTo>
              <a:lnTo>
                <a:pt x="0" y="486191"/>
              </a:lnTo>
              <a:lnTo>
                <a:pt x="208810" y="486191"/>
              </a:lnTo>
            </a:path>
          </a:pathLst>
        </a:custGeom>
        <a:noFill/>
        <a:ln w="12700" cap="flat" cmpd="sng" algn="ctr">
          <a:solidFill>
            <a:srgbClr val="005288"/>
          </a:solidFill>
          <a:prstDash val="solid"/>
          <a:miter lim="800000"/>
        </a:ln>
        <a:effectLst/>
      </dsp:spPr>
      <dsp:style>
        <a:lnRef idx="2">
          <a:scrgbClr r="0" g="0" b="0"/>
        </a:lnRef>
        <a:fillRef idx="0">
          <a:scrgbClr r="0" g="0" b="0"/>
        </a:fillRef>
        <a:effectRef idx="0">
          <a:scrgbClr r="0" g="0" b="0"/>
        </a:effectRef>
        <a:fontRef idx="minor"/>
      </dsp:style>
    </dsp:sp>
    <dsp:sp modelId="{D1C56194-A4CA-4043-B21A-EDF71817C211}">
      <dsp:nvSpPr>
        <dsp:cNvPr id="0" name=""/>
        <dsp:cNvSpPr/>
      </dsp:nvSpPr>
      <dsp:spPr>
        <a:xfrm>
          <a:off x="748674" y="530308"/>
          <a:ext cx="208810" cy="3918248"/>
        </a:xfrm>
        <a:custGeom>
          <a:avLst/>
          <a:gdLst/>
          <a:ahLst/>
          <a:cxnLst/>
          <a:rect l="0" t="0" r="0" b="0"/>
          <a:pathLst>
            <a:path>
              <a:moveTo>
                <a:pt x="0" y="0"/>
              </a:moveTo>
              <a:lnTo>
                <a:pt x="0" y="3970550"/>
              </a:lnTo>
              <a:lnTo>
                <a:pt x="237744" y="3970550"/>
              </a:lnTo>
            </a:path>
          </a:pathLst>
        </a:custGeom>
        <a:noFill/>
        <a:ln w="12700" cap="flat" cmpd="sng" algn="ctr">
          <a:solidFill>
            <a:srgbClr val="005288"/>
          </a:solidFill>
          <a:prstDash val="solid"/>
          <a:miter lim="800000"/>
        </a:ln>
        <a:effectLst/>
      </dsp:spPr>
      <dsp:style>
        <a:lnRef idx="2">
          <a:scrgbClr r="0" g="0" b="0"/>
        </a:lnRef>
        <a:fillRef idx="0">
          <a:scrgbClr r="0" g="0" b="0"/>
        </a:fillRef>
        <a:effectRef idx="0">
          <a:scrgbClr r="0" g="0" b="0"/>
        </a:effectRef>
        <a:fontRef idx="minor"/>
      </dsp:style>
    </dsp:sp>
    <dsp:sp modelId="{B5045B95-061B-473F-8119-B3EAF46E7AFA}">
      <dsp:nvSpPr>
        <dsp:cNvPr id="0" name=""/>
        <dsp:cNvSpPr/>
      </dsp:nvSpPr>
      <dsp:spPr>
        <a:xfrm>
          <a:off x="748674" y="530308"/>
          <a:ext cx="208810" cy="2737467"/>
        </a:xfrm>
        <a:custGeom>
          <a:avLst/>
          <a:gdLst/>
          <a:ahLst/>
          <a:cxnLst/>
          <a:rect l="0" t="0" r="0" b="0"/>
          <a:pathLst>
            <a:path>
              <a:moveTo>
                <a:pt x="0" y="0"/>
              </a:moveTo>
              <a:lnTo>
                <a:pt x="0" y="2737467"/>
              </a:lnTo>
              <a:lnTo>
                <a:pt x="208810" y="2737467"/>
              </a:lnTo>
            </a:path>
          </a:pathLst>
        </a:custGeom>
        <a:noFill/>
        <a:ln w="12700" cap="flat" cmpd="sng" algn="ctr">
          <a:solidFill>
            <a:srgbClr val="005288"/>
          </a:solidFill>
          <a:prstDash val="solid"/>
          <a:miter lim="800000"/>
        </a:ln>
        <a:effectLst/>
      </dsp:spPr>
      <dsp:style>
        <a:lnRef idx="2">
          <a:scrgbClr r="0" g="0" b="0"/>
        </a:lnRef>
        <a:fillRef idx="0">
          <a:scrgbClr r="0" g="0" b="0"/>
        </a:fillRef>
        <a:effectRef idx="0">
          <a:scrgbClr r="0" g="0" b="0"/>
        </a:effectRef>
        <a:fontRef idx="minor"/>
      </dsp:style>
    </dsp:sp>
    <dsp:sp modelId="{7259E980-375A-4A60-AE1B-CB94D2D93ECC}">
      <dsp:nvSpPr>
        <dsp:cNvPr id="0" name=""/>
        <dsp:cNvSpPr/>
      </dsp:nvSpPr>
      <dsp:spPr>
        <a:xfrm>
          <a:off x="748674" y="530308"/>
          <a:ext cx="208810" cy="1987041"/>
        </a:xfrm>
        <a:custGeom>
          <a:avLst/>
          <a:gdLst/>
          <a:ahLst/>
          <a:cxnLst/>
          <a:rect l="0" t="0" r="0" b="0"/>
          <a:pathLst>
            <a:path>
              <a:moveTo>
                <a:pt x="0" y="0"/>
              </a:moveTo>
              <a:lnTo>
                <a:pt x="0" y="1987041"/>
              </a:lnTo>
              <a:lnTo>
                <a:pt x="208810" y="1987041"/>
              </a:lnTo>
            </a:path>
          </a:pathLst>
        </a:custGeom>
        <a:noFill/>
        <a:ln w="12700" cap="flat" cmpd="sng" algn="ctr">
          <a:solidFill>
            <a:srgbClr val="005288"/>
          </a:solidFill>
          <a:prstDash val="solid"/>
          <a:miter lim="800000"/>
        </a:ln>
        <a:effectLst/>
      </dsp:spPr>
      <dsp:style>
        <a:lnRef idx="2">
          <a:scrgbClr r="0" g="0" b="0"/>
        </a:lnRef>
        <a:fillRef idx="0">
          <a:scrgbClr r="0" g="0" b="0"/>
        </a:fillRef>
        <a:effectRef idx="0">
          <a:scrgbClr r="0" g="0" b="0"/>
        </a:effectRef>
        <a:fontRef idx="minor"/>
      </dsp:style>
    </dsp:sp>
    <dsp:sp modelId="{F334679C-4FC5-4F70-B957-A07DD6327495}">
      <dsp:nvSpPr>
        <dsp:cNvPr id="0" name=""/>
        <dsp:cNvSpPr/>
      </dsp:nvSpPr>
      <dsp:spPr>
        <a:xfrm>
          <a:off x="748674" y="530308"/>
          <a:ext cx="208810" cy="1236616"/>
        </a:xfrm>
        <a:custGeom>
          <a:avLst/>
          <a:gdLst/>
          <a:ahLst/>
          <a:cxnLst/>
          <a:rect l="0" t="0" r="0" b="0"/>
          <a:pathLst>
            <a:path>
              <a:moveTo>
                <a:pt x="0" y="0"/>
              </a:moveTo>
              <a:lnTo>
                <a:pt x="0" y="1236616"/>
              </a:lnTo>
              <a:lnTo>
                <a:pt x="208810" y="1236616"/>
              </a:lnTo>
            </a:path>
          </a:pathLst>
        </a:custGeom>
        <a:noFill/>
        <a:ln w="12700" cap="flat" cmpd="sng" algn="ctr">
          <a:solidFill>
            <a:srgbClr val="005288"/>
          </a:solidFill>
          <a:prstDash val="solid"/>
          <a:miter lim="800000"/>
        </a:ln>
        <a:effectLst/>
      </dsp:spPr>
      <dsp:style>
        <a:lnRef idx="2">
          <a:scrgbClr r="0" g="0" b="0"/>
        </a:lnRef>
        <a:fillRef idx="0">
          <a:scrgbClr r="0" g="0" b="0"/>
        </a:fillRef>
        <a:effectRef idx="0">
          <a:scrgbClr r="0" g="0" b="0"/>
        </a:effectRef>
        <a:fontRef idx="minor"/>
      </dsp:style>
    </dsp:sp>
    <dsp:sp modelId="{CBE48EA2-D06E-4B07-8904-7B2B1EEE0E3C}">
      <dsp:nvSpPr>
        <dsp:cNvPr id="0" name=""/>
        <dsp:cNvSpPr/>
      </dsp:nvSpPr>
      <dsp:spPr>
        <a:xfrm>
          <a:off x="748674" y="530308"/>
          <a:ext cx="208810" cy="486191"/>
        </a:xfrm>
        <a:custGeom>
          <a:avLst/>
          <a:gdLst/>
          <a:ahLst/>
          <a:cxnLst/>
          <a:rect l="0" t="0" r="0" b="0"/>
          <a:pathLst>
            <a:path>
              <a:moveTo>
                <a:pt x="0" y="0"/>
              </a:moveTo>
              <a:lnTo>
                <a:pt x="0" y="486191"/>
              </a:lnTo>
              <a:lnTo>
                <a:pt x="208810" y="486191"/>
              </a:lnTo>
            </a:path>
          </a:pathLst>
        </a:custGeom>
        <a:noFill/>
        <a:ln w="12700" cap="flat" cmpd="sng" algn="ctr">
          <a:solidFill>
            <a:srgbClr val="005288"/>
          </a:solidFill>
          <a:prstDash val="solid"/>
          <a:miter lim="800000"/>
        </a:ln>
        <a:effectLst/>
      </dsp:spPr>
      <dsp:style>
        <a:lnRef idx="2">
          <a:scrgbClr r="0" g="0" b="0"/>
        </a:lnRef>
        <a:fillRef idx="0">
          <a:scrgbClr r="0" g="0" b="0"/>
        </a:fillRef>
        <a:effectRef idx="0">
          <a:scrgbClr r="0" g="0" b="0"/>
        </a:effectRef>
        <a:fontRef idx="minor"/>
      </dsp:style>
    </dsp:sp>
    <dsp:sp modelId="{C1C8696E-BACB-4F14-97EA-2220663BFAED}">
      <dsp:nvSpPr>
        <dsp:cNvPr id="0" name=""/>
        <dsp:cNvSpPr/>
      </dsp:nvSpPr>
      <dsp:spPr>
        <a:xfrm>
          <a:off x="609467" y="1839"/>
          <a:ext cx="1392070" cy="528468"/>
        </a:xfrm>
        <a:prstGeom prst="rect">
          <a:avLst/>
        </a:prstGeom>
        <a:gradFill rotWithShape="0">
          <a:gsLst>
            <a:gs pos="0">
              <a:sysClr val="window" lastClr="FFFFFF">
                <a:lumMod val="95000"/>
              </a:sysClr>
            </a:gs>
            <a:gs pos="100000">
              <a:srgbClr val="E7E6E6">
                <a:lumMod val="90000"/>
              </a:srgbClr>
            </a:gs>
          </a:gsLst>
          <a:lin ang="5400000" scaled="1"/>
        </a:gra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5288">
                  <a:hueOff val="0"/>
                  <a:satOff val="0"/>
                  <a:lumOff val="0"/>
                  <a:alphaOff val="0"/>
                </a:srgbClr>
              </a:solidFill>
              <a:latin typeface="Calibri" panose="020F0502020204030204"/>
              <a:ea typeface="+mn-ea"/>
              <a:cs typeface="+mn-cs"/>
            </a:rPr>
            <a:t>Branch I</a:t>
          </a:r>
          <a:br>
            <a:rPr lang="en-US" sz="1400" b="1" kern="1200" dirty="0">
              <a:solidFill>
                <a:srgbClr val="005288">
                  <a:hueOff val="0"/>
                  <a:satOff val="0"/>
                  <a:lumOff val="0"/>
                  <a:alphaOff val="0"/>
                </a:srgbClr>
              </a:solidFill>
              <a:latin typeface="Calibri" panose="020F0502020204030204"/>
              <a:ea typeface="+mn-ea"/>
              <a:cs typeface="+mn-cs"/>
            </a:rPr>
          </a:br>
          <a:r>
            <a:rPr lang="en-US" sz="1400" kern="1200" dirty="0">
              <a:solidFill>
                <a:srgbClr val="005288">
                  <a:hueOff val="0"/>
                  <a:satOff val="0"/>
                  <a:lumOff val="0"/>
                  <a:alphaOff val="0"/>
                </a:srgbClr>
              </a:solidFill>
              <a:latin typeface="Calibri" panose="020F0502020204030204"/>
              <a:ea typeface="+mn-ea"/>
              <a:cs typeface="+mn-cs"/>
            </a:rPr>
            <a:t>Northwest</a:t>
          </a:r>
          <a:endParaRPr lang="en-US" sz="1400" b="1" kern="1200" dirty="0">
            <a:solidFill>
              <a:srgbClr val="005288">
                <a:hueOff val="0"/>
                <a:satOff val="0"/>
                <a:lumOff val="0"/>
                <a:alphaOff val="0"/>
              </a:srgbClr>
            </a:solidFill>
            <a:latin typeface="Calibri" panose="020F0502020204030204"/>
            <a:ea typeface="+mn-ea"/>
            <a:cs typeface="+mn-cs"/>
          </a:endParaRPr>
        </a:p>
      </dsp:txBody>
      <dsp:txXfrm>
        <a:off x="609467" y="1839"/>
        <a:ext cx="1392070" cy="528468"/>
      </dsp:txXfrm>
    </dsp:sp>
    <dsp:sp modelId="{C0F477B2-B2D8-421E-97A7-2A1AD0BA8081}">
      <dsp:nvSpPr>
        <dsp:cNvPr id="0" name=""/>
        <dsp:cNvSpPr/>
      </dsp:nvSpPr>
      <dsp:spPr>
        <a:xfrm>
          <a:off x="957485" y="752264"/>
          <a:ext cx="1056937" cy="528468"/>
        </a:xfrm>
        <a:prstGeom prst="rect">
          <a:avLst/>
        </a:prstGeo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rgbClr val="005288">
                  <a:hueOff val="0"/>
                  <a:satOff val="0"/>
                  <a:lumOff val="0"/>
                  <a:alphaOff val="0"/>
                </a:srgbClr>
              </a:solidFill>
              <a:latin typeface="Calibri" panose="020F0502020204030204"/>
              <a:ea typeface="+mn-ea"/>
              <a:cs typeface="+mn-cs"/>
            </a:rPr>
            <a:t>Division</a:t>
          </a:r>
          <a:r>
            <a:rPr lang="en-US" sz="1000" kern="1200">
              <a:solidFill>
                <a:srgbClr val="005288">
                  <a:hueOff val="0"/>
                  <a:satOff val="0"/>
                  <a:lumOff val="0"/>
                  <a:alphaOff val="0"/>
                </a:srgbClr>
              </a:solidFill>
              <a:latin typeface="Calibri" panose="020F0502020204030204"/>
              <a:ea typeface="+mn-ea"/>
              <a:cs typeface="+mn-cs"/>
            </a:rPr>
            <a:t> </a:t>
          </a:r>
          <a:r>
            <a:rPr lang="en-US" sz="1000" b="1" kern="1200">
              <a:solidFill>
                <a:srgbClr val="005288">
                  <a:hueOff val="0"/>
                  <a:satOff val="0"/>
                  <a:lumOff val="0"/>
                  <a:alphaOff val="0"/>
                </a:srgbClr>
              </a:solidFill>
              <a:latin typeface="Calibri" panose="020F0502020204030204"/>
              <a:ea typeface="+mn-ea"/>
              <a:cs typeface="+mn-cs"/>
            </a:rPr>
            <a:t>A</a:t>
          </a:r>
          <a:br>
            <a:rPr lang="en-US" sz="1000" kern="1200">
              <a:solidFill>
                <a:srgbClr val="005288">
                  <a:hueOff val="0"/>
                  <a:satOff val="0"/>
                  <a:lumOff val="0"/>
                  <a:alphaOff val="0"/>
                </a:srgbClr>
              </a:solidFill>
              <a:latin typeface="Calibri" panose="020F0502020204030204"/>
              <a:ea typeface="+mn-ea"/>
              <a:cs typeface="+mn-cs"/>
            </a:rPr>
          </a:br>
          <a:r>
            <a:rPr lang="en-US" sz="1000" kern="1200">
              <a:solidFill>
                <a:srgbClr val="005288">
                  <a:hueOff val="0"/>
                  <a:satOff val="0"/>
                  <a:lumOff val="0"/>
                  <a:alphaOff val="0"/>
                </a:srgbClr>
              </a:solidFill>
              <a:latin typeface="Calibri" panose="020F0502020204030204"/>
              <a:ea typeface="+mn-ea"/>
              <a:cs typeface="+mn-cs"/>
            </a:rPr>
            <a:t>Clatsop Co.</a:t>
          </a:r>
          <a:endParaRPr lang="en-US" sz="1000" kern="1200" dirty="0">
            <a:solidFill>
              <a:srgbClr val="005288">
                <a:hueOff val="0"/>
                <a:satOff val="0"/>
                <a:lumOff val="0"/>
                <a:alphaOff val="0"/>
              </a:srgbClr>
            </a:solidFill>
            <a:latin typeface="Calibri" panose="020F0502020204030204"/>
            <a:ea typeface="+mn-ea"/>
            <a:cs typeface="+mn-cs"/>
          </a:endParaRPr>
        </a:p>
      </dsp:txBody>
      <dsp:txXfrm>
        <a:off x="957485" y="752264"/>
        <a:ext cx="1056937" cy="528468"/>
      </dsp:txXfrm>
    </dsp:sp>
    <dsp:sp modelId="{5F36F87A-321B-40B0-9427-9236C17C936C}">
      <dsp:nvSpPr>
        <dsp:cNvPr id="0" name=""/>
        <dsp:cNvSpPr/>
      </dsp:nvSpPr>
      <dsp:spPr>
        <a:xfrm>
          <a:off x="957485" y="1502690"/>
          <a:ext cx="1056937" cy="528468"/>
        </a:xfrm>
        <a:prstGeom prst="rect">
          <a:avLst/>
        </a:prstGeo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rgbClr val="005288">
                  <a:hueOff val="0"/>
                  <a:satOff val="0"/>
                  <a:lumOff val="0"/>
                  <a:alphaOff val="0"/>
                </a:srgbClr>
              </a:solidFill>
              <a:latin typeface="Calibri" panose="020F0502020204030204"/>
              <a:ea typeface="+mn-ea"/>
              <a:cs typeface="+mn-cs"/>
            </a:rPr>
            <a:t>Division B</a:t>
          </a:r>
          <a:br>
            <a:rPr lang="en-US" sz="1000" kern="1200">
              <a:solidFill>
                <a:srgbClr val="005288">
                  <a:hueOff val="0"/>
                  <a:satOff val="0"/>
                  <a:lumOff val="0"/>
                  <a:alphaOff val="0"/>
                </a:srgbClr>
              </a:solidFill>
              <a:latin typeface="Calibri" panose="020F0502020204030204"/>
              <a:ea typeface="+mn-ea"/>
              <a:cs typeface="+mn-cs"/>
            </a:rPr>
          </a:br>
          <a:r>
            <a:rPr lang="en-US" sz="1000" kern="1200">
              <a:solidFill>
                <a:srgbClr val="005288">
                  <a:hueOff val="0"/>
                  <a:satOff val="0"/>
                  <a:lumOff val="0"/>
                  <a:alphaOff val="0"/>
                </a:srgbClr>
              </a:solidFill>
              <a:latin typeface="Calibri" panose="020F0502020204030204"/>
              <a:ea typeface="+mn-ea"/>
              <a:cs typeface="+mn-cs"/>
            </a:rPr>
            <a:t>Tillamook Co.</a:t>
          </a:r>
          <a:endParaRPr lang="en-US" sz="1000" kern="1200" dirty="0">
            <a:solidFill>
              <a:srgbClr val="005288">
                <a:hueOff val="0"/>
                <a:satOff val="0"/>
                <a:lumOff val="0"/>
                <a:alphaOff val="0"/>
              </a:srgbClr>
            </a:solidFill>
            <a:latin typeface="Calibri" panose="020F0502020204030204"/>
            <a:ea typeface="+mn-ea"/>
            <a:cs typeface="+mn-cs"/>
          </a:endParaRPr>
        </a:p>
      </dsp:txBody>
      <dsp:txXfrm>
        <a:off x="957485" y="1502690"/>
        <a:ext cx="1056937" cy="528468"/>
      </dsp:txXfrm>
    </dsp:sp>
    <dsp:sp modelId="{B67A039E-2D78-4CB5-A8A6-53C14F62D78D}">
      <dsp:nvSpPr>
        <dsp:cNvPr id="0" name=""/>
        <dsp:cNvSpPr/>
      </dsp:nvSpPr>
      <dsp:spPr>
        <a:xfrm>
          <a:off x="957485" y="2253115"/>
          <a:ext cx="1056937" cy="528468"/>
        </a:xfrm>
        <a:prstGeom prst="rect">
          <a:avLst/>
        </a:prstGeo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rgbClr val="005288">
                  <a:hueOff val="0"/>
                  <a:satOff val="0"/>
                  <a:lumOff val="0"/>
                  <a:alphaOff val="0"/>
                </a:srgbClr>
              </a:solidFill>
              <a:latin typeface="Calibri" panose="020F0502020204030204"/>
              <a:ea typeface="+mn-ea"/>
              <a:cs typeface="+mn-cs"/>
            </a:rPr>
            <a:t>Division C</a:t>
          </a:r>
          <a:br>
            <a:rPr lang="en-US" sz="1000" kern="1200">
              <a:solidFill>
                <a:srgbClr val="005288">
                  <a:hueOff val="0"/>
                  <a:satOff val="0"/>
                  <a:lumOff val="0"/>
                  <a:alphaOff val="0"/>
                </a:srgbClr>
              </a:solidFill>
              <a:latin typeface="Calibri" panose="020F0502020204030204"/>
              <a:ea typeface="+mn-ea"/>
              <a:cs typeface="+mn-cs"/>
            </a:rPr>
          </a:br>
          <a:r>
            <a:rPr lang="en-US" sz="1000" kern="1200">
              <a:solidFill>
                <a:srgbClr val="005288">
                  <a:hueOff val="0"/>
                  <a:satOff val="0"/>
                  <a:lumOff val="0"/>
                  <a:alphaOff val="0"/>
                </a:srgbClr>
              </a:solidFill>
              <a:latin typeface="Calibri" panose="020F0502020204030204"/>
              <a:ea typeface="+mn-ea"/>
              <a:cs typeface="+mn-cs"/>
            </a:rPr>
            <a:t>Yamhill Co.</a:t>
          </a:r>
          <a:endParaRPr lang="en-US" sz="1000" kern="1200" dirty="0">
            <a:solidFill>
              <a:srgbClr val="005288">
                <a:hueOff val="0"/>
                <a:satOff val="0"/>
                <a:lumOff val="0"/>
                <a:alphaOff val="0"/>
              </a:srgbClr>
            </a:solidFill>
            <a:latin typeface="Calibri" panose="020F0502020204030204"/>
            <a:ea typeface="+mn-ea"/>
            <a:cs typeface="+mn-cs"/>
          </a:endParaRPr>
        </a:p>
      </dsp:txBody>
      <dsp:txXfrm>
        <a:off x="957485" y="2253115"/>
        <a:ext cx="1056937" cy="528468"/>
      </dsp:txXfrm>
    </dsp:sp>
    <dsp:sp modelId="{D375F9CA-62E5-4A5F-A3C9-28B27D5C90AF}">
      <dsp:nvSpPr>
        <dsp:cNvPr id="0" name=""/>
        <dsp:cNvSpPr/>
      </dsp:nvSpPr>
      <dsp:spPr>
        <a:xfrm>
          <a:off x="957485" y="3003540"/>
          <a:ext cx="1056937" cy="528468"/>
        </a:xfrm>
        <a:prstGeom prst="rect">
          <a:avLst/>
        </a:prstGeo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rgbClr val="005288">
                  <a:hueOff val="0"/>
                  <a:satOff val="0"/>
                  <a:lumOff val="0"/>
                  <a:alphaOff val="0"/>
                </a:srgbClr>
              </a:solidFill>
              <a:latin typeface="Calibri" panose="020F0502020204030204"/>
              <a:ea typeface="+mn-ea"/>
              <a:cs typeface="+mn-cs"/>
            </a:rPr>
            <a:t>Division D</a:t>
          </a:r>
          <a:br>
            <a:rPr lang="en-US" sz="1000" kern="1200">
              <a:solidFill>
                <a:srgbClr val="005288">
                  <a:hueOff val="0"/>
                  <a:satOff val="0"/>
                  <a:lumOff val="0"/>
                  <a:alphaOff val="0"/>
                </a:srgbClr>
              </a:solidFill>
              <a:latin typeface="Calibri" panose="020F0502020204030204"/>
              <a:ea typeface="+mn-ea"/>
              <a:cs typeface="+mn-cs"/>
            </a:rPr>
          </a:br>
          <a:r>
            <a:rPr lang="en-US" sz="1000" kern="1200">
              <a:solidFill>
                <a:srgbClr val="005288">
                  <a:hueOff val="0"/>
                  <a:satOff val="0"/>
                  <a:lumOff val="0"/>
                  <a:alphaOff val="0"/>
                </a:srgbClr>
              </a:solidFill>
              <a:latin typeface="Calibri" panose="020F0502020204030204"/>
              <a:ea typeface="+mn-ea"/>
              <a:cs typeface="+mn-cs"/>
            </a:rPr>
            <a:t>Lincoln Co.</a:t>
          </a:r>
          <a:endParaRPr lang="en-US" sz="1000" kern="1200" dirty="0">
            <a:solidFill>
              <a:srgbClr val="005288">
                <a:hueOff val="0"/>
                <a:satOff val="0"/>
                <a:lumOff val="0"/>
                <a:alphaOff val="0"/>
              </a:srgbClr>
            </a:solidFill>
            <a:latin typeface="Calibri" panose="020F0502020204030204"/>
            <a:ea typeface="+mn-ea"/>
            <a:cs typeface="+mn-cs"/>
          </a:endParaRPr>
        </a:p>
      </dsp:txBody>
      <dsp:txXfrm>
        <a:off x="957485" y="3003540"/>
        <a:ext cx="1056937" cy="528468"/>
      </dsp:txXfrm>
    </dsp:sp>
    <dsp:sp modelId="{D1C3E4A7-83CB-4286-9507-4972736B1D71}">
      <dsp:nvSpPr>
        <dsp:cNvPr id="0" name=""/>
        <dsp:cNvSpPr/>
      </dsp:nvSpPr>
      <dsp:spPr>
        <a:xfrm>
          <a:off x="957485" y="4078752"/>
          <a:ext cx="1054696" cy="739607"/>
        </a:xfrm>
        <a:prstGeom prst="rect">
          <a:avLst/>
        </a:prstGeom>
        <a:solidFill>
          <a:srgbClr val="FFFFFF">
            <a:lumMod val="95000"/>
          </a:srgb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6350" numCol="1" spcCol="1270" anchor="t" anchorCtr="0">
          <a:noAutofit/>
        </a:bodyPr>
        <a:lstStyle/>
        <a:p>
          <a:pPr marL="0" lvl="0" indent="0" algn="ctr" defTabSz="444500">
            <a:lnSpc>
              <a:spcPct val="90000"/>
            </a:lnSpc>
            <a:spcBef>
              <a:spcPct val="0"/>
            </a:spcBef>
            <a:spcAft>
              <a:spcPct val="35000"/>
            </a:spcAft>
            <a:buNone/>
          </a:pPr>
          <a:r>
            <a:rPr lang="en-US" sz="1000" b="1" kern="1200" dirty="0">
              <a:solidFill>
                <a:srgbClr val="005288">
                  <a:hueOff val="0"/>
                  <a:satOff val="0"/>
                  <a:lumOff val="0"/>
                  <a:alphaOff val="0"/>
                </a:srgbClr>
              </a:solidFill>
              <a:latin typeface="Calibri" panose="020F0502020204030204" pitchFamily="34" charset="0"/>
              <a:ea typeface="+mn-ea"/>
              <a:cs typeface="Calibri" panose="020F0502020204030204" pitchFamily="34" charset="0"/>
            </a:rPr>
            <a:t>Tribal Nations</a:t>
          </a:r>
          <a:br>
            <a:rPr lang="en-US" sz="1000" kern="1200" dirty="0">
              <a:solidFill>
                <a:srgbClr val="005288">
                  <a:hueOff val="0"/>
                  <a:satOff val="0"/>
                  <a:lumOff val="0"/>
                  <a:alphaOff val="0"/>
                </a:srgbClr>
              </a:solidFill>
              <a:latin typeface="Calibri" panose="020F0502020204030204" pitchFamily="34" charset="0"/>
              <a:ea typeface="+mn-ea"/>
              <a:cs typeface="Calibri" panose="020F0502020204030204" pitchFamily="34" charset="0"/>
            </a:rPr>
          </a:br>
          <a:r>
            <a:rPr lang="en-US" sz="1000" b="0" i="0" u="none" kern="1200" dirty="0">
              <a:latin typeface="Calibri" panose="020F0502020204030204" pitchFamily="34" charset="0"/>
              <a:cs typeface="Calibri" panose="020F0502020204030204" pitchFamily="34" charset="0"/>
            </a:rPr>
            <a:t>Confederated Tribes of the Siletz Indians</a:t>
          </a:r>
          <a:r>
            <a:rPr lang="en-US" sz="1000" kern="1200" dirty="0">
              <a:solidFill>
                <a:srgbClr val="005288">
                  <a:hueOff val="0"/>
                  <a:satOff val="0"/>
                  <a:lumOff val="0"/>
                  <a:alphaOff val="0"/>
                </a:srgbClr>
              </a:solidFill>
              <a:latin typeface="Calibri" panose="020F0502020204030204" pitchFamily="34" charset="0"/>
              <a:ea typeface="+mn-ea"/>
              <a:cs typeface="Calibri" panose="020F0502020204030204" pitchFamily="34" charset="0"/>
            </a:rPr>
            <a:t> </a:t>
          </a:r>
        </a:p>
      </dsp:txBody>
      <dsp:txXfrm>
        <a:off x="957485" y="4078752"/>
        <a:ext cx="1054696" cy="739607"/>
      </dsp:txXfrm>
    </dsp:sp>
    <dsp:sp modelId="{D98F8D59-14F4-41E3-96A3-4464561FC70D}">
      <dsp:nvSpPr>
        <dsp:cNvPr id="0" name=""/>
        <dsp:cNvSpPr/>
      </dsp:nvSpPr>
      <dsp:spPr>
        <a:xfrm>
          <a:off x="2284585" y="1839"/>
          <a:ext cx="1392070" cy="528468"/>
        </a:xfrm>
        <a:prstGeom prst="rect">
          <a:avLst/>
        </a:prstGeom>
        <a:gradFill rotWithShape="0">
          <a:gsLst>
            <a:gs pos="0">
              <a:sysClr val="window" lastClr="FFFFFF">
                <a:lumMod val="95000"/>
              </a:sysClr>
            </a:gs>
            <a:gs pos="100000">
              <a:srgbClr val="E7E6E6">
                <a:lumMod val="90000"/>
              </a:srgbClr>
            </a:gs>
          </a:gsLst>
          <a:lin ang="5400000" scaled="1"/>
        </a:gra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5288">
                  <a:hueOff val="0"/>
                  <a:satOff val="0"/>
                  <a:lumOff val="0"/>
                  <a:alphaOff val="0"/>
                </a:srgbClr>
              </a:solidFill>
              <a:latin typeface="Calibri" panose="020F0502020204030204"/>
              <a:ea typeface="+mn-ea"/>
              <a:cs typeface="+mn-cs"/>
            </a:rPr>
            <a:t>Branch II</a:t>
          </a:r>
          <a:br>
            <a:rPr lang="en-US" sz="1400" b="1" kern="1200" dirty="0">
              <a:solidFill>
                <a:srgbClr val="005288">
                  <a:hueOff val="0"/>
                  <a:satOff val="0"/>
                  <a:lumOff val="0"/>
                  <a:alphaOff val="0"/>
                </a:srgbClr>
              </a:solidFill>
              <a:latin typeface="Calibri" panose="020F0502020204030204"/>
              <a:ea typeface="+mn-ea"/>
              <a:cs typeface="+mn-cs"/>
            </a:rPr>
          </a:br>
          <a:r>
            <a:rPr lang="en-US" sz="1400" kern="1200" dirty="0">
              <a:solidFill>
                <a:srgbClr val="005288">
                  <a:hueOff val="0"/>
                  <a:satOff val="0"/>
                  <a:lumOff val="0"/>
                  <a:alphaOff val="0"/>
                </a:srgbClr>
              </a:solidFill>
              <a:latin typeface="Calibri" panose="020F0502020204030204"/>
              <a:ea typeface="+mn-ea"/>
              <a:cs typeface="+mn-cs"/>
            </a:rPr>
            <a:t>Southwest</a:t>
          </a:r>
          <a:endParaRPr lang="en-US" sz="1400" b="1" kern="1200" dirty="0">
            <a:solidFill>
              <a:srgbClr val="005288">
                <a:hueOff val="0"/>
                <a:satOff val="0"/>
                <a:lumOff val="0"/>
                <a:alphaOff val="0"/>
              </a:srgbClr>
            </a:solidFill>
            <a:latin typeface="Calibri" panose="020F0502020204030204"/>
            <a:ea typeface="+mn-ea"/>
            <a:cs typeface="+mn-cs"/>
          </a:endParaRPr>
        </a:p>
      </dsp:txBody>
      <dsp:txXfrm>
        <a:off x="2284585" y="1839"/>
        <a:ext cx="1392070" cy="528468"/>
      </dsp:txXfrm>
    </dsp:sp>
    <dsp:sp modelId="{89ED1AA1-4D7A-4CA8-9314-20E90E1021CE}">
      <dsp:nvSpPr>
        <dsp:cNvPr id="0" name=""/>
        <dsp:cNvSpPr/>
      </dsp:nvSpPr>
      <dsp:spPr>
        <a:xfrm>
          <a:off x="2632603" y="752264"/>
          <a:ext cx="1056937" cy="528468"/>
        </a:xfrm>
        <a:prstGeom prst="rect">
          <a:avLst/>
        </a:prstGeo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005288">
                  <a:hueOff val="0"/>
                  <a:satOff val="0"/>
                  <a:lumOff val="0"/>
                  <a:alphaOff val="0"/>
                </a:srgbClr>
              </a:solidFill>
              <a:latin typeface="Calibri" panose="020F0502020204030204"/>
              <a:ea typeface="+mn-ea"/>
              <a:cs typeface="+mn-cs"/>
            </a:rPr>
            <a:t>Division E</a:t>
          </a:r>
          <a:br>
            <a:rPr lang="en-US" sz="1000" b="1" kern="1200" dirty="0">
              <a:solidFill>
                <a:srgbClr val="005288">
                  <a:hueOff val="0"/>
                  <a:satOff val="0"/>
                  <a:lumOff val="0"/>
                  <a:alphaOff val="0"/>
                </a:srgbClr>
              </a:solidFill>
              <a:latin typeface="Calibri" panose="020F0502020204030204"/>
              <a:ea typeface="+mn-ea"/>
              <a:cs typeface="+mn-cs"/>
            </a:rPr>
          </a:br>
          <a:r>
            <a:rPr lang="en-US" sz="1000" kern="1200" dirty="0">
              <a:solidFill>
                <a:srgbClr val="005288">
                  <a:hueOff val="0"/>
                  <a:satOff val="0"/>
                  <a:lumOff val="0"/>
                  <a:alphaOff val="0"/>
                </a:srgbClr>
              </a:solidFill>
              <a:latin typeface="Calibri" panose="020F0502020204030204"/>
              <a:ea typeface="+mn-ea"/>
              <a:cs typeface="+mn-cs"/>
            </a:rPr>
            <a:t>Douglas Co.</a:t>
          </a:r>
        </a:p>
      </dsp:txBody>
      <dsp:txXfrm>
        <a:off x="2632603" y="752264"/>
        <a:ext cx="1056937" cy="528468"/>
      </dsp:txXfrm>
    </dsp:sp>
    <dsp:sp modelId="{A465E041-A6EE-4A80-9726-C732758361A0}">
      <dsp:nvSpPr>
        <dsp:cNvPr id="0" name=""/>
        <dsp:cNvSpPr/>
      </dsp:nvSpPr>
      <dsp:spPr>
        <a:xfrm>
          <a:off x="2632603" y="1502690"/>
          <a:ext cx="1056937" cy="528468"/>
        </a:xfrm>
        <a:prstGeom prst="rect">
          <a:avLst/>
        </a:prstGeo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rgbClr val="005288">
                  <a:hueOff val="0"/>
                  <a:satOff val="0"/>
                  <a:lumOff val="0"/>
                  <a:alphaOff val="0"/>
                </a:srgbClr>
              </a:solidFill>
              <a:latin typeface="Calibri" panose="020F0502020204030204"/>
              <a:ea typeface="+mn-ea"/>
              <a:cs typeface="+mn-cs"/>
            </a:rPr>
            <a:t>Division F</a:t>
          </a:r>
          <a:br>
            <a:rPr lang="en-US" sz="1000" kern="1200">
              <a:solidFill>
                <a:srgbClr val="005288">
                  <a:hueOff val="0"/>
                  <a:satOff val="0"/>
                  <a:lumOff val="0"/>
                  <a:alphaOff val="0"/>
                </a:srgbClr>
              </a:solidFill>
              <a:latin typeface="Calibri" panose="020F0502020204030204"/>
              <a:ea typeface="+mn-ea"/>
              <a:cs typeface="+mn-cs"/>
            </a:rPr>
          </a:br>
          <a:r>
            <a:rPr lang="en-US" sz="1000" kern="1200">
              <a:solidFill>
                <a:srgbClr val="005288">
                  <a:hueOff val="0"/>
                  <a:satOff val="0"/>
                  <a:lumOff val="0"/>
                  <a:alphaOff val="0"/>
                </a:srgbClr>
              </a:solidFill>
              <a:latin typeface="Calibri" panose="020F0502020204030204"/>
              <a:ea typeface="+mn-ea"/>
              <a:cs typeface="+mn-cs"/>
            </a:rPr>
            <a:t>Coos Co.</a:t>
          </a:r>
          <a:endParaRPr lang="en-US" sz="1000" kern="1200" dirty="0">
            <a:solidFill>
              <a:srgbClr val="005288">
                <a:hueOff val="0"/>
                <a:satOff val="0"/>
                <a:lumOff val="0"/>
                <a:alphaOff val="0"/>
              </a:srgbClr>
            </a:solidFill>
            <a:latin typeface="Calibri" panose="020F0502020204030204"/>
            <a:ea typeface="+mn-ea"/>
            <a:cs typeface="+mn-cs"/>
          </a:endParaRPr>
        </a:p>
      </dsp:txBody>
      <dsp:txXfrm>
        <a:off x="2632603" y="1502690"/>
        <a:ext cx="1056937" cy="528468"/>
      </dsp:txXfrm>
    </dsp:sp>
    <dsp:sp modelId="{76ACB8B9-7208-4724-AF4E-864E63712138}">
      <dsp:nvSpPr>
        <dsp:cNvPr id="0" name=""/>
        <dsp:cNvSpPr/>
      </dsp:nvSpPr>
      <dsp:spPr>
        <a:xfrm>
          <a:off x="2632603" y="2253115"/>
          <a:ext cx="1056937" cy="528468"/>
        </a:xfrm>
        <a:prstGeom prst="rect">
          <a:avLst/>
        </a:prstGeo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rgbClr val="005288">
                  <a:hueOff val="0"/>
                  <a:satOff val="0"/>
                  <a:lumOff val="0"/>
                  <a:alphaOff val="0"/>
                </a:srgbClr>
              </a:solidFill>
              <a:latin typeface="Calibri" panose="020F0502020204030204"/>
              <a:ea typeface="+mn-ea"/>
              <a:cs typeface="+mn-cs"/>
            </a:rPr>
            <a:t>Division G</a:t>
          </a:r>
          <a:br>
            <a:rPr lang="en-US" sz="1000" b="1" kern="1200">
              <a:solidFill>
                <a:srgbClr val="005288">
                  <a:hueOff val="0"/>
                  <a:satOff val="0"/>
                  <a:lumOff val="0"/>
                  <a:alphaOff val="0"/>
                </a:srgbClr>
              </a:solidFill>
              <a:latin typeface="Calibri" panose="020F0502020204030204"/>
              <a:ea typeface="+mn-ea"/>
              <a:cs typeface="+mn-cs"/>
            </a:rPr>
          </a:br>
          <a:r>
            <a:rPr lang="en-US" sz="1000" kern="1200">
              <a:solidFill>
                <a:srgbClr val="005288">
                  <a:hueOff val="0"/>
                  <a:satOff val="0"/>
                  <a:lumOff val="0"/>
                  <a:alphaOff val="0"/>
                </a:srgbClr>
              </a:solidFill>
              <a:latin typeface="Calibri" panose="020F0502020204030204"/>
              <a:ea typeface="+mn-ea"/>
              <a:cs typeface="+mn-cs"/>
            </a:rPr>
            <a:t>Curry Co.</a:t>
          </a:r>
          <a:endParaRPr lang="en-US" sz="1000" kern="1200" dirty="0">
            <a:solidFill>
              <a:srgbClr val="005288">
                <a:hueOff val="0"/>
                <a:satOff val="0"/>
                <a:lumOff val="0"/>
                <a:alphaOff val="0"/>
              </a:srgbClr>
            </a:solidFill>
            <a:latin typeface="Calibri" panose="020F0502020204030204"/>
            <a:ea typeface="+mn-ea"/>
            <a:cs typeface="+mn-cs"/>
          </a:endParaRPr>
        </a:p>
      </dsp:txBody>
      <dsp:txXfrm>
        <a:off x="2632603" y="2253115"/>
        <a:ext cx="1056937" cy="528468"/>
      </dsp:txXfrm>
    </dsp:sp>
    <dsp:sp modelId="{A9B938C8-1896-4863-95FC-B88D4BED4356}">
      <dsp:nvSpPr>
        <dsp:cNvPr id="0" name=""/>
        <dsp:cNvSpPr/>
      </dsp:nvSpPr>
      <dsp:spPr>
        <a:xfrm>
          <a:off x="2632603" y="3003540"/>
          <a:ext cx="1056937" cy="528468"/>
        </a:xfrm>
        <a:prstGeom prst="rect">
          <a:avLst/>
        </a:prstGeo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rgbClr val="005288">
                  <a:hueOff val="0"/>
                  <a:satOff val="0"/>
                  <a:lumOff val="0"/>
                  <a:alphaOff val="0"/>
                </a:srgbClr>
              </a:solidFill>
              <a:latin typeface="Calibri" panose="020F0502020204030204"/>
              <a:ea typeface="+mn-ea"/>
              <a:cs typeface="+mn-cs"/>
            </a:rPr>
            <a:t>Division H</a:t>
          </a:r>
          <a:br>
            <a:rPr lang="en-US" sz="1000" b="1" kern="1200">
              <a:solidFill>
                <a:srgbClr val="005288">
                  <a:hueOff val="0"/>
                  <a:satOff val="0"/>
                  <a:lumOff val="0"/>
                  <a:alphaOff val="0"/>
                </a:srgbClr>
              </a:solidFill>
              <a:latin typeface="Calibri" panose="020F0502020204030204"/>
              <a:ea typeface="+mn-ea"/>
              <a:cs typeface="+mn-cs"/>
            </a:rPr>
          </a:br>
          <a:r>
            <a:rPr lang="en-US" sz="1000" kern="1200">
              <a:solidFill>
                <a:srgbClr val="005288">
                  <a:hueOff val="0"/>
                  <a:satOff val="0"/>
                  <a:lumOff val="0"/>
                  <a:alphaOff val="0"/>
                </a:srgbClr>
              </a:solidFill>
              <a:latin typeface="Calibri" panose="020F0502020204030204"/>
              <a:ea typeface="+mn-ea"/>
              <a:cs typeface="+mn-cs"/>
            </a:rPr>
            <a:t>Josephine Co.</a:t>
          </a:r>
          <a:endParaRPr lang="en-US" sz="1000" kern="1200" dirty="0">
            <a:solidFill>
              <a:srgbClr val="005288">
                <a:hueOff val="0"/>
                <a:satOff val="0"/>
                <a:lumOff val="0"/>
                <a:alphaOff val="0"/>
              </a:srgbClr>
            </a:solidFill>
            <a:latin typeface="Calibri" panose="020F0502020204030204"/>
            <a:ea typeface="+mn-ea"/>
            <a:cs typeface="+mn-cs"/>
          </a:endParaRPr>
        </a:p>
      </dsp:txBody>
      <dsp:txXfrm>
        <a:off x="2632603" y="3003540"/>
        <a:ext cx="1056937" cy="528468"/>
      </dsp:txXfrm>
    </dsp:sp>
    <dsp:sp modelId="{ED5D07C9-7A73-4B31-999A-7E9C8B4DC9CA}">
      <dsp:nvSpPr>
        <dsp:cNvPr id="0" name=""/>
        <dsp:cNvSpPr/>
      </dsp:nvSpPr>
      <dsp:spPr>
        <a:xfrm>
          <a:off x="2632603" y="3753966"/>
          <a:ext cx="1056937" cy="528468"/>
        </a:xfrm>
        <a:prstGeom prst="rect">
          <a:avLst/>
        </a:prstGeo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rgbClr val="005288">
                  <a:hueOff val="0"/>
                  <a:satOff val="0"/>
                  <a:lumOff val="0"/>
                  <a:alphaOff val="0"/>
                </a:srgbClr>
              </a:solidFill>
              <a:latin typeface="Calibri" panose="020F0502020204030204"/>
              <a:ea typeface="+mn-ea"/>
              <a:cs typeface="+mn-cs"/>
            </a:rPr>
            <a:t>Division I </a:t>
          </a:r>
        </a:p>
        <a:p>
          <a:pPr marL="0" lvl="0" indent="0" algn="ctr" defTabSz="444500">
            <a:lnSpc>
              <a:spcPct val="90000"/>
            </a:lnSpc>
            <a:spcBef>
              <a:spcPct val="0"/>
            </a:spcBef>
            <a:spcAft>
              <a:spcPct val="35000"/>
            </a:spcAft>
            <a:buNone/>
          </a:pPr>
          <a:r>
            <a:rPr lang="en-US" sz="1000" kern="1200">
              <a:solidFill>
                <a:srgbClr val="005288">
                  <a:hueOff val="0"/>
                  <a:satOff val="0"/>
                  <a:lumOff val="0"/>
                  <a:alphaOff val="0"/>
                </a:srgbClr>
              </a:solidFill>
              <a:latin typeface="Calibri" panose="020F0502020204030204"/>
              <a:ea typeface="+mn-ea"/>
              <a:cs typeface="+mn-cs"/>
            </a:rPr>
            <a:t>Jackson Co.</a:t>
          </a:r>
          <a:endParaRPr lang="en-US" sz="1000" kern="1200" dirty="0">
            <a:solidFill>
              <a:srgbClr val="005288">
                <a:hueOff val="0"/>
                <a:satOff val="0"/>
                <a:lumOff val="0"/>
                <a:alphaOff val="0"/>
              </a:srgbClr>
            </a:solidFill>
            <a:latin typeface="Calibri" panose="020F0502020204030204"/>
            <a:ea typeface="+mn-ea"/>
            <a:cs typeface="+mn-cs"/>
          </a:endParaRPr>
        </a:p>
      </dsp:txBody>
      <dsp:txXfrm>
        <a:off x="2632603" y="3753966"/>
        <a:ext cx="1056937" cy="528468"/>
      </dsp:txXfrm>
    </dsp:sp>
    <dsp:sp modelId="{272DFDC9-05B3-4522-950A-11E9B2084382}">
      <dsp:nvSpPr>
        <dsp:cNvPr id="0" name=""/>
        <dsp:cNvSpPr/>
      </dsp:nvSpPr>
      <dsp:spPr>
        <a:xfrm>
          <a:off x="2632603" y="4504803"/>
          <a:ext cx="1486983" cy="709040"/>
        </a:xfrm>
        <a:prstGeom prst="rect">
          <a:avLst/>
        </a:prstGeom>
        <a:solidFill>
          <a:srgbClr val="FFFFFF">
            <a:lumMod val="95000"/>
          </a:srgb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6350" bIns="6350" numCol="1" spcCol="1270" anchor="t" anchorCtr="0">
          <a:noAutofit/>
        </a:bodyPr>
        <a:lstStyle/>
        <a:p>
          <a:pPr marL="0" lvl="0" indent="0" algn="l" defTabSz="444500">
            <a:lnSpc>
              <a:spcPct val="90000"/>
            </a:lnSpc>
            <a:spcBef>
              <a:spcPct val="0"/>
            </a:spcBef>
            <a:spcAft>
              <a:spcPct val="35000"/>
            </a:spcAft>
            <a:buNone/>
          </a:pPr>
          <a:r>
            <a:rPr lang="en-US" sz="1000" b="1" kern="1200" dirty="0">
              <a:solidFill>
                <a:srgbClr val="005288">
                  <a:hueOff val="0"/>
                  <a:satOff val="0"/>
                  <a:lumOff val="0"/>
                  <a:alphaOff val="0"/>
                </a:srgbClr>
              </a:solidFill>
              <a:latin typeface="Calibri" panose="020F0502020204030204" pitchFamily="34" charset="0"/>
              <a:ea typeface="+mn-ea"/>
              <a:cs typeface="Calibri" panose="020F0502020204030204" pitchFamily="34" charset="0"/>
            </a:rPr>
            <a:t>Tribal Nations</a:t>
          </a:r>
          <a:br>
            <a:rPr lang="en-US" sz="1000" kern="1200" dirty="0">
              <a:solidFill>
                <a:srgbClr val="005288">
                  <a:hueOff val="0"/>
                  <a:satOff val="0"/>
                  <a:lumOff val="0"/>
                  <a:alphaOff val="0"/>
                </a:srgbClr>
              </a:solidFill>
              <a:latin typeface="Calibri" panose="020F0502020204030204" pitchFamily="34" charset="0"/>
              <a:ea typeface="+mn-ea"/>
              <a:cs typeface="Calibri" panose="020F0502020204030204" pitchFamily="34" charset="0"/>
            </a:rPr>
          </a:br>
          <a:r>
            <a:rPr lang="en-US" sz="1000" b="0" i="0" u="none" kern="1200" dirty="0">
              <a:latin typeface="Calibri" panose="020F0502020204030204" pitchFamily="34" charset="0"/>
              <a:cs typeface="Calibri" panose="020F0502020204030204" pitchFamily="34" charset="0"/>
            </a:rPr>
            <a:t>Coquille Indian Tribe, Cow Creek Band of Umpqua Tribe of Indians</a:t>
          </a:r>
          <a:endParaRPr lang="en-US" sz="1000" kern="1200" dirty="0">
            <a:solidFill>
              <a:srgbClr val="005288">
                <a:hueOff val="0"/>
                <a:satOff val="0"/>
                <a:lumOff val="0"/>
                <a:alphaOff val="0"/>
              </a:srgbClr>
            </a:solidFill>
            <a:latin typeface="Calibri" panose="020F0502020204030204"/>
            <a:ea typeface="+mn-ea"/>
            <a:cs typeface="+mn-cs"/>
          </a:endParaRPr>
        </a:p>
      </dsp:txBody>
      <dsp:txXfrm>
        <a:off x="2632603" y="4504803"/>
        <a:ext cx="1486983" cy="709040"/>
      </dsp:txXfrm>
    </dsp:sp>
    <dsp:sp modelId="{65DCCD46-803F-46AC-9AEB-DA1019219BF3}">
      <dsp:nvSpPr>
        <dsp:cNvPr id="0" name=""/>
        <dsp:cNvSpPr/>
      </dsp:nvSpPr>
      <dsp:spPr>
        <a:xfrm>
          <a:off x="4161526" y="1839"/>
          <a:ext cx="1392070" cy="528468"/>
        </a:xfrm>
        <a:prstGeom prst="rect">
          <a:avLst/>
        </a:prstGeom>
        <a:gradFill rotWithShape="0">
          <a:gsLst>
            <a:gs pos="0">
              <a:sysClr val="window" lastClr="FFFFFF">
                <a:lumMod val="95000"/>
              </a:sysClr>
            </a:gs>
            <a:gs pos="100000">
              <a:srgbClr val="E7E6E6">
                <a:lumMod val="90000"/>
              </a:srgbClr>
            </a:gs>
          </a:gsLst>
          <a:lin ang="5400000" scaled="1"/>
        </a:gra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5288">
                  <a:hueOff val="0"/>
                  <a:satOff val="0"/>
                  <a:lumOff val="0"/>
                  <a:alphaOff val="0"/>
                </a:srgbClr>
              </a:solidFill>
              <a:latin typeface="Calibri" panose="020F0502020204030204"/>
              <a:ea typeface="+mn-ea"/>
              <a:cs typeface="+mn-cs"/>
            </a:rPr>
            <a:t>Branch III</a:t>
          </a:r>
          <a:br>
            <a:rPr lang="en-US" sz="1400" b="1" kern="1200" dirty="0">
              <a:solidFill>
                <a:srgbClr val="005288">
                  <a:hueOff val="0"/>
                  <a:satOff val="0"/>
                  <a:lumOff val="0"/>
                  <a:alphaOff val="0"/>
                </a:srgbClr>
              </a:solidFill>
              <a:latin typeface="Calibri" panose="020F0502020204030204"/>
              <a:ea typeface="+mn-ea"/>
              <a:cs typeface="+mn-cs"/>
            </a:rPr>
          </a:br>
          <a:r>
            <a:rPr lang="en-US" sz="1400" kern="1200" dirty="0">
              <a:solidFill>
                <a:srgbClr val="005288">
                  <a:hueOff val="0"/>
                  <a:satOff val="0"/>
                  <a:lumOff val="0"/>
                  <a:alphaOff val="0"/>
                </a:srgbClr>
              </a:solidFill>
              <a:latin typeface="Calibri" panose="020F0502020204030204"/>
              <a:ea typeface="+mn-ea"/>
              <a:cs typeface="+mn-cs"/>
            </a:rPr>
            <a:t>Willamette Valley</a:t>
          </a:r>
          <a:endParaRPr lang="en-US" sz="1400" b="1" kern="1200" dirty="0">
            <a:solidFill>
              <a:srgbClr val="005288">
                <a:hueOff val="0"/>
                <a:satOff val="0"/>
                <a:lumOff val="0"/>
                <a:alphaOff val="0"/>
              </a:srgbClr>
            </a:solidFill>
            <a:latin typeface="Calibri" panose="020F0502020204030204"/>
            <a:ea typeface="+mn-ea"/>
            <a:cs typeface="+mn-cs"/>
          </a:endParaRPr>
        </a:p>
      </dsp:txBody>
      <dsp:txXfrm>
        <a:off x="4161526" y="1839"/>
        <a:ext cx="1392070" cy="528468"/>
      </dsp:txXfrm>
    </dsp:sp>
    <dsp:sp modelId="{BC92E6BF-D02C-4F7B-A6D6-22281D534E6A}">
      <dsp:nvSpPr>
        <dsp:cNvPr id="0" name=""/>
        <dsp:cNvSpPr/>
      </dsp:nvSpPr>
      <dsp:spPr>
        <a:xfrm>
          <a:off x="4509544" y="752264"/>
          <a:ext cx="1056937" cy="528468"/>
        </a:xfrm>
        <a:prstGeom prst="rect">
          <a:avLst/>
        </a:prstGeo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rgbClr val="005288">
                  <a:hueOff val="0"/>
                  <a:satOff val="0"/>
                  <a:lumOff val="0"/>
                  <a:alphaOff val="0"/>
                </a:srgbClr>
              </a:solidFill>
              <a:latin typeface="Calibri" panose="020F0502020204030204"/>
              <a:ea typeface="+mn-ea"/>
              <a:cs typeface="+mn-cs"/>
            </a:rPr>
            <a:t>Division J</a:t>
          </a:r>
          <a:br>
            <a:rPr lang="en-US" sz="1000" kern="1200">
              <a:solidFill>
                <a:srgbClr val="005288">
                  <a:hueOff val="0"/>
                  <a:satOff val="0"/>
                  <a:lumOff val="0"/>
                  <a:alphaOff val="0"/>
                </a:srgbClr>
              </a:solidFill>
              <a:latin typeface="Calibri" panose="020F0502020204030204"/>
              <a:ea typeface="+mn-ea"/>
              <a:cs typeface="+mn-cs"/>
            </a:rPr>
          </a:br>
          <a:r>
            <a:rPr lang="en-US" sz="1000" kern="1200">
              <a:solidFill>
                <a:srgbClr val="005288">
                  <a:hueOff val="0"/>
                  <a:satOff val="0"/>
                  <a:lumOff val="0"/>
                  <a:alphaOff val="0"/>
                </a:srgbClr>
              </a:solidFill>
              <a:latin typeface="Calibri" panose="020F0502020204030204"/>
              <a:ea typeface="+mn-ea"/>
              <a:cs typeface="+mn-cs"/>
            </a:rPr>
            <a:t>Polk Co.</a:t>
          </a:r>
          <a:endParaRPr lang="en-US" sz="1000" kern="1200" dirty="0">
            <a:solidFill>
              <a:srgbClr val="005288">
                <a:hueOff val="0"/>
                <a:satOff val="0"/>
                <a:lumOff val="0"/>
                <a:alphaOff val="0"/>
              </a:srgbClr>
            </a:solidFill>
            <a:latin typeface="Calibri" panose="020F0502020204030204"/>
            <a:ea typeface="+mn-ea"/>
            <a:cs typeface="+mn-cs"/>
          </a:endParaRPr>
        </a:p>
      </dsp:txBody>
      <dsp:txXfrm>
        <a:off x="4509544" y="752264"/>
        <a:ext cx="1056937" cy="528468"/>
      </dsp:txXfrm>
    </dsp:sp>
    <dsp:sp modelId="{58EF4E2A-4D71-46BE-AC5F-9CC8CA6FF928}">
      <dsp:nvSpPr>
        <dsp:cNvPr id="0" name=""/>
        <dsp:cNvSpPr/>
      </dsp:nvSpPr>
      <dsp:spPr>
        <a:xfrm>
          <a:off x="4509544" y="1502690"/>
          <a:ext cx="1056937" cy="528468"/>
        </a:xfrm>
        <a:prstGeom prst="rect">
          <a:avLst/>
        </a:prstGeo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rgbClr val="005288">
                  <a:hueOff val="0"/>
                  <a:satOff val="0"/>
                  <a:lumOff val="0"/>
                  <a:alphaOff val="0"/>
                </a:srgbClr>
              </a:solidFill>
              <a:latin typeface="Calibri" panose="020F0502020204030204"/>
              <a:ea typeface="+mn-ea"/>
              <a:cs typeface="+mn-cs"/>
            </a:rPr>
            <a:t>Division K</a:t>
          </a:r>
          <a:br>
            <a:rPr lang="en-US" sz="1000" b="1" kern="1200">
              <a:solidFill>
                <a:srgbClr val="005288">
                  <a:hueOff val="0"/>
                  <a:satOff val="0"/>
                  <a:lumOff val="0"/>
                  <a:alphaOff val="0"/>
                </a:srgbClr>
              </a:solidFill>
              <a:latin typeface="Calibri" panose="020F0502020204030204"/>
              <a:ea typeface="+mn-ea"/>
              <a:cs typeface="+mn-cs"/>
            </a:rPr>
          </a:br>
          <a:r>
            <a:rPr lang="en-US" sz="1000" kern="1200">
              <a:solidFill>
                <a:srgbClr val="005288">
                  <a:hueOff val="0"/>
                  <a:satOff val="0"/>
                  <a:lumOff val="0"/>
                  <a:alphaOff val="0"/>
                </a:srgbClr>
              </a:solidFill>
              <a:latin typeface="Calibri" panose="020F0502020204030204"/>
              <a:ea typeface="+mn-ea"/>
              <a:cs typeface="+mn-cs"/>
            </a:rPr>
            <a:t>Marion Co.</a:t>
          </a:r>
          <a:endParaRPr lang="en-US" sz="1000" kern="1200" dirty="0">
            <a:solidFill>
              <a:srgbClr val="005288">
                <a:hueOff val="0"/>
                <a:satOff val="0"/>
                <a:lumOff val="0"/>
                <a:alphaOff val="0"/>
              </a:srgbClr>
            </a:solidFill>
            <a:latin typeface="Calibri" panose="020F0502020204030204"/>
            <a:ea typeface="+mn-ea"/>
            <a:cs typeface="+mn-cs"/>
          </a:endParaRPr>
        </a:p>
      </dsp:txBody>
      <dsp:txXfrm>
        <a:off x="4509544" y="1502690"/>
        <a:ext cx="1056937" cy="528468"/>
      </dsp:txXfrm>
    </dsp:sp>
    <dsp:sp modelId="{68E5CF55-221F-416D-BB77-0D145EBFB60B}">
      <dsp:nvSpPr>
        <dsp:cNvPr id="0" name=""/>
        <dsp:cNvSpPr/>
      </dsp:nvSpPr>
      <dsp:spPr>
        <a:xfrm>
          <a:off x="4509544" y="2253115"/>
          <a:ext cx="1056937" cy="528468"/>
        </a:xfrm>
        <a:prstGeom prst="rect">
          <a:avLst/>
        </a:prstGeo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rgbClr val="005288">
                  <a:hueOff val="0"/>
                  <a:satOff val="0"/>
                  <a:lumOff val="0"/>
                  <a:alphaOff val="0"/>
                </a:srgbClr>
              </a:solidFill>
              <a:latin typeface="Calibri" panose="020F0502020204030204"/>
              <a:ea typeface="+mn-ea"/>
              <a:cs typeface="+mn-cs"/>
            </a:rPr>
            <a:t>Division L</a:t>
          </a:r>
          <a:br>
            <a:rPr lang="en-US" sz="1000" kern="1200">
              <a:solidFill>
                <a:srgbClr val="005288">
                  <a:hueOff val="0"/>
                  <a:satOff val="0"/>
                  <a:lumOff val="0"/>
                  <a:alphaOff val="0"/>
                </a:srgbClr>
              </a:solidFill>
              <a:latin typeface="Calibri" panose="020F0502020204030204"/>
              <a:ea typeface="+mn-ea"/>
              <a:cs typeface="+mn-cs"/>
            </a:rPr>
          </a:br>
          <a:r>
            <a:rPr lang="en-US" sz="1000" kern="1200">
              <a:solidFill>
                <a:srgbClr val="005288">
                  <a:hueOff val="0"/>
                  <a:satOff val="0"/>
                  <a:lumOff val="0"/>
                  <a:alphaOff val="0"/>
                </a:srgbClr>
              </a:solidFill>
              <a:latin typeface="Calibri" panose="020F0502020204030204"/>
              <a:ea typeface="+mn-ea"/>
              <a:cs typeface="+mn-cs"/>
            </a:rPr>
            <a:t>Benton Co.</a:t>
          </a:r>
          <a:endParaRPr lang="en-US" sz="1000" kern="1200" dirty="0">
            <a:solidFill>
              <a:srgbClr val="005288">
                <a:hueOff val="0"/>
                <a:satOff val="0"/>
                <a:lumOff val="0"/>
                <a:alphaOff val="0"/>
              </a:srgbClr>
            </a:solidFill>
            <a:latin typeface="Calibri" panose="020F0502020204030204"/>
            <a:ea typeface="+mn-ea"/>
            <a:cs typeface="+mn-cs"/>
          </a:endParaRPr>
        </a:p>
      </dsp:txBody>
      <dsp:txXfrm>
        <a:off x="4509544" y="2253115"/>
        <a:ext cx="1056937" cy="528468"/>
      </dsp:txXfrm>
    </dsp:sp>
    <dsp:sp modelId="{9FA96B7B-B4DE-4499-BAED-B7D14A4CBB21}">
      <dsp:nvSpPr>
        <dsp:cNvPr id="0" name=""/>
        <dsp:cNvSpPr/>
      </dsp:nvSpPr>
      <dsp:spPr>
        <a:xfrm>
          <a:off x="4509544" y="3003540"/>
          <a:ext cx="1056937" cy="528468"/>
        </a:xfrm>
        <a:prstGeom prst="rect">
          <a:avLst/>
        </a:prstGeo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rgbClr val="005288">
                  <a:hueOff val="0"/>
                  <a:satOff val="0"/>
                  <a:lumOff val="0"/>
                  <a:alphaOff val="0"/>
                </a:srgbClr>
              </a:solidFill>
              <a:latin typeface="Calibri" panose="020F0502020204030204"/>
              <a:ea typeface="+mn-ea"/>
              <a:cs typeface="+mn-cs"/>
            </a:rPr>
            <a:t>Division M</a:t>
          </a:r>
          <a:br>
            <a:rPr lang="en-US" sz="1000" kern="1200">
              <a:solidFill>
                <a:srgbClr val="005288">
                  <a:hueOff val="0"/>
                  <a:satOff val="0"/>
                  <a:lumOff val="0"/>
                  <a:alphaOff val="0"/>
                </a:srgbClr>
              </a:solidFill>
              <a:latin typeface="Calibri" panose="020F0502020204030204"/>
              <a:ea typeface="+mn-ea"/>
              <a:cs typeface="+mn-cs"/>
            </a:rPr>
          </a:br>
          <a:r>
            <a:rPr lang="en-US" sz="1000" kern="1200">
              <a:solidFill>
                <a:srgbClr val="005288">
                  <a:hueOff val="0"/>
                  <a:satOff val="0"/>
                  <a:lumOff val="0"/>
                  <a:alphaOff val="0"/>
                </a:srgbClr>
              </a:solidFill>
              <a:latin typeface="Calibri" panose="020F0502020204030204"/>
              <a:ea typeface="+mn-ea"/>
              <a:cs typeface="+mn-cs"/>
            </a:rPr>
            <a:t>Linn Co.</a:t>
          </a:r>
          <a:endParaRPr lang="en-US" sz="1000" kern="1200" dirty="0">
            <a:solidFill>
              <a:srgbClr val="005288">
                <a:hueOff val="0"/>
                <a:satOff val="0"/>
                <a:lumOff val="0"/>
                <a:alphaOff val="0"/>
              </a:srgbClr>
            </a:solidFill>
            <a:latin typeface="Calibri" panose="020F0502020204030204"/>
            <a:ea typeface="+mn-ea"/>
            <a:cs typeface="+mn-cs"/>
          </a:endParaRPr>
        </a:p>
      </dsp:txBody>
      <dsp:txXfrm>
        <a:off x="4509544" y="3003540"/>
        <a:ext cx="1056937" cy="528468"/>
      </dsp:txXfrm>
    </dsp:sp>
    <dsp:sp modelId="{7CB1F1D1-0959-41D6-8DC2-CD22DB418D5C}">
      <dsp:nvSpPr>
        <dsp:cNvPr id="0" name=""/>
        <dsp:cNvSpPr/>
      </dsp:nvSpPr>
      <dsp:spPr>
        <a:xfrm>
          <a:off x="4509544" y="3753966"/>
          <a:ext cx="1056937" cy="528468"/>
        </a:xfrm>
        <a:prstGeom prst="rect">
          <a:avLst/>
        </a:prstGeo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005288">
                  <a:hueOff val="0"/>
                  <a:satOff val="0"/>
                  <a:lumOff val="0"/>
                  <a:alphaOff val="0"/>
                </a:srgbClr>
              </a:solidFill>
              <a:latin typeface="Calibri" panose="020F0502020204030204"/>
              <a:ea typeface="+mn-ea"/>
              <a:cs typeface="+mn-cs"/>
            </a:rPr>
            <a:t>Division N</a:t>
          </a:r>
          <a:br>
            <a:rPr lang="en-US" sz="1000" kern="1200" dirty="0">
              <a:solidFill>
                <a:srgbClr val="005288">
                  <a:hueOff val="0"/>
                  <a:satOff val="0"/>
                  <a:lumOff val="0"/>
                  <a:alphaOff val="0"/>
                </a:srgbClr>
              </a:solidFill>
              <a:latin typeface="Calibri" panose="020F0502020204030204"/>
              <a:ea typeface="+mn-ea"/>
              <a:cs typeface="+mn-cs"/>
            </a:rPr>
          </a:br>
          <a:r>
            <a:rPr lang="en-US" sz="1000" kern="1200" dirty="0">
              <a:solidFill>
                <a:srgbClr val="005288">
                  <a:hueOff val="0"/>
                  <a:satOff val="0"/>
                  <a:lumOff val="0"/>
                  <a:alphaOff val="0"/>
                </a:srgbClr>
              </a:solidFill>
              <a:latin typeface="Calibri" panose="020F0502020204030204"/>
              <a:ea typeface="+mn-ea"/>
              <a:cs typeface="+mn-cs"/>
            </a:rPr>
            <a:t>Lane Co.</a:t>
          </a:r>
        </a:p>
      </dsp:txBody>
      <dsp:txXfrm>
        <a:off x="4509544" y="3753966"/>
        <a:ext cx="1056937" cy="528468"/>
      </dsp:txXfrm>
    </dsp:sp>
    <dsp:sp modelId="{A6FC6523-60F5-45A0-B3F0-39BFDC490AA8}">
      <dsp:nvSpPr>
        <dsp:cNvPr id="0" name=""/>
        <dsp:cNvSpPr/>
      </dsp:nvSpPr>
      <dsp:spPr>
        <a:xfrm>
          <a:off x="4509544" y="4506231"/>
          <a:ext cx="2311732" cy="709040"/>
        </a:xfrm>
        <a:prstGeom prst="rect">
          <a:avLst/>
        </a:prstGeom>
        <a:solidFill>
          <a:srgbClr val="FFFFFF">
            <a:lumMod val="95000"/>
          </a:srgb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6350" bIns="6350" numCol="1" spcCol="1270" anchor="t" anchorCtr="0">
          <a:noAutofit/>
        </a:bodyPr>
        <a:lstStyle/>
        <a:p>
          <a:pPr marL="0" lvl="0" indent="0" algn="l" defTabSz="444500">
            <a:lnSpc>
              <a:spcPct val="90000"/>
            </a:lnSpc>
            <a:spcBef>
              <a:spcPct val="0"/>
            </a:spcBef>
            <a:spcAft>
              <a:spcPct val="35000"/>
            </a:spcAft>
            <a:buNone/>
          </a:pPr>
          <a:r>
            <a:rPr lang="en-US" sz="1000" b="1" kern="1200" dirty="0">
              <a:solidFill>
                <a:srgbClr val="005288">
                  <a:hueOff val="0"/>
                  <a:satOff val="0"/>
                  <a:lumOff val="0"/>
                  <a:alphaOff val="0"/>
                </a:srgbClr>
              </a:solidFill>
              <a:latin typeface="Calibri" panose="020F0502020204030204" pitchFamily="34" charset="0"/>
              <a:ea typeface="+mn-ea"/>
              <a:cs typeface="Calibri" panose="020F0502020204030204" pitchFamily="34" charset="0"/>
            </a:rPr>
            <a:t>Tribal Nations</a:t>
          </a:r>
          <a:br>
            <a:rPr lang="en-US" sz="1000" kern="1200" dirty="0">
              <a:solidFill>
                <a:srgbClr val="005288">
                  <a:hueOff val="0"/>
                  <a:satOff val="0"/>
                  <a:lumOff val="0"/>
                  <a:alphaOff val="0"/>
                </a:srgbClr>
              </a:solidFill>
              <a:latin typeface="Calibri" panose="020F0502020204030204" pitchFamily="34" charset="0"/>
              <a:ea typeface="+mn-ea"/>
              <a:cs typeface="Calibri" panose="020F0502020204030204" pitchFamily="34" charset="0"/>
            </a:rPr>
          </a:br>
          <a:r>
            <a:rPr lang="en-US" sz="1000" b="0" i="0" u="none" kern="1200" dirty="0">
              <a:latin typeface="Calibri" panose="020F0502020204030204" pitchFamily="34" charset="0"/>
              <a:cs typeface="Calibri" panose="020F0502020204030204" pitchFamily="34" charset="0"/>
            </a:rPr>
            <a:t>Confederated Tribes of Coos, Lower Umpqua &amp; Siuslaw Indians, Confederated Tribes of Grand Ronde </a:t>
          </a:r>
          <a:endParaRPr lang="en-US" sz="1000" kern="1200" dirty="0">
            <a:solidFill>
              <a:srgbClr val="005288">
                <a:hueOff val="0"/>
                <a:satOff val="0"/>
                <a:lumOff val="0"/>
                <a:alphaOff val="0"/>
              </a:srgbClr>
            </a:solidFill>
            <a:latin typeface="Calibri" panose="020F0502020204030204"/>
            <a:ea typeface="+mn-ea"/>
            <a:cs typeface="+mn-cs"/>
          </a:endParaRPr>
        </a:p>
      </dsp:txBody>
      <dsp:txXfrm>
        <a:off x="4509544" y="4506231"/>
        <a:ext cx="2311732" cy="709040"/>
      </dsp:txXfrm>
    </dsp:sp>
    <dsp:sp modelId="{61E43E67-3621-4003-8123-8A0A4EF507C7}">
      <dsp:nvSpPr>
        <dsp:cNvPr id="0" name=""/>
        <dsp:cNvSpPr/>
      </dsp:nvSpPr>
      <dsp:spPr>
        <a:xfrm>
          <a:off x="5775553" y="1839"/>
          <a:ext cx="1392070" cy="528468"/>
        </a:xfrm>
        <a:prstGeom prst="rect">
          <a:avLst/>
        </a:prstGeom>
        <a:gradFill rotWithShape="0">
          <a:gsLst>
            <a:gs pos="0">
              <a:sysClr val="window" lastClr="FFFFFF">
                <a:lumMod val="95000"/>
              </a:sysClr>
            </a:gs>
            <a:gs pos="100000">
              <a:srgbClr val="E7E6E6">
                <a:lumMod val="90000"/>
              </a:srgbClr>
            </a:gs>
          </a:gsLst>
          <a:lin ang="5400000" scaled="1"/>
        </a:gra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5288">
                  <a:hueOff val="0"/>
                  <a:satOff val="0"/>
                  <a:lumOff val="0"/>
                  <a:alphaOff val="0"/>
                </a:srgbClr>
              </a:solidFill>
              <a:latin typeface="Calibri" panose="020F0502020204030204"/>
              <a:ea typeface="+mn-ea"/>
              <a:cs typeface="+mn-cs"/>
            </a:rPr>
            <a:t>Branch IV</a:t>
          </a:r>
          <a:br>
            <a:rPr lang="en-US" sz="1400" b="1" kern="1200" dirty="0">
              <a:solidFill>
                <a:srgbClr val="005288">
                  <a:hueOff val="0"/>
                  <a:satOff val="0"/>
                  <a:lumOff val="0"/>
                  <a:alphaOff val="0"/>
                </a:srgbClr>
              </a:solidFill>
              <a:latin typeface="Calibri" panose="020F0502020204030204"/>
              <a:ea typeface="+mn-ea"/>
              <a:cs typeface="+mn-cs"/>
            </a:rPr>
          </a:br>
          <a:r>
            <a:rPr lang="en-US" sz="1400" kern="1200" dirty="0">
              <a:solidFill>
                <a:srgbClr val="005288">
                  <a:hueOff val="0"/>
                  <a:satOff val="0"/>
                  <a:lumOff val="0"/>
                  <a:alphaOff val="0"/>
                </a:srgbClr>
              </a:solidFill>
              <a:latin typeface="Calibri" panose="020F0502020204030204"/>
              <a:ea typeface="+mn-ea"/>
              <a:cs typeface="+mn-cs"/>
            </a:rPr>
            <a:t>Portland Metro</a:t>
          </a:r>
          <a:endParaRPr lang="en-US" sz="1400" b="1" kern="1200" dirty="0">
            <a:solidFill>
              <a:srgbClr val="005288">
                <a:hueOff val="0"/>
                <a:satOff val="0"/>
                <a:lumOff val="0"/>
                <a:alphaOff val="0"/>
              </a:srgbClr>
            </a:solidFill>
            <a:latin typeface="Calibri" panose="020F0502020204030204"/>
            <a:ea typeface="+mn-ea"/>
            <a:cs typeface="+mn-cs"/>
          </a:endParaRPr>
        </a:p>
      </dsp:txBody>
      <dsp:txXfrm>
        <a:off x="5775553" y="1839"/>
        <a:ext cx="1392070" cy="528468"/>
      </dsp:txXfrm>
    </dsp:sp>
    <dsp:sp modelId="{AE729E0F-7E99-4727-B7EE-13C3CF97642E}">
      <dsp:nvSpPr>
        <dsp:cNvPr id="0" name=""/>
        <dsp:cNvSpPr/>
      </dsp:nvSpPr>
      <dsp:spPr>
        <a:xfrm>
          <a:off x="6123571" y="752264"/>
          <a:ext cx="1056937" cy="528468"/>
        </a:xfrm>
        <a:prstGeom prst="rect">
          <a:avLst/>
        </a:prstGeo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rgbClr val="005288">
                  <a:hueOff val="0"/>
                  <a:satOff val="0"/>
                  <a:lumOff val="0"/>
                  <a:alphaOff val="0"/>
                </a:srgbClr>
              </a:solidFill>
              <a:latin typeface="Calibri" panose="020F0502020204030204"/>
              <a:ea typeface="+mn-ea"/>
              <a:cs typeface="+mn-cs"/>
            </a:rPr>
            <a:t>Division O</a:t>
          </a:r>
          <a:br>
            <a:rPr lang="en-US" sz="1000" kern="1200">
              <a:solidFill>
                <a:srgbClr val="005288">
                  <a:hueOff val="0"/>
                  <a:satOff val="0"/>
                  <a:lumOff val="0"/>
                  <a:alphaOff val="0"/>
                </a:srgbClr>
              </a:solidFill>
              <a:latin typeface="Calibri" panose="020F0502020204030204"/>
              <a:ea typeface="+mn-ea"/>
              <a:cs typeface="+mn-cs"/>
            </a:rPr>
          </a:br>
          <a:r>
            <a:rPr lang="en-US" sz="1000" kern="1200">
              <a:solidFill>
                <a:srgbClr val="005288">
                  <a:hueOff val="0"/>
                  <a:satOff val="0"/>
                  <a:lumOff val="0"/>
                  <a:alphaOff val="0"/>
                </a:srgbClr>
              </a:solidFill>
              <a:latin typeface="Calibri" panose="020F0502020204030204"/>
              <a:ea typeface="+mn-ea"/>
              <a:cs typeface="+mn-cs"/>
            </a:rPr>
            <a:t>Columbia Co.</a:t>
          </a:r>
          <a:endParaRPr lang="en-US" sz="1000" kern="1200" dirty="0">
            <a:solidFill>
              <a:srgbClr val="005288">
                <a:hueOff val="0"/>
                <a:satOff val="0"/>
                <a:lumOff val="0"/>
                <a:alphaOff val="0"/>
              </a:srgbClr>
            </a:solidFill>
            <a:latin typeface="Calibri" panose="020F0502020204030204"/>
            <a:ea typeface="+mn-ea"/>
            <a:cs typeface="+mn-cs"/>
          </a:endParaRPr>
        </a:p>
      </dsp:txBody>
      <dsp:txXfrm>
        <a:off x="6123571" y="752264"/>
        <a:ext cx="1056937" cy="528468"/>
      </dsp:txXfrm>
    </dsp:sp>
    <dsp:sp modelId="{2ADF0F45-8104-4328-AB12-68B384C5C7D6}">
      <dsp:nvSpPr>
        <dsp:cNvPr id="0" name=""/>
        <dsp:cNvSpPr/>
      </dsp:nvSpPr>
      <dsp:spPr>
        <a:xfrm>
          <a:off x="6123571" y="1502690"/>
          <a:ext cx="1056937" cy="528468"/>
        </a:xfrm>
        <a:prstGeom prst="rect">
          <a:avLst/>
        </a:prstGeo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005288">
                  <a:hueOff val="0"/>
                  <a:satOff val="0"/>
                  <a:lumOff val="0"/>
                  <a:alphaOff val="0"/>
                </a:srgbClr>
              </a:solidFill>
              <a:latin typeface="Calibri" panose="020F0502020204030204"/>
              <a:ea typeface="+mn-ea"/>
              <a:cs typeface="+mn-cs"/>
            </a:rPr>
            <a:t>Division P</a:t>
          </a:r>
          <a:br>
            <a:rPr lang="en-US" sz="1000" kern="1200" dirty="0">
              <a:solidFill>
                <a:srgbClr val="005288">
                  <a:hueOff val="0"/>
                  <a:satOff val="0"/>
                  <a:lumOff val="0"/>
                  <a:alphaOff val="0"/>
                </a:srgbClr>
              </a:solidFill>
              <a:latin typeface="Calibri" panose="020F0502020204030204"/>
              <a:ea typeface="+mn-ea"/>
              <a:cs typeface="+mn-cs"/>
            </a:rPr>
          </a:br>
          <a:r>
            <a:rPr lang="en-US" sz="900" kern="1200" dirty="0">
              <a:solidFill>
                <a:srgbClr val="005288">
                  <a:hueOff val="0"/>
                  <a:satOff val="0"/>
                  <a:lumOff val="0"/>
                  <a:alphaOff val="0"/>
                </a:srgbClr>
              </a:solidFill>
              <a:latin typeface="Calibri" panose="020F0502020204030204"/>
              <a:ea typeface="+mn-ea"/>
              <a:cs typeface="+mn-cs"/>
            </a:rPr>
            <a:t>Washington Co.</a:t>
          </a:r>
        </a:p>
      </dsp:txBody>
      <dsp:txXfrm>
        <a:off x="6123571" y="1502690"/>
        <a:ext cx="1056937" cy="528468"/>
      </dsp:txXfrm>
    </dsp:sp>
    <dsp:sp modelId="{A4188360-8A51-441B-BDD0-47783DB63ED0}">
      <dsp:nvSpPr>
        <dsp:cNvPr id="0" name=""/>
        <dsp:cNvSpPr/>
      </dsp:nvSpPr>
      <dsp:spPr>
        <a:xfrm>
          <a:off x="6123571" y="2253115"/>
          <a:ext cx="1056937" cy="528468"/>
        </a:xfrm>
        <a:prstGeom prst="rect">
          <a:avLst/>
        </a:prstGeo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005288">
                  <a:hueOff val="0"/>
                  <a:satOff val="0"/>
                  <a:lumOff val="0"/>
                  <a:alphaOff val="0"/>
                </a:srgbClr>
              </a:solidFill>
              <a:latin typeface="Calibri" panose="020F0502020204030204"/>
              <a:ea typeface="+mn-ea"/>
              <a:cs typeface="+mn-cs"/>
            </a:rPr>
            <a:t>Division Q</a:t>
          </a:r>
          <a:br>
            <a:rPr lang="en-US" sz="1000" kern="1200" dirty="0">
              <a:solidFill>
                <a:srgbClr val="005288">
                  <a:hueOff val="0"/>
                  <a:satOff val="0"/>
                  <a:lumOff val="0"/>
                  <a:alphaOff val="0"/>
                </a:srgbClr>
              </a:solidFill>
              <a:latin typeface="Calibri" panose="020F0502020204030204"/>
              <a:ea typeface="+mn-ea"/>
              <a:cs typeface="+mn-cs"/>
            </a:rPr>
          </a:br>
          <a:r>
            <a:rPr lang="en-US" sz="900" kern="1200" dirty="0">
              <a:solidFill>
                <a:srgbClr val="005288">
                  <a:hueOff val="0"/>
                  <a:satOff val="0"/>
                  <a:lumOff val="0"/>
                  <a:alphaOff val="0"/>
                </a:srgbClr>
              </a:solidFill>
              <a:latin typeface="Calibri" panose="020F0502020204030204"/>
              <a:ea typeface="+mn-ea"/>
              <a:cs typeface="+mn-cs"/>
            </a:rPr>
            <a:t>Multnomah Co.</a:t>
          </a:r>
        </a:p>
      </dsp:txBody>
      <dsp:txXfrm>
        <a:off x="6123571" y="2253115"/>
        <a:ext cx="1056937" cy="528468"/>
      </dsp:txXfrm>
    </dsp:sp>
    <dsp:sp modelId="{E3153184-5BFB-4B74-B23D-F09EB393E75E}">
      <dsp:nvSpPr>
        <dsp:cNvPr id="0" name=""/>
        <dsp:cNvSpPr/>
      </dsp:nvSpPr>
      <dsp:spPr>
        <a:xfrm>
          <a:off x="6123571" y="3003540"/>
          <a:ext cx="1056937" cy="528468"/>
        </a:xfrm>
        <a:prstGeom prst="rect">
          <a:avLst/>
        </a:prstGeo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005288">
                  <a:hueOff val="0"/>
                  <a:satOff val="0"/>
                  <a:lumOff val="0"/>
                  <a:alphaOff val="0"/>
                </a:srgbClr>
              </a:solidFill>
              <a:latin typeface="Calibri" panose="020F0502020204030204"/>
              <a:ea typeface="+mn-ea"/>
              <a:cs typeface="+mn-cs"/>
            </a:rPr>
            <a:t>Division R</a:t>
          </a:r>
          <a:br>
            <a:rPr lang="en-US" sz="1000" kern="1200" dirty="0">
              <a:solidFill>
                <a:srgbClr val="005288">
                  <a:hueOff val="0"/>
                  <a:satOff val="0"/>
                  <a:lumOff val="0"/>
                  <a:alphaOff val="0"/>
                </a:srgbClr>
              </a:solidFill>
              <a:latin typeface="Calibri" panose="020F0502020204030204"/>
              <a:ea typeface="+mn-ea"/>
              <a:cs typeface="+mn-cs"/>
            </a:rPr>
          </a:br>
          <a:r>
            <a:rPr lang="en-US" sz="1000" kern="1200" dirty="0">
              <a:solidFill>
                <a:srgbClr val="005288">
                  <a:hueOff val="0"/>
                  <a:satOff val="0"/>
                  <a:lumOff val="0"/>
                  <a:alphaOff val="0"/>
                </a:srgbClr>
              </a:solidFill>
              <a:latin typeface="Calibri" panose="020F0502020204030204"/>
              <a:ea typeface="+mn-ea"/>
              <a:cs typeface="+mn-cs"/>
            </a:rPr>
            <a:t>Clackamas Co.</a:t>
          </a:r>
        </a:p>
      </dsp:txBody>
      <dsp:txXfrm>
        <a:off x="6123571" y="3003540"/>
        <a:ext cx="1056937" cy="528468"/>
      </dsp:txXfrm>
    </dsp:sp>
    <dsp:sp modelId="{FEB47FEE-25DD-4169-8FB7-6BFF3C97F524}">
      <dsp:nvSpPr>
        <dsp:cNvPr id="0" name=""/>
        <dsp:cNvSpPr/>
      </dsp:nvSpPr>
      <dsp:spPr>
        <a:xfrm>
          <a:off x="7874345" y="1839"/>
          <a:ext cx="1392070" cy="528468"/>
        </a:xfrm>
        <a:prstGeom prst="rect">
          <a:avLst/>
        </a:prstGeom>
        <a:gradFill rotWithShape="0">
          <a:gsLst>
            <a:gs pos="0">
              <a:sysClr val="window" lastClr="FFFFFF">
                <a:lumMod val="95000"/>
              </a:sysClr>
            </a:gs>
            <a:gs pos="100000">
              <a:srgbClr val="E7E6E6">
                <a:lumMod val="90000"/>
              </a:srgbClr>
            </a:gs>
          </a:gsLst>
          <a:lin ang="5400000" scaled="1"/>
        </a:gra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solidFill>
                <a:srgbClr val="005288">
                  <a:hueOff val="0"/>
                  <a:satOff val="0"/>
                  <a:lumOff val="0"/>
                  <a:alphaOff val="0"/>
                </a:srgbClr>
              </a:solidFill>
              <a:latin typeface="Calibri" panose="020F0502020204030204"/>
              <a:ea typeface="+mn-ea"/>
              <a:cs typeface="+mn-cs"/>
            </a:rPr>
            <a:t>Branch V</a:t>
          </a:r>
          <a:br>
            <a:rPr lang="en-US" sz="1400" b="1" kern="1200">
              <a:solidFill>
                <a:srgbClr val="005288">
                  <a:hueOff val="0"/>
                  <a:satOff val="0"/>
                  <a:lumOff val="0"/>
                  <a:alphaOff val="0"/>
                </a:srgbClr>
              </a:solidFill>
              <a:latin typeface="Calibri" panose="020F0502020204030204"/>
              <a:ea typeface="+mn-ea"/>
              <a:cs typeface="+mn-cs"/>
            </a:rPr>
          </a:br>
          <a:r>
            <a:rPr lang="en-US" sz="1400" kern="1200">
              <a:solidFill>
                <a:srgbClr val="005288">
                  <a:hueOff val="0"/>
                  <a:satOff val="0"/>
                  <a:lumOff val="0"/>
                  <a:alphaOff val="0"/>
                </a:srgbClr>
              </a:solidFill>
              <a:latin typeface="Calibri" panose="020F0502020204030204"/>
              <a:ea typeface="+mn-ea"/>
              <a:cs typeface="+mn-cs"/>
            </a:rPr>
            <a:t>Cascades</a:t>
          </a:r>
          <a:endParaRPr lang="en-US" sz="1400" kern="1200" dirty="0">
            <a:solidFill>
              <a:srgbClr val="005288">
                <a:hueOff val="0"/>
                <a:satOff val="0"/>
                <a:lumOff val="0"/>
                <a:alphaOff val="0"/>
              </a:srgbClr>
            </a:solidFill>
            <a:latin typeface="Calibri" panose="020F0502020204030204"/>
            <a:ea typeface="+mn-ea"/>
            <a:cs typeface="+mn-cs"/>
          </a:endParaRPr>
        </a:p>
      </dsp:txBody>
      <dsp:txXfrm>
        <a:off x="7874345" y="1839"/>
        <a:ext cx="1392070" cy="528468"/>
      </dsp:txXfrm>
    </dsp:sp>
    <dsp:sp modelId="{9525F87A-2FFC-4719-BE44-0316E2916029}">
      <dsp:nvSpPr>
        <dsp:cNvPr id="0" name=""/>
        <dsp:cNvSpPr/>
      </dsp:nvSpPr>
      <dsp:spPr>
        <a:xfrm>
          <a:off x="7402465" y="752264"/>
          <a:ext cx="1056937" cy="528468"/>
        </a:xfrm>
        <a:prstGeom prst="rect">
          <a:avLst/>
        </a:prstGeo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rgbClr val="005288">
                  <a:hueOff val="0"/>
                  <a:satOff val="0"/>
                  <a:lumOff val="0"/>
                  <a:alphaOff val="0"/>
                </a:srgbClr>
              </a:solidFill>
              <a:latin typeface="Calibri" panose="020F0502020204030204"/>
              <a:ea typeface="+mn-ea"/>
              <a:cs typeface="+mn-cs"/>
            </a:rPr>
            <a:t>Division S</a:t>
          </a:r>
          <a:br>
            <a:rPr lang="en-US" sz="1000" kern="1200">
              <a:solidFill>
                <a:srgbClr val="005288">
                  <a:hueOff val="0"/>
                  <a:satOff val="0"/>
                  <a:lumOff val="0"/>
                  <a:alphaOff val="0"/>
                </a:srgbClr>
              </a:solidFill>
              <a:latin typeface="Calibri" panose="020F0502020204030204"/>
              <a:ea typeface="+mn-ea"/>
              <a:cs typeface="+mn-cs"/>
            </a:rPr>
          </a:br>
          <a:r>
            <a:rPr lang="en-US" sz="1000" kern="1200">
              <a:solidFill>
                <a:srgbClr val="005288">
                  <a:hueOff val="0"/>
                  <a:satOff val="0"/>
                  <a:lumOff val="0"/>
                  <a:alphaOff val="0"/>
                </a:srgbClr>
              </a:solidFill>
              <a:latin typeface="Calibri" panose="020F0502020204030204"/>
              <a:ea typeface="+mn-ea"/>
              <a:cs typeface="+mn-cs"/>
            </a:rPr>
            <a:t>Hood River Co.</a:t>
          </a:r>
          <a:endParaRPr lang="en-US" sz="1000" kern="1200" dirty="0">
            <a:solidFill>
              <a:srgbClr val="005288">
                <a:hueOff val="0"/>
                <a:satOff val="0"/>
                <a:lumOff val="0"/>
                <a:alphaOff val="0"/>
              </a:srgbClr>
            </a:solidFill>
            <a:latin typeface="Calibri" panose="020F0502020204030204"/>
            <a:ea typeface="+mn-ea"/>
            <a:cs typeface="+mn-cs"/>
          </a:endParaRPr>
        </a:p>
      </dsp:txBody>
      <dsp:txXfrm>
        <a:off x="7402465" y="752264"/>
        <a:ext cx="1056937" cy="528468"/>
      </dsp:txXfrm>
    </dsp:sp>
    <dsp:sp modelId="{76B47A72-555F-4F0B-A445-DB42A01C9607}">
      <dsp:nvSpPr>
        <dsp:cNvPr id="0" name=""/>
        <dsp:cNvSpPr/>
      </dsp:nvSpPr>
      <dsp:spPr>
        <a:xfrm>
          <a:off x="8681359" y="752264"/>
          <a:ext cx="1056937" cy="528468"/>
        </a:xfrm>
        <a:prstGeom prst="rect">
          <a:avLst/>
        </a:prstGeo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444500">
            <a:lnSpc>
              <a:spcPct val="90000"/>
            </a:lnSpc>
            <a:spcBef>
              <a:spcPct val="0"/>
            </a:spcBef>
            <a:spcAft>
              <a:spcPct val="35000"/>
            </a:spcAft>
            <a:buNone/>
          </a:pPr>
          <a:r>
            <a:rPr lang="en-US" sz="1000" b="1" kern="1200">
              <a:solidFill>
                <a:srgbClr val="005288">
                  <a:hueOff val="0"/>
                  <a:satOff val="0"/>
                  <a:lumOff val="0"/>
                  <a:alphaOff val="0"/>
                </a:srgbClr>
              </a:solidFill>
              <a:latin typeface="Calibri" panose="020F0502020204030204"/>
              <a:ea typeface="+mn-ea"/>
              <a:cs typeface="+mn-cs"/>
            </a:rPr>
            <a:t>Division T</a:t>
          </a:r>
          <a:br>
            <a:rPr lang="en-US" sz="1000" b="1" kern="1200">
              <a:solidFill>
                <a:srgbClr val="005288">
                  <a:hueOff val="0"/>
                  <a:satOff val="0"/>
                  <a:lumOff val="0"/>
                  <a:alphaOff val="0"/>
                </a:srgbClr>
              </a:solidFill>
              <a:latin typeface="Calibri" panose="020F0502020204030204"/>
              <a:ea typeface="+mn-ea"/>
              <a:cs typeface="+mn-cs"/>
            </a:rPr>
          </a:br>
          <a:r>
            <a:rPr lang="en-US" sz="1000" b="0" kern="1200">
              <a:solidFill>
                <a:srgbClr val="005288">
                  <a:hueOff val="0"/>
                  <a:satOff val="0"/>
                  <a:lumOff val="0"/>
                  <a:alphaOff val="0"/>
                </a:srgbClr>
              </a:solidFill>
              <a:latin typeface="Calibri" panose="020F0502020204030204"/>
              <a:ea typeface="+mn-ea"/>
              <a:cs typeface="+mn-cs"/>
            </a:rPr>
            <a:t>Wasco Co.</a:t>
          </a:r>
          <a:endParaRPr lang="en-US" sz="1000" b="0" kern="1200" dirty="0">
            <a:solidFill>
              <a:srgbClr val="005288">
                <a:hueOff val="0"/>
                <a:satOff val="0"/>
                <a:lumOff val="0"/>
                <a:alphaOff val="0"/>
              </a:srgbClr>
            </a:solidFill>
            <a:latin typeface="Calibri" panose="020F0502020204030204"/>
            <a:ea typeface="+mn-ea"/>
            <a:cs typeface="+mn-cs"/>
          </a:endParaRPr>
        </a:p>
      </dsp:txBody>
      <dsp:txXfrm>
        <a:off x="8681359" y="752264"/>
        <a:ext cx="1056937" cy="528468"/>
      </dsp:txXfrm>
    </dsp:sp>
    <dsp:sp modelId="{43C05746-1421-4C2A-B466-8E347CBB6BB2}">
      <dsp:nvSpPr>
        <dsp:cNvPr id="0" name=""/>
        <dsp:cNvSpPr/>
      </dsp:nvSpPr>
      <dsp:spPr>
        <a:xfrm>
          <a:off x="7402465" y="1502690"/>
          <a:ext cx="1056937" cy="528468"/>
        </a:xfrm>
        <a:prstGeom prst="rect">
          <a:avLst/>
        </a:prstGeo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rgbClr val="005288">
                  <a:hueOff val="0"/>
                  <a:satOff val="0"/>
                  <a:lumOff val="0"/>
                  <a:alphaOff val="0"/>
                </a:srgbClr>
              </a:solidFill>
              <a:latin typeface="Calibri" panose="020F0502020204030204"/>
              <a:ea typeface="+mn-ea"/>
              <a:cs typeface="+mn-cs"/>
            </a:rPr>
            <a:t>Division U</a:t>
          </a:r>
          <a:br>
            <a:rPr lang="en-US" sz="1000" kern="1200">
              <a:solidFill>
                <a:srgbClr val="005288">
                  <a:hueOff val="0"/>
                  <a:satOff val="0"/>
                  <a:lumOff val="0"/>
                  <a:alphaOff val="0"/>
                </a:srgbClr>
              </a:solidFill>
              <a:latin typeface="Calibri" panose="020F0502020204030204"/>
              <a:ea typeface="+mn-ea"/>
              <a:cs typeface="+mn-cs"/>
            </a:rPr>
          </a:br>
          <a:r>
            <a:rPr lang="en-US" sz="1000" kern="1200">
              <a:solidFill>
                <a:srgbClr val="005288">
                  <a:hueOff val="0"/>
                  <a:satOff val="0"/>
                  <a:lumOff val="0"/>
                  <a:alphaOff val="0"/>
                </a:srgbClr>
              </a:solidFill>
              <a:latin typeface="Calibri" panose="020F0502020204030204"/>
              <a:ea typeface="+mn-ea"/>
              <a:cs typeface="+mn-cs"/>
            </a:rPr>
            <a:t>Sherman Co.</a:t>
          </a:r>
          <a:endParaRPr lang="en-US" sz="1000" kern="1200" dirty="0"/>
        </a:p>
      </dsp:txBody>
      <dsp:txXfrm>
        <a:off x="7402465" y="1502690"/>
        <a:ext cx="1056937" cy="528468"/>
      </dsp:txXfrm>
    </dsp:sp>
    <dsp:sp modelId="{735C7541-6742-415D-ABCE-CE12A800C9CD}">
      <dsp:nvSpPr>
        <dsp:cNvPr id="0" name=""/>
        <dsp:cNvSpPr/>
      </dsp:nvSpPr>
      <dsp:spPr>
        <a:xfrm>
          <a:off x="8681359" y="1502690"/>
          <a:ext cx="1056937" cy="528468"/>
        </a:xfrm>
        <a:prstGeom prst="rect">
          <a:avLst/>
        </a:prstGeo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444500">
            <a:lnSpc>
              <a:spcPct val="90000"/>
            </a:lnSpc>
            <a:spcBef>
              <a:spcPct val="0"/>
            </a:spcBef>
            <a:spcAft>
              <a:spcPct val="35000"/>
            </a:spcAft>
            <a:buNone/>
          </a:pPr>
          <a:r>
            <a:rPr lang="en-US" sz="1000" b="1" kern="1200">
              <a:solidFill>
                <a:srgbClr val="005288">
                  <a:hueOff val="0"/>
                  <a:satOff val="0"/>
                  <a:lumOff val="0"/>
                  <a:alphaOff val="0"/>
                </a:srgbClr>
              </a:solidFill>
              <a:latin typeface="Calibri" panose="020F0502020204030204"/>
              <a:ea typeface="+mn-ea"/>
              <a:cs typeface="+mn-cs"/>
            </a:rPr>
            <a:t>Division V</a:t>
          </a:r>
          <a:br>
            <a:rPr lang="en-US" sz="1000" b="1" kern="1200">
              <a:solidFill>
                <a:srgbClr val="005288">
                  <a:hueOff val="0"/>
                  <a:satOff val="0"/>
                  <a:lumOff val="0"/>
                  <a:alphaOff val="0"/>
                </a:srgbClr>
              </a:solidFill>
              <a:latin typeface="Calibri" panose="020F0502020204030204"/>
              <a:ea typeface="+mn-ea"/>
              <a:cs typeface="+mn-cs"/>
            </a:rPr>
          </a:br>
          <a:r>
            <a:rPr lang="en-US" sz="1000" b="0" kern="1200">
              <a:solidFill>
                <a:srgbClr val="005288">
                  <a:hueOff val="0"/>
                  <a:satOff val="0"/>
                  <a:lumOff val="0"/>
                  <a:alphaOff val="0"/>
                </a:srgbClr>
              </a:solidFill>
              <a:latin typeface="Calibri" panose="020F0502020204030204"/>
              <a:ea typeface="+mn-ea"/>
              <a:cs typeface="+mn-cs"/>
            </a:rPr>
            <a:t>Gilliam Co.</a:t>
          </a:r>
          <a:endParaRPr lang="en-US" sz="1000" b="0" kern="1200" dirty="0">
            <a:solidFill>
              <a:srgbClr val="005288">
                <a:hueOff val="0"/>
                <a:satOff val="0"/>
                <a:lumOff val="0"/>
                <a:alphaOff val="0"/>
              </a:srgbClr>
            </a:solidFill>
            <a:latin typeface="Calibri" panose="020F0502020204030204"/>
            <a:ea typeface="+mn-ea"/>
            <a:cs typeface="+mn-cs"/>
          </a:endParaRPr>
        </a:p>
      </dsp:txBody>
      <dsp:txXfrm>
        <a:off x="8681359" y="1502690"/>
        <a:ext cx="1056937" cy="528468"/>
      </dsp:txXfrm>
    </dsp:sp>
    <dsp:sp modelId="{C2021E12-4A74-465E-B5A1-24CDAA72E9C0}">
      <dsp:nvSpPr>
        <dsp:cNvPr id="0" name=""/>
        <dsp:cNvSpPr/>
      </dsp:nvSpPr>
      <dsp:spPr>
        <a:xfrm>
          <a:off x="7402465" y="2253115"/>
          <a:ext cx="1056937" cy="528468"/>
        </a:xfrm>
        <a:prstGeom prst="rect">
          <a:avLst/>
        </a:prstGeo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rgbClr val="005288">
                  <a:hueOff val="0"/>
                  <a:satOff val="0"/>
                  <a:lumOff val="0"/>
                  <a:alphaOff val="0"/>
                </a:srgbClr>
              </a:solidFill>
              <a:latin typeface="Calibri" panose="020F0502020204030204"/>
              <a:ea typeface="+mn-ea"/>
              <a:cs typeface="+mn-cs"/>
            </a:rPr>
            <a:t>Division W</a:t>
          </a:r>
          <a:br>
            <a:rPr lang="en-US" sz="1000" kern="1200">
              <a:solidFill>
                <a:srgbClr val="005288">
                  <a:hueOff val="0"/>
                  <a:satOff val="0"/>
                  <a:lumOff val="0"/>
                  <a:alphaOff val="0"/>
                </a:srgbClr>
              </a:solidFill>
              <a:latin typeface="Calibri" panose="020F0502020204030204"/>
              <a:ea typeface="+mn-ea"/>
              <a:cs typeface="+mn-cs"/>
            </a:rPr>
          </a:br>
          <a:r>
            <a:rPr lang="en-US" sz="1000" kern="1200">
              <a:solidFill>
                <a:srgbClr val="005288">
                  <a:hueOff val="0"/>
                  <a:satOff val="0"/>
                  <a:lumOff val="0"/>
                  <a:alphaOff val="0"/>
                </a:srgbClr>
              </a:solidFill>
              <a:latin typeface="Calibri" panose="020F0502020204030204"/>
              <a:ea typeface="+mn-ea"/>
              <a:cs typeface="+mn-cs"/>
            </a:rPr>
            <a:t>Jefferson Co.</a:t>
          </a:r>
          <a:endParaRPr lang="en-US" sz="1000" kern="1200" dirty="0">
            <a:solidFill>
              <a:srgbClr val="005288">
                <a:hueOff val="0"/>
                <a:satOff val="0"/>
                <a:lumOff val="0"/>
                <a:alphaOff val="0"/>
              </a:srgbClr>
            </a:solidFill>
            <a:latin typeface="Calibri" panose="020F0502020204030204"/>
            <a:ea typeface="+mn-ea"/>
            <a:cs typeface="+mn-cs"/>
          </a:endParaRPr>
        </a:p>
      </dsp:txBody>
      <dsp:txXfrm>
        <a:off x="7402465" y="2253115"/>
        <a:ext cx="1056937" cy="528468"/>
      </dsp:txXfrm>
    </dsp:sp>
    <dsp:sp modelId="{B2068167-F964-4ABE-8BF3-F880C05BED58}">
      <dsp:nvSpPr>
        <dsp:cNvPr id="0" name=""/>
        <dsp:cNvSpPr/>
      </dsp:nvSpPr>
      <dsp:spPr>
        <a:xfrm>
          <a:off x="8681359" y="2253115"/>
          <a:ext cx="1056937" cy="528468"/>
        </a:xfrm>
        <a:prstGeom prst="rect">
          <a:avLst/>
        </a:prstGeo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rgbClr val="005288">
                  <a:hueOff val="0"/>
                  <a:satOff val="0"/>
                  <a:lumOff val="0"/>
                  <a:alphaOff val="0"/>
                </a:srgbClr>
              </a:solidFill>
              <a:latin typeface="Calibri" panose="020F0502020204030204"/>
              <a:ea typeface="+mn-ea"/>
              <a:cs typeface="+mn-cs"/>
            </a:rPr>
            <a:t>Division X</a:t>
          </a:r>
          <a:br>
            <a:rPr lang="en-US" sz="1000" kern="1200">
              <a:solidFill>
                <a:srgbClr val="005288">
                  <a:hueOff val="0"/>
                  <a:satOff val="0"/>
                  <a:lumOff val="0"/>
                  <a:alphaOff val="0"/>
                </a:srgbClr>
              </a:solidFill>
              <a:latin typeface="Calibri" panose="020F0502020204030204"/>
              <a:ea typeface="+mn-ea"/>
              <a:cs typeface="+mn-cs"/>
            </a:rPr>
          </a:br>
          <a:r>
            <a:rPr lang="en-US" sz="1000" kern="1200">
              <a:solidFill>
                <a:srgbClr val="005288">
                  <a:hueOff val="0"/>
                  <a:satOff val="0"/>
                  <a:lumOff val="0"/>
                  <a:alphaOff val="0"/>
                </a:srgbClr>
              </a:solidFill>
              <a:latin typeface="Calibri" panose="020F0502020204030204"/>
              <a:ea typeface="+mn-ea"/>
              <a:cs typeface="+mn-cs"/>
            </a:rPr>
            <a:t>Wheeler Co.</a:t>
          </a:r>
          <a:endParaRPr lang="en-US" sz="1000" kern="1200" dirty="0">
            <a:solidFill>
              <a:srgbClr val="005288">
                <a:hueOff val="0"/>
                <a:satOff val="0"/>
                <a:lumOff val="0"/>
                <a:alphaOff val="0"/>
              </a:srgbClr>
            </a:solidFill>
            <a:latin typeface="Calibri" panose="020F0502020204030204"/>
            <a:ea typeface="+mn-ea"/>
            <a:cs typeface="+mn-cs"/>
          </a:endParaRPr>
        </a:p>
      </dsp:txBody>
      <dsp:txXfrm>
        <a:off x="8681359" y="2253115"/>
        <a:ext cx="1056937" cy="528468"/>
      </dsp:txXfrm>
    </dsp:sp>
    <dsp:sp modelId="{4A77DA9E-CEE0-48CF-89EC-F60FBE330CCE}">
      <dsp:nvSpPr>
        <dsp:cNvPr id="0" name=""/>
        <dsp:cNvSpPr/>
      </dsp:nvSpPr>
      <dsp:spPr>
        <a:xfrm>
          <a:off x="7402465" y="3003540"/>
          <a:ext cx="1056937" cy="528468"/>
        </a:xfrm>
        <a:prstGeom prst="rect">
          <a:avLst/>
        </a:prstGeo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rgbClr val="005288">
                  <a:hueOff val="0"/>
                  <a:satOff val="0"/>
                  <a:lumOff val="0"/>
                  <a:alphaOff val="0"/>
                </a:srgbClr>
              </a:solidFill>
              <a:latin typeface="Calibri" panose="020F0502020204030204"/>
              <a:ea typeface="+mn-ea"/>
              <a:cs typeface="+mn-cs"/>
            </a:rPr>
            <a:t>Division Y</a:t>
          </a:r>
          <a:br>
            <a:rPr lang="en-US" sz="1000" kern="1200">
              <a:solidFill>
                <a:srgbClr val="005288">
                  <a:hueOff val="0"/>
                  <a:satOff val="0"/>
                  <a:lumOff val="0"/>
                  <a:alphaOff val="0"/>
                </a:srgbClr>
              </a:solidFill>
              <a:latin typeface="Calibri" panose="020F0502020204030204"/>
              <a:ea typeface="+mn-ea"/>
              <a:cs typeface="+mn-cs"/>
            </a:rPr>
          </a:br>
          <a:r>
            <a:rPr lang="en-US" sz="1000" kern="1200">
              <a:solidFill>
                <a:srgbClr val="005288">
                  <a:hueOff val="0"/>
                  <a:satOff val="0"/>
                  <a:lumOff val="0"/>
                  <a:alphaOff val="0"/>
                </a:srgbClr>
              </a:solidFill>
              <a:latin typeface="Calibri" panose="020F0502020204030204"/>
              <a:ea typeface="+mn-ea"/>
              <a:cs typeface="+mn-cs"/>
            </a:rPr>
            <a:t>Deschutes Co.</a:t>
          </a:r>
          <a:endParaRPr lang="en-US" sz="1000" kern="1200" dirty="0">
            <a:solidFill>
              <a:srgbClr val="005288">
                <a:hueOff val="0"/>
                <a:satOff val="0"/>
                <a:lumOff val="0"/>
                <a:alphaOff val="0"/>
              </a:srgbClr>
            </a:solidFill>
            <a:latin typeface="Calibri" panose="020F0502020204030204"/>
            <a:ea typeface="+mn-ea"/>
            <a:cs typeface="+mn-cs"/>
          </a:endParaRPr>
        </a:p>
      </dsp:txBody>
      <dsp:txXfrm>
        <a:off x="7402465" y="3003540"/>
        <a:ext cx="1056937" cy="528468"/>
      </dsp:txXfrm>
    </dsp:sp>
    <dsp:sp modelId="{1012B6EB-3092-42FB-A3C0-9B96A2D2DB14}">
      <dsp:nvSpPr>
        <dsp:cNvPr id="0" name=""/>
        <dsp:cNvSpPr/>
      </dsp:nvSpPr>
      <dsp:spPr>
        <a:xfrm>
          <a:off x="8681359" y="3003540"/>
          <a:ext cx="1056937" cy="528468"/>
        </a:xfrm>
        <a:prstGeom prst="rect">
          <a:avLst/>
        </a:prstGeo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rgbClr val="005288">
                  <a:hueOff val="0"/>
                  <a:satOff val="0"/>
                  <a:lumOff val="0"/>
                  <a:alphaOff val="0"/>
                </a:srgbClr>
              </a:solidFill>
              <a:latin typeface="Calibri" panose="020F0502020204030204"/>
              <a:ea typeface="+mn-ea"/>
              <a:cs typeface="+mn-cs"/>
            </a:rPr>
            <a:t>Division Z</a:t>
          </a:r>
          <a:br>
            <a:rPr lang="en-US" sz="1000" kern="1200">
              <a:solidFill>
                <a:srgbClr val="005288">
                  <a:hueOff val="0"/>
                  <a:satOff val="0"/>
                  <a:lumOff val="0"/>
                  <a:alphaOff val="0"/>
                </a:srgbClr>
              </a:solidFill>
              <a:latin typeface="Calibri" panose="020F0502020204030204"/>
              <a:ea typeface="+mn-ea"/>
              <a:cs typeface="+mn-cs"/>
            </a:rPr>
          </a:br>
          <a:r>
            <a:rPr lang="en-US" sz="1000" kern="1200">
              <a:solidFill>
                <a:srgbClr val="005288">
                  <a:hueOff val="0"/>
                  <a:satOff val="0"/>
                  <a:lumOff val="0"/>
                  <a:alphaOff val="0"/>
                </a:srgbClr>
              </a:solidFill>
              <a:latin typeface="Calibri" panose="020F0502020204030204"/>
              <a:ea typeface="+mn-ea"/>
              <a:cs typeface="+mn-cs"/>
            </a:rPr>
            <a:t>Crook Co.</a:t>
          </a:r>
          <a:endParaRPr lang="en-US" sz="1000" kern="1200" dirty="0">
            <a:solidFill>
              <a:srgbClr val="005288">
                <a:hueOff val="0"/>
                <a:satOff val="0"/>
                <a:lumOff val="0"/>
                <a:alphaOff val="0"/>
              </a:srgbClr>
            </a:solidFill>
            <a:latin typeface="Calibri" panose="020F0502020204030204"/>
            <a:ea typeface="+mn-ea"/>
            <a:cs typeface="+mn-cs"/>
          </a:endParaRPr>
        </a:p>
      </dsp:txBody>
      <dsp:txXfrm>
        <a:off x="8681359" y="3003540"/>
        <a:ext cx="1056937" cy="528468"/>
      </dsp:txXfrm>
    </dsp:sp>
    <dsp:sp modelId="{C7A746A6-FB5E-4470-BF2F-71E2342CBD66}">
      <dsp:nvSpPr>
        <dsp:cNvPr id="0" name=""/>
        <dsp:cNvSpPr/>
      </dsp:nvSpPr>
      <dsp:spPr>
        <a:xfrm>
          <a:off x="7402465" y="3753966"/>
          <a:ext cx="1056937" cy="528468"/>
        </a:xfrm>
        <a:prstGeom prst="rect">
          <a:avLst/>
        </a:prstGeo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005288">
                  <a:hueOff val="0"/>
                  <a:satOff val="0"/>
                  <a:lumOff val="0"/>
                  <a:alphaOff val="0"/>
                </a:srgbClr>
              </a:solidFill>
              <a:latin typeface="Calibri" panose="020F0502020204030204"/>
              <a:ea typeface="+mn-ea"/>
              <a:cs typeface="+mn-cs"/>
            </a:rPr>
            <a:t>Division AA</a:t>
          </a:r>
          <a:br>
            <a:rPr lang="en-US" sz="1000" kern="1200" dirty="0">
              <a:solidFill>
                <a:srgbClr val="005288">
                  <a:hueOff val="0"/>
                  <a:satOff val="0"/>
                  <a:lumOff val="0"/>
                  <a:alphaOff val="0"/>
                </a:srgbClr>
              </a:solidFill>
              <a:latin typeface="Calibri" panose="020F0502020204030204"/>
              <a:ea typeface="+mn-ea"/>
              <a:cs typeface="+mn-cs"/>
            </a:rPr>
          </a:br>
          <a:r>
            <a:rPr lang="en-US" sz="1000" kern="1200" dirty="0">
              <a:solidFill>
                <a:srgbClr val="005288">
                  <a:hueOff val="0"/>
                  <a:satOff val="0"/>
                  <a:lumOff val="0"/>
                  <a:alphaOff val="0"/>
                </a:srgbClr>
              </a:solidFill>
              <a:latin typeface="Calibri" panose="020F0502020204030204"/>
              <a:ea typeface="+mn-ea"/>
              <a:cs typeface="+mn-cs"/>
            </a:rPr>
            <a:t>Klamath Co.</a:t>
          </a:r>
        </a:p>
      </dsp:txBody>
      <dsp:txXfrm>
        <a:off x="7402465" y="3753966"/>
        <a:ext cx="1056937" cy="528468"/>
      </dsp:txXfrm>
    </dsp:sp>
    <dsp:sp modelId="{8C924BD7-9B20-4DC8-8E86-4E655B9F9C5A}">
      <dsp:nvSpPr>
        <dsp:cNvPr id="0" name=""/>
        <dsp:cNvSpPr/>
      </dsp:nvSpPr>
      <dsp:spPr>
        <a:xfrm>
          <a:off x="8681359" y="3753966"/>
          <a:ext cx="1056937" cy="528468"/>
        </a:xfrm>
        <a:prstGeom prst="rect">
          <a:avLst/>
        </a:prstGeo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005288">
                  <a:hueOff val="0"/>
                  <a:satOff val="0"/>
                  <a:lumOff val="0"/>
                  <a:alphaOff val="0"/>
                </a:srgbClr>
              </a:solidFill>
              <a:latin typeface="Calibri" panose="020F0502020204030204"/>
              <a:ea typeface="+mn-ea"/>
              <a:cs typeface="+mn-cs"/>
            </a:rPr>
            <a:t>Division AB</a:t>
          </a:r>
          <a:br>
            <a:rPr lang="en-US" sz="1000" kern="1200" dirty="0">
              <a:solidFill>
                <a:srgbClr val="005288">
                  <a:hueOff val="0"/>
                  <a:satOff val="0"/>
                  <a:lumOff val="0"/>
                  <a:alphaOff val="0"/>
                </a:srgbClr>
              </a:solidFill>
              <a:latin typeface="Calibri" panose="020F0502020204030204"/>
              <a:ea typeface="+mn-ea"/>
              <a:cs typeface="+mn-cs"/>
            </a:rPr>
          </a:br>
          <a:r>
            <a:rPr lang="en-US" sz="1000" kern="1200" dirty="0">
              <a:solidFill>
                <a:srgbClr val="005288">
                  <a:hueOff val="0"/>
                  <a:satOff val="0"/>
                  <a:lumOff val="0"/>
                  <a:alphaOff val="0"/>
                </a:srgbClr>
              </a:solidFill>
              <a:latin typeface="Calibri" panose="020F0502020204030204"/>
              <a:ea typeface="+mn-ea"/>
              <a:cs typeface="+mn-cs"/>
            </a:rPr>
            <a:t>Lake Co.</a:t>
          </a:r>
        </a:p>
      </dsp:txBody>
      <dsp:txXfrm>
        <a:off x="8681359" y="3753966"/>
        <a:ext cx="1056937" cy="528468"/>
      </dsp:txXfrm>
    </dsp:sp>
    <dsp:sp modelId="{07183DCE-9F6F-47A9-ADA5-EFC6B6CBEAB6}">
      <dsp:nvSpPr>
        <dsp:cNvPr id="0" name=""/>
        <dsp:cNvSpPr/>
      </dsp:nvSpPr>
      <dsp:spPr>
        <a:xfrm>
          <a:off x="7402465" y="4504391"/>
          <a:ext cx="1056937" cy="528468"/>
        </a:xfrm>
        <a:prstGeom prst="rect">
          <a:avLst/>
        </a:prstGeom>
        <a:solidFill>
          <a:sysClr val="window" lastClr="FFFFFF">
            <a:hueOff val="0"/>
            <a:satOff val="0"/>
            <a:lumOff val="0"/>
            <a:alphaOff val="0"/>
          </a:sys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b="1" kern="1200" dirty="0">
              <a:solidFill>
                <a:srgbClr val="005288"/>
              </a:solidFill>
              <a:latin typeface="Calibri" panose="020F0502020204030204" pitchFamily="34" charset="0"/>
              <a:cs typeface="Calibri" panose="020F0502020204030204" pitchFamily="34" charset="0"/>
            </a:rPr>
            <a:t>Tribal Nations</a:t>
          </a:r>
          <a:br>
            <a:rPr lang="en-US" sz="600" kern="1200" dirty="0">
              <a:solidFill>
                <a:srgbClr val="005288"/>
              </a:solidFill>
              <a:latin typeface="Calibri" panose="020F0502020204030204" pitchFamily="34" charset="0"/>
              <a:cs typeface="Calibri" panose="020F0502020204030204" pitchFamily="34" charset="0"/>
            </a:rPr>
          </a:br>
          <a:r>
            <a:rPr lang="en-US" sz="600" kern="1200" dirty="0">
              <a:solidFill>
                <a:srgbClr val="005288"/>
              </a:solidFill>
              <a:latin typeface="Calibri" panose="020F0502020204030204" pitchFamily="34" charset="0"/>
              <a:cs typeface="Calibri" panose="020F0502020204030204" pitchFamily="34" charset="0"/>
            </a:rPr>
            <a:t>Confederated Tribes of the Warm Springs Indian Reservation, Klamath Tribes</a:t>
          </a:r>
          <a:endParaRPr lang="en-US" sz="600" kern="1200" dirty="0">
            <a:solidFill>
              <a:srgbClr val="005288">
                <a:hueOff val="0"/>
                <a:satOff val="0"/>
                <a:lumOff val="0"/>
                <a:alphaOff val="0"/>
              </a:srgbClr>
            </a:solidFill>
            <a:latin typeface="Calibri" panose="020F0502020204030204"/>
            <a:ea typeface="+mn-ea"/>
            <a:cs typeface="+mn-cs"/>
          </a:endParaRPr>
        </a:p>
      </dsp:txBody>
      <dsp:txXfrm>
        <a:off x="7402465" y="4504391"/>
        <a:ext cx="1056937" cy="528468"/>
      </dsp:txXfrm>
    </dsp:sp>
    <dsp:sp modelId="{20F77BCA-20AC-456F-BA08-FD656FF6578A}">
      <dsp:nvSpPr>
        <dsp:cNvPr id="0" name=""/>
        <dsp:cNvSpPr/>
      </dsp:nvSpPr>
      <dsp:spPr>
        <a:xfrm>
          <a:off x="9853861" y="1839"/>
          <a:ext cx="1470410" cy="530059"/>
        </a:xfrm>
        <a:prstGeom prst="rect">
          <a:avLst/>
        </a:prstGeom>
        <a:gradFill rotWithShape="0">
          <a:gsLst>
            <a:gs pos="0">
              <a:sysClr val="window" lastClr="FFFFFF">
                <a:lumMod val="95000"/>
              </a:sysClr>
            </a:gs>
            <a:gs pos="100000">
              <a:srgbClr val="E7E6E6">
                <a:lumMod val="90000"/>
              </a:srgbClr>
            </a:gs>
          </a:gsLst>
          <a:lin ang="5400000" scaled="1"/>
        </a:gra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400" b="1" kern="1200" dirty="0">
              <a:solidFill>
                <a:srgbClr val="005288">
                  <a:hueOff val="0"/>
                  <a:satOff val="0"/>
                  <a:lumOff val="0"/>
                  <a:alphaOff val="0"/>
                </a:srgbClr>
              </a:solidFill>
              <a:latin typeface="Calibri" panose="020F0502020204030204"/>
              <a:ea typeface="+mn-ea"/>
              <a:cs typeface="+mn-cs"/>
            </a:rPr>
            <a:t>Branch VI</a:t>
          </a:r>
          <a:br>
            <a:rPr lang="en-US" sz="1400" b="1" kern="1200" dirty="0">
              <a:solidFill>
                <a:srgbClr val="005288">
                  <a:hueOff val="0"/>
                  <a:satOff val="0"/>
                  <a:lumOff val="0"/>
                  <a:alphaOff val="0"/>
                </a:srgbClr>
              </a:solidFill>
              <a:latin typeface="Calibri" panose="020F0502020204030204"/>
              <a:ea typeface="+mn-ea"/>
              <a:cs typeface="+mn-cs"/>
            </a:rPr>
          </a:br>
          <a:r>
            <a:rPr lang="en-US" sz="1400" b="0" kern="1200" dirty="0">
              <a:solidFill>
                <a:srgbClr val="005288">
                  <a:hueOff val="0"/>
                  <a:satOff val="0"/>
                  <a:lumOff val="0"/>
                  <a:alphaOff val="0"/>
                </a:srgbClr>
              </a:solidFill>
              <a:latin typeface="Calibri" panose="020F0502020204030204"/>
              <a:ea typeface="+mn-ea"/>
              <a:cs typeface="+mn-cs"/>
            </a:rPr>
            <a:t>Eastern</a:t>
          </a:r>
        </a:p>
      </dsp:txBody>
      <dsp:txXfrm>
        <a:off x="9853861" y="1839"/>
        <a:ext cx="1470410" cy="530059"/>
      </dsp:txXfrm>
    </dsp:sp>
    <dsp:sp modelId="{64B8743C-1A71-403F-93CD-DDEB7298A488}">
      <dsp:nvSpPr>
        <dsp:cNvPr id="0" name=""/>
        <dsp:cNvSpPr/>
      </dsp:nvSpPr>
      <dsp:spPr>
        <a:xfrm>
          <a:off x="10221464" y="753855"/>
          <a:ext cx="1056937" cy="1332686"/>
        </a:xfrm>
        <a:prstGeom prst="rect">
          <a:avLst/>
        </a:prstGeom>
        <a:solidFill>
          <a:schemeClr val="tx1">
            <a:lumMod val="95000"/>
          </a:scheme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91440" rIns="6350" bIns="6350" numCol="1" spcCol="1270" anchor="t" anchorCtr="0">
          <a:noAutofit/>
        </a:bodyPr>
        <a:lstStyle/>
        <a:p>
          <a:pPr marL="0" lvl="0" indent="0" algn="ctr" defTabSz="444500">
            <a:lnSpc>
              <a:spcPct val="90000"/>
            </a:lnSpc>
            <a:spcBef>
              <a:spcPct val="0"/>
            </a:spcBef>
            <a:spcAft>
              <a:spcPct val="35000"/>
            </a:spcAft>
            <a:buNone/>
          </a:pPr>
          <a:r>
            <a:rPr lang="en-US" sz="1000" kern="1200" dirty="0">
              <a:solidFill>
                <a:srgbClr val="005288">
                  <a:hueOff val="0"/>
                  <a:satOff val="0"/>
                  <a:lumOff val="0"/>
                  <a:alphaOff val="0"/>
                </a:srgbClr>
              </a:solidFill>
              <a:latin typeface="Calibri" panose="020F0502020204030204"/>
              <a:ea typeface="+mn-ea"/>
              <a:cs typeface="+mn-cs"/>
            </a:rPr>
            <a:t>Morrow Co.</a:t>
          </a:r>
          <a:br>
            <a:rPr lang="en-US" sz="1000" kern="1200" dirty="0">
              <a:solidFill>
                <a:srgbClr val="005288">
                  <a:hueOff val="0"/>
                  <a:satOff val="0"/>
                  <a:lumOff val="0"/>
                  <a:alphaOff val="0"/>
                </a:srgbClr>
              </a:solidFill>
              <a:latin typeface="Calibri" panose="020F0502020204030204"/>
              <a:ea typeface="+mn-ea"/>
              <a:cs typeface="+mn-cs"/>
            </a:rPr>
          </a:br>
          <a:r>
            <a:rPr lang="en-US" sz="1000" kern="1200" dirty="0">
              <a:solidFill>
                <a:srgbClr val="005288">
                  <a:hueOff val="0"/>
                  <a:satOff val="0"/>
                  <a:lumOff val="0"/>
                  <a:alphaOff val="0"/>
                </a:srgbClr>
              </a:solidFill>
              <a:latin typeface="Calibri" panose="020F0502020204030204"/>
              <a:ea typeface="+mn-ea"/>
              <a:cs typeface="+mn-cs"/>
            </a:rPr>
            <a:t>Umatilla</a:t>
          </a:r>
          <a:br>
            <a:rPr lang="en-US" sz="1000" kern="1200" dirty="0">
              <a:solidFill>
                <a:srgbClr val="005288">
                  <a:hueOff val="0"/>
                  <a:satOff val="0"/>
                  <a:lumOff val="0"/>
                  <a:alphaOff val="0"/>
                </a:srgbClr>
              </a:solidFill>
              <a:latin typeface="Calibri" panose="020F0502020204030204"/>
              <a:ea typeface="+mn-ea"/>
              <a:cs typeface="+mn-cs"/>
            </a:rPr>
          </a:br>
          <a:r>
            <a:rPr lang="en-US" sz="1000" kern="1200" dirty="0">
              <a:solidFill>
                <a:srgbClr val="005288">
                  <a:hueOff val="0"/>
                  <a:satOff val="0"/>
                  <a:lumOff val="0"/>
                  <a:alphaOff val="0"/>
                </a:srgbClr>
              </a:solidFill>
              <a:latin typeface="Calibri" panose="020F0502020204030204"/>
              <a:ea typeface="+mn-ea"/>
              <a:cs typeface="+mn-cs"/>
            </a:rPr>
            <a:t>Union</a:t>
          </a:r>
          <a:br>
            <a:rPr lang="en-US" sz="1000" kern="1200" dirty="0">
              <a:solidFill>
                <a:srgbClr val="005288">
                  <a:hueOff val="0"/>
                  <a:satOff val="0"/>
                  <a:lumOff val="0"/>
                  <a:alphaOff val="0"/>
                </a:srgbClr>
              </a:solidFill>
              <a:latin typeface="Calibri" panose="020F0502020204030204"/>
              <a:ea typeface="+mn-ea"/>
              <a:cs typeface="+mn-cs"/>
            </a:rPr>
          </a:br>
          <a:r>
            <a:rPr lang="en-US" sz="1000" kern="1200" dirty="0">
              <a:solidFill>
                <a:srgbClr val="005288">
                  <a:hueOff val="0"/>
                  <a:satOff val="0"/>
                  <a:lumOff val="0"/>
                  <a:alphaOff val="0"/>
                </a:srgbClr>
              </a:solidFill>
              <a:latin typeface="Calibri" panose="020F0502020204030204"/>
              <a:ea typeface="+mn-ea"/>
              <a:cs typeface="+mn-cs"/>
            </a:rPr>
            <a:t>Wallowa</a:t>
          </a:r>
          <a:br>
            <a:rPr lang="en-US" sz="1000" kern="1200" dirty="0">
              <a:solidFill>
                <a:srgbClr val="005288">
                  <a:hueOff val="0"/>
                  <a:satOff val="0"/>
                  <a:lumOff val="0"/>
                  <a:alphaOff val="0"/>
                </a:srgbClr>
              </a:solidFill>
              <a:latin typeface="Calibri" panose="020F0502020204030204"/>
              <a:ea typeface="+mn-ea"/>
              <a:cs typeface="+mn-cs"/>
            </a:rPr>
          </a:br>
          <a:r>
            <a:rPr lang="en-US" sz="1000" kern="1200" dirty="0">
              <a:solidFill>
                <a:srgbClr val="005288">
                  <a:hueOff val="0"/>
                  <a:satOff val="0"/>
                  <a:lumOff val="0"/>
                  <a:alphaOff val="0"/>
                </a:srgbClr>
              </a:solidFill>
              <a:latin typeface="Calibri" panose="020F0502020204030204"/>
              <a:ea typeface="+mn-ea"/>
              <a:cs typeface="+mn-cs"/>
            </a:rPr>
            <a:t>Grant</a:t>
          </a:r>
          <a:br>
            <a:rPr lang="en-US" sz="1000" kern="1200" dirty="0">
              <a:solidFill>
                <a:srgbClr val="005288">
                  <a:hueOff val="0"/>
                  <a:satOff val="0"/>
                  <a:lumOff val="0"/>
                  <a:alphaOff val="0"/>
                </a:srgbClr>
              </a:solidFill>
              <a:latin typeface="Calibri" panose="020F0502020204030204"/>
              <a:ea typeface="+mn-ea"/>
              <a:cs typeface="+mn-cs"/>
            </a:rPr>
          </a:br>
          <a:r>
            <a:rPr lang="en-US" sz="1000" kern="1200" dirty="0">
              <a:solidFill>
                <a:srgbClr val="005288">
                  <a:hueOff val="0"/>
                  <a:satOff val="0"/>
                  <a:lumOff val="0"/>
                  <a:alphaOff val="0"/>
                </a:srgbClr>
              </a:solidFill>
              <a:latin typeface="Calibri" panose="020F0502020204030204"/>
              <a:ea typeface="+mn-ea"/>
              <a:cs typeface="+mn-cs"/>
            </a:rPr>
            <a:t>Baker</a:t>
          </a:r>
          <a:br>
            <a:rPr lang="en-US" sz="1000" kern="1200" dirty="0">
              <a:solidFill>
                <a:srgbClr val="005288">
                  <a:hueOff val="0"/>
                  <a:satOff val="0"/>
                  <a:lumOff val="0"/>
                  <a:alphaOff val="0"/>
                </a:srgbClr>
              </a:solidFill>
              <a:latin typeface="Calibri" panose="020F0502020204030204"/>
              <a:ea typeface="+mn-ea"/>
              <a:cs typeface="+mn-cs"/>
            </a:rPr>
          </a:br>
          <a:r>
            <a:rPr lang="en-US" sz="1000" kern="1200" dirty="0">
              <a:solidFill>
                <a:srgbClr val="005288">
                  <a:hueOff val="0"/>
                  <a:satOff val="0"/>
                  <a:lumOff val="0"/>
                  <a:alphaOff val="0"/>
                </a:srgbClr>
              </a:solidFill>
              <a:latin typeface="Calibri" panose="020F0502020204030204"/>
              <a:ea typeface="+mn-ea"/>
              <a:cs typeface="+mn-cs"/>
            </a:rPr>
            <a:t>Harney</a:t>
          </a:r>
          <a:br>
            <a:rPr lang="en-US" sz="1000" kern="1200" dirty="0">
              <a:solidFill>
                <a:srgbClr val="005288">
                  <a:hueOff val="0"/>
                  <a:satOff val="0"/>
                  <a:lumOff val="0"/>
                  <a:alphaOff val="0"/>
                </a:srgbClr>
              </a:solidFill>
              <a:latin typeface="Calibri" panose="020F0502020204030204"/>
              <a:ea typeface="+mn-ea"/>
              <a:cs typeface="+mn-cs"/>
            </a:rPr>
          </a:br>
          <a:r>
            <a:rPr lang="en-US" sz="1000" kern="1200" dirty="0">
              <a:solidFill>
                <a:srgbClr val="005288">
                  <a:hueOff val="0"/>
                  <a:satOff val="0"/>
                  <a:lumOff val="0"/>
                  <a:alphaOff val="0"/>
                </a:srgbClr>
              </a:solidFill>
              <a:latin typeface="Calibri" panose="020F0502020204030204"/>
              <a:ea typeface="+mn-ea"/>
              <a:cs typeface="+mn-cs"/>
            </a:rPr>
            <a:t>Malheur</a:t>
          </a:r>
        </a:p>
      </dsp:txBody>
      <dsp:txXfrm>
        <a:off x="10221464" y="753855"/>
        <a:ext cx="1056937" cy="1332686"/>
      </dsp:txXfrm>
    </dsp:sp>
    <dsp:sp modelId="{AE2398CE-BC31-4D7E-BDD7-F060785E6D8A}">
      <dsp:nvSpPr>
        <dsp:cNvPr id="0" name=""/>
        <dsp:cNvSpPr/>
      </dsp:nvSpPr>
      <dsp:spPr>
        <a:xfrm>
          <a:off x="10221464" y="2308499"/>
          <a:ext cx="1056937" cy="1215683"/>
        </a:xfrm>
        <a:prstGeom prst="rect">
          <a:avLst/>
        </a:prstGeom>
        <a:solidFill>
          <a:schemeClr val="tx1">
            <a:lumMod val="95000"/>
          </a:schemeClr>
        </a:solidFill>
        <a:ln w="19050" cap="flat" cmpd="sng" algn="ctr">
          <a:solidFill>
            <a:srgbClr val="005288">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6350" rIns="9144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005288">
                  <a:hueOff val="0"/>
                  <a:satOff val="0"/>
                  <a:lumOff val="0"/>
                  <a:alphaOff val="0"/>
                </a:srgbClr>
              </a:solidFill>
              <a:latin typeface="Calibri" panose="020F0502020204030204" pitchFamily="34" charset="0"/>
              <a:ea typeface="+mn-ea"/>
              <a:cs typeface="Calibri" panose="020F0502020204030204" pitchFamily="34" charset="0"/>
            </a:rPr>
            <a:t>Tribal Nations</a:t>
          </a:r>
          <a:br>
            <a:rPr lang="en-US" sz="1000" kern="1200" dirty="0">
              <a:solidFill>
                <a:srgbClr val="005288">
                  <a:hueOff val="0"/>
                  <a:satOff val="0"/>
                  <a:lumOff val="0"/>
                  <a:alphaOff val="0"/>
                </a:srgbClr>
              </a:solidFill>
              <a:latin typeface="Calibri" panose="020F0502020204030204" pitchFamily="34" charset="0"/>
              <a:ea typeface="+mn-ea"/>
              <a:cs typeface="Calibri" panose="020F0502020204030204" pitchFamily="34" charset="0"/>
            </a:rPr>
          </a:br>
          <a:r>
            <a:rPr lang="en-US" sz="1000" b="0" i="0" u="none" kern="1200" dirty="0">
              <a:latin typeface="Calibri" panose="020F0502020204030204" pitchFamily="34" charset="0"/>
              <a:cs typeface="Calibri" panose="020F0502020204030204" pitchFamily="34" charset="0"/>
            </a:rPr>
            <a:t>Burns Paiute Tribe, Confederated Tribes of the Umatilla Indian Reservation</a:t>
          </a:r>
          <a:endParaRPr lang="en-US" sz="1000" kern="1200" dirty="0">
            <a:solidFill>
              <a:srgbClr val="005288">
                <a:hueOff val="0"/>
                <a:satOff val="0"/>
                <a:lumOff val="0"/>
                <a:alphaOff val="0"/>
              </a:srgbClr>
            </a:solidFill>
            <a:latin typeface="Calibri" panose="020F0502020204030204"/>
            <a:ea typeface="+mn-ea"/>
            <a:cs typeface="+mn-cs"/>
          </a:endParaRPr>
        </a:p>
      </dsp:txBody>
      <dsp:txXfrm>
        <a:off x="10221464" y="2308499"/>
        <a:ext cx="1056937" cy="121568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hdr" sz="quarter"/>
          </p:nvPr>
        </p:nvSpPr>
        <p:spPr bwMode="auto">
          <a:xfrm>
            <a:off x="0" y="0"/>
            <a:ext cx="3038649"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2" tIns="46211" rIns="92422" bIns="46211" numCol="1" anchor="t" anchorCtr="0" compatLnSpc="1">
            <a:prstTxWarp prst="textNoShape">
              <a:avLst/>
            </a:prstTxWarp>
          </a:bodyPr>
          <a:lstStyle>
            <a:lvl1pPr>
              <a:defRPr sz="1200">
                <a:latin typeface="Times" pitchFamily="18" charset="0"/>
              </a:defRPr>
            </a:lvl1pPr>
          </a:lstStyle>
          <a:p>
            <a:pPr>
              <a:defRPr/>
            </a:pPr>
            <a:endParaRPr lang="en-US" dirty="0"/>
          </a:p>
        </p:txBody>
      </p:sp>
      <p:sp>
        <p:nvSpPr>
          <p:cNvPr id="14339" name="Rectangle 1027"/>
          <p:cNvSpPr>
            <a:spLocks noGrp="1" noChangeArrowheads="1"/>
          </p:cNvSpPr>
          <p:nvPr>
            <p:ph type="dt" sz="quarter" idx="1"/>
          </p:nvPr>
        </p:nvSpPr>
        <p:spPr bwMode="auto">
          <a:xfrm>
            <a:off x="3971752" y="0"/>
            <a:ext cx="3038649"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2" tIns="46211" rIns="92422" bIns="46211" numCol="1" anchor="t" anchorCtr="0" compatLnSpc="1">
            <a:prstTxWarp prst="textNoShape">
              <a:avLst/>
            </a:prstTxWarp>
          </a:bodyPr>
          <a:lstStyle>
            <a:lvl1pPr algn="r">
              <a:defRPr sz="1200">
                <a:latin typeface="Times" pitchFamily="18" charset="0"/>
              </a:defRPr>
            </a:lvl1pPr>
          </a:lstStyle>
          <a:p>
            <a:pPr>
              <a:defRPr/>
            </a:pPr>
            <a:endParaRPr lang="en-US" dirty="0"/>
          </a:p>
        </p:txBody>
      </p:sp>
      <p:sp>
        <p:nvSpPr>
          <p:cNvPr id="14340" name="Rectangle 1028"/>
          <p:cNvSpPr>
            <a:spLocks noGrp="1" noChangeArrowheads="1"/>
          </p:cNvSpPr>
          <p:nvPr>
            <p:ph type="ftr" sz="quarter" idx="2"/>
          </p:nvPr>
        </p:nvSpPr>
        <p:spPr bwMode="auto">
          <a:xfrm>
            <a:off x="0" y="8831264"/>
            <a:ext cx="3038649"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2" tIns="46211" rIns="92422" bIns="46211" numCol="1" anchor="b" anchorCtr="0" compatLnSpc="1">
            <a:prstTxWarp prst="textNoShape">
              <a:avLst/>
            </a:prstTxWarp>
          </a:bodyPr>
          <a:lstStyle>
            <a:lvl1pPr>
              <a:defRPr sz="1200">
                <a:latin typeface="Times" pitchFamily="18" charset="0"/>
              </a:defRPr>
            </a:lvl1pPr>
          </a:lstStyle>
          <a:p>
            <a:pPr>
              <a:defRPr/>
            </a:pPr>
            <a:endParaRPr lang="en-US" dirty="0"/>
          </a:p>
        </p:txBody>
      </p:sp>
      <p:sp>
        <p:nvSpPr>
          <p:cNvPr id="14341" name="Rectangle 1029"/>
          <p:cNvSpPr>
            <a:spLocks noGrp="1" noChangeArrowheads="1"/>
          </p:cNvSpPr>
          <p:nvPr>
            <p:ph type="sldNum" sz="quarter" idx="3"/>
          </p:nvPr>
        </p:nvSpPr>
        <p:spPr bwMode="auto">
          <a:xfrm>
            <a:off x="3971752" y="8831264"/>
            <a:ext cx="3038649"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2" tIns="46211" rIns="92422" bIns="46211" numCol="1" anchor="b" anchorCtr="0" compatLnSpc="1">
            <a:prstTxWarp prst="textNoShape">
              <a:avLst/>
            </a:prstTxWarp>
          </a:bodyPr>
          <a:lstStyle>
            <a:lvl1pPr algn="r">
              <a:defRPr sz="1200">
                <a:latin typeface="Times" pitchFamily="18" charset="0"/>
              </a:defRPr>
            </a:lvl1pPr>
          </a:lstStyle>
          <a:p>
            <a:pPr>
              <a:defRPr/>
            </a:pPr>
            <a:fld id="{31240179-1EE1-4182-ADEA-B020BC5F6433}" type="slidenum">
              <a:rPr lang="en-US"/>
              <a:pPr>
                <a:defRPr/>
              </a:pPr>
              <a:t>‹#›</a:t>
            </a:fld>
            <a:endParaRPr lang="en-US" dirty="0"/>
          </a:p>
        </p:txBody>
      </p:sp>
    </p:spTree>
    <p:extLst>
      <p:ext uri="{BB962C8B-B14F-4D97-AF65-F5344CB8AC3E}">
        <p14:creationId xmlns:p14="http://schemas.microsoft.com/office/powerpoint/2010/main" val="759187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14391"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60" tIns="44930" rIns="89860" bIns="44930" numCol="1" anchor="t" anchorCtr="0" compatLnSpc="1">
            <a:prstTxWarp prst="textNoShape">
              <a:avLst/>
            </a:prstTxWarp>
          </a:bodyPr>
          <a:lstStyle>
            <a:lvl1pPr defTabSz="899848">
              <a:defRPr sz="1200">
                <a:latin typeface="Times" pitchFamily="18" charset="0"/>
              </a:defRPr>
            </a:lvl1pPr>
          </a:lstStyle>
          <a:p>
            <a:pPr>
              <a:defRPr/>
            </a:pPr>
            <a:endParaRPr lang="en-US" dirty="0"/>
          </a:p>
        </p:txBody>
      </p:sp>
      <p:sp>
        <p:nvSpPr>
          <p:cNvPr id="16387" name="Rectangle 3"/>
          <p:cNvSpPr>
            <a:spLocks noGrp="1" noChangeArrowheads="1"/>
          </p:cNvSpPr>
          <p:nvPr>
            <p:ph type="dt" idx="1"/>
          </p:nvPr>
        </p:nvSpPr>
        <p:spPr bwMode="auto">
          <a:xfrm>
            <a:off x="3996009" y="0"/>
            <a:ext cx="3014391"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60" tIns="44930" rIns="89860" bIns="44930" numCol="1" anchor="t" anchorCtr="0" compatLnSpc="1">
            <a:prstTxWarp prst="textNoShape">
              <a:avLst/>
            </a:prstTxWarp>
          </a:bodyPr>
          <a:lstStyle>
            <a:lvl1pPr algn="r" defTabSz="899848">
              <a:defRPr sz="1200">
                <a:latin typeface="Times" pitchFamily="18" charset="0"/>
              </a:defRPr>
            </a:lvl1pPr>
          </a:lstStyle>
          <a:p>
            <a:pPr>
              <a:defRPr/>
            </a:pPr>
            <a:endParaRPr lang="en-US" dirty="0"/>
          </a:p>
        </p:txBody>
      </p:sp>
      <p:sp>
        <p:nvSpPr>
          <p:cNvPr id="87044" name="Rectangle 4"/>
          <p:cNvSpPr>
            <a:spLocks noGrp="1" noRot="1" noChangeAspect="1" noChangeArrowheads="1" noTextEdit="1"/>
          </p:cNvSpPr>
          <p:nvPr>
            <p:ph type="sldImg" idx="2"/>
          </p:nvPr>
        </p:nvSpPr>
        <p:spPr bwMode="auto">
          <a:xfrm>
            <a:off x="454025" y="679450"/>
            <a:ext cx="6180138" cy="3476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03995" y="4383089"/>
            <a:ext cx="5202411" cy="423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60" tIns="44930" rIns="89860" bIns="449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840789"/>
            <a:ext cx="3014391"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60" tIns="44930" rIns="89860" bIns="44930" numCol="1" anchor="b" anchorCtr="0" compatLnSpc="1">
            <a:prstTxWarp prst="textNoShape">
              <a:avLst/>
            </a:prstTxWarp>
          </a:bodyPr>
          <a:lstStyle>
            <a:lvl1pPr defTabSz="899848">
              <a:defRPr sz="1200">
                <a:latin typeface="Times" pitchFamily="18" charset="0"/>
              </a:defRPr>
            </a:lvl1pPr>
          </a:lstStyle>
          <a:p>
            <a:pPr>
              <a:defRPr/>
            </a:pPr>
            <a:endParaRPr lang="en-US" dirty="0"/>
          </a:p>
        </p:txBody>
      </p:sp>
      <p:sp>
        <p:nvSpPr>
          <p:cNvPr id="16391" name="Rectangle 7"/>
          <p:cNvSpPr>
            <a:spLocks noGrp="1" noChangeArrowheads="1"/>
          </p:cNvSpPr>
          <p:nvPr>
            <p:ph type="sldNum" sz="quarter" idx="5"/>
          </p:nvPr>
        </p:nvSpPr>
        <p:spPr bwMode="auto">
          <a:xfrm>
            <a:off x="3996009" y="8840789"/>
            <a:ext cx="3014391"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60" tIns="44930" rIns="89860" bIns="44930" numCol="1" anchor="b" anchorCtr="0" compatLnSpc="1">
            <a:prstTxWarp prst="textNoShape">
              <a:avLst/>
            </a:prstTxWarp>
          </a:bodyPr>
          <a:lstStyle>
            <a:lvl1pPr algn="r" defTabSz="899848">
              <a:defRPr sz="1200">
                <a:latin typeface="Times" pitchFamily="18" charset="0"/>
              </a:defRPr>
            </a:lvl1pPr>
          </a:lstStyle>
          <a:p>
            <a:pPr>
              <a:defRPr/>
            </a:pPr>
            <a:fld id="{AA8F13FD-D6D5-411C-965A-C2853875E5D7}" type="slidenum">
              <a:rPr lang="en-US"/>
              <a:pPr>
                <a:defRPr/>
              </a:pPr>
              <a:t>‹#›</a:t>
            </a:fld>
            <a:endParaRPr lang="en-US" dirty="0"/>
          </a:p>
        </p:txBody>
      </p:sp>
    </p:spTree>
    <p:extLst>
      <p:ext uri="{BB962C8B-B14F-4D97-AF65-F5344CB8AC3E}">
        <p14:creationId xmlns:p14="http://schemas.microsoft.com/office/powerpoint/2010/main" val="429342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rgbClr val="333333"/>
        </a:solidFill>
        <a:latin typeface="Times" pitchFamily="18" charset="0"/>
        <a:ea typeface="+mn-ea"/>
        <a:cs typeface="+mn-cs"/>
      </a:defRPr>
    </a:lvl1pPr>
    <a:lvl2pPr marL="457200" algn="l" rtl="0" eaLnBrk="0" fontAlgn="base" hangingPunct="0">
      <a:spcBef>
        <a:spcPct val="30000"/>
      </a:spcBef>
      <a:spcAft>
        <a:spcPct val="0"/>
      </a:spcAft>
      <a:defRPr sz="1200" kern="1200">
        <a:solidFill>
          <a:srgbClr val="333333"/>
        </a:solidFill>
        <a:latin typeface="Times" pitchFamily="18" charset="0"/>
        <a:ea typeface="+mn-ea"/>
        <a:cs typeface="+mn-cs"/>
      </a:defRPr>
    </a:lvl2pPr>
    <a:lvl3pPr marL="914400" algn="l" rtl="0" eaLnBrk="0" fontAlgn="base" hangingPunct="0">
      <a:spcBef>
        <a:spcPct val="30000"/>
      </a:spcBef>
      <a:spcAft>
        <a:spcPct val="0"/>
      </a:spcAft>
      <a:defRPr sz="1200" kern="1200">
        <a:solidFill>
          <a:srgbClr val="333333"/>
        </a:solidFill>
        <a:latin typeface="Times" pitchFamily="18" charset="0"/>
        <a:ea typeface="+mn-ea"/>
        <a:cs typeface="+mn-cs"/>
      </a:defRPr>
    </a:lvl3pPr>
    <a:lvl4pPr marL="1371600" algn="l" rtl="0" eaLnBrk="0" fontAlgn="base" hangingPunct="0">
      <a:spcBef>
        <a:spcPct val="30000"/>
      </a:spcBef>
      <a:spcAft>
        <a:spcPct val="0"/>
      </a:spcAft>
      <a:defRPr sz="1200" kern="1200">
        <a:solidFill>
          <a:srgbClr val="333333"/>
        </a:solidFill>
        <a:latin typeface="Times" pitchFamily="18" charset="0"/>
        <a:ea typeface="+mn-ea"/>
        <a:cs typeface="+mn-cs"/>
      </a:defRPr>
    </a:lvl4pPr>
    <a:lvl5pPr marL="1828800" algn="l" rtl="0" eaLnBrk="0" fontAlgn="base" hangingPunct="0">
      <a:spcBef>
        <a:spcPct val="30000"/>
      </a:spcBef>
      <a:spcAft>
        <a:spcPct val="0"/>
      </a:spcAft>
      <a:defRPr sz="1200" kern="1200">
        <a:solidFill>
          <a:srgbClr val="333333"/>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42282A-5369-45CB-AEE5-9E42CD9EC4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908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Key state and federal leaders have the ability to communicate via existing backup systems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rgbClr val="333333"/>
                </a:solidFill>
                <a:effectLst/>
                <a:latin typeface="Times" pitchFamily="18" charset="0"/>
                <a:ea typeface="+mn-ea"/>
                <a:cs typeface="+mn-cs"/>
              </a:rPr>
              <a:t>Local, state, tribal, and federal agencies initiate existing Continuity of Operations Plans (COOP) procedures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Federal, state, local, and tribal governments, agencies, and resources are overwhelmed and require support from outside the impacted areas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rgbClr val="333333"/>
                </a:solidFill>
                <a:effectLst/>
                <a:latin typeface="Times" pitchFamily="18" charset="0"/>
                <a:ea typeface="+mn-ea"/>
                <a:cs typeface="+mn-cs"/>
              </a:rPr>
              <a:t>Essential facilities have limited capacity to support coordination among local, state, tribal and federal agencies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rgbClr val="333333"/>
                </a:solidFill>
                <a:effectLst/>
                <a:latin typeface="Times" pitchFamily="18" charset="0"/>
                <a:ea typeface="+mn-ea"/>
                <a:cs typeface="+mn-cs"/>
              </a:rPr>
              <a:t>Key leaders and staff are impacted by the event and may not be available during the initial stages of the response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rgbClr val="333333"/>
                </a:solidFill>
                <a:effectLst/>
                <a:latin typeface="Times" pitchFamily="18" charset="0"/>
                <a:ea typeface="+mn-ea"/>
                <a:cs typeface="+mn-cs"/>
              </a:rPr>
              <a:t>Alternate facilities for the FRC (COOP locations) are in the impacted zone and will not be reachable by Regional Support Team (RST) and IMAT personnel.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Damage to roads, bridges, ports, rail systems, and airports will prevent staff from responding both regional and externally.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Response Times are going to be SLOW!!!!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rgbClr val="333333"/>
              </a:solidFill>
              <a:effectLst/>
              <a:latin typeface="Times"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rgbClr val="333333"/>
              </a:solidFill>
              <a:effectLst/>
              <a:latin typeface="Times"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rgbClr val="333333"/>
              </a:solidFill>
              <a:effectLst/>
              <a:latin typeface="Times"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An inability to communicate with regional leadership will trigger FEMA Headquarters to execute pre-determined response actions.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Damaged or blocked transportation routes within the impacted area will make it difficult for federal regional assets to support impacted states.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Destruction of local and county EOCs will adversely affect situational assessment and COP.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FEMA and federal regional support staff and families will be affected by a Cascadia incident and many not be available for duty or will not be able to get to the Federal Regional Center (FRC) or other assigned duty locations.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FEMA Headquarters will make pre-identified decisions immediately as soon as the incident occurs.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FRC will be relatively undamaged but unsustainable in the long term.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Ham radio operators will be a primary source of communication for surviving local EOCs.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Lack of communications systems and the destruction of local emergency operation centers will drive a requirement for national assets to be used in situational awareness and common operating picture.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Lack of communications will result in a fragmented command structure at the local, state, and federal levels.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Lack of communications will result in a fragmented command structure.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Lifesaving and life-sustaining activities will be the primary focus.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Local jurisdiction to state EOC communications may initially improve as the event matures but backup power will run out and communications will get worse before it gets better.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Local political entities will have limited functionality due to being overwhelmed and devastated.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rgbClr val="333333"/>
                </a:solidFill>
                <a:effectLst/>
                <a:latin typeface="Times" pitchFamily="18" charset="0"/>
                <a:ea typeface="+mn-ea"/>
                <a:cs typeface="+mn-cs"/>
              </a:rPr>
              <a:t>Management of spontaneous volunteer forces will present management challenges at all levels of command.</a:t>
            </a:r>
            <a:r>
              <a:rPr lang="en-US" sz="1200" kern="1200" dirty="0">
                <a:solidFill>
                  <a:srgbClr val="333333"/>
                </a:solidFill>
                <a:effectLst/>
                <a:latin typeface="Times" pitchFamily="18"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Many coastal EOCs and resource caches might be destroyed, inaccessible or nonfunctional.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rgbClr val="333333"/>
                </a:solidFill>
                <a:effectLst/>
                <a:latin typeface="Times" pitchFamily="18" charset="0"/>
                <a:ea typeface="+mn-ea"/>
                <a:cs typeface="+mn-cs"/>
              </a:rPr>
              <a:t>Many larger businesses have their own EOCs: the railroads, Microsoft, Boeing, Weyerhaeuser, etc.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Many local, state, and federal agencies will initiate existing COOP plans.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MERS staff will be on site 24/7 and can initiate the emergency notification system for response staff and the RA, but communications may not be available.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Qualified staff to assess primary and COOP facilities will be limited or will be unable to get to the site for inspection.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Senior state and federal leadership will have the ability to communicate via existing backup systems.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Severe winter weather including rain, snow, wind, and fog, will hamper air operations for reconnaissance, satellite imagery, impact determinations, and situational awareness.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Staffing and making strategic assumptions will happen immediately.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The end of the response phase will be dependent on the situation on the ground.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The recovery operation will be initiated within the response phase.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There will be a requirement to immediately develop temporary billeting for survivors and responders.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There will be limited ability of FEMA staff, teams, and federal partners to communicate and to support RRCC activation.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There will be limited capability to support incoming out-of-region resources and staff.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There will be multistate, multi-region demands for the same resources.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Winter weather and ground saturation will worsen physical earthquake impacts (landslides, liquefaction, avalanches) and further impact responders’ ability to travel within the impacted areas. </a:t>
            </a:r>
            <a:endParaRPr lang="en-US" dirty="0"/>
          </a:p>
        </p:txBody>
      </p:sp>
      <p:sp>
        <p:nvSpPr>
          <p:cNvPr id="4" name="Slide Number Placeholder 3"/>
          <p:cNvSpPr>
            <a:spLocks noGrp="1"/>
          </p:cNvSpPr>
          <p:nvPr>
            <p:ph type="sldNum" sz="quarter" idx="10"/>
          </p:nvPr>
        </p:nvSpPr>
        <p:spPr/>
        <p:txBody>
          <a:bodyPr/>
          <a:lstStyle/>
          <a:p>
            <a:pPr marL="0" marR="0" lvl="0" indent="0" algn="r" defTabSz="906985" rtl="0" eaLnBrk="0" fontAlgn="base" latinLnBrk="0" hangingPunct="0">
              <a:lnSpc>
                <a:spcPct val="100000"/>
              </a:lnSpc>
              <a:spcBef>
                <a:spcPct val="0"/>
              </a:spcBef>
              <a:spcAft>
                <a:spcPct val="0"/>
              </a:spcAft>
              <a:buClrTx/>
              <a:buSzTx/>
              <a:buFontTx/>
              <a:buNone/>
              <a:tabLst/>
              <a:defRPr/>
            </a:pPr>
            <a:fld id="{BD82928D-534E-4DE0-8E30-6844BDA8FA5C}" type="slidenum">
              <a:rPr kumimoji="0" lang="en-US" sz="1200" b="0" i="0" u="none" strike="noStrike" kern="1200" cap="none" spc="0" normalizeH="0" baseline="0" noProof="0" smtClean="0">
                <a:ln>
                  <a:noFill/>
                </a:ln>
                <a:solidFill>
                  <a:srgbClr val="000000"/>
                </a:solidFill>
                <a:effectLst/>
                <a:uLnTx/>
                <a:uFillTx/>
                <a:latin typeface="Times"/>
                <a:ea typeface="+mn-ea"/>
                <a:cs typeface="+mn-cs"/>
              </a:rPr>
              <a:pPr marL="0" marR="0" lvl="0" indent="0" algn="r" defTabSz="906985"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264909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normAutofit fontScale="55000" lnSpcReduction="20000"/>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Fuel demand/prioritization (not enough in the system to support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Lack of available, trained, and qualified staff for all functions.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Limited ability to resupply county emergency management facilities .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Supply/Resupply Chain issues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Weather/Time of year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Competing demands for limited resources from impacted states, territories and border nations (Direct impacts to WA, OR, CA, British Columbia, FEMA Regions IX and 10; Indirect, secondary, or tsunami impacts to Hawaii and, the Pacific Islands, Alaska and adjoining states)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Limited ability to coordinate and adjudicate resource requirements during the initial stages of the response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Limited number of essential staff available for impacted state and local EOCs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Limited number of facilities with operational communications, power, and life support capabilities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Lack of situational awareness to make informed decisions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Limited ability to communicate/coordinate operational priorities and requirements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An established streamlined procedure for municipalities to rapidly request state aid (i.e., a county is unable to request aid for themselves).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Competition for limited number of ham radio operators by all functional areas.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Fuel, food, and water support will be necessary to continue local EOC operations.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Inability of communities to request help, requiring states to deploy resources to heavily impacted areas.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Lack of an identified list of facilities that meet criteria to serve as back-up EOCs.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Lack of available, trained, and qualified staff for all functions.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Lack of local and regional capability to support incoming staff in the initial 72 hours (e.g., food, water).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Lack of prioritized generator locations.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Lack of state familiarity with local government COOP plans and how to connect with them.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Limited local structural assessment capability.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Limited staffing to support operations.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Multistate demand on the same resources.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Poor accessibility into the impacted areas.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Shortage of EMAC, IMAT, and state overhead support.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Shortage of personnel to bolster command and control abilities in impacted counties.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Shortage of staffing relief will be needed after 24 hours of operation.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Unverified local and state policies, which may not provide the flexibility needed to respond effectively to a catastrophic incident. </a:t>
            </a:r>
          </a:p>
        </p:txBody>
      </p:sp>
      <p:sp>
        <p:nvSpPr>
          <p:cNvPr id="4" name="Slide Number Placeholder 3"/>
          <p:cNvSpPr>
            <a:spLocks noGrp="1"/>
          </p:cNvSpPr>
          <p:nvPr>
            <p:ph type="sldNum" sz="quarter" idx="10"/>
          </p:nvPr>
        </p:nvSpPr>
        <p:spPr/>
        <p:txBody>
          <a:bodyPr/>
          <a:lstStyle/>
          <a:p>
            <a:pPr marL="0" marR="0" lvl="0" indent="0" algn="r" defTabSz="906985" rtl="0" eaLnBrk="0" fontAlgn="base" latinLnBrk="0" hangingPunct="0">
              <a:lnSpc>
                <a:spcPct val="100000"/>
              </a:lnSpc>
              <a:spcBef>
                <a:spcPct val="0"/>
              </a:spcBef>
              <a:spcAft>
                <a:spcPct val="0"/>
              </a:spcAft>
              <a:buClrTx/>
              <a:buSzTx/>
              <a:buFontTx/>
              <a:buNone/>
              <a:tabLst/>
              <a:defRPr/>
            </a:pPr>
            <a:fld id="{BD82928D-534E-4DE0-8E30-6844BDA8FA5C}" type="slidenum">
              <a:rPr kumimoji="0" lang="en-US" sz="1200" b="0" i="0" u="none" strike="noStrike" kern="1200" cap="none" spc="0" normalizeH="0" baseline="0" noProof="0" smtClean="0">
                <a:ln>
                  <a:noFill/>
                </a:ln>
                <a:solidFill>
                  <a:srgbClr val="000000"/>
                </a:solidFill>
                <a:effectLst/>
                <a:uLnTx/>
                <a:uFillTx/>
                <a:latin typeface="Times"/>
                <a:ea typeface="+mn-ea"/>
                <a:cs typeface="+mn-cs"/>
              </a:rPr>
              <a:pPr marL="0" marR="0" lvl="0" indent="0" algn="r" defTabSz="906985"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932007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General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Aftershocks continue to impact transportation systems throughout the response phase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Communities in the Coastal AO are limited to air and water access for much of the response; smaller airfields may only be able to handle rotary wing assets; atypical solutions such as all-terrain vehicles, horseback riding, and foot travel are required for ground transportation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Debris, landslides, avalanches, and sediment resulting from ground shaking and tsunami waves obstruct roads, rail lines, runways, and waterways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Due to the lack of services (power, water, communication, access, sustainment/shelter etc.), deployed transportation responders require extensive logistical support and will need to be self-sufficient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Evacuation efforts are stalled due to lack of ingress and egress options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Fires and hazardous-material releases constrain movement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Fuel distribution networks are inoperable during much of the response; bulk fuel deliveries are necessary to meet all fuel requirements until repairs to local infrastructure are completed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Functionality of transportation systems is significantly degraded during the response, even after repairs have been made and temporary capabilities have been established. There is limited access throughout the affected area.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The need for transportation responders such as air traffic control and transportation security personnel, engineers, repair crews, debris removal crews, and traffic management personnel exceed the capacity of available resources.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Port, Airport, and Rail operations do not have the equipment or personnel to run 24 hour a day operations needed to support the response.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Bulk fuel storage and distribution for assessment and repair teams.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Damage assessment resources/capabilities to support all modes of transportation.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Most ESF #1 engineers will not have required certification to respond to a Cascadia incident.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Restoration and repair resources/capabilities to support all modes of transportation.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There is overlap in the contactors that federal entities rely upon (FEMA, USTRANSCOM, etc.), which could result in resource shortfalls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Ground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Ground movement will be impossible in many areas.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Air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Although many communities will only be accessible by air, air transportation capacity will not be sufficient to meet the demand of impacted communities in wester portions of Washington and Oregon.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Air space management capabilities.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Rotary wing assets to support evacuation and supply to isolated coastal communities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There will be a national-level shortage of helicopters. ESF #7 (Logistics) will be responsible for requesting and coordinating movement of transportation resources, such as helicopters, in a disaster. ESF #1 does not track the number of helicopters available for federal emergency response.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Maritime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There are no functional ports in the affected areas until temporary port capabilities are established </a:t>
            </a:r>
            <a:endParaRPr lang="en-US" dirty="0"/>
          </a:p>
        </p:txBody>
      </p:sp>
      <p:sp>
        <p:nvSpPr>
          <p:cNvPr id="4" name="Slide Number Placeholder 3"/>
          <p:cNvSpPr>
            <a:spLocks noGrp="1"/>
          </p:cNvSpPr>
          <p:nvPr>
            <p:ph type="sldNum" sz="quarter" idx="10"/>
          </p:nvPr>
        </p:nvSpPr>
        <p:spPr/>
        <p:txBody>
          <a:bodyPr/>
          <a:lstStyle/>
          <a:p>
            <a:pPr marL="0" marR="0" lvl="0" indent="0" algn="r" defTabSz="906985" rtl="0" eaLnBrk="0" fontAlgn="base" latinLnBrk="0" hangingPunct="0">
              <a:lnSpc>
                <a:spcPct val="100000"/>
              </a:lnSpc>
              <a:spcBef>
                <a:spcPct val="0"/>
              </a:spcBef>
              <a:spcAft>
                <a:spcPct val="0"/>
              </a:spcAft>
              <a:buClrTx/>
              <a:buSzTx/>
              <a:buFontTx/>
              <a:buNone/>
              <a:tabLst/>
              <a:defRPr/>
            </a:pPr>
            <a:fld id="{BD82928D-534E-4DE0-8E30-6844BDA8FA5C}" type="slidenum">
              <a:rPr kumimoji="0" lang="en-US" sz="1200" b="0" i="0" u="none" strike="noStrike" kern="1200" cap="none" spc="0" normalizeH="0" baseline="0" noProof="0" smtClean="0">
                <a:ln>
                  <a:noFill/>
                </a:ln>
                <a:solidFill>
                  <a:srgbClr val="000000"/>
                </a:solidFill>
                <a:effectLst/>
                <a:uLnTx/>
                <a:uFillTx/>
                <a:latin typeface="Times"/>
                <a:ea typeface="+mn-ea"/>
                <a:cs typeface="+mn-cs"/>
              </a:rPr>
              <a:pPr marL="0" marR="0" lvl="0" indent="0" algn="r" defTabSz="906985"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907011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08231" rtl="0" eaLnBrk="0" fontAlgn="base" latinLnBrk="0" hangingPunct="0">
              <a:lnSpc>
                <a:spcPct val="100000"/>
              </a:lnSpc>
              <a:spcBef>
                <a:spcPct val="0"/>
              </a:spcBef>
              <a:spcAft>
                <a:spcPct val="0"/>
              </a:spcAft>
              <a:buClrTx/>
              <a:buSzTx/>
              <a:buFontTx/>
              <a:buNone/>
              <a:tabLst/>
              <a:defRPr/>
            </a:pPr>
            <a:fld id="{24822901-0C4F-41B3-AE8C-453B7DA18ADD}"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08231"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2049829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normAutofit fontScale="62500" lnSpcReduction="20000"/>
          </a:bodyPr>
          <a:lstStyle/>
          <a:p>
            <a:r>
              <a:rPr lang="en-US" sz="2000" b="1" kern="1200" dirty="0">
                <a:solidFill>
                  <a:srgbClr val="070000"/>
                </a:solidFill>
                <a:latin typeface="Times"/>
                <a:ea typeface="Calibri" pitchFamily="34" charset="0"/>
                <a:cs typeface="Times New Roman" pitchFamily="18" charset="0"/>
              </a:rPr>
              <a:t>Update names of Lifelines to include symbols</a:t>
            </a:r>
          </a:p>
          <a:p>
            <a:endParaRPr lang="en-US" sz="2000" b="1" kern="1200" dirty="0">
              <a:solidFill>
                <a:srgbClr val="070000"/>
              </a:solidFill>
              <a:latin typeface="Times"/>
              <a:ea typeface="Calibri" pitchFamily="34" charset="0"/>
              <a:cs typeface="Times New Roman" pitchFamily="18" charset="0"/>
            </a:endParaRPr>
          </a:p>
          <a:p>
            <a:r>
              <a:rPr lang="en-US" sz="2000" b="1" kern="1200" dirty="0">
                <a:solidFill>
                  <a:srgbClr val="070000"/>
                </a:solidFill>
                <a:latin typeface="Times"/>
                <a:ea typeface="Calibri" pitchFamily="34" charset="0"/>
                <a:cs typeface="Times New Roman" pitchFamily="18" charset="0"/>
              </a:rPr>
              <a:t>Kate’s Briefing Notes: </a:t>
            </a:r>
          </a:p>
          <a:p>
            <a:r>
              <a:rPr lang="en-US" sz="2000" b="1" kern="1200" dirty="0">
                <a:solidFill>
                  <a:srgbClr val="070000"/>
                </a:solidFill>
                <a:latin typeface="Times"/>
                <a:ea typeface="Calibri" pitchFamily="34" charset="0"/>
                <a:cs typeface="Times New Roman" pitchFamily="18" charset="0"/>
              </a:rPr>
              <a:t>Transportation: </a:t>
            </a:r>
            <a:r>
              <a:rPr lang="en-US" sz="2000" b="0" kern="1200" dirty="0">
                <a:solidFill>
                  <a:srgbClr val="070000"/>
                </a:solidFill>
                <a:latin typeface="Times"/>
                <a:ea typeface="Calibri" pitchFamily="34" charset="0"/>
                <a:cs typeface="Times New Roman" pitchFamily="18" charset="0"/>
              </a:rPr>
              <a:t>Not enough inspectors </a:t>
            </a:r>
          </a:p>
          <a:p>
            <a:r>
              <a:rPr lang="en-US" sz="2000" b="1" kern="1200" dirty="0">
                <a:solidFill>
                  <a:srgbClr val="070000"/>
                </a:solidFill>
                <a:latin typeface="Times"/>
                <a:ea typeface="Calibri" pitchFamily="34" charset="0"/>
                <a:cs typeface="Times New Roman" pitchFamily="18" charset="0"/>
              </a:rPr>
              <a:t>Communications: </a:t>
            </a:r>
            <a:r>
              <a:rPr lang="en-US" sz="2000" b="0" kern="1200" dirty="0">
                <a:solidFill>
                  <a:srgbClr val="070000"/>
                </a:solidFill>
                <a:latin typeface="Times"/>
                <a:ea typeface="Calibri" pitchFamily="34" charset="0"/>
                <a:cs typeface="Times New Roman" pitchFamily="18" charset="0"/>
              </a:rPr>
              <a:t>Every team will need to bring own comms, Public Alert and warning nonexistent….Need to determine how to push out public messaging </a:t>
            </a:r>
          </a:p>
          <a:p>
            <a:r>
              <a:rPr lang="en-US" sz="2000" b="1" kern="1200" dirty="0">
                <a:solidFill>
                  <a:srgbClr val="070000"/>
                </a:solidFill>
                <a:latin typeface="Times"/>
                <a:ea typeface="Calibri" pitchFamily="34" charset="0"/>
                <a:cs typeface="Times New Roman" pitchFamily="18" charset="0"/>
              </a:rPr>
              <a:t>F/W/S: </a:t>
            </a:r>
            <a:r>
              <a:rPr lang="en-US" sz="2000" b="0" kern="1200" dirty="0">
                <a:solidFill>
                  <a:srgbClr val="070000"/>
                </a:solidFill>
                <a:latin typeface="Times"/>
                <a:ea typeface="Calibri" pitchFamily="34" charset="0"/>
                <a:cs typeface="Times New Roman" pitchFamily="18" charset="0"/>
              </a:rPr>
              <a:t>Most shelters will experience moderate to complete damage. Not enough shelters in the inventory to house displaced populations. The feeding requirement exceeds federal capability, Looking to private sector for support. Potable water restoration will be long term. (bring people to water or bring water to people) </a:t>
            </a:r>
          </a:p>
          <a:p>
            <a:r>
              <a:rPr lang="en-US" sz="2000" b="1" kern="1200" dirty="0">
                <a:solidFill>
                  <a:srgbClr val="070000"/>
                </a:solidFill>
                <a:latin typeface="Times"/>
                <a:ea typeface="Calibri" pitchFamily="34" charset="0"/>
                <a:cs typeface="Times New Roman" pitchFamily="18" charset="0"/>
              </a:rPr>
              <a:t>Health/Med: </a:t>
            </a:r>
            <a:r>
              <a:rPr lang="en-US" sz="2000" b="0" kern="1200" dirty="0">
                <a:solidFill>
                  <a:srgbClr val="070000"/>
                </a:solidFill>
                <a:latin typeface="Times"/>
                <a:ea typeface="Calibri" pitchFamily="34" charset="0"/>
                <a:cs typeface="Times New Roman" pitchFamily="18" charset="0"/>
              </a:rPr>
              <a:t>Local hospitals will not be able to support the medical surge, med evac planning </a:t>
            </a:r>
          </a:p>
          <a:p>
            <a:r>
              <a:rPr lang="en-US" sz="2000" b="1" kern="1200" dirty="0">
                <a:solidFill>
                  <a:srgbClr val="070000"/>
                </a:solidFill>
                <a:latin typeface="Times"/>
                <a:ea typeface="Calibri" pitchFamily="34" charset="0"/>
                <a:cs typeface="Times New Roman" pitchFamily="18" charset="0"/>
              </a:rPr>
              <a:t>Energy: </a:t>
            </a:r>
            <a:r>
              <a:rPr lang="en-US" sz="2000" b="0" kern="1200" dirty="0">
                <a:solidFill>
                  <a:srgbClr val="070000"/>
                </a:solidFill>
                <a:latin typeface="Times"/>
                <a:ea typeface="Calibri" pitchFamily="34" charset="0"/>
                <a:cs typeface="Times New Roman" pitchFamily="18" charset="0"/>
              </a:rPr>
              <a:t>Access to power and fuel will be a limiting factor in sustained response, </a:t>
            </a:r>
          </a:p>
          <a:p>
            <a:r>
              <a:rPr lang="en-US" sz="2000" b="1" kern="1200" dirty="0">
                <a:solidFill>
                  <a:srgbClr val="070000"/>
                </a:solidFill>
                <a:latin typeface="Times"/>
                <a:ea typeface="Calibri" pitchFamily="34" charset="0"/>
                <a:cs typeface="Times New Roman" pitchFamily="18" charset="0"/>
              </a:rPr>
              <a:t>Safety/Security:</a:t>
            </a:r>
            <a:r>
              <a:rPr lang="en-US" sz="2000" b="0" kern="1200" dirty="0">
                <a:solidFill>
                  <a:srgbClr val="070000"/>
                </a:solidFill>
                <a:latin typeface="Times"/>
                <a:ea typeface="Calibri" pitchFamily="34" charset="0"/>
                <a:cs typeface="Times New Roman" pitchFamily="18" charset="0"/>
              </a:rPr>
              <a:t> Responders will require their own security component….most essential government services (Police/Fire) will be impacted….slow response times), Prisoner evacuation planning will be required </a:t>
            </a:r>
          </a:p>
          <a:p>
            <a:r>
              <a:rPr lang="en-US" sz="2000" b="1" kern="1200" dirty="0">
                <a:solidFill>
                  <a:srgbClr val="070000"/>
                </a:solidFill>
                <a:latin typeface="Times"/>
                <a:ea typeface="Calibri" pitchFamily="34" charset="0"/>
                <a:cs typeface="Times New Roman" pitchFamily="18" charset="0"/>
              </a:rPr>
              <a:t>Hazardous Materials:  </a:t>
            </a:r>
            <a:r>
              <a:rPr lang="en-US" sz="2000" b="0" kern="1200" dirty="0">
                <a:solidFill>
                  <a:srgbClr val="070000"/>
                </a:solidFill>
                <a:latin typeface="Times"/>
                <a:ea typeface="Calibri" pitchFamily="34" charset="0"/>
                <a:cs typeface="Times New Roman" pitchFamily="18" charset="0"/>
              </a:rPr>
              <a:t>Protective/Mitigation measures will be comprised and </a:t>
            </a:r>
            <a:r>
              <a:rPr lang="en-US" sz="2000" b="0" kern="1200" dirty="0" err="1">
                <a:solidFill>
                  <a:srgbClr val="070000"/>
                </a:solidFill>
                <a:latin typeface="Times"/>
                <a:ea typeface="Calibri" pitchFamily="34" charset="0"/>
                <a:cs typeface="Times New Roman" pitchFamily="18" charset="0"/>
              </a:rPr>
              <a:t>suriviors</a:t>
            </a:r>
            <a:r>
              <a:rPr lang="en-US" sz="2000" b="0" kern="1200" dirty="0">
                <a:solidFill>
                  <a:srgbClr val="070000"/>
                </a:solidFill>
                <a:latin typeface="Times"/>
                <a:ea typeface="Calibri" pitchFamily="34" charset="0"/>
                <a:cs typeface="Times New Roman" pitchFamily="18" charset="0"/>
              </a:rPr>
              <a:t> will be at risk of exposure</a:t>
            </a:r>
          </a:p>
        </p:txBody>
      </p:sp>
      <p:sp>
        <p:nvSpPr>
          <p:cNvPr id="4" name="Slide Number Placeholder 3"/>
          <p:cNvSpPr>
            <a:spLocks noGrp="1"/>
          </p:cNvSpPr>
          <p:nvPr>
            <p:ph type="sldNum" sz="quarter" idx="10"/>
          </p:nvPr>
        </p:nvSpPr>
        <p:spPr/>
        <p:txBody>
          <a:bodyPr/>
          <a:lstStyle/>
          <a:p>
            <a:pPr marL="0" marR="0" lvl="0" indent="0" algn="r" defTabSz="908231" rtl="0" eaLnBrk="0" fontAlgn="base" latinLnBrk="0" hangingPunct="0">
              <a:lnSpc>
                <a:spcPct val="100000"/>
              </a:lnSpc>
              <a:spcBef>
                <a:spcPct val="0"/>
              </a:spcBef>
              <a:spcAft>
                <a:spcPct val="0"/>
              </a:spcAft>
              <a:buClrTx/>
              <a:buSzTx/>
              <a:buFontTx/>
              <a:buNone/>
              <a:tabLst/>
              <a:defRPr/>
            </a:pPr>
            <a:fld id="{BD82928D-534E-4DE0-8E30-6844BDA8FA5C}"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08231"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1243187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lstStyle/>
          <a:p>
            <a:r>
              <a:rPr lang="en-US" sz="1200" dirty="0"/>
              <a:t>Earthquake Impacts</a:t>
            </a:r>
          </a:p>
          <a:p>
            <a:endParaRPr lang="en-US" sz="1200" dirty="0"/>
          </a:p>
          <a:p>
            <a:pPr marL="0" indent="0">
              <a:buNone/>
            </a:pPr>
            <a:r>
              <a:rPr lang="en-US" sz="1200" dirty="0"/>
              <a:t>Ground failures, rockslides, avalanches, seiches, and landslide-generated tsunamis occur within minutes of the earthquake and cause significant inundation in coastal communities.</a:t>
            </a:r>
          </a:p>
          <a:p>
            <a:pPr>
              <a:spcBef>
                <a:spcPts val="0"/>
              </a:spcBef>
              <a:buFont typeface="Wingdings" panose="05000000000000000000" pitchFamily="2" charset="2"/>
              <a:buChar char="q"/>
            </a:pPr>
            <a:endParaRPr lang="en-US" sz="300" dirty="0"/>
          </a:p>
          <a:p>
            <a:pPr>
              <a:spcBef>
                <a:spcPts val="533"/>
              </a:spcBef>
            </a:pPr>
            <a:r>
              <a:rPr lang="en-US" sz="1200" dirty="0"/>
              <a:t>Building damage – 618,599 buildings with moderate to complete damage</a:t>
            </a:r>
          </a:p>
          <a:p>
            <a:pPr>
              <a:spcBef>
                <a:spcPts val="533"/>
              </a:spcBef>
            </a:pPr>
            <a:r>
              <a:rPr lang="en-US" sz="1200" dirty="0"/>
              <a:t>Schools – 2,026 schools with moderate to complete damage</a:t>
            </a:r>
          </a:p>
          <a:p>
            <a:pPr>
              <a:spcBef>
                <a:spcPts val="533"/>
              </a:spcBef>
            </a:pPr>
            <a:r>
              <a:rPr lang="en-US" sz="1200" dirty="0"/>
              <a:t>Hospitals – 100 hospitals with moderate to complete damage </a:t>
            </a:r>
          </a:p>
          <a:p>
            <a:pPr>
              <a:spcBef>
                <a:spcPts val="533"/>
              </a:spcBef>
            </a:pPr>
            <a:r>
              <a:rPr lang="en-US" sz="1200" dirty="0"/>
              <a:t>Critical facilities – 2,777 critical facilities with moderate to complete damage</a:t>
            </a:r>
          </a:p>
          <a:p>
            <a:pPr>
              <a:spcBef>
                <a:spcPts val="533"/>
              </a:spcBef>
            </a:pPr>
            <a:r>
              <a:rPr lang="en-US" sz="1200" dirty="0"/>
              <a:t>Total economic losses – $134 billion</a:t>
            </a:r>
          </a:p>
          <a:p>
            <a:pPr>
              <a:spcBef>
                <a:spcPts val="533"/>
              </a:spcBef>
            </a:pPr>
            <a:r>
              <a:rPr lang="en-US" sz="1200" dirty="0"/>
              <a:t>Utility system economic losses – $15.9 billion</a:t>
            </a:r>
          </a:p>
          <a:p>
            <a:pPr>
              <a:spcBef>
                <a:spcPts val="533"/>
              </a:spcBef>
            </a:pPr>
            <a:r>
              <a:rPr lang="en-US" sz="1200" dirty="0"/>
              <a:t>Transportation system economic losses – $3 billion</a:t>
            </a:r>
          </a:p>
          <a:p>
            <a:pPr>
              <a:spcBef>
                <a:spcPts val="533"/>
              </a:spcBef>
            </a:pPr>
            <a:r>
              <a:rPr lang="en-US" sz="1200" dirty="0"/>
              <a:t>Job/wage losses – $6.2 billion</a:t>
            </a:r>
          </a:p>
          <a:p>
            <a:endParaRPr lang="en-US" sz="1200" dirty="0"/>
          </a:p>
          <a:p>
            <a:endParaRPr lang="en-US" sz="1200" dirty="0"/>
          </a:p>
          <a:p>
            <a:r>
              <a:rPr lang="en-US" sz="1200" dirty="0"/>
              <a:t>Tsunami Impacts</a:t>
            </a:r>
          </a:p>
          <a:p>
            <a:endParaRPr lang="en-US" sz="1200" dirty="0"/>
          </a:p>
          <a:p>
            <a:r>
              <a:rPr lang="en-US" sz="1200" dirty="0"/>
              <a:t>Washington Counties at risk for inundation:</a:t>
            </a:r>
          </a:p>
          <a:p>
            <a:pPr marL="228600" indent="-228600">
              <a:buFont typeface="+mj-lt"/>
              <a:buAutoNum type="arabicPeriod"/>
            </a:pPr>
            <a:r>
              <a:rPr lang="en-US" sz="1200" dirty="0"/>
              <a:t>San Juan</a:t>
            </a:r>
          </a:p>
          <a:p>
            <a:pPr marL="228600" indent="-228600">
              <a:buFont typeface="+mj-lt"/>
              <a:buAutoNum type="arabicPeriod"/>
            </a:pPr>
            <a:r>
              <a:rPr lang="en-US" sz="1200" dirty="0"/>
              <a:t>Island</a:t>
            </a:r>
          </a:p>
          <a:p>
            <a:pPr marL="228600" indent="-228600">
              <a:buFont typeface="+mj-lt"/>
              <a:buAutoNum type="arabicPeriod"/>
            </a:pPr>
            <a:r>
              <a:rPr lang="en-US" sz="1200" dirty="0"/>
              <a:t>Kitsap</a:t>
            </a:r>
          </a:p>
          <a:p>
            <a:pPr marL="228600" indent="-228600">
              <a:buFont typeface="+mj-lt"/>
              <a:buAutoNum type="arabicPeriod"/>
            </a:pPr>
            <a:r>
              <a:rPr lang="en-US" sz="1200" dirty="0"/>
              <a:t>Whatcom</a:t>
            </a:r>
          </a:p>
          <a:p>
            <a:pPr marL="228600" indent="-228600">
              <a:buFont typeface="+mj-lt"/>
              <a:buAutoNum type="arabicPeriod"/>
            </a:pPr>
            <a:r>
              <a:rPr lang="en-US" sz="1200" dirty="0"/>
              <a:t>Skagit</a:t>
            </a:r>
          </a:p>
          <a:p>
            <a:pPr marL="228600" indent="-228600">
              <a:buFont typeface="+mj-lt"/>
              <a:buAutoNum type="arabicPeriod"/>
            </a:pPr>
            <a:r>
              <a:rPr lang="en-US" sz="1200" dirty="0"/>
              <a:t>Snohomish</a:t>
            </a:r>
          </a:p>
          <a:p>
            <a:pPr marL="228600" indent="-228600">
              <a:buFont typeface="+mj-lt"/>
              <a:buAutoNum type="arabicPeriod"/>
            </a:pPr>
            <a:r>
              <a:rPr lang="en-US" sz="1200" dirty="0"/>
              <a:t>King</a:t>
            </a:r>
          </a:p>
          <a:p>
            <a:pPr marL="228600" indent="-228600">
              <a:buFont typeface="+mj-lt"/>
              <a:buAutoNum type="arabicPeriod"/>
            </a:pPr>
            <a:r>
              <a:rPr lang="en-US" sz="1200" dirty="0"/>
              <a:t>Pierce</a:t>
            </a:r>
          </a:p>
          <a:p>
            <a:pPr marL="228600" indent="-228600">
              <a:buFont typeface="+mj-lt"/>
              <a:buAutoNum type="arabicPeriod"/>
            </a:pPr>
            <a:r>
              <a:rPr lang="en-US" sz="1200" dirty="0"/>
              <a:t>Thurston</a:t>
            </a:r>
          </a:p>
          <a:p>
            <a:pPr marL="228600" indent="-228600">
              <a:buFont typeface="+mj-lt"/>
              <a:buAutoNum type="arabicPeriod"/>
            </a:pPr>
            <a:r>
              <a:rPr lang="en-US" sz="1200" dirty="0"/>
              <a:t>Mason</a:t>
            </a:r>
          </a:p>
          <a:p>
            <a:pPr marL="228600" indent="-228600">
              <a:buFont typeface="+mj-lt"/>
              <a:buAutoNum type="arabicPeriod"/>
            </a:pPr>
            <a:r>
              <a:rPr lang="en-US" sz="1200" dirty="0"/>
              <a:t>Clallam</a:t>
            </a:r>
          </a:p>
          <a:p>
            <a:pPr marL="228600" indent="-228600">
              <a:buFont typeface="+mj-lt"/>
              <a:buAutoNum type="arabicPeriod"/>
            </a:pPr>
            <a:r>
              <a:rPr lang="en-US" sz="1200" dirty="0"/>
              <a:t>Jefferson</a:t>
            </a:r>
          </a:p>
          <a:p>
            <a:pPr marL="228600" indent="-228600">
              <a:buFont typeface="+mj-lt"/>
              <a:buAutoNum type="arabicPeriod"/>
            </a:pPr>
            <a:r>
              <a:rPr lang="en-US" sz="1200" dirty="0"/>
              <a:t>Grays Harbor</a:t>
            </a:r>
          </a:p>
          <a:p>
            <a:pPr marL="228600" indent="-228600">
              <a:buFont typeface="+mj-lt"/>
              <a:buAutoNum type="arabicPeriod"/>
            </a:pPr>
            <a:r>
              <a:rPr lang="en-US" sz="1200" dirty="0"/>
              <a:t>Pacific</a:t>
            </a:r>
          </a:p>
          <a:p>
            <a:pPr marL="228600" indent="-228600">
              <a:buFont typeface="+mj-lt"/>
              <a:buAutoNum type="arabicPeriod"/>
            </a:pPr>
            <a:r>
              <a:rPr lang="en-US" sz="1200" dirty="0"/>
              <a:t>Wahkiakum</a:t>
            </a:r>
          </a:p>
          <a:p>
            <a:pPr marL="228600" indent="-228600">
              <a:buFont typeface="+mj-lt"/>
              <a:buAutoNum type="arabicPeriod"/>
            </a:pPr>
            <a:r>
              <a:rPr lang="en-US" sz="1200" dirty="0"/>
              <a:t>Cowlitz</a:t>
            </a:r>
          </a:p>
          <a:p>
            <a:pPr marL="228600" indent="-228600">
              <a:buFont typeface="+mj-lt"/>
              <a:buAutoNum type="arabicPeriod"/>
            </a:pPr>
            <a:r>
              <a:rPr lang="en-US" sz="1200" dirty="0"/>
              <a:t>Clark</a:t>
            </a:r>
          </a:p>
          <a:p>
            <a:pPr marL="228600" indent="-228600">
              <a:buFont typeface="+mj-lt"/>
              <a:buAutoNum type="arabicPeriod"/>
            </a:pPr>
            <a:r>
              <a:rPr lang="en-US" sz="1200" dirty="0"/>
              <a:t>Skamania</a:t>
            </a:r>
          </a:p>
          <a:p>
            <a:pPr marL="228600" indent="-228600">
              <a:buFont typeface="+mj-lt"/>
              <a:buAutoNum type="arabicPeriod"/>
            </a:pPr>
            <a:endParaRPr lang="en-US" sz="1200" dirty="0"/>
          </a:p>
          <a:p>
            <a:pPr marL="0" indent="0">
              <a:buFont typeface="+mj-lt"/>
              <a:buNone/>
            </a:pPr>
            <a:r>
              <a:rPr lang="en-US" sz="1200" dirty="0"/>
              <a:t>Oregon Counties at risk for inundation:</a:t>
            </a:r>
          </a:p>
          <a:p>
            <a:pPr marL="228600" indent="-228600">
              <a:buFont typeface="+mj-lt"/>
              <a:buAutoNum type="arabicPeriod"/>
            </a:pPr>
            <a:r>
              <a:rPr lang="en-US" sz="1200" dirty="0"/>
              <a:t>Clatsop</a:t>
            </a:r>
          </a:p>
          <a:p>
            <a:pPr marL="228600" indent="-228600">
              <a:buFont typeface="+mj-lt"/>
              <a:buAutoNum type="arabicPeriod"/>
            </a:pPr>
            <a:r>
              <a:rPr lang="en-US" sz="1200" dirty="0"/>
              <a:t>Columbia</a:t>
            </a:r>
          </a:p>
          <a:p>
            <a:pPr marL="228600" indent="-228600">
              <a:buFont typeface="+mj-lt"/>
              <a:buAutoNum type="arabicPeriod"/>
            </a:pPr>
            <a:r>
              <a:rPr lang="en-US" sz="1200" dirty="0"/>
              <a:t>Multnomah</a:t>
            </a:r>
          </a:p>
          <a:p>
            <a:pPr marL="228600" indent="-228600">
              <a:buFont typeface="+mj-lt"/>
              <a:buAutoNum type="arabicPeriod"/>
            </a:pPr>
            <a:r>
              <a:rPr lang="en-US" sz="1200" dirty="0"/>
              <a:t>Tillamook</a:t>
            </a:r>
          </a:p>
          <a:p>
            <a:pPr marL="228600" indent="-228600">
              <a:buFont typeface="+mj-lt"/>
              <a:buAutoNum type="arabicPeriod"/>
            </a:pPr>
            <a:r>
              <a:rPr lang="en-US" sz="1200" dirty="0"/>
              <a:t>Lincoln</a:t>
            </a:r>
          </a:p>
          <a:p>
            <a:pPr marL="228600" indent="-228600">
              <a:buFont typeface="+mj-lt"/>
              <a:buAutoNum type="arabicPeriod"/>
            </a:pPr>
            <a:r>
              <a:rPr lang="en-US" sz="1200" dirty="0"/>
              <a:t>Lane</a:t>
            </a:r>
          </a:p>
          <a:p>
            <a:pPr marL="228600" indent="-228600">
              <a:buFont typeface="+mj-lt"/>
              <a:buAutoNum type="arabicPeriod"/>
            </a:pPr>
            <a:r>
              <a:rPr lang="en-US" sz="1200" dirty="0"/>
              <a:t>Douglas</a:t>
            </a:r>
          </a:p>
          <a:p>
            <a:pPr marL="228600" indent="-228600">
              <a:buFont typeface="+mj-lt"/>
              <a:buAutoNum type="arabicPeriod"/>
            </a:pPr>
            <a:r>
              <a:rPr lang="en-US" sz="1200" dirty="0"/>
              <a:t>Coos</a:t>
            </a:r>
          </a:p>
          <a:p>
            <a:pPr marL="228600" indent="-228600">
              <a:buFont typeface="+mj-lt"/>
              <a:buAutoNum type="arabicPeriod"/>
            </a:pPr>
            <a:r>
              <a:rPr lang="en-US" sz="1200" dirty="0"/>
              <a:t>Curry</a:t>
            </a:r>
          </a:p>
          <a:p>
            <a:endParaRPr lang="en-US" sz="1200" dirty="0"/>
          </a:p>
          <a:p>
            <a:r>
              <a:rPr lang="en-US" sz="1200" dirty="0"/>
              <a:t>Add this information to the IAB Outline</a:t>
            </a:r>
          </a:p>
          <a:p>
            <a:endParaRPr lang="en-US" sz="1200" dirty="0"/>
          </a:p>
          <a:p>
            <a:r>
              <a:rPr lang="en-US" sz="1200" dirty="0"/>
              <a:t>72,000</a:t>
            </a:r>
            <a:r>
              <a:rPr lang="en-US" sz="1200" baseline="0" dirty="0"/>
              <a:t> ppl exposed to tsunami</a:t>
            </a:r>
            <a:endParaRPr lang="en-US" sz="1200" dirty="0"/>
          </a:p>
          <a:p>
            <a:r>
              <a:rPr lang="en-US" sz="1200" dirty="0"/>
              <a:t>“WA coast in 30-60 minutes” source:  Nate Woods p.2</a:t>
            </a:r>
          </a:p>
          <a:p>
            <a:endParaRPr lang="en-US" sz="1200" dirty="0"/>
          </a:p>
          <a:p>
            <a:r>
              <a:rPr lang="en-US" sz="1200" dirty="0"/>
              <a:t>Introduce the</a:t>
            </a:r>
            <a:r>
              <a:rPr lang="en-US" sz="1200" baseline="0" dirty="0"/>
              <a:t> ERUPT Layers to help define the scenario.  We are going to dive into the layers behind the data, to give a better grasp of the impacts.   </a:t>
            </a:r>
            <a:endParaRPr lang="en-US" sz="1200" dirty="0"/>
          </a:p>
          <a:p>
            <a:endParaRPr lang="en-US" sz="1200" kern="1200" dirty="0">
              <a:solidFill>
                <a:srgbClr val="070000"/>
              </a:solidFill>
              <a:latin typeface="Times"/>
              <a:ea typeface="Calibri" pitchFamily="34" charset="0"/>
              <a:cs typeface="Times New Roman" pitchFamily="18" charset="0"/>
            </a:endParaRPr>
          </a:p>
          <a:p>
            <a:pPr>
              <a:spcBef>
                <a:spcPts val="800"/>
              </a:spcBef>
            </a:pPr>
            <a:r>
              <a:rPr lang="en-US" sz="1200" dirty="0"/>
              <a:t>27 counties impacted, including areas along Pacific Coast, Puget Sound, and Columbia River</a:t>
            </a:r>
          </a:p>
          <a:p>
            <a:pPr>
              <a:spcBef>
                <a:spcPts val="800"/>
              </a:spcBef>
            </a:pPr>
            <a:r>
              <a:rPr lang="en-US" sz="1200" dirty="0"/>
              <a:t>At least 17 tribal nations impacted</a:t>
            </a:r>
          </a:p>
          <a:p>
            <a:pPr>
              <a:spcBef>
                <a:spcPts val="800"/>
              </a:spcBef>
            </a:pPr>
            <a:r>
              <a:rPr lang="en-US" sz="1200" dirty="0"/>
              <a:t>453 miles of impacted Pacific Ocean coastline  (OR=296, WA=157)</a:t>
            </a:r>
          </a:p>
          <a:p>
            <a:pPr>
              <a:spcBef>
                <a:spcPts val="800"/>
              </a:spcBef>
            </a:pPr>
            <a:r>
              <a:rPr lang="en-US" sz="1200" dirty="0"/>
              <a:t>1,810 miles of impacted Puget Sound coastline, including the San Juan Islands</a:t>
            </a:r>
          </a:p>
          <a:p>
            <a:pPr>
              <a:spcBef>
                <a:spcPts val="800"/>
              </a:spcBef>
            </a:pPr>
            <a:r>
              <a:rPr lang="en-US" sz="1200" dirty="0"/>
              <a:t>10- to 30-minute warning for coastal areas </a:t>
            </a:r>
          </a:p>
          <a:p>
            <a:pPr>
              <a:spcBef>
                <a:spcPts val="800"/>
              </a:spcBef>
            </a:pPr>
            <a:r>
              <a:rPr lang="en-US" sz="1200" dirty="0"/>
              <a:t>90- to 120-minute warning for Puget Sound areas </a:t>
            </a:r>
          </a:p>
          <a:p>
            <a:pPr>
              <a:spcBef>
                <a:spcPts val="800"/>
              </a:spcBef>
            </a:pPr>
            <a:r>
              <a:rPr lang="en-US" sz="1200" dirty="0"/>
              <a:t>All seaports on Pacific coast at risk of sustaining complete damage; seaports along Puget Sound and Columbia River (west of the I-205 bridge) at risk for major damage</a:t>
            </a:r>
          </a:p>
          <a:p>
            <a:pPr>
              <a:spcBef>
                <a:spcPts val="800"/>
              </a:spcBef>
            </a:pPr>
            <a:r>
              <a:rPr lang="en-US" sz="1200" dirty="0"/>
              <a:t>Multiple tsunamis 10-12 hours after initial earthquake; first wave may not be the largest</a:t>
            </a:r>
          </a:p>
          <a:p>
            <a:pPr>
              <a:spcBef>
                <a:spcPts val="800"/>
              </a:spcBef>
            </a:pPr>
            <a:r>
              <a:rPr lang="en-US" sz="1200" dirty="0"/>
              <a:t>Wave heights that vary from 3’ to 80’</a:t>
            </a:r>
            <a:endParaRPr lang="en-US" sz="1200" dirty="0">
              <a:solidFill>
                <a:schemeClr val="bg2"/>
              </a:solidFill>
            </a:endParaRPr>
          </a:p>
          <a:p>
            <a:pPr>
              <a:spcBef>
                <a:spcPts val="800"/>
              </a:spcBef>
            </a:pPr>
            <a:r>
              <a:rPr lang="en-US" sz="1200" dirty="0"/>
              <a:t>Aftershocks of M7.0 or greater that could generate additional tsunamis</a:t>
            </a:r>
          </a:p>
          <a:p>
            <a:endParaRPr lang="en-US" sz="1200" kern="1200" dirty="0">
              <a:solidFill>
                <a:srgbClr val="070000"/>
              </a:solidFill>
              <a:latin typeface="Times"/>
              <a:ea typeface="Calibri" pitchFamily="34" charset="0"/>
              <a:cs typeface="Times New Roman" pitchFamily="18" charset="0"/>
            </a:endParaRPr>
          </a:p>
          <a:p>
            <a:endParaRPr lang="en-US" sz="1200" kern="1200" dirty="0">
              <a:solidFill>
                <a:srgbClr val="070000"/>
              </a:solidFill>
              <a:latin typeface="Times"/>
              <a:ea typeface="Calibri" pitchFamily="34" charset="0"/>
              <a:cs typeface="Times New Roman" pitchFamily="18" charset="0"/>
            </a:endParaRPr>
          </a:p>
          <a:p>
            <a:endParaRPr lang="en-US" b="1" i="1" dirty="0"/>
          </a:p>
        </p:txBody>
      </p:sp>
      <p:sp>
        <p:nvSpPr>
          <p:cNvPr id="4" name="Slide Number Placeholder 3"/>
          <p:cNvSpPr>
            <a:spLocks noGrp="1"/>
          </p:cNvSpPr>
          <p:nvPr>
            <p:ph type="sldNum" sz="quarter" idx="10"/>
          </p:nvPr>
        </p:nvSpPr>
        <p:spPr/>
        <p:txBody>
          <a:bodyPr/>
          <a:lstStyle/>
          <a:p>
            <a:pPr marL="0" marR="0" lvl="0" indent="0" algn="r" defTabSz="908231" rtl="0" eaLnBrk="0" fontAlgn="base" latinLnBrk="0" hangingPunct="0">
              <a:lnSpc>
                <a:spcPct val="100000"/>
              </a:lnSpc>
              <a:spcBef>
                <a:spcPct val="0"/>
              </a:spcBef>
              <a:spcAft>
                <a:spcPct val="0"/>
              </a:spcAft>
              <a:buClrTx/>
              <a:buSzTx/>
              <a:buFontTx/>
              <a:buNone/>
              <a:tabLst/>
              <a:defRPr/>
            </a:pPr>
            <a:fld id="{24822901-0C4F-41B3-AE8C-453B7DA18ADD}"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08231"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0143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907608-7AAC-4E7D-A7DD-8F03F04EEDE6}"/>
              </a:ext>
            </a:extLst>
          </p:cNvPr>
          <p:cNvSpPr>
            <a:spLocks noGrp="1" noRot="1" noChangeAspect="1"/>
          </p:cNvSpPr>
          <p:nvPr>
            <p:ph type="sldImg"/>
          </p:nvPr>
        </p:nvSpPr>
        <p:spPr>
          <a:xfrm>
            <a:off x="454025" y="679450"/>
            <a:ext cx="6180138" cy="3476625"/>
          </a:xfrm>
        </p:spPr>
      </p:sp>
      <p:sp>
        <p:nvSpPr>
          <p:cNvPr id="3" name="Notes Placeholder 2">
            <a:extLst>
              <a:ext uri="{FF2B5EF4-FFF2-40B4-BE49-F238E27FC236}">
                <a16:creationId xmlns:a16="http://schemas.microsoft.com/office/drawing/2014/main" id="{B7956E2A-C67B-4C08-8DB5-F5B8AC98E8E6}"/>
              </a:ext>
            </a:extLst>
          </p:cNvPr>
          <p:cNvSpPr txBox="1">
            <a:spLocks noGrp="1"/>
          </p:cNvSpPr>
          <p:nvPr>
            <p:ph type="body" sz="quarter" idx="1"/>
          </p:nvPr>
        </p:nvSpPr>
        <p:spPr/>
        <p:txBody>
          <a:bodyPr/>
          <a:lstStyle/>
          <a:p>
            <a:pPr lvl="0"/>
            <a:r>
              <a:rPr lang="en-US" dirty="0"/>
              <a:t>Operational approaches….falls in line with the LOE construct though we may not call it that “out loud” </a:t>
            </a:r>
          </a:p>
          <a:p>
            <a:pPr lvl="0"/>
            <a:r>
              <a:rPr lang="en-US" dirty="0"/>
              <a:t>LL Outcomes</a:t>
            </a:r>
          </a:p>
          <a:p>
            <a:pPr lvl="0"/>
            <a:r>
              <a:rPr lang="en-US" dirty="0"/>
              <a:t>Identify the senior leadership </a:t>
            </a:r>
          </a:p>
        </p:txBody>
      </p:sp>
      <p:sp>
        <p:nvSpPr>
          <p:cNvPr id="4" name="Slide Number Placeholder 3">
            <a:extLst>
              <a:ext uri="{FF2B5EF4-FFF2-40B4-BE49-F238E27FC236}">
                <a16:creationId xmlns:a16="http://schemas.microsoft.com/office/drawing/2014/main" id="{3DCEF3E3-FAB8-4866-AC7A-0096ED252C38}"/>
              </a:ext>
            </a:extLst>
          </p:cNvPr>
          <p:cNvSpPr txBox="1">
            <a:spLocks noGrp="1"/>
          </p:cNvSpPr>
          <p:nvPr>
            <p:ph type="sldNum" sz="quarter" idx="8"/>
          </p:nvPr>
        </p:nvSpPr>
        <p:spPr/>
        <p:txBody>
          <a:bodyPr/>
          <a:lstStyle/>
          <a:p>
            <a:pPr marL="0" marR="0" lvl="0" indent="0" algn="r" defTabSz="909593" rtl="0" eaLnBrk="0" fontAlgn="base" latinLnBrk="0" hangingPunct="0">
              <a:lnSpc>
                <a:spcPct val="100000"/>
              </a:lnSpc>
              <a:spcBef>
                <a:spcPct val="0"/>
              </a:spcBef>
              <a:spcAft>
                <a:spcPct val="0"/>
              </a:spcAft>
              <a:buClrTx/>
              <a:buSzTx/>
              <a:buFontTx/>
              <a:buNone/>
              <a:tabLst/>
              <a:defRPr/>
            </a:pPr>
            <a:fld id="{4DE73875-F1F0-4047-A963-F499912A010F}" type="slidenum">
              <a:rPr kumimoji="0" sz="1200" b="0" i="0" u="none" strike="noStrike" kern="1200" cap="none" spc="0" normalizeH="0" baseline="0" noProof="0">
                <a:ln>
                  <a:noFill/>
                </a:ln>
                <a:solidFill>
                  <a:srgbClr val="000000"/>
                </a:solidFill>
                <a:effectLst/>
                <a:uLnTx/>
                <a:uFillTx/>
                <a:latin typeface="Times" pitchFamily="18" charset="0"/>
                <a:ea typeface="+mn-ea"/>
                <a:cs typeface="+mn-cs"/>
              </a:rPr>
              <a:pPr marL="0" marR="0" lvl="0" indent="0" algn="r" defTabSz="909593"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508470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pPr marL="0" marR="0" lvl="0" indent="0" algn="r" defTabSz="908231" rtl="0" eaLnBrk="0" fontAlgn="base" latinLnBrk="0" hangingPunct="0">
              <a:lnSpc>
                <a:spcPct val="100000"/>
              </a:lnSpc>
              <a:spcBef>
                <a:spcPct val="0"/>
              </a:spcBef>
              <a:spcAft>
                <a:spcPct val="0"/>
              </a:spcAft>
              <a:buClrTx/>
              <a:buSzTx/>
              <a:buFontTx/>
              <a:buNone/>
              <a:tabLst/>
              <a:defRPr/>
            </a:pPr>
            <a:fld id="{24822901-0C4F-41B3-AE8C-453B7DA18ADD}"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08231"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420526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normAutofit/>
          </a:bodyPr>
          <a:lstStyle/>
          <a:p>
            <a:endParaRPr lang="en-US" sz="2000" kern="1200" dirty="0">
              <a:solidFill>
                <a:srgbClr val="070000"/>
              </a:solidFill>
              <a:latin typeface="Times"/>
              <a:ea typeface="Calibri" pitchFamily="34" charset="0"/>
              <a:cs typeface="Times New Roman" pitchFamily="18" charset="0"/>
            </a:endParaRPr>
          </a:p>
        </p:txBody>
      </p:sp>
      <p:sp>
        <p:nvSpPr>
          <p:cNvPr id="4" name="Slide Number Placeholder 3"/>
          <p:cNvSpPr>
            <a:spLocks noGrp="1"/>
          </p:cNvSpPr>
          <p:nvPr>
            <p:ph type="sldNum" sz="quarter" idx="10"/>
          </p:nvPr>
        </p:nvSpPr>
        <p:spPr/>
        <p:txBody>
          <a:bodyPr/>
          <a:lstStyle/>
          <a:p>
            <a:pPr marL="0" marR="0" lvl="0" indent="0" algn="r" defTabSz="908231" rtl="0" eaLnBrk="0" fontAlgn="base" latinLnBrk="0" hangingPunct="0">
              <a:lnSpc>
                <a:spcPct val="100000"/>
              </a:lnSpc>
              <a:spcBef>
                <a:spcPct val="0"/>
              </a:spcBef>
              <a:spcAft>
                <a:spcPct val="0"/>
              </a:spcAft>
              <a:buClrTx/>
              <a:buSzTx/>
              <a:buFontTx/>
              <a:buNone/>
              <a:tabLst/>
              <a:defRPr/>
            </a:pPr>
            <a:fld id="{BD82928D-534E-4DE0-8E30-6844BDA8FA5C}"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08231"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51146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normAutofit/>
          </a:bodyPr>
          <a:lstStyle/>
          <a:p>
            <a:endParaRPr lang="en-US" sz="2000" kern="1200" dirty="0">
              <a:solidFill>
                <a:srgbClr val="070000"/>
              </a:solidFill>
              <a:latin typeface="Times"/>
              <a:ea typeface="Calibri" pitchFamily="34" charset="0"/>
              <a:cs typeface="Times New Roman" pitchFamily="18" charset="0"/>
            </a:endParaRPr>
          </a:p>
        </p:txBody>
      </p:sp>
      <p:sp>
        <p:nvSpPr>
          <p:cNvPr id="4" name="Slide Number Placeholder 3"/>
          <p:cNvSpPr>
            <a:spLocks noGrp="1"/>
          </p:cNvSpPr>
          <p:nvPr>
            <p:ph type="sldNum" sz="quarter" idx="10"/>
          </p:nvPr>
        </p:nvSpPr>
        <p:spPr/>
        <p:txBody>
          <a:bodyPr/>
          <a:lstStyle/>
          <a:p>
            <a:pPr marL="0" marR="0" lvl="0" indent="0" algn="r" defTabSz="908231" rtl="0" eaLnBrk="0" fontAlgn="base" latinLnBrk="0" hangingPunct="0">
              <a:lnSpc>
                <a:spcPct val="100000"/>
              </a:lnSpc>
              <a:spcBef>
                <a:spcPct val="0"/>
              </a:spcBef>
              <a:spcAft>
                <a:spcPct val="0"/>
              </a:spcAft>
              <a:buClrTx/>
              <a:buSzTx/>
              <a:buFontTx/>
              <a:buNone/>
              <a:tabLst/>
              <a:defRPr/>
            </a:pPr>
            <a:fld id="{BD82928D-534E-4DE0-8E30-6844BDA8FA5C}"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08231"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1339890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822901-0C4F-41B3-AE8C-453B7DA18ADD}" type="slidenum">
              <a:rPr lang="en-US" smtClean="0"/>
              <a:pPr/>
              <a:t>3</a:t>
            </a:fld>
            <a:endParaRPr lang="en-US" dirty="0"/>
          </a:p>
        </p:txBody>
      </p:sp>
    </p:spTree>
    <p:extLst>
      <p:ext uri="{BB962C8B-B14F-4D97-AF65-F5344CB8AC3E}">
        <p14:creationId xmlns:p14="http://schemas.microsoft.com/office/powerpoint/2010/main" val="2732761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normAutofit/>
          </a:bodyPr>
          <a:lstStyle/>
          <a:p>
            <a:endParaRPr lang="en-US" sz="2000" kern="1200" dirty="0">
              <a:solidFill>
                <a:srgbClr val="070000"/>
              </a:solidFill>
              <a:latin typeface="Times"/>
              <a:ea typeface="Calibri" pitchFamily="34" charset="0"/>
              <a:cs typeface="Times New Roman" pitchFamily="18" charset="0"/>
            </a:endParaRPr>
          </a:p>
        </p:txBody>
      </p:sp>
      <p:sp>
        <p:nvSpPr>
          <p:cNvPr id="4" name="Slide Number Placeholder 3"/>
          <p:cNvSpPr>
            <a:spLocks noGrp="1"/>
          </p:cNvSpPr>
          <p:nvPr>
            <p:ph type="sldNum" sz="quarter" idx="10"/>
          </p:nvPr>
        </p:nvSpPr>
        <p:spPr/>
        <p:txBody>
          <a:bodyPr/>
          <a:lstStyle/>
          <a:p>
            <a:pPr marL="0" marR="0" lvl="0" indent="0" algn="r" defTabSz="908231" rtl="0" eaLnBrk="0" fontAlgn="base" latinLnBrk="0" hangingPunct="0">
              <a:lnSpc>
                <a:spcPct val="100000"/>
              </a:lnSpc>
              <a:spcBef>
                <a:spcPct val="0"/>
              </a:spcBef>
              <a:spcAft>
                <a:spcPct val="0"/>
              </a:spcAft>
              <a:buClrTx/>
              <a:buSzTx/>
              <a:buFontTx/>
              <a:buNone/>
              <a:tabLst/>
              <a:defRPr/>
            </a:pPr>
            <a:fld id="{BD82928D-534E-4DE0-8E30-6844BDA8FA5C}"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08231"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512681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normAutofit fontScale="70000" lnSpcReduction="20000"/>
          </a:bodyPr>
          <a:lstStyle/>
          <a:p>
            <a:pPr>
              <a:spcBef>
                <a:spcPts val="800"/>
              </a:spcBef>
            </a:pPr>
            <a:r>
              <a:rPr lang="en-US" sz="2000" b="1" kern="1200" dirty="0">
                <a:solidFill>
                  <a:srgbClr val="070000"/>
                </a:solidFill>
                <a:latin typeface="Times"/>
                <a:ea typeface="Calibri" pitchFamily="34" charset="0"/>
                <a:cs typeface="Times New Roman" pitchFamily="18" charset="0"/>
              </a:rPr>
              <a:t> </a:t>
            </a:r>
            <a:r>
              <a:rPr lang="en-US" sz="1733" b="1" dirty="0">
                <a:solidFill>
                  <a:schemeClr val="bg2"/>
                </a:solidFill>
              </a:rPr>
              <a:t>Geographically Isolated</a:t>
            </a:r>
          </a:p>
          <a:p>
            <a:pPr lvl="1">
              <a:spcBef>
                <a:spcPts val="800"/>
              </a:spcBef>
            </a:pPr>
            <a:r>
              <a:rPr lang="en-US" sz="1733" dirty="0">
                <a:solidFill>
                  <a:schemeClr val="bg2"/>
                </a:solidFill>
              </a:rPr>
              <a:t>Seattle and Portland are surrounded by natural features that isolate them from other urban centers.</a:t>
            </a:r>
          </a:p>
          <a:p>
            <a:pPr>
              <a:spcBef>
                <a:spcPts val="800"/>
              </a:spcBef>
            </a:pPr>
            <a:r>
              <a:rPr lang="en-US" sz="1733" b="1" dirty="0">
                <a:solidFill>
                  <a:schemeClr val="bg2"/>
                </a:solidFill>
              </a:rPr>
              <a:t>Pacific Northwest I-5 Corridor Impacts </a:t>
            </a:r>
          </a:p>
          <a:p>
            <a:pPr lvl="1">
              <a:spcBef>
                <a:spcPts val="800"/>
              </a:spcBef>
            </a:pPr>
            <a:r>
              <a:rPr lang="en-US" sz="1733" dirty="0">
                <a:solidFill>
                  <a:schemeClr val="bg2"/>
                </a:solidFill>
              </a:rPr>
              <a:t>Seattle and Portland are within the I-5 corridor, which will likely receive heavy damage during a CSZ incident.</a:t>
            </a:r>
          </a:p>
          <a:p>
            <a:pPr>
              <a:spcBef>
                <a:spcPts val="800"/>
              </a:spcBef>
            </a:pPr>
            <a:r>
              <a:rPr lang="en-US" sz="1733" b="1" dirty="0">
                <a:solidFill>
                  <a:schemeClr val="bg2"/>
                </a:solidFill>
              </a:rPr>
              <a:t>Transportation Constraints</a:t>
            </a:r>
          </a:p>
          <a:p>
            <a:pPr lvl="1">
              <a:spcBef>
                <a:spcPts val="800"/>
              </a:spcBef>
            </a:pPr>
            <a:r>
              <a:rPr lang="en-US" sz="1733" dirty="0">
                <a:solidFill>
                  <a:schemeClr val="bg2"/>
                </a:solidFill>
              </a:rPr>
              <a:t>Damage to transportation infrastructure and debris clearance issues will hinder access to isolated communities and key infrastructure.</a:t>
            </a:r>
          </a:p>
          <a:p>
            <a:pPr>
              <a:spcBef>
                <a:spcPts val="800"/>
              </a:spcBef>
            </a:pPr>
            <a:r>
              <a:rPr lang="en-US" sz="1733" b="1" dirty="0">
                <a:solidFill>
                  <a:schemeClr val="bg2"/>
                </a:solidFill>
              </a:rPr>
              <a:t>Reception, Staging, Onward Movement, and Integration (RSOI)</a:t>
            </a:r>
          </a:p>
          <a:p>
            <a:pPr lvl="1">
              <a:spcBef>
                <a:spcPts val="800"/>
              </a:spcBef>
            </a:pPr>
            <a:r>
              <a:rPr lang="en-US" sz="1733" dirty="0">
                <a:solidFill>
                  <a:schemeClr val="bg2"/>
                </a:solidFill>
              </a:rPr>
              <a:t>Extensive impacts/scarcity of resources will require responders to be self-sustaining in terms of supplies/lodging. </a:t>
            </a:r>
          </a:p>
          <a:p>
            <a:pPr>
              <a:spcBef>
                <a:spcPts val="800"/>
              </a:spcBef>
            </a:pPr>
            <a:r>
              <a:rPr lang="en-US" sz="1733" b="1" dirty="0">
                <a:solidFill>
                  <a:schemeClr val="bg2"/>
                </a:solidFill>
              </a:rPr>
              <a:t>Private Sector Impacts</a:t>
            </a:r>
          </a:p>
          <a:p>
            <a:pPr lvl="1">
              <a:spcBef>
                <a:spcPts val="800"/>
              </a:spcBef>
            </a:pPr>
            <a:r>
              <a:rPr lang="en-US" sz="1733" dirty="0">
                <a:solidFill>
                  <a:schemeClr val="bg2"/>
                </a:solidFill>
              </a:rPr>
              <a:t>Private sector infrastructure (e.g., material handling, cold storage, temporary power, debris removal, financial infrastructure, and transportation systems) will be significantly impacted. </a:t>
            </a:r>
          </a:p>
          <a:p>
            <a:pPr>
              <a:spcBef>
                <a:spcPts val="800"/>
              </a:spcBef>
            </a:pPr>
            <a:r>
              <a:rPr lang="en-US" sz="1733" b="1" dirty="0">
                <a:solidFill>
                  <a:schemeClr val="bg2"/>
                </a:solidFill>
              </a:rPr>
              <a:t>Limited Availability of Resources</a:t>
            </a:r>
          </a:p>
          <a:p>
            <a:pPr lvl="1">
              <a:spcBef>
                <a:spcPts val="800"/>
              </a:spcBef>
            </a:pPr>
            <a:r>
              <a:rPr lang="en-US" sz="1733" dirty="0">
                <a:solidFill>
                  <a:schemeClr val="bg2"/>
                </a:solidFill>
              </a:rPr>
              <a:t>Public and private sector resources activated through contracts/MOUs/EMAC will quickly diminish.</a:t>
            </a:r>
          </a:p>
          <a:p>
            <a:endParaRPr lang="en-US" sz="2000" kern="1200" dirty="0">
              <a:solidFill>
                <a:srgbClr val="070000"/>
              </a:solidFill>
              <a:latin typeface="Times"/>
              <a:ea typeface="Calibri" pitchFamily="34" charset="0"/>
              <a:cs typeface="Times New Roman" pitchFamily="18" charset="0"/>
            </a:endParaRPr>
          </a:p>
        </p:txBody>
      </p:sp>
      <p:sp>
        <p:nvSpPr>
          <p:cNvPr id="4" name="Slide Number Placeholder 3"/>
          <p:cNvSpPr>
            <a:spLocks noGrp="1"/>
          </p:cNvSpPr>
          <p:nvPr>
            <p:ph type="sldNum" sz="quarter" idx="10"/>
          </p:nvPr>
        </p:nvSpPr>
        <p:spPr/>
        <p:txBody>
          <a:bodyPr/>
          <a:lstStyle/>
          <a:p>
            <a:pPr marL="0" marR="0" lvl="0" indent="0" algn="r" defTabSz="908231" rtl="0" eaLnBrk="0" fontAlgn="base" latinLnBrk="0" hangingPunct="0">
              <a:lnSpc>
                <a:spcPct val="100000"/>
              </a:lnSpc>
              <a:spcBef>
                <a:spcPct val="0"/>
              </a:spcBef>
              <a:spcAft>
                <a:spcPct val="0"/>
              </a:spcAft>
              <a:buClrTx/>
              <a:buSzTx/>
              <a:buFontTx/>
              <a:buNone/>
              <a:tabLst/>
              <a:defRPr/>
            </a:pPr>
            <a:fld id="{BD82928D-534E-4DE0-8E30-6844BDA8FA5C}"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08231"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987488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lstStyle/>
          <a:p>
            <a:pPr lvl="0">
              <a:spcAft>
                <a:spcPts val="600"/>
              </a:spcAft>
              <a:buFont typeface="Wingdings" panose="05000000000000000000" pitchFamily="2" charset="2"/>
              <a:buNone/>
              <a:defRPr/>
            </a:pPr>
            <a:r>
              <a:rPr lang="en-US" dirty="0">
                <a:solidFill>
                  <a:srgbClr val="1B587C"/>
                </a:solidFill>
              </a:rPr>
              <a:t>2013/17 Mission Statement: </a:t>
            </a:r>
          </a:p>
          <a:p>
            <a:pPr marL="171450" lvl="0" indent="-171450">
              <a:spcAft>
                <a:spcPts val="600"/>
              </a:spcAft>
              <a:buFont typeface="Arial" panose="020B0604020202020204" pitchFamily="34" charset="0"/>
              <a:buChar char="•"/>
              <a:defRPr/>
            </a:pPr>
            <a:r>
              <a:rPr lang="en-US" dirty="0">
                <a:solidFill>
                  <a:srgbClr val="1B587C"/>
                </a:solidFill>
              </a:rPr>
              <a:t>Provide immediate federal support and resources to the impacted states in order to save and sustain life. Set the conditions for transition to long-term recovery from a Cascadia Subduction Zone (CSZ) earthquake and tsunami</a:t>
            </a:r>
            <a:r>
              <a:rPr lang="en-US" b="1" dirty="0">
                <a:solidFill>
                  <a:srgbClr val="1B587C"/>
                </a:solidFill>
              </a:rPr>
              <a:t>.  (Inclusion of tribes and newer doctrine…aligned with AHP/ARP) </a:t>
            </a:r>
          </a:p>
          <a:p>
            <a:pPr marL="0" lvl="0" indent="0">
              <a:spcAft>
                <a:spcPts val="600"/>
              </a:spcAft>
              <a:buFont typeface="Arial" panose="020B0604020202020204" pitchFamily="34" charset="0"/>
              <a:buNone/>
              <a:defRPr/>
            </a:pPr>
            <a:endParaRPr lang="en-US" dirty="0">
              <a:solidFill>
                <a:srgbClr val="1B587C"/>
              </a:solidFill>
            </a:endParaRPr>
          </a:p>
          <a:p>
            <a:pPr marL="0" lvl="0" indent="0">
              <a:spcAft>
                <a:spcPts val="600"/>
              </a:spcAft>
              <a:buFont typeface="Arial" panose="020B0604020202020204" pitchFamily="34" charset="0"/>
              <a:buNone/>
              <a:defRPr/>
            </a:pPr>
            <a:r>
              <a:rPr lang="en-US" dirty="0">
                <a:solidFill>
                  <a:srgbClr val="1B587C"/>
                </a:solidFill>
              </a:rPr>
              <a:t>2013/17 Senior Leader’s Intent</a:t>
            </a:r>
          </a:p>
          <a:p>
            <a:pPr marL="171450" lvl="0" indent="-171450">
              <a:spcAft>
                <a:spcPts val="600"/>
              </a:spcAft>
              <a:buFont typeface="Arial" panose="020B0604020202020204" pitchFamily="34" charset="0"/>
              <a:buChar char="•"/>
              <a:defRPr/>
            </a:pPr>
            <a:r>
              <a:rPr lang="en-US" dirty="0">
                <a:solidFill>
                  <a:srgbClr val="1B587C"/>
                </a:solidFill>
              </a:rPr>
              <a:t>Provide immediate disaster support to the Region X states impacted by a Cascadia Subduction Zone (CSZ) earthquake and tsunami.  </a:t>
            </a:r>
            <a:r>
              <a:rPr lang="en-US" b="1" dirty="0">
                <a:solidFill>
                  <a:srgbClr val="1B587C"/>
                </a:solidFill>
              </a:rPr>
              <a:t>(Put and emphasis on Prioritized) </a:t>
            </a:r>
          </a:p>
          <a:p>
            <a:pPr marL="0" lvl="0" indent="0">
              <a:spcAft>
                <a:spcPts val="600"/>
              </a:spcAft>
              <a:buFont typeface="Arial" panose="020B0604020202020204" pitchFamily="34" charset="0"/>
              <a:buNone/>
              <a:defRPr/>
            </a:pPr>
            <a:endParaRPr lang="en-US" dirty="0">
              <a:solidFill>
                <a:srgbClr val="1B587C"/>
              </a:solidFill>
            </a:endParaRPr>
          </a:p>
          <a:p>
            <a:pPr marL="0" lvl="0" indent="0">
              <a:spcAft>
                <a:spcPts val="600"/>
              </a:spcAft>
              <a:buFont typeface="Arial" panose="020B0604020202020204" pitchFamily="34" charset="0"/>
              <a:buNone/>
              <a:defRPr/>
            </a:pPr>
            <a:r>
              <a:rPr lang="en-US" dirty="0">
                <a:solidFill>
                  <a:srgbClr val="1B587C"/>
                </a:solidFill>
              </a:rPr>
              <a:t>2013/17 End States</a:t>
            </a:r>
          </a:p>
          <a:p>
            <a:pPr marL="171450" lvl="0" indent="-171450">
              <a:spcAft>
                <a:spcPts val="600"/>
              </a:spcAft>
              <a:buFont typeface="Arial" panose="020B0604020202020204" pitchFamily="34" charset="0"/>
              <a:buChar char="•"/>
              <a:defRPr/>
            </a:pPr>
            <a:r>
              <a:rPr lang="en-US" dirty="0">
                <a:solidFill>
                  <a:srgbClr val="1B587C"/>
                </a:solidFill>
              </a:rPr>
              <a:t>Provide prioritized, rapid, and sustained support to the Region 10 states impacted by a CSZ earthquake and tsunami.  </a:t>
            </a:r>
            <a:r>
              <a:rPr lang="en-US" b="1" dirty="0">
                <a:solidFill>
                  <a:srgbClr val="1B587C"/>
                </a:solidFill>
              </a:rPr>
              <a:t>(Inclusion of community lifelines) </a:t>
            </a:r>
          </a:p>
        </p:txBody>
      </p:sp>
      <p:sp>
        <p:nvSpPr>
          <p:cNvPr id="4" name="Slide Number Placeholder 3"/>
          <p:cNvSpPr>
            <a:spLocks noGrp="1"/>
          </p:cNvSpPr>
          <p:nvPr>
            <p:ph type="sldNum" sz="quarter" idx="10"/>
          </p:nvPr>
        </p:nvSpPr>
        <p:spPr/>
        <p:txBody>
          <a:bodyPr/>
          <a:lstStyle/>
          <a:p>
            <a:fld id="{B3B6F59B-96A9-4F5D-B9CD-6E6617A50B74}"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866144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pPr marL="0" marR="0" lvl="0" indent="0" algn="r" defTabSz="899848" rtl="0" eaLnBrk="0" fontAlgn="base" latinLnBrk="0" hangingPunct="0">
              <a:lnSpc>
                <a:spcPct val="100000"/>
              </a:lnSpc>
              <a:spcBef>
                <a:spcPct val="0"/>
              </a:spcBef>
              <a:spcAft>
                <a:spcPct val="0"/>
              </a:spcAft>
              <a:buClrTx/>
              <a:buSzTx/>
              <a:buFontTx/>
              <a:buNone/>
              <a:tabLst/>
              <a:defRPr/>
            </a:pPr>
            <a:fld id="{24822901-0C4F-41B3-AE8C-453B7DA18ADD}"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899848"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1005791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rgbClr val="333333"/>
                </a:solidFill>
                <a:effectLst/>
                <a:latin typeface="Times" pitchFamily="18" charset="0"/>
                <a:ea typeface="+mn-ea"/>
                <a:cs typeface="+mn-cs"/>
              </a:rPr>
              <a:t>Reflective of hub and spoke, reduced point-to-point elements </a:t>
            </a:r>
          </a:p>
          <a:p>
            <a:pPr marL="171450" lvl="0" indent="-171450">
              <a:buFont typeface="Arial" panose="020B0604020202020204" pitchFamily="34" charset="0"/>
              <a:buChar char="•"/>
            </a:pPr>
            <a:r>
              <a:rPr lang="en-US" sz="1200" kern="1200" dirty="0">
                <a:solidFill>
                  <a:srgbClr val="333333"/>
                </a:solidFill>
                <a:effectLst/>
                <a:latin typeface="Times" pitchFamily="18" charset="0"/>
                <a:ea typeface="+mn-ea"/>
                <a:cs typeface="+mn-cs"/>
              </a:rPr>
              <a:t>Prioritizes ISBs and FSAs with some exceptions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Logistics nodes are pre-identified and prioritized for assessment and phased reopening</a:t>
            </a:r>
          </a:p>
          <a:p>
            <a:pPr marL="171450" lvl="0" indent="-171450">
              <a:buFont typeface="Arial" panose="020B0604020202020204" pitchFamily="34" charset="0"/>
              <a:buChar char="•"/>
            </a:pPr>
            <a:r>
              <a:rPr lang="en-US" sz="1200" kern="1200" dirty="0">
                <a:solidFill>
                  <a:srgbClr val="333333"/>
                </a:solidFill>
                <a:effectLst/>
                <a:latin typeface="Times" pitchFamily="18" charset="0"/>
                <a:ea typeface="+mn-ea"/>
                <a:cs typeface="+mn-cs"/>
              </a:rPr>
              <a:t>Establishes channels out of the I-5/Inland GRA to support immediate life safety and enabling capabilities for both coastal and I-5 corridor, including identification and support of isolated communities in the impacted area</a:t>
            </a:r>
          </a:p>
          <a:p>
            <a:pPr marL="171450" lvl="0" indent="-171450">
              <a:buFont typeface="Arial" panose="020B0604020202020204" pitchFamily="34" charset="0"/>
              <a:buChar char="•"/>
            </a:pPr>
            <a:r>
              <a:rPr lang="en-US" sz="1200" kern="1200" dirty="0">
                <a:solidFill>
                  <a:srgbClr val="333333"/>
                </a:solidFill>
                <a:effectLst/>
                <a:latin typeface="Times" pitchFamily="18" charset="0"/>
                <a:ea typeface="+mn-ea"/>
                <a:cs typeface="+mn-cs"/>
              </a:rPr>
              <a:t>Moves RSOI out of the impacted region</a:t>
            </a:r>
          </a:p>
          <a:p>
            <a:endParaRPr lang="en-US" dirty="0"/>
          </a:p>
        </p:txBody>
      </p:sp>
      <p:sp>
        <p:nvSpPr>
          <p:cNvPr id="4" name="Slide Number Placeholder 3"/>
          <p:cNvSpPr>
            <a:spLocks noGrp="1"/>
          </p:cNvSpPr>
          <p:nvPr>
            <p:ph type="sldNum" sz="quarter" idx="5"/>
          </p:nvPr>
        </p:nvSpPr>
        <p:spPr/>
        <p:txBody>
          <a:bodyPr/>
          <a:lstStyle/>
          <a:p>
            <a:pPr>
              <a:defRPr/>
            </a:pPr>
            <a:fld id="{AA8F13FD-D6D5-411C-965A-C2853875E5D7}" type="slidenum">
              <a:rPr lang="en-US" smtClean="0"/>
              <a:pPr>
                <a:defRPr/>
              </a:pPr>
              <a:t>25</a:t>
            </a:fld>
            <a:endParaRPr lang="en-US" dirty="0"/>
          </a:p>
        </p:txBody>
      </p:sp>
    </p:spTree>
    <p:extLst>
      <p:ext uri="{BB962C8B-B14F-4D97-AF65-F5344CB8AC3E}">
        <p14:creationId xmlns:p14="http://schemas.microsoft.com/office/powerpoint/2010/main" val="2352057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lstStyle/>
          <a:p>
            <a:r>
              <a:rPr lang="en-US" sz="1200" u="sng" kern="1200" dirty="0">
                <a:solidFill>
                  <a:srgbClr val="333333"/>
                </a:solidFill>
                <a:effectLst/>
                <a:latin typeface="Times" pitchFamily="18" charset="0"/>
                <a:ea typeface="+mn-ea"/>
                <a:cs typeface="+mn-cs"/>
              </a:rPr>
              <a:t>2a emphasis: </a:t>
            </a:r>
            <a:endParaRPr lang="en-US" sz="1200" kern="1200" dirty="0">
              <a:solidFill>
                <a:srgbClr val="333333"/>
              </a:solidFill>
              <a:effectLst/>
              <a:latin typeface="Times" pitchFamily="18" charset="0"/>
              <a:ea typeface="+mn-ea"/>
              <a:cs typeface="+mn-cs"/>
            </a:endParaRPr>
          </a:p>
          <a:p>
            <a:pPr lvl="0"/>
            <a:r>
              <a:rPr lang="en-US" sz="1200" kern="1200" dirty="0">
                <a:solidFill>
                  <a:srgbClr val="333333"/>
                </a:solidFill>
                <a:effectLst/>
                <a:latin typeface="Times" pitchFamily="18" charset="0"/>
                <a:ea typeface="+mn-ea"/>
                <a:cs typeface="+mn-cs"/>
              </a:rPr>
              <a:t>Initial push balance of life saving and enabling resources to support establishment of logistics nodes</a:t>
            </a:r>
          </a:p>
          <a:p>
            <a:pPr lvl="0"/>
            <a:r>
              <a:rPr lang="en-US" sz="1200" kern="1200" dirty="0">
                <a:solidFill>
                  <a:srgbClr val="333333"/>
                </a:solidFill>
                <a:effectLst/>
                <a:latin typeface="Times" pitchFamily="18" charset="0"/>
                <a:ea typeface="+mn-ea"/>
                <a:cs typeface="+mn-cs"/>
              </a:rPr>
              <a:t>Lifesaving directly to FSAs supporting all impacted communities</a:t>
            </a:r>
          </a:p>
          <a:p>
            <a:pPr lvl="0"/>
            <a:r>
              <a:rPr lang="en-US" sz="1200" kern="1200" dirty="0">
                <a:solidFill>
                  <a:srgbClr val="333333"/>
                </a:solidFill>
                <a:effectLst/>
                <a:latin typeface="Times" pitchFamily="18" charset="0"/>
                <a:ea typeface="+mn-ea"/>
                <a:cs typeface="+mn-cs"/>
              </a:rPr>
              <a:t>Identification of isolated communities throughout the impacted area</a:t>
            </a:r>
          </a:p>
          <a:p>
            <a:pPr lvl="0"/>
            <a:r>
              <a:rPr lang="en-US" sz="1200" kern="1200" dirty="0">
                <a:solidFill>
                  <a:srgbClr val="333333"/>
                </a:solidFill>
                <a:effectLst/>
                <a:latin typeface="Times" pitchFamily="18" charset="0"/>
                <a:ea typeface="+mn-ea"/>
                <a:cs typeface="+mn-cs"/>
              </a:rPr>
              <a:t>Staging of life sustaining capabilities – not yet bringing in stabilization resources</a:t>
            </a:r>
          </a:p>
        </p:txBody>
      </p:sp>
      <p:sp>
        <p:nvSpPr>
          <p:cNvPr id="4" name="Slide Number Placeholder 3"/>
          <p:cNvSpPr>
            <a:spLocks noGrp="1"/>
          </p:cNvSpPr>
          <p:nvPr>
            <p:ph type="sldNum" sz="quarter" idx="5"/>
          </p:nvPr>
        </p:nvSpPr>
        <p:spPr/>
        <p:txBody>
          <a:bodyPr/>
          <a:lstStyle/>
          <a:p>
            <a:pPr>
              <a:defRPr/>
            </a:pPr>
            <a:fld id="{AA8F13FD-D6D5-411C-965A-C2853875E5D7}" type="slidenum">
              <a:rPr lang="en-US" smtClean="0"/>
              <a:pPr>
                <a:defRPr/>
              </a:pPr>
              <a:t>26</a:t>
            </a:fld>
            <a:endParaRPr lang="en-US" dirty="0"/>
          </a:p>
        </p:txBody>
      </p:sp>
    </p:spTree>
    <p:extLst>
      <p:ext uri="{BB962C8B-B14F-4D97-AF65-F5344CB8AC3E}">
        <p14:creationId xmlns:p14="http://schemas.microsoft.com/office/powerpoint/2010/main" val="1567016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lstStyle/>
          <a:p>
            <a:r>
              <a:rPr lang="en-US" sz="1200" u="sng" kern="1200" dirty="0">
                <a:solidFill>
                  <a:srgbClr val="333333"/>
                </a:solidFill>
                <a:effectLst/>
                <a:latin typeface="Times" pitchFamily="18" charset="0"/>
                <a:ea typeface="+mn-ea"/>
                <a:cs typeface="+mn-cs"/>
              </a:rPr>
              <a:t>2b emphasis: </a:t>
            </a:r>
            <a:endParaRPr lang="en-US" sz="1200" kern="1200" dirty="0">
              <a:solidFill>
                <a:srgbClr val="333333"/>
              </a:solidFill>
              <a:effectLst/>
              <a:latin typeface="Times" pitchFamily="18" charset="0"/>
              <a:ea typeface="+mn-ea"/>
              <a:cs typeface="+mn-cs"/>
            </a:endParaRPr>
          </a:p>
          <a:p>
            <a:pPr lvl="0"/>
            <a:r>
              <a:rPr lang="en-US" sz="1200" kern="1200" dirty="0">
                <a:solidFill>
                  <a:srgbClr val="333333"/>
                </a:solidFill>
                <a:effectLst/>
                <a:latin typeface="Times" pitchFamily="18" charset="0"/>
                <a:ea typeface="+mn-ea"/>
                <a:cs typeface="+mn-cs"/>
              </a:rPr>
              <a:t>Life-sustaining starts moving into the impacted area</a:t>
            </a:r>
          </a:p>
          <a:p>
            <a:pPr lvl="0"/>
            <a:r>
              <a:rPr lang="en-US" sz="1200" kern="1200" dirty="0">
                <a:solidFill>
                  <a:srgbClr val="333333"/>
                </a:solidFill>
                <a:effectLst/>
                <a:latin typeface="Times" pitchFamily="18" charset="0"/>
                <a:ea typeface="+mn-ea"/>
                <a:cs typeface="+mn-cs"/>
              </a:rPr>
              <a:t>Stabilization starts moving into the ISBs</a:t>
            </a:r>
          </a:p>
          <a:p>
            <a:pPr lvl="0"/>
            <a:r>
              <a:rPr lang="en-US" sz="1200" kern="1200" dirty="0">
                <a:solidFill>
                  <a:srgbClr val="333333"/>
                </a:solidFill>
                <a:effectLst/>
                <a:latin typeface="Times" pitchFamily="18" charset="0"/>
                <a:ea typeface="+mn-ea"/>
                <a:cs typeface="+mn-cs"/>
              </a:rPr>
              <a:t>Emphasis on phasing based on priorities </a:t>
            </a:r>
            <a:endParaRPr lang="en-US" dirty="0"/>
          </a:p>
        </p:txBody>
      </p:sp>
      <p:sp>
        <p:nvSpPr>
          <p:cNvPr id="4" name="Slide Number Placeholder 3"/>
          <p:cNvSpPr>
            <a:spLocks noGrp="1"/>
          </p:cNvSpPr>
          <p:nvPr>
            <p:ph type="sldNum" sz="quarter" idx="5"/>
          </p:nvPr>
        </p:nvSpPr>
        <p:spPr/>
        <p:txBody>
          <a:bodyPr/>
          <a:lstStyle/>
          <a:p>
            <a:pPr>
              <a:defRPr/>
            </a:pPr>
            <a:fld id="{AA8F13FD-D6D5-411C-965A-C2853875E5D7}" type="slidenum">
              <a:rPr lang="en-US" smtClean="0"/>
              <a:pPr>
                <a:defRPr/>
              </a:pPr>
              <a:t>27</a:t>
            </a:fld>
            <a:endParaRPr lang="en-US" dirty="0"/>
          </a:p>
        </p:txBody>
      </p:sp>
    </p:spTree>
    <p:extLst>
      <p:ext uri="{BB962C8B-B14F-4D97-AF65-F5344CB8AC3E}">
        <p14:creationId xmlns:p14="http://schemas.microsoft.com/office/powerpoint/2010/main" val="3724769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Steady State and Planned COOP locations</a:t>
            </a:r>
          </a:p>
          <a:p>
            <a:pPr marL="171450" indent="-171450">
              <a:buFont typeface="Arial" panose="020B0604020202020204" pitchFamily="34" charset="0"/>
              <a:buChar char="•"/>
            </a:pPr>
            <a:r>
              <a:rPr lang="en-US" dirty="0"/>
              <a:t>OEM SECC is the planned IOF location</a:t>
            </a:r>
          </a:p>
          <a:p>
            <a:pPr marL="171450" indent="-171450">
              <a:buFont typeface="Arial" panose="020B0604020202020204" pitchFamily="34" charset="0"/>
              <a:buChar char="•"/>
            </a:pPr>
            <a:r>
              <a:rPr lang="en-US" dirty="0"/>
              <a:t>GRAs and Branches updated</a:t>
            </a:r>
          </a:p>
        </p:txBody>
      </p:sp>
      <p:sp>
        <p:nvSpPr>
          <p:cNvPr id="4" name="Slide Number Placeholder 3"/>
          <p:cNvSpPr>
            <a:spLocks noGrp="1"/>
          </p:cNvSpPr>
          <p:nvPr>
            <p:ph type="sldNum" sz="quarter" idx="5"/>
          </p:nvPr>
        </p:nvSpPr>
        <p:spPr/>
        <p:txBody>
          <a:bodyPr/>
          <a:lstStyle/>
          <a:p>
            <a:pPr>
              <a:defRPr/>
            </a:pPr>
            <a:fld id="{AA8F13FD-D6D5-411C-965A-C2853875E5D7}" type="slidenum">
              <a:rPr lang="en-US" smtClean="0"/>
              <a:pPr>
                <a:defRPr/>
              </a:pPr>
              <a:t>28</a:t>
            </a:fld>
            <a:endParaRPr lang="en-US" dirty="0"/>
          </a:p>
        </p:txBody>
      </p:sp>
    </p:spTree>
    <p:extLst>
      <p:ext uri="{BB962C8B-B14F-4D97-AF65-F5344CB8AC3E}">
        <p14:creationId xmlns:p14="http://schemas.microsoft.com/office/powerpoint/2010/main" val="2766988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lstStyle/>
          <a:p>
            <a:pPr marL="117475" indent="-117475" eaLnBrk="1" fontAlgn="auto" hangingPunct="1">
              <a:spcBef>
                <a:spcPts val="0"/>
              </a:spcBef>
              <a:spcAft>
                <a:spcPts val="0"/>
              </a:spcAft>
              <a:buFont typeface="Arial" pitchFamily="34" charset="0"/>
              <a:buChar char="•"/>
            </a:pPr>
            <a:r>
              <a:rPr lang="en-US" sz="1200" dirty="0">
                <a:solidFill>
                  <a:prstClr val="black"/>
                </a:solidFill>
              </a:rPr>
              <a:t>FSA in Eugene and APOD in PDX prioritized for assessment and repair to become operational (by 48-72hr mark) ISBs online almost immediately</a:t>
            </a:r>
          </a:p>
          <a:p>
            <a:pPr marL="574675" lvl="1" indent="-117475" eaLnBrk="1" fontAlgn="auto" hangingPunct="1">
              <a:spcBef>
                <a:spcPts val="0"/>
              </a:spcBef>
              <a:spcAft>
                <a:spcPts val="0"/>
              </a:spcAft>
              <a:buFont typeface="Arial" pitchFamily="34" charset="0"/>
              <a:buChar char="•"/>
            </a:pPr>
            <a:r>
              <a:rPr lang="en-US" sz="1200" dirty="0">
                <a:solidFill>
                  <a:prstClr val="black"/>
                </a:solidFill>
              </a:rPr>
              <a:t>PDX – not confident it can fully operate as an FSA due to anticipated impacts, but intend to utilize as such</a:t>
            </a:r>
          </a:p>
          <a:p>
            <a:pPr marL="117475" indent="-117475" eaLnBrk="1" fontAlgn="auto" hangingPunct="1">
              <a:spcBef>
                <a:spcPts val="0"/>
              </a:spcBef>
              <a:spcAft>
                <a:spcPts val="0"/>
              </a:spcAft>
              <a:buFont typeface="Arial" pitchFamily="34" charset="0"/>
              <a:buChar char="•"/>
            </a:pPr>
            <a:r>
              <a:rPr lang="en-US" sz="1200" dirty="0">
                <a:solidFill>
                  <a:prstClr val="black"/>
                </a:solidFill>
              </a:rPr>
              <a:t>ISBs – high priority, anticipate minimal damages – get up and running</a:t>
            </a:r>
          </a:p>
          <a:p>
            <a:pPr marL="574675" lvl="1" indent="-117475" eaLnBrk="1" fontAlgn="auto" hangingPunct="1">
              <a:spcBef>
                <a:spcPts val="0"/>
              </a:spcBef>
              <a:spcAft>
                <a:spcPts val="0"/>
              </a:spcAft>
              <a:buFont typeface="Arial" pitchFamily="34" charset="0"/>
              <a:buChar char="•"/>
            </a:pPr>
            <a:r>
              <a:rPr lang="en-US" sz="1200" dirty="0">
                <a:solidFill>
                  <a:prstClr val="black"/>
                </a:solidFill>
              </a:rPr>
              <a:t>Add ’l ISB in Boise, staging and force multiplier</a:t>
            </a:r>
          </a:p>
          <a:p>
            <a:pPr marL="574675" marR="0" lvl="1" indent="-1174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solidFill>
                  <a:prstClr val="black"/>
                </a:solidFill>
              </a:rPr>
              <a:t>If other APODs are able to be opened right away, will employ immediately (assumes assessed and can support staging ops)</a:t>
            </a:r>
          </a:p>
          <a:p>
            <a:pPr marL="117475" indent="-117475" eaLnBrk="1" fontAlgn="auto" hangingPunct="1">
              <a:spcBef>
                <a:spcPts val="0"/>
              </a:spcBef>
              <a:spcAft>
                <a:spcPts val="0"/>
              </a:spcAft>
              <a:buFont typeface="Arial" pitchFamily="34" charset="0"/>
              <a:buChar char="•"/>
            </a:pPr>
            <a:r>
              <a:rPr lang="en-US" sz="1200" kern="1200" dirty="0">
                <a:solidFill>
                  <a:prstClr val="black"/>
                </a:solidFill>
                <a:latin typeface="Times" pitchFamily="18" charset="0"/>
                <a:ea typeface="+mn-ea"/>
                <a:cs typeface="+mn-cs"/>
              </a:rPr>
              <a:t>Deploy lifesaving and enabling assets directly to the I-5/Inland GRA (FSA and PDX)</a:t>
            </a:r>
          </a:p>
          <a:p>
            <a:pPr marL="574675" lvl="1" indent="-117475" eaLnBrk="1" fontAlgn="auto" hangingPunct="1">
              <a:spcBef>
                <a:spcPts val="0"/>
              </a:spcBef>
              <a:spcAft>
                <a:spcPts val="0"/>
              </a:spcAft>
              <a:buFont typeface="Arial" pitchFamily="34" charset="0"/>
              <a:buChar char="•"/>
            </a:pPr>
            <a:r>
              <a:rPr lang="en-US" sz="1200" kern="1200" dirty="0">
                <a:solidFill>
                  <a:prstClr val="black"/>
                </a:solidFill>
                <a:latin typeface="Times" pitchFamily="18" charset="0"/>
                <a:ea typeface="+mn-ea"/>
                <a:cs typeface="+mn-cs"/>
              </a:rPr>
              <a:t>Provide lifesaving and initiate ability to stage the I-5/inland and coastal GRA</a:t>
            </a:r>
          </a:p>
          <a:p>
            <a:pPr marL="574675" marR="0" lvl="1" indent="-1174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solidFill>
                  <a:prstClr val="black"/>
                </a:solidFill>
              </a:rPr>
              <a:t>ID isolated communities, prepare to support or evacuate</a:t>
            </a:r>
          </a:p>
          <a:p>
            <a:pPr marL="117475" marR="0" lvl="0" indent="-1174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solidFill>
                  <a:prstClr val="black"/>
                </a:solidFill>
              </a:rPr>
              <a:t>Support medical and emergency evacuation to established safe areas – setting the stage for counterflow (planning is ongoing)</a:t>
            </a:r>
            <a:endParaRPr lang="en-US" sz="1200" kern="1200" dirty="0">
              <a:solidFill>
                <a:prstClr val="black"/>
              </a:solidFill>
              <a:latin typeface="Times" pitchFamily="18" charset="0"/>
              <a:ea typeface="+mn-ea"/>
              <a:cs typeface="+mn-cs"/>
            </a:endParaRPr>
          </a:p>
          <a:p>
            <a:pPr marL="117475" indent="-117475" eaLnBrk="1" fontAlgn="auto" hangingPunct="1">
              <a:spcBef>
                <a:spcPts val="0"/>
              </a:spcBef>
              <a:spcAft>
                <a:spcPts val="0"/>
              </a:spcAft>
              <a:buFont typeface="Arial" pitchFamily="34" charset="0"/>
              <a:buChar char="•"/>
            </a:pPr>
            <a:r>
              <a:rPr lang="en-US" sz="1200" dirty="0">
                <a:solidFill>
                  <a:prstClr val="black"/>
                </a:solidFill>
              </a:rPr>
              <a:t>Employ remote sensing assets to verify anticipated damage and establish SA.</a:t>
            </a:r>
            <a:endParaRPr lang="en-US" sz="1200" kern="1200" dirty="0">
              <a:solidFill>
                <a:prstClr val="black"/>
              </a:solidFill>
              <a:latin typeface="Times" pitchFamily="18" charset="0"/>
              <a:ea typeface="+mn-ea"/>
              <a:cs typeface="+mn-cs"/>
            </a:endParaRPr>
          </a:p>
          <a:p>
            <a:pPr marL="117475" indent="-117475" eaLnBrk="1" fontAlgn="auto" hangingPunct="1">
              <a:spcBef>
                <a:spcPts val="0"/>
              </a:spcBef>
              <a:spcAft>
                <a:spcPts val="0"/>
              </a:spcAft>
              <a:buFont typeface="Arial" pitchFamily="34" charset="0"/>
              <a:buChar char="•"/>
            </a:pPr>
            <a:r>
              <a:rPr lang="en-US" sz="1200" kern="1200" dirty="0">
                <a:solidFill>
                  <a:prstClr val="black"/>
                </a:solidFill>
                <a:latin typeface="Times" pitchFamily="18" charset="0"/>
                <a:ea typeface="+mn-ea"/>
                <a:cs typeface="+mn-cs"/>
              </a:rPr>
              <a:t>Deploy federal maritime platforms to support and expand operations</a:t>
            </a:r>
          </a:p>
          <a:p>
            <a:pPr marL="117475" indent="-117475" eaLnBrk="1" fontAlgn="auto" hangingPunct="1">
              <a:spcBef>
                <a:spcPts val="0"/>
              </a:spcBef>
              <a:spcAft>
                <a:spcPts val="0"/>
              </a:spcAft>
              <a:buFont typeface="Arial" pitchFamily="34" charset="0"/>
              <a:buChar char="•"/>
            </a:pPr>
            <a:r>
              <a:rPr lang="en-US" sz="1200" kern="1200" dirty="0">
                <a:solidFill>
                  <a:prstClr val="black"/>
                </a:solidFill>
                <a:latin typeface="Times" pitchFamily="18" charset="0"/>
                <a:ea typeface="+mn-ea"/>
                <a:cs typeface="+mn-cs"/>
              </a:rPr>
              <a:t>Enabling resources covered in concept of support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Phase 2a ends when the UCGs in Washington and Oregon are operational, when ISBs and FSAs for both states are established, and when the UACG (Unified Area Coordination Group) is activated </a:t>
            </a:r>
            <a:endParaRPr lang="en-US" sz="1200" kern="1200" dirty="0">
              <a:solidFill>
                <a:prstClr val="black"/>
              </a:solidFill>
              <a:latin typeface="Times" pitchFamily="18"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AA8F13FD-D6D5-411C-965A-C2853875E5D7}" type="slidenum">
              <a:rPr lang="en-US" smtClean="0"/>
              <a:pPr>
                <a:defRPr/>
              </a:pPr>
              <a:t>29</a:t>
            </a:fld>
            <a:endParaRPr lang="en-US" dirty="0"/>
          </a:p>
        </p:txBody>
      </p:sp>
    </p:spTree>
    <p:extLst>
      <p:ext uri="{BB962C8B-B14F-4D97-AF65-F5344CB8AC3E}">
        <p14:creationId xmlns:p14="http://schemas.microsoft.com/office/powerpoint/2010/main" val="4105404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lstStyle/>
          <a:p>
            <a:pPr eaLnBrk="1" fontAlgn="auto" hangingPunct="1">
              <a:spcBef>
                <a:spcPts val="0"/>
              </a:spcBef>
              <a:spcAft>
                <a:spcPts val="0"/>
              </a:spcAft>
            </a:pPr>
            <a:r>
              <a:rPr lang="en-US" sz="1200" b="1" u="sng" kern="1200" dirty="0">
                <a:solidFill>
                  <a:prstClr val="black"/>
                </a:solidFill>
                <a:latin typeface="Times" pitchFamily="18" charset="0"/>
                <a:ea typeface="+mn-ea"/>
                <a:cs typeface="+mn-cs"/>
              </a:rPr>
              <a:t>Phase 2b </a:t>
            </a:r>
          </a:p>
          <a:p>
            <a:pPr marL="117475" indent="-117475" eaLnBrk="1" fontAlgn="auto" hangingPunct="1">
              <a:spcBef>
                <a:spcPts val="0"/>
              </a:spcBef>
              <a:spcAft>
                <a:spcPts val="0"/>
              </a:spcAft>
              <a:buFont typeface="Arial" pitchFamily="34" charset="0"/>
              <a:buChar char="•"/>
            </a:pPr>
            <a:r>
              <a:rPr lang="en-US" sz="1200" kern="1200" dirty="0">
                <a:solidFill>
                  <a:prstClr val="black"/>
                </a:solidFill>
                <a:latin typeface="Times" pitchFamily="18" charset="0"/>
                <a:ea typeface="+mn-ea"/>
                <a:cs typeface="+mn-cs"/>
              </a:rPr>
              <a:t>APODs up - employ lifesaving/life-sustaining capabilities and resources to the Coastal GRA and Isolated Communities by air</a:t>
            </a:r>
          </a:p>
          <a:p>
            <a:pPr marL="117475" indent="-117475" eaLnBrk="1" fontAlgn="auto" hangingPunct="1">
              <a:spcBef>
                <a:spcPts val="0"/>
              </a:spcBef>
              <a:spcAft>
                <a:spcPts val="0"/>
              </a:spcAft>
              <a:buFont typeface="Arial" pitchFamily="34" charset="0"/>
              <a:buChar char="•"/>
            </a:pPr>
            <a:r>
              <a:rPr lang="en-US" sz="1200" dirty="0">
                <a:solidFill>
                  <a:prstClr val="black"/>
                </a:solidFill>
              </a:rPr>
              <a:t>Assess and stabilize critical logistics, transportation, communications nodes to expand response operations.</a:t>
            </a:r>
          </a:p>
          <a:p>
            <a:pPr marL="117475" marR="0" lvl="0" indent="-1174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solidFill>
                  <a:prstClr val="black"/>
                </a:solidFill>
              </a:rPr>
              <a:t>Support medical and emergency evacuation to established safe areas</a:t>
            </a:r>
          </a:p>
          <a:p>
            <a:pPr marL="117475" marR="0" lvl="0" indent="-1174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solidFill>
                  <a:prstClr val="black"/>
                </a:solidFill>
              </a:rPr>
              <a:t>Provide support to isolated communities when evacuation is not possible</a:t>
            </a:r>
            <a:endParaRPr lang="en-US" sz="1200" kern="1200" dirty="0">
              <a:solidFill>
                <a:prstClr val="black"/>
              </a:solidFill>
              <a:latin typeface="Times" pitchFamily="18" charset="0"/>
              <a:ea typeface="+mn-ea"/>
              <a:cs typeface="+mn-cs"/>
            </a:endParaRPr>
          </a:p>
          <a:p>
            <a:pPr marL="117475" indent="-117475" eaLnBrk="1" fontAlgn="auto" hangingPunct="1">
              <a:spcBef>
                <a:spcPts val="0"/>
              </a:spcBef>
              <a:spcAft>
                <a:spcPts val="0"/>
              </a:spcAft>
              <a:buFont typeface="Arial" pitchFamily="34" charset="0"/>
              <a:buChar char="•"/>
            </a:pPr>
            <a:r>
              <a:rPr lang="en-US" sz="1200" kern="1200" dirty="0">
                <a:solidFill>
                  <a:prstClr val="black"/>
                </a:solidFill>
                <a:latin typeface="Times" pitchFamily="18" charset="0"/>
                <a:ea typeface="+mn-ea"/>
                <a:cs typeface="+mn-cs"/>
              </a:rPr>
              <a:t>ISBs can support both the FSA or APODs</a:t>
            </a:r>
          </a:p>
          <a:p>
            <a:pPr marL="574675" lvl="1" indent="-117475" eaLnBrk="1" fontAlgn="auto" hangingPunct="1">
              <a:spcBef>
                <a:spcPts val="0"/>
              </a:spcBef>
              <a:spcAft>
                <a:spcPts val="0"/>
              </a:spcAft>
              <a:buFont typeface="Arial" pitchFamily="34" charset="0"/>
              <a:buChar char="•"/>
            </a:pPr>
            <a:r>
              <a:rPr lang="en-US" sz="1200" kern="1200" dirty="0">
                <a:solidFill>
                  <a:prstClr val="black"/>
                </a:solidFill>
                <a:latin typeface="Times" pitchFamily="18" charset="0"/>
                <a:ea typeface="+mn-ea"/>
                <a:cs typeface="+mn-cs"/>
              </a:rPr>
              <a:t>Crater Lake may support Bandon, Cape Blanco, or even operations in CA</a:t>
            </a:r>
          </a:p>
          <a:p>
            <a:pPr marL="117475" lvl="0" indent="-117475" eaLnBrk="1" fontAlgn="auto" hangingPunct="1">
              <a:spcBef>
                <a:spcPts val="0"/>
              </a:spcBef>
              <a:spcAft>
                <a:spcPts val="0"/>
              </a:spcAft>
              <a:buFont typeface="Arial" pitchFamily="34" charset="0"/>
              <a:buChar char="•"/>
            </a:pPr>
            <a:r>
              <a:rPr lang="en-US" sz="1200" kern="1200" dirty="0">
                <a:solidFill>
                  <a:prstClr val="black"/>
                </a:solidFill>
                <a:latin typeface="Times" pitchFamily="18" charset="0"/>
                <a:ea typeface="+mn-ea"/>
                <a:cs typeface="+mn-cs"/>
              </a:rPr>
              <a:t>Establishing paths to support communities via temp staging</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mn-ea"/>
                <a:cs typeface="+mn-cs"/>
              </a:rPr>
              <a:t>Phase 2b ends when lifesaving activities have been completed.</a:t>
            </a:r>
          </a:p>
          <a:p>
            <a:endParaRPr lang="en-US" dirty="0"/>
          </a:p>
        </p:txBody>
      </p:sp>
      <p:sp>
        <p:nvSpPr>
          <p:cNvPr id="4" name="Slide Number Placeholder 3"/>
          <p:cNvSpPr>
            <a:spLocks noGrp="1"/>
          </p:cNvSpPr>
          <p:nvPr>
            <p:ph type="sldNum" sz="quarter" idx="5"/>
          </p:nvPr>
        </p:nvSpPr>
        <p:spPr/>
        <p:txBody>
          <a:bodyPr/>
          <a:lstStyle/>
          <a:p>
            <a:pPr>
              <a:defRPr/>
            </a:pPr>
            <a:fld id="{AA8F13FD-D6D5-411C-965A-C2853875E5D7}" type="slidenum">
              <a:rPr lang="en-US" smtClean="0"/>
              <a:pPr>
                <a:defRPr/>
              </a:pPr>
              <a:t>30</a:t>
            </a:fld>
            <a:endParaRPr lang="en-US" dirty="0"/>
          </a:p>
        </p:txBody>
      </p:sp>
    </p:spTree>
    <p:extLst>
      <p:ext uri="{BB962C8B-B14F-4D97-AF65-F5344CB8AC3E}">
        <p14:creationId xmlns:p14="http://schemas.microsoft.com/office/powerpoint/2010/main" val="4285731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8F13FD-D6D5-411C-965A-C2853875E5D7}" type="slidenum">
              <a:rPr lang="en-US" smtClean="0"/>
              <a:pPr>
                <a:defRPr/>
              </a:pPr>
              <a:t>4</a:t>
            </a:fld>
            <a:endParaRPr lang="en-US" dirty="0"/>
          </a:p>
        </p:txBody>
      </p:sp>
    </p:spTree>
    <p:extLst>
      <p:ext uri="{BB962C8B-B14F-4D97-AF65-F5344CB8AC3E}">
        <p14:creationId xmlns:p14="http://schemas.microsoft.com/office/powerpoint/2010/main" val="3164633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lstStyle/>
          <a:p>
            <a:pPr eaLnBrk="1" fontAlgn="auto" hangingPunct="1">
              <a:spcBef>
                <a:spcPts val="0"/>
              </a:spcBef>
              <a:spcAft>
                <a:spcPts val="0"/>
              </a:spcAft>
            </a:pPr>
            <a:r>
              <a:rPr lang="en-US" sz="1200" b="1" u="sng" kern="1200" dirty="0">
                <a:solidFill>
                  <a:prstClr val="black"/>
                </a:solidFill>
                <a:latin typeface="Times" pitchFamily="18" charset="0"/>
                <a:ea typeface="+mn-ea"/>
                <a:cs typeface="+mn-cs"/>
              </a:rPr>
              <a:t>Phase 2c </a:t>
            </a:r>
          </a:p>
          <a:p>
            <a:pPr marL="171450" indent="-171450" eaLnBrk="1" fontAlgn="auto" hangingPunct="1">
              <a:spcBef>
                <a:spcPts val="0"/>
              </a:spcBef>
              <a:spcAft>
                <a:spcPts val="0"/>
              </a:spcAft>
              <a:buFont typeface="Arial" panose="020B0604020202020204" pitchFamily="34" charset="0"/>
              <a:buChar char="•"/>
            </a:pPr>
            <a:r>
              <a:rPr lang="en-US" sz="1200" b="0" u="none" kern="1200" dirty="0">
                <a:solidFill>
                  <a:prstClr val="black"/>
                </a:solidFill>
                <a:latin typeface="Times" pitchFamily="18" charset="0"/>
                <a:ea typeface="+mn-ea"/>
                <a:cs typeface="+mn-cs"/>
              </a:rPr>
              <a:t>General overview – red representing progression of resources coming in and/or routes established</a:t>
            </a:r>
          </a:p>
          <a:p>
            <a:pPr marL="171450" indent="-171450" eaLnBrk="1" fontAlgn="auto" hangingPunct="1">
              <a:spcBef>
                <a:spcPts val="0"/>
              </a:spcBef>
              <a:spcAft>
                <a:spcPts val="0"/>
              </a:spcAft>
              <a:buFont typeface="Arial" panose="020B0604020202020204" pitchFamily="34" charset="0"/>
              <a:buChar char="•"/>
            </a:pPr>
            <a:r>
              <a:rPr lang="en-US" sz="1200" b="0" u="none" kern="1200" dirty="0">
                <a:solidFill>
                  <a:prstClr val="black"/>
                </a:solidFill>
                <a:latin typeface="Times" pitchFamily="18" charset="0"/>
                <a:ea typeface="+mn-ea"/>
                <a:cs typeface="+mn-cs"/>
              </a:rPr>
              <a:t>Reaching stabilization </a:t>
            </a:r>
          </a:p>
          <a:p>
            <a:pPr marL="171450" indent="-171450" eaLnBrk="1" fontAlgn="auto" hangingPunct="1">
              <a:spcBef>
                <a:spcPts val="0"/>
              </a:spcBef>
              <a:spcAft>
                <a:spcPts val="0"/>
              </a:spcAft>
              <a:buFont typeface="Arial" panose="020B0604020202020204" pitchFamily="34" charset="0"/>
              <a:buChar char="•"/>
            </a:pPr>
            <a:r>
              <a:rPr lang="en-US" sz="1200" b="0" u="none" kern="1200" dirty="0">
                <a:solidFill>
                  <a:prstClr val="black"/>
                </a:solidFill>
                <a:latin typeface="Times" pitchFamily="18" charset="0"/>
                <a:ea typeface="+mn-ea"/>
                <a:cs typeface="+mn-cs"/>
              </a:rPr>
              <a:t>Now resembles hub and spoke with resources flowing from ISBs, FSA out to APODs</a:t>
            </a:r>
          </a:p>
          <a:p>
            <a:pPr marL="171450" indent="-171450" eaLnBrk="1" fontAlgn="auto" hangingPunct="1">
              <a:spcBef>
                <a:spcPts val="0"/>
              </a:spcBef>
              <a:spcAft>
                <a:spcPts val="0"/>
              </a:spcAft>
              <a:buFont typeface="Arial" panose="020B0604020202020204" pitchFamily="34" charset="0"/>
              <a:buChar char="•"/>
            </a:pPr>
            <a:r>
              <a:rPr lang="en-US" sz="1200" b="0" u="none" kern="1200" dirty="0">
                <a:solidFill>
                  <a:prstClr val="black"/>
                </a:solidFill>
                <a:latin typeface="Times" pitchFamily="18" charset="0"/>
                <a:ea typeface="+mn-ea"/>
                <a:cs typeface="+mn-cs"/>
              </a:rPr>
              <a:t>Maritime support fully employed</a:t>
            </a:r>
          </a:p>
          <a:p>
            <a:pPr marL="171450" indent="-171450" eaLnBrk="1" fontAlgn="auto" hangingPunct="1">
              <a:spcBef>
                <a:spcPts val="0"/>
              </a:spcBef>
              <a:spcAft>
                <a:spcPts val="0"/>
              </a:spcAft>
              <a:buFont typeface="Arial" panose="020B0604020202020204" pitchFamily="34" charset="0"/>
              <a:buChar char="•"/>
            </a:pPr>
            <a:r>
              <a:rPr lang="en-US" sz="1200" b="0" u="none" kern="1200" dirty="0">
                <a:solidFill>
                  <a:prstClr val="black"/>
                </a:solidFill>
                <a:latin typeface="Times" pitchFamily="18" charset="0"/>
                <a:ea typeface="+mn-ea"/>
                <a:cs typeface="+mn-cs"/>
              </a:rPr>
              <a:t>All ground routes open</a:t>
            </a:r>
          </a:p>
          <a:p>
            <a:pPr marL="171450" indent="-171450" eaLnBrk="1" fontAlgn="auto" hangingPunct="1">
              <a:spcBef>
                <a:spcPts val="0"/>
              </a:spcBef>
              <a:spcAft>
                <a:spcPts val="0"/>
              </a:spcAft>
              <a:buFont typeface="Arial" panose="020B0604020202020204" pitchFamily="34" charset="0"/>
              <a:buChar char="•"/>
            </a:pPr>
            <a:endParaRPr lang="en-US" sz="1200" b="0" u="none" kern="1200" dirty="0">
              <a:solidFill>
                <a:prstClr val="black"/>
              </a:solidFill>
              <a:latin typeface="Times" pitchFamily="18"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Phase 2c ends when all response operations have been completed and the conditions are set for the transition to long-term recovery (stabilization sets up for recovery)</a:t>
            </a:r>
          </a:p>
          <a:p>
            <a:endParaRPr lang="en-US" dirty="0"/>
          </a:p>
        </p:txBody>
      </p:sp>
      <p:sp>
        <p:nvSpPr>
          <p:cNvPr id="4" name="Slide Number Placeholder 3"/>
          <p:cNvSpPr>
            <a:spLocks noGrp="1"/>
          </p:cNvSpPr>
          <p:nvPr>
            <p:ph type="sldNum" sz="quarter" idx="5"/>
          </p:nvPr>
        </p:nvSpPr>
        <p:spPr/>
        <p:txBody>
          <a:bodyPr/>
          <a:lstStyle/>
          <a:p>
            <a:pPr>
              <a:defRPr/>
            </a:pPr>
            <a:fld id="{AA8F13FD-D6D5-411C-965A-C2853875E5D7}" type="slidenum">
              <a:rPr lang="en-US" smtClean="0"/>
              <a:pPr>
                <a:defRPr/>
              </a:pPr>
              <a:t>31</a:t>
            </a:fld>
            <a:endParaRPr lang="en-US" dirty="0"/>
          </a:p>
        </p:txBody>
      </p:sp>
    </p:spTree>
    <p:extLst>
      <p:ext uri="{BB962C8B-B14F-4D97-AF65-F5344CB8AC3E}">
        <p14:creationId xmlns:p14="http://schemas.microsoft.com/office/powerpoint/2010/main" val="26476460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lstStyle/>
          <a:p>
            <a:r>
              <a:rPr lang="en-US" b="1" dirty="0"/>
              <a:t>Logistics Concept of Support: </a:t>
            </a:r>
          </a:p>
          <a:p>
            <a:endParaRPr lang="en-US" dirty="0"/>
          </a:p>
          <a:p>
            <a:r>
              <a:rPr lang="en-US" dirty="0"/>
              <a:t>FEMA employs a push-pull logistics-management strategy under the Initial Response Resources (IRR) concept, deploying lifesaving and life-sustaining resources as soon as possible after the incident. In the initial response, the priority is to connect lifesaving response teams and supplies with survivors in heavily impacted communities. IRR packages and lifesaving teams are moved to FSAs in the I-5 Corridor AO. IRR packages include meals, water, cots, blankets, infant and toddler kits, durable medical equipment (DME) kits, consumable medical supplies (CMS) kits, mobile communications office vehicles (MCOV), and generators. The Coastal AO requires deliveries of immediate life sustaining resources to identified locations until responders can reach them. , These resources include tents, tarps, water filtration, shelf-stable meals, and communications.</a:t>
            </a:r>
          </a:p>
          <a:p>
            <a:r>
              <a:rPr lang="en-US" dirty="0"/>
              <a:t>FEMA establishes field sites to support operations. Suitable real estate near state Emergency Operations Centers2 is identified and secured through the GSA for Initial Operating Facilities and Joint Field Offices. ISB and FSA sites are designated based on a review of sites recommended in Appendix D-1, and on initial situational awareness. Federally-owned sites are mission-assigned to serve as ISBs or FSAs. Memorandums of Agreement put in place prior to the incident are executed to establish ISBs or FSAs at non-federal sites. Accommodations for responders are established in the vicinity of ISBs and FSAs, either available hotel rooms or through the execution of the Responder Support Camp contract.</a:t>
            </a:r>
          </a:p>
          <a:p>
            <a:endParaRPr lang="en-US" dirty="0"/>
          </a:p>
          <a:p>
            <a:r>
              <a:rPr lang="en-US" dirty="0"/>
              <a:t>Additional field sites are established by FEMA response partners. Federal agencies establish staging areas and camps under their own authority. Field hospitals and patient evacuation and reception areas are established through the National Disaster Medical System (NDMS). State Staging Areas (SSAs), PODs, shelters, and survivor assembly points are established by the states, or with the support of FEMA and VOADS, if requested by the states.</a:t>
            </a:r>
          </a:p>
          <a:p>
            <a:r>
              <a:rPr lang="en-US" dirty="0"/>
              <a:t>FEMA utilizes its internal logistics capabilities (see Roles and Responsibilities) and collaborates with the Department of Defense (DOD) to meet CSZ response  requirements. DOD tasks that are necessary to support CSZ logistics operations are identified in the Phases of the Operation section of this annex.</a:t>
            </a:r>
          </a:p>
          <a:p>
            <a:r>
              <a:rPr lang="en-US" dirty="0"/>
              <a:t>FEMA’s internal logistics capabilities include coordinating the ordering, procuring, delivering, and tracking of resources. Logistics also works with members from the whole community to acquire critical resources quickly and effectively. The goal is to support and sustain a responsive, scalable supply chain. FEMA uses a tiered-sourcing concept, identifying primary, secondary, tertiary, and quaternary suppliers for commodities commonly required to support response operations. Tier-one suppliers are FEMA organic capabilities, such as distribution centers. Tier-two suppliers are National Voluntary Organizations Active in Disaster (VOADs), such as the American Red Cross (ARC). Tier-three suppliers are other federal agencies, including the United States Army Corps of Engineers (USACE), DOD Defense Logistics Agency (DLA), and the General Services Administration (GSA). Tier-four suppliers are private sector partners. Contracts or MOAs exist with a number of tier-four suppliers (for example, ambulance and bus providers, FedEx) that can be executed immediately following a CSZ incident. All primary and secondary commodities are ordered through the LSC at the NRCC, or through private-sector entities.</a:t>
            </a:r>
          </a:p>
          <a:p>
            <a:endParaRPr lang="en-US" dirty="0"/>
          </a:p>
          <a:p>
            <a:r>
              <a:rPr lang="en-US" dirty="0"/>
              <a:t>Although some resources are deployed directly to the impact area, most are received by FEMA at ISBs, and then moved forward to FSAs and field sites as requested by the states. This concept of logistics support is demonstrated in Figure 28. A list of recommended ISB and FSA sites is provided in Appendix D-1. The ISB sites are all located slightly east of the Cascade Mountains. They have robust air transport capabilities, are located along major highways, and have ample space around them for Responder Support Camps (RSC) and staging areas. Following a CSZ incident, they may experience some disruptions in utility services.</a:t>
            </a:r>
          </a:p>
          <a:p>
            <a:endParaRPr lang="en-US" dirty="0"/>
          </a:p>
        </p:txBody>
      </p:sp>
      <p:sp>
        <p:nvSpPr>
          <p:cNvPr id="4" name="Slide Number Placeholder 3"/>
          <p:cNvSpPr>
            <a:spLocks noGrp="1"/>
          </p:cNvSpPr>
          <p:nvPr>
            <p:ph type="sldNum" sz="quarter" idx="5"/>
          </p:nvPr>
        </p:nvSpPr>
        <p:spPr/>
        <p:txBody>
          <a:bodyPr/>
          <a:lstStyle/>
          <a:p>
            <a:pPr>
              <a:defRPr/>
            </a:pPr>
            <a:fld id="{AA8F13FD-D6D5-411C-965A-C2853875E5D7}" type="slidenum">
              <a:rPr lang="en-US" smtClean="0"/>
              <a:pPr>
                <a:defRPr/>
              </a:pPr>
              <a:t>32</a:t>
            </a:fld>
            <a:endParaRPr lang="en-US" dirty="0"/>
          </a:p>
        </p:txBody>
      </p:sp>
    </p:spTree>
    <p:extLst>
      <p:ext uri="{BB962C8B-B14F-4D97-AF65-F5344CB8AC3E}">
        <p14:creationId xmlns:p14="http://schemas.microsoft.com/office/powerpoint/2010/main" val="633988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A8F13FD-D6D5-411C-965A-C2853875E5D7}" type="slidenum">
              <a:rPr lang="en-US" smtClean="0"/>
              <a:pPr>
                <a:defRPr/>
              </a:pPr>
              <a:t>33</a:t>
            </a:fld>
            <a:endParaRPr lang="en-US" dirty="0"/>
          </a:p>
        </p:txBody>
      </p:sp>
    </p:spTree>
    <p:extLst>
      <p:ext uri="{BB962C8B-B14F-4D97-AF65-F5344CB8AC3E}">
        <p14:creationId xmlns:p14="http://schemas.microsoft.com/office/powerpoint/2010/main" val="830806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lstStyle/>
          <a:p>
            <a:r>
              <a:rPr lang="en-US" dirty="0"/>
              <a:t>Rob: Take now when briefing that Housing Solutions could mean (Temporary, transitional, alternative…etc.)….Not a fully fleshed out LOE yet but Temporary Housing didn’t quite cover all possibilities</a:t>
            </a:r>
          </a:p>
        </p:txBody>
      </p:sp>
      <p:sp>
        <p:nvSpPr>
          <p:cNvPr id="4" name="Slide Number Placeholder 3"/>
          <p:cNvSpPr>
            <a:spLocks noGrp="1"/>
          </p:cNvSpPr>
          <p:nvPr>
            <p:ph type="sldNum" sz="quarter" idx="5"/>
          </p:nvPr>
        </p:nvSpPr>
        <p:spPr/>
        <p:txBody>
          <a:bodyPr/>
          <a:lstStyle/>
          <a:p>
            <a:pPr>
              <a:defRPr/>
            </a:pPr>
            <a:fld id="{AA8F13FD-D6D5-411C-965A-C2853875E5D7}" type="slidenum">
              <a:rPr lang="en-US" smtClean="0"/>
              <a:pPr>
                <a:defRPr/>
              </a:pPr>
              <a:t>34</a:t>
            </a:fld>
            <a:endParaRPr lang="en-US" dirty="0"/>
          </a:p>
        </p:txBody>
      </p:sp>
    </p:spTree>
    <p:extLst>
      <p:ext uri="{BB962C8B-B14F-4D97-AF65-F5344CB8AC3E}">
        <p14:creationId xmlns:p14="http://schemas.microsoft.com/office/powerpoint/2010/main" val="3174067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8F13FD-D6D5-411C-965A-C2853875E5D7}" type="slidenum">
              <a:rPr lang="en-US" smtClean="0"/>
              <a:pPr>
                <a:defRPr/>
              </a:pPr>
              <a:t>35</a:t>
            </a:fld>
            <a:endParaRPr lang="en-US" dirty="0"/>
          </a:p>
        </p:txBody>
      </p:sp>
    </p:spTree>
    <p:extLst>
      <p:ext uri="{BB962C8B-B14F-4D97-AF65-F5344CB8AC3E}">
        <p14:creationId xmlns:p14="http://schemas.microsoft.com/office/powerpoint/2010/main" val="2259506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A8F13FD-D6D5-411C-965A-C2853875E5D7}" type="slidenum">
              <a:rPr lang="en-US" smtClean="0"/>
              <a:pPr>
                <a:defRPr/>
              </a:pPr>
              <a:t>36</a:t>
            </a:fld>
            <a:endParaRPr lang="en-US" dirty="0"/>
          </a:p>
        </p:txBody>
      </p:sp>
    </p:spTree>
    <p:extLst>
      <p:ext uri="{BB962C8B-B14F-4D97-AF65-F5344CB8AC3E}">
        <p14:creationId xmlns:p14="http://schemas.microsoft.com/office/powerpoint/2010/main" val="783094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24822901-0C4F-41B3-AE8C-453B7DA18ADD}" type="slidenum">
              <a:rPr lang="en-US" smtClean="0"/>
              <a:pPr/>
              <a:t>5</a:t>
            </a:fld>
            <a:endParaRPr lang="en-US" dirty="0"/>
          </a:p>
        </p:txBody>
      </p:sp>
    </p:spTree>
    <p:extLst>
      <p:ext uri="{BB962C8B-B14F-4D97-AF65-F5344CB8AC3E}">
        <p14:creationId xmlns:p14="http://schemas.microsoft.com/office/powerpoint/2010/main" val="4091865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normAutofit fontScale="25000" lnSpcReduction="20000"/>
          </a:bodyPr>
          <a:lstStyle/>
          <a:p>
            <a:endParaRPr lang="en-US" sz="2000" kern="1200" dirty="0">
              <a:solidFill>
                <a:srgbClr val="070000"/>
              </a:solidFill>
              <a:latin typeface="Times"/>
              <a:ea typeface="Calibri" pitchFamily="34" charset="0"/>
              <a:cs typeface="Times New Roman" pitchFamily="18" charset="0"/>
            </a:endParaRPr>
          </a:p>
          <a:p>
            <a:r>
              <a:rPr lang="en-US" sz="1200" dirty="0"/>
              <a:t>Additional tsunamis resulting from the initial shake continue for a minimum of 12-24 hours, causing inundation and strong currents along the outer coast and coastline communities.  The earthquake produces subsidence, collapsed structures, liquefaction, landslides, localized fires, hazardous materials spills and debris. </a:t>
            </a:r>
            <a:r>
              <a:rPr lang="en-US" sz="1800" dirty="0"/>
              <a:t>Many fires occur as a result of the shaking. There is damage to structures resulting from the energy of shaking, amplified shaking and ground displacement due to liquefaction, and loss of soil-bearing capacity, particularly in areas of liquefaction. Widespread landslides will impact the transportation and utility corridors within the region. The earthquake and subsequent tsunami have resulted in significant damage to buildings, roads, bridges, and other structures. In addition, large segments of the coastal and I-5 corridors are without electricity and communications, and with thousands of ruptured water, gas, and sewer lines, many critical infrastructure services are unavailable. </a:t>
            </a:r>
          </a:p>
          <a:p>
            <a:endParaRPr lang="en-US" sz="1800" dirty="0"/>
          </a:p>
          <a:p>
            <a:r>
              <a:rPr lang="en-US" sz="1800" dirty="0"/>
              <a:t>Aftershocks are not considered in this initial response plan, but it must be acknowledged that aftershocks of magnitude 7.0 or more will continue for months and generates additional tsunami waves over the 453 miles of impacted coastline in Oregon and Washington.  These aftershocks will cause additional liquefaction, subsidence, continue to impact facilities and infrastructure, while further hindering response and recovery. </a:t>
            </a:r>
          </a:p>
          <a:p>
            <a:endParaRPr lang="en-US" sz="1800" dirty="0"/>
          </a:p>
          <a:p>
            <a:r>
              <a:rPr lang="en-US" sz="1800" dirty="0"/>
              <a:t>Scenario is based on the maximum of maximums (MOM) and utilizes the most current ShakeMap.</a:t>
            </a:r>
          </a:p>
          <a:p>
            <a:r>
              <a:rPr lang="en-US" sz="1800" dirty="0"/>
              <a:t>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b="1" dirty="0"/>
              <a:t>TRIBAL CONSIDERATIONS: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a:p>
          <a:p>
            <a:pPr>
              <a:spcBef>
                <a:spcPts val="800"/>
              </a:spcBef>
            </a:pPr>
            <a:r>
              <a:rPr lang="en-US" sz="2667" dirty="0"/>
              <a:t>Tribes are sovereign, independent, and culturally and governmentally unique. Tribes have the authority to request a federal declaration. </a:t>
            </a:r>
          </a:p>
          <a:p>
            <a:pPr>
              <a:spcBef>
                <a:spcPts val="800"/>
              </a:spcBef>
            </a:pPr>
            <a:r>
              <a:rPr lang="en-US" sz="2667" dirty="0"/>
              <a:t>Response capabilities of tribes will become overwhelmed. Tribal populations will be disproportionately impacted.</a:t>
            </a:r>
          </a:p>
          <a:p>
            <a:pPr>
              <a:spcBef>
                <a:spcPts val="800"/>
              </a:spcBef>
            </a:pPr>
            <a:endParaRPr lang="en-US" sz="2667" dirty="0"/>
          </a:p>
          <a:p>
            <a:pPr lvl="1">
              <a:spcBef>
                <a:spcPts val="800"/>
              </a:spcBef>
            </a:pPr>
            <a:endParaRPr lang="en-US" sz="2400" dirty="0"/>
          </a:p>
          <a:p>
            <a:pPr>
              <a:spcBef>
                <a:spcPts val="800"/>
              </a:spcBef>
            </a:pPr>
            <a:r>
              <a:rPr lang="en-US" sz="2000" b="1" dirty="0">
                <a:solidFill>
                  <a:schemeClr val="bg2"/>
                </a:solidFill>
              </a:rPr>
              <a:t>PRIVATE SECTOR: </a:t>
            </a:r>
          </a:p>
          <a:p>
            <a:pPr>
              <a:spcBef>
                <a:spcPts val="800"/>
              </a:spcBef>
            </a:pPr>
            <a:endParaRPr lang="en-US" sz="2000" dirty="0">
              <a:solidFill>
                <a:schemeClr val="bg2"/>
              </a:solidFill>
            </a:endParaRPr>
          </a:p>
          <a:p>
            <a:pPr>
              <a:spcBef>
                <a:spcPts val="800"/>
              </a:spcBef>
            </a:pPr>
            <a:r>
              <a:rPr lang="en-US" sz="2000" dirty="0">
                <a:solidFill>
                  <a:schemeClr val="bg2"/>
                </a:solidFill>
              </a:rPr>
              <a:t>Private Sector Requests</a:t>
            </a:r>
          </a:p>
          <a:p>
            <a:pPr lvl="1"/>
            <a:r>
              <a:rPr lang="en-US" sz="1867" dirty="0"/>
              <a:t>Situational awareness between government and private sector</a:t>
            </a:r>
          </a:p>
          <a:p>
            <a:pPr lvl="1"/>
            <a:r>
              <a:rPr lang="en-US" sz="1867" dirty="0"/>
              <a:t>Transportation system access (ground, air, maritime) and waivers </a:t>
            </a:r>
          </a:p>
          <a:p>
            <a:pPr lvl="1"/>
            <a:r>
              <a:rPr lang="en-US" sz="1867" dirty="0"/>
              <a:t>Fuel (access and distribution) </a:t>
            </a:r>
          </a:p>
          <a:p>
            <a:pPr lvl="1"/>
            <a:r>
              <a:rPr lang="en-US" sz="1867" dirty="0"/>
              <a:t>Operational Coordination integration</a:t>
            </a:r>
          </a:p>
          <a:p>
            <a:pPr lvl="1"/>
            <a:endParaRPr lang="en-US" sz="1867" dirty="0"/>
          </a:p>
          <a:p>
            <a:pPr>
              <a:spcBef>
                <a:spcPts val="800"/>
              </a:spcBef>
            </a:pPr>
            <a:r>
              <a:rPr lang="en-US" sz="2000" dirty="0">
                <a:solidFill>
                  <a:schemeClr val="bg2"/>
                </a:solidFill>
              </a:rPr>
              <a:t>Priorities: Lifesaving Efforts</a:t>
            </a:r>
          </a:p>
          <a:p>
            <a:pPr lvl="1"/>
            <a:r>
              <a:rPr lang="en-US" sz="1867" dirty="0"/>
              <a:t>Employee life safety </a:t>
            </a:r>
          </a:p>
          <a:p>
            <a:pPr lvl="1"/>
            <a:r>
              <a:rPr lang="en-US" sz="1867" dirty="0"/>
              <a:t>Facility access, inspection, and repair </a:t>
            </a:r>
          </a:p>
          <a:p>
            <a:pPr lvl="1"/>
            <a:r>
              <a:rPr lang="en-US" sz="1867" dirty="0"/>
              <a:t>Debris management </a:t>
            </a:r>
          </a:p>
          <a:p>
            <a:pPr lvl="1"/>
            <a:r>
              <a:rPr lang="en-US" sz="1867" dirty="0"/>
              <a:t>Situational awareness, including anticipated impacts on critical infrastructure</a:t>
            </a:r>
          </a:p>
          <a:p>
            <a:pPr marL="463538" lvl="1" indent="0">
              <a:buNone/>
            </a:pPr>
            <a:r>
              <a:rPr lang="en-US" dirty="0">
                <a:solidFill>
                  <a:schemeClr val="bg2"/>
                </a:solidFill>
              </a:rPr>
              <a:t>Priorities: Community Stabilization</a:t>
            </a:r>
          </a:p>
          <a:p>
            <a:pPr lvl="1"/>
            <a:r>
              <a:rPr lang="en-US" sz="1867" dirty="0"/>
              <a:t>Facility access for inspection/repair </a:t>
            </a:r>
          </a:p>
          <a:p>
            <a:pPr lvl="1"/>
            <a:r>
              <a:rPr lang="en-US" sz="1867" dirty="0"/>
              <a:t>Establishment of communications links: business-to-business; business-to-government; business-to-employees</a:t>
            </a:r>
            <a:endParaRPr lang="en-US" sz="1867" strike="sngStrike" dirty="0"/>
          </a:p>
          <a:p>
            <a:pPr lvl="1">
              <a:spcBef>
                <a:spcPts val="800"/>
              </a:spcBef>
            </a:pPr>
            <a:endParaRPr lang="en-US" dirty="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D82928D-534E-4DE0-8E30-6844BDA8FA5C}" type="slidenum">
              <a:rPr lang="en-US" smtClean="0"/>
              <a:pPr/>
              <a:t>6</a:t>
            </a:fld>
            <a:endParaRPr lang="en-US" dirty="0"/>
          </a:p>
        </p:txBody>
      </p:sp>
    </p:spTree>
    <p:extLst>
      <p:ext uri="{BB962C8B-B14F-4D97-AF65-F5344CB8AC3E}">
        <p14:creationId xmlns:p14="http://schemas.microsoft.com/office/powerpoint/2010/main" val="2312675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normAutofit/>
          </a:bodyPr>
          <a:lstStyle/>
          <a:p>
            <a:r>
              <a:rPr lang="en-US" dirty="0"/>
              <a:t>Add this information to the IAB Outline</a:t>
            </a:r>
          </a:p>
          <a:p>
            <a:endParaRPr lang="en-US" dirty="0"/>
          </a:p>
          <a:p>
            <a:r>
              <a:rPr lang="en-US" dirty="0"/>
              <a:t>72,000</a:t>
            </a:r>
            <a:r>
              <a:rPr lang="en-US" baseline="0" dirty="0"/>
              <a:t> ppl exposed to tsunami</a:t>
            </a:r>
            <a:endParaRPr lang="en-US" dirty="0"/>
          </a:p>
          <a:p>
            <a:r>
              <a:rPr lang="en-US" dirty="0"/>
              <a:t>“WA coast in 30-60 minutes” source:  Nate Woods p.2</a:t>
            </a:r>
          </a:p>
          <a:p>
            <a:endParaRPr lang="en-US" dirty="0"/>
          </a:p>
          <a:p>
            <a:r>
              <a:rPr lang="en-US" dirty="0"/>
              <a:t>Introduce the</a:t>
            </a:r>
            <a:r>
              <a:rPr lang="en-US" baseline="0" dirty="0"/>
              <a:t> ERUPT Layers to help define the scenario.  We are going to dive into the layers behind the data, to give a better grasp of the impacts.   </a:t>
            </a:r>
            <a:endParaRPr lang="en-US" dirty="0"/>
          </a:p>
        </p:txBody>
      </p:sp>
      <p:sp>
        <p:nvSpPr>
          <p:cNvPr id="4" name="Slide Number Placeholder 3"/>
          <p:cNvSpPr>
            <a:spLocks noGrp="1"/>
          </p:cNvSpPr>
          <p:nvPr>
            <p:ph type="sldNum" sz="quarter" idx="10"/>
          </p:nvPr>
        </p:nvSpPr>
        <p:spPr/>
        <p:txBody>
          <a:bodyPr/>
          <a:lstStyle/>
          <a:p>
            <a:fld id="{4263207B-ACD7-4963-9059-A0F730868FC1}" type="slidenum">
              <a:rPr lang="en-US" altLang="en-US" smtClean="0">
                <a:solidFill>
                  <a:prstClr val="black"/>
                </a:solidFill>
              </a:rPr>
              <a:pPr/>
              <a:t>7</a:t>
            </a:fld>
            <a:endParaRPr lang="en-US" altLang="en-US" dirty="0">
              <a:solidFill>
                <a:prstClr val="black"/>
              </a:solidFill>
            </a:endParaRPr>
          </a:p>
        </p:txBody>
      </p:sp>
    </p:spTree>
    <p:extLst>
      <p:ext uri="{BB962C8B-B14F-4D97-AF65-F5344CB8AC3E}">
        <p14:creationId xmlns:p14="http://schemas.microsoft.com/office/powerpoint/2010/main" val="558227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normAutofit fontScale="47500" lnSpcReduction="20000"/>
          </a:bodyPr>
          <a:lstStyle/>
          <a:p>
            <a:r>
              <a:rPr lang="en-US" dirty="0"/>
              <a:t>Washington Counties at risk for inundation:</a:t>
            </a:r>
          </a:p>
          <a:p>
            <a:pPr marL="228600" indent="-228600">
              <a:buFont typeface="+mj-lt"/>
              <a:buAutoNum type="arabicPeriod"/>
            </a:pPr>
            <a:r>
              <a:rPr lang="en-US" dirty="0"/>
              <a:t>San Juan</a:t>
            </a:r>
          </a:p>
          <a:p>
            <a:pPr marL="228600" indent="-228600">
              <a:buFont typeface="+mj-lt"/>
              <a:buAutoNum type="arabicPeriod"/>
            </a:pPr>
            <a:r>
              <a:rPr lang="en-US" dirty="0"/>
              <a:t>Island</a:t>
            </a:r>
          </a:p>
          <a:p>
            <a:pPr marL="228600" indent="-228600">
              <a:buFont typeface="+mj-lt"/>
              <a:buAutoNum type="arabicPeriod"/>
            </a:pPr>
            <a:r>
              <a:rPr lang="en-US" dirty="0"/>
              <a:t>Kitsap</a:t>
            </a:r>
          </a:p>
          <a:p>
            <a:pPr marL="228600" indent="-228600">
              <a:buFont typeface="+mj-lt"/>
              <a:buAutoNum type="arabicPeriod"/>
            </a:pPr>
            <a:r>
              <a:rPr lang="en-US" dirty="0"/>
              <a:t>Whatcom</a:t>
            </a:r>
          </a:p>
          <a:p>
            <a:pPr marL="228600" indent="-228600">
              <a:buFont typeface="+mj-lt"/>
              <a:buAutoNum type="arabicPeriod"/>
            </a:pPr>
            <a:r>
              <a:rPr lang="en-US" dirty="0"/>
              <a:t>Skagit</a:t>
            </a:r>
          </a:p>
          <a:p>
            <a:pPr marL="228600" indent="-228600">
              <a:buFont typeface="+mj-lt"/>
              <a:buAutoNum type="arabicPeriod"/>
            </a:pPr>
            <a:r>
              <a:rPr lang="en-US" dirty="0"/>
              <a:t>Snohomish</a:t>
            </a:r>
          </a:p>
          <a:p>
            <a:pPr marL="228600" indent="-228600">
              <a:buFont typeface="+mj-lt"/>
              <a:buAutoNum type="arabicPeriod"/>
            </a:pPr>
            <a:r>
              <a:rPr lang="en-US" dirty="0"/>
              <a:t>King</a:t>
            </a:r>
          </a:p>
          <a:p>
            <a:pPr marL="228600" indent="-228600">
              <a:buFont typeface="+mj-lt"/>
              <a:buAutoNum type="arabicPeriod"/>
            </a:pPr>
            <a:r>
              <a:rPr lang="en-US" dirty="0"/>
              <a:t>Pierce</a:t>
            </a:r>
          </a:p>
          <a:p>
            <a:pPr marL="228600" indent="-228600">
              <a:buFont typeface="+mj-lt"/>
              <a:buAutoNum type="arabicPeriod"/>
            </a:pPr>
            <a:r>
              <a:rPr lang="en-US" dirty="0"/>
              <a:t>Thurston</a:t>
            </a:r>
          </a:p>
          <a:p>
            <a:pPr marL="228600" indent="-228600">
              <a:buFont typeface="+mj-lt"/>
              <a:buAutoNum type="arabicPeriod"/>
            </a:pPr>
            <a:r>
              <a:rPr lang="en-US" dirty="0"/>
              <a:t>Mason</a:t>
            </a:r>
          </a:p>
          <a:p>
            <a:pPr marL="228600" indent="-228600">
              <a:buFont typeface="+mj-lt"/>
              <a:buAutoNum type="arabicPeriod"/>
            </a:pPr>
            <a:r>
              <a:rPr lang="en-US" dirty="0"/>
              <a:t>Clallam</a:t>
            </a:r>
          </a:p>
          <a:p>
            <a:pPr marL="228600" indent="-228600">
              <a:buFont typeface="+mj-lt"/>
              <a:buAutoNum type="arabicPeriod"/>
            </a:pPr>
            <a:r>
              <a:rPr lang="en-US" dirty="0"/>
              <a:t>Jefferson</a:t>
            </a:r>
          </a:p>
          <a:p>
            <a:pPr marL="228600" indent="-228600">
              <a:buFont typeface="+mj-lt"/>
              <a:buAutoNum type="arabicPeriod"/>
            </a:pPr>
            <a:r>
              <a:rPr lang="en-US" dirty="0"/>
              <a:t>Grays Harbor</a:t>
            </a:r>
          </a:p>
          <a:p>
            <a:pPr marL="228600" indent="-228600">
              <a:buFont typeface="+mj-lt"/>
              <a:buAutoNum type="arabicPeriod"/>
            </a:pPr>
            <a:r>
              <a:rPr lang="en-US" dirty="0"/>
              <a:t>Pacific</a:t>
            </a:r>
          </a:p>
          <a:p>
            <a:pPr marL="228600" indent="-228600">
              <a:buFont typeface="+mj-lt"/>
              <a:buAutoNum type="arabicPeriod"/>
            </a:pPr>
            <a:r>
              <a:rPr lang="en-US" dirty="0"/>
              <a:t>Wahkiakum</a:t>
            </a:r>
          </a:p>
          <a:p>
            <a:pPr marL="228600" indent="-228600">
              <a:buFont typeface="+mj-lt"/>
              <a:buAutoNum type="arabicPeriod"/>
            </a:pPr>
            <a:r>
              <a:rPr lang="en-US" dirty="0"/>
              <a:t>Cowlitz</a:t>
            </a:r>
          </a:p>
          <a:p>
            <a:pPr marL="228600" indent="-228600">
              <a:buFont typeface="+mj-lt"/>
              <a:buAutoNum type="arabicPeriod"/>
            </a:pPr>
            <a:r>
              <a:rPr lang="en-US" dirty="0"/>
              <a:t>Clark</a:t>
            </a:r>
          </a:p>
          <a:p>
            <a:pPr marL="228600" indent="-228600">
              <a:buFont typeface="+mj-lt"/>
              <a:buAutoNum type="arabicPeriod"/>
            </a:pPr>
            <a:r>
              <a:rPr lang="en-US" dirty="0"/>
              <a:t>Skamania</a:t>
            </a:r>
          </a:p>
          <a:p>
            <a:pPr marL="228600" indent="-228600">
              <a:buFont typeface="+mj-lt"/>
              <a:buAutoNum type="arabicPeriod"/>
            </a:pPr>
            <a:endParaRPr lang="en-US" dirty="0"/>
          </a:p>
          <a:p>
            <a:pPr marL="0" indent="0">
              <a:buFont typeface="+mj-lt"/>
              <a:buNone/>
            </a:pPr>
            <a:r>
              <a:rPr lang="en-US" dirty="0"/>
              <a:t>Oregon Counties at risk for inundation:</a:t>
            </a:r>
          </a:p>
          <a:p>
            <a:pPr marL="228600" indent="-228600">
              <a:buFont typeface="+mj-lt"/>
              <a:buAutoNum type="arabicPeriod"/>
            </a:pPr>
            <a:r>
              <a:rPr lang="en-US" dirty="0"/>
              <a:t>Clatsop</a:t>
            </a:r>
          </a:p>
          <a:p>
            <a:pPr marL="228600" indent="-228600">
              <a:buFont typeface="+mj-lt"/>
              <a:buAutoNum type="arabicPeriod"/>
            </a:pPr>
            <a:r>
              <a:rPr lang="en-US" dirty="0"/>
              <a:t>Columbia</a:t>
            </a:r>
          </a:p>
          <a:p>
            <a:pPr marL="228600" indent="-228600">
              <a:buFont typeface="+mj-lt"/>
              <a:buAutoNum type="arabicPeriod"/>
            </a:pPr>
            <a:r>
              <a:rPr lang="en-US" dirty="0"/>
              <a:t>Multnomah</a:t>
            </a:r>
          </a:p>
          <a:p>
            <a:pPr marL="228600" indent="-228600">
              <a:buFont typeface="+mj-lt"/>
              <a:buAutoNum type="arabicPeriod"/>
            </a:pPr>
            <a:r>
              <a:rPr lang="en-US" dirty="0"/>
              <a:t>Tillamook</a:t>
            </a:r>
          </a:p>
          <a:p>
            <a:pPr marL="228600" indent="-228600">
              <a:buFont typeface="+mj-lt"/>
              <a:buAutoNum type="arabicPeriod"/>
            </a:pPr>
            <a:r>
              <a:rPr lang="en-US" dirty="0"/>
              <a:t>Lincoln</a:t>
            </a:r>
          </a:p>
          <a:p>
            <a:pPr marL="228600" indent="-228600">
              <a:buFont typeface="+mj-lt"/>
              <a:buAutoNum type="arabicPeriod"/>
            </a:pPr>
            <a:r>
              <a:rPr lang="en-US" dirty="0"/>
              <a:t>Lane</a:t>
            </a:r>
          </a:p>
          <a:p>
            <a:pPr marL="228600" indent="-228600">
              <a:buFont typeface="+mj-lt"/>
              <a:buAutoNum type="arabicPeriod"/>
            </a:pPr>
            <a:r>
              <a:rPr lang="en-US" dirty="0"/>
              <a:t>Douglas</a:t>
            </a:r>
          </a:p>
          <a:p>
            <a:pPr marL="228600" indent="-228600">
              <a:buFont typeface="+mj-lt"/>
              <a:buAutoNum type="arabicPeriod"/>
            </a:pPr>
            <a:r>
              <a:rPr lang="en-US" dirty="0"/>
              <a:t>Coos</a:t>
            </a:r>
          </a:p>
          <a:p>
            <a:pPr marL="228600" indent="-228600">
              <a:buFont typeface="+mj-lt"/>
              <a:buAutoNum type="arabicPeriod"/>
            </a:pPr>
            <a:r>
              <a:rPr lang="en-US" dirty="0"/>
              <a:t>Curry</a:t>
            </a:r>
          </a:p>
          <a:p>
            <a:endParaRPr lang="en-US" dirty="0"/>
          </a:p>
          <a:p>
            <a:r>
              <a:rPr lang="en-US" dirty="0"/>
              <a:t>Add this information to the IAB Outline</a:t>
            </a:r>
          </a:p>
          <a:p>
            <a:endParaRPr lang="en-US" dirty="0"/>
          </a:p>
          <a:p>
            <a:r>
              <a:rPr lang="en-US" dirty="0"/>
              <a:t>72,000</a:t>
            </a:r>
            <a:r>
              <a:rPr lang="en-US" baseline="0" dirty="0"/>
              <a:t> ppl exposed to tsunami</a:t>
            </a:r>
            <a:endParaRPr lang="en-US" dirty="0"/>
          </a:p>
          <a:p>
            <a:r>
              <a:rPr lang="en-US" dirty="0"/>
              <a:t>“WA coast in 30-60 minutes” source:  Nate Woods p.2</a:t>
            </a:r>
          </a:p>
          <a:p>
            <a:endParaRPr lang="en-US" dirty="0"/>
          </a:p>
          <a:p>
            <a:r>
              <a:rPr lang="en-US" dirty="0"/>
              <a:t>Introduce the</a:t>
            </a:r>
            <a:r>
              <a:rPr lang="en-US" baseline="0" dirty="0"/>
              <a:t> ERUPT Layers to help define the scenario.  We are going to dive into the layers behind the data, to give a better grasp of the impacts.   </a:t>
            </a:r>
            <a:endParaRPr lang="en-US" dirty="0"/>
          </a:p>
        </p:txBody>
      </p:sp>
      <p:sp>
        <p:nvSpPr>
          <p:cNvPr id="4" name="Slide Number Placeholder 3"/>
          <p:cNvSpPr>
            <a:spLocks noGrp="1"/>
          </p:cNvSpPr>
          <p:nvPr>
            <p:ph type="sldNum" sz="quarter" idx="10"/>
          </p:nvPr>
        </p:nvSpPr>
        <p:spPr/>
        <p:txBody>
          <a:bodyPr/>
          <a:lstStyle/>
          <a:p>
            <a:fld id="{4263207B-ACD7-4963-9059-A0F730868FC1}" type="slidenum">
              <a:rPr lang="en-US" altLang="en-US" smtClean="0">
                <a:solidFill>
                  <a:prstClr val="black"/>
                </a:solidFill>
              </a:rPr>
              <a:pPr/>
              <a:t>8</a:t>
            </a:fld>
            <a:endParaRPr lang="en-US" altLang="en-US" dirty="0">
              <a:solidFill>
                <a:prstClr val="black"/>
              </a:solidFill>
            </a:endParaRPr>
          </a:p>
        </p:txBody>
      </p:sp>
    </p:spTree>
    <p:extLst>
      <p:ext uri="{BB962C8B-B14F-4D97-AF65-F5344CB8AC3E}">
        <p14:creationId xmlns:p14="http://schemas.microsoft.com/office/powerpoint/2010/main" val="636909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24822901-0C4F-41B3-AE8C-453B7DA18ADD}" type="slidenum">
              <a:rPr lang="en-US" smtClean="0"/>
              <a:pPr/>
              <a:t>9</a:t>
            </a:fld>
            <a:endParaRPr lang="en-US" dirty="0"/>
          </a:p>
        </p:txBody>
      </p:sp>
    </p:spTree>
    <p:extLst>
      <p:ext uri="{BB962C8B-B14F-4D97-AF65-F5344CB8AC3E}">
        <p14:creationId xmlns:p14="http://schemas.microsoft.com/office/powerpoint/2010/main" val="3120671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79450"/>
            <a:ext cx="6180138" cy="3476625"/>
          </a:xfrm>
        </p:spPr>
      </p:sp>
      <p:sp>
        <p:nvSpPr>
          <p:cNvPr id="3" name="Notes Placeholder 2"/>
          <p:cNvSpPr>
            <a:spLocks noGrp="1"/>
          </p:cNvSpPr>
          <p:nvPr>
            <p:ph type="body" idx="1"/>
          </p:nvPr>
        </p:nvSpPr>
        <p:spPr/>
        <p:txBody>
          <a:bodyPr>
            <a:normAutofit fontScale="55000" lnSpcReduction="20000"/>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2 UCGs/JFOs required for response operations (one in each state).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46 out of 102 EOCs in the impacted areas of OR and WA receive moderate to complete damage.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Cascading, secondary, and indirect impacts affect all of FEMA Region X and adjoining states.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Coastal communities are isolated.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Communications are limited within each state.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FEMA and all Region 10 states operate under the Incident Command System (ICS) with a consistent Command and General Staff organizational structure.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Fifty-one counties in OR and WA receive ground shaking of magnitude 4.0-9.0. These counties cover an area of over 100,000 square miles and are home to over 8 million people. They contain nearly 450 communities, more than 80 of which have populations of at least 10,000.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Forty percent of local EOCs in Washington and Oregon receive moderate to complete damage from the initial quake.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Forty-six out of 102 EOCs receive moderate to complete damage in the impacted areas of OR and WA. Most lose access and basic services: communications, power, water, sewer, etc.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Fourteen counties suffer tsunami inundation of coastal and shoreline areas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FRC maintains a fuel supply to support power for between 30 to 36 days.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MERS operational concepts are not integrated into all possible federal command and control structures.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Multiple redundant communications systems between the National Response Coordination Center (NRCC), Region X Regional Response Coordination Center (RRCC), and state Emergency Operations Centers (EOC) survive and provide initial communication and limited coordination capacity.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Number of counties in Coastal AO and I-5 Corridor AO; OR: Coastal: 7; I-5 Corridor: 14 (Douglas and Lane counties included in both Coastal and I-5 Corridor AOs); WA: Coastal - 4; I-5 Corridor – 15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Over 72,000 people live in the CSZ inundation areas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Power outages impact sustainability of back-up power systems.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Qualified state staff/leadership is affected by the event and may not be available to support command structure.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Reception, staging, onward movement, and integration of incoming national and regional Incident Management Assistance Teams (IMAT) require planning and coordination with state and federal partners.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Region 10’s No-Notice Earthquake Automatic Activation and Response Checklist is used in incident response.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Situational awareness is limited because of lack of communications and accessibility to impacted areas.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The Mobile Emergency Response System (MERS) operation center staff at the Federal Regional Center (FRC) performs initial coordination with impacted state operation centers.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The Region X Regional Administrator (RA), Deputy RA, Division Directors, Federal Coordinating Officers (FCO), four IMAT personnel and the Disaster Emergency Communications Unit Leader have satellite phones. These phones support initial communications until their charges run out.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There is a degraded ability to communicate and coordinate operational priorities and requirements.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rgbClr val="333333"/>
                </a:solidFill>
                <a:effectLst/>
                <a:latin typeface="Times" pitchFamily="18" charset="0"/>
                <a:ea typeface="+mn-ea"/>
                <a:cs typeface="+mn-cs"/>
              </a:rPr>
              <a:t>There is a lack of situational awareness to make informed decisions.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06985" rtl="0" eaLnBrk="0" fontAlgn="base" latinLnBrk="0" hangingPunct="0">
              <a:lnSpc>
                <a:spcPct val="100000"/>
              </a:lnSpc>
              <a:spcBef>
                <a:spcPct val="0"/>
              </a:spcBef>
              <a:spcAft>
                <a:spcPct val="0"/>
              </a:spcAft>
              <a:buClrTx/>
              <a:buSzTx/>
              <a:buFontTx/>
              <a:buNone/>
              <a:tabLst/>
              <a:defRPr/>
            </a:pPr>
            <a:fld id="{BD82928D-534E-4DE0-8E30-6844BDA8FA5C}" type="slidenum">
              <a:rPr kumimoji="0" lang="en-US" sz="1200" b="0" i="0" u="none" strike="noStrike" kern="1200" cap="none" spc="0" normalizeH="0" baseline="0" noProof="0" smtClean="0">
                <a:ln>
                  <a:noFill/>
                </a:ln>
                <a:solidFill>
                  <a:srgbClr val="000000"/>
                </a:solidFill>
                <a:effectLst/>
                <a:uLnTx/>
                <a:uFillTx/>
                <a:latin typeface="Times"/>
                <a:ea typeface="+mn-ea"/>
                <a:cs typeface="+mn-cs"/>
              </a:rPr>
              <a:pPr marL="0" marR="0" lvl="0" indent="0" algn="r" defTabSz="906985"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829702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04801" y="0"/>
            <a:ext cx="11582400" cy="2209800"/>
          </a:xfrm>
        </p:spPr>
        <p:txBody>
          <a:bodyPr anchor="ctr"/>
          <a:lstStyle>
            <a:lvl1pPr>
              <a:defRPr sz="4400"/>
            </a:lvl1pPr>
          </a:lstStyle>
          <a:p>
            <a:r>
              <a:rPr lang="en-US"/>
              <a:t>Click to edit Master title style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447293"/>
            <a:ext cx="3251200" cy="1155599"/>
          </a:xfrm>
          <a:prstGeom prst="rect">
            <a:avLst/>
          </a:prstGeom>
        </p:spPr>
      </p:pic>
      <p:sp>
        <p:nvSpPr>
          <p:cNvPr id="5" name="Text Placeholder 8"/>
          <p:cNvSpPr>
            <a:spLocks noGrp="1"/>
          </p:cNvSpPr>
          <p:nvPr>
            <p:ph type="body" sz="quarter" idx="12"/>
          </p:nvPr>
        </p:nvSpPr>
        <p:spPr>
          <a:xfrm>
            <a:off x="305565" y="2514600"/>
            <a:ext cx="11582400" cy="711200"/>
          </a:xfrm>
          <a:prstGeom prst="rect">
            <a:avLst/>
          </a:prstGeom>
        </p:spPr>
        <p:txBody>
          <a:bodyPr/>
          <a:lstStyle>
            <a:lvl1pPr marL="0" indent="0">
              <a:spcBef>
                <a:spcPts val="0"/>
              </a:spcBef>
              <a:buNone/>
              <a:defRPr sz="2500">
                <a:solidFill>
                  <a:srgbClr val="333333"/>
                </a:solidFill>
              </a:defRPr>
            </a:lvl1pPr>
          </a:lstStyle>
          <a:p>
            <a:pPr lvl="0"/>
            <a:r>
              <a:rPr lang="en-US"/>
              <a:t>Click to edit Master text styles</a:t>
            </a:r>
          </a:p>
        </p:txBody>
      </p:sp>
      <p:sp>
        <p:nvSpPr>
          <p:cNvPr id="6" name="Text Placeholder 8"/>
          <p:cNvSpPr>
            <a:spLocks noGrp="1"/>
          </p:cNvSpPr>
          <p:nvPr>
            <p:ph type="body" sz="quarter" idx="13"/>
          </p:nvPr>
        </p:nvSpPr>
        <p:spPr>
          <a:xfrm>
            <a:off x="300216" y="3835400"/>
            <a:ext cx="11582400" cy="711200"/>
          </a:xfrm>
          <a:prstGeom prst="rect">
            <a:avLst/>
          </a:prstGeom>
        </p:spPr>
        <p:txBody>
          <a:bodyPr/>
          <a:lstStyle>
            <a:lvl1pPr marL="0" indent="0">
              <a:buNone/>
              <a:defRPr>
                <a:solidFill>
                  <a:srgbClr val="333333"/>
                </a:solidFill>
              </a:defRPr>
            </a:lvl1pPr>
          </a:lstStyle>
          <a:p>
            <a:pPr lvl="0"/>
            <a:r>
              <a:rPr lang="en-US"/>
              <a:t>Click to edit Master text styles</a:t>
            </a:r>
          </a:p>
        </p:txBody>
      </p:sp>
      <p:sp>
        <p:nvSpPr>
          <p:cNvPr id="3" name="Footer Placeholder 2">
            <a:extLst>
              <a:ext uri="{FF2B5EF4-FFF2-40B4-BE49-F238E27FC236}">
                <a16:creationId xmlns:a16="http://schemas.microsoft.com/office/drawing/2014/main" id="{D18B00FA-0A39-4455-B9A8-AEDE30E5731C}"/>
              </a:ext>
            </a:extLst>
          </p:cNvPr>
          <p:cNvSpPr>
            <a:spLocks noGrp="1"/>
          </p:cNvSpPr>
          <p:nvPr>
            <p:ph type="ftr" sz="quarter" idx="14"/>
          </p:nvPr>
        </p:nvSpPr>
        <p:spPr>
          <a:xfrm>
            <a:off x="4038600" y="6314021"/>
            <a:ext cx="4114800" cy="366183"/>
          </a:xfrm>
          <a:prstGeom prst="rect">
            <a:avLst/>
          </a:prstGeom>
        </p:spPr>
        <p:txBody>
          <a:bodyPr/>
          <a:lstStyle/>
          <a:p>
            <a:r>
              <a:rPr lang="en-US"/>
              <a:t>CSZ COA Decision Brief     September 22, 2021</a:t>
            </a:r>
            <a:endParaRPr lang="en-US" dirty="0"/>
          </a:p>
        </p:txBody>
      </p:sp>
      <p:sp>
        <p:nvSpPr>
          <p:cNvPr id="7" name="Slide Number Placeholder 6">
            <a:extLst>
              <a:ext uri="{FF2B5EF4-FFF2-40B4-BE49-F238E27FC236}">
                <a16:creationId xmlns:a16="http://schemas.microsoft.com/office/drawing/2014/main" id="{964732A5-5EF0-4D3D-AFFD-509DBB536E45}"/>
              </a:ext>
            </a:extLst>
          </p:cNvPr>
          <p:cNvSpPr>
            <a:spLocks noGrp="1"/>
          </p:cNvSpPr>
          <p:nvPr>
            <p:ph type="sldNum" sz="quarter" idx="15"/>
          </p:nvPr>
        </p:nvSpPr>
        <p:spPr/>
        <p:txBody>
          <a:bodyPr/>
          <a:lstStyle/>
          <a:p>
            <a:pPr>
              <a:defRPr/>
            </a:pPr>
            <a:fld id="{4B5DD9F8-2BCB-4728-BDF0-C2DD10FAFF82}" type="slidenum">
              <a:rPr lang="en-US" smtClean="0"/>
              <a:pPr>
                <a:defRPr/>
              </a:pPr>
              <a:t>‹#›</a:t>
            </a:fld>
            <a:endParaRPr lang="en-US" dirty="0"/>
          </a:p>
        </p:txBody>
      </p:sp>
    </p:spTree>
    <p:extLst>
      <p:ext uri="{BB962C8B-B14F-4D97-AF65-F5344CB8AC3E}">
        <p14:creationId xmlns:p14="http://schemas.microsoft.com/office/powerpoint/2010/main" val="3326232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1379205" y="6356356"/>
            <a:ext cx="508001" cy="366183"/>
          </a:xfrm>
          <a:prstGeom prst="rect">
            <a:avLst/>
          </a:prstGeom>
        </p:spPr>
        <p:txBody>
          <a:bodyPr/>
          <a:lstStyle>
            <a:lvl1pPr>
              <a:defRPr/>
            </a:lvl1pPr>
          </a:lstStyle>
          <a:p>
            <a:pPr>
              <a:defRPr/>
            </a:pPr>
            <a:fld id="{4B5DD9F8-2BCB-4728-BDF0-C2DD10FAFF82}" type="slidenum">
              <a:rPr lang="en-US" smtClean="0"/>
              <a:pPr>
                <a:defRPr/>
              </a:pPr>
              <a:t>‹#›</a:t>
            </a:fld>
            <a:endParaRPr lang="en-US" dirty="0"/>
          </a:p>
        </p:txBody>
      </p:sp>
      <p:sp>
        <p:nvSpPr>
          <p:cNvPr id="4" name="Footer Placeholder 1">
            <a:extLst>
              <a:ext uri="{FF2B5EF4-FFF2-40B4-BE49-F238E27FC236}">
                <a16:creationId xmlns:a16="http://schemas.microsoft.com/office/drawing/2014/main" id="{8658C9CD-65E3-43A6-ABA4-A8F456DA043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a:t>CSZ COA Decision Brief     September 22, 2021</a:t>
            </a:r>
            <a:endParaRPr lang="en-US" dirty="0"/>
          </a:p>
        </p:txBody>
      </p:sp>
    </p:spTree>
    <p:extLst>
      <p:ext uri="{BB962C8B-B14F-4D97-AF65-F5344CB8AC3E}">
        <p14:creationId xmlns:p14="http://schemas.microsoft.com/office/powerpoint/2010/main" val="27977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323892" y="6356350"/>
            <a:ext cx="2135077" cy="360000"/>
          </a:xfrm>
          <a:prstGeom prst="rect">
            <a:avLst/>
          </a:prstGeom>
        </p:spPr>
        <p:txBody>
          <a:bodyPr/>
          <a:lstStyle/>
          <a:p>
            <a:pPr defTabSz="685715"/>
            <a:endParaRPr lang="de-DE" sz="1425">
              <a:solidFill>
                <a:prstClr val="black"/>
              </a:solidFill>
            </a:endParaRPr>
          </a:p>
        </p:txBody>
      </p:sp>
      <p:sp>
        <p:nvSpPr>
          <p:cNvPr id="6" name="Fußzeilenplatzhalter 5"/>
          <p:cNvSpPr>
            <a:spLocks noGrp="1"/>
          </p:cNvSpPr>
          <p:nvPr>
            <p:ph type="ftr" sz="quarter" idx="11"/>
          </p:nvPr>
        </p:nvSpPr>
        <p:spPr>
          <a:xfrm>
            <a:off x="3935313" y="6084000"/>
            <a:ext cx="4320563" cy="360000"/>
          </a:xfrm>
          <a:prstGeom prst="rect">
            <a:avLst/>
          </a:prstGeom>
        </p:spPr>
        <p:txBody>
          <a:bodyPr/>
          <a:lstStyle/>
          <a:p>
            <a:r>
              <a:rPr lang="en-US"/>
              <a:t>CSZ COA Decision Brief     September 22, 2021</a:t>
            </a:r>
            <a:endParaRPr lang="de-DE"/>
          </a:p>
        </p:txBody>
      </p:sp>
      <p:sp>
        <p:nvSpPr>
          <p:cNvPr id="7" name="Foliennummernplatzhalter 6"/>
          <p:cNvSpPr>
            <a:spLocks noGrp="1"/>
          </p:cNvSpPr>
          <p:nvPr>
            <p:ph type="sldNum" sz="quarter" idx="12"/>
          </p:nvPr>
        </p:nvSpPr>
        <p:spPr>
          <a:xfrm>
            <a:off x="540072" y="6182390"/>
            <a:ext cx="900117" cy="261610"/>
          </a:xfrm>
          <a:prstGeom prst="rect">
            <a:avLst/>
          </a:prstGeom>
        </p:spPr>
        <p:txBody>
          <a:bodyPr/>
          <a:lstStyle/>
          <a:p>
            <a:fld id="{9DC1E638-3F78-4E0D-883A-B278700C48C0}" type="slidenum">
              <a:rPr lang="de-DE" smtClean="0"/>
              <a:pPr/>
              <a:t>‹#›</a:t>
            </a:fld>
            <a:endParaRPr lang="de-DE"/>
          </a:p>
        </p:txBody>
      </p:sp>
    </p:spTree>
    <p:extLst>
      <p:ext uri="{BB962C8B-B14F-4D97-AF65-F5344CB8AC3E}">
        <p14:creationId xmlns:p14="http://schemas.microsoft.com/office/powerpoint/2010/main" val="38365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423335" y="352428"/>
            <a:ext cx="10968567" cy="701675"/>
          </a:xfrm>
        </p:spPr>
        <p:txBody>
          <a:bodyPr/>
          <a:lstStyle>
            <a:lvl1pPr>
              <a:defRPr/>
            </a:lvl1pPr>
          </a:lstStyle>
          <a:p>
            <a:pPr lvl="0"/>
            <a:r>
              <a:rPr lang="en-US" noProof="0"/>
              <a:t>Click to edit Master title style</a:t>
            </a:r>
          </a:p>
        </p:txBody>
      </p:sp>
      <p:sp>
        <p:nvSpPr>
          <p:cNvPr id="148483" name="Rectangle 3"/>
          <p:cNvSpPr>
            <a:spLocks noGrp="1" noChangeArrowheads="1"/>
          </p:cNvSpPr>
          <p:nvPr>
            <p:ph type="subTitle" idx="1"/>
          </p:nvPr>
        </p:nvSpPr>
        <p:spPr bwMode="auto">
          <a:xfrm>
            <a:off x="457202" y="1143000"/>
            <a:ext cx="10358967" cy="609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Wingdings" pitchFamily="2" charset="2"/>
              <a:buNone/>
              <a:defRPr>
                <a:solidFill>
                  <a:srgbClr val="333333"/>
                </a:solidFill>
              </a:defRPr>
            </a:lvl1pPr>
          </a:lstStyle>
          <a:p>
            <a:pPr lvl="0"/>
            <a:r>
              <a:rPr lang="en-US" noProof="0"/>
              <a:t>Click to edit Master subtitle style</a:t>
            </a:r>
          </a:p>
        </p:txBody>
      </p:sp>
      <p:sp>
        <p:nvSpPr>
          <p:cNvPr id="4" name="Footer Placeholder 1">
            <a:extLst>
              <a:ext uri="{FF2B5EF4-FFF2-40B4-BE49-F238E27FC236}">
                <a16:creationId xmlns:a16="http://schemas.microsoft.com/office/drawing/2014/main" id="{CAF990EF-AD7D-4E81-861B-02299AC96B6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a:t>CSZ COA Decision Brief     September 22, 2021</a:t>
            </a:r>
            <a:endParaRPr lang="en-US" dirty="0"/>
          </a:p>
        </p:txBody>
      </p:sp>
    </p:spTree>
    <p:extLst>
      <p:ext uri="{BB962C8B-B14F-4D97-AF65-F5344CB8AC3E}">
        <p14:creationId xmlns:p14="http://schemas.microsoft.com/office/powerpoint/2010/main" val="3846883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fld id="{4EBBE8F0-52B0-45A1-B3F9-CB15D6555AA0}" type="slidenum">
              <a:rPr lang="en-US" smtClean="0"/>
              <a:pPr/>
              <a:t>‹#›</a:t>
            </a:fld>
            <a:endParaRPr lang="en-US" dirty="0"/>
          </a:p>
        </p:txBody>
      </p:sp>
      <p:sp>
        <p:nvSpPr>
          <p:cNvPr id="5" name="Content Placeholder 2"/>
          <p:cNvSpPr>
            <a:spLocks noGrp="1"/>
          </p:cNvSpPr>
          <p:nvPr>
            <p:ph idx="1" hasCustomPrompt="1"/>
          </p:nvPr>
        </p:nvSpPr>
        <p:spPr>
          <a:xfrm>
            <a:off x="618700" y="1295400"/>
            <a:ext cx="10963701" cy="4978400"/>
          </a:xfrm>
          <a:prstGeom prst="rect">
            <a:avLst/>
          </a:prstGeom>
        </p:spPr>
        <p:txBody>
          <a:bodyPr/>
          <a:lstStyle>
            <a:lvl1pPr>
              <a:defRPr>
                <a:solidFill>
                  <a:srgbClr val="333333"/>
                </a:solidFill>
              </a:defRPr>
            </a:lvl1pPr>
            <a:lvl2pPr marL="571486" indent="-223833">
              <a:buFont typeface="Arial" panose="020B0604020202020204" pitchFamily="34" charset="0"/>
              <a:buChar char="•"/>
              <a:defRPr sz="2000">
                <a:solidFill>
                  <a:srgbClr val="333333"/>
                </a:solidFill>
              </a:defRPr>
            </a:lvl2pPr>
            <a:lvl3pPr marL="909616" indent="-222245">
              <a:buFont typeface="Arial" panose="020B0604020202020204" pitchFamily="34" charset="0"/>
              <a:buChar char="−"/>
              <a:defRPr sz="1800">
                <a:solidFill>
                  <a:srgbClr val="333333"/>
                </a:solidFill>
              </a:defRPr>
            </a:lvl3pPr>
            <a:lvl4pPr marL="1258857" indent="-231769">
              <a:buFont typeface="Wingdings" panose="05000000000000000000" pitchFamily="2" charset="2"/>
              <a:buChar char="ü"/>
              <a:defRPr sz="1600">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57054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fld id="{4EBBE8F0-52B0-45A1-B3F9-CB15D6555AA0}" type="slidenum">
              <a:rPr lang="en-US" smtClean="0"/>
              <a:pPr/>
              <a:t>‹#›</a:t>
            </a:fld>
            <a:endParaRPr lang="en-US" dirty="0"/>
          </a:p>
        </p:txBody>
      </p:sp>
      <p:sp>
        <p:nvSpPr>
          <p:cNvPr id="5" name="Content Placeholder 2"/>
          <p:cNvSpPr>
            <a:spLocks noGrp="1"/>
          </p:cNvSpPr>
          <p:nvPr>
            <p:ph idx="1" hasCustomPrompt="1"/>
          </p:nvPr>
        </p:nvSpPr>
        <p:spPr>
          <a:xfrm>
            <a:off x="609600" y="1905000"/>
            <a:ext cx="10972800" cy="4368800"/>
          </a:xfrm>
          <a:prstGeom prst="rect">
            <a:avLst/>
          </a:prstGeom>
        </p:spPr>
        <p:txBody>
          <a:bodyPr/>
          <a:lstStyle>
            <a:lvl1pPr>
              <a:defRPr sz="2000">
                <a:solidFill>
                  <a:srgbClr val="333333"/>
                </a:solidFill>
              </a:defRPr>
            </a:lvl1pPr>
            <a:lvl2pPr marL="571486" indent="-223833">
              <a:buFont typeface="Arial" panose="020B0604020202020204" pitchFamily="34" charset="0"/>
              <a:buChar char="•"/>
              <a:defRPr sz="1800">
                <a:solidFill>
                  <a:srgbClr val="333333"/>
                </a:solidFill>
              </a:defRPr>
            </a:lvl2pPr>
            <a:lvl3pPr marL="909616" indent="-222245">
              <a:buFont typeface="Arial" panose="020B0604020202020204" pitchFamily="34" charset="0"/>
              <a:buChar char="−"/>
              <a:defRPr sz="1600">
                <a:solidFill>
                  <a:srgbClr val="333333"/>
                </a:solidFill>
              </a:defRPr>
            </a:lvl3pPr>
            <a:lvl4pPr marL="1258857" indent="-231769">
              <a:buFont typeface="Wingdings" panose="05000000000000000000" pitchFamily="2" charset="2"/>
              <a:buChar char="ü"/>
              <a:defRPr sz="1400">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1"/>
          <p:cNvSpPr txBox="1">
            <a:spLocks/>
          </p:cNvSpPr>
          <p:nvPr/>
        </p:nvSpPr>
        <p:spPr bwMode="auto">
          <a:xfrm>
            <a:off x="304803" y="1053007"/>
            <a:ext cx="1157785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200">
                <a:solidFill>
                  <a:srgbClr val="002F80"/>
                </a:solidFill>
                <a:latin typeface="+mj-lt"/>
                <a:ea typeface="+mj-ea"/>
                <a:cs typeface="+mj-cs"/>
              </a:defRPr>
            </a:lvl1pPr>
            <a:lvl2pPr algn="l" rtl="0" eaLnBrk="1" fontAlgn="base" hangingPunct="1">
              <a:spcBef>
                <a:spcPct val="0"/>
              </a:spcBef>
              <a:spcAft>
                <a:spcPct val="0"/>
              </a:spcAft>
              <a:defRPr sz="4200">
                <a:solidFill>
                  <a:srgbClr val="000063"/>
                </a:solidFill>
                <a:latin typeface="Times New Roman" charset="0"/>
              </a:defRPr>
            </a:lvl2pPr>
            <a:lvl3pPr algn="l" rtl="0" eaLnBrk="1" fontAlgn="base" hangingPunct="1">
              <a:spcBef>
                <a:spcPct val="0"/>
              </a:spcBef>
              <a:spcAft>
                <a:spcPct val="0"/>
              </a:spcAft>
              <a:defRPr sz="4200">
                <a:solidFill>
                  <a:srgbClr val="000063"/>
                </a:solidFill>
                <a:latin typeface="Times New Roman" charset="0"/>
              </a:defRPr>
            </a:lvl3pPr>
            <a:lvl4pPr algn="l" rtl="0" eaLnBrk="1" fontAlgn="base" hangingPunct="1">
              <a:spcBef>
                <a:spcPct val="0"/>
              </a:spcBef>
              <a:spcAft>
                <a:spcPct val="0"/>
              </a:spcAft>
              <a:defRPr sz="4200">
                <a:solidFill>
                  <a:srgbClr val="000063"/>
                </a:solidFill>
                <a:latin typeface="Times New Roman" charset="0"/>
              </a:defRPr>
            </a:lvl4pPr>
            <a:lvl5pPr algn="l" rtl="0" eaLnBrk="1" fontAlgn="base" hangingPunct="1">
              <a:spcBef>
                <a:spcPct val="0"/>
              </a:spcBef>
              <a:spcAft>
                <a:spcPct val="0"/>
              </a:spcAft>
              <a:defRPr sz="4200">
                <a:solidFill>
                  <a:srgbClr val="000063"/>
                </a:solidFill>
                <a:latin typeface="Times New Roman" charset="0"/>
              </a:defRPr>
            </a:lvl5pPr>
            <a:lvl6pPr marL="457200" algn="l" rtl="0" eaLnBrk="1" fontAlgn="base" hangingPunct="1">
              <a:spcBef>
                <a:spcPct val="0"/>
              </a:spcBef>
              <a:spcAft>
                <a:spcPct val="0"/>
              </a:spcAft>
              <a:defRPr sz="4200">
                <a:solidFill>
                  <a:srgbClr val="000063"/>
                </a:solidFill>
                <a:latin typeface="Times New Roman" charset="0"/>
              </a:defRPr>
            </a:lvl6pPr>
            <a:lvl7pPr marL="914400" algn="l" rtl="0" eaLnBrk="1" fontAlgn="base" hangingPunct="1">
              <a:spcBef>
                <a:spcPct val="0"/>
              </a:spcBef>
              <a:spcAft>
                <a:spcPct val="0"/>
              </a:spcAft>
              <a:defRPr sz="4200">
                <a:solidFill>
                  <a:srgbClr val="000063"/>
                </a:solidFill>
                <a:latin typeface="Times New Roman" charset="0"/>
              </a:defRPr>
            </a:lvl7pPr>
            <a:lvl8pPr marL="1371600" algn="l" rtl="0" eaLnBrk="1" fontAlgn="base" hangingPunct="1">
              <a:spcBef>
                <a:spcPct val="0"/>
              </a:spcBef>
              <a:spcAft>
                <a:spcPct val="0"/>
              </a:spcAft>
              <a:defRPr sz="4200">
                <a:solidFill>
                  <a:srgbClr val="000063"/>
                </a:solidFill>
                <a:latin typeface="Times New Roman" charset="0"/>
              </a:defRPr>
            </a:lvl8pPr>
            <a:lvl9pPr marL="1828800" algn="l" rtl="0" eaLnBrk="1" fontAlgn="base" hangingPunct="1">
              <a:spcBef>
                <a:spcPct val="0"/>
              </a:spcBef>
              <a:spcAft>
                <a:spcPct val="0"/>
              </a:spcAft>
              <a:defRPr sz="4200">
                <a:solidFill>
                  <a:srgbClr val="000063"/>
                </a:solidFill>
                <a:latin typeface="Times New Roman" charset="0"/>
              </a:defRPr>
            </a:lvl9pPr>
          </a:lstStyle>
          <a:p>
            <a:r>
              <a:rPr lang="en-US" sz="2200" kern="0" dirty="0">
                <a:solidFill>
                  <a:srgbClr val="333333"/>
                </a:solidFill>
                <a:latin typeface="+mn-lt"/>
              </a:rPr>
              <a:t>Click to edit Master title style</a:t>
            </a:r>
          </a:p>
        </p:txBody>
      </p:sp>
    </p:spTree>
    <p:extLst>
      <p:ext uri="{BB962C8B-B14F-4D97-AF65-F5344CB8AC3E}">
        <p14:creationId xmlns:p14="http://schemas.microsoft.com/office/powerpoint/2010/main" val="903948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fld id="{4EBBE8F0-52B0-45A1-B3F9-CB15D6555AA0}" type="slidenum">
              <a:rPr lang="en-US" smtClean="0"/>
              <a:pPr/>
              <a:t>‹#›</a:t>
            </a:fld>
            <a:endParaRPr lang="en-US" dirty="0"/>
          </a:p>
        </p:txBody>
      </p:sp>
      <p:sp>
        <p:nvSpPr>
          <p:cNvPr id="5" name="Content Placeholder 2"/>
          <p:cNvSpPr>
            <a:spLocks noGrp="1"/>
          </p:cNvSpPr>
          <p:nvPr>
            <p:ph sz="half" idx="1" hasCustomPrompt="1"/>
          </p:nvPr>
        </p:nvSpPr>
        <p:spPr>
          <a:xfrm>
            <a:off x="609600" y="1305659"/>
            <a:ext cx="5181600" cy="5050692"/>
          </a:xfrm>
          <a:prstGeom prst="rect">
            <a:avLst/>
          </a:prstGeom>
        </p:spPr>
        <p:txBody>
          <a:bodyPr/>
          <a:lstStyle>
            <a:lvl1pPr>
              <a:defRPr sz="2200">
                <a:solidFill>
                  <a:srgbClr val="333333"/>
                </a:solidFill>
              </a:defRPr>
            </a:lvl1pPr>
            <a:lvl2pPr marL="571486" indent="-223833">
              <a:buFont typeface="Arial" panose="020B0604020202020204" pitchFamily="34" charset="0"/>
              <a:buChar char="•"/>
              <a:defRPr sz="2000">
                <a:solidFill>
                  <a:srgbClr val="333333"/>
                </a:solidFill>
              </a:defRPr>
            </a:lvl2pPr>
            <a:lvl3pPr marL="909616" indent="-222245">
              <a:buFont typeface="Arial" panose="020B0604020202020204" pitchFamily="34" charset="0"/>
              <a:buChar char="−"/>
              <a:defRPr sz="1800">
                <a:solidFill>
                  <a:srgbClr val="333333"/>
                </a:solidFill>
              </a:defRPr>
            </a:lvl3pPr>
            <a:lvl4pPr marL="1258857" indent="-231769">
              <a:buFont typeface="Wingdings" panose="05000000000000000000" pitchFamily="2" charset="2"/>
              <a:buChar char="ü"/>
              <a:defRPr sz="1600">
                <a:solidFill>
                  <a:srgbClr val="333333"/>
                </a:solidFill>
              </a:defRPr>
            </a:lvl4pPr>
            <a:lvl5pPr>
              <a:defRPr sz="1800">
                <a:solidFill>
                  <a:srgbClr val="33333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sz="half" idx="12" hasCustomPrompt="1"/>
          </p:nvPr>
        </p:nvSpPr>
        <p:spPr>
          <a:xfrm>
            <a:off x="6096000" y="1305663"/>
            <a:ext cx="5486400" cy="5050691"/>
          </a:xfrm>
          <a:prstGeom prst="rect">
            <a:avLst/>
          </a:prstGeom>
        </p:spPr>
        <p:txBody>
          <a:bodyPr/>
          <a:lstStyle>
            <a:lvl1pPr>
              <a:defRPr sz="2200">
                <a:solidFill>
                  <a:srgbClr val="333333"/>
                </a:solidFill>
              </a:defRPr>
            </a:lvl1pPr>
            <a:lvl2pPr marL="571486" indent="-223833">
              <a:buFont typeface="Arial" panose="020B0604020202020204" pitchFamily="34" charset="0"/>
              <a:buChar char="•"/>
              <a:defRPr sz="2000">
                <a:solidFill>
                  <a:srgbClr val="333333"/>
                </a:solidFill>
              </a:defRPr>
            </a:lvl2pPr>
            <a:lvl3pPr marL="909616" indent="-222245">
              <a:buFont typeface="Arial" panose="020B0604020202020204" pitchFamily="34" charset="0"/>
              <a:buChar char="−"/>
              <a:defRPr sz="1800">
                <a:solidFill>
                  <a:srgbClr val="333333"/>
                </a:solidFill>
              </a:defRPr>
            </a:lvl3pPr>
            <a:lvl4pPr marL="1258857" indent="-231769">
              <a:buFont typeface="Wingdings" panose="05000000000000000000" pitchFamily="2" charset="2"/>
              <a:buChar char="ü"/>
              <a:defRPr sz="1600">
                <a:solidFill>
                  <a:srgbClr val="333333"/>
                </a:solidFill>
              </a:defRPr>
            </a:lvl4pPr>
            <a:lvl5pPr>
              <a:defRPr sz="1800">
                <a:solidFill>
                  <a:srgbClr val="33333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02585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and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fld id="{4EBBE8F0-52B0-45A1-B3F9-CB15D6555AA0}" type="slidenum">
              <a:rPr lang="en-US" smtClean="0"/>
              <a:pPr/>
              <a:t>‹#›</a:t>
            </a:fld>
            <a:endParaRPr lang="en-US" dirty="0"/>
          </a:p>
        </p:txBody>
      </p:sp>
      <p:sp>
        <p:nvSpPr>
          <p:cNvPr id="5" name="Text Placeholder 2"/>
          <p:cNvSpPr>
            <a:spLocks noGrp="1"/>
          </p:cNvSpPr>
          <p:nvPr>
            <p:ph type="body" idx="1"/>
          </p:nvPr>
        </p:nvSpPr>
        <p:spPr>
          <a:xfrm>
            <a:off x="609600" y="1228725"/>
            <a:ext cx="5386917" cy="676276"/>
          </a:xfrm>
          <a:prstGeom prst="rect">
            <a:avLst/>
          </a:prstGeom>
        </p:spPr>
        <p:txBody>
          <a:bodyPr anchor="b"/>
          <a:lstStyle>
            <a:lvl1pPr marL="0" indent="0">
              <a:buNone/>
              <a:defRPr sz="2200" b="0">
                <a:solidFill>
                  <a:srgbClr val="333333"/>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3"/>
          <p:cNvSpPr>
            <a:spLocks noGrp="1"/>
          </p:cNvSpPr>
          <p:nvPr>
            <p:ph sz="half" idx="2" hasCustomPrompt="1"/>
          </p:nvPr>
        </p:nvSpPr>
        <p:spPr>
          <a:xfrm>
            <a:off x="609600" y="1905001"/>
            <a:ext cx="5386917" cy="4181476"/>
          </a:xfrm>
          <a:prstGeom prst="rect">
            <a:avLst/>
          </a:prstGeom>
        </p:spPr>
        <p:txBody>
          <a:bodyPr/>
          <a:lstStyle>
            <a:lvl1pPr>
              <a:defRPr sz="2000">
                <a:solidFill>
                  <a:srgbClr val="333333"/>
                </a:solidFill>
              </a:defRPr>
            </a:lvl1pPr>
            <a:lvl2pPr marL="571486" indent="-223833">
              <a:buFont typeface="Arial" panose="020B0604020202020204" pitchFamily="34" charset="0"/>
              <a:buChar char="•"/>
              <a:defRPr sz="1800">
                <a:solidFill>
                  <a:srgbClr val="333333"/>
                </a:solidFill>
              </a:defRPr>
            </a:lvl2pPr>
            <a:lvl3pPr marL="909616" indent="-222245">
              <a:buFont typeface="Arial" panose="020B0604020202020204" pitchFamily="34" charset="0"/>
              <a:buChar char="−"/>
              <a:defRPr sz="1600">
                <a:solidFill>
                  <a:srgbClr val="333333"/>
                </a:solidFill>
              </a:defRPr>
            </a:lvl3pPr>
            <a:lvl4pPr marL="1258857" indent="-231769">
              <a:buFont typeface="Wingdings" panose="05000000000000000000" pitchFamily="2" charset="2"/>
              <a:buChar char="ü"/>
              <a:defRPr sz="1400">
                <a:solidFill>
                  <a:srgbClr val="333333"/>
                </a:solidFill>
              </a:defRPr>
            </a:lvl4pPr>
            <a:lvl5pPr>
              <a:defRPr sz="1600">
                <a:solidFill>
                  <a:srgbClr val="333333"/>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4"/>
          <p:cNvSpPr>
            <a:spLocks noGrp="1"/>
          </p:cNvSpPr>
          <p:nvPr>
            <p:ph type="body" sz="quarter" idx="3"/>
          </p:nvPr>
        </p:nvSpPr>
        <p:spPr>
          <a:xfrm>
            <a:off x="6193376" y="1228725"/>
            <a:ext cx="5389027" cy="676276"/>
          </a:xfrm>
          <a:prstGeom prst="rect">
            <a:avLst/>
          </a:prstGeom>
        </p:spPr>
        <p:txBody>
          <a:bodyPr anchor="b"/>
          <a:lstStyle>
            <a:lvl1pPr marL="0" indent="0">
              <a:buNone/>
              <a:defRPr sz="2200" b="0">
                <a:solidFill>
                  <a:srgbClr val="333333"/>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8" name="Content Placeholder 5"/>
          <p:cNvSpPr>
            <a:spLocks noGrp="1"/>
          </p:cNvSpPr>
          <p:nvPr>
            <p:ph sz="quarter" idx="4" hasCustomPrompt="1"/>
          </p:nvPr>
        </p:nvSpPr>
        <p:spPr>
          <a:xfrm>
            <a:off x="6193376" y="1905001"/>
            <a:ext cx="5389027" cy="4181476"/>
          </a:xfrm>
          <a:prstGeom prst="rect">
            <a:avLst/>
          </a:prstGeom>
        </p:spPr>
        <p:txBody>
          <a:bodyPr/>
          <a:lstStyle>
            <a:lvl1pPr>
              <a:defRPr sz="2000">
                <a:solidFill>
                  <a:srgbClr val="333333"/>
                </a:solidFill>
              </a:defRPr>
            </a:lvl1pPr>
            <a:lvl2pPr marL="571486" indent="-223833">
              <a:buFont typeface="Arial" panose="020B0604020202020204" pitchFamily="34" charset="0"/>
              <a:buChar char="•"/>
              <a:defRPr sz="1800">
                <a:solidFill>
                  <a:srgbClr val="333333"/>
                </a:solidFill>
              </a:defRPr>
            </a:lvl2pPr>
            <a:lvl3pPr marL="909616" indent="-222245">
              <a:buFont typeface="Arial" panose="020B0604020202020204" pitchFamily="34" charset="0"/>
              <a:buChar char="−"/>
              <a:defRPr sz="1600">
                <a:solidFill>
                  <a:srgbClr val="333333"/>
                </a:solidFill>
              </a:defRPr>
            </a:lvl3pPr>
            <a:lvl4pPr marL="1258857" indent="-231769">
              <a:buFont typeface="Wingdings" panose="05000000000000000000" pitchFamily="2" charset="2"/>
              <a:buChar char="ü"/>
              <a:defRPr sz="1400">
                <a:solidFill>
                  <a:srgbClr val="333333"/>
                </a:solidFill>
              </a:defRPr>
            </a:lvl4pPr>
            <a:lvl5pPr>
              <a:defRPr sz="1600">
                <a:solidFill>
                  <a:srgbClr val="333333"/>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8633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hasCustomPrompt="1"/>
          </p:nvPr>
        </p:nvSpPr>
        <p:spPr>
          <a:xfrm>
            <a:off x="618700" y="1295400"/>
            <a:ext cx="10963701" cy="5283200"/>
          </a:xfrm>
          <a:prstGeom prst="rect">
            <a:avLst/>
          </a:prstGeom>
        </p:spPr>
        <p:txBody>
          <a:bodyPr/>
          <a:lstStyle>
            <a:lvl1pPr>
              <a:defRPr>
                <a:solidFill>
                  <a:srgbClr val="333333"/>
                </a:solidFill>
              </a:defRPr>
            </a:lvl1pPr>
            <a:lvl2pPr marL="571486" indent="-223833">
              <a:buFont typeface="Arial" panose="020B0604020202020204" pitchFamily="34" charset="0"/>
              <a:buChar char="•"/>
              <a:defRPr sz="2000">
                <a:solidFill>
                  <a:srgbClr val="333333"/>
                </a:solidFill>
              </a:defRPr>
            </a:lvl2pPr>
            <a:lvl3pPr marL="909616" indent="-222245">
              <a:buFont typeface="Arial" panose="020B0604020202020204" pitchFamily="34" charset="0"/>
              <a:buChar char="−"/>
              <a:defRPr sz="1800">
                <a:solidFill>
                  <a:srgbClr val="333333"/>
                </a:solidFill>
              </a:defRPr>
            </a:lvl3pPr>
            <a:lvl4pPr marL="1258857" indent="-231769">
              <a:buFont typeface="Wingdings" panose="05000000000000000000" pitchFamily="2" charset="2"/>
              <a:buChar char="ü"/>
              <a:defRPr sz="1600">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14423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618700" y="1905000"/>
            <a:ext cx="10963701" cy="4673600"/>
          </a:xfrm>
          <a:prstGeom prst="rect">
            <a:avLst/>
          </a:prstGeom>
        </p:spPr>
        <p:txBody>
          <a:bodyPr/>
          <a:lstStyle>
            <a:lvl1pPr>
              <a:defRPr sz="2000">
                <a:solidFill>
                  <a:srgbClr val="333333"/>
                </a:solidFill>
              </a:defRPr>
            </a:lvl1pPr>
            <a:lvl2pPr marL="571486" indent="-223833">
              <a:buFont typeface="Arial" panose="020B0604020202020204" pitchFamily="34" charset="0"/>
              <a:buChar char="•"/>
              <a:defRPr sz="1800">
                <a:solidFill>
                  <a:srgbClr val="333333"/>
                </a:solidFill>
              </a:defRPr>
            </a:lvl2pPr>
            <a:lvl3pPr marL="909616" indent="-222245">
              <a:buFont typeface="Arial" panose="020B0604020202020204" pitchFamily="34" charset="0"/>
              <a:buChar char="−"/>
              <a:defRPr sz="1600">
                <a:solidFill>
                  <a:srgbClr val="333333"/>
                </a:solidFill>
              </a:defRPr>
            </a:lvl3pPr>
            <a:lvl4pPr marL="1258857" indent="-231769">
              <a:buFont typeface="Wingdings" panose="05000000000000000000" pitchFamily="2" charset="2"/>
              <a:buChar char="ü"/>
              <a:defRPr sz="1400">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1"/>
          <p:cNvSpPr txBox="1">
            <a:spLocks/>
          </p:cNvSpPr>
          <p:nvPr/>
        </p:nvSpPr>
        <p:spPr bwMode="auto">
          <a:xfrm>
            <a:off x="309351" y="1050925"/>
            <a:ext cx="11577852"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200">
                <a:solidFill>
                  <a:srgbClr val="002F80"/>
                </a:solidFill>
                <a:latin typeface="+mj-lt"/>
                <a:ea typeface="+mj-ea"/>
                <a:cs typeface="+mj-cs"/>
              </a:defRPr>
            </a:lvl1pPr>
            <a:lvl2pPr algn="l" rtl="0" eaLnBrk="1" fontAlgn="base" hangingPunct="1">
              <a:spcBef>
                <a:spcPct val="0"/>
              </a:spcBef>
              <a:spcAft>
                <a:spcPct val="0"/>
              </a:spcAft>
              <a:defRPr sz="4200">
                <a:solidFill>
                  <a:srgbClr val="000063"/>
                </a:solidFill>
                <a:latin typeface="Times New Roman" charset="0"/>
              </a:defRPr>
            </a:lvl2pPr>
            <a:lvl3pPr algn="l" rtl="0" eaLnBrk="1" fontAlgn="base" hangingPunct="1">
              <a:spcBef>
                <a:spcPct val="0"/>
              </a:spcBef>
              <a:spcAft>
                <a:spcPct val="0"/>
              </a:spcAft>
              <a:defRPr sz="4200">
                <a:solidFill>
                  <a:srgbClr val="000063"/>
                </a:solidFill>
                <a:latin typeface="Times New Roman" charset="0"/>
              </a:defRPr>
            </a:lvl3pPr>
            <a:lvl4pPr algn="l" rtl="0" eaLnBrk="1" fontAlgn="base" hangingPunct="1">
              <a:spcBef>
                <a:spcPct val="0"/>
              </a:spcBef>
              <a:spcAft>
                <a:spcPct val="0"/>
              </a:spcAft>
              <a:defRPr sz="4200">
                <a:solidFill>
                  <a:srgbClr val="000063"/>
                </a:solidFill>
                <a:latin typeface="Times New Roman" charset="0"/>
              </a:defRPr>
            </a:lvl4pPr>
            <a:lvl5pPr algn="l" rtl="0" eaLnBrk="1" fontAlgn="base" hangingPunct="1">
              <a:spcBef>
                <a:spcPct val="0"/>
              </a:spcBef>
              <a:spcAft>
                <a:spcPct val="0"/>
              </a:spcAft>
              <a:defRPr sz="4200">
                <a:solidFill>
                  <a:srgbClr val="000063"/>
                </a:solidFill>
                <a:latin typeface="Times New Roman" charset="0"/>
              </a:defRPr>
            </a:lvl5pPr>
            <a:lvl6pPr marL="457200" algn="l" rtl="0" eaLnBrk="1" fontAlgn="base" hangingPunct="1">
              <a:spcBef>
                <a:spcPct val="0"/>
              </a:spcBef>
              <a:spcAft>
                <a:spcPct val="0"/>
              </a:spcAft>
              <a:defRPr sz="4200">
                <a:solidFill>
                  <a:srgbClr val="000063"/>
                </a:solidFill>
                <a:latin typeface="Times New Roman" charset="0"/>
              </a:defRPr>
            </a:lvl6pPr>
            <a:lvl7pPr marL="914400" algn="l" rtl="0" eaLnBrk="1" fontAlgn="base" hangingPunct="1">
              <a:spcBef>
                <a:spcPct val="0"/>
              </a:spcBef>
              <a:spcAft>
                <a:spcPct val="0"/>
              </a:spcAft>
              <a:defRPr sz="4200">
                <a:solidFill>
                  <a:srgbClr val="000063"/>
                </a:solidFill>
                <a:latin typeface="Times New Roman" charset="0"/>
              </a:defRPr>
            </a:lvl7pPr>
            <a:lvl8pPr marL="1371600" algn="l" rtl="0" eaLnBrk="1" fontAlgn="base" hangingPunct="1">
              <a:spcBef>
                <a:spcPct val="0"/>
              </a:spcBef>
              <a:spcAft>
                <a:spcPct val="0"/>
              </a:spcAft>
              <a:defRPr sz="4200">
                <a:solidFill>
                  <a:srgbClr val="000063"/>
                </a:solidFill>
                <a:latin typeface="Times New Roman" charset="0"/>
              </a:defRPr>
            </a:lvl8pPr>
            <a:lvl9pPr marL="1828800" algn="l" rtl="0" eaLnBrk="1" fontAlgn="base" hangingPunct="1">
              <a:spcBef>
                <a:spcPct val="0"/>
              </a:spcBef>
              <a:spcAft>
                <a:spcPct val="0"/>
              </a:spcAft>
              <a:defRPr sz="4200">
                <a:solidFill>
                  <a:srgbClr val="000063"/>
                </a:solidFill>
                <a:latin typeface="Times New Roman" charset="0"/>
              </a:defRPr>
            </a:lvl9pPr>
          </a:lstStyle>
          <a:p>
            <a:r>
              <a:rPr lang="en-US" sz="2200" kern="0" dirty="0">
                <a:solidFill>
                  <a:srgbClr val="333333"/>
                </a:solidFill>
                <a:latin typeface="+mn-lt"/>
              </a:rPr>
              <a:t>Click to edit Master title style</a:t>
            </a:r>
          </a:p>
        </p:txBody>
      </p:sp>
    </p:spTree>
    <p:extLst>
      <p:ext uri="{BB962C8B-B14F-4D97-AF65-F5344CB8AC3E}">
        <p14:creationId xmlns:p14="http://schemas.microsoft.com/office/powerpoint/2010/main" val="3324718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
            <a:ext cx="11586949" cy="1050925"/>
          </a:xfrm>
        </p:spPr>
        <p:txBody>
          <a:bodyPr/>
          <a:lstStyle>
            <a:lvl1pPr>
              <a:defRPr>
                <a:solidFill>
                  <a:srgbClr val="002F80"/>
                </a:solidFill>
              </a:defRPr>
            </a:lvl1pPr>
          </a:lstStyle>
          <a:p>
            <a:r>
              <a:rPr lang="en-US"/>
              <a:t>Click to edit Master title style</a:t>
            </a:r>
          </a:p>
        </p:txBody>
      </p:sp>
      <p:sp>
        <p:nvSpPr>
          <p:cNvPr id="3" name="Content Placeholder 2"/>
          <p:cNvSpPr>
            <a:spLocks noGrp="1"/>
          </p:cNvSpPr>
          <p:nvPr>
            <p:ph sz="half" idx="1" hasCustomPrompt="1"/>
          </p:nvPr>
        </p:nvSpPr>
        <p:spPr>
          <a:xfrm>
            <a:off x="609600" y="1295400"/>
            <a:ext cx="5384800" cy="5384800"/>
          </a:xfrm>
          <a:prstGeom prst="rect">
            <a:avLst/>
          </a:prstGeom>
        </p:spPr>
        <p:txBody>
          <a:bodyPr/>
          <a:lstStyle>
            <a:lvl1pPr>
              <a:defRPr sz="2200">
                <a:solidFill>
                  <a:srgbClr val="333333"/>
                </a:solidFill>
              </a:defRPr>
            </a:lvl1pPr>
            <a:lvl2pPr marL="571486" indent="-223833">
              <a:buFont typeface="Arial" panose="020B0604020202020204" pitchFamily="34" charset="0"/>
              <a:buChar char="•"/>
              <a:defRPr sz="2000">
                <a:solidFill>
                  <a:srgbClr val="333333"/>
                </a:solidFill>
              </a:defRPr>
            </a:lvl2pPr>
            <a:lvl3pPr marL="909616" indent="-222245">
              <a:buFont typeface="Arial" panose="020B0604020202020204" pitchFamily="34" charset="0"/>
              <a:buChar char="−"/>
              <a:defRPr sz="1800">
                <a:solidFill>
                  <a:srgbClr val="333333"/>
                </a:solidFill>
              </a:defRPr>
            </a:lvl3pPr>
            <a:lvl4pPr marL="1258857" indent="-231769">
              <a:buFont typeface="Wingdings" panose="05000000000000000000" pitchFamily="2" charset="2"/>
              <a:buChar char="ü"/>
              <a:defRPr sz="1600">
                <a:solidFill>
                  <a:srgbClr val="333333"/>
                </a:solidFill>
              </a:defRPr>
            </a:lvl4pPr>
            <a:lvl5pPr>
              <a:defRPr sz="1800">
                <a:solidFill>
                  <a:srgbClr val="33333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sz="half" idx="1" hasCustomPrompt="1"/>
          </p:nvPr>
        </p:nvSpPr>
        <p:spPr>
          <a:xfrm>
            <a:off x="6197600" y="1295400"/>
            <a:ext cx="5384800" cy="5384800"/>
          </a:xfrm>
          <a:prstGeom prst="rect">
            <a:avLst/>
          </a:prstGeom>
        </p:spPr>
        <p:txBody>
          <a:bodyPr/>
          <a:lstStyle>
            <a:lvl1pPr>
              <a:defRPr sz="2200">
                <a:solidFill>
                  <a:srgbClr val="333333"/>
                </a:solidFill>
              </a:defRPr>
            </a:lvl1pPr>
            <a:lvl2pPr marL="571486" indent="-223833">
              <a:buFont typeface="Arial" panose="020B0604020202020204" pitchFamily="34" charset="0"/>
              <a:buChar char="•"/>
              <a:defRPr sz="2000">
                <a:solidFill>
                  <a:srgbClr val="333333"/>
                </a:solidFill>
              </a:defRPr>
            </a:lvl2pPr>
            <a:lvl3pPr marL="909616" indent="-222245">
              <a:buFont typeface="Arial" panose="020B0604020202020204" pitchFamily="34" charset="0"/>
              <a:buChar char="−"/>
              <a:defRPr sz="1800">
                <a:solidFill>
                  <a:srgbClr val="333333"/>
                </a:solidFill>
              </a:defRPr>
            </a:lvl3pPr>
            <a:lvl4pPr marL="1258857" indent="-231769">
              <a:buFont typeface="Wingdings" panose="05000000000000000000" pitchFamily="2" charset="2"/>
              <a:buChar char="ü"/>
              <a:defRPr sz="1600">
                <a:solidFill>
                  <a:srgbClr val="333333"/>
                </a:solidFill>
              </a:defRPr>
            </a:lvl4pPr>
            <a:lvl5pPr>
              <a:defRPr sz="1800">
                <a:solidFill>
                  <a:srgbClr val="33333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1547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pPr>
              <a:defRPr/>
            </a:pPr>
            <a:fld id="{6062779F-DD4E-42C2-8D5B-63BAE7FEF3DA}" type="slidenum">
              <a:rPr lang="en-US" smtClean="0"/>
              <a:pPr>
                <a:defRPr/>
              </a:pPr>
              <a:t>‹#›</a:t>
            </a:fld>
            <a:endParaRPr lang="en-US" dirty="0"/>
          </a:p>
        </p:txBody>
      </p:sp>
      <p:sp>
        <p:nvSpPr>
          <p:cNvPr id="5" name="Content Placeholder 2"/>
          <p:cNvSpPr>
            <a:spLocks noGrp="1"/>
          </p:cNvSpPr>
          <p:nvPr>
            <p:ph idx="1" hasCustomPrompt="1"/>
          </p:nvPr>
        </p:nvSpPr>
        <p:spPr>
          <a:xfrm>
            <a:off x="618700" y="1295404"/>
            <a:ext cx="10963701" cy="4572001"/>
          </a:xfrm>
          <a:prstGeom prst="rect">
            <a:avLst/>
          </a:prstGeom>
        </p:spPr>
        <p:txBody>
          <a:bodyPr/>
          <a:lstStyle>
            <a:lvl1pPr>
              <a:defRPr>
                <a:solidFill>
                  <a:srgbClr val="333333"/>
                </a:solidFill>
              </a:defRPr>
            </a:lvl1pPr>
            <a:lvl2pPr marL="571486" indent="-223833">
              <a:buFont typeface="Arial" panose="020B0604020202020204" pitchFamily="34" charset="0"/>
              <a:buChar char="•"/>
              <a:defRPr sz="2000">
                <a:solidFill>
                  <a:srgbClr val="333333"/>
                </a:solidFill>
              </a:defRPr>
            </a:lvl2pPr>
            <a:lvl3pPr marL="909616" indent="-222245">
              <a:buFont typeface="Arial" panose="020B0604020202020204" pitchFamily="34" charset="0"/>
              <a:buChar char="−"/>
              <a:defRPr sz="1800">
                <a:solidFill>
                  <a:srgbClr val="333333"/>
                </a:solidFill>
              </a:defRPr>
            </a:lvl3pPr>
            <a:lvl4pPr marL="1258857" indent="-231769">
              <a:buFont typeface="Wingdings" panose="05000000000000000000" pitchFamily="2" charset="2"/>
              <a:buChar char="ü"/>
              <a:defRPr sz="1600">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1">
            <a:extLst>
              <a:ext uri="{FF2B5EF4-FFF2-40B4-BE49-F238E27FC236}">
                <a16:creationId xmlns:a16="http://schemas.microsoft.com/office/drawing/2014/main" id="{56797897-F3B1-4191-8B07-878B97C70DB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100">
                <a:solidFill>
                  <a:schemeClr val="bg1"/>
                </a:solidFill>
              </a:defRPr>
            </a:lvl1pPr>
          </a:lstStyle>
          <a:p>
            <a:r>
              <a:rPr lang="en-US"/>
              <a:t>CSZ COA Decision Brief     September 22, 2021</a:t>
            </a:r>
            <a:endParaRPr lang="en-US" dirty="0"/>
          </a:p>
        </p:txBody>
      </p:sp>
    </p:spTree>
    <p:extLst>
      <p:ext uri="{BB962C8B-B14F-4D97-AF65-F5344CB8AC3E}">
        <p14:creationId xmlns:p14="http://schemas.microsoft.com/office/powerpoint/2010/main" val="1094587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and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idx="1"/>
          </p:nvPr>
        </p:nvSpPr>
        <p:spPr>
          <a:xfrm>
            <a:off x="609600" y="1498601"/>
            <a:ext cx="5386917" cy="676276"/>
          </a:xfrm>
          <a:prstGeom prst="rect">
            <a:avLst/>
          </a:prstGeom>
        </p:spPr>
        <p:txBody>
          <a:bodyPr anchor="b"/>
          <a:lstStyle>
            <a:lvl1pPr marL="0" indent="0">
              <a:buNone/>
              <a:defRPr sz="2200" b="0">
                <a:solidFill>
                  <a:srgbClr val="333333"/>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3"/>
          <p:cNvSpPr>
            <a:spLocks noGrp="1"/>
          </p:cNvSpPr>
          <p:nvPr>
            <p:ph sz="half" idx="2" hasCustomPrompt="1"/>
          </p:nvPr>
        </p:nvSpPr>
        <p:spPr>
          <a:xfrm>
            <a:off x="609600" y="2174878"/>
            <a:ext cx="5386917" cy="4403725"/>
          </a:xfrm>
          <a:prstGeom prst="rect">
            <a:avLst/>
          </a:prstGeom>
        </p:spPr>
        <p:txBody>
          <a:bodyPr/>
          <a:lstStyle>
            <a:lvl1pPr>
              <a:defRPr sz="2000">
                <a:solidFill>
                  <a:srgbClr val="333333"/>
                </a:solidFill>
              </a:defRPr>
            </a:lvl1pPr>
            <a:lvl2pPr marL="571486" indent="-223833">
              <a:buFont typeface="Arial" panose="020B0604020202020204" pitchFamily="34" charset="0"/>
              <a:buChar char="•"/>
              <a:defRPr sz="1800">
                <a:solidFill>
                  <a:srgbClr val="333333"/>
                </a:solidFill>
              </a:defRPr>
            </a:lvl2pPr>
            <a:lvl3pPr marL="909616" indent="-222245">
              <a:buFont typeface="Arial" panose="020B0604020202020204" pitchFamily="34" charset="0"/>
              <a:buChar char="−"/>
              <a:defRPr sz="1600">
                <a:solidFill>
                  <a:srgbClr val="333333"/>
                </a:solidFill>
              </a:defRPr>
            </a:lvl3pPr>
            <a:lvl4pPr marL="1258857" indent="-231769">
              <a:buFont typeface="Wingdings" panose="05000000000000000000" pitchFamily="2" charset="2"/>
              <a:buChar char="ü"/>
              <a:defRPr sz="1400">
                <a:solidFill>
                  <a:srgbClr val="333333"/>
                </a:solidFill>
              </a:defRPr>
            </a:lvl4pPr>
            <a:lvl5pPr>
              <a:defRPr sz="1600">
                <a:solidFill>
                  <a:srgbClr val="333333"/>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4"/>
          <p:cNvSpPr>
            <a:spLocks noGrp="1"/>
          </p:cNvSpPr>
          <p:nvPr>
            <p:ph type="body" sz="quarter" idx="3"/>
          </p:nvPr>
        </p:nvSpPr>
        <p:spPr>
          <a:xfrm>
            <a:off x="6193376" y="1498601"/>
            <a:ext cx="5389027" cy="676276"/>
          </a:xfrm>
          <a:prstGeom prst="rect">
            <a:avLst/>
          </a:prstGeom>
        </p:spPr>
        <p:txBody>
          <a:bodyPr anchor="b"/>
          <a:lstStyle>
            <a:lvl1pPr marL="0" indent="0">
              <a:buNone/>
              <a:defRPr sz="2200" b="0">
                <a:solidFill>
                  <a:srgbClr val="333333"/>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8" name="Content Placeholder 5"/>
          <p:cNvSpPr>
            <a:spLocks noGrp="1"/>
          </p:cNvSpPr>
          <p:nvPr>
            <p:ph sz="quarter" idx="4" hasCustomPrompt="1"/>
          </p:nvPr>
        </p:nvSpPr>
        <p:spPr>
          <a:xfrm>
            <a:off x="6193376" y="2174878"/>
            <a:ext cx="5389027" cy="4403725"/>
          </a:xfrm>
          <a:prstGeom prst="rect">
            <a:avLst/>
          </a:prstGeom>
        </p:spPr>
        <p:txBody>
          <a:bodyPr/>
          <a:lstStyle>
            <a:lvl1pPr>
              <a:defRPr sz="2000">
                <a:solidFill>
                  <a:srgbClr val="333333"/>
                </a:solidFill>
              </a:defRPr>
            </a:lvl1pPr>
            <a:lvl2pPr marL="571486" indent="-223833">
              <a:buFont typeface="Arial" panose="020B0604020202020204" pitchFamily="34" charset="0"/>
              <a:buChar char="•"/>
              <a:defRPr sz="1800">
                <a:solidFill>
                  <a:srgbClr val="333333"/>
                </a:solidFill>
              </a:defRPr>
            </a:lvl2pPr>
            <a:lvl3pPr marL="909616" indent="-222245">
              <a:buFont typeface="Arial" panose="020B0604020202020204" pitchFamily="34" charset="0"/>
              <a:buChar char="−"/>
              <a:defRPr sz="1600">
                <a:solidFill>
                  <a:srgbClr val="333333"/>
                </a:solidFill>
              </a:defRPr>
            </a:lvl3pPr>
            <a:lvl4pPr marL="1258857" indent="-231769">
              <a:buFont typeface="Wingdings" panose="05000000000000000000" pitchFamily="2" charset="2"/>
              <a:buChar char="ü"/>
              <a:defRPr sz="1400">
                <a:solidFill>
                  <a:srgbClr val="333333"/>
                </a:solidFill>
              </a:defRPr>
            </a:lvl4pPr>
            <a:lvl5pPr>
              <a:defRPr sz="1600">
                <a:solidFill>
                  <a:srgbClr val="333333"/>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29384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073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04801" y="0"/>
            <a:ext cx="11582400" cy="2209800"/>
          </a:xfrm>
        </p:spPr>
        <p:txBody>
          <a:bodyPr anchor="ctr"/>
          <a:lstStyle>
            <a:lvl1pPr>
              <a:defRPr sz="5867"/>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5447292"/>
            <a:ext cx="3251200" cy="1155599"/>
          </a:xfrm>
          <a:prstGeom prst="rect">
            <a:avLst/>
          </a:prstGeom>
        </p:spPr>
      </p:pic>
      <p:sp>
        <p:nvSpPr>
          <p:cNvPr id="5" name="Text Placeholder 8"/>
          <p:cNvSpPr>
            <a:spLocks noGrp="1"/>
          </p:cNvSpPr>
          <p:nvPr>
            <p:ph type="body" sz="quarter" idx="12"/>
          </p:nvPr>
        </p:nvSpPr>
        <p:spPr>
          <a:xfrm>
            <a:off x="305565" y="2514600"/>
            <a:ext cx="11582400" cy="711200"/>
          </a:xfrm>
          <a:prstGeom prst="rect">
            <a:avLst/>
          </a:prstGeom>
        </p:spPr>
        <p:txBody>
          <a:bodyPr/>
          <a:lstStyle>
            <a:lvl1pPr marL="0" indent="0">
              <a:spcBef>
                <a:spcPts val="0"/>
              </a:spcBef>
              <a:buNone/>
              <a:defRPr sz="3333">
                <a:solidFill>
                  <a:srgbClr val="333333"/>
                </a:solidFill>
              </a:defRPr>
            </a:lvl1pPr>
          </a:lstStyle>
          <a:p>
            <a:pPr lvl="0"/>
            <a:endParaRPr lang="en-US"/>
          </a:p>
        </p:txBody>
      </p:sp>
      <p:sp>
        <p:nvSpPr>
          <p:cNvPr id="6" name="Text Placeholder 8"/>
          <p:cNvSpPr>
            <a:spLocks noGrp="1"/>
          </p:cNvSpPr>
          <p:nvPr>
            <p:ph type="body" sz="quarter" idx="13"/>
          </p:nvPr>
        </p:nvSpPr>
        <p:spPr>
          <a:xfrm>
            <a:off x="300216" y="3835400"/>
            <a:ext cx="11582400" cy="711200"/>
          </a:xfrm>
          <a:prstGeom prst="rect">
            <a:avLst/>
          </a:prstGeom>
        </p:spPr>
        <p:txBody>
          <a:bodyPr/>
          <a:lstStyle>
            <a:lvl1pPr marL="0" indent="0">
              <a:buNone/>
              <a:defRPr>
                <a:solidFill>
                  <a:srgbClr val="333333"/>
                </a:solidFill>
              </a:defRPr>
            </a:lvl1pPr>
          </a:lstStyle>
          <a:p>
            <a:pPr lvl="0"/>
            <a:endParaRPr lang="en-US"/>
          </a:p>
        </p:txBody>
      </p:sp>
    </p:spTree>
    <p:extLst>
      <p:ext uri="{BB962C8B-B14F-4D97-AF65-F5344CB8AC3E}">
        <p14:creationId xmlns:p14="http://schemas.microsoft.com/office/powerpoint/2010/main" val="2446449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fld id="{4EBBE8F0-52B0-45A1-B3F9-CB15D6555AA0}" type="slidenum">
              <a:rPr lang="en-US" smtClean="0"/>
              <a:pPr/>
              <a:t>‹#›</a:t>
            </a:fld>
            <a:endParaRPr lang="en-US" dirty="0"/>
          </a:p>
        </p:txBody>
      </p:sp>
      <p:sp>
        <p:nvSpPr>
          <p:cNvPr id="5" name="Content Placeholder 2"/>
          <p:cNvSpPr>
            <a:spLocks noGrp="1"/>
          </p:cNvSpPr>
          <p:nvPr>
            <p:ph idx="1" hasCustomPrompt="1"/>
          </p:nvPr>
        </p:nvSpPr>
        <p:spPr>
          <a:xfrm>
            <a:off x="618700" y="1295403"/>
            <a:ext cx="10963701" cy="4572001"/>
          </a:xfrm>
          <a:prstGeom prst="rect">
            <a:avLst/>
          </a:prstGeom>
        </p:spPr>
        <p:txBody>
          <a:bodyPr/>
          <a:lstStyle>
            <a:lvl1pPr>
              <a:defRPr>
                <a:solidFill>
                  <a:srgbClr val="333333"/>
                </a:solidFill>
              </a:defRPr>
            </a:lvl1pPr>
            <a:lvl2pPr marL="761962" indent="-298435">
              <a:buFont typeface="Arial" panose="020B0604020202020204" pitchFamily="34" charset="0"/>
              <a:buChar char="•"/>
              <a:defRPr sz="2667">
                <a:solidFill>
                  <a:srgbClr val="333333"/>
                </a:solidFill>
              </a:defRPr>
            </a:lvl2pPr>
            <a:lvl3pPr marL="1212790" indent="-296319">
              <a:buFont typeface="Arial" panose="020B0604020202020204" pitchFamily="34" charset="0"/>
              <a:buChar char="−"/>
              <a:defRPr sz="2400">
                <a:solidFill>
                  <a:srgbClr val="333333"/>
                </a:solidFill>
              </a:defRPr>
            </a:lvl3pPr>
            <a:lvl4pPr marL="1678433" indent="-309019">
              <a:buFont typeface="Wingdings" panose="05000000000000000000" pitchFamily="2" charset="2"/>
              <a:buChar char="ü"/>
              <a:defRPr sz="2133">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51722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fld id="{4EBBE8F0-52B0-45A1-B3F9-CB15D6555AA0}" type="slidenum">
              <a:rPr lang="en-US" smtClean="0"/>
              <a:pPr/>
              <a:t>‹#›</a:t>
            </a:fld>
            <a:endParaRPr lang="en-US" dirty="0"/>
          </a:p>
        </p:txBody>
      </p:sp>
      <p:sp>
        <p:nvSpPr>
          <p:cNvPr id="5" name="Content Placeholder 2"/>
          <p:cNvSpPr>
            <a:spLocks noGrp="1"/>
          </p:cNvSpPr>
          <p:nvPr>
            <p:ph idx="1" hasCustomPrompt="1"/>
          </p:nvPr>
        </p:nvSpPr>
        <p:spPr>
          <a:xfrm>
            <a:off x="618700" y="1905001"/>
            <a:ext cx="10963701" cy="3962401"/>
          </a:xfrm>
          <a:prstGeom prst="rect">
            <a:avLst/>
          </a:prstGeom>
        </p:spPr>
        <p:txBody>
          <a:bodyPr/>
          <a:lstStyle>
            <a:lvl1pPr>
              <a:defRPr sz="2667">
                <a:solidFill>
                  <a:srgbClr val="333333"/>
                </a:solidFill>
              </a:defRPr>
            </a:lvl1pPr>
            <a:lvl2pPr marL="761962" indent="-298435">
              <a:buFont typeface="Arial" panose="020B0604020202020204" pitchFamily="34" charset="0"/>
              <a:buChar char="•"/>
              <a:defRPr sz="2400">
                <a:solidFill>
                  <a:srgbClr val="333333"/>
                </a:solidFill>
              </a:defRPr>
            </a:lvl2pPr>
            <a:lvl3pPr marL="1212790" indent="-296319">
              <a:buFont typeface="Arial" panose="020B0604020202020204" pitchFamily="34" charset="0"/>
              <a:buChar char="−"/>
              <a:defRPr sz="2133">
                <a:solidFill>
                  <a:srgbClr val="333333"/>
                </a:solidFill>
              </a:defRPr>
            </a:lvl3pPr>
            <a:lvl4pPr marL="1678433" indent="-309019">
              <a:buFont typeface="Wingdings" panose="05000000000000000000" pitchFamily="2" charset="2"/>
              <a:buChar char="ü"/>
              <a:defRPr sz="1867">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p:cNvSpPr>
            <a:spLocks noGrp="1"/>
          </p:cNvSpPr>
          <p:nvPr>
            <p:ph type="body" sz="quarter" idx="12"/>
          </p:nvPr>
        </p:nvSpPr>
        <p:spPr>
          <a:xfrm>
            <a:off x="304801" y="1064904"/>
            <a:ext cx="11582400" cy="711200"/>
          </a:xfrm>
          <a:prstGeom prst="rect">
            <a:avLst/>
          </a:prstGeom>
        </p:spPr>
        <p:txBody>
          <a:bodyPr/>
          <a:lstStyle>
            <a:lvl1pPr marL="0" indent="0">
              <a:buNone/>
              <a:defRPr>
                <a:solidFill>
                  <a:srgbClr val="333333"/>
                </a:solidFill>
              </a:defRPr>
            </a:lvl1pPr>
          </a:lstStyle>
          <a:p>
            <a:pPr lvl="0"/>
            <a:endParaRPr lang="en-US"/>
          </a:p>
        </p:txBody>
      </p:sp>
    </p:spTree>
    <p:extLst>
      <p:ext uri="{BB962C8B-B14F-4D97-AF65-F5344CB8AC3E}">
        <p14:creationId xmlns:p14="http://schemas.microsoft.com/office/powerpoint/2010/main" val="1684997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fld id="{4EBBE8F0-52B0-45A1-B3F9-CB15D6555AA0}" type="slidenum">
              <a:rPr lang="en-US" smtClean="0"/>
              <a:pPr/>
              <a:t>‹#›</a:t>
            </a:fld>
            <a:endParaRPr lang="en-US" dirty="0"/>
          </a:p>
        </p:txBody>
      </p:sp>
      <p:sp>
        <p:nvSpPr>
          <p:cNvPr id="5" name="Content Placeholder 2"/>
          <p:cNvSpPr>
            <a:spLocks noGrp="1"/>
          </p:cNvSpPr>
          <p:nvPr>
            <p:ph sz="half" idx="1" hasCustomPrompt="1"/>
          </p:nvPr>
        </p:nvSpPr>
        <p:spPr>
          <a:xfrm>
            <a:off x="609600" y="1295403"/>
            <a:ext cx="5384800" cy="4572001"/>
          </a:xfrm>
          <a:prstGeom prst="rect">
            <a:avLst/>
          </a:prstGeom>
        </p:spPr>
        <p:txBody>
          <a:bodyPr/>
          <a:lstStyle>
            <a:lvl1pPr>
              <a:defRPr sz="2933">
                <a:solidFill>
                  <a:srgbClr val="333333"/>
                </a:solidFill>
              </a:defRPr>
            </a:lvl1pPr>
            <a:lvl2pPr marL="761962" indent="-298435">
              <a:buFont typeface="Arial" panose="020B0604020202020204" pitchFamily="34" charset="0"/>
              <a:buChar char="•"/>
              <a:defRPr sz="2667">
                <a:solidFill>
                  <a:srgbClr val="333333"/>
                </a:solidFill>
              </a:defRPr>
            </a:lvl2pPr>
            <a:lvl3pPr marL="1212790" indent="-296319">
              <a:buFont typeface="Arial" panose="020B0604020202020204" pitchFamily="34" charset="0"/>
              <a:buChar char="−"/>
              <a:defRPr sz="2400">
                <a:solidFill>
                  <a:srgbClr val="333333"/>
                </a:solidFill>
              </a:defRPr>
            </a:lvl3pPr>
            <a:lvl4pPr marL="1678433" indent="-309019">
              <a:buFont typeface="Wingdings" panose="05000000000000000000" pitchFamily="2" charset="2"/>
              <a:buChar char="ü"/>
              <a:defRPr sz="2133">
                <a:solidFill>
                  <a:srgbClr val="333333"/>
                </a:solidFill>
              </a:defRPr>
            </a:lvl4pPr>
            <a:lvl5pPr>
              <a:defRPr sz="2400">
                <a:solidFill>
                  <a:srgbClr val="333333"/>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2" hasCustomPrompt="1"/>
          </p:nvPr>
        </p:nvSpPr>
        <p:spPr>
          <a:xfrm>
            <a:off x="6197600" y="1295401"/>
            <a:ext cx="5384800" cy="4572000"/>
          </a:xfrm>
          <a:prstGeom prst="rect">
            <a:avLst/>
          </a:prstGeom>
        </p:spPr>
        <p:txBody>
          <a:bodyPr/>
          <a:lstStyle>
            <a:lvl1pPr>
              <a:defRPr sz="2933">
                <a:solidFill>
                  <a:srgbClr val="333333"/>
                </a:solidFill>
              </a:defRPr>
            </a:lvl1pPr>
            <a:lvl2pPr marL="1073096" indent="-609570">
              <a:buFont typeface="Arial" panose="020B0604020202020204" pitchFamily="34" charset="0"/>
              <a:buChar char="•"/>
              <a:defRPr sz="2667">
                <a:solidFill>
                  <a:srgbClr val="333333"/>
                </a:solidFill>
              </a:defRPr>
            </a:lvl2pPr>
            <a:lvl3pPr marL="1212790" indent="-296319">
              <a:buFont typeface="Arial" panose="020B0604020202020204" pitchFamily="34" charset="0"/>
              <a:buChar char="−"/>
              <a:defRPr sz="2400">
                <a:solidFill>
                  <a:srgbClr val="333333"/>
                </a:solidFill>
              </a:defRPr>
            </a:lvl3pPr>
            <a:lvl4pPr marL="1678433" indent="-309019">
              <a:buFont typeface="Wingdings" panose="05000000000000000000" pitchFamily="2" charset="2"/>
              <a:buChar char="ü"/>
              <a:defRPr sz="2133">
                <a:solidFill>
                  <a:srgbClr val="333333"/>
                </a:solidFill>
              </a:defRPr>
            </a:lvl4pPr>
            <a:lvl5pPr>
              <a:defRPr sz="2400">
                <a:solidFill>
                  <a:srgbClr val="333333"/>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80999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r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fld id="{4EBBE8F0-52B0-45A1-B3F9-CB15D6555AA0}" type="slidenum">
              <a:rPr lang="en-US" smtClean="0"/>
              <a:pPr/>
              <a:t>‹#›</a:t>
            </a:fld>
            <a:endParaRPr lang="en-US" dirty="0"/>
          </a:p>
        </p:txBody>
      </p:sp>
      <p:sp>
        <p:nvSpPr>
          <p:cNvPr id="5" name="ClipArt Placeholder 2"/>
          <p:cNvSpPr>
            <a:spLocks noGrp="1"/>
          </p:cNvSpPr>
          <p:nvPr>
            <p:ph type="clipArt" sz="half" idx="1"/>
          </p:nvPr>
        </p:nvSpPr>
        <p:spPr>
          <a:xfrm>
            <a:off x="609600" y="1341439"/>
            <a:ext cx="5384800" cy="4525963"/>
          </a:xfrm>
          <a:prstGeom prst="rect">
            <a:avLst/>
          </a:prstGeom>
        </p:spPr>
        <p:txBody>
          <a:bodyPr/>
          <a:lstStyle>
            <a:lvl1pPr>
              <a:defRPr>
                <a:solidFill>
                  <a:srgbClr val="333333"/>
                </a:solidFill>
              </a:defRPr>
            </a:lvl1pPr>
          </a:lstStyle>
          <a:p>
            <a:r>
              <a:rPr lang="en-US" dirty="0"/>
              <a:t>Click icon to add clip art</a:t>
            </a:r>
          </a:p>
        </p:txBody>
      </p:sp>
      <p:sp>
        <p:nvSpPr>
          <p:cNvPr id="6" name="Text Placeholder 3"/>
          <p:cNvSpPr>
            <a:spLocks noGrp="1"/>
          </p:cNvSpPr>
          <p:nvPr>
            <p:ph type="body" sz="half" idx="2" hasCustomPrompt="1"/>
          </p:nvPr>
        </p:nvSpPr>
        <p:spPr>
          <a:xfrm>
            <a:off x="6197600" y="1341439"/>
            <a:ext cx="5384800" cy="4525963"/>
          </a:xfrm>
          <a:prstGeom prst="rect">
            <a:avLst/>
          </a:prstGeom>
        </p:spPr>
        <p:txBody>
          <a:bodyPr/>
          <a:lstStyle>
            <a:lvl1pPr>
              <a:defRPr>
                <a:solidFill>
                  <a:srgbClr val="333333"/>
                </a:solidFill>
              </a:defRPr>
            </a:lvl1pPr>
            <a:lvl2pPr marL="761962" indent="-298435">
              <a:buFont typeface="Arial" panose="020B0604020202020204" pitchFamily="34" charset="0"/>
              <a:buChar char="•"/>
              <a:defRPr sz="2667">
                <a:solidFill>
                  <a:srgbClr val="333333"/>
                </a:solidFill>
              </a:defRPr>
            </a:lvl2pPr>
            <a:lvl3pPr marL="1212790" indent="-296319">
              <a:buFont typeface="Arial" panose="020B0604020202020204" pitchFamily="34" charset="0"/>
              <a:buChar char="−"/>
              <a:defRPr sz="2400">
                <a:solidFill>
                  <a:srgbClr val="333333"/>
                </a:solidFill>
              </a:defRPr>
            </a:lvl3pPr>
            <a:lvl4pPr marL="1678433" indent="-309019">
              <a:buFont typeface="Wingdings" panose="05000000000000000000" pitchFamily="2" charset="2"/>
              <a:buChar char="ü"/>
              <a:defRPr sz="2133">
                <a:solidFill>
                  <a:srgbClr val="333333"/>
                </a:solidFill>
              </a:defRPr>
            </a:lvl4pPr>
            <a:lvl5pPr>
              <a:defRPr sz="1867">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58302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and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fld id="{4EBBE8F0-52B0-45A1-B3F9-CB15D6555AA0}" type="slidenum">
              <a:rPr lang="en-US" smtClean="0"/>
              <a:pPr/>
              <a:t>‹#›</a:t>
            </a:fld>
            <a:endParaRPr lang="en-US" dirty="0"/>
          </a:p>
        </p:txBody>
      </p:sp>
      <p:sp>
        <p:nvSpPr>
          <p:cNvPr id="5" name="Text Placeholder 2"/>
          <p:cNvSpPr>
            <a:spLocks noGrp="1"/>
          </p:cNvSpPr>
          <p:nvPr>
            <p:ph type="body" idx="1"/>
          </p:nvPr>
        </p:nvSpPr>
        <p:spPr>
          <a:xfrm>
            <a:off x="609600" y="1227959"/>
            <a:ext cx="5386917" cy="677043"/>
          </a:xfrm>
          <a:prstGeom prst="rect">
            <a:avLst/>
          </a:prstGeom>
        </p:spPr>
        <p:txBody>
          <a:bodyPr anchor="b"/>
          <a:lstStyle>
            <a:lvl1pPr marL="0" indent="0">
              <a:buNone/>
              <a:defRPr sz="2933" b="0">
                <a:solidFill>
                  <a:srgbClr val="333333"/>
                </a:solidFil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3"/>
          <p:cNvSpPr>
            <a:spLocks noGrp="1"/>
          </p:cNvSpPr>
          <p:nvPr>
            <p:ph sz="half" idx="2" hasCustomPrompt="1"/>
          </p:nvPr>
        </p:nvSpPr>
        <p:spPr>
          <a:xfrm>
            <a:off x="609600" y="1905003"/>
            <a:ext cx="5386917" cy="3937001"/>
          </a:xfrm>
          <a:prstGeom prst="rect">
            <a:avLst/>
          </a:prstGeom>
        </p:spPr>
        <p:txBody>
          <a:bodyPr/>
          <a:lstStyle>
            <a:lvl1pPr>
              <a:defRPr sz="2667">
                <a:solidFill>
                  <a:srgbClr val="333333"/>
                </a:solidFill>
              </a:defRPr>
            </a:lvl1pPr>
            <a:lvl2pPr marL="761962" indent="-298435">
              <a:buFont typeface="Arial" panose="020B0604020202020204" pitchFamily="34" charset="0"/>
              <a:buChar char="•"/>
              <a:defRPr sz="2400">
                <a:solidFill>
                  <a:srgbClr val="333333"/>
                </a:solidFill>
              </a:defRPr>
            </a:lvl2pPr>
            <a:lvl3pPr marL="1212790" indent="-296319">
              <a:buFont typeface="Arial" panose="020B0604020202020204" pitchFamily="34" charset="0"/>
              <a:buChar char="−"/>
              <a:defRPr sz="2133">
                <a:solidFill>
                  <a:srgbClr val="333333"/>
                </a:solidFill>
              </a:defRPr>
            </a:lvl3pPr>
            <a:lvl4pPr marL="1678433" indent="-309019">
              <a:buFont typeface="Wingdings" panose="05000000000000000000" pitchFamily="2" charset="2"/>
              <a:buChar char="ü"/>
              <a:defRPr sz="1867">
                <a:solidFill>
                  <a:srgbClr val="333333"/>
                </a:solidFill>
              </a:defRPr>
            </a:lvl4pPr>
            <a:lvl5pPr>
              <a:defRPr sz="2133">
                <a:solidFill>
                  <a:srgbClr val="333333"/>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4"/>
          <p:cNvSpPr>
            <a:spLocks noGrp="1"/>
          </p:cNvSpPr>
          <p:nvPr>
            <p:ph type="body" sz="quarter" idx="3"/>
          </p:nvPr>
        </p:nvSpPr>
        <p:spPr>
          <a:xfrm>
            <a:off x="6193376" y="1227959"/>
            <a:ext cx="5389027" cy="677043"/>
          </a:xfrm>
          <a:prstGeom prst="rect">
            <a:avLst/>
          </a:prstGeom>
        </p:spPr>
        <p:txBody>
          <a:bodyPr anchor="b"/>
          <a:lstStyle>
            <a:lvl1pPr marL="0" indent="0">
              <a:buNone/>
              <a:defRPr sz="2933" b="0">
                <a:solidFill>
                  <a:srgbClr val="333333"/>
                </a:solidFil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8" name="Content Placeholder 5"/>
          <p:cNvSpPr>
            <a:spLocks noGrp="1"/>
          </p:cNvSpPr>
          <p:nvPr>
            <p:ph sz="quarter" idx="4" hasCustomPrompt="1"/>
          </p:nvPr>
        </p:nvSpPr>
        <p:spPr>
          <a:xfrm>
            <a:off x="6193376" y="1905003"/>
            <a:ext cx="5389027" cy="3937001"/>
          </a:xfrm>
          <a:prstGeom prst="rect">
            <a:avLst/>
          </a:prstGeom>
        </p:spPr>
        <p:txBody>
          <a:bodyPr/>
          <a:lstStyle>
            <a:lvl1pPr>
              <a:defRPr sz="2667">
                <a:solidFill>
                  <a:srgbClr val="333333"/>
                </a:solidFill>
              </a:defRPr>
            </a:lvl1pPr>
            <a:lvl2pPr marL="761962" indent="-298435">
              <a:buFont typeface="Arial" panose="020B0604020202020204" pitchFamily="34" charset="0"/>
              <a:buChar char="•"/>
              <a:defRPr sz="2400">
                <a:solidFill>
                  <a:srgbClr val="333333"/>
                </a:solidFill>
              </a:defRPr>
            </a:lvl2pPr>
            <a:lvl3pPr marL="1212790" indent="-296319">
              <a:buFont typeface="Arial" panose="020B0604020202020204" pitchFamily="34" charset="0"/>
              <a:buChar char="−"/>
              <a:defRPr sz="2133">
                <a:solidFill>
                  <a:srgbClr val="333333"/>
                </a:solidFill>
              </a:defRPr>
            </a:lvl3pPr>
            <a:lvl4pPr marL="1678433" indent="-309019">
              <a:buFont typeface="Wingdings" panose="05000000000000000000" pitchFamily="2" charset="2"/>
              <a:buChar char="ü"/>
              <a:defRPr sz="1867">
                <a:solidFill>
                  <a:srgbClr val="333333"/>
                </a:solidFill>
              </a:defRPr>
            </a:lvl4pPr>
            <a:lvl5pPr>
              <a:defRPr sz="2133">
                <a:solidFill>
                  <a:srgbClr val="333333"/>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776316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and Two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fld id="{4EBBE8F0-52B0-45A1-B3F9-CB15D6555AA0}" type="slidenum">
              <a:rPr lang="en-US" smtClean="0"/>
              <a:pPr/>
              <a:t>‹#›</a:t>
            </a:fld>
            <a:endParaRPr lang="en-US" dirty="0"/>
          </a:p>
        </p:txBody>
      </p:sp>
      <p:sp>
        <p:nvSpPr>
          <p:cNvPr id="5" name="Text Placeholder 2"/>
          <p:cNvSpPr>
            <a:spLocks noGrp="1"/>
          </p:cNvSpPr>
          <p:nvPr>
            <p:ph type="body" idx="1"/>
          </p:nvPr>
        </p:nvSpPr>
        <p:spPr>
          <a:xfrm>
            <a:off x="609600" y="1855007"/>
            <a:ext cx="5386917" cy="607155"/>
          </a:xfrm>
          <a:prstGeom prst="rect">
            <a:avLst/>
          </a:prstGeom>
        </p:spPr>
        <p:txBody>
          <a:bodyPr anchor="b"/>
          <a:lstStyle>
            <a:lvl1pPr marL="0" indent="0">
              <a:buNone/>
              <a:defRPr sz="2933" b="0">
                <a:solidFill>
                  <a:srgbClr val="333333"/>
                </a:solidFil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3"/>
          <p:cNvSpPr>
            <a:spLocks noGrp="1"/>
          </p:cNvSpPr>
          <p:nvPr>
            <p:ph sz="half" idx="2" hasCustomPrompt="1"/>
          </p:nvPr>
        </p:nvSpPr>
        <p:spPr>
          <a:xfrm>
            <a:off x="609600" y="2514600"/>
            <a:ext cx="5386917" cy="3352800"/>
          </a:xfrm>
          <a:prstGeom prst="rect">
            <a:avLst/>
          </a:prstGeom>
        </p:spPr>
        <p:txBody>
          <a:bodyPr/>
          <a:lstStyle>
            <a:lvl1pPr>
              <a:defRPr sz="2667">
                <a:solidFill>
                  <a:srgbClr val="333333"/>
                </a:solidFill>
              </a:defRPr>
            </a:lvl1pPr>
            <a:lvl2pPr marL="761962" indent="-298435">
              <a:buFont typeface="Arial" panose="020B0604020202020204" pitchFamily="34" charset="0"/>
              <a:buChar char="•"/>
              <a:defRPr sz="2400">
                <a:solidFill>
                  <a:srgbClr val="333333"/>
                </a:solidFill>
              </a:defRPr>
            </a:lvl2pPr>
            <a:lvl3pPr marL="1212790" indent="-296319">
              <a:buFont typeface="Arial" panose="020B0604020202020204" pitchFamily="34" charset="0"/>
              <a:buChar char="−"/>
              <a:defRPr sz="2133">
                <a:solidFill>
                  <a:srgbClr val="333333"/>
                </a:solidFill>
              </a:defRPr>
            </a:lvl3pPr>
            <a:lvl4pPr marL="1678433" indent="-309019">
              <a:buFont typeface="Wingdings" panose="05000000000000000000" pitchFamily="2" charset="2"/>
              <a:buChar char="ü"/>
              <a:defRPr sz="1867">
                <a:solidFill>
                  <a:srgbClr val="333333"/>
                </a:solidFill>
              </a:defRPr>
            </a:lvl4pPr>
            <a:lvl5pPr>
              <a:defRPr sz="2133">
                <a:solidFill>
                  <a:srgbClr val="333333"/>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4"/>
          <p:cNvSpPr>
            <a:spLocks noGrp="1"/>
          </p:cNvSpPr>
          <p:nvPr>
            <p:ph type="body" sz="quarter" idx="3"/>
          </p:nvPr>
        </p:nvSpPr>
        <p:spPr>
          <a:xfrm>
            <a:off x="6193376" y="1855007"/>
            <a:ext cx="5389027" cy="607155"/>
          </a:xfrm>
          <a:prstGeom prst="rect">
            <a:avLst/>
          </a:prstGeom>
        </p:spPr>
        <p:txBody>
          <a:bodyPr anchor="b"/>
          <a:lstStyle>
            <a:lvl1pPr marL="0" indent="0">
              <a:buNone/>
              <a:defRPr sz="2933" b="0">
                <a:solidFill>
                  <a:srgbClr val="333333"/>
                </a:solidFil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8" name="Content Placeholder 5"/>
          <p:cNvSpPr>
            <a:spLocks noGrp="1"/>
          </p:cNvSpPr>
          <p:nvPr>
            <p:ph sz="quarter" idx="4" hasCustomPrompt="1"/>
          </p:nvPr>
        </p:nvSpPr>
        <p:spPr>
          <a:xfrm>
            <a:off x="6193376" y="2514600"/>
            <a:ext cx="5389027" cy="3352800"/>
          </a:xfrm>
          <a:prstGeom prst="rect">
            <a:avLst/>
          </a:prstGeom>
        </p:spPr>
        <p:txBody>
          <a:bodyPr/>
          <a:lstStyle>
            <a:lvl1pPr>
              <a:defRPr sz="2667">
                <a:solidFill>
                  <a:srgbClr val="333333"/>
                </a:solidFill>
              </a:defRPr>
            </a:lvl1pPr>
            <a:lvl2pPr marL="761962" indent="-298435">
              <a:buFont typeface="Arial" panose="020B0604020202020204" pitchFamily="34" charset="0"/>
              <a:buChar char="•"/>
              <a:defRPr sz="2400">
                <a:solidFill>
                  <a:srgbClr val="333333"/>
                </a:solidFill>
              </a:defRPr>
            </a:lvl2pPr>
            <a:lvl3pPr marL="1212790" indent="-296319">
              <a:buFont typeface="Arial" panose="020B0604020202020204" pitchFamily="34" charset="0"/>
              <a:buChar char="−"/>
              <a:defRPr sz="2133">
                <a:solidFill>
                  <a:srgbClr val="333333"/>
                </a:solidFill>
              </a:defRPr>
            </a:lvl3pPr>
            <a:lvl4pPr marL="1678433" indent="-309019">
              <a:buFont typeface="Wingdings" panose="05000000000000000000" pitchFamily="2" charset="2"/>
              <a:buChar char="ü"/>
              <a:defRPr sz="1867">
                <a:solidFill>
                  <a:srgbClr val="333333"/>
                </a:solidFill>
              </a:defRPr>
            </a:lvl4pPr>
            <a:lvl5pPr>
              <a:defRPr sz="2133">
                <a:solidFill>
                  <a:srgbClr val="333333"/>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p:cNvSpPr>
            <a:spLocks noGrp="1"/>
          </p:cNvSpPr>
          <p:nvPr>
            <p:ph type="body" sz="quarter" idx="12"/>
          </p:nvPr>
        </p:nvSpPr>
        <p:spPr>
          <a:xfrm>
            <a:off x="304800" y="1064904"/>
            <a:ext cx="11582400" cy="609600"/>
          </a:xfrm>
          <a:prstGeom prst="rect">
            <a:avLst/>
          </a:prstGeom>
        </p:spPr>
        <p:txBody>
          <a:bodyPr/>
          <a:lstStyle>
            <a:lvl1pPr marL="0" indent="0">
              <a:buNone/>
              <a:defRPr>
                <a:solidFill>
                  <a:srgbClr val="333333"/>
                </a:solidFill>
              </a:defRPr>
            </a:lvl1pPr>
          </a:lstStyle>
          <a:p>
            <a:pPr lvl="0"/>
            <a:r>
              <a:rPr lang="en-US"/>
              <a:t>Edit Master text styles</a:t>
            </a:r>
          </a:p>
        </p:txBody>
      </p:sp>
    </p:spTree>
    <p:extLst>
      <p:ext uri="{BB962C8B-B14F-4D97-AF65-F5344CB8AC3E}">
        <p14:creationId xmlns:p14="http://schemas.microsoft.com/office/powerpoint/2010/main" val="21983360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fld id="{4EBBE8F0-52B0-45A1-B3F9-CB15D6555AA0}" type="slidenum">
              <a:rPr lang="en-US" smtClean="0"/>
              <a:pPr/>
              <a:t>‹#›</a:t>
            </a:fld>
            <a:endParaRPr lang="en-US" dirty="0"/>
          </a:p>
        </p:txBody>
      </p:sp>
      <p:sp>
        <p:nvSpPr>
          <p:cNvPr id="5" name="Title 1"/>
          <p:cNvSpPr txBox="1">
            <a:spLocks/>
          </p:cNvSpPr>
          <p:nvPr userDrawn="1"/>
        </p:nvSpPr>
        <p:spPr bwMode="auto">
          <a:xfrm>
            <a:off x="609607" y="273051"/>
            <a:ext cx="4011084" cy="116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b" anchorCtr="0" compatLnSpc="1">
            <a:prstTxWarp prst="textNoShape">
              <a:avLst/>
            </a:prstTxWarp>
          </a:bodyPr>
          <a:lstStyle>
            <a:lvl1pPr algn="l" rtl="0" eaLnBrk="1" fontAlgn="base" hangingPunct="1">
              <a:spcBef>
                <a:spcPct val="0"/>
              </a:spcBef>
              <a:spcAft>
                <a:spcPct val="0"/>
              </a:spcAft>
              <a:defRPr sz="2400" b="1">
                <a:solidFill>
                  <a:srgbClr val="002F80"/>
                </a:solidFill>
                <a:latin typeface="+mj-lt"/>
                <a:ea typeface="+mj-ea"/>
                <a:cs typeface="+mj-cs"/>
              </a:defRPr>
            </a:lvl1pPr>
            <a:lvl2pPr algn="l" rtl="0" eaLnBrk="1" fontAlgn="base" hangingPunct="1">
              <a:spcBef>
                <a:spcPct val="0"/>
              </a:spcBef>
              <a:spcAft>
                <a:spcPct val="0"/>
              </a:spcAft>
              <a:defRPr sz="4200">
                <a:solidFill>
                  <a:srgbClr val="000063"/>
                </a:solidFill>
                <a:latin typeface="Times New Roman" charset="0"/>
              </a:defRPr>
            </a:lvl2pPr>
            <a:lvl3pPr algn="l" rtl="0" eaLnBrk="1" fontAlgn="base" hangingPunct="1">
              <a:spcBef>
                <a:spcPct val="0"/>
              </a:spcBef>
              <a:spcAft>
                <a:spcPct val="0"/>
              </a:spcAft>
              <a:defRPr sz="4200">
                <a:solidFill>
                  <a:srgbClr val="000063"/>
                </a:solidFill>
                <a:latin typeface="Times New Roman" charset="0"/>
              </a:defRPr>
            </a:lvl3pPr>
            <a:lvl4pPr algn="l" rtl="0" eaLnBrk="1" fontAlgn="base" hangingPunct="1">
              <a:spcBef>
                <a:spcPct val="0"/>
              </a:spcBef>
              <a:spcAft>
                <a:spcPct val="0"/>
              </a:spcAft>
              <a:defRPr sz="4200">
                <a:solidFill>
                  <a:srgbClr val="000063"/>
                </a:solidFill>
                <a:latin typeface="Times New Roman" charset="0"/>
              </a:defRPr>
            </a:lvl4pPr>
            <a:lvl5pPr algn="l" rtl="0" eaLnBrk="1" fontAlgn="base" hangingPunct="1">
              <a:spcBef>
                <a:spcPct val="0"/>
              </a:spcBef>
              <a:spcAft>
                <a:spcPct val="0"/>
              </a:spcAft>
              <a:defRPr sz="4200">
                <a:solidFill>
                  <a:srgbClr val="000063"/>
                </a:solidFill>
                <a:latin typeface="Times New Roman" charset="0"/>
              </a:defRPr>
            </a:lvl5pPr>
            <a:lvl6pPr marL="457200" algn="l" rtl="0" eaLnBrk="1" fontAlgn="base" hangingPunct="1">
              <a:spcBef>
                <a:spcPct val="0"/>
              </a:spcBef>
              <a:spcAft>
                <a:spcPct val="0"/>
              </a:spcAft>
              <a:defRPr sz="4200">
                <a:solidFill>
                  <a:srgbClr val="000063"/>
                </a:solidFill>
                <a:latin typeface="Times New Roman" charset="0"/>
              </a:defRPr>
            </a:lvl6pPr>
            <a:lvl7pPr marL="914400" algn="l" rtl="0" eaLnBrk="1" fontAlgn="base" hangingPunct="1">
              <a:spcBef>
                <a:spcPct val="0"/>
              </a:spcBef>
              <a:spcAft>
                <a:spcPct val="0"/>
              </a:spcAft>
              <a:defRPr sz="4200">
                <a:solidFill>
                  <a:srgbClr val="000063"/>
                </a:solidFill>
                <a:latin typeface="Times New Roman" charset="0"/>
              </a:defRPr>
            </a:lvl7pPr>
            <a:lvl8pPr marL="1371600" algn="l" rtl="0" eaLnBrk="1" fontAlgn="base" hangingPunct="1">
              <a:spcBef>
                <a:spcPct val="0"/>
              </a:spcBef>
              <a:spcAft>
                <a:spcPct val="0"/>
              </a:spcAft>
              <a:defRPr sz="4200">
                <a:solidFill>
                  <a:srgbClr val="000063"/>
                </a:solidFill>
                <a:latin typeface="Times New Roman" charset="0"/>
              </a:defRPr>
            </a:lvl8pPr>
            <a:lvl9pPr marL="1828800" algn="l" rtl="0" eaLnBrk="1" fontAlgn="base" hangingPunct="1">
              <a:spcBef>
                <a:spcPct val="0"/>
              </a:spcBef>
              <a:spcAft>
                <a:spcPct val="0"/>
              </a:spcAft>
              <a:defRPr sz="4200">
                <a:solidFill>
                  <a:srgbClr val="000063"/>
                </a:solidFill>
                <a:latin typeface="Times New Roman" charset="0"/>
              </a:defRPr>
            </a:lvl9pPr>
          </a:lstStyle>
          <a:p>
            <a:r>
              <a:rPr lang="en-US" sz="3733" b="0" kern="0" dirty="0"/>
              <a:t>Click to edit Master title style</a:t>
            </a:r>
          </a:p>
        </p:txBody>
      </p:sp>
      <p:sp>
        <p:nvSpPr>
          <p:cNvPr id="6" name="Content Placeholder 2"/>
          <p:cNvSpPr>
            <a:spLocks noGrp="1"/>
          </p:cNvSpPr>
          <p:nvPr>
            <p:ph idx="1" hasCustomPrompt="1"/>
          </p:nvPr>
        </p:nvSpPr>
        <p:spPr>
          <a:xfrm>
            <a:off x="4766733" y="273056"/>
            <a:ext cx="6815667" cy="5853113"/>
          </a:xfrm>
          <a:prstGeom prst="rect">
            <a:avLst/>
          </a:prstGeom>
        </p:spPr>
        <p:txBody>
          <a:bodyPr/>
          <a:lstStyle>
            <a:lvl1pPr>
              <a:defRPr sz="2933">
                <a:solidFill>
                  <a:srgbClr val="333333"/>
                </a:solidFill>
              </a:defRPr>
            </a:lvl1pPr>
            <a:lvl2pPr marL="761962" indent="-298435">
              <a:buFont typeface="Arial" panose="020B0604020202020204" pitchFamily="34" charset="0"/>
              <a:buChar char="•"/>
              <a:defRPr sz="2667">
                <a:solidFill>
                  <a:srgbClr val="333333"/>
                </a:solidFill>
              </a:defRPr>
            </a:lvl2pPr>
            <a:lvl3pPr marL="1212790" indent="-296319">
              <a:buFont typeface="Arial" panose="020B0604020202020204" pitchFamily="34" charset="0"/>
              <a:buChar char="−"/>
              <a:defRPr sz="2400">
                <a:solidFill>
                  <a:srgbClr val="333333"/>
                </a:solidFill>
              </a:defRPr>
            </a:lvl3pPr>
            <a:lvl4pPr marL="1678433" indent="-309019">
              <a:buFont typeface="Wingdings" panose="05000000000000000000" pitchFamily="2" charset="2"/>
              <a:buChar char="ü"/>
              <a:defRPr sz="2133">
                <a:solidFill>
                  <a:srgbClr val="333333"/>
                </a:solidFill>
              </a:defRPr>
            </a:lvl4pPr>
            <a:lvl5pPr>
              <a:defRPr sz="1867">
                <a:solidFill>
                  <a:srgbClr val="333333"/>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3"/>
          <p:cNvSpPr>
            <a:spLocks noGrp="1"/>
          </p:cNvSpPr>
          <p:nvPr>
            <p:ph type="body" sz="half" idx="2"/>
          </p:nvPr>
        </p:nvSpPr>
        <p:spPr>
          <a:xfrm>
            <a:off x="609607" y="1435104"/>
            <a:ext cx="4011084" cy="4691063"/>
          </a:xfrm>
          <a:prstGeom prst="rect">
            <a:avLst/>
          </a:prstGeom>
        </p:spPr>
        <p:txBody>
          <a:bodyPr/>
          <a:lstStyle>
            <a:lvl1pPr marL="457178" indent="-457178">
              <a:buFont typeface="Wingdings" panose="05000000000000000000" pitchFamily="2" charset="2"/>
              <a:buChar char="§"/>
              <a:defRPr sz="2933">
                <a:solidFill>
                  <a:srgbClr val="333333"/>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Tree>
    <p:extLst>
      <p:ext uri="{BB962C8B-B14F-4D97-AF65-F5344CB8AC3E}">
        <p14:creationId xmlns:p14="http://schemas.microsoft.com/office/powerpoint/2010/main" val="281804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038600" y="6314021"/>
            <a:ext cx="4114800" cy="366183"/>
          </a:xfrm>
          <a:prstGeom prst="rect">
            <a:avLst/>
          </a:prstGeom>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pPr>
              <a:defRPr/>
            </a:pPr>
            <a:fld id="{4B5DD9F8-2BCB-4728-BDF0-C2DD10FAFF82}" type="slidenum">
              <a:rPr lang="en-US" smtClean="0"/>
              <a:pPr>
                <a:defRPr/>
              </a:pPr>
              <a:t>‹#›</a:t>
            </a:fld>
            <a:endParaRPr lang="en-US" dirty="0"/>
          </a:p>
        </p:txBody>
      </p:sp>
      <p:sp>
        <p:nvSpPr>
          <p:cNvPr id="5" name="Content Placeholder 2"/>
          <p:cNvSpPr>
            <a:spLocks noGrp="1"/>
          </p:cNvSpPr>
          <p:nvPr>
            <p:ph idx="1" hasCustomPrompt="1"/>
          </p:nvPr>
        </p:nvSpPr>
        <p:spPr>
          <a:xfrm>
            <a:off x="618700" y="1905001"/>
            <a:ext cx="10963701" cy="3962401"/>
          </a:xfrm>
          <a:prstGeom prst="rect">
            <a:avLst/>
          </a:prstGeom>
        </p:spPr>
        <p:txBody>
          <a:bodyPr/>
          <a:lstStyle>
            <a:lvl1pPr>
              <a:defRPr sz="2000">
                <a:solidFill>
                  <a:srgbClr val="333333"/>
                </a:solidFill>
              </a:defRPr>
            </a:lvl1pPr>
            <a:lvl2pPr marL="571486" indent="-223833">
              <a:buFont typeface="Arial" panose="020B0604020202020204" pitchFamily="34" charset="0"/>
              <a:buChar char="•"/>
              <a:defRPr sz="1800">
                <a:solidFill>
                  <a:srgbClr val="333333"/>
                </a:solidFill>
              </a:defRPr>
            </a:lvl2pPr>
            <a:lvl3pPr marL="909616" indent="-222245">
              <a:buFont typeface="Arial" panose="020B0604020202020204" pitchFamily="34" charset="0"/>
              <a:buChar char="−"/>
              <a:defRPr sz="1600">
                <a:solidFill>
                  <a:srgbClr val="333333"/>
                </a:solidFill>
              </a:defRPr>
            </a:lvl3pPr>
            <a:lvl4pPr marL="1258857" indent="-231769">
              <a:buFont typeface="Wingdings" panose="05000000000000000000" pitchFamily="2" charset="2"/>
              <a:buChar char="ü"/>
              <a:defRPr sz="1400">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p:cNvSpPr>
            <a:spLocks noGrp="1"/>
          </p:cNvSpPr>
          <p:nvPr>
            <p:ph type="body" sz="quarter" idx="12"/>
          </p:nvPr>
        </p:nvSpPr>
        <p:spPr>
          <a:xfrm>
            <a:off x="304801" y="1064904"/>
            <a:ext cx="11582400" cy="711200"/>
          </a:xfrm>
          <a:prstGeom prst="rect">
            <a:avLst/>
          </a:prstGeom>
        </p:spPr>
        <p:txBody>
          <a:bodyPr/>
          <a:lstStyle>
            <a:lvl1pPr marL="0" indent="0">
              <a:buNone/>
              <a:defRPr>
                <a:solidFill>
                  <a:srgbClr val="333333"/>
                </a:solidFill>
              </a:defRPr>
            </a:lvl1pPr>
          </a:lstStyle>
          <a:p>
            <a:pPr lvl="0"/>
            <a:r>
              <a:rPr lang="en-US"/>
              <a:t>Click to edit Master text styles</a:t>
            </a:r>
          </a:p>
        </p:txBody>
      </p:sp>
    </p:spTree>
    <p:extLst>
      <p:ext uri="{BB962C8B-B14F-4D97-AF65-F5344CB8AC3E}">
        <p14:creationId xmlns:p14="http://schemas.microsoft.com/office/powerpoint/2010/main" val="1676378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fld id="{4EBBE8F0-52B0-45A1-B3F9-CB15D6555AA0}" type="slidenum">
              <a:rPr lang="en-US" smtClean="0"/>
              <a:pPr/>
              <a:t>‹#›</a:t>
            </a:fld>
            <a:endParaRPr lang="en-US" dirty="0"/>
          </a:p>
        </p:txBody>
      </p:sp>
    </p:spTree>
    <p:extLst>
      <p:ext uri="{BB962C8B-B14F-4D97-AF65-F5344CB8AC3E}">
        <p14:creationId xmlns:p14="http://schemas.microsoft.com/office/powerpoint/2010/main" val="1152510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1379204" y="6356355"/>
            <a:ext cx="508001" cy="366183"/>
          </a:xfrm>
          <a:prstGeom prst="rect">
            <a:avLst/>
          </a:prstGeom>
        </p:spPr>
        <p:txBody>
          <a:bodyPr/>
          <a:lstStyle>
            <a:lvl1pPr>
              <a:defRPr/>
            </a:lvl1pPr>
          </a:lstStyle>
          <a:p>
            <a:fld id="{0AABD388-D209-4A2A-9C9A-01C85CC02986}" type="slidenum">
              <a:rPr lang="en-US"/>
              <a:pPr/>
              <a:t>‹#›</a:t>
            </a:fld>
            <a:endParaRPr lang="en-US" dirty="0"/>
          </a:p>
        </p:txBody>
      </p:sp>
      <p:sp>
        <p:nvSpPr>
          <p:cNvPr id="3" name="Footer Placeholder 2"/>
          <p:cNvSpPr>
            <a:spLocks noGrp="1"/>
          </p:cNvSpPr>
          <p:nvPr>
            <p:ph type="ftr" sz="quarter" idx="11"/>
          </p:nvPr>
        </p:nvSpPr>
        <p:spPr>
          <a:xfrm>
            <a:off x="3813048" y="6356355"/>
            <a:ext cx="5321808" cy="366183"/>
          </a:xfrm>
          <a:prstGeom prst="rect">
            <a:avLst/>
          </a:prstGeom>
        </p:spPr>
        <p:txBody>
          <a:bodyPr/>
          <a:lstStyle>
            <a:lvl1pPr marL="0" algn="ctr" defTabSz="914354" rtl="0" eaLnBrk="0" fontAlgn="base" latinLnBrk="0" hangingPunct="0">
              <a:spcBef>
                <a:spcPct val="0"/>
              </a:spcBef>
              <a:spcAft>
                <a:spcPct val="0"/>
              </a:spcAft>
              <a:defRPr lang="en-US" sz="1333" kern="1200" dirty="0">
                <a:solidFill>
                  <a:srgbClr val="002F80"/>
                </a:solidFill>
                <a:latin typeface="Arial" charset="0"/>
                <a:ea typeface="+mn-ea"/>
                <a:cs typeface="+mn-cs"/>
              </a:defRPr>
            </a:lvl1pPr>
          </a:lstStyle>
          <a:p>
            <a:r>
              <a:rPr lang="en-US"/>
              <a:t>CSZ COA Decision Brief     September 22, 2021</a:t>
            </a:r>
            <a:endParaRPr lang="en-US" dirty="0"/>
          </a:p>
        </p:txBody>
      </p:sp>
    </p:spTree>
    <p:extLst>
      <p:ext uri="{BB962C8B-B14F-4D97-AF65-F5344CB8AC3E}">
        <p14:creationId xmlns:p14="http://schemas.microsoft.com/office/powerpoint/2010/main" val="686284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3813048" y="6356355"/>
            <a:ext cx="5321808" cy="366183"/>
          </a:xfrm>
          <a:prstGeom prst="rect">
            <a:avLst/>
          </a:prstGeom>
        </p:spPr>
        <p:txBody>
          <a:bodyPr/>
          <a:lstStyle>
            <a:lvl1pPr marL="0" algn="ctr" defTabSz="914354" rtl="0" eaLnBrk="0" fontAlgn="base" latinLnBrk="0" hangingPunct="0">
              <a:spcBef>
                <a:spcPct val="0"/>
              </a:spcBef>
              <a:spcAft>
                <a:spcPct val="0"/>
              </a:spcAft>
              <a:defRPr lang="en-US" sz="1333" kern="1200" dirty="0">
                <a:solidFill>
                  <a:srgbClr val="002F80"/>
                </a:solidFill>
                <a:latin typeface="Arial" charset="0"/>
                <a:ea typeface="+mn-ea"/>
                <a:cs typeface="+mn-cs"/>
              </a:defRPr>
            </a:lvl1pPr>
          </a:lstStyle>
          <a:p>
            <a:r>
              <a:rPr lang="en-US"/>
              <a:t>CSZ COA Decision Brief     September 22, 2021</a:t>
            </a:r>
            <a:endParaRPr lang="en-US" dirty="0"/>
          </a:p>
        </p:txBody>
      </p:sp>
      <p:sp>
        <p:nvSpPr>
          <p:cNvPr id="5" name="Content Placeholder 2"/>
          <p:cNvSpPr>
            <a:spLocks noGrp="1"/>
          </p:cNvSpPr>
          <p:nvPr>
            <p:ph idx="1" hasCustomPrompt="1"/>
          </p:nvPr>
        </p:nvSpPr>
        <p:spPr>
          <a:xfrm>
            <a:off x="618700" y="1295404"/>
            <a:ext cx="10963701" cy="4572001"/>
          </a:xfrm>
          <a:prstGeom prst="rect">
            <a:avLst/>
          </a:prstGeom>
        </p:spPr>
        <p:txBody>
          <a:bodyPr/>
          <a:lstStyle>
            <a:lvl1pPr>
              <a:spcBef>
                <a:spcPts val="1333"/>
              </a:spcBef>
              <a:defRPr>
                <a:solidFill>
                  <a:srgbClr val="333333"/>
                </a:solidFill>
              </a:defRPr>
            </a:lvl1pPr>
            <a:lvl2pPr marL="761944" indent="-298427">
              <a:spcBef>
                <a:spcPts val="800"/>
              </a:spcBef>
              <a:buFont typeface="Arial" panose="020B0604020202020204" pitchFamily="34" charset="0"/>
              <a:buChar char="•"/>
              <a:defRPr sz="2667">
                <a:solidFill>
                  <a:srgbClr val="333333"/>
                </a:solidFill>
              </a:defRPr>
            </a:lvl2pPr>
            <a:lvl3pPr marL="1212760" indent="-296311">
              <a:spcBef>
                <a:spcPts val="533"/>
              </a:spcBef>
              <a:buFont typeface="Arial" panose="020B0604020202020204" pitchFamily="34" charset="0"/>
              <a:buChar char="−"/>
              <a:defRPr sz="2400">
                <a:solidFill>
                  <a:srgbClr val="333333"/>
                </a:solidFill>
              </a:defRPr>
            </a:lvl3pPr>
            <a:lvl4pPr marL="1678391" indent="-309011">
              <a:spcBef>
                <a:spcPts val="267"/>
              </a:spcBef>
              <a:buFont typeface="Wingdings" panose="05000000000000000000" pitchFamily="2" charset="2"/>
              <a:buChar char="ü"/>
              <a:defRPr sz="2133">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3">
            <a:extLst>
              <a:ext uri="{FF2B5EF4-FFF2-40B4-BE49-F238E27FC236}">
                <a16:creationId xmlns:a16="http://schemas.microsoft.com/office/drawing/2014/main" id="{632A434F-D023-4C63-8068-E8BF6466FA4E}"/>
              </a:ext>
            </a:extLst>
          </p:cNvPr>
          <p:cNvSpPr txBox="1">
            <a:spLocks noGrp="1"/>
          </p:cNvSpPr>
          <p:nvPr>
            <p:ph type="sldNum" sz="quarter" idx="11"/>
          </p:nvPr>
        </p:nvSpPr>
        <p:spPr>
          <a:xfrm>
            <a:off x="11379204" y="6356355"/>
            <a:ext cx="508001" cy="366183"/>
          </a:xfrm>
        </p:spPr>
        <p:txBody>
          <a:bodyPr/>
          <a:lstStyle/>
          <a:p>
            <a:pPr lvl="0"/>
            <a:fld id="{09E61DEA-36A2-4269-8B87-352232F82954}" type="slidenum">
              <a:t>‹#›</a:t>
            </a:fld>
            <a:endParaRPr lang="en-US" dirty="0">
              <a:latin typeface="Times New Roman"/>
            </a:endParaRPr>
          </a:p>
        </p:txBody>
      </p:sp>
    </p:spTree>
    <p:extLst>
      <p:ext uri="{BB962C8B-B14F-4D97-AF65-F5344CB8AC3E}">
        <p14:creationId xmlns:p14="http://schemas.microsoft.com/office/powerpoint/2010/main" val="4136829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04801" y="0"/>
            <a:ext cx="11582400" cy="2209800"/>
          </a:xfrm>
        </p:spPr>
        <p:txBody>
          <a:bodyPr anchor="ctr"/>
          <a:lstStyle>
            <a:lvl1pPr>
              <a:defRPr sz="5867"/>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5447292"/>
            <a:ext cx="3251200" cy="1155599"/>
          </a:xfrm>
          <a:prstGeom prst="rect">
            <a:avLst/>
          </a:prstGeom>
        </p:spPr>
      </p:pic>
      <p:sp>
        <p:nvSpPr>
          <p:cNvPr id="5" name="Text Placeholder 8"/>
          <p:cNvSpPr>
            <a:spLocks noGrp="1"/>
          </p:cNvSpPr>
          <p:nvPr>
            <p:ph type="body" sz="quarter" idx="12"/>
          </p:nvPr>
        </p:nvSpPr>
        <p:spPr>
          <a:xfrm>
            <a:off x="305565" y="2514600"/>
            <a:ext cx="11582400" cy="711200"/>
          </a:xfrm>
          <a:prstGeom prst="rect">
            <a:avLst/>
          </a:prstGeom>
        </p:spPr>
        <p:txBody>
          <a:bodyPr/>
          <a:lstStyle>
            <a:lvl1pPr marL="0" indent="0">
              <a:spcBef>
                <a:spcPts val="0"/>
              </a:spcBef>
              <a:buNone/>
              <a:defRPr sz="3333">
                <a:solidFill>
                  <a:srgbClr val="333333"/>
                </a:solidFill>
              </a:defRPr>
            </a:lvl1pPr>
          </a:lstStyle>
          <a:p>
            <a:pPr lvl="0"/>
            <a:endParaRPr lang="en-US"/>
          </a:p>
        </p:txBody>
      </p:sp>
      <p:sp>
        <p:nvSpPr>
          <p:cNvPr id="6" name="Text Placeholder 8"/>
          <p:cNvSpPr>
            <a:spLocks noGrp="1"/>
          </p:cNvSpPr>
          <p:nvPr>
            <p:ph type="body" sz="quarter" idx="13"/>
          </p:nvPr>
        </p:nvSpPr>
        <p:spPr>
          <a:xfrm>
            <a:off x="300216" y="3835400"/>
            <a:ext cx="11582400" cy="711200"/>
          </a:xfrm>
          <a:prstGeom prst="rect">
            <a:avLst/>
          </a:prstGeom>
        </p:spPr>
        <p:txBody>
          <a:bodyPr/>
          <a:lstStyle>
            <a:lvl1pPr marL="0" indent="0">
              <a:buNone/>
              <a:defRPr>
                <a:solidFill>
                  <a:srgbClr val="333333"/>
                </a:solidFill>
              </a:defRPr>
            </a:lvl1pPr>
          </a:lstStyle>
          <a:p>
            <a:pPr lvl="0"/>
            <a:endParaRPr lang="en-US"/>
          </a:p>
        </p:txBody>
      </p:sp>
    </p:spTree>
    <p:extLst>
      <p:ext uri="{BB962C8B-B14F-4D97-AF65-F5344CB8AC3E}">
        <p14:creationId xmlns:p14="http://schemas.microsoft.com/office/powerpoint/2010/main" val="25579096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fld id="{4EBBE8F0-52B0-45A1-B3F9-CB15D6555AA0}" type="slidenum">
              <a:rPr lang="en-US" smtClean="0"/>
              <a:pPr/>
              <a:t>‹#›</a:t>
            </a:fld>
            <a:endParaRPr lang="en-US" dirty="0"/>
          </a:p>
        </p:txBody>
      </p:sp>
      <p:sp>
        <p:nvSpPr>
          <p:cNvPr id="5" name="Content Placeholder 2"/>
          <p:cNvSpPr>
            <a:spLocks noGrp="1"/>
          </p:cNvSpPr>
          <p:nvPr>
            <p:ph idx="1" hasCustomPrompt="1"/>
          </p:nvPr>
        </p:nvSpPr>
        <p:spPr>
          <a:xfrm>
            <a:off x="618700" y="1295403"/>
            <a:ext cx="10963701" cy="4572001"/>
          </a:xfrm>
          <a:prstGeom prst="rect">
            <a:avLst/>
          </a:prstGeom>
        </p:spPr>
        <p:txBody>
          <a:bodyPr/>
          <a:lstStyle>
            <a:lvl1pPr>
              <a:defRPr>
                <a:solidFill>
                  <a:srgbClr val="333333"/>
                </a:solidFill>
              </a:defRPr>
            </a:lvl1pPr>
            <a:lvl2pPr marL="761962" indent="-298435">
              <a:buFont typeface="Arial" panose="020B0604020202020204" pitchFamily="34" charset="0"/>
              <a:buChar char="•"/>
              <a:defRPr sz="2667">
                <a:solidFill>
                  <a:srgbClr val="333333"/>
                </a:solidFill>
              </a:defRPr>
            </a:lvl2pPr>
            <a:lvl3pPr marL="1212790" indent="-296319">
              <a:buFont typeface="Arial" panose="020B0604020202020204" pitchFamily="34" charset="0"/>
              <a:buChar char="−"/>
              <a:defRPr sz="2400">
                <a:solidFill>
                  <a:srgbClr val="333333"/>
                </a:solidFill>
              </a:defRPr>
            </a:lvl3pPr>
            <a:lvl4pPr marL="1678433" indent="-309019">
              <a:buFont typeface="Wingdings" panose="05000000000000000000" pitchFamily="2" charset="2"/>
              <a:buChar char="ü"/>
              <a:defRPr sz="2133">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0059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fld id="{4EBBE8F0-52B0-45A1-B3F9-CB15D6555AA0}" type="slidenum">
              <a:rPr lang="en-US" smtClean="0"/>
              <a:pPr/>
              <a:t>‹#›</a:t>
            </a:fld>
            <a:endParaRPr lang="en-US" dirty="0"/>
          </a:p>
        </p:txBody>
      </p:sp>
      <p:sp>
        <p:nvSpPr>
          <p:cNvPr id="5" name="Content Placeholder 2"/>
          <p:cNvSpPr>
            <a:spLocks noGrp="1"/>
          </p:cNvSpPr>
          <p:nvPr>
            <p:ph idx="1" hasCustomPrompt="1"/>
          </p:nvPr>
        </p:nvSpPr>
        <p:spPr>
          <a:xfrm>
            <a:off x="618700" y="1905001"/>
            <a:ext cx="10963701" cy="3962401"/>
          </a:xfrm>
          <a:prstGeom prst="rect">
            <a:avLst/>
          </a:prstGeom>
        </p:spPr>
        <p:txBody>
          <a:bodyPr/>
          <a:lstStyle>
            <a:lvl1pPr>
              <a:defRPr sz="2667">
                <a:solidFill>
                  <a:srgbClr val="333333"/>
                </a:solidFill>
              </a:defRPr>
            </a:lvl1pPr>
            <a:lvl2pPr marL="761962" indent="-298435">
              <a:buFont typeface="Arial" panose="020B0604020202020204" pitchFamily="34" charset="0"/>
              <a:buChar char="•"/>
              <a:defRPr sz="2400">
                <a:solidFill>
                  <a:srgbClr val="333333"/>
                </a:solidFill>
              </a:defRPr>
            </a:lvl2pPr>
            <a:lvl3pPr marL="1212790" indent="-296319">
              <a:buFont typeface="Arial" panose="020B0604020202020204" pitchFamily="34" charset="0"/>
              <a:buChar char="−"/>
              <a:defRPr sz="2133">
                <a:solidFill>
                  <a:srgbClr val="333333"/>
                </a:solidFill>
              </a:defRPr>
            </a:lvl3pPr>
            <a:lvl4pPr marL="1678433" indent="-309019">
              <a:buFont typeface="Wingdings" panose="05000000000000000000" pitchFamily="2" charset="2"/>
              <a:buChar char="ü"/>
              <a:defRPr sz="1867">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p:cNvSpPr>
            <a:spLocks noGrp="1"/>
          </p:cNvSpPr>
          <p:nvPr>
            <p:ph type="body" sz="quarter" idx="12"/>
          </p:nvPr>
        </p:nvSpPr>
        <p:spPr>
          <a:xfrm>
            <a:off x="304801" y="1064904"/>
            <a:ext cx="11582400" cy="711200"/>
          </a:xfrm>
          <a:prstGeom prst="rect">
            <a:avLst/>
          </a:prstGeom>
        </p:spPr>
        <p:txBody>
          <a:bodyPr/>
          <a:lstStyle>
            <a:lvl1pPr marL="0" indent="0">
              <a:buNone/>
              <a:defRPr>
                <a:solidFill>
                  <a:srgbClr val="333333"/>
                </a:solidFill>
              </a:defRPr>
            </a:lvl1pPr>
          </a:lstStyle>
          <a:p>
            <a:pPr lvl="0"/>
            <a:endParaRPr lang="en-US"/>
          </a:p>
        </p:txBody>
      </p:sp>
    </p:spTree>
    <p:extLst>
      <p:ext uri="{BB962C8B-B14F-4D97-AF65-F5344CB8AC3E}">
        <p14:creationId xmlns:p14="http://schemas.microsoft.com/office/powerpoint/2010/main" val="13406062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fld id="{4EBBE8F0-52B0-45A1-B3F9-CB15D6555AA0}" type="slidenum">
              <a:rPr lang="en-US" smtClean="0"/>
              <a:pPr/>
              <a:t>‹#›</a:t>
            </a:fld>
            <a:endParaRPr lang="en-US" dirty="0"/>
          </a:p>
        </p:txBody>
      </p:sp>
      <p:sp>
        <p:nvSpPr>
          <p:cNvPr id="5" name="Content Placeholder 2"/>
          <p:cNvSpPr>
            <a:spLocks noGrp="1"/>
          </p:cNvSpPr>
          <p:nvPr>
            <p:ph sz="half" idx="1" hasCustomPrompt="1"/>
          </p:nvPr>
        </p:nvSpPr>
        <p:spPr>
          <a:xfrm>
            <a:off x="609600" y="1295403"/>
            <a:ext cx="5384800" cy="4572001"/>
          </a:xfrm>
          <a:prstGeom prst="rect">
            <a:avLst/>
          </a:prstGeom>
        </p:spPr>
        <p:txBody>
          <a:bodyPr/>
          <a:lstStyle>
            <a:lvl1pPr>
              <a:defRPr sz="2933">
                <a:solidFill>
                  <a:srgbClr val="333333"/>
                </a:solidFill>
              </a:defRPr>
            </a:lvl1pPr>
            <a:lvl2pPr marL="761962" indent="-298435">
              <a:buFont typeface="Arial" panose="020B0604020202020204" pitchFamily="34" charset="0"/>
              <a:buChar char="•"/>
              <a:defRPr sz="2667">
                <a:solidFill>
                  <a:srgbClr val="333333"/>
                </a:solidFill>
              </a:defRPr>
            </a:lvl2pPr>
            <a:lvl3pPr marL="1212790" indent="-296319">
              <a:buFont typeface="Arial" panose="020B0604020202020204" pitchFamily="34" charset="0"/>
              <a:buChar char="−"/>
              <a:defRPr sz="2400">
                <a:solidFill>
                  <a:srgbClr val="333333"/>
                </a:solidFill>
              </a:defRPr>
            </a:lvl3pPr>
            <a:lvl4pPr marL="1678433" indent="-309019">
              <a:buFont typeface="Wingdings" panose="05000000000000000000" pitchFamily="2" charset="2"/>
              <a:buChar char="ü"/>
              <a:defRPr sz="2133">
                <a:solidFill>
                  <a:srgbClr val="333333"/>
                </a:solidFill>
              </a:defRPr>
            </a:lvl4pPr>
            <a:lvl5pPr>
              <a:defRPr sz="2400">
                <a:solidFill>
                  <a:srgbClr val="333333"/>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2" hasCustomPrompt="1"/>
          </p:nvPr>
        </p:nvSpPr>
        <p:spPr>
          <a:xfrm>
            <a:off x="6197600" y="1295401"/>
            <a:ext cx="5384800" cy="4572000"/>
          </a:xfrm>
          <a:prstGeom prst="rect">
            <a:avLst/>
          </a:prstGeom>
        </p:spPr>
        <p:txBody>
          <a:bodyPr/>
          <a:lstStyle>
            <a:lvl1pPr>
              <a:defRPr sz="2933">
                <a:solidFill>
                  <a:srgbClr val="333333"/>
                </a:solidFill>
              </a:defRPr>
            </a:lvl1pPr>
            <a:lvl2pPr marL="1073096" indent="-609570">
              <a:buFont typeface="Arial" panose="020B0604020202020204" pitchFamily="34" charset="0"/>
              <a:buChar char="•"/>
              <a:defRPr sz="2667">
                <a:solidFill>
                  <a:srgbClr val="333333"/>
                </a:solidFill>
              </a:defRPr>
            </a:lvl2pPr>
            <a:lvl3pPr marL="1212790" indent="-296319">
              <a:buFont typeface="Arial" panose="020B0604020202020204" pitchFamily="34" charset="0"/>
              <a:buChar char="−"/>
              <a:defRPr sz="2400">
                <a:solidFill>
                  <a:srgbClr val="333333"/>
                </a:solidFill>
              </a:defRPr>
            </a:lvl3pPr>
            <a:lvl4pPr marL="1678433" indent="-309019">
              <a:buFont typeface="Wingdings" panose="05000000000000000000" pitchFamily="2" charset="2"/>
              <a:buChar char="ü"/>
              <a:defRPr sz="2133">
                <a:solidFill>
                  <a:srgbClr val="333333"/>
                </a:solidFill>
              </a:defRPr>
            </a:lvl4pPr>
            <a:lvl5pPr>
              <a:defRPr sz="2400">
                <a:solidFill>
                  <a:srgbClr val="333333"/>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5610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r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fld id="{4EBBE8F0-52B0-45A1-B3F9-CB15D6555AA0}" type="slidenum">
              <a:rPr lang="en-US" smtClean="0"/>
              <a:pPr/>
              <a:t>‹#›</a:t>
            </a:fld>
            <a:endParaRPr lang="en-US" dirty="0"/>
          </a:p>
        </p:txBody>
      </p:sp>
      <p:sp>
        <p:nvSpPr>
          <p:cNvPr id="5" name="ClipArt Placeholder 2"/>
          <p:cNvSpPr>
            <a:spLocks noGrp="1"/>
          </p:cNvSpPr>
          <p:nvPr>
            <p:ph type="clipArt" sz="half" idx="1"/>
          </p:nvPr>
        </p:nvSpPr>
        <p:spPr>
          <a:xfrm>
            <a:off x="609600" y="1341439"/>
            <a:ext cx="5384800" cy="4525963"/>
          </a:xfrm>
          <a:prstGeom prst="rect">
            <a:avLst/>
          </a:prstGeom>
        </p:spPr>
        <p:txBody>
          <a:bodyPr/>
          <a:lstStyle>
            <a:lvl1pPr>
              <a:defRPr>
                <a:solidFill>
                  <a:srgbClr val="333333"/>
                </a:solidFill>
              </a:defRPr>
            </a:lvl1pPr>
          </a:lstStyle>
          <a:p>
            <a:r>
              <a:rPr lang="en-US" dirty="0"/>
              <a:t>Click icon to add clip art</a:t>
            </a:r>
          </a:p>
        </p:txBody>
      </p:sp>
      <p:sp>
        <p:nvSpPr>
          <p:cNvPr id="6" name="Text Placeholder 3"/>
          <p:cNvSpPr>
            <a:spLocks noGrp="1"/>
          </p:cNvSpPr>
          <p:nvPr>
            <p:ph type="body" sz="half" idx="2" hasCustomPrompt="1"/>
          </p:nvPr>
        </p:nvSpPr>
        <p:spPr>
          <a:xfrm>
            <a:off x="6197600" y="1341439"/>
            <a:ext cx="5384800" cy="4525963"/>
          </a:xfrm>
          <a:prstGeom prst="rect">
            <a:avLst/>
          </a:prstGeom>
        </p:spPr>
        <p:txBody>
          <a:bodyPr/>
          <a:lstStyle>
            <a:lvl1pPr>
              <a:defRPr>
                <a:solidFill>
                  <a:srgbClr val="333333"/>
                </a:solidFill>
              </a:defRPr>
            </a:lvl1pPr>
            <a:lvl2pPr marL="761962" indent="-298435">
              <a:buFont typeface="Arial" panose="020B0604020202020204" pitchFamily="34" charset="0"/>
              <a:buChar char="•"/>
              <a:defRPr sz="2667">
                <a:solidFill>
                  <a:srgbClr val="333333"/>
                </a:solidFill>
              </a:defRPr>
            </a:lvl2pPr>
            <a:lvl3pPr marL="1212790" indent="-296319">
              <a:buFont typeface="Arial" panose="020B0604020202020204" pitchFamily="34" charset="0"/>
              <a:buChar char="−"/>
              <a:defRPr sz="2400">
                <a:solidFill>
                  <a:srgbClr val="333333"/>
                </a:solidFill>
              </a:defRPr>
            </a:lvl3pPr>
            <a:lvl4pPr marL="1678433" indent="-309019">
              <a:buFont typeface="Wingdings" panose="05000000000000000000" pitchFamily="2" charset="2"/>
              <a:buChar char="ü"/>
              <a:defRPr sz="2133">
                <a:solidFill>
                  <a:srgbClr val="333333"/>
                </a:solidFill>
              </a:defRPr>
            </a:lvl4pPr>
            <a:lvl5pPr>
              <a:defRPr sz="1867">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359277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and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fld id="{4EBBE8F0-52B0-45A1-B3F9-CB15D6555AA0}" type="slidenum">
              <a:rPr lang="en-US" smtClean="0"/>
              <a:pPr/>
              <a:t>‹#›</a:t>
            </a:fld>
            <a:endParaRPr lang="en-US" dirty="0"/>
          </a:p>
        </p:txBody>
      </p:sp>
      <p:sp>
        <p:nvSpPr>
          <p:cNvPr id="5" name="Text Placeholder 2"/>
          <p:cNvSpPr>
            <a:spLocks noGrp="1"/>
          </p:cNvSpPr>
          <p:nvPr>
            <p:ph type="body" idx="1"/>
          </p:nvPr>
        </p:nvSpPr>
        <p:spPr>
          <a:xfrm>
            <a:off x="609600" y="1227959"/>
            <a:ext cx="5386917" cy="677043"/>
          </a:xfrm>
          <a:prstGeom prst="rect">
            <a:avLst/>
          </a:prstGeom>
        </p:spPr>
        <p:txBody>
          <a:bodyPr anchor="b"/>
          <a:lstStyle>
            <a:lvl1pPr marL="0" indent="0">
              <a:buNone/>
              <a:defRPr sz="2933" b="0">
                <a:solidFill>
                  <a:srgbClr val="333333"/>
                </a:solidFil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3"/>
          <p:cNvSpPr>
            <a:spLocks noGrp="1"/>
          </p:cNvSpPr>
          <p:nvPr>
            <p:ph sz="half" idx="2" hasCustomPrompt="1"/>
          </p:nvPr>
        </p:nvSpPr>
        <p:spPr>
          <a:xfrm>
            <a:off x="609600" y="1905003"/>
            <a:ext cx="5386917" cy="3937001"/>
          </a:xfrm>
          <a:prstGeom prst="rect">
            <a:avLst/>
          </a:prstGeom>
        </p:spPr>
        <p:txBody>
          <a:bodyPr/>
          <a:lstStyle>
            <a:lvl1pPr>
              <a:defRPr sz="2667">
                <a:solidFill>
                  <a:srgbClr val="333333"/>
                </a:solidFill>
              </a:defRPr>
            </a:lvl1pPr>
            <a:lvl2pPr marL="761962" indent="-298435">
              <a:buFont typeface="Arial" panose="020B0604020202020204" pitchFamily="34" charset="0"/>
              <a:buChar char="•"/>
              <a:defRPr sz="2400">
                <a:solidFill>
                  <a:srgbClr val="333333"/>
                </a:solidFill>
              </a:defRPr>
            </a:lvl2pPr>
            <a:lvl3pPr marL="1212790" indent="-296319">
              <a:buFont typeface="Arial" panose="020B0604020202020204" pitchFamily="34" charset="0"/>
              <a:buChar char="−"/>
              <a:defRPr sz="2133">
                <a:solidFill>
                  <a:srgbClr val="333333"/>
                </a:solidFill>
              </a:defRPr>
            </a:lvl3pPr>
            <a:lvl4pPr marL="1678433" indent="-309019">
              <a:buFont typeface="Wingdings" panose="05000000000000000000" pitchFamily="2" charset="2"/>
              <a:buChar char="ü"/>
              <a:defRPr sz="1867">
                <a:solidFill>
                  <a:srgbClr val="333333"/>
                </a:solidFill>
              </a:defRPr>
            </a:lvl4pPr>
            <a:lvl5pPr>
              <a:defRPr sz="2133">
                <a:solidFill>
                  <a:srgbClr val="333333"/>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4"/>
          <p:cNvSpPr>
            <a:spLocks noGrp="1"/>
          </p:cNvSpPr>
          <p:nvPr>
            <p:ph type="body" sz="quarter" idx="3"/>
          </p:nvPr>
        </p:nvSpPr>
        <p:spPr>
          <a:xfrm>
            <a:off x="6193376" y="1227959"/>
            <a:ext cx="5389027" cy="677043"/>
          </a:xfrm>
          <a:prstGeom prst="rect">
            <a:avLst/>
          </a:prstGeom>
        </p:spPr>
        <p:txBody>
          <a:bodyPr anchor="b"/>
          <a:lstStyle>
            <a:lvl1pPr marL="0" indent="0">
              <a:buNone/>
              <a:defRPr sz="2933" b="0">
                <a:solidFill>
                  <a:srgbClr val="333333"/>
                </a:solidFil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8" name="Content Placeholder 5"/>
          <p:cNvSpPr>
            <a:spLocks noGrp="1"/>
          </p:cNvSpPr>
          <p:nvPr>
            <p:ph sz="quarter" idx="4" hasCustomPrompt="1"/>
          </p:nvPr>
        </p:nvSpPr>
        <p:spPr>
          <a:xfrm>
            <a:off x="6193376" y="1905003"/>
            <a:ext cx="5389027" cy="3937001"/>
          </a:xfrm>
          <a:prstGeom prst="rect">
            <a:avLst/>
          </a:prstGeom>
        </p:spPr>
        <p:txBody>
          <a:bodyPr/>
          <a:lstStyle>
            <a:lvl1pPr>
              <a:defRPr sz="2667">
                <a:solidFill>
                  <a:srgbClr val="333333"/>
                </a:solidFill>
              </a:defRPr>
            </a:lvl1pPr>
            <a:lvl2pPr marL="761962" indent="-298435">
              <a:buFont typeface="Arial" panose="020B0604020202020204" pitchFamily="34" charset="0"/>
              <a:buChar char="•"/>
              <a:defRPr sz="2400">
                <a:solidFill>
                  <a:srgbClr val="333333"/>
                </a:solidFill>
              </a:defRPr>
            </a:lvl2pPr>
            <a:lvl3pPr marL="1212790" indent="-296319">
              <a:buFont typeface="Arial" panose="020B0604020202020204" pitchFamily="34" charset="0"/>
              <a:buChar char="−"/>
              <a:defRPr sz="2133">
                <a:solidFill>
                  <a:srgbClr val="333333"/>
                </a:solidFill>
              </a:defRPr>
            </a:lvl3pPr>
            <a:lvl4pPr marL="1678433" indent="-309019">
              <a:buFont typeface="Wingdings" panose="05000000000000000000" pitchFamily="2" charset="2"/>
              <a:buChar char="ü"/>
              <a:defRPr sz="1867">
                <a:solidFill>
                  <a:srgbClr val="333333"/>
                </a:solidFill>
              </a:defRPr>
            </a:lvl4pPr>
            <a:lvl5pPr>
              <a:defRPr sz="2133">
                <a:solidFill>
                  <a:srgbClr val="333333"/>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617851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and Two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fld id="{4EBBE8F0-52B0-45A1-B3F9-CB15D6555AA0}" type="slidenum">
              <a:rPr lang="en-US" smtClean="0"/>
              <a:pPr/>
              <a:t>‹#›</a:t>
            </a:fld>
            <a:endParaRPr lang="en-US" dirty="0"/>
          </a:p>
        </p:txBody>
      </p:sp>
      <p:sp>
        <p:nvSpPr>
          <p:cNvPr id="5" name="Text Placeholder 2"/>
          <p:cNvSpPr>
            <a:spLocks noGrp="1"/>
          </p:cNvSpPr>
          <p:nvPr>
            <p:ph type="body" idx="1"/>
          </p:nvPr>
        </p:nvSpPr>
        <p:spPr>
          <a:xfrm>
            <a:off x="609600" y="1855007"/>
            <a:ext cx="5386917" cy="607155"/>
          </a:xfrm>
          <a:prstGeom prst="rect">
            <a:avLst/>
          </a:prstGeom>
        </p:spPr>
        <p:txBody>
          <a:bodyPr anchor="b"/>
          <a:lstStyle>
            <a:lvl1pPr marL="0" indent="0">
              <a:buNone/>
              <a:defRPr sz="2933" b="0">
                <a:solidFill>
                  <a:srgbClr val="333333"/>
                </a:solidFil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3"/>
          <p:cNvSpPr>
            <a:spLocks noGrp="1"/>
          </p:cNvSpPr>
          <p:nvPr>
            <p:ph sz="half" idx="2" hasCustomPrompt="1"/>
          </p:nvPr>
        </p:nvSpPr>
        <p:spPr>
          <a:xfrm>
            <a:off x="609600" y="2514600"/>
            <a:ext cx="5386917" cy="3352800"/>
          </a:xfrm>
          <a:prstGeom prst="rect">
            <a:avLst/>
          </a:prstGeom>
        </p:spPr>
        <p:txBody>
          <a:bodyPr/>
          <a:lstStyle>
            <a:lvl1pPr>
              <a:defRPr sz="2667">
                <a:solidFill>
                  <a:srgbClr val="333333"/>
                </a:solidFill>
              </a:defRPr>
            </a:lvl1pPr>
            <a:lvl2pPr marL="761962" indent="-298435">
              <a:buFont typeface="Arial" panose="020B0604020202020204" pitchFamily="34" charset="0"/>
              <a:buChar char="•"/>
              <a:defRPr sz="2400">
                <a:solidFill>
                  <a:srgbClr val="333333"/>
                </a:solidFill>
              </a:defRPr>
            </a:lvl2pPr>
            <a:lvl3pPr marL="1212790" indent="-296319">
              <a:buFont typeface="Arial" panose="020B0604020202020204" pitchFamily="34" charset="0"/>
              <a:buChar char="−"/>
              <a:defRPr sz="2133">
                <a:solidFill>
                  <a:srgbClr val="333333"/>
                </a:solidFill>
              </a:defRPr>
            </a:lvl3pPr>
            <a:lvl4pPr marL="1678433" indent="-309019">
              <a:buFont typeface="Wingdings" panose="05000000000000000000" pitchFamily="2" charset="2"/>
              <a:buChar char="ü"/>
              <a:defRPr sz="1867">
                <a:solidFill>
                  <a:srgbClr val="333333"/>
                </a:solidFill>
              </a:defRPr>
            </a:lvl4pPr>
            <a:lvl5pPr>
              <a:defRPr sz="2133">
                <a:solidFill>
                  <a:srgbClr val="333333"/>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4"/>
          <p:cNvSpPr>
            <a:spLocks noGrp="1"/>
          </p:cNvSpPr>
          <p:nvPr>
            <p:ph type="body" sz="quarter" idx="3"/>
          </p:nvPr>
        </p:nvSpPr>
        <p:spPr>
          <a:xfrm>
            <a:off x="6193376" y="1855007"/>
            <a:ext cx="5389027" cy="607155"/>
          </a:xfrm>
          <a:prstGeom prst="rect">
            <a:avLst/>
          </a:prstGeom>
        </p:spPr>
        <p:txBody>
          <a:bodyPr anchor="b"/>
          <a:lstStyle>
            <a:lvl1pPr marL="0" indent="0">
              <a:buNone/>
              <a:defRPr sz="2933" b="0">
                <a:solidFill>
                  <a:srgbClr val="333333"/>
                </a:solidFil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8" name="Content Placeholder 5"/>
          <p:cNvSpPr>
            <a:spLocks noGrp="1"/>
          </p:cNvSpPr>
          <p:nvPr>
            <p:ph sz="quarter" idx="4" hasCustomPrompt="1"/>
          </p:nvPr>
        </p:nvSpPr>
        <p:spPr>
          <a:xfrm>
            <a:off x="6193376" y="2514600"/>
            <a:ext cx="5389027" cy="3352800"/>
          </a:xfrm>
          <a:prstGeom prst="rect">
            <a:avLst/>
          </a:prstGeom>
        </p:spPr>
        <p:txBody>
          <a:bodyPr/>
          <a:lstStyle>
            <a:lvl1pPr>
              <a:defRPr sz="2667">
                <a:solidFill>
                  <a:srgbClr val="333333"/>
                </a:solidFill>
              </a:defRPr>
            </a:lvl1pPr>
            <a:lvl2pPr marL="761962" indent="-298435">
              <a:buFont typeface="Arial" panose="020B0604020202020204" pitchFamily="34" charset="0"/>
              <a:buChar char="•"/>
              <a:defRPr sz="2400">
                <a:solidFill>
                  <a:srgbClr val="333333"/>
                </a:solidFill>
              </a:defRPr>
            </a:lvl2pPr>
            <a:lvl3pPr marL="1212790" indent="-296319">
              <a:buFont typeface="Arial" panose="020B0604020202020204" pitchFamily="34" charset="0"/>
              <a:buChar char="−"/>
              <a:defRPr sz="2133">
                <a:solidFill>
                  <a:srgbClr val="333333"/>
                </a:solidFill>
              </a:defRPr>
            </a:lvl3pPr>
            <a:lvl4pPr marL="1678433" indent="-309019">
              <a:buFont typeface="Wingdings" panose="05000000000000000000" pitchFamily="2" charset="2"/>
              <a:buChar char="ü"/>
              <a:defRPr sz="1867">
                <a:solidFill>
                  <a:srgbClr val="333333"/>
                </a:solidFill>
              </a:defRPr>
            </a:lvl4pPr>
            <a:lvl5pPr>
              <a:defRPr sz="2133">
                <a:solidFill>
                  <a:srgbClr val="333333"/>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p:cNvSpPr>
            <a:spLocks noGrp="1"/>
          </p:cNvSpPr>
          <p:nvPr>
            <p:ph type="body" sz="quarter" idx="12"/>
          </p:nvPr>
        </p:nvSpPr>
        <p:spPr>
          <a:xfrm>
            <a:off x="304800" y="1064904"/>
            <a:ext cx="11582400" cy="609600"/>
          </a:xfrm>
          <a:prstGeom prst="rect">
            <a:avLst/>
          </a:prstGeom>
        </p:spPr>
        <p:txBody>
          <a:bodyPr/>
          <a:lstStyle>
            <a:lvl1pPr marL="0" indent="0">
              <a:buNone/>
              <a:defRPr>
                <a:solidFill>
                  <a:srgbClr val="333333"/>
                </a:solidFill>
              </a:defRPr>
            </a:lvl1pPr>
          </a:lstStyle>
          <a:p>
            <a:pPr lvl="0"/>
            <a:r>
              <a:rPr lang="en-US"/>
              <a:t>Edit Master text styles</a:t>
            </a:r>
          </a:p>
        </p:txBody>
      </p:sp>
    </p:spTree>
    <p:extLst>
      <p:ext uri="{BB962C8B-B14F-4D97-AF65-F5344CB8AC3E}">
        <p14:creationId xmlns:p14="http://schemas.microsoft.com/office/powerpoint/2010/main" val="3075799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038600" y="6314021"/>
            <a:ext cx="4114800" cy="366183"/>
          </a:xfrm>
          <a:prstGeom prst="rect">
            <a:avLst/>
          </a:prstGeom>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pPr>
              <a:defRPr/>
            </a:pPr>
            <a:fld id="{CDDC62F8-9BE7-4FA2-913A-6BC68375CD3E}" type="slidenum">
              <a:rPr lang="en-US" smtClean="0"/>
              <a:pPr>
                <a:defRPr/>
              </a:pPr>
              <a:t>‹#›</a:t>
            </a:fld>
            <a:endParaRPr lang="en-US" dirty="0"/>
          </a:p>
        </p:txBody>
      </p:sp>
      <p:sp>
        <p:nvSpPr>
          <p:cNvPr id="5" name="Content Placeholder 2"/>
          <p:cNvSpPr>
            <a:spLocks noGrp="1"/>
          </p:cNvSpPr>
          <p:nvPr>
            <p:ph sz="half" idx="1" hasCustomPrompt="1"/>
          </p:nvPr>
        </p:nvSpPr>
        <p:spPr>
          <a:xfrm>
            <a:off x="609600" y="1295404"/>
            <a:ext cx="5384800" cy="4572001"/>
          </a:xfrm>
          <a:prstGeom prst="rect">
            <a:avLst/>
          </a:prstGeom>
        </p:spPr>
        <p:txBody>
          <a:bodyPr/>
          <a:lstStyle>
            <a:lvl1pPr>
              <a:defRPr sz="2200">
                <a:solidFill>
                  <a:srgbClr val="333333"/>
                </a:solidFill>
              </a:defRPr>
            </a:lvl1pPr>
            <a:lvl2pPr marL="571486" indent="-223833">
              <a:buFont typeface="Arial" panose="020B0604020202020204" pitchFamily="34" charset="0"/>
              <a:buChar char="•"/>
              <a:defRPr sz="2000">
                <a:solidFill>
                  <a:srgbClr val="333333"/>
                </a:solidFill>
              </a:defRPr>
            </a:lvl2pPr>
            <a:lvl3pPr marL="909616" indent="-222245">
              <a:buFont typeface="Arial" panose="020B0604020202020204" pitchFamily="34" charset="0"/>
              <a:buChar char="−"/>
              <a:defRPr sz="1800">
                <a:solidFill>
                  <a:srgbClr val="333333"/>
                </a:solidFill>
              </a:defRPr>
            </a:lvl3pPr>
            <a:lvl4pPr marL="1258857" indent="-231769">
              <a:buFont typeface="Wingdings" panose="05000000000000000000" pitchFamily="2" charset="2"/>
              <a:buChar char="ü"/>
              <a:defRPr sz="1600">
                <a:solidFill>
                  <a:srgbClr val="333333"/>
                </a:solidFill>
              </a:defRPr>
            </a:lvl4pPr>
            <a:lvl5pPr>
              <a:defRPr sz="1800">
                <a:solidFill>
                  <a:srgbClr val="33333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2" hasCustomPrompt="1"/>
          </p:nvPr>
        </p:nvSpPr>
        <p:spPr>
          <a:xfrm>
            <a:off x="6197600" y="1295401"/>
            <a:ext cx="5384800" cy="4572000"/>
          </a:xfrm>
          <a:prstGeom prst="rect">
            <a:avLst/>
          </a:prstGeom>
        </p:spPr>
        <p:txBody>
          <a:bodyPr/>
          <a:lstStyle>
            <a:lvl1pPr>
              <a:defRPr sz="2200">
                <a:solidFill>
                  <a:srgbClr val="333333"/>
                </a:solidFill>
              </a:defRPr>
            </a:lvl1pPr>
            <a:lvl2pPr marL="804843" indent="-457189">
              <a:buFont typeface="Arial" panose="020B0604020202020204" pitchFamily="34" charset="0"/>
              <a:buChar char="•"/>
              <a:defRPr sz="2000">
                <a:solidFill>
                  <a:srgbClr val="333333"/>
                </a:solidFill>
              </a:defRPr>
            </a:lvl2pPr>
            <a:lvl3pPr marL="909616" indent="-222245">
              <a:buFont typeface="Arial" panose="020B0604020202020204" pitchFamily="34" charset="0"/>
              <a:buChar char="−"/>
              <a:defRPr sz="1800">
                <a:solidFill>
                  <a:srgbClr val="333333"/>
                </a:solidFill>
              </a:defRPr>
            </a:lvl3pPr>
            <a:lvl4pPr marL="1258857" indent="-231769">
              <a:buFont typeface="Wingdings" panose="05000000000000000000" pitchFamily="2" charset="2"/>
              <a:buChar char="ü"/>
              <a:defRPr sz="1600">
                <a:solidFill>
                  <a:srgbClr val="333333"/>
                </a:solidFill>
              </a:defRPr>
            </a:lvl4pPr>
            <a:lvl5pPr>
              <a:defRPr sz="1800">
                <a:solidFill>
                  <a:srgbClr val="33333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124816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fld id="{4EBBE8F0-52B0-45A1-B3F9-CB15D6555AA0}" type="slidenum">
              <a:rPr lang="en-US" smtClean="0"/>
              <a:pPr/>
              <a:t>‹#›</a:t>
            </a:fld>
            <a:endParaRPr lang="en-US" dirty="0"/>
          </a:p>
        </p:txBody>
      </p:sp>
      <p:sp>
        <p:nvSpPr>
          <p:cNvPr id="5" name="Title 1"/>
          <p:cNvSpPr txBox="1">
            <a:spLocks/>
          </p:cNvSpPr>
          <p:nvPr userDrawn="1"/>
        </p:nvSpPr>
        <p:spPr bwMode="auto">
          <a:xfrm>
            <a:off x="609607" y="273051"/>
            <a:ext cx="4011084" cy="116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b" anchorCtr="0" compatLnSpc="1">
            <a:prstTxWarp prst="textNoShape">
              <a:avLst/>
            </a:prstTxWarp>
          </a:bodyPr>
          <a:lstStyle>
            <a:lvl1pPr algn="l" rtl="0" eaLnBrk="1" fontAlgn="base" hangingPunct="1">
              <a:spcBef>
                <a:spcPct val="0"/>
              </a:spcBef>
              <a:spcAft>
                <a:spcPct val="0"/>
              </a:spcAft>
              <a:defRPr sz="2400" b="1">
                <a:solidFill>
                  <a:srgbClr val="002F80"/>
                </a:solidFill>
                <a:latin typeface="+mj-lt"/>
                <a:ea typeface="+mj-ea"/>
                <a:cs typeface="+mj-cs"/>
              </a:defRPr>
            </a:lvl1pPr>
            <a:lvl2pPr algn="l" rtl="0" eaLnBrk="1" fontAlgn="base" hangingPunct="1">
              <a:spcBef>
                <a:spcPct val="0"/>
              </a:spcBef>
              <a:spcAft>
                <a:spcPct val="0"/>
              </a:spcAft>
              <a:defRPr sz="4200">
                <a:solidFill>
                  <a:srgbClr val="000063"/>
                </a:solidFill>
                <a:latin typeface="Times New Roman" charset="0"/>
              </a:defRPr>
            </a:lvl2pPr>
            <a:lvl3pPr algn="l" rtl="0" eaLnBrk="1" fontAlgn="base" hangingPunct="1">
              <a:spcBef>
                <a:spcPct val="0"/>
              </a:spcBef>
              <a:spcAft>
                <a:spcPct val="0"/>
              </a:spcAft>
              <a:defRPr sz="4200">
                <a:solidFill>
                  <a:srgbClr val="000063"/>
                </a:solidFill>
                <a:latin typeface="Times New Roman" charset="0"/>
              </a:defRPr>
            </a:lvl3pPr>
            <a:lvl4pPr algn="l" rtl="0" eaLnBrk="1" fontAlgn="base" hangingPunct="1">
              <a:spcBef>
                <a:spcPct val="0"/>
              </a:spcBef>
              <a:spcAft>
                <a:spcPct val="0"/>
              </a:spcAft>
              <a:defRPr sz="4200">
                <a:solidFill>
                  <a:srgbClr val="000063"/>
                </a:solidFill>
                <a:latin typeface="Times New Roman" charset="0"/>
              </a:defRPr>
            </a:lvl4pPr>
            <a:lvl5pPr algn="l" rtl="0" eaLnBrk="1" fontAlgn="base" hangingPunct="1">
              <a:spcBef>
                <a:spcPct val="0"/>
              </a:spcBef>
              <a:spcAft>
                <a:spcPct val="0"/>
              </a:spcAft>
              <a:defRPr sz="4200">
                <a:solidFill>
                  <a:srgbClr val="000063"/>
                </a:solidFill>
                <a:latin typeface="Times New Roman" charset="0"/>
              </a:defRPr>
            </a:lvl5pPr>
            <a:lvl6pPr marL="457200" algn="l" rtl="0" eaLnBrk="1" fontAlgn="base" hangingPunct="1">
              <a:spcBef>
                <a:spcPct val="0"/>
              </a:spcBef>
              <a:spcAft>
                <a:spcPct val="0"/>
              </a:spcAft>
              <a:defRPr sz="4200">
                <a:solidFill>
                  <a:srgbClr val="000063"/>
                </a:solidFill>
                <a:latin typeface="Times New Roman" charset="0"/>
              </a:defRPr>
            </a:lvl6pPr>
            <a:lvl7pPr marL="914400" algn="l" rtl="0" eaLnBrk="1" fontAlgn="base" hangingPunct="1">
              <a:spcBef>
                <a:spcPct val="0"/>
              </a:spcBef>
              <a:spcAft>
                <a:spcPct val="0"/>
              </a:spcAft>
              <a:defRPr sz="4200">
                <a:solidFill>
                  <a:srgbClr val="000063"/>
                </a:solidFill>
                <a:latin typeface="Times New Roman" charset="0"/>
              </a:defRPr>
            </a:lvl7pPr>
            <a:lvl8pPr marL="1371600" algn="l" rtl="0" eaLnBrk="1" fontAlgn="base" hangingPunct="1">
              <a:spcBef>
                <a:spcPct val="0"/>
              </a:spcBef>
              <a:spcAft>
                <a:spcPct val="0"/>
              </a:spcAft>
              <a:defRPr sz="4200">
                <a:solidFill>
                  <a:srgbClr val="000063"/>
                </a:solidFill>
                <a:latin typeface="Times New Roman" charset="0"/>
              </a:defRPr>
            </a:lvl8pPr>
            <a:lvl9pPr marL="1828800" algn="l" rtl="0" eaLnBrk="1" fontAlgn="base" hangingPunct="1">
              <a:spcBef>
                <a:spcPct val="0"/>
              </a:spcBef>
              <a:spcAft>
                <a:spcPct val="0"/>
              </a:spcAft>
              <a:defRPr sz="4200">
                <a:solidFill>
                  <a:srgbClr val="000063"/>
                </a:solidFill>
                <a:latin typeface="Times New Roman" charset="0"/>
              </a:defRPr>
            </a:lvl9pPr>
          </a:lstStyle>
          <a:p>
            <a:r>
              <a:rPr lang="en-US" sz="3733" b="0" kern="0" dirty="0"/>
              <a:t>Click to edit Master title style</a:t>
            </a:r>
          </a:p>
        </p:txBody>
      </p:sp>
      <p:sp>
        <p:nvSpPr>
          <p:cNvPr id="6" name="Content Placeholder 2"/>
          <p:cNvSpPr>
            <a:spLocks noGrp="1"/>
          </p:cNvSpPr>
          <p:nvPr>
            <p:ph idx="1" hasCustomPrompt="1"/>
          </p:nvPr>
        </p:nvSpPr>
        <p:spPr>
          <a:xfrm>
            <a:off x="4766733" y="273056"/>
            <a:ext cx="6815667" cy="5853113"/>
          </a:xfrm>
          <a:prstGeom prst="rect">
            <a:avLst/>
          </a:prstGeom>
        </p:spPr>
        <p:txBody>
          <a:bodyPr/>
          <a:lstStyle>
            <a:lvl1pPr>
              <a:defRPr sz="2933">
                <a:solidFill>
                  <a:srgbClr val="333333"/>
                </a:solidFill>
              </a:defRPr>
            </a:lvl1pPr>
            <a:lvl2pPr marL="761962" indent="-298435">
              <a:buFont typeface="Arial" panose="020B0604020202020204" pitchFamily="34" charset="0"/>
              <a:buChar char="•"/>
              <a:defRPr sz="2667">
                <a:solidFill>
                  <a:srgbClr val="333333"/>
                </a:solidFill>
              </a:defRPr>
            </a:lvl2pPr>
            <a:lvl3pPr marL="1212790" indent="-296319">
              <a:buFont typeface="Arial" panose="020B0604020202020204" pitchFamily="34" charset="0"/>
              <a:buChar char="−"/>
              <a:defRPr sz="2400">
                <a:solidFill>
                  <a:srgbClr val="333333"/>
                </a:solidFill>
              </a:defRPr>
            </a:lvl3pPr>
            <a:lvl4pPr marL="1678433" indent="-309019">
              <a:buFont typeface="Wingdings" panose="05000000000000000000" pitchFamily="2" charset="2"/>
              <a:buChar char="ü"/>
              <a:defRPr sz="2133">
                <a:solidFill>
                  <a:srgbClr val="333333"/>
                </a:solidFill>
              </a:defRPr>
            </a:lvl4pPr>
            <a:lvl5pPr>
              <a:defRPr sz="1867">
                <a:solidFill>
                  <a:srgbClr val="333333"/>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3"/>
          <p:cNvSpPr>
            <a:spLocks noGrp="1"/>
          </p:cNvSpPr>
          <p:nvPr>
            <p:ph type="body" sz="half" idx="2"/>
          </p:nvPr>
        </p:nvSpPr>
        <p:spPr>
          <a:xfrm>
            <a:off x="609607" y="1435104"/>
            <a:ext cx="4011084" cy="4691063"/>
          </a:xfrm>
          <a:prstGeom prst="rect">
            <a:avLst/>
          </a:prstGeom>
        </p:spPr>
        <p:txBody>
          <a:bodyPr/>
          <a:lstStyle>
            <a:lvl1pPr marL="457178" indent="-457178">
              <a:buFont typeface="Wingdings" panose="05000000000000000000" pitchFamily="2" charset="2"/>
              <a:buChar char="§"/>
              <a:defRPr sz="2933">
                <a:solidFill>
                  <a:srgbClr val="333333"/>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Tree>
    <p:extLst>
      <p:ext uri="{BB962C8B-B14F-4D97-AF65-F5344CB8AC3E}">
        <p14:creationId xmlns:p14="http://schemas.microsoft.com/office/powerpoint/2010/main" val="7001718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fld id="{4EBBE8F0-52B0-45A1-B3F9-CB15D6555AA0}" type="slidenum">
              <a:rPr lang="en-US" smtClean="0"/>
              <a:pPr/>
              <a:t>‹#›</a:t>
            </a:fld>
            <a:endParaRPr lang="en-US" dirty="0"/>
          </a:p>
        </p:txBody>
      </p:sp>
    </p:spTree>
    <p:extLst>
      <p:ext uri="{BB962C8B-B14F-4D97-AF65-F5344CB8AC3E}">
        <p14:creationId xmlns:p14="http://schemas.microsoft.com/office/powerpoint/2010/main" val="431857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1379204" y="6356355"/>
            <a:ext cx="508001" cy="366183"/>
          </a:xfrm>
          <a:prstGeom prst="rect">
            <a:avLst/>
          </a:prstGeom>
        </p:spPr>
        <p:txBody>
          <a:bodyPr/>
          <a:lstStyle>
            <a:lvl1pPr>
              <a:defRPr/>
            </a:lvl1pPr>
          </a:lstStyle>
          <a:p>
            <a:fld id="{0AABD388-D209-4A2A-9C9A-01C85CC02986}" type="slidenum">
              <a:rPr lang="en-US"/>
              <a:pPr/>
              <a:t>‹#›</a:t>
            </a:fld>
            <a:endParaRPr lang="en-US" dirty="0"/>
          </a:p>
        </p:txBody>
      </p:sp>
      <p:sp>
        <p:nvSpPr>
          <p:cNvPr id="3" name="Footer Placeholder 2"/>
          <p:cNvSpPr>
            <a:spLocks noGrp="1"/>
          </p:cNvSpPr>
          <p:nvPr>
            <p:ph type="ftr" sz="quarter" idx="11"/>
          </p:nvPr>
        </p:nvSpPr>
        <p:spPr>
          <a:xfrm>
            <a:off x="3813048" y="6356355"/>
            <a:ext cx="5321808" cy="366183"/>
          </a:xfrm>
          <a:prstGeom prst="rect">
            <a:avLst/>
          </a:prstGeom>
        </p:spPr>
        <p:txBody>
          <a:bodyPr/>
          <a:lstStyle>
            <a:lvl1pPr marL="0" algn="ctr" defTabSz="914354" rtl="0" eaLnBrk="0" fontAlgn="base" latinLnBrk="0" hangingPunct="0">
              <a:spcBef>
                <a:spcPct val="0"/>
              </a:spcBef>
              <a:spcAft>
                <a:spcPct val="0"/>
              </a:spcAft>
              <a:defRPr lang="en-US" sz="1333" kern="1200" dirty="0">
                <a:solidFill>
                  <a:srgbClr val="002F80"/>
                </a:solidFill>
                <a:latin typeface="Arial" charset="0"/>
                <a:ea typeface="+mn-ea"/>
                <a:cs typeface="+mn-cs"/>
              </a:defRPr>
            </a:lvl1pPr>
          </a:lstStyle>
          <a:p>
            <a:r>
              <a:rPr lang="en-US"/>
              <a:t>CSZ COA Decision Brief     September 22, 2021</a:t>
            </a:r>
            <a:endParaRPr lang="en-US" dirty="0"/>
          </a:p>
        </p:txBody>
      </p:sp>
    </p:spTree>
    <p:extLst>
      <p:ext uri="{BB962C8B-B14F-4D97-AF65-F5344CB8AC3E}">
        <p14:creationId xmlns:p14="http://schemas.microsoft.com/office/powerpoint/2010/main" val="3989073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3813048" y="6356355"/>
            <a:ext cx="5321808" cy="366183"/>
          </a:xfrm>
          <a:prstGeom prst="rect">
            <a:avLst/>
          </a:prstGeom>
        </p:spPr>
        <p:txBody>
          <a:bodyPr/>
          <a:lstStyle>
            <a:lvl1pPr marL="0" algn="ctr" defTabSz="914354" rtl="0" eaLnBrk="0" fontAlgn="base" latinLnBrk="0" hangingPunct="0">
              <a:spcBef>
                <a:spcPct val="0"/>
              </a:spcBef>
              <a:spcAft>
                <a:spcPct val="0"/>
              </a:spcAft>
              <a:defRPr lang="en-US" sz="1333" kern="1200" dirty="0">
                <a:solidFill>
                  <a:srgbClr val="002F80"/>
                </a:solidFill>
                <a:latin typeface="Arial" charset="0"/>
                <a:ea typeface="+mn-ea"/>
                <a:cs typeface="+mn-cs"/>
              </a:defRPr>
            </a:lvl1pPr>
          </a:lstStyle>
          <a:p>
            <a:r>
              <a:rPr lang="en-US"/>
              <a:t>CSZ COA Decision Brief     September 22, 2021</a:t>
            </a:r>
            <a:endParaRPr lang="en-US" dirty="0"/>
          </a:p>
        </p:txBody>
      </p:sp>
      <p:sp>
        <p:nvSpPr>
          <p:cNvPr id="5" name="Content Placeholder 2"/>
          <p:cNvSpPr>
            <a:spLocks noGrp="1"/>
          </p:cNvSpPr>
          <p:nvPr>
            <p:ph idx="1" hasCustomPrompt="1"/>
          </p:nvPr>
        </p:nvSpPr>
        <p:spPr>
          <a:xfrm>
            <a:off x="618700" y="1295404"/>
            <a:ext cx="10963701" cy="4572001"/>
          </a:xfrm>
          <a:prstGeom prst="rect">
            <a:avLst/>
          </a:prstGeom>
        </p:spPr>
        <p:txBody>
          <a:bodyPr/>
          <a:lstStyle>
            <a:lvl1pPr>
              <a:spcBef>
                <a:spcPts val="1333"/>
              </a:spcBef>
              <a:defRPr>
                <a:solidFill>
                  <a:srgbClr val="333333"/>
                </a:solidFill>
              </a:defRPr>
            </a:lvl1pPr>
            <a:lvl2pPr marL="761944" indent="-298427">
              <a:spcBef>
                <a:spcPts val="800"/>
              </a:spcBef>
              <a:buFont typeface="Arial" panose="020B0604020202020204" pitchFamily="34" charset="0"/>
              <a:buChar char="•"/>
              <a:defRPr sz="2667">
                <a:solidFill>
                  <a:srgbClr val="333333"/>
                </a:solidFill>
              </a:defRPr>
            </a:lvl2pPr>
            <a:lvl3pPr marL="1212760" indent="-296311">
              <a:spcBef>
                <a:spcPts val="533"/>
              </a:spcBef>
              <a:buFont typeface="Arial" panose="020B0604020202020204" pitchFamily="34" charset="0"/>
              <a:buChar char="−"/>
              <a:defRPr sz="2400">
                <a:solidFill>
                  <a:srgbClr val="333333"/>
                </a:solidFill>
              </a:defRPr>
            </a:lvl3pPr>
            <a:lvl4pPr marL="1678391" indent="-309011">
              <a:spcBef>
                <a:spcPts val="267"/>
              </a:spcBef>
              <a:buFont typeface="Wingdings" panose="05000000000000000000" pitchFamily="2" charset="2"/>
              <a:buChar char="ü"/>
              <a:defRPr sz="2133">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3">
            <a:extLst>
              <a:ext uri="{FF2B5EF4-FFF2-40B4-BE49-F238E27FC236}">
                <a16:creationId xmlns:a16="http://schemas.microsoft.com/office/drawing/2014/main" id="{632A434F-D023-4C63-8068-E8BF6466FA4E}"/>
              </a:ext>
            </a:extLst>
          </p:cNvPr>
          <p:cNvSpPr txBox="1">
            <a:spLocks noGrp="1"/>
          </p:cNvSpPr>
          <p:nvPr>
            <p:ph type="sldNum" sz="quarter" idx="11"/>
          </p:nvPr>
        </p:nvSpPr>
        <p:spPr>
          <a:xfrm>
            <a:off x="11379204" y="6356355"/>
            <a:ext cx="508001" cy="366183"/>
          </a:xfrm>
        </p:spPr>
        <p:txBody>
          <a:bodyPr/>
          <a:lstStyle/>
          <a:p>
            <a:pPr lvl="0"/>
            <a:fld id="{09E61DEA-36A2-4269-8B87-352232F82954}" type="slidenum">
              <a:t>‹#›</a:t>
            </a:fld>
            <a:endParaRPr lang="en-US" dirty="0">
              <a:latin typeface="Times New Roman"/>
            </a:endParaRPr>
          </a:p>
        </p:txBody>
      </p:sp>
    </p:spTree>
    <p:extLst>
      <p:ext uri="{BB962C8B-B14F-4D97-AF65-F5344CB8AC3E}">
        <p14:creationId xmlns:p14="http://schemas.microsoft.com/office/powerpoint/2010/main" val="32837461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CSZ COA Decision Brief     September 22, 2021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E783D14-548D-4573-A31E-BBE3788016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98322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04801" y="0"/>
            <a:ext cx="11582400" cy="2209800"/>
          </a:xfrm>
        </p:spPr>
        <p:txBody>
          <a:bodyPr anchor="ctr"/>
          <a:lstStyle>
            <a:lvl1pPr>
              <a:defRPr sz="4400"/>
            </a:lvl1pPr>
          </a:lstStyle>
          <a:p>
            <a:r>
              <a:rPr lang="en-US"/>
              <a:t>Click to edit Master title style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447293"/>
            <a:ext cx="3251200" cy="1155599"/>
          </a:xfrm>
          <a:prstGeom prst="rect">
            <a:avLst/>
          </a:prstGeom>
        </p:spPr>
      </p:pic>
      <p:sp>
        <p:nvSpPr>
          <p:cNvPr id="5" name="Text Placeholder 8"/>
          <p:cNvSpPr>
            <a:spLocks noGrp="1"/>
          </p:cNvSpPr>
          <p:nvPr>
            <p:ph type="body" sz="quarter" idx="12"/>
          </p:nvPr>
        </p:nvSpPr>
        <p:spPr>
          <a:xfrm>
            <a:off x="305565" y="2514600"/>
            <a:ext cx="11582400" cy="711200"/>
          </a:xfrm>
          <a:prstGeom prst="rect">
            <a:avLst/>
          </a:prstGeom>
        </p:spPr>
        <p:txBody>
          <a:bodyPr/>
          <a:lstStyle>
            <a:lvl1pPr marL="0" indent="0">
              <a:spcBef>
                <a:spcPts val="0"/>
              </a:spcBef>
              <a:buNone/>
              <a:defRPr sz="2500">
                <a:solidFill>
                  <a:srgbClr val="333333"/>
                </a:solidFill>
              </a:defRPr>
            </a:lvl1pPr>
          </a:lstStyle>
          <a:p>
            <a:pPr lvl="0"/>
            <a:r>
              <a:rPr lang="en-US"/>
              <a:t>Click to edit Master text styles</a:t>
            </a:r>
          </a:p>
        </p:txBody>
      </p:sp>
      <p:sp>
        <p:nvSpPr>
          <p:cNvPr id="6" name="Text Placeholder 8"/>
          <p:cNvSpPr>
            <a:spLocks noGrp="1"/>
          </p:cNvSpPr>
          <p:nvPr>
            <p:ph type="body" sz="quarter" idx="13"/>
          </p:nvPr>
        </p:nvSpPr>
        <p:spPr>
          <a:xfrm>
            <a:off x="300216" y="3835400"/>
            <a:ext cx="11582400" cy="711200"/>
          </a:xfrm>
          <a:prstGeom prst="rect">
            <a:avLst/>
          </a:prstGeom>
        </p:spPr>
        <p:txBody>
          <a:bodyPr/>
          <a:lstStyle>
            <a:lvl1pPr marL="0" indent="0">
              <a:buNone/>
              <a:defRPr>
                <a:solidFill>
                  <a:srgbClr val="333333"/>
                </a:solidFill>
              </a:defRPr>
            </a:lvl1pPr>
          </a:lstStyle>
          <a:p>
            <a:pPr lvl="0"/>
            <a:r>
              <a:rPr lang="en-US"/>
              <a:t>Click to edit Master text styles</a:t>
            </a:r>
          </a:p>
        </p:txBody>
      </p:sp>
      <p:sp>
        <p:nvSpPr>
          <p:cNvPr id="3" name="Footer Placeholder 2">
            <a:extLst>
              <a:ext uri="{FF2B5EF4-FFF2-40B4-BE49-F238E27FC236}">
                <a16:creationId xmlns:a16="http://schemas.microsoft.com/office/drawing/2014/main" id="{D18B00FA-0A39-4455-B9A8-AEDE30E5731C}"/>
              </a:ext>
            </a:extLst>
          </p:cNvPr>
          <p:cNvSpPr>
            <a:spLocks noGrp="1"/>
          </p:cNvSpPr>
          <p:nvPr>
            <p:ph type="ftr" sz="quarter" idx="14"/>
          </p:nvPr>
        </p:nvSpPr>
        <p:spPr>
          <a:xfrm>
            <a:off x="4038600" y="6314021"/>
            <a:ext cx="4114800" cy="366183"/>
          </a:xfrm>
          <a:prstGeom prst="rect">
            <a:avLst/>
          </a:prstGeom>
        </p:spPr>
        <p:txBody>
          <a:bodyPr/>
          <a:lstStyle/>
          <a:p>
            <a:r>
              <a:rPr lang="en-US"/>
              <a:t>CSZ COA Decision Brief     September 22, 2021</a:t>
            </a:r>
            <a:endParaRPr lang="en-US" dirty="0"/>
          </a:p>
        </p:txBody>
      </p:sp>
      <p:sp>
        <p:nvSpPr>
          <p:cNvPr id="7" name="Slide Number Placeholder 6">
            <a:extLst>
              <a:ext uri="{FF2B5EF4-FFF2-40B4-BE49-F238E27FC236}">
                <a16:creationId xmlns:a16="http://schemas.microsoft.com/office/drawing/2014/main" id="{964732A5-5EF0-4D3D-AFFD-509DBB536E45}"/>
              </a:ext>
            </a:extLst>
          </p:cNvPr>
          <p:cNvSpPr>
            <a:spLocks noGrp="1"/>
          </p:cNvSpPr>
          <p:nvPr>
            <p:ph type="sldNum" sz="quarter" idx="15"/>
          </p:nvPr>
        </p:nvSpPr>
        <p:spPr/>
        <p:txBody>
          <a:bodyPr/>
          <a:lstStyle/>
          <a:p>
            <a:pPr>
              <a:defRPr/>
            </a:pPr>
            <a:fld id="{4B5DD9F8-2BCB-4728-BDF0-C2DD10FAFF82}" type="slidenum">
              <a:rPr lang="en-US" smtClean="0"/>
              <a:pPr>
                <a:defRPr/>
              </a:pPr>
              <a:t>‹#›</a:t>
            </a:fld>
            <a:endParaRPr lang="en-US" dirty="0"/>
          </a:p>
        </p:txBody>
      </p:sp>
    </p:spTree>
    <p:extLst>
      <p:ext uri="{BB962C8B-B14F-4D97-AF65-F5344CB8AC3E}">
        <p14:creationId xmlns:p14="http://schemas.microsoft.com/office/powerpoint/2010/main" val="509189807"/>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pPr>
              <a:defRPr/>
            </a:pPr>
            <a:fld id="{6062779F-DD4E-42C2-8D5B-63BAE7FEF3DA}" type="slidenum">
              <a:rPr lang="en-US" smtClean="0"/>
              <a:pPr>
                <a:defRPr/>
              </a:pPr>
              <a:t>‹#›</a:t>
            </a:fld>
            <a:endParaRPr lang="en-US" dirty="0"/>
          </a:p>
        </p:txBody>
      </p:sp>
      <p:sp>
        <p:nvSpPr>
          <p:cNvPr id="5" name="Content Placeholder 2"/>
          <p:cNvSpPr>
            <a:spLocks noGrp="1"/>
          </p:cNvSpPr>
          <p:nvPr>
            <p:ph idx="1" hasCustomPrompt="1"/>
          </p:nvPr>
        </p:nvSpPr>
        <p:spPr>
          <a:xfrm>
            <a:off x="618700" y="1295404"/>
            <a:ext cx="10963701" cy="4572001"/>
          </a:xfrm>
          <a:prstGeom prst="rect">
            <a:avLst/>
          </a:prstGeom>
        </p:spPr>
        <p:txBody>
          <a:bodyPr/>
          <a:lstStyle>
            <a:lvl1pPr>
              <a:defRPr>
                <a:solidFill>
                  <a:srgbClr val="333333"/>
                </a:solidFill>
              </a:defRPr>
            </a:lvl1pPr>
            <a:lvl2pPr marL="571486" indent="-223833">
              <a:buFont typeface="Arial" panose="020B0604020202020204" pitchFamily="34" charset="0"/>
              <a:buChar char="•"/>
              <a:defRPr sz="2000">
                <a:solidFill>
                  <a:srgbClr val="333333"/>
                </a:solidFill>
              </a:defRPr>
            </a:lvl2pPr>
            <a:lvl3pPr marL="909616" indent="-222245">
              <a:buFont typeface="Arial" panose="020B0604020202020204" pitchFamily="34" charset="0"/>
              <a:buChar char="−"/>
              <a:defRPr sz="1800">
                <a:solidFill>
                  <a:srgbClr val="333333"/>
                </a:solidFill>
              </a:defRPr>
            </a:lvl3pPr>
            <a:lvl4pPr marL="1258857" indent="-231769">
              <a:buFont typeface="Wingdings" panose="05000000000000000000" pitchFamily="2" charset="2"/>
              <a:buChar char="ü"/>
              <a:defRPr sz="1600">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1">
            <a:extLst>
              <a:ext uri="{FF2B5EF4-FFF2-40B4-BE49-F238E27FC236}">
                <a16:creationId xmlns:a16="http://schemas.microsoft.com/office/drawing/2014/main" id="{56797897-F3B1-4191-8B07-878B97C70DB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a:t>CSZ COA Decision Brief     September 22, 2021</a:t>
            </a:r>
            <a:endParaRPr lang="en-US" dirty="0"/>
          </a:p>
        </p:txBody>
      </p:sp>
    </p:spTree>
    <p:extLst>
      <p:ext uri="{BB962C8B-B14F-4D97-AF65-F5344CB8AC3E}">
        <p14:creationId xmlns:p14="http://schemas.microsoft.com/office/powerpoint/2010/main" val="1487603456"/>
      </p:ext>
    </p:extLst>
  </p:cSld>
  <p:clrMapOvr>
    <a:masterClrMapping/>
  </p:clrMapOvr>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038600" y="6314021"/>
            <a:ext cx="4114800" cy="366183"/>
          </a:xfrm>
          <a:prstGeom prst="rect">
            <a:avLst/>
          </a:prstGeom>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pPr>
              <a:defRPr/>
            </a:pPr>
            <a:fld id="{4B5DD9F8-2BCB-4728-BDF0-C2DD10FAFF82}" type="slidenum">
              <a:rPr lang="en-US" smtClean="0"/>
              <a:pPr>
                <a:defRPr/>
              </a:pPr>
              <a:t>‹#›</a:t>
            </a:fld>
            <a:endParaRPr lang="en-US" dirty="0"/>
          </a:p>
        </p:txBody>
      </p:sp>
      <p:sp>
        <p:nvSpPr>
          <p:cNvPr id="5" name="Content Placeholder 2"/>
          <p:cNvSpPr>
            <a:spLocks noGrp="1"/>
          </p:cNvSpPr>
          <p:nvPr>
            <p:ph idx="1" hasCustomPrompt="1"/>
          </p:nvPr>
        </p:nvSpPr>
        <p:spPr>
          <a:xfrm>
            <a:off x="618700" y="1905001"/>
            <a:ext cx="10963701" cy="3962401"/>
          </a:xfrm>
          <a:prstGeom prst="rect">
            <a:avLst/>
          </a:prstGeom>
        </p:spPr>
        <p:txBody>
          <a:bodyPr/>
          <a:lstStyle>
            <a:lvl1pPr>
              <a:defRPr sz="2000">
                <a:solidFill>
                  <a:srgbClr val="333333"/>
                </a:solidFill>
              </a:defRPr>
            </a:lvl1pPr>
            <a:lvl2pPr marL="571486" indent="-223833">
              <a:buFont typeface="Arial" panose="020B0604020202020204" pitchFamily="34" charset="0"/>
              <a:buChar char="•"/>
              <a:defRPr sz="1800">
                <a:solidFill>
                  <a:srgbClr val="333333"/>
                </a:solidFill>
              </a:defRPr>
            </a:lvl2pPr>
            <a:lvl3pPr marL="909616" indent="-222245">
              <a:buFont typeface="Arial" panose="020B0604020202020204" pitchFamily="34" charset="0"/>
              <a:buChar char="−"/>
              <a:defRPr sz="1600">
                <a:solidFill>
                  <a:srgbClr val="333333"/>
                </a:solidFill>
              </a:defRPr>
            </a:lvl3pPr>
            <a:lvl4pPr marL="1258857" indent="-231769">
              <a:buFont typeface="Wingdings" panose="05000000000000000000" pitchFamily="2" charset="2"/>
              <a:buChar char="ü"/>
              <a:defRPr sz="1400">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p:cNvSpPr>
            <a:spLocks noGrp="1"/>
          </p:cNvSpPr>
          <p:nvPr>
            <p:ph type="body" sz="quarter" idx="12"/>
          </p:nvPr>
        </p:nvSpPr>
        <p:spPr>
          <a:xfrm>
            <a:off x="304801" y="1064904"/>
            <a:ext cx="11582400" cy="711200"/>
          </a:xfrm>
          <a:prstGeom prst="rect">
            <a:avLst/>
          </a:prstGeom>
        </p:spPr>
        <p:txBody>
          <a:bodyPr/>
          <a:lstStyle>
            <a:lvl1pPr marL="0" indent="0">
              <a:buNone/>
              <a:defRPr>
                <a:solidFill>
                  <a:srgbClr val="333333"/>
                </a:solidFill>
              </a:defRPr>
            </a:lvl1pPr>
          </a:lstStyle>
          <a:p>
            <a:pPr lvl="0"/>
            <a:r>
              <a:rPr lang="en-US"/>
              <a:t>Click to edit Master text styles</a:t>
            </a:r>
          </a:p>
        </p:txBody>
      </p:sp>
    </p:spTree>
    <p:extLst>
      <p:ext uri="{BB962C8B-B14F-4D97-AF65-F5344CB8AC3E}">
        <p14:creationId xmlns:p14="http://schemas.microsoft.com/office/powerpoint/2010/main" val="2048092315"/>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038600" y="6314021"/>
            <a:ext cx="4114800" cy="366183"/>
          </a:xfrm>
          <a:prstGeom prst="rect">
            <a:avLst/>
          </a:prstGeom>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pPr>
              <a:defRPr/>
            </a:pPr>
            <a:fld id="{CDDC62F8-9BE7-4FA2-913A-6BC68375CD3E}" type="slidenum">
              <a:rPr lang="en-US" smtClean="0"/>
              <a:pPr>
                <a:defRPr/>
              </a:pPr>
              <a:t>‹#›</a:t>
            </a:fld>
            <a:endParaRPr lang="en-US" dirty="0"/>
          </a:p>
        </p:txBody>
      </p:sp>
      <p:sp>
        <p:nvSpPr>
          <p:cNvPr id="5" name="Content Placeholder 2"/>
          <p:cNvSpPr>
            <a:spLocks noGrp="1"/>
          </p:cNvSpPr>
          <p:nvPr>
            <p:ph sz="half" idx="1" hasCustomPrompt="1"/>
          </p:nvPr>
        </p:nvSpPr>
        <p:spPr>
          <a:xfrm>
            <a:off x="609600" y="1295404"/>
            <a:ext cx="5384800" cy="4572001"/>
          </a:xfrm>
          <a:prstGeom prst="rect">
            <a:avLst/>
          </a:prstGeom>
        </p:spPr>
        <p:txBody>
          <a:bodyPr/>
          <a:lstStyle>
            <a:lvl1pPr>
              <a:defRPr sz="2200">
                <a:solidFill>
                  <a:srgbClr val="333333"/>
                </a:solidFill>
              </a:defRPr>
            </a:lvl1pPr>
            <a:lvl2pPr marL="571486" indent="-223833">
              <a:buFont typeface="Arial" panose="020B0604020202020204" pitchFamily="34" charset="0"/>
              <a:buChar char="•"/>
              <a:defRPr sz="2000">
                <a:solidFill>
                  <a:srgbClr val="333333"/>
                </a:solidFill>
              </a:defRPr>
            </a:lvl2pPr>
            <a:lvl3pPr marL="909616" indent="-222245">
              <a:buFont typeface="Arial" panose="020B0604020202020204" pitchFamily="34" charset="0"/>
              <a:buChar char="−"/>
              <a:defRPr sz="1800">
                <a:solidFill>
                  <a:srgbClr val="333333"/>
                </a:solidFill>
              </a:defRPr>
            </a:lvl3pPr>
            <a:lvl4pPr marL="1258857" indent="-231769">
              <a:buFont typeface="Wingdings" panose="05000000000000000000" pitchFamily="2" charset="2"/>
              <a:buChar char="ü"/>
              <a:defRPr sz="1600">
                <a:solidFill>
                  <a:srgbClr val="333333"/>
                </a:solidFill>
              </a:defRPr>
            </a:lvl4pPr>
            <a:lvl5pPr>
              <a:defRPr sz="1800">
                <a:solidFill>
                  <a:srgbClr val="33333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2" hasCustomPrompt="1"/>
          </p:nvPr>
        </p:nvSpPr>
        <p:spPr>
          <a:xfrm>
            <a:off x="6197600" y="1295401"/>
            <a:ext cx="5384800" cy="4572000"/>
          </a:xfrm>
          <a:prstGeom prst="rect">
            <a:avLst/>
          </a:prstGeom>
        </p:spPr>
        <p:txBody>
          <a:bodyPr/>
          <a:lstStyle>
            <a:lvl1pPr>
              <a:defRPr sz="2200">
                <a:solidFill>
                  <a:srgbClr val="333333"/>
                </a:solidFill>
              </a:defRPr>
            </a:lvl1pPr>
            <a:lvl2pPr marL="804843" indent="-457189">
              <a:buFont typeface="Arial" panose="020B0604020202020204" pitchFamily="34" charset="0"/>
              <a:buChar char="•"/>
              <a:defRPr sz="2000">
                <a:solidFill>
                  <a:srgbClr val="333333"/>
                </a:solidFill>
              </a:defRPr>
            </a:lvl2pPr>
            <a:lvl3pPr marL="909616" indent="-222245">
              <a:buFont typeface="Arial" panose="020B0604020202020204" pitchFamily="34" charset="0"/>
              <a:buChar char="−"/>
              <a:defRPr sz="1800">
                <a:solidFill>
                  <a:srgbClr val="333333"/>
                </a:solidFill>
              </a:defRPr>
            </a:lvl3pPr>
            <a:lvl4pPr marL="1258857" indent="-231769">
              <a:buFont typeface="Wingdings" panose="05000000000000000000" pitchFamily="2" charset="2"/>
              <a:buChar char="ü"/>
              <a:defRPr sz="1600">
                <a:solidFill>
                  <a:srgbClr val="333333"/>
                </a:solidFill>
              </a:defRPr>
            </a:lvl4pPr>
            <a:lvl5pPr>
              <a:defRPr sz="1800">
                <a:solidFill>
                  <a:srgbClr val="33333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19923305"/>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Ar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038600" y="6314021"/>
            <a:ext cx="4114800" cy="366183"/>
          </a:xfrm>
          <a:prstGeom prst="rect">
            <a:avLst/>
          </a:prstGeom>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pPr>
              <a:defRPr/>
            </a:pPr>
            <a:fld id="{4B5DD9F8-2BCB-4728-BDF0-C2DD10FAFF82}" type="slidenum">
              <a:rPr lang="en-US" smtClean="0"/>
              <a:pPr>
                <a:defRPr/>
              </a:pPr>
              <a:t>‹#›</a:t>
            </a:fld>
            <a:endParaRPr lang="en-US" dirty="0"/>
          </a:p>
        </p:txBody>
      </p:sp>
      <p:sp>
        <p:nvSpPr>
          <p:cNvPr id="5" name="ClipArt Placeholder 2"/>
          <p:cNvSpPr>
            <a:spLocks noGrp="1"/>
          </p:cNvSpPr>
          <p:nvPr>
            <p:ph type="clipArt" sz="half" idx="1"/>
          </p:nvPr>
        </p:nvSpPr>
        <p:spPr>
          <a:xfrm>
            <a:off x="609600" y="1341439"/>
            <a:ext cx="5384800" cy="4525963"/>
          </a:xfrm>
          <a:prstGeom prst="rect">
            <a:avLst/>
          </a:prstGeom>
        </p:spPr>
        <p:txBody>
          <a:bodyPr/>
          <a:lstStyle>
            <a:lvl1pPr>
              <a:defRPr>
                <a:solidFill>
                  <a:srgbClr val="333333"/>
                </a:solidFill>
              </a:defRPr>
            </a:lvl1pPr>
          </a:lstStyle>
          <a:p>
            <a:r>
              <a:rPr lang="en-US" dirty="0"/>
              <a:t>Click icon to add online image</a:t>
            </a:r>
          </a:p>
        </p:txBody>
      </p:sp>
      <p:sp>
        <p:nvSpPr>
          <p:cNvPr id="6" name="Text Placeholder 3"/>
          <p:cNvSpPr>
            <a:spLocks noGrp="1"/>
          </p:cNvSpPr>
          <p:nvPr>
            <p:ph type="body" sz="half" idx="2" hasCustomPrompt="1"/>
          </p:nvPr>
        </p:nvSpPr>
        <p:spPr>
          <a:xfrm>
            <a:off x="6197600" y="1341439"/>
            <a:ext cx="5384800" cy="4525963"/>
          </a:xfrm>
          <a:prstGeom prst="rect">
            <a:avLst/>
          </a:prstGeom>
        </p:spPr>
        <p:txBody>
          <a:bodyPr/>
          <a:lstStyle>
            <a:lvl1pPr>
              <a:defRPr>
                <a:solidFill>
                  <a:srgbClr val="333333"/>
                </a:solidFill>
              </a:defRPr>
            </a:lvl1pPr>
            <a:lvl2pPr marL="571486" indent="-223833">
              <a:buFont typeface="Arial" panose="020B0604020202020204" pitchFamily="34" charset="0"/>
              <a:buChar char="•"/>
              <a:defRPr sz="2000">
                <a:solidFill>
                  <a:srgbClr val="333333"/>
                </a:solidFill>
              </a:defRPr>
            </a:lvl2pPr>
            <a:lvl3pPr marL="909616" indent="-222245">
              <a:buFont typeface="Arial" panose="020B0604020202020204" pitchFamily="34" charset="0"/>
              <a:buChar char="−"/>
              <a:defRPr sz="1800">
                <a:solidFill>
                  <a:srgbClr val="333333"/>
                </a:solidFill>
              </a:defRPr>
            </a:lvl3pPr>
            <a:lvl4pPr marL="1258857" indent="-231769">
              <a:buFont typeface="Wingdings" panose="05000000000000000000" pitchFamily="2" charset="2"/>
              <a:buChar char="ü"/>
              <a:defRPr sz="1600">
                <a:solidFill>
                  <a:srgbClr val="333333"/>
                </a:solidFill>
              </a:defRPr>
            </a:lvl4pPr>
            <a:lvl5pPr>
              <a:defRPr sz="14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0811380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r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038600" y="6314021"/>
            <a:ext cx="4114800" cy="366183"/>
          </a:xfrm>
          <a:prstGeom prst="rect">
            <a:avLst/>
          </a:prstGeom>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pPr>
              <a:defRPr/>
            </a:pPr>
            <a:fld id="{4B5DD9F8-2BCB-4728-BDF0-C2DD10FAFF82}" type="slidenum">
              <a:rPr lang="en-US" smtClean="0"/>
              <a:pPr>
                <a:defRPr/>
              </a:pPr>
              <a:t>‹#›</a:t>
            </a:fld>
            <a:endParaRPr lang="en-US" dirty="0"/>
          </a:p>
        </p:txBody>
      </p:sp>
      <p:sp>
        <p:nvSpPr>
          <p:cNvPr id="5" name="ClipArt Placeholder 2"/>
          <p:cNvSpPr>
            <a:spLocks noGrp="1"/>
          </p:cNvSpPr>
          <p:nvPr>
            <p:ph type="clipArt" sz="half" idx="1"/>
          </p:nvPr>
        </p:nvSpPr>
        <p:spPr>
          <a:xfrm>
            <a:off x="609600" y="1341439"/>
            <a:ext cx="5384800" cy="4525963"/>
          </a:xfrm>
          <a:prstGeom prst="rect">
            <a:avLst/>
          </a:prstGeom>
        </p:spPr>
        <p:txBody>
          <a:bodyPr/>
          <a:lstStyle>
            <a:lvl1pPr>
              <a:defRPr>
                <a:solidFill>
                  <a:srgbClr val="333333"/>
                </a:solidFill>
              </a:defRPr>
            </a:lvl1pPr>
          </a:lstStyle>
          <a:p>
            <a:r>
              <a:rPr lang="en-US" dirty="0"/>
              <a:t>Click icon to add online image</a:t>
            </a:r>
          </a:p>
        </p:txBody>
      </p:sp>
      <p:sp>
        <p:nvSpPr>
          <p:cNvPr id="6" name="Text Placeholder 3"/>
          <p:cNvSpPr>
            <a:spLocks noGrp="1"/>
          </p:cNvSpPr>
          <p:nvPr>
            <p:ph type="body" sz="half" idx="2" hasCustomPrompt="1"/>
          </p:nvPr>
        </p:nvSpPr>
        <p:spPr>
          <a:xfrm>
            <a:off x="6197600" y="1341439"/>
            <a:ext cx="5384800" cy="4525963"/>
          </a:xfrm>
          <a:prstGeom prst="rect">
            <a:avLst/>
          </a:prstGeom>
        </p:spPr>
        <p:txBody>
          <a:bodyPr/>
          <a:lstStyle>
            <a:lvl1pPr>
              <a:defRPr>
                <a:solidFill>
                  <a:srgbClr val="333333"/>
                </a:solidFill>
              </a:defRPr>
            </a:lvl1pPr>
            <a:lvl2pPr marL="571486" indent="-223833">
              <a:buFont typeface="Arial" panose="020B0604020202020204" pitchFamily="34" charset="0"/>
              <a:buChar char="•"/>
              <a:defRPr sz="2000">
                <a:solidFill>
                  <a:srgbClr val="333333"/>
                </a:solidFill>
              </a:defRPr>
            </a:lvl2pPr>
            <a:lvl3pPr marL="909616" indent="-222245">
              <a:buFont typeface="Arial" panose="020B0604020202020204" pitchFamily="34" charset="0"/>
              <a:buChar char="−"/>
              <a:defRPr sz="1800">
                <a:solidFill>
                  <a:srgbClr val="333333"/>
                </a:solidFill>
              </a:defRPr>
            </a:lvl3pPr>
            <a:lvl4pPr marL="1258857" indent="-231769">
              <a:buFont typeface="Wingdings" panose="05000000000000000000" pitchFamily="2" charset="2"/>
              <a:buChar char="ü"/>
              <a:defRPr sz="1600">
                <a:solidFill>
                  <a:srgbClr val="333333"/>
                </a:solidFill>
              </a:defRPr>
            </a:lvl4pPr>
            <a:lvl5pPr>
              <a:defRPr sz="14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688385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Content and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038600" y="6314021"/>
            <a:ext cx="4114800" cy="366183"/>
          </a:xfrm>
          <a:prstGeom prst="rect">
            <a:avLst/>
          </a:prstGeom>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pPr>
              <a:defRPr/>
            </a:pPr>
            <a:fld id="{4B5DD9F8-2BCB-4728-BDF0-C2DD10FAFF82}" type="slidenum">
              <a:rPr lang="en-US" smtClean="0"/>
              <a:pPr>
                <a:defRPr/>
              </a:pPr>
              <a:t>‹#›</a:t>
            </a:fld>
            <a:endParaRPr lang="en-US" dirty="0"/>
          </a:p>
        </p:txBody>
      </p:sp>
      <p:sp>
        <p:nvSpPr>
          <p:cNvPr id="5" name="Text Placeholder 2"/>
          <p:cNvSpPr>
            <a:spLocks noGrp="1"/>
          </p:cNvSpPr>
          <p:nvPr>
            <p:ph type="body" idx="1"/>
          </p:nvPr>
        </p:nvSpPr>
        <p:spPr>
          <a:xfrm>
            <a:off x="609600" y="1227960"/>
            <a:ext cx="5386917" cy="677043"/>
          </a:xfrm>
          <a:prstGeom prst="rect">
            <a:avLst/>
          </a:prstGeom>
        </p:spPr>
        <p:txBody>
          <a:bodyPr anchor="b"/>
          <a:lstStyle>
            <a:lvl1pPr marL="0" indent="0">
              <a:buNone/>
              <a:defRPr sz="2200" b="0">
                <a:solidFill>
                  <a:srgbClr val="333333"/>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3"/>
          <p:cNvSpPr>
            <a:spLocks noGrp="1"/>
          </p:cNvSpPr>
          <p:nvPr>
            <p:ph sz="half" idx="2" hasCustomPrompt="1"/>
          </p:nvPr>
        </p:nvSpPr>
        <p:spPr>
          <a:xfrm>
            <a:off x="609600" y="1905004"/>
            <a:ext cx="5386917" cy="3937001"/>
          </a:xfrm>
          <a:prstGeom prst="rect">
            <a:avLst/>
          </a:prstGeom>
        </p:spPr>
        <p:txBody>
          <a:bodyPr/>
          <a:lstStyle>
            <a:lvl1pPr>
              <a:defRPr sz="2000">
                <a:solidFill>
                  <a:srgbClr val="333333"/>
                </a:solidFill>
              </a:defRPr>
            </a:lvl1pPr>
            <a:lvl2pPr marL="571486" indent="-223833">
              <a:buFont typeface="Arial" panose="020B0604020202020204" pitchFamily="34" charset="0"/>
              <a:buChar char="•"/>
              <a:defRPr sz="1800">
                <a:solidFill>
                  <a:srgbClr val="333333"/>
                </a:solidFill>
              </a:defRPr>
            </a:lvl2pPr>
            <a:lvl3pPr marL="909616" indent="-222245">
              <a:buFont typeface="Arial" panose="020B0604020202020204" pitchFamily="34" charset="0"/>
              <a:buChar char="−"/>
              <a:defRPr sz="1600">
                <a:solidFill>
                  <a:srgbClr val="333333"/>
                </a:solidFill>
              </a:defRPr>
            </a:lvl3pPr>
            <a:lvl4pPr marL="1258857" indent="-231769">
              <a:buFont typeface="Wingdings" panose="05000000000000000000" pitchFamily="2" charset="2"/>
              <a:buChar char="ü"/>
              <a:defRPr sz="1400">
                <a:solidFill>
                  <a:srgbClr val="333333"/>
                </a:solidFill>
              </a:defRPr>
            </a:lvl4pPr>
            <a:lvl5pPr>
              <a:defRPr sz="1600">
                <a:solidFill>
                  <a:srgbClr val="333333"/>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4"/>
          <p:cNvSpPr>
            <a:spLocks noGrp="1"/>
          </p:cNvSpPr>
          <p:nvPr>
            <p:ph type="body" sz="quarter" idx="3"/>
          </p:nvPr>
        </p:nvSpPr>
        <p:spPr>
          <a:xfrm>
            <a:off x="6193376" y="1227960"/>
            <a:ext cx="5389027" cy="677043"/>
          </a:xfrm>
          <a:prstGeom prst="rect">
            <a:avLst/>
          </a:prstGeom>
        </p:spPr>
        <p:txBody>
          <a:bodyPr anchor="b"/>
          <a:lstStyle>
            <a:lvl1pPr marL="0" indent="0">
              <a:buNone/>
              <a:defRPr sz="2200" b="0">
                <a:solidFill>
                  <a:srgbClr val="333333"/>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8" name="Content Placeholder 5"/>
          <p:cNvSpPr>
            <a:spLocks noGrp="1"/>
          </p:cNvSpPr>
          <p:nvPr>
            <p:ph sz="quarter" idx="4" hasCustomPrompt="1"/>
          </p:nvPr>
        </p:nvSpPr>
        <p:spPr>
          <a:xfrm>
            <a:off x="6193376" y="1905004"/>
            <a:ext cx="5389027" cy="3937001"/>
          </a:xfrm>
          <a:prstGeom prst="rect">
            <a:avLst/>
          </a:prstGeom>
        </p:spPr>
        <p:txBody>
          <a:bodyPr/>
          <a:lstStyle>
            <a:lvl1pPr>
              <a:defRPr sz="2000">
                <a:solidFill>
                  <a:srgbClr val="333333"/>
                </a:solidFill>
              </a:defRPr>
            </a:lvl1pPr>
            <a:lvl2pPr marL="571486" indent="-223833">
              <a:buFont typeface="Arial" panose="020B0604020202020204" pitchFamily="34" charset="0"/>
              <a:buChar char="•"/>
              <a:defRPr sz="1800">
                <a:solidFill>
                  <a:srgbClr val="333333"/>
                </a:solidFill>
              </a:defRPr>
            </a:lvl2pPr>
            <a:lvl3pPr marL="909616" indent="-222245">
              <a:buFont typeface="Arial" panose="020B0604020202020204" pitchFamily="34" charset="0"/>
              <a:buChar char="−"/>
              <a:defRPr sz="1600">
                <a:solidFill>
                  <a:srgbClr val="333333"/>
                </a:solidFill>
              </a:defRPr>
            </a:lvl3pPr>
            <a:lvl4pPr marL="1258857" indent="-231769">
              <a:buFont typeface="Wingdings" panose="05000000000000000000" pitchFamily="2" charset="2"/>
              <a:buChar char="ü"/>
              <a:defRPr sz="1400">
                <a:solidFill>
                  <a:srgbClr val="333333"/>
                </a:solidFill>
              </a:defRPr>
            </a:lvl4pPr>
            <a:lvl5pPr>
              <a:defRPr sz="1600">
                <a:solidFill>
                  <a:srgbClr val="333333"/>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21226401"/>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wo Content and Two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038600" y="6314021"/>
            <a:ext cx="4114800" cy="366183"/>
          </a:xfrm>
          <a:prstGeom prst="rect">
            <a:avLst/>
          </a:prstGeom>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pPr>
              <a:defRPr/>
            </a:pPr>
            <a:fld id="{4B5DD9F8-2BCB-4728-BDF0-C2DD10FAFF82}" type="slidenum">
              <a:rPr lang="en-US" smtClean="0"/>
              <a:pPr>
                <a:defRPr/>
              </a:pPr>
              <a:t>‹#›</a:t>
            </a:fld>
            <a:endParaRPr lang="en-US" dirty="0"/>
          </a:p>
        </p:txBody>
      </p:sp>
      <p:sp>
        <p:nvSpPr>
          <p:cNvPr id="5" name="Text Placeholder 2"/>
          <p:cNvSpPr>
            <a:spLocks noGrp="1"/>
          </p:cNvSpPr>
          <p:nvPr>
            <p:ph type="body" idx="1"/>
          </p:nvPr>
        </p:nvSpPr>
        <p:spPr>
          <a:xfrm>
            <a:off x="609600" y="1855008"/>
            <a:ext cx="5386917" cy="607155"/>
          </a:xfrm>
          <a:prstGeom prst="rect">
            <a:avLst/>
          </a:prstGeom>
        </p:spPr>
        <p:txBody>
          <a:bodyPr anchor="b"/>
          <a:lstStyle>
            <a:lvl1pPr marL="0" indent="0">
              <a:buNone/>
              <a:defRPr sz="2200" b="0">
                <a:solidFill>
                  <a:srgbClr val="333333"/>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3"/>
          <p:cNvSpPr>
            <a:spLocks noGrp="1"/>
          </p:cNvSpPr>
          <p:nvPr>
            <p:ph sz="half" idx="2" hasCustomPrompt="1"/>
          </p:nvPr>
        </p:nvSpPr>
        <p:spPr>
          <a:xfrm>
            <a:off x="609600" y="2514600"/>
            <a:ext cx="5386917" cy="3352800"/>
          </a:xfrm>
          <a:prstGeom prst="rect">
            <a:avLst/>
          </a:prstGeom>
        </p:spPr>
        <p:txBody>
          <a:bodyPr/>
          <a:lstStyle>
            <a:lvl1pPr>
              <a:defRPr sz="2000">
                <a:solidFill>
                  <a:srgbClr val="333333"/>
                </a:solidFill>
              </a:defRPr>
            </a:lvl1pPr>
            <a:lvl2pPr marL="571486" indent="-223833">
              <a:buFont typeface="Arial" panose="020B0604020202020204" pitchFamily="34" charset="0"/>
              <a:buChar char="•"/>
              <a:defRPr sz="1800">
                <a:solidFill>
                  <a:srgbClr val="333333"/>
                </a:solidFill>
              </a:defRPr>
            </a:lvl2pPr>
            <a:lvl3pPr marL="909616" indent="-222245">
              <a:buFont typeface="Arial" panose="020B0604020202020204" pitchFamily="34" charset="0"/>
              <a:buChar char="−"/>
              <a:defRPr sz="1600">
                <a:solidFill>
                  <a:srgbClr val="333333"/>
                </a:solidFill>
              </a:defRPr>
            </a:lvl3pPr>
            <a:lvl4pPr marL="1258857" indent="-231769">
              <a:buFont typeface="Wingdings" panose="05000000000000000000" pitchFamily="2" charset="2"/>
              <a:buChar char="ü"/>
              <a:defRPr sz="1400">
                <a:solidFill>
                  <a:srgbClr val="333333"/>
                </a:solidFill>
              </a:defRPr>
            </a:lvl4pPr>
            <a:lvl5pPr>
              <a:defRPr sz="1600">
                <a:solidFill>
                  <a:srgbClr val="333333"/>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4"/>
          <p:cNvSpPr>
            <a:spLocks noGrp="1"/>
          </p:cNvSpPr>
          <p:nvPr>
            <p:ph type="body" sz="quarter" idx="3"/>
          </p:nvPr>
        </p:nvSpPr>
        <p:spPr>
          <a:xfrm>
            <a:off x="6193376" y="1855008"/>
            <a:ext cx="5389027" cy="607155"/>
          </a:xfrm>
          <a:prstGeom prst="rect">
            <a:avLst/>
          </a:prstGeom>
        </p:spPr>
        <p:txBody>
          <a:bodyPr anchor="b"/>
          <a:lstStyle>
            <a:lvl1pPr marL="0" indent="0">
              <a:buNone/>
              <a:defRPr sz="2200" b="0">
                <a:solidFill>
                  <a:srgbClr val="333333"/>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8" name="Content Placeholder 5"/>
          <p:cNvSpPr>
            <a:spLocks noGrp="1"/>
          </p:cNvSpPr>
          <p:nvPr>
            <p:ph sz="quarter" idx="4" hasCustomPrompt="1"/>
          </p:nvPr>
        </p:nvSpPr>
        <p:spPr>
          <a:xfrm>
            <a:off x="6193376" y="2514600"/>
            <a:ext cx="5389027" cy="3352800"/>
          </a:xfrm>
          <a:prstGeom prst="rect">
            <a:avLst/>
          </a:prstGeom>
        </p:spPr>
        <p:txBody>
          <a:bodyPr/>
          <a:lstStyle>
            <a:lvl1pPr>
              <a:defRPr sz="2000">
                <a:solidFill>
                  <a:srgbClr val="333333"/>
                </a:solidFill>
              </a:defRPr>
            </a:lvl1pPr>
            <a:lvl2pPr marL="571486" indent="-223833">
              <a:buFont typeface="Arial" panose="020B0604020202020204" pitchFamily="34" charset="0"/>
              <a:buChar char="•"/>
              <a:defRPr sz="1800">
                <a:solidFill>
                  <a:srgbClr val="333333"/>
                </a:solidFill>
              </a:defRPr>
            </a:lvl2pPr>
            <a:lvl3pPr marL="909616" indent="-222245">
              <a:buFont typeface="Arial" panose="020B0604020202020204" pitchFamily="34" charset="0"/>
              <a:buChar char="−"/>
              <a:defRPr sz="1600">
                <a:solidFill>
                  <a:srgbClr val="333333"/>
                </a:solidFill>
              </a:defRPr>
            </a:lvl3pPr>
            <a:lvl4pPr marL="1258857" indent="-231769">
              <a:buFont typeface="Wingdings" panose="05000000000000000000" pitchFamily="2" charset="2"/>
              <a:buChar char="ü"/>
              <a:defRPr sz="1400">
                <a:solidFill>
                  <a:srgbClr val="333333"/>
                </a:solidFill>
              </a:defRPr>
            </a:lvl4pPr>
            <a:lvl5pPr>
              <a:defRPr sz="1600">
                <a:solidFill>
                  <a:srgbClr val="333333"/>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p:cNvSpPr>
            <a:spLocks noGrp="1"/>
          </p:cNvSpPr>
          <p:nvPr>
            <p:ph type="body" sz="quarter" idx="12"/>
          </p:nvPr>
        </p:nvSpPr>
        <p:spPr>
          <a:xfrm>
            <a:off x="304800" y="1064904"/>
            <a:ext cx="11582400" cy="609600"/>
          </a:xfrm>
          <a:prstGeom prst="rect">
            <a:avLst/>
          </a:prstGeom>
        </p:spPr>
        <p:txBody>
          <a:bodyPr/>
          <a:lstStyle>
            <a:lvl1pPr marL="0" indent="0">
              <a:buNone/>
              <a:defRPr>
                <a:solidFill>
                  <a:srgbClr val="333333"/>
                </a:solidFill>
              </a:defRPr>
            </a:lvl1pPr>
          </a:lstStyle>
          <a:p>
            <a:pPr lvl="0"/>
            <a:r>
              <a:rPr lang="en-US"/>
              <a:t>Click to edit Master text styles</a:t>
            </a:r>
          </a:p>
        </p:txBody>
      </p:sp>
    </p:spTree>
    <p:extLst>
      <p:ext uri="{BB962C8B-B14F-4D97-AF65-F5344CB8AC3E}">
        <p14:creationId xmlns:p14="http://schemas.microsoft.com/office/powerpoint/2010/main" val="3309212914"/>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xt and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038600" y="6314021"/>
            <a:ext cx="4114800" cy="366183"/>
          </a:xfrm>
          <a:prstGeom prst="rect">
            <a:avLst/>
          </a:prstGeom>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pPr>
              <a:defRPr/>
            </a:pPr>
            <a:fld id="{4B5DD9F8-2BCB-4728-BDF0-C2DD10FAFF82}" type="slidenum">
              <a:rPr lang="en-US" smtClean="0"/>
              <a:pPr>
                <a:defRPr/>
              </a:pPr>
              <a:t>‹#›</a:t>
            </a:fld>
            <a:endParaRPr lang="en-US" dirty="0"/>
          </a:p>
        </p:txBody>
      </p:sp>
      <p:sp>
        <p:nvSpPr>
          <p:cNvPr id="5" name="Title 1"/>
          <p:cNvSpPr txBox="1">
            <a:spLocks/>
          </p:cNvSpPr>
          <p:nvPr/>
        </p:nvSpPr>
        <p:spPr bwMode="auto">
          <a:xfrm>
            <a:off x="609610" y="273052"/>
            <a:ext cx="4011084" cy="116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400" b="1">
                <a:solidFill>
                  <a:srgbClr val="002F80"/>
                </a:solidFill>
                <a:latin typeface="+mj-lt"/>
                <a:ea typeface="+mj-ea"/>
                <a:cs typeface="+mj-cs"/>
              </a:defRPr>
            </a:lvl1pPr>
            <a:lvl2pPr algn="l" rtl="0" eaLnBrk="1" fontAlgn="base" hangingPunct="1">
              <a:spcBef>
                <a:spcPct val="0"/>
              </a:spcBef>
              <a:spcAft>
                <a:spcPct val="0"/>
              </a:spcAft>
              <a:defRPr sz="4200">
                <a:solidFill>
                  <a:srgbClr val="000063"/>
                </a:solidFill>
                <a:latin typeface="Times New Roman" charset="0"/>
              </a:defRPr>
            </a:lvl2pPr>
            <a:lvl3pPr algn="l" rtl="0" eaLnBrk="1" fontAlgn="base" hangingPunct="1">
              <a:spcBef>
                <a:spcPct val="0"/>
              </a:spcBef>
              <a:spcAft>
                <a:spcPct val="0"/>
              </a:spcAft>
              <a:defRPr sz="4200">
                <a:solidFill>
                  <a:srgbClr val="000063"/>
                </a:solidFill>
                <a:latin typeface="Times New Roman" charset="0"/>
              </a:defRPr>
            </a:lvl3pPr>
            <a:lvl4pPr algn="l" rtl="0" eaLnBrk="1" fontAlgn="base" hangingPunct="1">
              <a:spcBef>
                <a:spcPct val="0"/>
              </a:spcBef>
              <a:spcAft>
                <a:spcPct val="0"/>
              </a:spcAft>
              <a:defRPr sz="4200">
                <a:solidFill>
                  <a:srgbClr val="000063"/>
                </a:solidFill>
                <a:latin typeface="Times New Roman" charset="0"/>
              </a:defRPr>
            </a:lvl4pPr>
            <a:lvl5pPr algn="l" rtl="0" eaLnBrk="1" fontAlgn="base" hangingPunct="1">
              <a:spcBef>
                <a:spcPct val="0"/>
              </a:spcBef>
              <a:spcAft>
                <a:spcPct val="0"/>
              </a:spcAft>
              <a:defRPr sz="4200">
                <a:solidFill>
                  <a:srgbClr val="000063"/>
                </a:solidFill>
                <a:latin typeface="Times New Roman" charset="0"/>
              </a:defRPr>
            </a:lvl5pPr>
            <a:lvl6pPr marL="457200" algn="l" rtl="0" eaLnBrk="1" fontAlgn="base" hangingPunct="1">
              <a:spcBef>
                <a:spcPct val="0"/>
              </a:spcBef>
              <a:spcAft>
                <a:spcPct val="0"/>
              </a:spcAft>
              <a:defRPr sz="4200">
                <a:solidFill>
                  <a:srgbClr val="000063"/>
                </a:solidFill>
                <a:latin typeface="Times New Roman" charset="0"/>
              </a:defRPr>
            </a:lvl6pPr>
            <a:lvl7pPr marL="914400" algn="l" rtl="0" eaLnBrk="1" fontAlgn="base" hangingPunct="1">
              <a:spcBef>
                <a:spcPct val="0"/>
              </a:spcBef>
              <a:spcAft>
                <a:spcPct val="0"/>
              </a:spcAft>
              <a:defRPr sz="4200">
                <a:solidFill>
                  <a:srgbClr val="000063"/>
                </a:solidFill>
                <a:latin typeface="Times New Roman" charset="0"/>
              </a:defRPr>
            </a:lvl7pPr>
            <a:lvl8pPr marL="1371600" algn="l" rtl="0" eaLnBrk="1" fontAlgn="base" hangingPunct="1">
              <a:spcBef>
                <a:spcPct val="0"/>
              </a:spcBef>
              <a:spcAft>
                <a:spcPct val="0"/>
              </a:spcAft>
              <a:defRPr sz="4200">
                <a:solidFill>
                  <a:srgbClr val="000063"/>
                </a:solidFill>
                <a:latin typeface="Times New Roman" charset="0"/>
              </a:defRPr>
            </a:lvl8pPr>
            <a:lvl9pPr marL="1828800" algn="l" rtl="0" eaLnBrk="1" fontAlgn="base" hangingPunct="1">
              <a:spcBef>
                <a:spcPct val="0"/>
              </a:spcBef>
              <a:spcAft>
                <a:spcPct val="0"/>
              </a:spcAft>
              <a:defRPr sz="4200">
                <a:solidFill>
                  <a:srgbClr val="000063"/>
                </a:solidFill>
                <a:latin typeface="Times New Roman" charset="0"/>
              </a:defRPr>
            </a:lvl9pPr>
          </a:lstStyle>
          <a:p>
            <a:r>
              <a:rPr lang="en-US" sz="2800" b="0" kern="0" dirty="0"/>
              <a:t>Click to edit Master title style</a:t>
            </a:r>
          </a:p>
        </p:txBody>
      </p:sp>
      <p:sp>
        <p:nvSpPr>
          <p:cNvPr id="6" name="Content Placeholder 2"/>
          <p:cNvSpPr>
            <a:spLocks noGrp="1"/>
          </p:cNvSpPr>
          <p:nvPr>
            <p:ph idx="1" hasCustomPrompt="1"/>
          </p:nvPr>
        </p:nvSpPr>
        <p:spPr>
          <a:xfrm>
            <a:off x="4766733" y="273057"/>
            <a:ext cx="6815667" cy="5853113"/>
          </a:xfrm>
          <a:prstGeom prst="rect">
            <a:avLst/>
          </a:prstGeom>
        </p:spPr>
        <p:txBody>
          <a:bodyPr/>
          <a:lstStyle>
            <a:lvl1pPr>
              <a:defRPr sz="2200">
                <a:solidFill>
                  <a:srgbClr val="333333"/>
                </a:solidFill>
              </a:defRPr>
            </a:lvl1pPr>
            <a:lvl2pPr marL="571486" indent="-223833">
              <a:buFont typeface="Arial" panose="020B0604020202020204" pitchFamily="34" charset="0"/>
              <a:buChar char="•"/>
              <a:defRPr sz="2000">
                <a:solidFill>
                  <a:srgbClr val="333333"/>
                </a:solidFill>
              </a:defRPr>
            </a:lvl2pPr>
            <a:lvl3pPr marL="909616" indent="-222245">
              <a:buFont typeface="Arial" panose="020B0604020202020204" pitchFamily="34" charset="0"/>
              <a:buChar char="−"/>
              <a:defRPr sz="1800">
                <a:solidFill>
                  <a:srgbClr val="333333"/>
                </a:solidFill>
              </a:defRPr>
            </a:lvl3pPr>
            <a:lvl4pPr marL="1258857" indent="-231769">
              <a:buFont typeface="Wingdings" panose="05000000000000000000" pitchFamily="2" charset="2"/>
              <a:buChar char="ü"/>
              <a:defRPr sz="1600">
                <a:solidFill>
                  <a:srgbClr val="333333"/>
                </a:solidFill>
              </a:defRPr>
            </a:lvl4pPr>
            <a:lvl5pPr>
              <a:defRPr sz="1400">
                <a:solidFill>
                  <a:srgbClr val="33333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3"/>
          <p:cNvSpPr>
            <a:spLocks noGrp="1"/>
          </p:cNvSpPr>
          <p:nvPr>
            <p:ph type="body" sz="half" idx="2"/>
          </p:nvPr>
        </p:nvSpPr>
        <p:spPr>
          <a:xfrm>
            <a:off x="609610" y="1435104"/>
            <a:ext cx="4011084" cy="4691063"/>
          </a:xfrm>
          <a:prstGeom prst="rect">
            <a:avLst/>
          </a:prstGeom>
        </p:spPr>
        <p:txBody>
          <a:bodyPr/>
          <a:lstStyle>
            <a:lvl1pPr marL="342891" indent="-342891">
              <a:buFont typeface="Wingdings" panose="05000000000000000000" pitchFamily="2" charset="2"/>
              <a:buChar char="§"/>
              <a:defRPr sz="2200">
                <a:solidFill>
                  <a:srgbClr val="333333"/>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909658305"/>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038600" y="6314021"/>
            <a:ext cx="4114800" cy="366183"/>
          </a:xfrm>
          <a:prstGeom prst="rect">
            <a:avLst/>
          </a:prstGeom>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pPr>
              <a:defRPr/>
            </a:pPr>
            <a:fld id="{4B5DD9F8-2BCB-4728-BDF0-C2DD10FAFF82}" type="slidenum">
              <a:rPr lang="en-US" smtClean="0"/>
              <a:pPr>
                <a:defRPr/>
              </a:pPr>
              <a:t>‹#›</a:t>
            </a:fld>
            <a:endParaRPr lang="en-US" dirty="0"/>
          </a:p>
        </p:txBody>
      </p:sp>
    </p:spTree>
    <p:extLst>
      <p:ext uri="{BB962C8B-B14F-4D97-AF65-F5344CB8AC3E}">
        <p14:creationId xmlns:p14="http://schemas.microsoft.com/office/powerpoint/2010/main" val="2507393049"/>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3813048" y="6356356"/>
            <a:ext cx="5321808" cy="366183"/>
          </a:xfrm>
          <a:prstGeom prst="rect">
            <a:avLst/>
          </a:prstGeom>
        </p:spPr>
        <p:txBody>
          <a:bodyPr/>
          <a:lstStyle>
            <a:lvl1pPr marL="0" algn="ctr" defTabSz="685783" rtl="0" eaLnBrk="0" fontAlgn="base" latinLnBrk="0" hangingPunct="0">
              <a:spcBef>
                <a:spcPct val="0"/>
              </a:spcBef>
              <a:spcAft>
                <a:spcPct val="0"/>
              </a:spcAft>
              <a:defRPr lang="en-US" sz="1000" kern="1200" dirty="0">
                <a:solidFill>
                  <a:srgbClr val="002F80"/>
                </a:solidFill>
                <a:latin typeface="Arial" charset="0"/>
                <a:ea typeface="+mn-ea"/>
                <a:cs typeface="+mn-cs"/>
              </a:defRPr>
            </a:lvl1pPr>
          </a:lstStyle>
          <a:p>
            <a:r>
              <a:rPr lang="en-US"/>
              <a:t>CSZ COA Decision Brief     September 22, 2021</a:t>
            </a:r>
            <a:endParaRPr lang="en-US" dirty="0"/>
          </a:p>
        </p:txBody>
      </p:sp>
      <p:sp>
        <p:nvSpPr>
          <p:cNvPr id="5" name="Content Placeholder 2"/>
          <p:cNvSpPr>
            <a:spLocks noGrp="1"/>
          </p:cNvSpPr>
          <p:nvPr>
            <p:ph idx="1" hasCustomPrompt="1"/>
          </p:nvPr>
        </p:nvSpPr>
        <p:spPr>
          <a:xfrm>
            <a:off x="618700" y="1295405"/>
            <a:ext cx="10963701" cy="4572001"/>
          </a:xfrm>
          <a:prstGeom prst="rect">
            <a:avLst/>
          </a:prstGeom>
        </p:spPr>
        <p:txBody>
          <a:bodyPr/>
          <a:lstStyle>
            <a:lvl1pPr>
              <a:spcBef>
                <a:spcPts val="1000"/>
              </a:spcBef>
              <a:defRPr>
                <a:solidFill>
                  <a:srgbClr val="333333"/>
                </a:solidFill>
              </a:defRPr>
            </a:lvl1pPr>
            <a:lvl2pPr marL="571472" indent="-223826">
              <a:spcBef>
                <a:spcPts val="600"/>
              </a:spcBef>
              <a:buFont typeface="Arial" panose="020B0604020202020204" pitchFamily="34" charset="0"/>
              <a:buChar char="•"/>
              <a:defRPr sz="2000">
                <a:solidFill>
                  <a:srgbClr val="333333"/>
                </a:solidFill>
              </a:defRPr>
            </a:lvl2pPr>
            <a:lvl3pPr marL="909592" indent="-222240">
              <a:spcBef>
                <a:spcPts val="400"/>
              </a:spcBef>
              <a:buFont typeface="Arial" panose="020B0604020202020204" pitchFamily="34" charset="0"/>
              <a:buChar char="−"/>
              <a:defRPr sz="1800">
                <a:solidFill>
                  <a:srgbClr val="333333"/>
                </a:solidFill>
              </a:defRPr>
            </a:lvl3pPr>
            <a:lvl4pPr marL="1258825" indent="-231765">
              <a:spcBef>
                <a:spcPts val="200"/>
              </a:spcBef>
              <a:buFont typeface="Wingdings" panose="05000000000000000000" pitchFamily="2" charset="2"/>
              <a:buChar char="ü"/>
              <a:defRPr sz="1600">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3">
            <a:extLst>
              <a:ext uri="{FF2B5EF4-FFF2-40B4-BE49-F238E27FC236}">
                <a16:creationId xmlns:a16="http://schemas.microsoft.com/office/drawing/2014/main" id="{632A434F-D023-4C63-8068-E8BF6466FA4E}"/>
              </a:ext>
            </a:extLst>
          </p:cNvPr>
          <p:cNvSpPr txBox="1">
            <a:spLocks noGrp="1"/>
          </p:cNvSpPr>
          <p:nvPr>
            <p:ph type="sldNum" sz="quarter" idx="11"/>
          </p:nvPr>
        </p:nvSpPr>
        <p:spPr>
          <a:xfrm>
            <a:off x="11379205" y="6356356"/>
            <a:ext cx="508001" cy="366183"/>
          </a:xfrm>
        </p:spPr>
        <p:txBody>
          <a:bodyPr/>
          <a:lstStyle/>
          <a:p>
            <a:pPr>
              <a:defRPr/>
            </a:pPr>
            <a:fld id="{4B5DD9F8-2BCB-4728-BDF0-C2DD10FAFF82}" type="slidenum">
              <a:rPr lang="en-US" smtClean="0"/>
              <a:pPr>
                <a:defRPr/>
              </a:pPr>
              <a:t>‹#›</a:t>
            </a:fld>
            <a:endParaRPr lang="en-US" dirty="0"/>
          </a:p>
        </p:txBody>
      </p:sp>
    </p:spTree>
    <p:extLst>
      <p:ext uri="{BB962C8B-B14F-4D97-AF65-F5344CB8AC3E}">
        <p14:creationId xmlns:p14="http://schemas.microsoft.com/office/powerpoint/2010/main" val="1320370554"/>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323892" y="6356350"/>
            <a:ext cx="2135077" cy="360000"/>
          </a:xfrm>
          <a:prstGeom prst="rect">
            <a:avLst/>
          </a:prstGeom>
        </p:spPr>
        <p:txBody>
          <a:bodyPr/>
          <a:lstStyle/>
          <a:p>
            <a:pPr defTabSz="685715"/>
            <a:endParaRPr lang="de-DE" sz="1425">
              <a:solidFill>
                <a:prstClr val="black"/>
              </a:solidFill>
            </a:endParaRPr>
          </a:p>
        </p:txBody>
      </p:sp>
      <p:sp>
        <p:nvSpPr>
          <p:cNvPr id="6" name="Fußzeilenplatzhalter 5"/>
          <p:cNvSpPr>
            <a:spLocks noGrp="1"/>
          </p:cNvSpPr>
          <p:nvPr>
            <p:ph type="ftr" sz="quarter" idx="11"/>
          </p:nvPr>
        </p:nvSpPr>
        <p:spPr>
          <a:xfrm>
            <a:off x="3935313" y="6084000"/>
            <a:ext cx="4320563" cy="360000"/>
          </a:xfrm>
          <a:prstGeom prst="rect">
            <a:avLst/>
          </a:prstGeom>
        </p:spPr>
        <p:txBody>
          <a:bodyPr/>
          <a:lstStyle/>
          <a:p>
            <a:r>
              <a:rPr lang="en-US"/>
              <a:t>CSZ COA Decision Brief     September 22, 2021</a:t>
            </a:r>
            <a:endParaRPr lang="de-DE"/>
          </a:p>
        </p:txBody>
      </p:sp>
      <p:sp>
        <p:nvSpPr>
          <p:cNvPr id="7" name="Foliennummernplatzhalter 6"/>
          <p:cNvSpPr>
            <a:spLocks noGrp="1"/>
          </p:cNvSpPr>
          <p:nvPr>
            <p:ph type="sldNum" sz="quarter" idx="12"/>
          </p:nvPr>
        </p:nvSpPr>
        <p:spPr>
          <a:xfrm>
            <a:off x="540072" y="6182390"/>
            <a:ext cx="900117" cy="261610"/>
          </a:xfrm>
          <a:prstGeom prst="rect">
            <a:avLst/>
          </a:prstGeom>
        </p:spPr>
        <p:txBody>
          <a:bodyPr/>
          <a:lstStyle/>
          <a:p>
            <a:fld id="{9DC1E638-3F78-4E0D-883A-B278700C48C0}" type="slidenum">
              <a:rPr lang="de-DE" smtClean="0"/>
              <a:pPr/>
              <a:t>‹#›</a:t>
            </a:fld>
            <a:endParaRPr lang="de-DE"/>
          </a:p>
        </p:txBody>
      </p:sp>
    </p:spTree>
    <p:extLst>
      <p:ext uri="{BB962C8B-B14F-4D97-AF65-F5344CB8AC3E}">
        <p14:creationId xmlns:p14="http://schemas.microsoft.com/office/powerpoint/2010/main" val="208868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04801" y="0"/>
            <a:ext cx="11582400" cy="2209800"/>
          </a:xfrm>
        </p:spPr>
        <p:txBody>
          <a:bodyPr anchor="ctr"/>
          <a:lstStyle>
            <a:lvl1pPr>
              <a:defRPr sz="5600"/>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5447292"/>
            <a:ext cx="3251200" cy="1155599"/>
          </a:xfrm>
          <a:prstGeom prst="rect">
            <a:avLst/>
          </a:prstGeom>
        </p:spPr>
      </p:pic>
    </p:spTree>
    <p:extLst>
      <p:ext uri="{BB962C8B-B14F-4D97-AF65-F5344CB8AC3E}">
        <p14:creationId xmlns:p14="http://schemas.microsoft.com/office/powerpoint/2010/main" val="6777276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a:xfrm>
            <a:off x="4038600" y="6356353"/>
            <a:ext cx="4114800" cy="366183"/>
          </a:xfrm>
          <a:prstGeom prst="rect">
            <a:avLst/>
          </a:prstGeom>
        </p:spPr>
        <p:txBody>
          <a:bodyPr/>
          <a:lstStyle/>
          <a:p>
            <a:endParaRPr lang="en-US" dirty="0"/>
          </a:p>
        </p:txBody>
      </p:sp>
      <p:sp>
        <p:nvSpPr>
          <p:cNvPr id="5" name="Content Placeholder 2"/>
          <p:cNvSpPr>
            <a:spLocks noGrp="1"/>
          </p:cNvSpPr>
          <p:nvPr>
            <p:ph idx="1" hasCustomPrompt="1"/>
          </p:nvPr>
        </p:nvSpPr>
        <p:spPr>
          <a:xfrm>
            <a:off x="618700" y="1295403"/>
            <a:ext cx="10963701" cy="4572001"/>
          </a:xfrm>
          <a:prstGeom prst="rect">
            <a:avLst/>
          </a:prstGeom>
        </p:spPr>
        <p:txBody>
          <a:bodyPr/>
          <a:lstStyle>
            <a:lvl1pPr>
              <a:spcBef>
                <a:spcPts val="1333"/>
              </a:spcBef>
              <a:defRPr>
                <a:solidFill>
                  <a:srgbClr val="333333"/>
                </a:solidFill>
              </a:defRPr>
            </a:lvl1pPr>
            <a:lvl2pPr marL="761962" indent="-298435">
              <a:spcBef>
                <a:spcPts val="800"/>
              </a:spcBef>
              <a:buFont typeface="Arial" panose="020B0604020202020204" pitchFamily="34" charset="0"/>
              <a:buChar char="•"/>
              <a:defRPr sz="2667">
                <a:solidFill>
                  <a:srgbClr val="333333"/>
                </a:solidFill>
              </a:defRPr>
            </a:lvl2pPr>
            <a:lvl3pPr marL="1212790" indent="-296319">
              <a:spcBef>
                <a:spcPts val="533"/>
              </a:spcBef>
              <a:buFont typeface="Arial" panose="020B0604020202020204" pitchFamily="34" charset="0"/>
              <a:buChar char="−"/>
              <a:defRPr sz="2400">
                <a:solidFill>
                  <a:srgbClr val="333333"/>
                </a:solidFill>
              </a:defRPr>
            </a:lvl3pPr>
            <a:lvl4pPr marL="1678433" indent="-309019">
              <a:spcBef>
                <a:spcPts val="267"/>
              </a:spcBef>
              <a:buFont typeface="Wingdings" panose="05000000000000000000" pitchFamily="2" charset="2"/>
              <a:buChar char="ü"/>
              <a:defRPr sz="2133">
                <a:solidFill>
                  <a:srgbClr val="333333"/>
                </a:solidFill>
              </a:defRPr>
            </a:lvl4pPr>
            <a:lvl5pPr>
              <a:defRPr>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3">
            <a:extLst>
              <a:ext uri="{FF2B5EF4-FFF2-40B4-BE49-F238E27FC236}">
                <a16:creationId xmlns:a16="http://schemas.microsoft.com/office/drawing/2014/main" id="{632A434F-D023-4C63-8068-E8BF6466FA4E}"/>
              </a:ext>
            </a:extLst>
          </p:cNvPr>
          <p:cNvSpPr txBox="1">
            <a:spLocks noGrp="1"/>
          </p:cNvSpPr>
          <p:nvPr>
            <p:ph type="sldNum" sz="quarter" idx="11"/>
          </p:nvPr>
        </p:nvSpPr>
        <p:spPr>
          <a:xfrm>
            <a:off x="11379202" y="6356353"/>
            <a:ext cx="508001" cy="366183"/>
          </a:xfrm>
        </p:spPr>
        <p:txBody>
          <a:bodyPr/>
          <a:lstStyle/>
          <a:p>
            <a:pPr lvl="0"/>
            <a:fld id="{09E61DEA-36A2-4269-8B87-352232F82954}" type="slidenum">
              <a:t>‹#›</a:t>
            </a:fld>
            <a:endParaRPr lang="en-US" dirty="0">
              <a:latin typeface="Times New Roman"/>
            </a:endParaRPr>
          </a:p>
        </p:txBody>
      </p:sp>
    </p:spTree>
    <p:extLst>
      <p:ext uri="{BB962C8B-B14F-4D97-AF65-F5344CB8AC3E}">
        <p14:creationId xmlns:p14="http://schemas.microsoft.com/office/powerpoint/2010/main" val="11058936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038600" y="6356353"/>
            <a:ext cx="4114800" cy="366183"/>
          </a:xfrm>
          <a:prstGeom prst="rect">
            <a:avLst/>
          </a:prstGeom>
        </p:spPr>
        <p:txBody>
          <a:bodyPr/>
          <a:lstStyle/>
          <a:p>
            <a:endParaRPr lang="en-US" dirty="0"/>
          </a:p>
        </p:txBody>
      </p:sp>
      <p:sp>
        <p:nvSpPr>
          <p:cNvPr id="4" name="Slide Number Placeholder 3"/>
          <p:cNvSpPr>
            <a:spLocks noGrp="1"/>
          </p:cNvSpPr>
          <p:nvPr>
            <p:ph type="sldNum" sz="quarter" idx="11"/>
          </p:nvPr>
        </p:nvSpPr>
        <p:spPr>
          <a:xfrm>
            <a:off x="11379202" y="6356353"/>
            <a:ext cx="508001" cy="366183"/>
          </a:xfrm>
          <a:prstGeom prst="rect">
            <a:avLst/>
          </a:prstGeom>
        </p:spPr>
        <p:txBody>
          <a:bodyPr/>
          <a:lstStyle/>
          <a:p>
            <a:fld id="{4EBBE8F0-52B0-45A1-B3F9-CB15D6555AA0}" type="slidenum">
              <a:rPr lang="en-US" smtClean="0"/>
              <a:pPr/>
              <a:t>‹#›</a:t>
            </a:fld>
            <a:endParaRPr lang="en-US" dirty="0"/>
          </a:p>
        </p:txBody>
      </p:sp>
      <p:sp>
        <p:nvSpPr>
          <p:cNvPr id="5" name="Content Placeholder 2"/>
          <p:cNvSpPr>
            <a:spLocks noGrp="1"/>
          </p:cNvSpPr>
          <p:nvPr>
            <p:ph idx="1" hasCustomPrompt="1"/>
          </p:nvPr>
        </p:nvSpPr>
        <p:spPr>
          <a:xfrm>
            <a:off x="618700" y="2108202"/>
            <a:ext cx="10963701" cy="3860801"/>
          </a:xfrm>
          <a:prstGeom prst="rect">
            <a:avLst/>
          </a:prstGeom>
        </p:spPr>
        <p:txBody>
          <a:bodyPr/>
          <a:lstStyle>
            <a:lvl1pPr>
              <a:spcBef>
                <a:spcPts val="1333"/>
              </a:spcBef>
              <a:defRPr sz="2667">
                <a:solidFill>
                  <a:srgbClr val="333333"/>
                </a:solidFill>
              </a:defRPr>
            </a:lvl1pPr>
            <a:lvl2pPr marL="761962" indent="-298435">
              <a:spcBef>
                <a:spcPts val="800"/>
              </a:spcBef>
              <a:buFont typeface="Arial" panose="020B0604020202020204" pitchFamily="34" charset="0"/>
              <a:buChar char="•"/>
              <a:defRPr sz="2400">
                <a:solidFill>
                  <a:srgbClr val="333333"/>
                </a:solidFill>
              </a:defRPr>
            </a:lvl2pPr>
            <a:lvl3pPr marL="1212790" indent="-296319">
              <a:spcBef>
                <a:spcPts val="533"/>
              </a:spcBef>
              <a:buFont typeface="Arial" panose="020B0604020202020204" pitchFamily="34" charset="0"/>
              <a:buChar char="−"/>
              <a:defRPr sz="2133">
                <a:solidFill>
                  <a:srgbClr val="333333"/>
                </a:solidFill>
              </a:defRPr>
            </a:lvl3pPr>
            <a:lvl4pPr marL="1678433" indent="-309019">
              <a:spcBef>
                <a:spcPts val="267"/>
              </a:spcBef>
              <a:buFont typeface="Wingdings" panose="05000000000000000000" pitchFamily="2" charset="2"/>
              <a:buChar char="ü"/>
              <a:defRPr sz="1867">
                <a:solidFill>
                  <a:srgbClr val="333333"/>
                </a:solidFill>
              </a:defRPr>
            </a:lvl4pPr>
            <a:lvl5pPr>
              <a:defRPr>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7"/>
          <p:cNvSpPr>
            <a:spLocks noGrp="1"/>
          </p:cNvSpPr>
          <p:nvPr>
            <p:ph type="body" sz="quarter" idx="12" hasCustomPrompt="1"/>
          </p:nvPr>
        </p:nvSpPr>
        <p:spPr>
          <a:xfrm>
            <a:off x="304800" y="1070181"/>
            <a:ext cx="11582400" cy="751416"/>
          </a:xfrm>
          <a:prstGeom prst="rect">
            <a:avLst/>
          </a:prstGeom>
        </p:spPr>
        <p:txBody>
          <a:bodyPr anchor="ctr"/>
          <a:lstStyle>
            <a:lvl1pPr marL="0" indent="0">
              <a:buNone/>
              <a:defRPr baseline="0">
                <a:solidFill>
                  <a:srgbClr val="333333"/>
                </a:solidFill>
              </a:defRPr>
            </a:lvl1pPr>
          </a:lstStyle>
          <a:p>
            <a:pPr lvl="0"/>
            <a:r>
              <a:rPr lang="en-US" dirty="0"/>
              <a:t>Click to edit Master subheading style</a:t>
            </a:r>
          </a:p>
        </p:txBody>
      </p:sp>
    </p:spTree>
    <p:extLst>
      <p:ext uri="{BB962C8B-B14F-4D97-AF65-F5344CB8AC3E}">
        <p14:creationId xmlns:p14="http://schemas.microsoft.com/office/powerpoint/2010/main" val="21597412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038600" y="6356353"/>
            <a:ext cx="4114800" cy="366183"/>
          </a:xfrm>
          <a:prstGeom prst="rect">
            <a:avLst/>
          </a:prstGeom>
        </p:spPr>
        <p:txBody>
          <a:bodyPr/>
          <a:lstStyle/>
          <a:p>
            <a:endParaRPr lang="en-US" dirty="0"/>
          </a:p>
        </p:txBody>
      </p:sp>
      <p:sp>
        <p:nvSpPr>
          <p:cNvPr id="5" name="Content Placeholder 2"/>
          <p:cNvSpPr>
            <a:spLocks noGrp="1"/>
          </p:cNvSpPr>
          <p:nvPr>
            <p:ph sz="half" idx="1" hasCustomPrompt="1"/>
          </p:nvPr>
        </p:nvSpPr>
        <p:spPr>
          <a:xfrm>
            <a:off x="609600" y="1295403"/>
            <a:ext cx="5384800" cy="4572001"/>
          </a:xfrm>
          <a:prstGeom prst="rect">
            <a:avLst/>
          </a:prstGeom>
        </p:spPr>
        <p:txBody>
          <a:bodyPr/>
          <a:lstStyle>
            <a:lvl1pPr>
              <a:spcBef>
                <a:spcPts val="1333"/>
              </a:spcBef>
              <a:defRPr sz="2933">
                <a:solidFill>
                  <a:srgbClr val="333333"/>
                </a:solidFill>
              </a:defRPr>
            </a:lvl1pPr>
            <a:lvl2pPr marL="761962" indent="-298435">
              <a:spcBef>
                <a:spcPts val="800"/>
              </a:spcBef>
              <a:buFont typeface="Arial" panose="020B0604020202020204" pitchFamily="34" charset="0"/>
              <a:buChar char="•"/>
              <a:defRPr sz="2667">
                <a:solidFill>
                  <a:srgbClr val="333333"/>
                </a:solidFill>
              </a:defRPr>
            </a:lvl2pPr>
            <a:lvl3pPr marL="1212790" indent="-296319">
              <a:spcBef>
                <a:spcPts val="533"/>
              </a:spcBef>
              <a:buFont typeface="Arial" panose="020B0604020202020204" pitchFamily="34" charset="0"/>
              <a:buChar char="−"/>
              <a:defRPr sz="2400">
                <a:solidFill>
                  <a:srgbClr val="333333"/>
                </a:solidFill>
              </a:defRPr>
            </a:lvl3pPr>
            <a:lvl4pPr marL="1678433" indent="-309019">
              <a:spcBef>
                <a:spcPts val="267"/>
              </a:spcBef>
              <a:buFont typeface="Wingdings" panose="05000000000000000000" pitchFamily="2" charset="2"/>
              <a:buChar char="ü"/>
              <a:defRPr sz="2133">
                <a:solidFill>
                  <a:srgbClr val="333333"/>
                </a:solidFill>
              </a:defRPr>
            </a:lvl4pPr>
            <a:lvl5pPr>
              <a:defRPr sz="2400">
                <a:solidFill>
                  <a:srgbClr val="333333"/>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3"/>
          <p:cNvSpPr>
            <a:spLocks noGrp="1"/>
          </p:cNvSpPr>
          <p:nvPr>
            <p:ph sz="half" idx="2" hasCustomPrompt="1"/>
          </p:nvPr>
        </p:nvSpPr>
        <p:spPr>
          <a:xfrm>
            <a:off x="6197600" y="1295401"/>
            <a:ext cx="5384800" cy="4572000"/>
          </a:xfrm>
          <a:prstGeom prst="rect">
            <a:avLst/>
          </a:prstGeom>
        </p:spPr>
        <p:txBody>
          <a:bodyPr/>
          <a:lstStyle>
            <a:lvl1pPr>
              <a:spcBef>
                <a:spcPts val="1333"/>
              </a:spcBef>
              <a:defRPr sz="2933">
                <a:solidFill>
                  <a:srgbClr val="333333"/>
                </a:solidFill>
              </a:defRPr>
            </a:lvl1pPr>
            <a:lvl2pPr marL="764080" indent="-302668">
              <a:spcBef>
                <a:spcPts val="800"/>
              </a:spcBef>
              <a:buFont typeface="Arial" panose="020B0604020202020204" pitchFamily="34" charset="0"/>
              <a:buChar char="•"/>
              <a:defRPr sz="2667">
                <a:solidFill>
                  <a:srgbClr val="333333"/>
                </a:solidFill>
              </a:defRPr>
            </a:lvl2pPr>
            <a:lvl3pPr marL="1212790" indent="-296319">
              <a:spcBef>
                <a:spcPts val="533"/>
              </a:spcBef>
              <a:buFont typeface="Arial" panose="020B0604020202020204" pitchFamily="34" charset="0"/>
              <a:buChar char="−"/>
              <a:defRPr sz="2400">
                <a:solidFill>
                  <a:srgbClr val="333333"/>
                </a:solidFill>
              </a:defRPr>
            </a:lvl3pPr>
            <a:lvl4pPr marL="1678433" indent="-309019">
              <a:spcBef>
                <a:spcPts val="267"/>
              </a:spcBef>
              <a:buFont typeface="Wingdings" panose="05000000000000000000" pitchFamily="2" charset="2"/>
              <a:buChar char="ü"/>
              <a:defRPr sz="2133">
                <a:solidFill>
                  <a:srgbClr val="333333"/>
                </a:solidFill>
              </a:defRPr>
            </a:lvl4pPr>
            <a:lvl5pPr>
              <a:defRPr sz="2400">
                <a:solidFill>
                  <a:srgbClr val="333333"/>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Slide Number Placeholder 3">
            <a:extLst>
              <a:ext uri="{FF2B5EF4-FFF2-40B4-BE49-F238E27FC236}">
                <a16:creationId xmlns:a16="http://schemas.microsoft.com/office/drawing/2014/main" id="{23E3C42D-7CC6-4E3E-A4AE-8C977C1F2612}"/>
              </a:ext>
            </a:extLst>
          </p:cNvPr>
          <p:cNvSpPr txBox="1">
            <a:spLocks noGrp="1"/>
          </p:cNvSpPr>
          <p:nvPr>
            <p:ph type="sldNum" sz="quarter" idx="11"/>
          </p:nvPr>
        </p:nvSpPr>
        <p:spPr>
          <a:xfrm>
            <a:off x="11379202" y="6356353"/>
            <a:ext cx="508001" cy="366183"/>
          </a:xfrm>
          <a:prstGeom prst="rect">
            <a:avLst/>
          </a:prstGeom>
        </p:spPr>
        <p:txBody>
          <a:bodyPr/>
          <a:lstStyle/>
          <a:p>
            <a:pPr lvl="0"/>
            <a:fld id="{09E61DEA-36A2-4269-8B87-352232F82954}" type="slidenum">
              <a:t>‹#›</a:t>
            </a:fld>
            <a:endParaRPr lang="en-US" dirty="0">
              <a:latin typeface="Times New Roman"/>
            </a:endParaRPr>
          </a:p>
        </p:txBody>
      </p:sp>
    </p:spTree>
    <p:extLst>
      <p:ext uri="{BB962C8B-B14F-4D97-AF65-F5344CB8AC3E}">
        <p14:creationId xmlns:p14="http://schemas.microsoft.com/office/powerpoint/2010/main" val="1102754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and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038600" y="6314021"/>
            <a:ext cx="4114800" cy="366183"/>
          </a:xfrm>
          <a:prstGeom prst="rect">
            <a:avLst/>
          </a:prstGeom>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pPr>
              <a:defRPr/>
            </a:pPr>
            <a:fld id="{4B5DD9F8-2BCB-4728-BDF0-C2DD10FAFF82}" type="slidenum">
              <a:rPr lang="en-US" smtClean="0"/>
              <a:pPr>
                <a:defRPr/>
              </a:pPr>
              <a:t>‹#›</a:t>
            </a:fld>
            <a:endParaRPr lang="en-US" dirty="0"/>
          </a:p>
        </p:txBody>
      </p:sp>
      <p:sp>
        <p:nvSpPr>
          <p:cNvPr id="5" name="Text Placeholder 2"/>
          <p:cNvSpPr>
            <a:spLocks noGrp="1"/>
          </p:cNvSpPr>
          <p:nvPr>
            <p:ph type="body" idx="1"/>
          </p:nvPr>
        </p:nvSpPr>
        <p:spPr>
          <a:xfrm>
            <a:off x="609600" y="1227960"/>
            <a:ext cx="5386917" cy="677043"/>
          </a:xfrm>
          <a:prstGeom prst="rect">
            <a:avLst/>
          </a:prstGeom>
        </p:spPr>
        <p:txBody>
          <a:bodyPr anchor="b"/>
          <a:lstStyle>
            <a:lvl1pPr marL="0" indent="0">
              <a:buNone/>
              <a:defRPr sz="2200" b="0">
                <a:solidFill>
                  <a:srgbClr val="333333"/>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3"/>
          <p:cNvSpPr>
            <a:spLocks noGrp="1"/>
          </p:cNvSpPr>
          <p:nvPr>
            <p:ph sz="half" idx="2" hasCustomPrompt="1"/>
          </p:nvPr>
        </p:nvSpPr>
        <p:spPr>
          <a:xfrm>
            <a:off x="609600" y="1905004"/>
            <a:ext cx="5386917" cy="3937001"/>
          </a:xfrm>
          <a:prstGeom prst="rect">
            <a:avLst/>
          </a:prstGeom>
        </p:spPr>
        <p:txBody>
          <a:bodyPr/>
          <a:lstStyle>
            <a:lvl1pPr>
              <a:defRPr sz="2000">
                <a:solidFill>
                  <a:srgbClr val="333333"/>
                </a:solidFill>
              </a:defRPr>
            </a:lvl1pPr>
            <a:lvl2pPr marL="571486" indent="-223833">
              <a:buFont typeface="Arial" panose="020B0604020202020204" pitchFamily="34" charset="0"/>
              <a:buChar char="•"/>
              <a:defRPr sz="1800">
                <a:solidFill>
                  <a:srgbClr val="333333"/>
                </a:solidFill>
              </a:defRPr>
            </a:lvl2pPr>
            <a:lvl3pPr marL="909616" indent="-222245">
              <a:buFont typeface="Arial" panose="020B0604020202020204" pitchFamily="34" charset="0"/>
              <a:buChar char="−"/>
              <a:defRPr sz="1600">
                <a:solidFill>
                  <a:srgbClr val="333333"/>
                </a:solidFill>
              </a:defRPr>
            </a:lvl3pPr>
            <a:lvl4pPr marL="1258857" indent="-231769">
              <a:buFont typeface="Wingdings" panose="05000000000000000000" pitchFamily="2" charset="2"/>
              <a:buChar char="ü"/>
              <a:defRPr sz="1400">
                <a:solidFill>
                  <a:srgbClr val="333333"/>
                </a:solidFill>
              </a:defRPr>
            </a:lvl4pPr>
            <a:lvl5pPr>
              <a:defRPr sz="1600">
                <a:solidFill>
                  <a:srgbClr val="333333"/>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4"/>
          <p:cNvSpPr>
            <a:spLocks noGrp="1"/>
          </p:cNvSpPr>
          <p:nvPr>
            <p:ph type="body" sz="quarter" idx="3"/>
          </p:nvPr>
        </p:nvSpPr>
        <p:spPr>
          <a:xfrm>
            <a:off x="6193376" y="1227960"/>
            <a:ext cx="5389027" cy="677043"/>
          </a:xfrm>
          <a:prstGeom prst="rect">
            <a:avLst/>
          </a:prstGeom>
        </p:spPr>
        <p:txBody>
          <a:bodyPr anchor="b"/>
          <a:lstStyle>
            <a:lvl1pPr marL="0" indent="0">
              <a:buNone/>
              <a:defRPr sz="2200" b="0">
                <a:solidFill>
                  <a:srgbClr val="333333"/>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8" name="Content Placeholder 5"/>
          <p:cNvSpPr>
            <a:spLocks noGrp="1"/>
          </p:cNvSpPr>
          <p:nvPr>
            <p:ph sz="quarter" idx="4" hasCustomPrompt="1"/>
          </p:nvPr>
        </p:nvSpPr>
        <p:spPr>
          <a:xfrm>
            <a:off x="6193376" y="1905004"/>
            <a:ext cx="5389027" cy="3937001"/>
          </a:xfrm>
          <a:prstGeom prst="rect">
            <a:avLst/>
          </a:prstGeom>
        </p:spPr>
        <p:txBody>
          <a:bodyPr/>
          <a:lstStyle>
            <a:lvl1pPr>
              <a:defRPr sz="2000">
                <a:solidFill>
                  <a:srgbClr val="333333"/>
                </a:solidFill>
              </a:defRPr>
            </a:lvl1pPr>
            <a:lvl2pPr marL="571486" indent="-223833">
              <a:buFont typeface="Arial" panose="020B0604020202020204" pitchFamily="34" charset="0"/>
              <a:buChar char="•"/>
              <a:defRPr sz="1800">
                <a:solidFill>
                  <a:srgbClr val="333333"/>
                </a:solidFill>
              </a:defRPr>
            </a:lvl2pPr>
            <a:lvl3pPr marL="909616" indent="-222245">
              <a:buFont typeface="Arial" panose="020B0604020202020204" pitchFamily="34" charset="0"/>
              <a:buChar char="−"/>
              <a:defRPr sz="1600">
                <a:solidFill>
                  <a:srgbClr val="333333"/>
                </a:solidFill>
              </a:defRPr>
            </a:lvl3pPr>
            <a:lvl4pPr marL="1258857" indent="-231769">
              <a:buFont typeface="Wingdings" panose="05000000000000000000" pitchFamily="2" charset="2"/>
              <a:buChar char="ü"/>
              <a:defRPr sz="1400">
                <a:solidFill>
                  <a:srgbClr val="333333"/>
                </a:solidFill>
              </a:defRPr>
            </a:lvl4pPr>
            <a:lvl5pPr>
              <a:defRPr sz="1600">
                <a:solidFill>
                  <a:srgbClr val="333333"/>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775366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038600" y="6356353"/>
            <a:ext cx="4114800" cy="366183"/>
          </a:xfrm>
          <a:prstGeom prst="rect">
            <a:avLst/>
          </a:prstGeom>
        </p:spPr>
        <p:txBody>
          <a:bodyPr/>
          <a:lstStyle/>
          <a:p>
            <a:endParaRPr lang="en-US" dirty="0"/>
          </a:p>
        </p:txBody>
      </p:sp>
      <p:sp>
        <p:nvSpPr>
          <p:cNvPr id="4" name="Slide Number Placeholder 3"/>
          <p:cNvSpPr>
            <a:spLocks noGrp="1"/>
          </p:cNvSpPr>
          <p:nvPr>
            <p:ph type="sldNum" sz="quarter" idx="11"/>
          </p:nvPr>
        </p:nvSpPr>
        <p:spPr>
          <a:xfrm>
            <a:off x="11379202" y="6356353"/>
            <a:ext cx="508001" cy="366183"/>
          </a:xfrm>
          <a:prstGeom prst="rect">
            <a:avLst/>
          </a:prstGeom>
        </p:spPr>
        <p:txBody>
          <a:bodyPr/>
          <a:lstStyle/>
          <a:p>
            <a:fld id="{4EBBE8F0-52B0-45A1-B3F9-CB15D6555AA0}" type="slidenum">
              <a:rPr lang="en-US" smtClean="0"/>
              <a:pPr/>
              <a:t>‹#›</a:t>
            </a:fld>
            <a:endParaRPr lang="en-US" dirty="0"/>
          </a:p>
        </p:txBody>
      </p:sp>
      <p:sp>
        <p:nvSpPr>
          <p:cNvPr id="5" name="Content Placeholder 2"/>
          <p:cNvSpPr>
            <a:spLocks noGrp="1"/>
          </p:cNvSpPr>
          <p:nvPr>
            <p:ph sz="half" idx="1" hasCustomPrompt="1"/>
          </p:nvPr>
        </p:nvSpPr>
        <p:spPr>
          <a:xfrm>
            <a:off x="609600" y="2099103"/>
            <a:ext cx="5384800" cy="3860801"/>
          </a:xfrm>
          <a:prstGeom prst="rect">
            <a:avLst/>
          </a:prstGeom>
        </p:spPr>
        <p:txBody>
          <a:bodyPr/>
          <a:lstStyle>
            <a:lvl1pPr>
              <a:spcBef>
                <a:spcPts val="1333"/>
              </a:spcBef>
              <a:defRPr sz="2667">
                <a:solidFill>
                  <a:srgbClr val="333333"/>
                </a:solidFill>
              </a:defRPr>
            </a:lvl1pPr>
            <a:lvl2pPr marL="761962" indent="-298435">
              <a:spcBef>
                <a:spcPts val="800"/>
              </a:spcBef>
              <a:buFont typeface="Arial" panose="020B0604020202020204" pitchFamily="34" charset="0"/>
              <a:buChar char="•"/>
              <a:defRPr sz="2400">
                <a:solidFill>
                  <a:srgbClr val="333333"/>
                </a:solidFill>
              </a:defRPr>
            </a:lvl2pPr>
            <a:lvl3pPr marL="1212790" indent="-296319">
              <a:spcBef>
                <a:spcPts val="533"/>
              </a:spcBef>
              <a:buFont typeface="Arial" panose="020B0604020202020204" pitchFamily="34" charset="0"/>
              <a:buChar char="−"/>
              <a:defRPr sz="2133">
                <a:solidFill>
                  <a:srgbClr val="333333"/>
                </a:solidFill>
              </a:defRPr>
            </a:lvl3pPr>
            <a:lvl4pPr marL="1678433" indent="-309019">
              <a:spcBef>
                <a:spcPts val="267"/>
              </a:spcBef>
              <a:buFont typeface="Wingdings" panose="05000000000000000000" pitchFamily="2" charset="2"/>
              <a:buChar char="ü"/>
              <a:defRPr sz="1867">
                <a:solidFill>
                  <a:srgbClr val="333333"/>
                </a:solidFill>
              </a:defRPr>
            </a:lvl4pPr>
            <a:lvl5pPr>
              <a:defRPr sz="2400">
                <a:solidFill>
                  <a:srgbClr val="333333"/>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3"/>
          <p:cNvSpPr>
            <a:spLocks noGrp="1"/>
          </p:cNvSpPr>
          <p:nvPr>
            <p:ph sz="half" idx="2" hasCustomPrompt="1"/>
          </p:nvPr>
        </p:nvSpPr>
        <p:spPr>
          <a:xfrm>
            <a:off x="6197600" y="2099101"/>
            <a:ext cx="5384800" cy="3860800"/>
          </a:xfrm>
          <a:prstGeom prst="rect">
            <a:avLst/>
          </a:prstGeom>
        </p:spPr>
        <p:txBody>
          <a:bodyPr/>
          <a:lstStyle>
            <a:lvl1pPr>
              <a:spcBef>
                <a:spcPts val="1333"/>
              </a:spcBef>
              <a:defRPr sz="2667">
                <a:solidFill>
                  <a:srgbClr val="333333"/>
                </a:solidFill>
              </a:defRPr>
            </a:lvl1pPr>
            <a:lvl2pPr marL="764080" indent="-302668">
              <a:spcBef>
                <a:spcPts val="800"/>
              </a:spcBef>
              <a:buFont typeface="Arial" panose="020B0604020202020204" pitchFamily="34" charset="0"/>
              <a:buChar char="•"/>
              <a:defRPr sz="2400">
                <a:solidFill>
                  <a:srgbClr val="333333"/>
                </a:solidFill>
              </a:defRPr>
            </a:lvl2pPr>
            <a:lvl3pPr marL="1212790" indent="-296319">
              <a:spcBef>
                <a:spcPts val="533"/>
              </a:spcBef>
              <a:buFont typeface="Arial" panose="020B0604020202020204" pitchFamily="34" charset="0"/>
              <a:buChar char="−"/>
              <a:defRPr sz="2133">
                <a:solidFill>
                  <a:srgbClr val="333333"/>
                </a:solidFill>
              </a:defRPr>
            </a:lvl3pPr>
            <a:lvl4pPr marL="1678433" indent="-309019">
              <a:spcBef>
                <a:spcPts val="267"/>
              </a:spcBef>
              <a:buFont typeface="Wingdings" panose="05000000000000000000" pitchFamily="2" charset="2"/>
              <a:buChar char="ü"/>
              <a:defRPr sz="1867">
                <a:solidFill>
                  <a:srgbClr val="333333"/>
                </a:solidFill>
              </a:defRPr>
            </a:lvl4pPr>
            <a:lvl5pPr>
              <a:defRPr sz="2400">
                <a:solidFill>
                  <a:srgbClr val="333333"/>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7"/>
          <p:cNvSpPr>
            <a:spLocks noGrp="1"/>
          </p:cNvSpPr>
          <p:nvPr>
            <p:ph type="body" sz="quarter" idx="12" hasCustomPrompt="1"/>
          </p:nvPr>
        </p:nvSpPr>
        <p:spPr>
          <a:xfrm>
            <a:off x="304800" y="1070181"/>
            <a:ext cx="11582400" cy="751416"/>
          </a:xfrm>
          <a:prstGeom prst="rect">
            <a:avLst/>
          </a:prstGeom>
        </p:spPr>
        <p:txBody>
          <a:bodyPr anchor="ctr"/>
          <a:lstStyle>
            <a:lvl1pPr marL="0" indent="0">
              <a:buNone/>
              <a:defRPr baseline="0">
                <a:solidFill>
                  <a:srgbClr val="333333"/>
                </a:solidFill>
              </a:defRPr>
            </a:lvl1pPr>
          </a:lstStyle>
          <a:p>
            <a:pPr lvl="0"/>
            <a:r>
              <a:rPr lang="en-US" dirty="0"/>
              <a:t>Click to edit Master subheading style</a:t>
            </a:r>
          </a:p>
        </p:txBody>
      </p:sp>
    </p:spTree>
    <p:extLst>
      <p:ext uri="{BB962C8B-B14F-4D97-AF65-F5344CB8AC3E}">
        <p14:creationId xmlns:p14="http://schemas.microsoft.com/office/powerpoint/2010/main" val="35116937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038600" y="6356353"/>
            <a:ext cx="4114800" cy="366183"/>
          </a:xfrm>
          <a:prstGeom prst="rect">
            <a:avLst/>
          </a:prstGeom>
        </p:spPr>
        <p:txBody>
          <a:bodyPr/>
          <a:lstStyle/>
          <a:p>
            <a:endParaRPr lang="en-US" dirty="0"/>
          </a:p>
        </p:txBody>
      </p:sp>
      <p:sp>
        <p:nvSpPr>
          <p:cNvPr id="4" name="Slide Number Placeholder 3"/>
          <p:cNvSpPr>
            <a:spLocks noGrp="1"/>
          </p:cNvSpPr>
          <p:nvPr>
            <p:ph type="sldNum" sz="quarter" idx="11"/>
          </p:nvPr>
        </p:nvSpPr>
        <p:spPr>
          <a:xfrm>
            <a:off x="11379202" y="6356353"/>
            <a:ext cx="508001" cy="366183"/>
          </a:xfrm>
          <a:prstGeom prst="rect">
            <a:avLst/>
          </a:prstGeom>
        </p:spPr>
        <p:txBody>
          <a:bodyPr/>
          <a:lstStyle/>
          <a:p>
            <a:fld id="{4EBBE8F0-52B0-45A1-B3F9-CB15D6555AA0}" type="slidenum">
              <a:rPr lang="en-US" smtClean="0"/>
              <a:pPr/>
              <a:t>‹#›</a:t>
            </a:fld>
            <a:endParaRPr lang="en-US" dirty="0"/>
          </a:p>
        </p:txBody>
      </p:sp>
      <p:sp>
        <p:nvSpPr>
          <p:cNvPr id="5" name="ClipArt Placeholder 2"/>
          <p:cNvSpPr>
            <a:spLocks noGrp="1"/>
          </p:cNvSpPr>
          <p:nvPr>
            <p:ph type="clipArt" sz="half" idx="1"/>
          </p:nvPr>
        </p:nvSpPr>
        <p:spPr>
          <a:xfrm>
            <a:off x="609600" y="1341439"/>
            <a:ext cx="5384800" cy="4525963"/>
          </a:xfrm>
          <a:prstGeom prst="rect">
            <a:avLst/>
          </a:prstGeom>
        </p:spPr>
        <p:txBody>
          <a:bodyPr/>
          <a:lstStyle>
            <a:lvl1pPr>
              <a:defRPr>
                <a:solidFill>
                  <a:srgbClr val="333333"/>
                </a:solidFill>
              </a:defRPr>
            </a:lvl1pPr>
          </a:lstStyle>
          <a:p>
            <a:r>
              <a:rPr lang="en-US" dirty="0"/>
              <a:t>Click icon to add clip art</a:t>
            </a:r>
          </a:p>
        </p:txBody>
      </p:sp>
      <p:sp>
        <p:nvSpPr>
          <p:cNvPr id="6" name="Text Placeholder 3"/>
          <p:cNvSpPr>
            <a:spLocks noGrp="1"/>
          </p:cNvSpPr>
          <p:nvPr>
            <p:ph type="body" sz="half" idx="2" hasCustomPrompt="1"/>
          </p:nvPr>
        </p:nvSpPr>
        <p:spPr>
          <a:xfrm>
            <a:off x="6197600" y="1341439"/>
            <a:ext cx="5384800" cy="4525963"/>
          </a:xfrm>
          <a:prstGeom prst="rect">
            <a:avLst/>
          </a:prstGeom>
        </p:spPr>
        <p:txBody>
          <a:bodyPr/>
          <a:lstStyle>
            <a:lvl1pPr>
              <a:spcBef>
                <a:spcPts val="1333"/>
              </a:spcBef>
              <a:defRPr>
                <a:solidFill>
                  <a:srgbClr val="333333"/>
                </a:solidFill>
              </a:defRPr>
            </a:lvl1pPr>
            <a:lvl2pPr marL="761962" indent="-298435">
              <a:spcBef>
                <a:spcPts val="800"/>
              </a:spcBef>
              <a:buFont typeface="Arial" panose="020B0604020202020204" pitchFamily="34" charset="0"/>
              <a:buChar char="•"/>
              <a:defRPr sz="2667">
                <a:solidFill>
                  <a:srgbClr val="333333"/>
                </a:solidFill>
              </a:defRPr>
            </a:lvl2pPr>
            <a:lvl3pPr marL="1212790" indent="-296319">
              <a:spcBef>
                <a:spcPts val="533"/>
              </a:spcBef>
              <a:buFont typeface="Arial" panose="020B0604020202020204" pitchFamily="34" charset="0"/>
              <a:buChar char="−"/>
              <a:defRPr sz="2400">
                <a:solidFill>
                  <a:srgbClr val="333333"/>
                </a:solidFill>
              </a:defRPr>
            </a:lvl3pPr>
            <a:lvl4pPr marL="1678433" indent="-309019">
              <a:spcBef>
                <a:spcPts val="267"/>
              </a:spcBef>
              <a:buFont typeface="Wingdings" panose="05000000000000000000" pitchFamily="2" charset="2"/>
              <a:buChar char="ü"/>
              <a:defRPr sz="2133">
                <a:solidFill>
                  <a:srgbClr val="333333"/>
                </a:solidFill>
              </a:defRPr>
            </a:lvl4pPr>
            <a:lvl5pPr>
              <a:defRPr sz="1867">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316324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038600" y="6356353"/>
            <a:ext cx="4114800" cy="366183"/>
          </a:xfrm>
          <a:prstGeom prst="rect">
            <a:avLst/>
          </a:prstGeom>
        </p:spPr>
        <p:txBody>
          <a:bodyPr/>
          <a:lstStyle/>
          <a:p>
            <a:endParaRPr lang="en-US" dirty="0"/>
          </a:p>
        </p:txBody>
      </p:sp>
      <p:sp>
        <p:nvSpPr>
          <p:cNvPr id="4" name="Slide Number Placeholder 3"/>
          <p:cNvSpPr>
            <a:spLocks noGrp="1"/>
          </p:cNvSpPr>
          <p:nvPr>
            <p:ph type="sldNum" sz="quarter" idx="11"/>
          </p:nvPr>
        </p:nvSpPr>
        <p:spPr>
          <a:xfrm>
            <a:off x="11379202" y="6356353"/>
            <a:ext cx="508001" cy="366183"/>
          </a:xfrm>
          <a:prstGeom prst="rect">
            <a:avLst/>
          </a:prstGeom>
        </p:spPr>
        <p:txBody>
          <a:bodyPr/>
          <a:lstStyle/>
          <a:p>
            <a:fld id="{4EBBE8F0-52B0-45A1-B3F9-CB15D6555AA0}" type="slidenum">
              <a:rPr lang="en-US" smtClean="0"/>
              <a:pPr/>
              <a:t>‹#›</a:t>
            </a:fld>
            <a:endParaRPr lang="en-US" dirty="0"/>
          </a:p>
        </p:txBody>
      </p:sp>
      <p:sp>
        <p:nvSpPr>
          <p:cNvPr id="5" name="Text Placeholder 2"/>
          <p:cNvSpPr>
            <a:spLocks noGrp="1"/>
          </p:cNvSpPr>
          <p:nvPr>
            <p:ph type="body" idx="1"/>
          </p:nvPr>
        </p:nvSpPr>
        <p:spPr>
          <a:xfrm>
            <a:off x="609600" y="1239295"/>
            <a:ext cx="5386917" cy="677043"/>
          </a:xfrm>
          <a:prstGeom prst="rect">
            <a:avLst/>
          </a:prstGeom>
        </p:spPr>
        <p:txBody>
          <a:bodyPr anchor="ctr"/>
          <a:lstStyle>
            <a:lvl1pPr marL="0" indent="0">
              <a:buNone/>
              <a:defRPr sz="2933" b="0">
                <a:solidFill>
                  <a:srgbClr val="333333"/>
                </a:solidFil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dirty="0"/>
              <a:t>Click to edit Master text styles</a:t>
            </a:r>
          </a:p>
        </p:txBody>
      </p:sp>
      <p:sp>
        <p:nvSpPr>
          <p:cNvPr id="6" name="Content Placeholder 3"/>
          <p:cNvSpPr>
            <a:spLocks noGrp="1"/>
          </p:cNvSpPr>
          <p:nvPr>
            <p:ph sz="half" idx="2" hasCustomPrompt="1"/>
          </p:nvPr>
        </p:nvSpPr>
        <p:spPr>
          <a:xfrm>
            <a:off x="609600" y="1930400"/>
            <a:ext cx="5386917" cy="3937001"/>
          </a:xfrm>
          <a:prstGeom prst="rect">
            <a:avLst/>
          </a:prstGeom>
        </p:spPr>
        <p:txBody>
          <a:bodyPr/>
          <a:lstStyle>
            <a:lvl1pPr>
              <a:spcBef>
                <a:spcPts val="1333"/>
              </a:spcBef>
              <a:defRPr sz="2667">
                <a:solidFill>
                  <a:srgbClr val="333333"/>
                </a:solidFill>
              </a:defRPr>
            </a:lvl1pPr>
            <a:lvl2pPr marL="761962" indent="-298435">
              <a:spcBef>
                <a:spcPts val="800"/>
              </a:spcBef>
              <a:buFont typeface="Arial" panose="020B0604020202020204" pitchFamily="34" charset="0"/>
              <a:buChar char="•"/>
              <a:defRPr sz="2400">
                <a:solidFill>
                  <a:srgbClr val="333333"/>
                </a:solidFill>
              </a:defRPr>
            </a:lvl2pPr>
            <a:lvl3pPr marL="1212790" indent="-296319">
              <a:spcBef>
                <a:spcPts val="533"/>
              </a:spcBef>
              <a:buFont typeface="Arial" panose="020B0604020202020204" pitchFamily="34" charset="0"/>
              <a:buChar char="−"/>
              <a:defRPr sz="2133">
                <a:solidFill>
                  <a:srgbClr val="333333"/>
                </a:solidFill>
              </a:defRPr>
            </a:lvl3pPr>
            <a:lvl4pPr marL="1678433" indent="-309019">
              <a:spcBef>
                <a:spcPts val="267"/>
              </a:spcBef>
              <a:buFont typeface="Wingdings" panose="05000000000000000000" pitchFamily="2" charset="2"/>
              <a:buChar char="ü"/>
              <a:defRPr sz="1867">
                <a:solidFill>
                  <a:srgbClr val="333333"/>
                </a:solidFill>
              </a:defRPr>
            </a:lvl4pPr>
            <a:lvl5pPr>
              <a:defRPr sz="2133">
                <a:solidFill>
                  <a:srgbClr val="333333"/>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4"/>
          <p:cNvSpPr>
            <a:spLocks noGrp="1"/>
          </p:cNvSpPr>
          <p:nvPr>
            <p:ph type="body" sz="quarter" idx="3"/>
          </p:nvPr>
        </p:nvSpPr>
        <p:spPr>
          <a:xfrm>
            <a:off x="6193376" y="1239295"/>
            <a:ext cx="5389027" cy="677043"/>
          </a:xfrm>
          <a:prstGeom prst="rect">
            <a:avLst/>
          </a:prstGeom>
        </p:spPr>
        <p:txBody>
          <a:bodyPr anchor="ctr"/>
          <a:lstStyle>
            <a:lvl1pPr marL="0" indent="0">
              <a:buNone/>
              <a:defRPr sz="2933" b="0">
                <a:solidFill>
                  <a:srgbClr val="333333"/>
                </a:solidFil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dirty="0"/>
              <a:t>Click to edit Master text styles</a:t>
            </a:r>
          </a:p>
        </p:txBody>
      </p:sp>
      <p:sp>
        <p:nvSpPr>
          <p:cNvPr id="8" name="Content Placeholder 5"/>
          <p:cNvSpPr>
            <a:spLocks noGrp="1"/>
          </p:cNvSpPr>
          <p:nvPr>
            <p:ph sz="quarter" idx="4" hasCustomPrompt="1"/>
          </p:nvPr>
        </p:nvSpPr>
        <p:spPr>
          <a:xfrm>
            <a:off x="6193376" y="1930400"/>
            <a:ext cx="5389027" cy="3937001"/>
          </a:xfrm>
          <a:prstGeom prst="rect">
            <a:avLst/>
          </a:prstGeom>
        </p:spPr>
        <p:txBody>
          <a:bodyPr/>
          <a:lstStyle>
            <a:lvl1pPr>
              <a:spcBef>
                <a:spcPts val="1333"/>
              </a:spcBef>
              <a:defRPr sz="2667">
                <a:solidFill>
                  <a:srgbClr val="333333"/>
                </a:solidFill>
              </a:defRPr>
            </a:lvl1pPr>
            <a:lvl2pPr marL="761962" indent="-298435">
              <a:spcBef>
                <a:spcPts val="800"/>
              </a:spcBef>
              <a:buFont typeface="Arial" panose="020B0604020202020204" pitchFamily="34" charset="0"/>
              <a:buChar char="•"/>
              <a:defRPr sz="2400">
                <a:solidFill>
                  <a:srgbClr val="333333"/>
                </a:solidFill>
              </a:defRPr>
            </a:lvl2pPr>
            <a:lvl3pPr marL="1212790" indent="-296319">
              <a:spcBef>
                <a:spcPts val="533"/>
              </a:spcBef>
              <a:buFont typeface="Arial" panose="020B0604020202020204" pitchFamily="34" charset="0"/>
              <a:buChar char="−"/>
              <a:defRPr sz="2133">
                <a:solidFill>
                  <a:srgbClr val="333333"/>
                </a:solidFill>
              </a:defRPr>
            </a:lvl3pPr>
            <a:lvl4pPr marL="1678433" indent="-309019">
              <a:spcBef>
                <a:spcPts val="267"/>
              </a:spcBef>
              <a:buFont typeface="Wingdings" panose="05000000000000000000" pitchFamily="2" charset="2"/>
              <a:buChar char="ü"/>
              <a:defRPr sz="1867">
                <a:solidFill>
                  <a:srgbClr val="333333"/>
                </a:solidFill>
              </a:defRPr>
            </a:lvl4pPr>
            <a:lvl5pPr>
              <a:defRPr sz="2133">
                <a:solidFill>
                  <a:srgbClr val="333333"/>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371990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a:xfrm>
            <a:off x="4038600" y="6356353"/>
            <a:ext cx="4114800" cy="366183"/>
          </a:xfrm>
          <a:prstGeom prst="rect">
            <a:avLst/>
          </a:prstGeom>
        </p:spPr>
        <p:txBody>
          <a:bodyPr/>
          <a:lstStyle/>
          <a:p>
            <a:endParaRPr lang="en-US" dirty="0"/>
          </a:p>
        </p:txBody>
      </p:sp>
      <p:sp>
        <p:nvSpPr>
          <p:cNvPr id="4" name="Slide Number Placeholder 3"/>
          <p:cNvSpPr>
            <a:spLocks noGrp="1"/>
          </p:cNvSpPr>
          <p:nvPr>
            <p:ph type="sldNum" sz="quarter" idx="11"/>
          </p:nvPr>
        </p:nvSpPr>
        <p:spPr>
          <a:xfrm>
            <a:off x="11379202" y="6356353"/>
            <a:ext cx="508001" cy="366183"/>
          </a:xfrm>
          <a:prstGeom prst="rect">
            <a:avLst/>
          </a:prstGeom>
        </p:spPr>
        <p:txBody>
          <a:bodyPr/>
          <a:lstStyle/>
          <a:p>
            <a:fld id="{4EBBE8F0-52B0-45A1-B3F9-CB15D6555AA0}" type="slidenum">
              <a:rPr lang="en-US" smtClean="0"/>
              <a:pPr/>
              <a:t>‹#›</a:t>
            </a:fld>
            <a:endParaRPr lang="en-US" dirty="0"/>
          </a:p>
        </p:txBody>
      </p:sp>
      <p:sp>
        <p:nvSpPr>
          <p:cNvPr id="5" name="Text Placeholder 2"/>
          <p:cNvSpPr>
            <a:spLocks noGrp="1"/>
          </p:cNvSpPr>
          <p:nvPr>
            <p:ph type="body" idx="1"/>
          </p:nvPr>
        </p:nvSpPr>
        <p:spPr>
          <a:xfrm>
            <a:off x="609600" y="2074253"/>
            <a:ext cx="5386917" cy="607155"/>
          </a:xfrm>
          <a:prstGeom prst="rect">
            <a:avLst/>
          </a:prstGeom>
        </p:spPr>
        <p:txBody>
          <a:bodyPr anchor="ctr"/>
          <a:lstStyle>
            <a:lvl1pPr marL="0" indent="0">
              <a:buNone/>
              <a:defRPr sz="2667" b="0">
                <a:solidFill>
                  <a:srgbClr val="333333"/>
                </a:solidFil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dirty="0"/>
              <a:t>Click to edit Master text styles</a:t>
            </a:r>
          </a:p>
        </p:txBody>
      </p:sp>
      <p:sp>
        <p:nvSpPr>
          <p:cNvPr id="6" name="Content Placeholder 3"/>
          <p:cNvSpPr>
            <a:spLocks noGrp="1"/>
          </p:cNvSpPr>
          <p:nvPr>
            <p:ph sz="half" idx="2" hasCustomPrompt="1"/>
          </p:nvPr>
        </p:nvSpPr>
        <p:spPr>
          <a:xfrm>
            <a:off x="609600" y="2699603"/>
            <a:ext cx="5386917" cy="3352800"/>
          </a:xfrm>
          <a:prstGeom prst="rect">
            <a:avLst/>
          </a:prstGeom>
        </p:spPr>
        <p:txBody>
          <a:bodyPr/>
          <a:lstStyle>
            <a:lvl1pPr>
              <a:spcBef>
                <a:spcPts val="1333"/>
              </a:spcBef>
              <a:defRPr sz="2400">
                <a:solidFill>
                  <a:srgbClr val="333333"/>
                </a:solidFill>
              </a:defRPr>
            </a:lvl1pPr>
            <a:lvl2pPr marL="761962" indent="-298435">
              <a:spcBef>
                <a:spcPts val="800"/>
              </a:spcBef>
              <a:buFont typeface="Arial" panose="020B0604020202020204" pitchFamily="34" charset="0"/>
              <a:buChar char="•"/>
              <a:defRPr sz="2133">
                <a:solidFill>
                  <a:srgbClr val="333333"/>
                </a:solidFill>
              </a:defRPr>
            </a:lvl2pPr>
            <a:lvl3pPr marL="1212790" indent="-296319">
              <a:spcBef>
                <a:spcPts val="533"/>
              </a:spcBef>
              <a:buFont typeface="Arial" panose="020B0604020202020204" pitchFamily="34" charset="0"/>
              <a:buChar char="−"/>
              <a:defRPr sz="1867">
                <a:solidFill>
                  <a:srgbClr val="333333"/>
                </a:solidFill>
              </a:defRPr>
            </a:lvl3pPr>
            <a:lvl4pPr marL="1678433" indent="-309019">
              <a:spcBef>
                <a:spcPts val="267"/>
              </a:spcBef>
              <a:buFont typeface="Wingdings" panose="05000000000000000000" pitchFamily="2" charset="2"/>
              <a:buChar char="ü"/>
              <a:defRPr sz="1600">
                <a:solidFill>
                  <a:srgbClr val="333333"/>
                </a:solidFill>
              </a:defRPr>
            </a:lvl4pPr>
            <a:lvl5pPr>
              <a:defRPr sz="2133">
                <a:solidFill>
                  <a:srgbClr val="333333"/>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4"/>
          <p:cNvSpPr>
            <a:spLocks noGrp="1"/>
          </p:cNvSpPr>
          <p:nvPr>
            <p:ph type="body" sz="quarter" idx="3"/>
          </p:nvPr>
        </p:nvSpPr>
        <p:spPr>
          <a:xfrm>
            <a:off x="6193376" y="2074253"/>
            <a:ext cx="5389027" cy="607155"/>
          </a:xfrm>
          <a:prstGeom prst="rect">
            <a:avLst/>
          </a:prstGeom>
        </p:spPr>
        <p:txBody>
          <a:bodyPr anchor="ctr"/>
          <a:lstStyle>
            <a:lvl1pPr marL="0" indent="0">
              <a:buNone/>
              <a:defRPr sz="2667" b="0">
                <a:solidFill>
                  <a:srgbClr val="333333"/>
                </a:solidFil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dirty="0"/>
              <a:t>Click to edit Master text styles</a:t>
            </a:r>
          </a:p>
        </p:txBody>
      </p:sp>
      <p:sp>
        <p:nvSpPr>
          <p:cNvPr id="8" name="Content Placeholder 5"/>
          <p:cNvSpPr>
            <a:spLocks noGrp="1"/>
          </p:cNvSpPr>
          <p:nvPr>
            <p:ph sz="quarter" idx="4" hasCustomPrompt="1"/>
          </p:nvPr>
        </p:nvSpPr>
        <p:spPr>
          <a:xfrm>
            <a:off x="6193376" y="2699603"/>
            <a:ext cx="5389027" cy="3352800"/>
          </a:xfrm>
          <a:prstGeom prst="rect">
            <a:avLst/>
          </a:prstGeom>
        </p:spPr>
        <p:txBody>
          <a:bodyPr/>
          <a:lstStyle>
            <a:lvl1pPr>
              <a:spcBef>
                <a:spcPts val="1333"/>
              </a:spcBef>
              <a:defRPr sz="2400">
                <a:solidFill>
                  <a:srgbClr val="333333"/>
                </a:solidFill>
              </a:defRPr>
            </a:lvl1pPr>
            <a:lvl2pPr marL="761962" indent="-298435">
              <a:spcBef>
                <a:spcPts val="800"/>
              </a:spcBef>
              <a:buFont typeface="Arial" panose="020B0604020202020204" pitchFamily="34" charset="0"/>
              <a:buChar char="•"/>
              <a:defRPr sz="2133">
                <a:solidFill>
                  <a:srgbClr val="333333"/>
                </a:solidFill>
              </a:defRPr>
            </a:lvl2pPr>
            <a:lvl3pPr marL="1212790" indent="-296319">
              <a:spcBef>
                <a:spcPts val="533"/>
              </a:spcBef>
              <a:buFont typeface="Arial" panose="020B0604020202020204" pitchFamily="34" charset="0"/>
              <a:buChar char="−"/>
              <a:defRPr sz="1867">
                <a:solidFill>
                  <a:srgbClr val="333333"/>
                </a:solidFill>
              </a:defRPr>
            </a:lvl3pPr>
            <a:lvl4pPr marL="1678433" indent="-309019">
              <a:spcBef>
                <a:spcPts val="267"/>
              </a:spcBef>
              <a:buFont typeface="Wingdings" panose="05000000000000000000" pitchFamily="2" charset="2"/>
              <a:buChar char="ü"/>
              <a:defRPr sz="1600">
                <a:solidFill>
                  <a:srgbClr val="333333"/>
                </a:solidFill>
              </a:defRPr>
            </a:lvl4pPr>
            <a:lvl5pPr>
              <a:defRPr sz="2133">
                <a:solidFill>
                  <a:srgbClr val="333333"/>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2" hasCustomPrompt="1"/>
          </p:nvPr>
        </p:nvSpPr>
        <p:spPr>
          <a:xfrm>
            <a:off x="304800" y="1070181"/>
            <a:ext cx="11582400" cy="751416"/>
          </a:xfrm>
          <a:prstGeom prst="rect">
            <a:avLst/>
          </a:prstGeom>
        </p:spPr>
        <p:txBody>
          <a:bodyPr anchor="ctr"/>
          <a:lstStyle>
            <a:lvl1pPr marL="0" indent="0">
              <a:buNone/>
              <a:defRPr baseline="0">
                <a:solidFill>
                  <a:srgbClr val="333333"/>
                </a:solidFill>
              </a:defRPr>
            </a:lvl1pPr>
          </a:lstStyle>
          <a:p>
            <a:pPr lvl="0"/>
            <a:r>
              <a:rPr lang="en-US" dirty="0"/>
              <a:t>Click to edit Master subheading style</a:t>
            </a:r>
          </a:p>
        </p:txBody>
      </p:sp>
    </p:spTree>
    <p:extLst>
      <p:ext uri="{BB962C8B-B14F-4D97-AF65-F5344CB8AC3E}">
        <p14:creationId xmlns:p14="http://schemas.microsoft.com/office/powerpoint/2010/main" val="10055203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038600" y="6356353"/>
            <a:ext cx="4114800" cy="366183"/>
          </a:xfrm>
          <a:prstGeom prst="rect">
            <a:avLst/>
          </a:prstGeom>
        </p:spPr>
        <p:txBody>
          <a:bodyPr/>
          <a:lstStyle/>
          <a:p>
            <a:endParaRPr lang="en-US" dirty="0"/>
          </a:p>
        </p:txBody>
      </p:sp>
      <p:sp>
        <p:nvSpPr>
          <p:cNvPr id="4" name="Slide Number Placeholder 3"/>
          <p:cNvSpPr>
            <a:spLocks noGrp="1"/>
          </p:cNvSpPr>
          <p:nvPr>
            <p:ph type="sldNum" sz="quarter" idx="11"/>
          </p:nvPr>
        </p:nvSpPr>
        <p:spPr>
          <a:xfrm>
            <a:off x="11379202" y="6356353"/>
            <a:ext cx="508001" cy="366183"/>
          </a:xfrm>
          <a:prstGeom prst="rect">
            <a:avLst/>
          </a:prstGeom>
        </p:spPr>
        <p:txBody>
          <a:bodyPr/>
          <a:lstStyle/>
          <a:p>
            <a:fld id="{4EBBE8F0-52B0-45A1-B3F9-CB15D6555AA0}" type="slidenum">
              <a:rPr lang="en-US" smtClean="0"/>
              <a:pPr/>
              <a:t>‹#›</a:t>
            </a:fld>
            <a:endParaRPr lang="en-US" dirty="0"/>
          </a:p>
        </p:txBody>
      </p:sp>
      <p:sp>
        <p:nvSpPr>
          <p:cNvPr id="6" name="Content Placeholder 2"/>
          <p:cNvSpPr>
            <a:spLocks noGrp="1"/>
          </p:cNvSpPr>
          <p:nvPr>
            <p:ph idx="1" hasCustomPrompt="1"/>
          </p:nvPr>
        </p:nvSpPr>
        <p:spPr>
          <a:xfrm>
            <a:off x="4766733" y="273056"/>
            <a:ext cx="6815667" cy="5853113"/>
          </a:xfrm>
          <a:prstGeom prst="rect">
            <a:avLst/>
          </a:prstGeom>
        </p:spPr>
        <p:txBody>
          <a:bodyPr/>
          <a:lstStyle>
            <a:lvl1pPr>
              <a:spcBef>
                <a:spcPts val="1333"/>
              </a:spcBef>
              <a:defRPr sz="2933">
                <a:solidFill>
                  <a:srgbClr val="333333"/>
                </a:solidFill>
              </a:defRPr>
            </a:lvl1pPr>
            <a:lvl2pPr marL="761962" indent="-298435">
              <a:spcBef>
                <a:spcPts val="800"/>
              </a:spcBef>
              <a:buFont typeface="Arial" panose="020B0604020202020204" pitchFamily="34" charset="0"/>
              <a:buChar char="•"/>
              <a:defRPr sz="2667">
                <a:solidFill>
                  <a:srgbClr val="333333"/>
                </a:solidFill>
              </a:defRPr>
            </a:lvl2pPr>
            <a:lvl3pPr marL="1212790" indent="-296319">
              <a:spcBef>
                <a:spcPts val="533"/>
              </a:spcBef>
              <a:buFont typeface="Arial" panose="020B0604020202020204" pitchFamily="34" charset="0"/>
              <a:buChar char="−"/>
              <a:defRPr sz="2400">
                <a:solidFill>
                  <a:srgbClr val="333333"/>
                </a:solidFill>
              </a:defRPr>
            </a:lvl3pPr>
            <a:lvl4pPr marL="1678433" indent="-309019">
              <a:spcBef>
                <a:spcPts val="267"/>
              </a:spcBef>
              <a:buFont typeface="Wingdings" panose="05000000000000000000" pitchFamily="2" charset="2"/>
              <a:buChar char="ü"/>
              <a:defRPr sz="2133">
                <a:solidFill>
                  <a:srgbClr val="333333"/>
                </a:solidFill>
              </a:defRPr>
            </a:lvl4pPr>
            <a:lvl5pPr>
              <a:defRPr sz="1867">
                <a:solidFill>
                  <a:srgbClr val="333333"/>
                </a:solidFill>
              </a:defRPr>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3"/>
          <p:cNvSpPr>
            <a:spLocks noGrp="1"/>
          </p:cNvSpPr>
          <p:nvPr>
            <p:ph type="body" sz="half" idx="2"/>
          </p:nvPr>
        </p:nvSpPr>
        <p:spPr>
          <a:xfrm>
            <a:off x="609607" y="1435104"/>
            <a:ext cx="4011084" cy="4691063"/>
          </a:xfrm>
          <a:prstGeom prst="rect">
            <a:avLst/>
          </a:prstGeom>
        </p:spPr>
        <p:txBody>
          <a:bodyPr/>
          <a:lstStyle>
            <a:lvl1pPr marL="457178" indent="-457178">
              <a:buFont typeface="Wingdings" panose="05000000000000000000" pitchFamily="2" charset="2"/>
              <a:buChar char="§"/>
              <a:defRPr sz="2933">
                <a:solidFill>
                  <a:srgbClr val="333333"/>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Click to edit Master text styles</a:t>
            </a:r>
          </a:p>
        </p:txBody>
      </p:sp>
      <p:sp>
        <p:nvSpPr>
          <p:cNvPr id="8" name="Text Placeholder 7"/>
          <p:cNvSpPr>
            <a:spLocks noGrp="1"/>
          </p:cNvSpPr>
          <p:nvPr>
            <p:ph type="body" sz="quarter" idx="12" hasCustomPrompt="1"/>
          </p:nvPr>
        </p:nvSpPr>
        <p:spPr>
          <a:xfrm>
            <a:off x="502992" y="273053"/>
            <a:ext cx="4117693" cy="1022349"/>
          </a:xfrm>
          <a:prstGeom prst="rect">
            <a:avLst/>
          </a:prstGeom>
        </p:spPr>
        <p:txBody>
          <a:bodyPr anchor="ctr"/>
          <a:lstStyle>
            <a:lvl1pPr marL="0" indent="0">
              <a:buNone/>
              <a:defRPr sz="3733" b="1" baseline="0">
                <a:solidFill>
                  <a:srgbClr val="002F80"/>
                </a:solidFill>
                <a:latin typeface="+mj-lt"/>
              </a:defRPr>
            </a:lvl1pPr>
          </a:lstStyle>
          <a:p>
            <a:pPr lvl="0"/>
            <a:r>
              <a:rPr lang="en-US" dirty="0"/>
              <a:t>Click to edit Master title style</a:t>
            </a:r>
          </a:p>
        </p:txBody>
      </p:sp>
    </p:spTree>
    <p:extLst>
      <p:ext uri="{BB962C8B-B14F-4D97-AF65-F5344CB8AC3E}">
        <p14:creationId xmlns:p14="http://schemas.microsoft.com/office/powerpoint/2010/main" val="36901106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038600" y="6356353"/>
            <a:ext cx="4114800" cy="366183"/>
          </a:xfrm>
          <a:prstGeom prst="rect">
            <a:avLst/>
          </a:prstGeom>
        </p:spPr>
        <p:txBody>
          <a:bodyPr/>
          <a:lstStyle/>
          <a:p>
            <a:endParaRPr lang="en-US" dirty="0"/>
          </a:p>
        </p:txBody>
      </p:sp>
      <p:sp>
        <p:nvSpPr>
          <p:cNvPr id="4" name="Slide Number Placeholder 3"/>
          <p:cNvSpPr>
            <a:spLocks noGrp="1"/>
          </p:cNvSpPr>
          <p:nvPr>
            <p:ph type="sldNum" sz="quarter" idx="11"/>
          </p:nvPr>
        </p:nvSpPr>
        <p:spPr>
          <a:xfrm>
            <a:off x="11379202" y="6356353"/>
            <a:ext cx="508001" cy="366183"/>
          </a:xfrm>
          <a:prstGeom prst="rect">
            <a:avLst/>
          </a:prstGeom>
        </p:spPr>
        <p:txBody>
          <a:bodyPr/>
          <a:lstStyle/>
          <a:p>
            <a:fld id="{4EBBE8F0-52B0-45A1-B3F9-CB15D6555AA0}" type="slidenum">
              <a:rPr lang="en-US" smtClean="0"/>
              <a:pPr/>
              <a:t>‹#›</a:t>
            </a:fld>
            <a:endParaRPr lang="en-US" dirty="0"/>
          </a:p>
        </p:txBody>
      </p:sp>
    </p:spTree>
    <p:extLst>
      <p:ext uri="{BB962C8B-B14F-4D97-AF65-F5344CB8AC3E}">
        <p14:creationId xmlns:p14="http://schemas.microsoft.com/office/powerpoint/2010/main" val="30818787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038600" y="6356353"/>
            <a:ext cx="4114800" cy="366183"/>
          </a:xfrm>
          <a:prstGeom prst="rect">
            <a:avLst/>
          </a:prstGeom>
        </p:spPr>
        <p:txBody>
          <a:bodyPr/>
          <a:lstStyle/>
          <a:p>
            <a:endParaRPr lang="en-US" dirty="0"/>
          </a:p>
        </p:txBody>
      </p:sp>
      <p:sp>
        <p:nvSpPr>
          <p:cNvPr id="4" name="Slide Number Placeholder 3"/>
          <p:cNvSpPr>
            <a:spLocks noGrp="1"/>
          </p:cNvSpPr>
          <p:nvPr>
            <p:ph type="sldNum" sz="quarter" idx="11"/>
          </p:nvPr>
        </p:nvSpPr>
        <p:spPr>
          <a:xfrm>
            <a:off x="11379202" y="6356353"/>
            <a:ext cx="508001" cy="366183"/>
          </a:xfrm>
          <a:prstGeom prst="rect">
            <a:avLst/>
          </a:prstGeom>
        </p:spPr>
        <p:txBody>
          <a:bodyPr/>
          <a:lstStyle/>
          <a:p>
            <a:fld id="{4EBBE8F0-52B0-45A1-B3F9-CB15D6555AA0}" type="slidenum">
              <a:rPr lang="en-US" smtClean="0"/>
              <a:pPr/>
              <a:t>‹#›</a:t>
            </a:fld>
            <a:endParaRPr lang="en-US" dirty="0"/>
          </a:p>
        </p:txBody>
      </p:sp>
    </p:spTree>
    <p:extLst>
      <p:ext uri="{BB962C8B-B14F-4D97-AF65-F5344CB8AC3E}">
        <p14:creationId xmlns:p14="http://schemas.microsoft.com/office/powerpoint/2010/main" val="41067495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379202" y="6356353"/>
            <a:ext cx="508001" cy="366183"/>
          </a:xfrm>
          <a:prstGeom prst="rect">
            <a:avLst/>
          </a:prstGeom>
        </p:spPr>
        <p:txBody>
          <a:bodyPr/>
          <a:lstStyle/>
          <a:p>
            <a:fld id="{F9C2A33D-7833-414D-A1E9-B3A8123BECEC}" type="slidenum">
              <a:rPr lang="en-US" smtClean="0"/>
              <a:t>‹#›</a:t>
            </a:fld>
            <a:endParaRPr lang="en-US" dirty="0"/>
          </a:p>
        </p:txBody>
      </p:sp>
    </p:spTree>
    <p:extLst>
      <p:ext uri="{BB962C8B-B14F-4D97-AF65-F5344CB8AC3E}">
        <p14:creationId xmlns:p14="http://schemas.microsoft.com/office/powerpoint/2010/main" val="29475775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85875"/>
            <a:ext cx="5384800" cy="4038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85875"/>
            <a:ext cx="5384800" cy="4038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xfrm>
            <a:off x="11379202" y="6356353"/>
            <a:ext cx="508001" cy="366183"/>
          </a:xfrm>
          <a:prstGeom prst="rect">
            <a:avLst/>
          </a:prstGeom>
          <a:ln/>
        </p:spPr>
        <p:txBody>
          <a:bodyPr/>
          <a:lstStyle>
            <a:lvl1pPr>
              <a:defRPr/>
            </a:lvl1pPr>
          </a:lstStyle>
          <a:p>
            <a:pPr>
              <a:defRPr/>
            </a:pPr>
            <a:fld id="{DC731516-D26E-42FE-B77A-21F781EBE14B}" type="slidenum">
              <a:rPr lang="en-US"/>
              <a:pPr>
                <a:defRPr/>
              </a:pPr>
              <a:t>‹#›</a:t>
            </a:fld>
            <a:endParaRPr lang="en-US" dirty="0"/>
          </a:p>
        </p:txBody>
      </p:sp>
    </p:spTree>
    <p:extLst>
      <p:ext uri="{BB962C8B-B14F-4D97-AF65-F5344CB8AC3E}">
        <p14:creationId xmlns:p14="http://schemas.microsoft.com/office/powerpoint/2010/main" val="31778593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C602753-A660-40DB-8379-2D51E7B8B530}"/>
              </a:ext>
            </a:extLst>
          </p:cNvPr>
          <p:cNvSpPr txBox="1">
            <a:spLocks noGrp="1"/>
          </p:cNvSpPr>
          <p:nvPr>
            <p:ph type="sldNum" sz="quarter" idx="8"/>
          </p:nvPr>
        </p:nvSpPr>
        <p:spPr>
          <a:xfrm>
            <a:off x="11379202" y="6356353"/>
            <a:ext cx="508001" cy="366183"/>
          </a:xfrm>
          <a:prstGeom prst="rect">
            <a:avLst/>
          </a:prstGeom>
        </p:spPr>
        <p:txBody>
          <a:bodyPr/>
          <a:lstStyle>
            <a:lvl1pPr>
              <a:defRPr/>
            </a:lvl1pPr>
          </a:lstStyle>
          <a:p>
            <a:pPr lvl="0"/>
            <a:fld id="{6A2101B7-89BE-4F09-88F8-AB6A1756CD1B}" type="slidenum">
              <a:t>‹#›</a:t>
            </a:fld>
            <a:endParaRPr lang="en-US" dirty="0"/>
          </a:p>
        </p:txBody>
      </p:sp>
    </p:spTree>
    <p:extLst>
      <p:ext uri="{BB962C8B-B14F-4D97-AF65-F5344CB8AC3E}">
        <p14:creationId xmlns:p14="http://schemas.microsoft.com/office/powerpoint/2010/main" val="298463684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and Two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038600" y="6314021"/>
            <a:ext cx="4114800" cy="366183"/>
          </a:xfrm>
          <a:prstGeom prst="rect">
            <a:avLst/>
          </a:prstGeom>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pPr>
              <a:defRPr/>
            </a:pPr>
            <a:fld id="{4B5DD9F8-2BCB-4728-BDF0-C2DD10FAFF82}" type="slidenum">
              <a:rPr lang="en-US" smtClean="0"/>
              <a:pPr>
                <a:defRPr/>
              </a:pPr>
              <a:t>‹#›</a:t>
            </a:fld>
            <a:endParaRPr lang="en-US" dirty="0"/>
          </a:p>
        </p:txBody>
      </p:sp>
      <p:sp>
        <p:nvSpPr>
          <p:cNvPr id="5" name="Text Placeholder 2"/>
          <p:cNvSpPr>
            <a:spLocks noGrp="1"/>
          </p:cNvSpPr>
          <p:nvPr>
            <p:ph type="body" idx="1"/>
          </p:nvPr>
        </p:nvSpPr>
        <p:spPr>
          <a:xfrm>
            <a:off x="609600" y="1855008"/>
            <a:ext cx="5386917" cy="607155"/>
          </a:xfrm>
          <a:prstGeom prst="rect">
            <a:avLst/>
          </a:prstGeom>
        </p:spPr>
        <p:txBody>
          <a:bodyPr anchor="b"/>
          <a:lstStyle>
            <a:lvl1pPr marL="0" indent="0">
              <a:buNone/>
              <a:defRPr sz="2200" b="0">
                <a:solidFill>
                  <a:srgbClr val="333333"/>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3"/>
          <p:cNvSpPr>
            <a:spLocks noGrp="1"/>
          </p:cNvSpPr>
          <p:nvPr>
            <p:ph sz="half" idx="2" hasCustomPrompt="1"/>
          </p:nvPr>
        </p:nvSpPr>
        <p:spPr>
          <a:xfrm>
            <a:off x="609600" y="2514600"/>
            <a:ext cx="5386917" cy="3352800"/>
          </a:xfrm>
          <a:prstGeom prst="rect">
            <a:avLst/>
          </a:prstGeom>
        </p:spPr>
        <p:txBody>
          <a:bodyPr/>
          <a:lstStyle>
            <a:lvl1pPr>
              <a:defRPr sz="2000">
                <a:solidFill>
                  <a:srgbClr val="333333"/>
                </a:solidFill>
              </a:defRPr>
            </a:lvl1pPr>
            <a:lvl2pPr marL="571486" indent="-223833">
              <a:buFont typeface="Arial" panose="020B0604020202020204" pitchFamily="34" charset="0"/>
              <a:buChar char="•"/>
              <a:defRPr sz="1800">
                <a:solidFill>
                  <a:srgbClr val="333333"/>
                </a:solidFill>
              </a:defRPr>
            </a:lvl2pPr>
            <a:lvl3pPr marL="909616" indent="-222245">
              <a:buFont typeface="Arial" panose="020B0604020202020204" pitchFamily="34" charset="0"/>
              <a:buChar char="−"/>
              <a:defRPr sz="1600">
                <a:solidFill>
                  <a:srgbClr val="333333"/>
                </a:solidFill>
              </a:defRPr>
            </a:lvl3pPr>
            <a:lvl4pPr marL="1258857" indent="-231769">
              <a:buFont typeface="Wingdings" panose="05000000000000000000" pitchFamily="2" charset="2"/>
              <a:buChar char="ü"/>
              <a:defRPr sz="1400">
                <a:solidFill>
                  <a:srgbClr val="333333"/>
                </a:solidFill>
              </a:defRPr>
            </a:lvl4pPr>
            <a:lvl5pPr>
              <a:defRPr sz="1600">
                <a:solidFill>
                  <a:srgbClr val="333333"/>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4"/>
          <p:cNvSpPr>
            <a:spLocks noGrp="1"/>
          </p:cNvSpPr>
          <p:nvPr>
            <p:ph type="body" sz="quarter" idx="3"/>
          </p:nvPr>
        </p:nvSpPr>
        <p:spPr>
          <a:xfrm>
            <a:off x="6193376" y="1855008"/>
            <a:ext cx="5389027" cy="607155"/>
          </a:xfrm>
          <a:prstGeom prst="rect">
            <a:avLst/>
          </a:prstGeom>
        </p:spPr>
        <p:txBody>
          <a:bodyPr anchor="b"/>
          <a:lstStyle>
            <a:lvl1pPr marL="0" indent="0">
              <a:buNone/>
              <a:defRPr sz="2200" b="0">
                <a:solidFill>
                  <a:srgbClr val="333333"/>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8" name="Content Placeholder 5"/>
          <p:cNvSpPr>
            <a:spLocks noGrp="1"/>
          </p:cNvSpPr>
          <p:nvPr>
            <p:ph sz="quarter" idx="4" hasCustomPrompt="1"/>
          </p:nvPr>
        </p:nvSpPr>
        <p:spPr>
          <a:xfrm>
            <a:off x="6193376" y="2514600"/>
            <a:ext cx="5389027" cy="3352800"/>
          </a:xfrm>
          <a:prstGeom prst="rect">
            <a:avLst/>
          </a:prstGeom>
        </p:spPr>
        <p:txBody>
          <a:bodyPr/>
          <a:lstStyle>
            <a:lvl1pPr>
              <a:defRPr sz="2000">
                <a:solidFill>
                  <a:srgbClr val="333333"/>
                </a:solidFill>
              </a:defRPr>
            </a:lvl1pPr>
            <a:lvl2pPr marL="571486" indent="-223833">
              <a:buFont typeface="Arial" panose="020B0604020202020204" pitchFamily="34" charset="0"/>
              <a:buChar char="•"/>
              <a:defRPr sz="1800">
                <a:solidFill>
                  <a:srgbClr val="333333"/>
                </a:solidFill>
              </a:defRPr>
            </a:lvl2pPr>
            <a:lvl3pPr marL="909616" indent="-222245">
              <a:buFont typeface="Arial" panose="020B0604020202020204" pitchFamily="34" charset="0"/>
              <a:buChar char="−"/>
              <a:defRPr sz="1600">
                <a:solidFill>
                  <a:srgbClr val="333333"/>
                </a:solidFill>
              </a:defRPr>
            </a:lvl3pPr>
            <a:lvl4pPr marL="1258857" indent="-231769">
              <a:buFont typeface="Wingdings" panose="05000000000000000000" pitchFamily="2" charset="2"/>
              <a:buChar char="ü"/>
              <a:defRPr sz="1400">
                <a:solidFill>
                  <a:srgbClr val="333333"/>
                </a:solidFill>
              </a:defRPr>
            </a:lvl4pPr>
            <a:lvl5pPr>
              <a:defRPr sz="1600">
                <a:solidFill>
                  <a:srgbClr val="333333"/>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p:cNvSpPr>
            <a:spLocks noGrp="1"/>
          </p:cNvSpPr>
          <p:nvPr>
            <p:ph type="body" sz="quarter" idx="12"/>
          </p:nvPr>
        </p:nvSpPr>
        <p:spPr>
          <a:xfrm>
            <a:off x="304800" y="1064904"/>
            <a:ext cx="11582400" cy="609600"/>
          </a:xfrm>
          <a:prstGeom prst="rect">
            <a:avLst/>
          </a:prstGeom>
        </p:spPr>
        <p:txBody>
          <a:bodyPr/>
          <a:lstStyle>
            <a:lvl1pPr marL="0" indent="0">
              <a:buNone/>
              <a:defRPr>
                <a:solidFill>
                  <a:srgbClr val="333333"/>
                </a:solidFill>
              </a:defRPr>
            </a:lvl1pPr>
          </a:lstStyle>
          <a:p>
            <a:pPr lvl="0"/>
            <a:r>
              <a:rPr lang="en-US"/>
              <a:t>Click to edit Master text styles</a:t>
            </a:r>
          </a:p>
        </p:txBody>
      </p:sp>
    </p:spTree>
    <p:extLst>
      <p:ext uri="{BB962C8B-B14F-4D97-AF65-F5344CB8AC3E}">
        <p14:creationId xmlns:p14="http://schemas.microsoft.com/office/powerpoint/2010/main" val="2599635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1379202" y="6356353"/>
            <a:ext cx="508001" cy="366183"/>
          </a:xfrm>
          <a:prstGeom prst="rect">
            <a:avLst/>
          </a:prstGeom>
        </p:spPr>
        <p:txBody>
          <a:bodyPr/>
          <a:lstStyle>
            <a:lvl1pPr>
              <a:defRPr/>
            </a:lvl1pPr>
          </a:lstStyle>
          <a:p>
            <a:fld id="{0AABD388-D209-4A2A-9C9A-01C85CC02986}" type="slidenum">
              <a:rPr lang="en-US"/>
              <a:pPr/>
              <a:t>‹#›</a:t>
            </a:fld>
            <a:endParaRPr lang="en-US" dirty="0"/>
          </a:p>
        </p:txBody>
      </p:sp>
    </p:spTree>
    <p:extLst>
      <p:ext uri="{BB962C8B-B14F-4D97-AF65-F5344CB8AC3E}">
        <p14:creationId xmlns:p14="http://schemas.microsoft.com/office/powerpoint/2010/main" val="31183338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04801" y="0"/>
            <a:ext cx="11582400" cy="2209800"/>
          </a:xfrm>
        </p:spPr>
        <p:txBody>
          <a:bodyPr anchor="ctr"/>
          <a:lstStyle>
            <a:lvl1pPr>
              <a:defRPr sz="5867"/>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5447293"/>
            <a:ext cx="3251200" cy="1155599"/>
          </a:xfrm>
          <a:prstGeom prst="rect">
            <a:avLst/>
          </a:prstGeom>
        </p:spPr>
      </p:pic>
      <p:sp>
        <p:nvSpPr>
          <p:cNvPr id="5" name="Text Placeholder 8"/>
          <p:cNvSpPr>
            <a:spLocks noGrp="1"/>
          </p:cNvSpPr>
          <p:nvPr>
            <p:ph type="body" sz="quarter" idx="12"/>
          </p:nvPr>
        </p:nvSpPr>
        <p:spPr>
          <a:xfrm>
            <a:off x="305565" y="2514600"/>
            <a:ext cx="11582400" cy="711200"/>
          </a:xfrm>
          <a:prstGeom prst="rect">
            <a:avLst/>
          </a:prstGeom>
        </p:spPr>
        <p:txBody>
          <a:bodyPr/>
          <a:lstStyle>
            <a:lvl1pPr marL="0" indent="0">
              <a:spcBef>
                <a:spcPts val="0"/>
              </a:spcBef>
              <a:buNone/>
              <a:defRPr sz="3333">
                <a:solidFill>
                  <a:srgbClr val="333333"/>
                </a:solidFill>
              </a:defRPr>
            </a:lvl1pPr>
          </a:lstStyle>
          <a:p>
            <a:pPr lvl="0"/>
            <a:endParaRPr lang="en-US" dirty="0"/>
          </a:p>
        </p:txBody>
      </p:sp>
      <p:sp>
        <p:nvSpPr>
          <p:cNvPr id="6" name="Text Placeholder 8"/>
          <p:cNvSpPr>
            <a:spLocks noGrp="1"/>
          </p:cNvSpPr>
          <p:nvPr>
            <p:ph type="body" sz="quarter" idx="13"/>
          </p:nvPr>
        </p:nvSpPr>
        <p:spPr>
          <a:xfrm>
            <a:off x="300216" y="3835400"/>
            <a:ext cx="11582400" cy="711200"/>
          </a:xfrm>
          <a:prstGeom prst="rect">
            <a:avLst/>
          </a:prstGeom>
        </p:spPr>
        <p:txBody>
          <a:bodyPr/>
          <a:lstStyle>
            <a:lvl1pPr marL="0" indent="0">
              <a:buNone/>
              <a:defRPr>
                <a:solidFill>
                  <a:srgbClr val="333333"/>
                </a:solidFill>
              </a:defRPr>
            </a:lvl1pPr>
          </a:lstStyle>
          <a:p>
            <a:pPr lvl="0"/>
            <a:endParaRPr lang="en-US" dirty="0"/>
          </a:p>
        </p:txBody>
      </p:sp>
    </p:spTree>
    <p:extLst>
      <p:ext uri="{BB962C8B-B14F-4D97-AF65-F5344CB8AC3E}">
        <p14:creationId xmlns:p14="http://schemas.microsoft.com/office/powerpoint/2010/main" val="36813444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5"/>
            <a:ext cx="5386917" cy="639763"/>
          </a:xfrm>
          <a:prstGeom prst="rect">
            <a:avLst/>
          </a:prstGeo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5"/>
            <a:ext cx="5389033" cy="639763"/>
          </a:xfrm>
          <a:prstGeom prst="rect">
            <a:avLst/>
          </a:prstGeo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11379202" y="6356353"/>
            <a:ext cx="508001" cy="366183"/>
          </a:xfrm>
          <a:prstGeom prst="rect">
            <a:avLst/>
          </a:prstGeom>
        </p:spPr>
        <p:txBody>
          <a:bodyPr/>
          <a:lstStyle>
            <a:lvl1pPr>
              <a:defRPr/>
            </a:lvl1pPr>
          </a:lstStyle>
          <a:p>
            <a:fld id="{DDCCBED2-0537-44D5-855E-A9D2CD6A83DA}" type="slidenum">
              <a:rPr lang="en-US"/>
              <a:pPr/>
              <a:t>‹#›</a:t>
            </a:fld>
            <a:endParaRPr lang="en-US" dirty="0"/>
          </a:p>
        </p:txBody>
      </p:sp>
    </p:spTree>
    <p:extLst>
      <p:ext uri="{BB962C8B-B14F-4D97-AF65-F5344CB8AC3E}">
        <p14:creationId xmlns:p14="http://schemas.microsoft.com/office/powerpoint/2010/main" val="34148214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3" y="-1"/>
            <a:ext cx="12203043" cy="2064775"/>
          </a:xfrm>
          <a:prstGeom prst="rect">
            <a:avLst/>
          </a:prstGeom>
        </p:spPr>
      </p:pic>
      <p:sp>
        <p:nvSpPr>
          <p:cNvPr id="10" name="Text Box 4"/>
          <p:cNvSpPr txBox="1">
            <a:spLocks noChangeArrowheads="1"/>
          </p:cNvSpPr>
          <p:nvPr userDrawn="1"/>
        </p:nvSpPr>
        <p:spPr bwMode="auto">
          <a:xfrm>
            <a:off x="2147359" y="555512"/>
            <a:ext cx="7897284" cy="790155"/>
          </a:xfrm>
          <a:prstGeom prst="rect">
            <a:avLst/>
          </a:prstGeom>
          <a:noFill/>
          <a:ln>
            <a:noFill/>
          </a:ln>
          <a:effectLst>
            <a:outerShdw blurRad="50800" dist="38100" dir="5400000" algn="t" rotWithShape="0">
              <a:prstClr val="black">
                <a:alpha val="1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1" rIns="68580" bIns="34291" anchor="t" anchorCtr="0" upright="1">
            <a:spAutoFit/>
          </a:bodyPr>
          <a:lstStyle/>
          <a:p>
            <a:pPr marL="0" marR="0" algn="ctr">
              <a:lnSpc>
                <a:spcPct val="80000"/>
              </a:lnSpc>
              <a:spcBef>
                <a:spcPts val="0"/>
              </a:spcBef>
              <a:spcAft>
                <a:spcPts val="225"/>
              </a:spcAft>
              <a:tabLst>
                <a:tab pos="0" algn="l"/>
              </a:tabLst>
            </a:pPr>
            <a:r>
              <a:rPr lang="en-US" sz="2800" b="1" cap="small" spc="375" baseline="0" dirty="0">
                <a:solidFill>
                  <a:srgbClr val="FFFFFF"/>
                </a:solidFill>
                <a:effectLst>
                  <a:outerShdw dist="50800" dir="5400000" algn="t">
                    <a:srgbClr val="000000">
                      <a:alpha val="40000"/>
                    </a:srgbClr>
                  </a:outerShdw>
                </a:effectLst>
                <a:latin typeface="Arial" panose="020B0604020202020204" pitchFamily="34" charset="0"/>
                <a:ea typeface="Calibri" panose="020F0502020204030204" pitchFamily="34" charset="0"/>
                <a:cs typeface="Times New Roman" panose="02020603050405020304" pitchFamily="18" charset="0"/>
              </a:rPr>
              <a:t>Oregon Office of</a:t>
            </a:r>
            <a:endParaRPr lang="en-US" sz="2800" spc="375"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80000"/>
              </a:lnSpc>
              <a:spcBef>
                <a:spcPts val="0"/>
              </a:spcBef>
              <a:spcAft>
                <a:spcPts val="225"/>
              </a:spcAft>
              <a:tabLst>
                <a:tab pos="0" algn="l"/>
              </a:tabLst>
            </a:pPr>
            <a:r>
              <a:rPr lang="en-US" sz="2800" b="1" cap="small" spc="375" baseline="0" dirty="0">
                <a:solidFill>
                  <a:srgbClr val="FFFFFF"/>
                </a:solidFill>
                <a:effectLst>
                  <a:outerShdw dist="50800" dir="5400000" algn="t">
                    <a:srgbClr val="000000">
                      <a:alpha val="40000"/>
                    </a:srgbClr>
                  </a:outerShdw>
                </a:effectLst>
                <a:latin typeface="Arial" panose="020B0604020202020204" pitchFamily="34" charset="0"/>
                <a:ea typeface="Calibri" panose="020F0502020204030204" pitchFamily="34" charset="0"/>
                <a:cs typeface="Times New Roman" panose="02020603050405020304" pitchFamily="18" charset="0"/>
              </a:rPr>
              <a:t>Emergency Management</a:t>
            </a:r>
            <a:endParaRPr lang="en-US" sz="2800" spc="375" baseline="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p:cNvSpPr>
            <a:spLocks noGrp="1"/>
          </p:cNvSpPr>
          <p:nvPr>
            <p:ph type="subTitle" idx="1" hasCustomPrompt="1"/>
          </p:nvPr>
        </p:nvSpPr>
        <p:spPr>
          <a:xfrm>
            <a:off x="1541702" y="3956357"/>
            <a:ext cx="10040703" cy="2047906"/>
          </a:xfrm>
        </p:spPr>
        <p:txBody>
          <a:bodyPr/>
          <a:lstStyle>
            <a:lvl1pPr marL="0" indent="0" algn="l">
              <a:buNone/>
              <a:defRPr baseline="0">
                <a:solidFill>
                  <a:schemeClr val="tx1">
                    <a:tint val="75000"/>
                  </a:schemeClr>
                </a:solidFill>
              </a:defRPr>
            </a:lvl1pPr>
            <a:lvl2pPr marL="342883"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4"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3" indent="0" algn="ctr">
              <a:buNone/>
              <a:defRPr>
                <a:solidFill>
                  <a:schemeClr val="tx1">
                    <a:tint val="75000"/>
                  </a:schemeClr>
                </a:solidFill>
              </a:defRPr>
            </a:lvl9pPr>
          </a:lstStyle>
          <a:p>
            <a:r>
              <a:rPr lang="en-US" dirty="0"/>
              <a:t>Click to edit style</a:t>
            </a:r>
          </a:p>
        </p:txBody>
      </p:sp>
      <p:sp>
        <p:nvSpPr>
          <p:cNvPr id="11" name="Title 10"/>
          <p:cNvSpPr>
            <a:spLocks noGrp="1"/>
          </p:cNvSpPr>
          <p:nvPr>
            <p:ph type="title"/>
          </p:nvPr>
        </p:nvSpPr>
        <p:spPr>
          <a:xfrm>
            <a:off x="1541702" y="2813357"/>
            <a:ext cx="10040703" cy="1143000"/>
          </a:xfrm>
        </p:spPr>
        <p:txBody>
          <a:bodyPr anchor="b" anchorCtr="0"/>
          <a:lstStyle>
            <a:lvl1pPr>
              <a:defRPr sz="4051"/>
            </a:lvl1pPr>
          </a:lstStyle>
          <a:p>
            <a:r>
              <a:rPr lang="en-US"/>
              <a:t>Click to edit Master title style</a:t>
            </a:r>
            <a:endParaRPr lang="en-US" dirty="0"/>
          </a:p>
        </p:txBody>
      </p:sp>
      <p:pic>
        <p:nvPicPr>
          <p:cNvPr id="12" name="Picture 11" descr="G:\Communications\Design Jobs in Progress\OEM ToolBox\Working files\OEM_Page2 stripe.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6484614"/>
            <a:ext cx="10972800" cy="112709"/>
          </a:xfrm>
          <a:prstGeom prst="rect">
            <a:avLst/>
          </a:prstGeom>
          <a:noFill/>
          <a:ln w="9525">
            <a:noFill/>
            <a:miter lim="800000"/>
            <a:headEnd/>
            <a:tailEnd/>
          </a:ln>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9603" y="254154"/>
            <a:ext cx="1883860" cy="1412895"/>
          </a:xfrm>
          <a:prstGeom prst="rect">
            <a:avLst/>
          </a:prstGeom>
        </p:spPr>
      </p:pic>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726836" y="254153"/>
            <a:ext cx="1855565" cy="1391674"/>
          </a:xfrm>
          <a:prstGeom prst="rect">
            <a:avLst/>
          </a:prstGeom>
        </p:spPr>
      </p:pic>
    </p:spTree>
    <p:extLst>
      <p:ext uri="{BB962C8B-B14F-4D97-AF65-F5344CB8AC3E}">
        <p14:creationId xmlns:p14="http://schemas.microsoft.com/office/powerpoint/2010/main" val="3489535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 no masthead">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41701" y="3956358"/>
            <a:ext cx="10040703" cy="2408350"/>
          </a:xfrm>
        </p:spPr>
        <p:txBody>
          <a:bodyPr/>
          <a:lstStyle>
            <a:lvl1pPr marL="0" indent="0" algn="l">
              <a:buNone/>
              <a:defRPr baseline="0">
                <a:solidFill>
                  <a:schemeClr val="tx1">
                    <a:tint val="75000"/>
                  </a:schemeClr>
                </a:solidFill>
              </a:defRPr>
            </a:lvl1pPr>
            <a:lvl2pPr marL="342883"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4"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3" indent="0" algn="ctr">
              <a:buNone/>
              <a:defRPr>
                <a:solidFill>
                  <a:schemeClr val="tx1">
                    <a:tint val="75000"/>
                  </a:schemeClr>
                </a:solidFill>
              </a:defRPr>
            </a:lvl9pPr>
          </a:lstStyle>
          <a:p>
            <a:r>
              <a:rPr lang="en-US" dirty="0"/>
              <a:t>Click to edit style</a:t>
            </a:r>
          </a:p>
        </p:txBody>
      </p:sp>
      <p:sp>
        <p:nvSpPr>
          <p:cNvPr id="2" name="Title 1"/>
          <p:cNvSpPr>
            <a:spLocks noGrp="1"/>
          </p:cNvSpPr>
          <p:nvPr>
            <p:ph type="title"/>
          </p:nvPr>
        </p:nvSpPr>
        <p:spPr/>
        <p:txBody>
          <a:bodyPr/>
          <a:lstStyle/>
          <a:p>
            <a:r>
              <a:rPr lang="en-US"/>
              <a:t>Click to edit Master title style</a:t>
            </a:r>
          </a:p>
        </p:txBody>
      </p:sp>
      <p:sp>
        <p:nvSpPr>
          <p:cNvPr id="15" name="Text Placeholder 14"/>
          <p:cNvSpPr>
            <a:spLocks noGrp="1"/>
          </p:cNvSpPr>
          <p:nvPr>
            <p:ph type="body" sz="quarter" idx="13"/>
          </p:nvPr>
        </p:nvSpPr>
        <p:spPr>
          <a:xfrm>
            <a:off x="1541700" y="1719623"/>
            <a:ext cx="10040701" cy="2236739"/>
          </a:xfrm>
        </p:spPr>
        <p:txBody>
          <a:bodyPr anchor="b" anchorCtr="0">
            <a:normAutofit/>
          </a:bodyPr>
          <a:lstStyle>
            <a:lvl1pPr marL="0" indent="0">
              <a:buFontTx/>
              <a:buNone/>
              <a:defRPr sz="4051" b="1">
                <a:solidFill>
                  <a:schemeClr val="tx2"/>
                </a:solidFill>
                <a:latin typeface="+mj-lt"/>
              </a:defRPr>
            </a:lvl1pPr>
            <a:lvl2pPr marL="342883" indent="0">
              <a:buFontTx/>
              <a:buNone/>
              <a:defRPr/>
            </a:lvl2pPr>
            <a:lvl3pPr marL="685766" indent="0">
              <a:buFontTx/>
              <a:buNone/>
              <a:defRPr/>
            </a:lvl3pPr>
            <a:lvl4pPr marL="1028649" indent="0">
              <a:buFontTx/>
              <a:buNone/>
              <a:defRPr/>
            </a:lvl4pPr>
            <a:lvl5pPr marL="1371532" indent="0">
              <a:buFontTx/>
              <a:buNone/>
              <a:defRPr/>
            </a:lvl5pPr>
          </a:lstStyle>
          <a:p>
            <a:pPr lvl="0"/>
            <a:r>
              <a:rPr lang="en-US"/>
              <a:t>Click to edit Master text styles</a:t>
            </a:r>
          </a:p>
        </p:txBody>
      </p:sp>
      <p:pic>
        <p:nvPicPr>
          <p:cNvPr id="17" name="Picture 16" descr="G:\Communications\Design Jobs in Progress\OEM ToolBox\Working files\OEM_Page2 stripe.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0" y="6484614"/>
            <a:ext cx="10972800" cy="112709"/>
          </a:xfrm>
          <a:prstGeom prst="rect">
            <a:avLst/>
          </a:prstGeom>
          <a:noFill/>
          <a:ln w="9525">
            <a:noFill/>
            <a:miter lim="800000"/>
            <a:headEnd/>
            <a:tailEnd/>
          </a:ln>
        </p:spPr>
      </p:pic>
    </p:spTree>
    <p:extLst>
      <p:ext uri="{BB962C8B-B14F-4D97-AF65-F5344CB8AC3E}">
        <p14:creationId xmlns:p14="http://schemas.microsoft.com/office/powerpoint/2010/main" val="23065952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8AC9A7-AE15-49D5-9771-BAAF9936F005}" type="datetime1">
              <a:rPr lang="en-US" smtClean="0"/>
              <a:t>3/10/2022</a:t>
            </a:fld>
            <a:endParaRPr lang="en-US"/>
          </a:p>
        </p:txBody>
      </p:sp>
      <p:sp>
        <p:nvSpPr>
          <p:cNvPr id="5" name="Footer Placeholder 4"/>
          <p:cNvSpPr>
            <a:spLocks noGrp="1"/>
          </p:cNvSpPr>
          <p:nvPr>
            <p:ph type="ftr" sz="quarter" idx="11"/>
          </p:nvPr>
        </p:nvSpPr>
        <p:spPr/>
        <p:txBody>
          <a:bodyPr/>
          <a:lstStyle/>
          <a:p>
            <a:r>
              <a:rPr lang="en-US"/>
              <a:t>Oregon Office of Emergency Management</a:t>
            </a:r>
          </a:p>
        </p:txBody>
      </p:sp>
      <p:sp>
        <p:nvSpPr>
          <p:cNvPr id="6" name="Slide Number Placeholder 5"/>
          <p:cNvSpPr>
            <a:spLocks noGrp="1"/>
          </p:cNvSpPr>
          <p:nvPr>
            <p:ph type="sldNum" sz="quarter" idx="12"/>
          </p:nvPr>
        </p:nvSpPr>
        <p:spPr/>
        <p:txBody>
          <a:bodyPr/>
          <a:lstStyle/>
          <a:p>
            <a:fld id="{BCE5E653-18A1-46D2-81E8-0DEC620809E2}"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02157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no logo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83227"/>
            <a:ext cx="10972800" cy="4673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836BB4-3D72-44B0-AA2D-2043C172C293}" type="datetime1">
              <a:rPr lang="en-US" smtClean="0"/>
              <a:t>3/10/2022</a:t>
            </a:fld>
            <a:endParaRPr lang="en-US"/>
          </a:p>
        </p:txBody>
      </p:sp>
      <p:sp>
        <p:nvSpPr>
          <p:cNvPr id="5" name="Footer Placeholder 4"/>
          <p:cNvSpPr>
            <a:spLocks noGrp="1"/>
          </p:cNvSpPr>
          <p:nvPr>
            <p:ph type="ftr" sz="quarter" idx="11"/>
          </p:nvPr>
        </p:nvSpPr>
        <p:spPr/>
        <p:txBody>
          <a:bodyPr/>
          <a:lstStyle/>
          <a:p>
            <a:r>
              <a:rPr lang="en-US"/>
              <a:t>Oregon Office of Emergency Management</a:t>
            </a:r>
          </a:p>
        </p:txBody>
      </p:sp>
      <p:sp>
        <p:nvSpPr>
          <p:cNvPr id="6" name="Slide Number Placeholder 5"/>
          <p:cNvSpPr>
            <a:spLocks noGrp="1"/>
          </p:cNvSpPr>
          <p:nvPr>
            <p:ph type="sldNum" sz="quarter" idx="12"/>
          </p:nvPr>
        </p:nvSpPr>
        <p:spPr/>
        <p:txBody>
          <a:bodyPr/>
          <a:lstStyle/>
          <a:p>
            <a:fld id="{BCE5E653-18A1-46D2-81E8-0DEC620809E2}" type="slidenum">
              <a:rPr lang="en-US" smtClean="0"/>
              <a:t>‹#›</a:t>
            </a:fld>
            <a:endParaRPr lang="en-US"/>
          </a:p>
        </p:txBody>
      </p:sp>
      <p:sp>
        <p:nvSpPr>
          <p:cNvPr id="7" name="Title 6"/>
          <p:cNvSpPr>
            <a:spLocks noGrp="1"/>
          </p:cNvSpPr>
          <p:nvPr>
            <p:ph type="title"/>
          </p:nvPr>
        </p:nvSpPr>
        <p:spPr>
          <a:xfrm>
            <a:off x="609600" y="346911"/>
            <a:ext cx="10972800" cy="1181638"/>
          </a:xfrm>
        </p:spPr>
        <p:txBody>
          <a:bodyPr/>
          <a:lstStyle/>
          <a:p>
            <a:r>
              <a:rPr lang="en-US"/>
              <a:t>Click to edit Master title style</a:t>
            </a:r>
            <a:endParaRPr lang="en-US" dirty="0"/>
          </a:p>
        </p:txBody>
      </p:sp>
      <p:cxnSp>
        <p:nvCxnSpPr>
          <p:cNvPr id="8" name="Straight Connector 7"/>
          <p:cNvCxnSpPr/>
          <p:nvPr userDrawn="1"/>
        </p:nvCxnSpPr>
        <p:spPr>
          <a:xfrm>
            <a:off x="609600" y="1605887"/>
            <a:ext cx="10972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2915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3" y="0"/>
            <a:ext cx="12203043" cy="2058876"/>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3" y="254154"/>
            <a:ext cx="1883860" cy="1412895"/>
          </a:xfrm>
          <a:prstGeom prst="rect">
            <a:avLst/>
          </a:prstGeom>
        </p:spPr>
      </p:pic>
      <p:sp>
        <p:nvSpPr>
          <p:cNvPr id="3" name="Text Placeholder 2"/>
          <p:cNvSpPr>
            <a:spLocks noGrp="1"/>
          </p:cNvSpPr>
          <p:nvPr>
            <p:ph type="body" idx="1"/>
          </p:nvPr>
        </p:nvSpPr>
        <p:spPr>
          <a:xfrm>
            <a:off x="963084" y="2614388"/>
            <a:ext cx="10363200" cy="1500187"/>
          </a:xfrm>
        </p:spPr>
        <p:txBody>
          <a:bodyPr anchor="b"/>
          <a:lstStyle>
            <a:lvl1pPr marL="0" indent="0">
              <a:buNone/>
              <a:defRPr sz="1500">
                <a:solidFill>
                  <a:schemeClr val="tx1">
                    <a:tint val="75000"/>
                  </a:schemeClr>
                </a:solidFill>
              </a:defRPr>
            </a:lvl1pPr>
            <a:lvl2pPr marL="342883" indent="0">
              <a:buNone/>
              <a:defRPr sz="1351">
                <a:solidFill>
                  <a:schemeClr val="tx1">
                    <a:tint val="75000"/>
                  </a:schemeClr>
                </a:solidFill>
              </a:defRPr>
            </a:lvl2pPr>
            <a:lvl3pPr marL="685766" indent="0">
              <a:buNone/>
              <a:defRPr sz="1200">
                <a:solidFill>
                  <a:schemeClr val="tx1">
                    <a:tint val="75000"/>
                  </a:schemeClr>
                </a:solidFill>
              </a:defRPr>
            </a:lvl3pPr>
            <a:lvl4pPr marL="1028649" indent="0">
              <a:buNone/>
              <a:defRPr sz="1051">
                <a:solidFill>
                  <a:schemeClr val="tx1">
                    <a:tint val="75000"/>
                  </a:schemeClr>
                </a:solidFill>
              </a:defRPr>
            </a:lvl4pPr>
            <a:lvl5pPr marL="1371532" indent="0">
              <a:buNone/>
              <a:defRPr sz="1051">
                <a:solidFill>
                  <a:schemeClr val="tx1">
                    <a:tint val="75000"/>
                  </a:schemeClr>
                </a:solidFill>
              </a:defRPr>
            </a:lvl5pPr>
            <a:lvl6pPr marL="1714414" indent="0">
              <a:buNone/>
              <a:defRPr sz="1051">
                <a:solidFill>
                  <a:schemeClr val="tx1">
                    <a:tint val="75000"/>
                  </a:schemeClr>
                </a:solidFill>
              </a:defRPr>
            </a:lvl6pPr>
            <a:lvl7pPr marL="2057297" indent="0">
              <a:buNone/>
              <a:defRPr sz="1051">
                <a:solidFill>
                  <a:schemeClr val="tx1">
                    <a:tint val="75000"/>
                  </a:schemeClr>
                </a:solidFill>
              </a:defRPr>
            </a:lvl7pPr>
            <a:lvl8pPr marL="2400180" indent="0">
              <a:buNone/>
              <a:defRPr sz="1051">
                <a:solidFill>
                  <a:schemeClr val="tx1">
                    <a:tint val="75000"/>
                  </a:schemeClr>
                </a:solidFill>
              </a:defRPr>
            </a:lvl8pPr>
            <a:lvl9pPr marL="2743063" indent="0">
              <a:buNone/>
              <a:defRPr sz="1051">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p>
            <a:fld id="{80FCB6A1-D82F-4DC7-A81B-56ACF69AE144}" type="datetime1">
              <a:rPr lang="en-US" smtClean="0"/>
              <a:t>3/10/2022</a:t>
            </a:fld>
            <a:endParaRPr lang="en-US"/>
          </a:p>
        </p:txBody>
      </p:sp>
      <p:sp>
        <p:nvSpPr>
          <p:cNvPr id="10" name="Footer Placeholder 9"/>
          <p:cNvSpPr>
            <a:spLocks noGrp="1"/>
          </p:cNvSpPr>
          <p:nvPr>
            <p:ph type="ftr" sz="quarter" idx="11"/>
          </p:nvPr>
        </p:nvSpPr>
        <p:spPr/>
        <p:txBody>
          <a:bodyPr/>
          <a:lstStyle/>
          <a:p>
            <a:r>
              <a:rPr lang="en-US"/>
              <a:t>Oregon Office of Emergency Management</a:t>
            </a:r>
          </a:p>
        </p:txBody>
      </p:sp>
      <p:sp>
        <p:nvSpPr>
          <p:cNvPr id="11" name="Slide Number Placeholder 10"/>
          <p:cNvSpPr>
            <a:spLocks noGrp="1"/>
          </p:cNvSpPr>
          <p:nvPr>
            <p:ph type="sldNum" sz="quarter" idx="12"/>
          </p:nvPr>
        </p:nvSpPr>
        <p:spPr/>
        <p:txBody>
          <a:bodyPr/>
          <a:lstStyle/>
          <a:p>
            <a:fld id="{BCE5E653-18A1-46D2-81E8-0DEC620809E2}" type="slidenum">
              <a:rPr lang="en-US" smtClean="0"/>
              <a:t>‹#›</a:t>
            </a:fld>
            <a:endParaRPr lang="en-US"/>
          </a:p>
        </p:txBody>
      </p:sp>
      <p:sp>
        <p:nvSpPr>
          <p:cNvPr id="15" name="Text Placeholder 14"/>
          <p:cNvSpPr>
            <a:spLocks noGrp="1"/>
          </p:cNvSpPr>
          <p:nvPr>
            <p:ph type="body" sz="quarter" idx="13"/>
          </p:nvPr>
        </p:nvSpPr>
        <p:spPr>
          <a:xfrm>
            <a:off x="963613" y="4114577"/>
            <a:ext cx="10363200" cy="1331913"/>
          </a:xfrm>
        </p:spPr>
        <p:txBody>
          <a:bodyPr>
            <a:noAutofit/>
          </a:bodyPr>
          <a:lstStyle>
            <a:lvl1pPr marL="0" indent="0">
              <a:buFontTx/>
              <a:buNone/>
              <a:defRPr sz="3300" b="1">
                <a:solidFill>
                  <a:schemeClr val="tx2"/>
                </a:solidFill>
                <a:latin typeface="+mj-lt"/>
              </a:defRPr>
            </a:lvl1pPr>
            <a:lvl2pPr marL="342883" indent="0">
              <a:buFontTx/>
              <a:buNone/>
              <a:defRPr sz="3300" b="1">
                <a:solidFill>
                  <a:schemeClr val="tx2"/>
                </a:solidFill>
                <a:latin typeface="+mj-lt"/>
              </a:defRPr>
            </a:lvl2pPr>
            <a:lvl3pPr marL="685766" indent="0">
              <a:buFontTx/>
              <a:buNone/>
              <a:defRPr sz="3300" b="1">
                <a:solidFill>
                  <a:schemeClr val="tx2"/>
                </a:solidFill>
                <a:latin typeface="+mj-lt"/>
              </a:defRPr>
            </a:lvl3pPr>
            <a:lvl4pPr marL="1028649" indent="0">
              <a:buFontTx/>
              <a:buNone/>
              <a:defRPr sz="3300" b="1">
                <a:solidFill>
                  <a:schemeClr val="tx2"/>
                </a:solidFill>
                <a:latin typeface="+mj-lt"/>
              </a:defRPr>
            </a:lvl4pPr>
            <a:lvl5pPr marL="1371532" indent="0">
              <a:buFontTx/>
              <a:buNone/>
              <a:defRPr sz="3300" b="1">
                <a:solidFill>
                  <a:schemeClr val="tx2"/>
                </a:solidFill>
                <a:latin typeface="+mj-lt"/>
              </a:defRPr>
            </a:lvl5pPr>
          </a:lstStyle>
          <a:p>
            <a:pPr lvl="0"/>
            <a:r>
              <a:rPr lang="en-US"/>
              <a:t>Click to edit Master text styles</a:t>
            </a:r>
          </a:p>
        </p:txBody>
      </p:sp>
      <p:sp>
        <p:nvSpPr>
          <p:cNvPr id="24" name="Text Box 4"/>
          <p:cNvSpPr txBox="1">
            <a:spLocks noChangeArrowheads="1"/>
          </p:cNvSpPr>
          <p:nvPr userDrawn="1"/>
        </p:nvSpPr>
        <p:spPr bwMode="auto">
          <a:xfrm>
            <a:off x="2147359" y="555512"/>
            <a:ext cx="7897284" cy="790155"/>
          </a:xfrm>
          <a:prstGeom prst="rect">
            <a:avLst/>
          </a:prstGeom>
          <a:noFill/>
          <a:ln>
            <a:noFill/>
          </a:ln>
          <a:effectLst>
            <a:outerShdw blurRad="50800" dist="38100" dir="5400000" algn="t" rotWithShape="0">
              <a:prstClr val="black">
                <a:alpha val="1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1" rIns="68580" bIns="34291" anchor="t" anchorCtr="0" upright="1">
            <a:spAutoFit/>
          </a:bodyPr>
          <a:lstStyle/>
          <a:p>
            <a:pPr marL="0" marR="0" algn="ctr">
              <a:lnSpc>
                <a:spcPct val="80000"/>
              </a:lnSpc>
              <a:spcBef>
                <a:spcPts val="0"/>
              </a:spcBef>
              <a:spcAft>
                <a:spcPts val="225"/>
              </a:spcAft>
              <a:tabLst>
                <a:tab pos="0" algn="l"/>
              </a:tabLst>
            </a:pPr>
            <a:r>
              <a:rPr lang="en-US" sz="2800" b="1" cap="small" spc="375" baseline="0" dirty="0">
                <a:solidFill>
                  <a:srgbClr val="FFFFFF"/>
                </a:solidFill>
                <a:effectLst>
                  <a:outerShdw dist="50800" dir="5400000" algn="t">
                    <a:srgbClr val="000000">
                      <a:alpha val="40000"/>
                    </a:srgbClr>
                  </a:outerShdw>
                </a:effectLst>
                <a:latin typeface="Arial" panose="020B0604020202020204" pitchFamily="34" charset="0"/>
                <a:ea typeface="Calibri" panose="020F0502020204030204" pitchFamily="34" charset="0"/>
                <a:cs typeface="Times New Roman" panose="02020603050405020304" pitchFamily="18" charset="0"/>
              </a:rPr>
              <a:t>Oregon Office of</a:t>
            </a:r>
            <a:endParaRPr lang="en-US" sz="2800" spc="375"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80000"/>
              </a:lnSpc>
              <a:spcBef>
                <a:spcPts val="0"/>
              </a:spcBef>
              <a:spcAft>
                <a:spcPts val="225"/>
              </a:spcAft>
              <a:tabLst>
                <a:tab pos="0" algn="l"/>
              </a:tabLst>
            </a:pPr>
            <a:r>
              <a:rPr lang="en-US" sz="2800" b="1" cap="small" spc="375" baseline="0" dirty="0">
                <a:solidFill>
                  <a:srgbClr val="FFFFFF"/>
                </a:solidFill>
                <a:effectLst>
                  <a:outerShdw dist="50800" dir="5400000" algn="t">
                    <a:srgbClr val="000000">
                      <a:alpha val="40000"/>
                    </a:srgbClr>
                  </a:outerShdw>
                </a:effectLst>
                <a:latin typeface="Arial" panose="020B0604020202020204" pitchFamily="34" charset="0"/>
                <a:ea typeface="Calibri" panose="020F0502020204030204" pitchFamily="34" charset="0"/>
                <a:cs typeface="Times New Roman" panose="02020603050405020304" pitchFamily="18" charset="0"/>
              </a:rPr>
              <a:t>Emergency Management</a:t>
            </a:r>
            <a:endParaRPr lang="en-US" sz="2800" spc="375" baseline="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16233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Header - no masthead">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E649D69C-5AF1-4F4B-B71C-28F84D911379}" type="datetime1">
              <a:rPr lang="en-US" smtClean="0"/>
              <a:t>3/10/2022</a:t>
            </a:fld>
            <a:endParaRPr lang="en-US"/>
          </a:p>
        </p:txBody>
      </p:sp>
      <p:sp>
        <p:nvSpPr>
          <p:cNvPr id="10" name="Footer Placeholder 9"/>
          <p:cNvSpPr>
            <a:spLocks noGrp="1"/>
          </p:cNvSpPr>
          <p:nvPr>
            <p:ph type="ftr" sz="quarter" idx="11"/>
          </p:nvPr>
        </p:nvSpPr>
        <p:spPr/>
        <p:txBody>
          <a:bodyPr/>
          <a:lstStyle/>
          <a:p>
            <a:r>
              <a:rPr lang="en-US"/>
              <a:t>Oregon Office of Emergency Management</a:t>
            </a:r>
          </a:p>
        </p:txBody>
      </p:sp>
      <p:sp>
        <p:nvSpPr>
          <p:cNvPr id="11" name="Slide Number Placeholder 10"/>
          <p:cNvSpPr>
            <a:spLocks noGrp="1"/>
          </p:cNvSpPr>
          <p:nvPr>
            <p:ph type="sldNum" sz="quarter" idx="12"/>
          </p:nvPr>
        </p:nvSpPr>
        <p:spPr/>
        <p:txBody>
          <a:bodyPr/>
          <a:lstStyle/>
          <a:p>
            <a:fld id="{BCE5E653-18A1-46D2-81E8-0DEC620809E2}" type="slidenum">
              <a:rPr lang="en-US" smtClean="0"/>
              <a:t>‹#›</a:t>
            </a:fld>
            <a:endParaRPr lang="en-US"/>
          </a:p>
        </p:txBody>
      </p:sp>
      <p:sp>
        <p:nvSpPr>
          <p:cNvPr id="12" name="Title 11"/>
          <p:cNvSpPr>
            <a:spLocks noGrp="1"/>
          </p:cNvSpPr>
          <p:nvPr>
            <p:ph type="title"/>
          </p:nvPr>
        </p:nvSpPr>
        <p:spPr/>
        <p:txBody>
          <a:bodyPr/>
          <a:lstStyle/>
          <a:p>
            <a:r>
              <a:rPr lang="en-US"/>
              <a:t>Click to edit Master title style</a:t>
            </a:r>
          </a:p>
        </p:txBody>
      </p:sp>
      <p:sp>
        <p:nvSpPr>
          <p:cNvPr id="14" name="Text Placeholder 2"/>
          <p:cNvSpPr>
            <a:spLocks noGrp="1"/>
          </p:cNvSpPr>
          <p:nvPr>
            <p:ph type="body" idx="14"/>
          </p:nvPr>
        </p:nvSpPr>
        <p:spPr>
          <a:xfrm>
            <a:off x="963084" y="1712799"/>
            <a:ext cx="10363200" cy="3016435"/>
          </a:xfrm>
        </p:spPr>
        <p:txBody>
          <a:bodyPr anchor="b"/>
          <a:lstStyle>
            <a:lvl1pPr marL="0" indent="0">
              <a:buNone/>
              <a:defRPr sz="1500">
                <a:solidFill>
                  <a:schemeClr val="tx1">
                    <a:tint val="75000"/>
                  </a:schemeClr>
                </a:solidFill>
              </a:defRPr>
            </a:lvl1pPr>
            <a:lvl2pPr marL="342883" indent="0">
              <a:buNone/>
              <a:defRPr sz="1351">
                <a:solidFill>
                  <a:schemeClr val="tx1">
                    <a:tint val="75000"/>
                  </a:schemeClr>
                </a:solidFill>
              </a:defRPr>
            </a:lvl2pPr>
            <a:lvl3pPr marL="685766" indent="0">
              <a:buNone/>
              <a:defRPr sz="1200">
                <a:solidFill>
                  <a:schemeClr val="tx1">
                    <a:tint val="75000"/>
                  </a:schemeClr>
                </a:solidFill>
              </a:defRPr>
            </a:lvl3pPr>
            <a:lvl4pPr marL="1028649" indent="0">
              <a:buNone/>
              <a:defRPr sz="1051">
                <a:solidFill>
                  <a:schemeClr val="tx1">
                    <a:tint val="75000"/>
                  </a:schemeClr>
                </a:solidFill>
              </a:defRPr>
            </a:lvl4pPr>
            <a:lvl5pPr marL="1371532" indent="0">
              <a:buNone/>
              <a:defRPr sz="1051">
                <a:solidFill>
                  <a:schemeClr val="tx1">
                    <a:tint val="75000"/>
                  </a:schemeClr>
                </a:solidFill>
              </a:defRPr>
            </a:lvl5pPr>
            <a:lvl6pPr marL="1714414" indent="0">
              <a:buNone/>
              <a:defRPr sz="1051">
                <a:solidFill>
                  <a:schemeClr val="tx1">
                    <a:tint val="75000"/>
                  </a:schemeClr>
                </a:solidFill>
              </a:defRPr>
            </a:lvl6pPr>
            <a:lvl7pPr marL="2057297" indent="0">
              <a:buNone/>
              <a:defRPr sz="1051">
                <a:solidFill>
                  <a:schemeClr val="tx1">
                    <a:tint val="75000"/>
                  </a:schemeClr>
                </a:solidFill>
              </a:defRPr>
            </a:lvl7pPr>
            <a:lvl8pPr marL="2400180" indent="0">
              <a:buNone/>
              <a:defRPr sz="1051">
                <a:solidFill>
                  <a:schemeClr val="tx1">
                    <a:tint val="75000"/>
                  </a:schemeClr>
                </a:solidFill>
              </a:defRPr>
            </a:lvl8pPr>
            <a:lvl9pPr marL="2743063" indent="0">
              <a:buNone/>
              <a:defRPr sz="1051">
                <a:solidFill>
                  <a:schemeClr val="tx1">
                    <a:tint val="75000"/>
                  </a:schemeClr>
                </a:solidFill>
              </a:defRPr>
            </a:lvl9pPr>
          </a:lstStyle>
          <a:p>
            <a:pPr lvl="0"/>
            <a:r>
              <a:rPr lang="en-US"/>
              <a:t>Click to edit Master text styles</a:t>
            </a:r>
          </a:p>
        </p:txBody>
      </p:sp>
      <p:sp>
        <p:nvSpPr>
          <p:cNvPr id="16" name="Text Placeholder 14"/>
          <p:cNvSpPr>
            <a:spLocks noGrp="1"/>
          </p:cNvSpPr>
          <p:nvPr>
            <p:ph type="body" sz="quarter" idx="15"/>
          </p:nvPr>
        </p:nvSpPr>
        <p:spPr>
          <a:xfrm>
            <a:off x="963613" y="4729236"/>
            <a:ext cx="10363200" cy="1331913"/>
          </a:xfrm>
        </p:spPr>
        <p:txBody>
          <a:bodyPr>
            <a:noAutofit/>
          </a:bodyPr>
          <a:lstStyle>
            <a:lvl1pPr marL="0" indent="0">
              <a:buFontTx/>
              <a:buNone/>
              <a:defRPr sz="3300" b="1">
                <a:solidFill>
                  <a:schemeClr val="tx2"/>
                </a:solidFill>
                <a:latin typeface="+mj-lt"/>
              </a:defRPr>
            </a:lvl1pPr>
            <a:lvl2pPr marL="342883" indent="0">
              <a:buFontTx/>
              <a:buNone/>
              <a:defRPr sz="3300" b="1">
                <a:solidFill>
                  <a:schemeClr val="tx2"/>
                </a:solidFill>
                <a:latin typeface="+mj-lt"/>
              </a:defRPr>
            </a:lvl2pPr>
            <a:lvl3pPr marL="685766" indent="0">
              <a:buFontTx/>
              <a:buNone/>
              <a:defRPr sz="3300" b="1">
                <a:solidFill>
                  <a:schemeClr val="tx2"/>
                </a:solidFill>
                <a:latin typeface="+mj-lt"/>
              </a:defRPr>
            </a:lvl3pPr>
            <a:lvl4pPr marL="1028649" indent="0">
              <a:buFontTx/>
              <a:buNone/>
              <a:defRPr sz="3300" b="1">
                <a:solidFill>
                  <a:schemeClr val="tx2"/>
                </a:solidFill>
                <a:latin typeface="+mj-lt"/>
              </a:defRPr>
            </a:lvl4pPr>
            <a:lvl5pPr marL="1371532" indent="0">
              <a:buFontTx/>
              <a:buNone/>
              <a:defRPr sz="3300" b="1">
                <a:solidFill>
                  <a:schemeClr val="tx2"/>
                </a:solidFill>
                <a:latin typeface="+mj-lt"/>
              </a:defRPr>
            </a:lvl5pPr>
          </a:lstStyle>
          <a:p>
            <a:pPr lvl="0"/>
            <a:r>
              <a:rPr lang="en-US"/>
              <a:t>Click to edit Master text styles</a:t>
            </a:r>
          </a:p>
        </p:txBody>
      </p:sp>
    </p:spTree>
    <p:extLst>
      <p:ext uri="{BB962C8B-B14F-4D97-AF65-F5344CB8AC3E}">
        <p14:creationId xmlns:p14="http://schemas.microsoft.com/office/powerpoint/2010/main" val="18604178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19623"/>
            <a:ext cx="5384800" cy="4554853"/>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719623"/>
            <a:ext cx="5384800" cy="4554853"/>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55FE7B-5FDA-4686-A247-543CA76127CB}" type="datetime1">
              <a:rPr lang="en-US" smtClean="0"/>
              <a:t>3/10/2022</a:t>
            </a:fld>
            <a:endParaRPr lang="en-US"/>
          </a:p>
        </p:txBody>
      </p:sp>
      <p:sp>
        <p:nvSpPr>
          <p:cNvPr id="6" name="Footer Placeholder 5"/>
          <p:cNvSpPr>
            <a:spLocks noGrp="1"/>
          </p:cNvSpPr>
          <p:nvPr>
            <p:ph type="ftr" sz="quarter" idx="11"/>
          </p:nvPr>
        </p:nvSpPr>
        <p:spPr/>
        <p:txBody>
          <a:bodyPr/>
          <a:lstStyle/>
          <a:p>
            <a:r>
              <a:rPr lang="en-US"/>
              <a:t>Oregon Office of Emergency Management</a:t>
            </a:r>
          </a:p>
        </p:txBody>
      </p:sp>
      <p:sp>
        <p:nvSpPr>
          <p:cNvPr id="7" name="Slide Number Placeholder 6"/>
          <p:cNvSpPr>
            <a:spLocks noGrp="1"/>
          </p:cNvSpPr>
          <p:nvPr>
            <p:ph type="sldNum" sz="quarter" idx="12"/>
          </p:nvPr>
        </p:nvSpPr>
        <p:spPr/>
        <p:txBody>
          <a:bodyPr/>
          <a:lstStyle/>
          <a:p>
            <a:fld id="{BCE5E653-18A1-46D2-81E8-0DEC620809E2}" type="slidenum">
              <a:rPr lang="en-US" smtClean="0"/>
              <a:t>‹#›</a:t>
            </a:fld>
            <a:endParaRPr lang="en-US"/>
          </a:p>
        </p:txBody>
      </p:sp>
    </p:spTree>
    <p:extLst>
      <p:ext uri="{BB962C8B-B14F-4D97-AF65-F5344CB8AC3E}">
        <p14:creationId xmlns:p14="http://schemas.microsoft.com/office/powerpoint/2010/main" val="3080924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and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038600" y="6314021"/>
            <a:ext cx="4114800" cy="366183"/>
          </a:xfrm>
          <a:prstGeom prst="rect">
            <a:avLst/>
          </a:prstGeom>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pPr>
              <a:defRPr/>
            </a:pPr>
            <a:fld id="{4B5DD9F8-2BCB-4728-BDF0-C2DD10FAFF82}" type="slidenum">
              <a:rPr lang="en-US" smtClean="0"/>
              <a:pPr>
                <a:defRPr/>
              </a:pPr>
              <a:t>‹#›</a:t>
            </a:fld>
            <a:endParaRPr lang="en-US" dirty="0"/>
          </a:p>
        </p:txBody>
      </p:sp>
      <p:sp>
        <p:nvSpPr>
          <p:cNvPr id="5" name="Title 1"/>
          <p:cNvSpPr txBox="1">
            <a:spLocks/>
          </p:cNvSpPr>
          <p:nvPr/>
        </p:nvSpPr>
        <p:spPr bwMode="auto">
          <a:xfrm>
            <a:off x="609610" y="273052"/>
            <a:ext cx="4011084" cy="116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400" b="1">
                <a:solidFill>
                  <a:srgbClr val="002F80"/>
                </a:solidFill>
                <a:latin typeface="+mj-lt"/>
                <a:ea typeface="+mj-ea"/>
                <a:cs typeface="+mj-cs"/>
              </a:defRPr>
            </a:lvl1pPr>
            <a:lvl2pPr algn="l" rtl="0" eaLnBrk="1" fontAlgn="base" hangingPunct="1">
              <a:spcBef>
                <a:spcPct val="0"/>
              </a:spcBef>
              <a:spcAft>
                <a:spcPct val="0"/>
              </a:spcAft>
              <a:defRPr sz="4200">
                <a:solidFill>
                  <a:srgbClr val="000063"/>
                </a:solidFill>
                <a:latin typeface="Times New Roman" charset="0"/>
              </a:defRPr>
            </a:lvl2pPr>
            <a:lvl3pPr algn="l" rtl="0" eaLnBrk="1" fontAlgn="base" hangingPunct="1">
              <a:spcBef>
                <a:spcPct val="0"/>
              </a:spcBef>
              <a:spcAft>
                <a:spcPct val="0"/>
              </a:spcAft>
              <a:defRPr sz="4200">
                <a:solidFill>
                  <a:srgbClr val="000063"/>
                </a:solidFill>
                <a:latin typeface="Times New Roman" charset="0"/>
              </a:defRPr>
            </a:lvl3pPr>
            <a:lvl4pPr algn="l" rtl="0" eaLnBrk="1" fontAlgn="base" hangingPunct="1">
              <a:spcBef>
                <a:spcPct val="0"/>
              </a:spcBef>
              <a:spcAft>
                <a:spcPct val="0"/>
              </a:spcAft>
              <a:defRPr sz="4200">
                <a:solidFill>
                  <a:srgbClr val="000063"/>
                </a:solidFill>
                <a:latin typeface="Times New Roman" charset="0"/>
              </a:defRPr>
            </a:lvl4pPr>
            <a:lvl5pPr algn="l" rtl="0" eaLnBrk="1" fontAlgn="base" hangingPunct="1">
              <a:spcBef>
                <a:spcPct val="0"/>
              </a:spcBef>
              <a:spcAft>
                <a:spcPct val="0"/>
              </a:spcAft>
              <a:defRPr sz="4200">
                <a:solidFill>
                  <a:srgbClr val="000063"/>
                </a:solidFill>
                <a:latin typeface="Times New Roman" charset="0"/>
              </a:defRPr>
            </a:lvl5pPr>
            <a:lvl6pPr marL="457200" algn="l" rtl="0" eaLnBrk="1" fontAlgn="base" hangingPunct="1">
              <a:spcBef>
                <a:spcPct val="0"/>
              </a:spcBef>
              <a:spcAft>
                <a:spcPct val="0"/>
              </a:spcAft>
              <a:defRPr sz="4200">
                <a:solidFill>
                  <a:srgbClr val="000063"/>
                </a:solidFill>
                <a:latin typeface="Times New Roman" charset="0"/>
              </a:defRPr>
            </a:lvl6pPr>
            <a:lvl7pPr marL="914400" algn="l" rtl="0" eaLnBrk="1" fontAlgn="base" hangingPunct="1">
              <a:spcBef>
                <a:spcPct val="0"/>
              </a:spcBef>
              <a:spcAft>
                <a:spcPct val="0"/>
              </a:spcAft>
              <a:defRPr sz="4200">
                <a:solidFill>
                  <a:srgbClr val="000063"/>
                </a:solidFill>
                <a:latin typeface="Times New Roman" charset="0"/>
              </a:defRPr>
            </a:lvl7pPr>
            <a:lvl8pPr marL="1371600" algn="l" rtl="0" eaLnBrk="1" fontAlgn="base" hangingPunct="1">
              <a:spcBef>
                <a:spcPct val="0"/>
              </a:spcBef>
              <a:spcAft>
                <a:spcPct val="0"/>
              </a:spcAft>
              <a:defRPr sz="4200">
                <a:solidFill>
                  <a:srgbClr val="000063"/>
                </a:solidFill>
                <a:latin typeface="Times New Roman" charset="0"/>
              </a:defRPr>
            </a:lvl8pPr>
            <a:lvl9pPr marL="1828800" algn="l" rtl="0" eaLnBrk="1" fontAlgn="base" hangingPunct="1">
              <a:spcBef>
                <a:spcPct val="0"/>
              </a:spcBef>
              <a:spcAft>
                <a:spcPct val="0"/>
              </a:spcAft>
              <a:defRPr sz="4200">
                <a:solidFill>
                  <a:srgbClr val="000063"/>
                </a:solidFill>
                <a:latin typeface="Times New Roman" charset="0"/>
              </a:defRPr>
            </a:lvl9pPr>
          </a:lstStyle>
          <a:p>
            <a:r>
              <a:rPr lang="en-US" sz="2800" b="0" kern="0" dirty="0"/>
              <a:t>Click to edit Master title style</a:t>
            </a:r>
          </a:p>
        </p:txBody>
      </p:sp>
      <p:sp>
        <p:nvSpPr>
          <p:cNvPr id="6" name="Content Placeholder 2"/>
          <p:cNvSpPr>
            <a:spLocks noGrp="1"/>
          </p:cNvSpPr>
          <p:nvPr>
            <p:ph idx="1" hasCustomPrompt="1"/>
          </p:nvPr>
        </p:nvSpPr>
        <p:spPr>
          <a:xfrm>
            <a:off x="4766733" y="273057"/>
            <a:ext cx="6815667" cy="5853113"/>
          </a:xfrm>
          <a:prstGeom prst="rect">
            <a:avLst/>
          </a:prstGeom>
        </p:spPr>
        <p:txBody>
          <a:bodyPr/>
          <a:lstStyle>
            <a:lvl1pPr>
              <a:defRPr sz="2200">
                <a:solidFill>
                  <a:srgbClr val="333333"/>
                </a:solidFill>
              </a:defRPr>
            </a:lvl1pPr>
            <a:lvl2pPr marL="571486" indent="-223833">
              <a:buFont typeface="Arial" panose="020B0604020202020204" pitchFamily="34" charset="0"/>
              <a:buChar char="•"/>
              <a:defRPr sz="2000">
                <a:solidFill>
                  <a:srgbClr val="333333"/>
                </a:solidFill>
              </a:defRPr>
            </a:lvl2pPr>
            <a:lvl3pPr marL="909616" indent="-222245">
              <a:buFont typeface="Arial" panose="020B0604020202020204" pitchFamily="34" charset="0"/>
              <a:buChar char="−"/>
              <a:defRPr sz="1800">
                <a:solidFill>
                  <a:srgbClr val="333333"/>
                </a:solidFill>
              </a:defRPr>
            </a:lvl3pPr>
            <a:lvl4pPr marL="1258857" indent="-231769">
              <a:buFont typeface="Wingdings" panose="05000000000000000000" pitchFamily="2" charset="2"/>
              <a:buChar char="ü"/>
              <a:defRPr sz="1600">
                <a:solidFill>
                  <a:srgbClr val="333333"/>
                </a:solidFill>
              </a:defRPr>
            </a:lvl4pPr>
            <a:lvl5pPr>
              <a:defRPr sz="1400">
                <a:solidFill>
                  <a:srgbClr val="33333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3"/>
          <p:cNvSpPr>
            <a:spLocks noGrp="1"/>
          </p:cNvSpPr>
          <p:nvPr>
            <p:ph type="body" sz="half" idx="2"/>
          </p:nvPr>
        </p:nvSpPr>
        <p:spPr>
          <a:xfrm>
            <a:off x="609610" y="1435104"/>
            <a:ext cx="4011084" cy="4691063"/>
          </a:xfrm>
          <a:prstGeom prst="rect">
            <a:avLst/>
          </a:prstGeom>
        </p:spPr>
        <p:txBody>
          <a:bodyPr/>
          <a:lstStyle>
            <a:lvl1pPr marL="342891" indent="-342891">
              <a:buFont typeface="Wingdings" panose="05000000000000000000" pitchFamily="2" charset="2"/>
              <a:buChar char="§"/>
              <a:defRPr sz="2200">
                <a:solidFill>
                  <a:srgbClr val="333333"/>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2646012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740630"/>
            <a:ext cx="5386917" cy="63976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436126"/>
            <a:ext cx="5386917" cy="3838346"/>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3" y="1740630"/>
            <a:ext cx="5389033" cy="63976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436126"/>
            <a:ext cx="5389033" cy="3838346"/>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568713-6A22-4404-A28F-BA7C859FE7DE}" type="datetime1">
              <a:rPr lang="en-US" smtClean="0"/>
              <a:t>3/10/2022</a:t>
            </a:fld>
            <a:endParaRPr lang="en-US"/>
          </a:p>
        </p:txBody>
      </p:sp>
      <p:sp>
        <p:nvSpPr>
          <p:cNvPr id="8" name="Footer Placeholder 7"/>
          <p:cNvSpPr>
            <a:spLocks noGrp="1"/>
          </p:cNvSpPr>
          <p:nvPr>
            <p:ph type="ftr" sz="quarter" idx="11"/>
          </p:nvPr>
        </p:nvSpPr>
        <p:spPr/>
        <p:txBody>
          <a:bodyPr/>
          <a:lstStyle/>
          <a:p>
            <a:r>
              <a:rPr lang="en-US"/>
              <a:t>Oregon Office of Emergency Management</a:t>
            </a:r>
          </a:p>
        </p:txBody>
      </p:sp>
      <p:sp>
        <p:nvSpPr>
          <p:cNvPr id="9" name="Slide Number Placeholder 8"/>
          <p:cNvSpPr>
            <a:spLocks noGrp="1"/>
          </p:cNvSpPr>
          <p:nvPr>
            <p:ph type="sldNum" sz="quarter" idx="12"/>
          </p:nvPr>
        </p:nvSpPr>
        <p:spPr/>
        <p:txBody>
          <a:bodyPr/>
          <a:lstStyle/>
          <a:p>
            <a:fld id="{BCE5E653-18A1-46D2-81E8-0DEC620809E2}" type="slidenum">
              <a:rPr lang="en-US" smtClean="0"/>
              <a:t>‹#›</a:t>
            </a:fld>
            <a:endParaRPr lang="en-US"/>
          </a:p>
        </p:txBody>
      </p:sp>
    </p:spTree>
    <p:extLst>
      <p:ext uri="{BB962C8B-B14F-4D97-AF65-F5344CB8AC3E}">
        <p14:creationId xmlns:p14="http://schemas.microsoft.com/office/powerpoint/2010/main" val="24790663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5601" y="1712794"/>
            <a:ext cx="7416800" cy="453159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6" y="1712790"/>
            <a:ext cx="2844799" cy="4531600"/>
          </a:xfrm>
        </p:spPr>
        <p:txBody>
          <a:bodyPr>
            <a:normAutofit/>
          </a:bodyPr>
          <a:lstStyle>
            <a:lvl1pPr marL="0" indent="0">
              <a:buNone/>
              <a:defRPr sz="1800" b="1"/>
            </a:lvl1pPr>
            <a:lvl2pPr marL="342883" indent="0">
              <a:buNone/>
              <a:defRPr sz="900"/>
            </a:lvl2pPr>
            <a:lvl3pPr marL="685766" indent="0">
              <a:buNone/>
              <a:defRPr sz="751"/>
            </a:lvl3pPr>
            <a:lvl4pPr marL="1028649" indent="0">
              <a:buNone/>
              <a:defRPr sz="675"/>
            </a:lvl4pPr>
            <a:lvl5pPr marL="1371532" indent="0">
              <a:buNone/>
              <a:defRPr sz="675"/>
            </a:lvl5pPr>
            <a:lvl6pPr marL="1714414" indent="0">
              <a:buNone/>
              <a:defRPr sz="675"/>
            </a:lvl6pPr>
            <a:lvl7pPr marL="2057297" indent="0">
              <a:buNone/>
              <a:defRPr sz="675"/>
            </a:lvl7pPr>
            <a:lvl8pPr marL="2400180" indent="0">
              <a:buNone/>
              <a:defRPr sz="675"/>
            </a:lvl8pPr>
            <a:lvl9pPr marL="2743063"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A05BCB0-AA93-4DEE-B5E8-8E7660064E69}" type="datetime1">
              <a:rPr lang="en-US" smtClean="0"/>
              <a:t>3/10/2022</a:t>
            </a:fld>
            <a:endParaRPr lang="en-US"/>
          </a:p>
        </p:txBody>
      </p:sp>
      <p:sp>
        <p:nvSpPr>
          <p:cNvPr id="6" name="Footer Placeholder 5"/>
          <p:cNvSpPr>
            <a:spLocks noGrp="1"/>
          </p:cNvSpPr>
          <p:nvPr>
            <p:ph type="ftr" sz="quarter" idx="11"/>
          </p:nvPr>
        </p:nvSpPr>
        <p:spPr/>
        <p:txBody>
          <a:bodyPr/>
          <a:lstStyle/>
          <a:p>
            <a:r>
              <a:rPr lang="en-US"/>
              <a:t>Oregon Office of Emergency Management</a:t>
            </a:r>
          </a:p>
        </p:txBody>
      </p:sp>
      <p:sp>
        <p:nvSpPr>
          <p:cNvPr id="7" name="Slide Number Placeholder 6"/>
          <p:cNvSpPr>
            <a:spLocks noGrp="1"/>
          </p:cNvSpPr>
          <p:nvPr>
            <p:ph type="sldNum" sz="quarter" idx="12"/>
          </p:nvPr>
        </p:nvSpPr>
        <p:spPr/>
        <p:txBody>
          <a:bodyPr/>
          <a:lstStyle/>
          <a:p>
            <a:fld id="{BCE5E653-18A1-46D2-81E8-0DEC620809E2}"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48627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6" y="1712796"/>
            <a:ext cx="10972799" cy="4074397"/>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09606" y="5787196"/>
            <a:ext cx="10972799" cy="469233"/>
          </a:xfrm>
        </p:spPr>
        <p:txBody>
          <a:bodyPr/>
          <a:lstStyle>
            <a:lvl1pPr marL="0" indent="0">
              <a:buNone/>
              <a:defRPr sz="1051"/>
            </a:lvl1pPr>
            <a:lvl2pPr marL="342883" indent="0">
              <a:buNone/>
              <a:defRPr sz="900"/>
            </a:lvl2pPr>
            <a:lvl3pPr marL="685766" indent="0">
              <a:buNone/>
              <a:defRPr sz="751"/>
            </a:lvl3pPr>
            <a:lvl4pPr marL="1028649" indent="0">
              <a:buNone/>
              <a:defRPr sz="675"/>
            </a:lvl4pPr>
            <a:lvl5pPr marL="1371532" indent="0">
              <a:buNone/>
              <a:defRPr sz="675"/>
            </a:lvl5pPr>
            <a:lvl6pPr marL="1714414" indent="0">
              <a:buNone/>
              <a:defRPr sz="675"/>
            </a:lvl6pPr>
            <a:lvl7pPr marL="2057297" indent="0">
              <a:buNone/>
              <a:defRPr sz="675"/>
            </a:lvl7pPr>
            <a:lvl8pPr marL="2400180" indent="0">
              <a:buNone/>
              <a:defRPr sz="675"/>
            </a:lvl8pPr>
            <a:lvl9pPr marL="2743063"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D15232D-7E5D-4C59-8679-18122289952C}" type="datetime1">
              <a:rPr lang="en-US" smtClean="0"/>
              <a:t>3/10/2022</a:t>
            </a:fld>
            <a:endParaRPr lang="en-US"/>
          </a:p>
        </p:txBody>
      </p:sp>
      <p:sp>
        <p:nvSpPr>
          <p:cNvPr id="6" name="Footer Placeholder 5"/>
          <p:cNvSpPr>
            <a:spLocks noGrp="1"/>
          </p:cNvSpPr>
          <p:nvPr>
            <p:ph type="ftr" sz="quarter" idx="11"/>
          </p:nvPr>
        </p:nvSpPr>
        <p:spPr/>
        <p:txBody>
          <a:bodyPr/>
          <a:lstStyle/>
          <a:p>
            <a:r>
              <a:rPr lang="en-US"/>
              <a:t>Oregon Office of Emergency Management</a:t>
            </a:r>
          </a:p>
        </p:txBody>
      </p:sp>
      <p:sp>
        <p:nvSpPr>
          <p:cNvPr id="7" name="Slide Number Placeholder 6"/>
          <p:cNvSpPr>
            <a:spLocks noGrp="1"/>
          </p:cNvSpPr>
          <p:nvPr>
            <p:ph type="sldNum" sz="quarter" idx="12"/>
          </p:nvPr>
        </p:nvSpPr>
        <p:spPr/>
        <p:txBody>
          <a:bodyPr/>
          <a:lstStyle/>
          <a:p>
            <a:fld id="{BCE5E653-18A1-46D2-81E8-0DEC620809E2}"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615799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1705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 with masthea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3" y="0"/>
            <a:ext cx="12203043" cy="205887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3" y="254154"/>
            <a:ext cx="1883860" cy="1412895"/>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26836" y="254153"/>
            <a:ext cx="1855565" cy="1391674"/>
          </a:xfrm>
          <a:prstGeom prst="rect">
            <a:avLst/>
          </a:prstGeom>
        </p:spPr>
      </p:pic>
      <p:sp>
        <p:nvSpPr>
          <p:cNvPr id="5" name="Text Box 4"/>
          <p:cNvSpPr txBox="1">
            <a:spLocks noChangeArrowheads="1"/>
          </p:cNvSpPr>
          <p:nvPr userDrawn="1"/>
        </p:nvSpPr>
        <p:spPr bwMode="auto">
          <a:xfrm>
            <a:off x="2147359" y="555512"/>
            <a:ext cx="7897284" cy="790155"/>
          </a:xfrm>
          <a:prstGeom prst="rect">
            <a:avLst/>
          </a:prstGeom>
          <a:noFill/>
          <a:ln>
            <a:noFill/>
          </a:ln>
          <a:effectLst>
            <a:outerShdw blurRad="50800" dist="38100" dir="5400000" algn="t" rotWithShape="0">
              <a:prstClr val="black">
                <a:alpha val="1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1" rIns="68580" bIns="34291" anchor="t" anchorCtr="0" upright="1">
            <a:spAutoFit/>
          </a:bodyPr>
          <a:lstStyle/>
          <a:p>
            <a:pPr marL="0" marR="0" algn="ctr">
              <a:lnSpc>
                <a:spcPct val="80000"/>
              </a:lnSpc>
              <a:spcBef>
                <a:spcPts val="0"/>
              </a:spcBef>
              <a:spcAft>
                <a:spcPts val="225"/>
              </a:spcAft>
              <a:tabLst>
                <a:tab pos="0" algn="l"/>
              </a:tabLst>
            </a:pPr>
            <a:r>
              <a:rPr lang="en-US" sz="2800" b="1" cap="small" spc="375" baseline="0" dirty="0">
                <a:solidFill>
                  <a:srgbClr val="FFFFFF"/>
                </a:solidFill>
                <a:effectLst>
                  <a:outerShdw dist="50800" dir="5400000" algn="t">
                    <a:srgbClr val="000000">
                      <a:alpha val="40000"/>
                    </a:srgbClr>
                  </a:outerShdw>
                </a:effectLst>
                <a:latin typeface="Arial" panose="020B0604020202020204" pitchFamily="34" charset="0"/>
                <a:ea typeface="Calibri" panose="020F0502020204030204" pitchFamily="34" charset="0"/>
                <a:cs typeface="Times New Roman" panose="02020603050405020304" pitchFamily="18" charset="0"/>
              </a:rPr>
              <a:t>Oregon Office of</a:t>
            </a:r>
            <a:endParaRPr lang="en-US" sz="2800" spc="375"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80000"/>
              </a:lnSpc>
              <a:spcBef>
                <a:spcPts val="0"/>
              </a:spcBef>
              <a:spcAft>
                <a:spcPts val="225"/>
              </a:spcAft>
              <a:tabLst>
                <a:tab pos="0" algn="l"/>
              </a:tabLst>
            </a:pPr>
            <a:r>
              <a:rPr lang="en-US" sz="2800" b="1" cap="small" spc="375" baseline="0" dirty="0">
                <a:solidFill>
                  <a:srgbClr val="FFFFFF"/>
                </a:solidFill>
                <a:effectLst>
                  <a:outerShdw dist="50800" dir="5400000" algn="t">
                    <a:srgbClr val="000000">
                      <a:alpha val="40000"/>
                    </a:srgbClr>
                  </a:outerShdw>
                </a:effectLst>
                <a:latin typeface="Arial" panose="020B0604020202020204" pitchFamily="34" charset="0"/>
                <a:ea typeface="Calibri" panose="020F0502020204030204" pitchFamily="34" charset="0"/>
                <a:cs typeface="Times New Roman" panose="02020603050405020304" pitchFamily="18" charset="0"/>
              </a:rPr>
              <a:t>Emergency Management</a:t>
            </a:r>
            <a:endParaRPr lang="en-US" sz="2800" spc="375" baseline="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22601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04801" y="0"/>
            <a:ext cx="11582400" cy="2209800"/>
          </a:xfrm>
        </p:spPr>
        <p:txBody>
          <a:bodyPr anchor="ctr"/>
          <a:lstStyle>
            <a:lvl1pPr>
              <a:defRPr sz="5867"/>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5447292"/>
            <a:ext cx="3251200" cy="1155599"/>
          </a:xfrm>
          <a:prstGeom prst="rect">
            <a:avLst/>
          </a:prstGeom>
        </p:spPr>
      </p:pic>
      <p:sp>
        <p:nvSpPr>
          <p:cNvPr id="5" name="Text Placeholder 8"/>
          <p:cNvSpPr>
            <a:spLocks noGrp="1"/>
          </p:cNvSpPr>
          <p:nvPr>
            <p:ph type="body" sz="quarter" idx="12"/>
          </p:nvPr>
        </p:nvSpPr>
        <p:spPr>
          <a:xfrm>
            <a:off x="305565" y="2514600"/>
            <a:ext cx="11582400" cy="711200"/>
          </a:xfrm>
          <a:prstGeom prst="rect">
            <a:avLst/>
          </a:prstGeom>
        </p:spPr>
        <p:txBody>
          <a:bodyPr/>
          <a:lstStyle>
            <a:lvl1pPr marL="0" indent="0">
              <a:spcBef>
                <a:spcPts val="0"/>
              </a:spcBef>
              <a:buNone/>
              <a:defRPr sz="3333">
                <a:solidFill>
                  <a:srgbClr val="333333"/>
                </a:solidFill>
              </a:defRPr>
            </a:lvl1pPr>
          </a:lstStyle>
          <a:p>
            <a:pPr lvl="0"/>
            <a:endParaRPr lang="en-US"/>
          </a:p>
        </p:txBody>
      </p:sp>
      <p:sp>
        <p:nvSpPr>
          <p:cNvPr id="6" name="Text Placeholder 8"/>
          <p:cNvSpPr>
            <a:spLocks noGrp="1"/>
          </p:cNvSpPr>
          <p:nvPr>
            <p:ph type="body" sz="quarter" idx="13"/>
          </p:nvPr>
        </p:nvSpPr>
        <p:spPr>
          <a:xfrm>
            <a:off x="300216" y="3835400"/>
            <a:ext cx="11582400" cy="711200"/>
          </a:xfrm>
          <a:prstGeom prst="rect">
            <a:avLst/>
          </a:prstGeom>
        </p:spPr>
        <p:txBody>
          <a:bodyPr/>
          <a:lstStyle>
            <a:lvl1pPr marL="0" indent="0">
              <a:buNone/>
              <a:defRPr>
                <a:solidFill>
                  <a:srgbClr val="333333"/>
                </a:solidFill>
              </a:defRPr>
            </a:lvl1pPr>
          </a:lstStyle>
          <a:p>
            <a:pPr lvl="0"/>
            <a:endParaRPr lang="en-US"/>
          </a:p>
        </p:txBody>
      </p:sp>
    </p:spTree>
    <p:extLst>
      <p:ext uri="{BB962C8B-B14F-4D97-AF65-F5344CB8AC3E}">
        <p14:creationId xmlns:p14="http://schemas.microsoft.com/office/powerpoint/2010/main" val="3391863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038600" y="6314021"/>
            <a:ext cx="4114800" cy="366183"/>
          </a:xfrm>
          <a:prstGeom prst="rect">
            <a:avLst/>
          </a:prstGeom>
        </p:spPr>
        <p:txBody>
          <a:bodyPr/>
          <a:lstStyle/>
          <a:p>
            <a:r>
              <a:rPr lang="en-US"/>
              <a:t>CSZ COA Decision Brief     September 22, 2021</a:t>
            </a:r>
            <a:endParaRPr lang="en-US" dirty="0"/>
          </a:p>
        </p:txBody>
      </p:sp>
      <p:sp>
        <p:nvSpPr>
          <p:cNvPr id="4" name="Slide Number Placeholder 3"/>
          <p:cNvSpPr>
            <a:spLocks noGrp="1"/>
          </p:cNvSpPr>
          <p:nvPr>
            <p:ph type="sldNum" sz="quarter" idx="11"/>
          </p:nvPr>
        </p:nvSpPr>
        <p:spPr/>
        <p:txBody>
          <a:bodyPr/>
          <a:lstStyle/>
          <a:p>
            <a:pPr>
              <a:defRPr/>
            </a:pPr>
            <a:fld id="{4B5DD9F8-2BCB-4728-BDF0-C2DD10FAFF82}" type="slidenum">
              <a:rPr lang="en-US" smtClean="0"/>
              <a:pPr>
                <a:defRPr/>
              </a:pPr>
              <a:t>‹#›</a:t>
            </a:fld>
            <a:endParaRPr lang="en-US" dirty="0"/>
          </a:p>
        </p:txBody>
      </p:sp>
    </p:spTree>
    <p:extLst>
      <p:ext uri="{BB962C8B-B14F-4D97-AF65-F5344CB8AC3E}">
        <p14:creationId xmlns:p14="http://schemas.microsoft.com/office/powerpoint/2010/main" val="2527169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image" Target="../media/image1.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bwMode="auto">
          <a:xfrm>
            <a:off x="304801" y="3"/>
            <a:ext cx="11582400"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04801" y="6083572"/>
            <a:ext cx="1930400" cy="686137"/>
          </a:xfrm>
          <a:prstGeom prst="rect">
            <a:avLst/>
          </a:prstGeom>
        </p:spPr>
      </p:pic>
      <p:sp>
        <p:nvSpPr>
          <p:cNvPr id="10" name="Slide Number Placeholder 9"/>
          <p:cNvSpPr>
            <a:spLocks noGrp="1"/>
          </p:cNvSpPr>
          <p:nvPr>
            <p:ph type="sldNum" sz="quarter" idx="4"/>
          </p:nvPr>
        </p:nvSpPr>
        <p:spPr>
          <a:xfrm>
            <a:off x="11277604" y="6314021"/>
            <a:ext cx="609601" cy="366183"/>
          </a:xfrm>
          <a:prstGeom prst="rect">
            <a:avLst/>
          </a:prstGeom>
        </p:spPr>
        <p:txBody>
          <a:bodyPr vert="horz" lIns="91440" tIns="45720" rIns="91440" bIns="45720" rtlCol="0" anchor="ctr"/>
          <a:lstStyle>
            <a:lvl1pPr algn="r">
              <a:defRPr sz="1000">
                <a:solidFill>
                  <a:srgbClr val="002F80"/>
                </a:solidFill>
              </a:defRPr>
            </a:lvl1pPr>
          </a:lstStyle>
          <a:p>
            <a:pPr>
              <a:defRPr/>
            </a:pPr>
            <a:fld id="{4B5DD9F8-2BCB-4728-BDF0-C2DD10FAFF82}" type="slidenum">
              <a:rPr lang="en-US" smtClean="0"/>
              <a:pPr>
                <a:defRPr/>
              </a:pPr>
              <a:t>‹#›</a:t>
            </a:fld>
            <a:endParaRPr lang="en-US" dirty="0"/>
          </a:p>
        </p:txBody>
      </p:sp>
      <p:sp>
        <p:nvSpPr>
          <p:cNvPr id="2" name="Footer Placeholder 1">
            <a:extLst>
              <a:ext uri="{FF2B5EF4-FFF2-40B4-BE49-F238E27FC236}">
                <a16:creationId xmlns:a16="http://schemas.microsoft.com/office/drawing/2014/main" id="{EB042D54-5FC4-48E5-AE83-B22BE634A1B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100">
                <a:solidFill>
                  <a:schemeClr val="bg1"/>
                </a:solidFill>
              </a:defRPr>
            </a:lvl1pPr>
          </a:lstStyle>
          <a:p>
            <a:r>
              <a:rPr lang="en-US"/>
              <a:t>CSZ COA Decision Brief     September 22, 2021</a:t>
            </a:r>
            <a:endParaRPr lang="en-US" dirty="0"/>
          </a:p>
        </p:txBody>
      </p:sp>
    </p:spTree>
    <p:extLst>
      <p:ext uri="{BB962C8B-B14F-4D97-AF65-F5344CB8AC3E}">
        <p14:creationId xmlns:p14="http://schemas.microsoft.com/office/powerpoint/2010/main" val="4084876883"/>
      </p:ext>
    </p:extLst>
  </p:cSld>
  <p:clrMap bg1="dk2" tx1="lt1" bg2="dk1" tx2="lt2" accent1="accent1" accent2="accent2" accent3="accent3" accent4="accent4" accent5="accent5" accent6="accent6" hlink="hlink" folHlink="folHlink"/>
  <p:sldLayoutIdLst>
    <p:sldLayoutId id="2147488669" r:id="rId1"/>
    <p:sldLayoutId id="2147488670" r:id="rId2"/>
    <p:sldLayoutId id="2147488671" r:id="rId3"/>
    <p:sldLayoutId id="2147488672" r:id="rId4"/>
    <p:sldLayoutId id="2147488673" r:id="rId5"/>
    <p:sldLayoutId id="2147488674" r:id="rId6"/>
    <p:sldLayoutId id="2147488675" r:id="rId7"/>
    <p:sldLayoutId id="2147488676" r:id="rId8"/>
    <p:sldLayoutId id="2147488677" r:id="rId9"/>
    <p:sldLayoutId id="2147488678" r:id="rId10"/>
    <p:sldLayoutId id="2147488680" r:id="rId11"/>
    <p:sldLayoutId id="2147488681" r:id="rId12"/>
  </p:sldLayoutIdLst>
  <p:hf hdr="0" dt="0"/>
  <p:txStyles>
    <p:titleStyle>
      <a:lvl1pPr algn="l" rtl="0" eaLnBrk="1" fontAlgn="base" hangingPunct="1">
        <a:spcBef>
          <a:spcPct val="0"/>
        </a:spcBef>
        <a:spcAft>
          <a:spcPct val="0"/>
        </a:spcAft>
        <a:defRPr sz="4200">
          <a:solidFill>
            <a:srgbClr val="002F80"/>
          </a:solidFill>
          <a:latin typeface="+mj-lt"/>
          <a:ea typeface="+mj-ea"/>
          <a:cs typeface="+mj-cs"/>
        </a:defRPr>
      </a:lvl1pPr>
      <a:lvl2pPr algn="l" rtl="0" eaLnBrk="1" fontAlgn="base" hangingPunct="1">
        <a:spcBef>
          <a:spcPct val="0"/>
        </a:spcBef>
        <a:spcAft>
          <a:spcPct val="0"/>
        </a:spcAft>
        <a:defRPr sz="4200">
          <a:solidFill>
            <a:srgbClr val="000063"/>
          </a:solidFill>
          <a:latin typeface="Times New Roman" charset="0"/>
        </a:defRPr>
      </a:lvl2pPr>
      <a:lvl3pPr algn="l" rtl="0" eaLnBrk="1" fontAlgn="base" hangingPunct="1">
        <a:spcBef>
          <a:spcPct val="0"/>
        </a:spcBef>
        <a:spcAft>
          <a:spcPct val="0"/>
        </a:spcAft>
        <a:defRPr sz="4200">
          <a:solidFill>
            <a:srgbClr val="000063"/>
          </a:solidFill>
          <a:latin typeface="Times New Roman" charset="0"/>
        </a:defRPr>
      </a:lvl3pPr>
      <a:lvl4pPr algn="l" rtl="0" eaLnBrk="1" fontAlgn="base" hangingPunct="1">
        <a:spcBef>
          <a:spcPct val="0"/>
        </a:spcBef>
        <a:spcAft>
          <a:spcPct val="0"/>
        </a:spcAft>
        <a:defRPr sz="4200">
          <a:solidFill>
            <a:srgbClr val="000063"/>
          </a:solidFill>
          <a:latin typeface="Times New Roman" charset="0"/>
        </a:defRPr>
      </a:lvl4pPr>
      <a:lvl5pPr algn="l" rtl="0" eaLnBrk="1" fontAlgn="base" hangingPunct="1">
        <a:spcBef>
          <a:spcPct val="0"/>
        </a:spcBef>
        <a:spcAft>
          <a:spcPct val="0"/>
        </a:spcAft>
        <a:defRPr sz="4200">
          <a:solidFill>
            <a:srgbClr val="000063"/>
          </a:solidFill>
          <a:latin typeface="Times New Roman" charset="0"/>
        </a:defRPr>
      </a:lvl5pPr>
      <a:lvl6pPr marL="457189" algn="l" rtl="0" eaLnBrk="1" fontAlgn="base" hangingPunct="1">
        <a:spcBef>
          <a:spcPct val="0"/>
        </a:spcBef>
        <a:spcAft>
          <a:spcPct val="0"/>
        </a:spcAft>
        <a:defRPr sz="4200">
          <a:solidFill>
            <a:srgbClr val="000063"/>
          </a:solidFill>
          <a:latin typeface="Times New Roman" charset="0"/>
        </a:defRPr>
      </a:lvl6pPr>
      <a:lvl7pPr marL="914377" algn="l" rtl="0" eaLnBrk="1" fontAlgn="base" hangingPunct="1">
        <a:spcBef>
          <a:spcPct val="0"/>
        </a:spcBef>
        <a:spcAft>
          <a:spcPct val="0"/>
        </a:spcAft>
        <a:defRPr sz="4200">
          <a:solidFill>
            <a:srgbClr val="000063"/>
          </a:solidFill>
          <a:latin typeface="Times New Roman" charset="0"/>
        </a:defRPr>
      </a:lvl7pPr>
      <a:lvl8pPr marL="1371566" algn="l" rtl="0" eaLnBrk="1" fontAlgn="base" hangingPunct="1">
        <a:spcBef>
          <a:spcPct val="0"/>
        </a:spcBef>
        <a:spcAft>
          <a:spcPct val="0"/>
        </a:spcAft>
        <a:defRPr sz="4200">
          <a:solidFill>
            <a:srgbClr val="000063"/>
          </a:solidFill>
          <a:latin typeface="Times New Roman" charset="0"/>
        </a:defRPr>
      </a:lvl8pPr>
      <a:lvl9pPr marL="1828754" algn="l" rtl="0" eaLnBrk="1" fontAlgn="base" hangingPunct="1">
        <a:spcBef>
          <a:spcPct val="0"/>
        </a:spcBef>
        <a:spcAft>
          <a:spcPct val="0"/>
        </a:spcAft>
        <a:defRPr sz="4200">
          <a:solidFill>
            <a:srgbClr val="000063"/>
          </a:solidFill>
          <a:latin typeface="Times New Roman" charset="0"/>
        </a:defRPr>
      </a:lvl9pPr>
    </p:titleStyle>
    <p:bodyStyle>
      <a:lvl1pPr marL="233357" indent="-233357" algn="l" rtl="0" eaLnBrk="1" fontAlgn="base" hangingPunct="1">
        <a:spcBef>
          <a:spcPct val="60000"/>
        </a:spcBef>
        <a:spcAft>
          <a:spcPct val="0"/>
        </a:spcAft>
        <a:buClr>
          <a:srgbClr val="B0B1B3"/>
        </a:buClr>
        <a:buFont typeface="Wingdings" pitchFamily="2" charset="2"/>
        <a:buChar char="§"/>
        <a:defRPr sz="2200">
          <a:solidFill>
            <a:srgbClr val="EFF7FF"/>
          </a:solidFill>
          <a:latin typeface="+mn-lt"/>
          <a:ea typeface="+mn-ea"/>
          <a:cs typeface="+mn-cs"/>
        </a:defRPr>
      </a:lvl1pPr>
      <a:lvl2pPr marL="571486" indent="-223833"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2pPr>
      <a:lvl3pPr marL="909616" indent="-222245"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3pPr>
      <a:lvl4pPr marL="1258857" indent="-231769"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4pPr>
      <a:lvl5pPr marL="1598573" indent="-222245"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5pPr>
      <a:lvl6pPr marL="2055762" indent="-222245"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2951" indent="-222245"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139" indent="-222245"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328" indent="-222245"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bwMode="auto">
          <a:xfrm>
            <a:off x="304801" y="3"/>
            <a:ext cx="11582400"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 name="Footer Placeholder 4"/>
          <p:cNvSpPr>
            <a:spLocks noGrp="1"/>
          </p:cNvSpPr>
          <p:nvPr>
            <p:ph type="ftr" sz="quarter" idx="3"/>
          </p:nvPr>
        </p:nvSpPr>
        <p:spPr>
          <a:xfrm>
            <a:off x="4038600" y="6314021"/>
            <a:ext cx="4114800" cy="366183"/>
          </a:xfrm>
          <a:prstGeom prst="rect">
            <a:avLst/>
          </a:prstGeom>
        </p:spPr>
        <p:txBody>
          <a:bodyPr vert="horz" lIns="91440" tIns="45720" rIns="91440" bIns="45720" rtlCol="0" anchor="ctr"/>
          <a:lstStyle>
            <a:lvl1pPr algn="ctr">
              <a:defRPr sz="1100">
                <a:solidFill>
                  <a:srgbClr val="002F80"/>
                </a:solidFill>
              </a:defRPr>
            </a:lvl1pPr>
          </a:lstStyle>
          <a:p>
            <a:r>
              <a:rPr lang="en-US"/>
              <a:t>CSZ COA Decision Brief     September 22, 2021</a:t>
            </a:r>
            <a:endParaRPr lang="en-US" dirty="0"/>
          </a:p>
        </p:txBody>
      </p:sp>
      <p:sp>
        <p:nvSpPr>
          <p:cNvPr id="7" name="Slide Number Placeholder 9"/>
          <p:cNvSpPr>
            <a:spLocks noGrp="1"/>
          </p:cNvSpPr>
          <p:nvPr>
            <p:ph type="sldNum" sz="quarter" idx="4"/>
          </p:nvPr>
        </p:nvSpPr>
        <p:spPr>
          <a:xfrm>
            <a:off x="11379204" y="6314021"/>
            <a:ext cx="508001" cy="366183"/>
          </a:xfrm>
          <a:prstGeom prst="rect">
            <a:avLst/>
          </a:prstGeom>
        </p:spPr>
        <p:txBody>
          <a:bodyPr vert="horz" lIns="91440" tIns="45720" rIns="91440" bIns="45720" rtlCol="0" anchor="ctr"/>
          <a:lstStyle>
            <a:lvl1pPr algn="r">
              <a:defRPr sz="1000">
                <a:solidFill>
                  <a:srgbClr val="002F80"/>
                </a:solidFill>
              </a:defRPr>
            </a:lvl1pPr>
          </a:lstStyle>
          <a:p>
            <a:fld id="{4EBBE8F0-52B0-45A1-B3F9-CB15D6555AA0}" type="slidenum">
              <a:rPr lang="en-US" smtClean="0"/>
              <a:pPr/>
              <a:t>‹#›</a:t>
            </a:fld>
            <a:endParaRPr lang="en-US" dirty="0"/>
          </a:p>
        </p:txBody>
      </p:sp>
    </p:spTree>
    <p:extLst>
      <p:ext uri="{BB962C8B-B14F-4D97-AF65-F5344CB8AC3E}">
        <p14:creationId xmlns:p14="http://schemas.microsoft.com/office/powerpoint/2010/main" val="2174955326"/>
      </p:ext>
    </p:extLst>
  </p:cSld>
  <p:clrMap bg1="dk2" tx1="lt1" bg2="dk1" tx2="lt2" accent1="accent1" accent2="accent2" accent3="accent3" accent4="accent4" accent5="accent5" accent6="accent6" hlink="hlink" folHlink="folHlink"/>
  <p:sldLayoutIdLst>
    <p:sldLayoutId id="2147488684" r:id="rId1"/>
    <p:sldLayoutId id="2147488685" r:id="rId2"/>
    <p:sldLayoutId id="2147488686" r:id="rId3"/>
    <p:sldLayoutId id="2147488687" r:id="rId4"/>
  </p:sldLayoutIdLst>
  <p:hf hdr="0" dt="0"/>
  <p:txStyles>
    <p:titleStyle>
      <a:lvl1pPr algn="l" rtl="0" eaLnBrk="1" fontAlgn="base" hangingPunct="1">
        <a:spcBef>
          <a:spcPct val="0"/>
        </a:spcBef>
        <a:spcAft>
          <a:spcPct val="0"/>
        </a:spcAft>
        <a:defRPr sz="4200">
          <a:solidFill>
            <a:srgbClr val="002F80"/>
          </a:solidFill>
          <a:latin typeface="+mj-lt"/>
          <a:ea typeface="+mj-ea"/>
          <a:cs typeface="+mj-cs"/>
        </a:defRPr>
      </a:lvl1pPr>
      <a:lvl2pPr algn="l" rtl="0" eaLnBrk="1" fontAlgn="base" hangingPunct="1">
        <a:spcBef>
          <a:spcPct val="0"/>
        </a:spcBef>
        <a:spcAft>
          <a:spcPct val="0"/>
        </a:spcAft>
        <a:defRPr sz="4200">
          <a:solidFill>
            <a:srgbClr val="000063"/>
          </a:solidFill>
          <a:latin typeface="Times New Roman" charset="0"/>
        </a:defRPr>
      </a:lvl2pPr>
      <a:lvl3pPr algn="l" rtl="0" eaLnBrk="1" fontAlgn="base" hangingPunct="1">
        <a:spcBef>
          <a:spcPct val="0"/>
        </a:spcBef>
        <a:spcAft>
          <a:spcPct val="0"/>
        </a:spcAft>
        <a:defRPr sz="4200">
          <a:solidFill>
            <a:srgbClr val="000063"/>
          </a:solidFill>
          <a:latin typeface="Times New Roman" charset="0"/>
        </a:defRPr>
      </a:lvl3pPr>
      <a:lvl4pPr algn="l" rtl="0" eaLnBrk="1" fontAlgn="base" hangingPunct="1">
        <a:spcBef>
          <a:spcPct val="0"/>
        </a:spcBef>
        <a:spcAft>
          <a:spcPct val="0"/>
        </a:spcAft>
        <a:defRPr sz="4200">
          <a:solidFill>
            <a:srgbClr val="000063"/>
          </a:solidFill>
          <a:latin typeface="Times New Roman" charset="0"/>
        </a:defRPr>
      </a:lvl4pPr>
      <a:lvl5pPr algn="l" rtl="0" eaLnBrk="1" fontAlgn="base" hangingPunct="1">
        <a:spcBef>
          <a:spcPct val="0"/>
        </a:spcBef>
        <a:spcAft>
          <a:spcPct val="0"/>
        </a:spcAft>
        <a:defRPr sz="4200">
          <a:solidFill>
            <a:srgbClr val="000063"/>
          </a:solidFill>
          <a:latin typeface="Times New Roman" charset="0"/>
        </a:defRPr>
      </a:lvl5pPr>
      <a:lvl6pPr marL="457189" algn="l" rtl="0" eaLnBrk="1" fontAlgn="base" hangingPunct="1">
        <a:spcBef>
          <a:spcPct val="0"/>
        </a:spcBef>
        <a:spcAft>
          <a:spcPct val="0"/>
        </a:spcAft>
        <a:defRPr sz="4200">
          <a:solidFill>
            <a:srgbClr val="000063"/>
          </a:solidFill>
          <a:latin typeface="Times New Roman" charset="0"/>
        </a:defRPr>
      </a:lvl6pPr>
      <a:lvl7pPr marL="914377" algn="l" rtl="0" eaLnBrk="1" fontAlgn="base" hangingPunct="1">
        <a:spcBef>
          <a:spcPct val="0"/>
        </a:spcBef>
        <a:spcAft>
          <a:spcPct val="0"/>
        </a:spcAft>
        <a:defRPr sz="4200">
          <a:solidFill>
            <a:srgbClr val="000063"/>
          </a:solidFill>
          <a:latin typeface="Times New Roman" charset="0"/>
        </a:defRPr>
      </a:lvl7pPr>
      <a:lvl8pPr marL="1371566" algn="l" rtl="0" eaLnBrk="1" fontAlgn="base" hangingPunct="1">
        <a:spcBef>
          <a:spcPct val="0"/>
        </a:spcBef>
        <a:spcAft>
          <a:spcPct val="0"/>
        </a:spcAft>
        <a:defRPr sz="4200">
          <a:solidFill>
            <a:srgbClr val="000063"/>
          </a:solidFill>
          <a:latin typeface="Times New Roman" charset="0"/>
        </a:defRPr>
      </a:lvl8pPr>
      <a:lvl9pPr marL="1828754" algn="l" rtl="0" eaLnBrk="1" fontAlgn="base" hangingPunct="1">
        <a:spcBef>
          <a:spcPct val="0"/>
        </a:spcBef>
        <a:spcAft>
          <a:spcPct val="0"/>
        </a:spcAft>
        <a:defRPr sz="4200">
          <a:solidFill>
            <a:srgbClr val="000063"/>
          </a:solidFill>
          <a:latin typeface="Times New Roman" charset="0"/>
        </a:defRPr>
      </a:lvl9pPr>
    </p:titleStyle>
    <p:bodyStyle>
      <a:lvl1pPr marL="233357" indent="-233357" algn="l" rtl="0" eaLnBrk="1" fontAlgn="base" hangingPunct="1">
        <a:spcBef>
          <a:spcPct val="60000"/>
        </a:spcBef>
        <a:spcAft>
          <a:spcPct val="0"/>
        </a:spcAft>
        <a:buClr>
          <a:srgbClr val="B0B1B3"/>
        </a:buClr>
        <a:buFont typeface="Wingdings" pitchFamily="2" charset="2"/>
        <a:buChar char="§"/>
        <a:defRPr sz="2200">
          <a:solidFill>
            <a:srgbClr val="EFF7FF"/>
          </a:solidFill>
          <a:latin typeface="+mn-lt"/>
          <a:ea typeface="+mn-ea"/>
          <a:cs typeface="+mn-cs"/>
        </a:defRPr>
      </a:lvl1pPr>
      <a:lvl2pPr marL="571486" indent="-223833"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2pPr>
      <a:lvl3pPr marL="909616" indent="-222245"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3pPr>
      <a:lvl4pPr marL="1258857" indent="-231769"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4pPr>
      <a:lvl5pPr marL="1598573" indent="-222245"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5pPr>
      <a:lvl6pPr marL="2055762" indent="-222245"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2951" indent="-222245"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139" indent="-222245"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328" indent="-222245"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bwMode="auto">
          <a:xfrm>
            <a:off x="304801" y="3"/>
            <a:ext cx="11582400"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494654097"/>
      </p:ext>
    </p:extLst>
  </p:cSld>
  <p:clrMap bg1="dk2" tx1="lt1" bg2="dk1" tx2="lt2" accent1="accent1" accent2="accent2" accent3="accent3" accent4="accent4" accent5="accent5" accent6="accent6" hlink="hlink" folHlink="folHlink"/>
  <p:sldLayoutIdLst>
    <p:sldLayoutId id="2147488689" r:id="rId1"/>
    <p:sldLayoutId id="2147488690" r:id="rId2"/>
    <p:sldLayoutId id="2147488691" r:id="rId3"/>
    <p:sldLayoutId id="2147488692" r:id="rId4"/>
    <p:sldLayoutId id="2147488693" r:id="rId5"/>
  </p:sldLayoutIdLst>
  <p:hf hdr="0" dt="0"/>
  <p:txStyles>
    <p:titleStyle>
      <a:lvl1pPr algn="l" rtl="0" eaLnBrk="1" fontAlgn="base" hangingPunct="1">
        <a:spcBef>
          <a:spcPct val="0"/>
        </a:spcBef>
        <a:spcAft>
          <a:spcPct val="0"/>
        </a:spcAft>
        <a:defRPr sz="4200">
          <a:solidFill>
            <a:srgbClr val="002F80"/>
          </a:solidFill>
          <a:latin typeface="+mj-lt"/>
          <a:ea typeface="+mj-ea"/>
          <a:cs typeface="+mj-cs"/>
        </a:defRPr>
      </a:lvl1pPr>
      <a:lvl2pPr algn="l" rtl="0" eaLnBrk="1" fontAlgn="base" hangingPunct="1">
        <a:spcBef>
          <a:spcPct val="0"/>
        </a:spcBef>
        <a:spcAft>
          <a:spcPct val="0"/>
        </a:spcAft>
        <a:defRPr sz="4200">
          <a:solidFill>
            <a:srgbClr val="000063"/>
          </a:solidFill>
          <a:latin typeface="Times New Roman" charset="0"/>
        </a:defRPr>
      </a:lvl2pPr>
      <a:lvl3pPr algn="l" rtl="0" eaLnBrk="1" fontAlgn="base" hangingPunct="1">
        <a:spcBef>
          <a:spcPct val="0"/>
        </a:spcBef>
        <a:spcAft>
          <a:spcPct val="0"/>
        </a:spcAft>
        <a:defRPr sz="4200">
          <a:solidFill>
            <a:srgbClr val="000063"/>
          </a:solidFill>
          <a:latin typeface="Times New Roman" charset="0"/>
        </a:defRPr>
      </a:lvl3pPr>
      <a:lvl4pPr algn="l" rtl="0" eaLnBrk="1" fontAlgn="base" hangingPunct="1">
        <a:spcBef>
          <a:spcPct val="0"/>
        </a:spcBef>
        <a:spcAft>
          <a:spcPct val="0"/>
        </a:spcAft>
        <a:defRPr sz="4200">
          <a:solidFill>
            <a:srgbClr val="000063"/>
          </a:solidFill>
          <a:latin typeface="Times New Roman" charset="0"/>
        </a:defRPr>
      </a:lvl4pPr>
      <a:lvl5pPr algn="l" rtl="0" eaLnBrk="1" fontAlgn="base" hangingPunct="1">
        <a:spcBef>
          <a:spcPct val="0"/>
        </a:spcBef>
        <a:spcAft>
          <a:spcPct val="0"/>
        </a:spcAft>
        <a:defRPr sz="4200">
          <a:solidFill>
            <a:srgbClr val="000063"/>
          </a:solidFill>
          <a:latin typeface="Times New Roman" charset="0"/>
        </a:defRPr>
      </a:lvl5pPr>
      <a:lvl6pPr marL="457189" algn="l" rtl="0" eaLnBrk="1" fontAlgn="base" hangingPunct="1">
        <a:spcBef>
          <a:spcPct val="0"/>
        </a:spcBef>
        <a:spcAft>
          <a:spcPct val="0"/>
        </a:spcAft>
        <a:defRPr sz="4200">
          <a:solidFill>
            <a:srgbClr val="000063"/>
          </a:solidFill>
          <a:latin typeface="Times New Roman" charset="0"/>
        </a:defRPr>
      </a:lvl6pPr>
      <a:lvl7pPr marL="914377" algn="l" rtl="0" eaLnBrk="1" fontAlgn="base" hangingPunct="1">
        <a:spcBef>
          <a:spcPct val="0"/>
        </a:spcBef>
        <a:spcAft>
          <a:spcPct val="0"/>
        </a:spcAft>
        <a:defRPr sz="4200">
          <a:solidFill>
            <a:srgbClr val="000063"/>
          </a:solidFill>
          <a:latin typeface="Times New Roman" charset="0"/>
        </a:defRPr>
      </a:lvl7pPr>
      <a:lvl8pPr marL="1371566" algn="l" rtl="0" eaLnBrk="1" fontAlgn="base" hangingPunct="1">
        <a:spcBef>
          <a:spcPct val="0"/>
        </a:spcBef>
        <a:spcAft>
          <a:spcPct val="0"/>
        </a:spcAft>
        <a:defRPr sz="4200">
          <a:solidFill>
            <a:srgbClr val="000063"/>
          </a:solidFill>
          <a:latin typeface="Times New Roman" charset="0"/>
        </a:defRPr>
      </a:lvl8pPr>
      <a:lvl9pPr marL="1828754" algn="l" rtl="0" eaLnBrk="1" fontAlgn="base" hangingPunct="1">
        <a:spcBef>
          <a:spcPct val="0"/>
        </a:spcBef>
        <a:spcAft>
          <a:spcPct val="0"/>
        </a:spcAft>
        <a:defRPr sz="4200">
          <a:solidFill>
            <a:srgbClr val="000063"/>
          </a:solidFill>
          <a:latin typeface="Times New Roman" charset="0"/>
        </a:defRPr>
      </a:lvl9pPr>
    </p:titleStyle>
    <p:bodyStyle>
      <a:lvl1pPr marL="233357" indent="-233357" algn="l" rtl="0" eaLnBrk="1" fontAlgn="base" hangingPunct="1">
        <a:spcBef>
          <a:spcPct val="60000"/>
        </a:spcBef>
        <a:spcAft>
          <a:spcPct val="0"/>
        </a:spcAft>
        <a:buClr>
          <a:srgbClr val="B0B1B3"/>
        </a:buClr>
        <a:buFont typeface="Wingdings" pitchFamily="2" charset="2"/>
        <a:buChar char="§"/>
        <a:defRPr sz="2200">
          <a:solidFill>
            <a:srgbClr val="EFF7FF"/>
          </a:solidFill>
          <a:latin typeface="+mn-lt"/>
          <a:ea typeface="+mn-ea"/>
          <a:cs typeface="+mn-cs"/>
        </a:defRPr>
      </a:lvl1pPr>
      <a:lvl2pPr marL="571486" indent="-223833"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2pPr>
      <a:lvl3pPr marL="909616" indent="-222245"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3pPr>
      <a:lvl4pPr marL="1258857" indent="-231769"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4pPr>
      <a:lvl5pPr marL="1598573" indent="-222245"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5pPr>
      <a:lvl6pPr marL="2055762" indent="-222245"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2951" indent="-222245"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139" indent="-222245"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328" indent="-222245"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bwMode="auto">
          <a:xfrm>
            <a:off x="304801" y="2"/>
            <a:ext cx="11582400"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4801" y="6083571"/>
            <a:ext cx="1930400" cy="686137"/>
          </a:xfrm>
          <a:prstGeom prst="rect">
            <a:avLst/>
          </a:prstGeom>
        </p:spPr>
      </p:pic>
      <p:sp>
        <p:nvSpPr>
          <p:cNvPr id="5" name="Footer Placeholder 4"/>
          <p:cNvSpPr>
            <a:spLocks noGrp="1"/>
          </p:cNvSpPr>
          <p:nvPr>
            <p:ph type="ftr" sz="quarter" idx="3"/>
          </p:nvPr>
        </p:nvSpPr>
        <p:spPr>
          <a:xfrm>
            <a:off x="4038600" y="6314020"/>
            <a:ext cx="4114800" cy="366183"/>
          </a:xfrm>
          <a:prstGeom prst="rect">
            <a:avLst/>
          </a:prstGeom>
        </p:spPr>
        <p:txBody>
          <a:bodyPr vert="horz" lIns="91440" tIns="45720" rIns="91440" bIns="45720" rtlCol="0" anchor="ctr"/>
          <a:lstStyle>
            <a:lvl1pPr algn="ctr">
              <a:defRPr sz="1100">
                <a:solidFill>
                  <a:srgbClr val="002F80"/>
                </a:solidFill>
              </a:defRPr>
            </a:lvl1pPr>
          </a:lstStyle>
          <a:p>
            <a:r>
              <a:rPr lang="en-US"/>
              <a:t>CSZ COA Decision Brief     September 22, 2021</a:t>
            </a:r>
            <a:endParaRPr lang="en-US" dirty="0"/>
          </a:p>
        </p:txBody>
      </p:sp>
      <p:sp>
        <p:nvSpPr>
          <p:cNvPr id="10" name="Slide Number Placeholder 9"/>
          <p:cNvSpPr>
            <a:spLocks noGrp="1"/>
          </p:cNvSpPr>
          <p:nvPr>
            <p:ph type="sldNum" sz="quarter" idx="4"/>
          </p:nvPr>
        </p:nvSpPr>
        <p:spPr>
          <a:xfrm>
            <a:off x="11277602" y="6314020"/>
            <a:ext cx="609601" cy="366183"/>
          </a:xfrm>
          <a:prstGeom prst="rect">
            <a:avLst/>
          </a:prstGeom>
        </p:spPr>
        <p:txBody>
          <a:bodyPr vert="horz" lIns="91440" tIns="45720" rIns="91440" bIns="45720" rtlCol="0" anchor="ctr"/>
          <a:lstStyle>
            <a:lvl1pPr algn="r">
              <a:defRPr sz="1333">
                <a:solidFill>
                  <a:srgbClr val="002F80"/>
                </a:solidFill>
              </a:defRPr>
            </a:lvl1pPr>
          </a:lstStyle>
          <a:p>
            <a:fld id="{4EBBE8F0-52B0-45A1-B3F9-CB15D6555AA0}" type="slidenum">
              <a:rPr lang="en-US" smtClean="0"/>
              <a:pPr/>
              <a:t>‹#›</a:t>
            </a:fld>
            <a:endParaRPr lang="en-US" dirty="0"/>
          </a:p>
        </p:txBody>
      </p:sp>
    </p:spTree>
    <p:extLst>
      <p:ext uri="{BB962C8B-B14F-4D97-AF65-F5344CB8AC3E}">
        <p14:creationId xmlns:p14="http://schemas.microsoft.com/office/powerpoint/2010/main" val="3277061258"/>
      </p:ext>
    </p:extLst>
  </p:cSld>
  <p:clrMap bg1="dk2" tx1="lt1" bg2="dk1" tx2="lt2" accent1="accent1" accent2="accent2" accent3="accent3" accent4="accent4" accent5="accent5" accent6="accent6" hlink="hlink" folHlink="folHlink"/>
  <p:sldLayoutIdLst>
    <p:sldLayoutId id="2147488695" r:id="rId1"/>
    <p:sldLayoutId id="2147488696" r:id="rId2"/>
    <p:sldLayoutId id="2147488697" r:id="rId3"/>
    <p:sldLayoutId id="2147488698" r:id="rId4"/>
    <p:sldLayoutId id="2147488699" r:id="rId5"/>
    <p:sldLayoutId id="2147488700" r:id="rId6"/>
    <p:sldLayoutId id="2147488701" r:id="rId7"/>
    <p:sldLayoutId id="2147488702" r:id="rId8"/>
    <p:sldLayoutId id="2147488703" r:id="rId9"/>
    <p:sldLayoutId id="2147488704" r:id="rId10"/>
    <p:sldLayoutId id="2147488705" r:id="rId11"/>
  </p:sldLayoutIdLst>
  <p:hf hdr="0" dt="0"/>
  <p:txStyles>
    <p:titleStyle>
      <a:lvl1pPr algn="l" rtl="0" eaLnBrk="1" fontAlgn="base" hangingPunct="1">
        <a:spcBef>
          <a:spcPct val="0"/>
        </a:spcBef>
        <a:spcAft>
          <a:spcPct val="0"/>
        </a:spcAft>
        <a:defRPr sz="5600">
          <a:solidFill>
            <a:srgbClr val="002F80"/>
          </a:solidFill>
          <a:latin typeface="+mj-lt"/>
          <a:ea typeface="+mj-ea"/>
          <a:cs typeface="+mj-cs"/>
        </a:defRPr>
      </a:lvl1pPr>
      <a:lvl2pPr algn="l" rtl="0" eaLnBrk="1" fontAlgn="base" hangingPunct="1">
        <a:spcBef>
          <a:spcPct val="0"/>
        </a:spcBef>
        <a:spcAft>
          <a:spcPct val="0"/>
        </a:spcAft>
        <a:defRPr sz="5600">
          <a:solidFill>
            <a:srgbClr val="000063"/>
          </a:solidFill>
          <a:latin typeface="Times New Roman" charset="0"/>
        </a:defRPr>
      </a:lvl2pPr>
      <a:lvl3pPr algn="l" rtl="0" eaLnBrk="1" fontAlgn="base" hangingPunct="1">
        <a:spcBef>
          <a:spcPct val="0"/>
        </a:spcBef>
        <a:spcAft>
          <a:spcPct val="0"/>
        </a:spcAft>
        <a:defRPr sz="5600">
          <a:solidFill>
            <a:srgbClr val="000063"/>
          </a:solidFill>
          <a:latin typeface="Times New Roman" charset="0"/>
        </a:defRPr>
      </a:lvl3pPr>
      <a:lvl4pPr algn="l" rtl="0" eaLnBrk="1" fontAlgn="base" hangingPunct="1">
        <a:spcBef>
          <a:spcPct val="0"/>
        </a:spcBef>
        <a:spcAft>
          <a:spcPct val="0"/>
        </a:spcAft>
        <a:defRPr sz="5600">
          <a:solidFill>
            <a:srgbClr val="000063"/>
          </a:solidFill>
          <a:latin typeface="Times New Roman" charset="0"/>
        </a:defRPr>
      </a:lvl4pPr>
      <a:lvl5pPr algn="l" rtl="0" eaLnBrk="1" fontAlgn="base" hangingPunct="1">
        <a:spcBef>
          <a:spcPct val="0"/>
        </a:spcBef>
        <a:spcAft>
          <a:spcPct val="0"/>
        </a:spcAft>
        <a:defRPr sz="5600">
          <a:solidFill>
            <a:srgbClr val="000063"/>
          </a:solidFill>
          <a:latin typeface="Times New Roman" charset="0"/>
        </a:defRPr>
      </a:lvl5pPr>
      <a:lvl6pPr marL="609570" algn="l" rtl="0" eaLnBrk="1" fontAlgn="base" hangingPunct="1">
        <a:spcBef>
          <a:spcPct val="0"/>
        </a:spcBef>
        <a:spcAft>
          <a:spcPct val="0"/>
        </a:spcAft>
        <a:defRPr sz="5600">
          <a:solidFill>
            <a:srgbClr val="000063"/>
          </a:solidFill>
          <a:latin typeface="Times New Roman" charset="0"/>
        </a:defRPr>
      </a:lvl6pPr>
      <a:lvl7pPr marL="1219140" algn="l" rtl="0" eaLnBrk="1" fontAlgn="base" hangingPunct="1">
        <a:spcBef>
          <a:spcPct val="0"/>
        </a:spcBef>
        <a:spcAft>
          <a:spcPct val="0"/>
        </a:spcAft>
        <a:defRPr sz="5600">
          <a:solidFill>
            <a:srgbClr val="000063"/>
          </a:solidFill>
          <a:latin typeface="Times New Roman" charset="0"/>
        </a:defRPr>
      </a:lvl7pPr>
      <a:lvl8pPr marL="1828709" algn="l" rtl="0" eaLnBrk="1" fontAlgn="base" hangingPunct="1">
        <a:spcBef>
          <a:spcPct val="0"/>
        </a:spcBef>
        <a:spcAft>
          <a:spcPct val="0"/>
        </a:spcAft>
        <a:defRPr sz="5600">
          <a:solidFill>
            <a:srgbClr val="000063"/>
          </a:solidFill>
          <a:latin typeface="Times New Roman" charset="0"/>
        </a:defRPr>
      </a:lvl8pPr>
      <a:lvl9pPr marL="2438278" algn="l" rtl="0" eaLnBrk="1" fontAlgn="base" hangingPunct="1">
        <a:spcBef>
          <a:spcPct val="0"/>
        </a:spcBef>
        <a:spcAft>
          <a:spcPct val="0"/>
        </a:spcAft>
        <a:defRPr sz="5600">
          <a:solidFill>
            <a:srgbClr val="000063"/>
          </a:solidFill>
          <a:latin typeface="Times New Roman" charset="0"/>
        </a:defRPr>
      </a:lvl9pPr>
    </p:titleStyle>
    <p:bodyStyle>
      <a:lvl1pPr marL="311135" indent="-311135" algn="l" rtl="0" eaLnBrk="1" fontAlgn="base" hangingPunct="1">
        <a:spcBef>
          <a:spcPct val="60000"/>
        </a:spcBef>
        <a:spcAft>
          <a:spcPct val="0"/>
        </a:spcAft>
        <a:buClr>
          <a:srgbClr val="B0B1B3"/>
        </a:buClr>
        <a:buFont typeface="Wingdings" pitchFamily="2" charset="2"/>
        <a:buChar char="§"/>
        <a:defRPr sz="2933">
          <a:solidFill>
            <a:srgbClr val="EFF7FF"/>
          </a:solidFill>
          <a:latin typeface="+mn-lt"/>
          <a:ea typeface="+mn-ea"/>
          <a:cs typeface="+mn-cs"/>
        </a:defRPr>
      </a:lvl1pPr>
      <a:lvl2pPr marL="761962" indent="-298435" algn="l" rtl="0" eaLnBrk="1" fontAlgn="base" hangingPunct="1">
        <a:spcBef>
          <a:spcPct val="30000"/>
        </a:spcBef>
        <a:spcAft>
          <a:spcPct val="0"/>
        </a:spcAft>
        <a:buClr>
          <a:srgbClr val="B0B1B3"/>
        </a:buClr>
        <a:buFont typeface="Wingdings" pitchFamily="2" charset="2"/>
        <a:buChar char="§"/>
        <a:defRPr sz="2267">
          <a:solidFill>
            <a:srgbClr val="EFF7FF"/>
          </a:solidFill>
          <a:latin typeface="+mn-lt"/>
        </a:defRPr>
      </a:lvl2pPr>
      <a:lvl3pPr marL="1212790" indent="-296319" algn="l" rtl="0" eaLnBrk="1" fontAlgn="base" hangingPunct="1">
        <a:spcBef>
          <a:spcPct val="30000"/>
        </a:spcBef>
        <a:spcAft>
          <a:spcPct val="0"/>
        </a:spcAft>
        <a:buClr>
          <a:srgbClr val="B0B1B3"/>
        </a:buClr>
        <a:buFont typeface="Wingdings" pitchFamily="2" charset="2"/>
        <a:buChar char="§"/>
        <a:defRPr sz="2667">
          <a:solidFill>
            <a:srgbClr val="EFF7FF"/>
          </a:solidFill>
          <a:latin typeface="+mn-lt"/>
        </a:defRPr>
      </a:lvl3pPr>
      <a:lvl4pPr marL="1678433" indent="-309019" algn="l" rtl="0" eaLnBrk="1" fontAlgn="base" hangingPunct="1">
        <a:spcBef>
          <a:spcPct val="30000"/>
        </a:spcBef>
        <a:spcAft>
          <a:spcPct val="0"/>
        </a:spcAft>
        <a:buClr>
          <a:srgbClr val="B0B1B3"/>
        </a:buClr>
        <a:buFont typeface="Wingdings" pitchFamily="2" charset="2"/>
        <a:buChar char="§"/>
        <a:defRPr sz="2267">
          <a:solidFill>
            <a:srgbClr val="EFF7FF"/>
          </a:solidFill>
          <a:latin typeface="+mn-lt"/>
        </a:defRPr>
      </a:lvl4pPr>
      <a:lvl5pPr marL="2131377" indent="-296319" algn="l" rtl="0" eaLnBrk="1" fontAlgn="base" hangingPunct="1">
        <a:spcBef>
          <a:spcPct val="30000"/>
        </a:spcBef>
        <a:spcAft>
          <a:spcPct val="0"/>
        </a:spcAft>
        <a:buClr>
          <a:srgbClr val="B0B1B3"/>
        </a:buClr>
        <a:buFont typeface="Wingdings" pitchFamily="2" charset="2"/>
        <a:buChar char="§"/>
        <a:defRPr sz="2667">
          <a:solidFill>
            <a:srgbClr val="EFF7FF"/>
          </a:solidFill>
          <a:latin typeface="+mn-lt"/>
        </a:defRPr>
      </a:lvl5pPr>
      <a:lvl6pPr marL="2740946" indent="-296319" algn="l" rtl="0" eaLnBrk="1" fontAlgn="base" hangingPunct="1">
        <a:spcBef>
          <a:spcPct val="30000"/>
        </a:spcBef>
        <a:spcAft>
          <a:spcPct val="0"/>
        </a:spcAft>
        <a:buClr>
          <a:srgbClr val="B0B1B3"/>
        </a:buClr>
        <a:buFont typeface="Wingdings" pitchFamily="2" charset="2"/>
        <a:buChar char="§"/>
        <a:defRPr sz="2667">
          <a:solidFill>
            <a:srgbClr val="EFF7FF"/>
          </a:solidFill>
          <a:latin typeface="+mn-lt"/>
        </a:defRPr>
      </a:lvl6pPr>
      <a:lvl7pPr marL="3350516" indent="-296319" algn="l" rtl="0" eaLnBrk="1" fontAlgn="base" hangingPunct="1">
        <a:spcBef>
          <a:spcPct val="30000"/>
        </a:spcBef>
        <a:spcAft>
          <a:spcPct val="0"/>
        </a:spcAft>
        <a:buClr>
          <a:srgbClr val="B0B1B3"/>
        </a:buClr>
        <a:buFont typeface="Wingdings" pitchFamily="2" charset="2"/>
        <a:buChar char="§"/>
        <a:defRPr sz="2667">
          <a:solidFill>
            <a:srgbClr val="EFF7FF"/>
          </a:solidFill>
          <a:latin typeface="+mn-lt"/>
        </a:defRPr>
      </a:lvl7pPr>
      <a:lvl8pPr marL="3960086" indent="-296319" algn="l" rtl="0" eaLnBrk="1" fontAlgn="base" hangingPunct="1">
        <a:spcBef>
          <a:spcPct val="30000"/>
        </a:spcBef>
        <a:spcAft>
          <a:spcPct val="0"/>
        </a:spcAft>
        <a:buClr>
          <a:srgbClr val="B0B1B3"/>
        </a:buClr>
        <a:buFont typeface="Wingdings" pitchFamily="2" charset="2"/>
        <a:buChar char="§"/>
        <a:defRPr sz="2667">
          <a:solidFill>
            <a:srgbClr val="EFF7FF"/>
          </a:solidFill>
          <a:latin typeface="+mn-lt"/>
        </a:defRPr>
      </a:lvl8pPr>
      <a:lvl9pPr marL="4569656" indent="-296319" algn="l" rtl="0" eaLnBrk="1" fontAlgn="base" hangingPunct="1">
        <a:spcBef>
          <a:spcPct val="30000"/>
        </a:spcBef>
        <a:spcAft>
          <a:spcPct val="0"/>
        </a:spcAft>
        <a:buClr>
          <a:srgbClr val="B0B1B3"/>
        </a:buClr>
        <a:buFont typeface="Wingdings" pitchFamily="2" charset="2"/>
        <a:buChar char="§"/>
        <a:defRPr sz="2667">
          <a:solidFill>
            <a:srgbClr val="EFF7FF"/>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bwMode="auto">
          <a:xfrm>
            <a:off x="304801" y="2"/>
            <a:ext cx="11582400"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4801" y="6083571"/>
            <a:ext cx="1930400" cy="686137"/>
          </a:xfrm>
          <a:prstGeom prst="rect">
            <a:avLst/>
          </a:prstGeom>
        </p:spPr>
      </p:pic>
      <p:sp>
        <p:nvSpPr>
          <p:cNvPr id="5" name="Footer Placeholder 4"/>
          <p:cNvSpPr>
            <a:spLocks noGrp="1"/>
          </p:cNvSpPr>
          <p:nvPr>
            <p:ph type="ftr" sz="quarter" idx="3"/>
          </p:nvPr>
        </p:nvSpPr>
        <p:spPr>
          <a:xfrm>
            <a:off x="4038600" y="6314020"/>
            <a:ext cx="4114800" cy="366183"/>
          </a:xfrm>
          <a:prstGeom prst="rect">
            <a:avLst/>
          </a:prstGeom>
        </p:spPr>
        <p:txBody>
          <a:bodyPr vert="horz" lIns="91440" tIns="45720" rIns="91440" bIns="45720" rtlCol="0" anchor="ctr"/>
          <a:lstStyle>
            <a:lvl1pPr algn="ctr">
              <a:defRPr sz="1100">
                <a:solidFill>
                  <a:srgbClr val="002F80"/>
                </a:solidFill>
              </a:defRPr>
            </a:lvl1pPr>
          </a:lstStyle>
          <a:p>
            <a:r>
              <a:rPr lang="en-US"/>
              <a:t>CSZ COA Decision Brief     September 22, 2021</a:t>
            </a:r>
            <a:endParaRPr lang="en-US" dirty="0"/>
          </a:p>
        </p:txBody>
      </p:sp>
      <p:sp>
        <p:nvSpPr>
          <p:cNvPr id="10" name="Slide Number Placeholder 9"/>
          <p:cNvSpPr>
            <a:spLocks noGrp="1"/>
          </p:cNvSpPr>
          <p:nvPr>
            <p:ph type="sldNum" sz="quarter" idx="4"/>
          </p:nvPr>
        </p:nvSpPr>
        <p:spPr>
          <a:xfrm>
            <a:off x="11277602" y="6314020"/>
            <a:ext cx="609601" cy="366183"/>
          </a:xfrm>
          <a:prstGeom prst="rect">
            <a:avLst/>
          </a:prstGeom>
        </p:spPr>
        <p:txBody>
          <a:bodyPr vert="horz" lIns="91440" tIns="45720" rIns="91440" bIns="45720" rtlCol="0" anchor="ctr"/>
          <a:lstStyle>
            <a:lvl1pPr algn="r">
              <a:defRPr sz="1333">
                <a:solidFill>
                  <a:srgbClr val="002F80"/>
                </a:solidFill>
              </a:defRPr>
            </a:lvl1pPr>
          </a:lstStyle>
          <a:p>
            <a:fld id="{4EBBE8F0-52B0-45A1-B3F9-CB15D6555AA0}" type="slidenum">
              <a:rPr lang="en-US" smtClean="0"/>
              <a:pPr/>
              <a:t>‹#›</a:t>
            </a:fld>
            <a:endParaRPr lang="en-US" dirty="0"/>
          </a:p>
        </p:txBody>
      </p:sp>
    </p:spTree>
    <p:extLst>
      <p:ext uri="{BB962C8B-B14F-4D97-AF65-F5344CB8AC3E}">
        <p14:creationId xmlns:p14="http://schemas.microsoft.com/office/powerpoint/2010/main" val="3049762833"/>
      </p:ext>
    </p:extLst>
  </p:cSld>
  <p:clrMap bg1="dk2" tx1="lt1" bg2="dk1" tx2="lt2" accent1="accent1" accent2="accent2" accent3="accent3" accent4="accent4" accent5="accent5" accent6="accent6" hlink="hlink" folHlink="folHlink"/>
  <p:sldLayoutIdLst>
    <p:sldLayoutId id="2147488719" r:id="rId1"/>
    <p:sldLayoutId id="2147488720" r:id="rId2"/>
    <p:sldLayoutId id="2147488721" r:id="rId3"/>
    <p:sldLayoutId id="2147488722" r:id="rId4"/>
    <p:sldLayoutId id="2147488723" r:id="rId5"/>
    <p:sldLayoutId id="2147488724" r:id="rId6"/>
    <p:sldLayoutId id="2147488725" r:id="rId7"/>
    <p:sldLayoutId id="2147488726" r:id="rId8"/>
    <p:sldLayoutId id="2147488727" r:id="rId9"/>
    <p:sldLayoutId id="2147488728" r:id="rId10"/>
    <p:sldLayoutId id="2147488729" r:id="rId11"/>
  </p:sldLayoutIdLst>
  <p:hf hdr="0" dt="0"/>
  <p:txStyles>
    <p:titleStyle>
      <a:lvl1pPr algn="l" rtl="0" eaLnBrk="1" fontAlgn="base" hangingPunct="1">
        <a:spcBef>
          <a:spcPct val="0"/>
        </a:spcBef>
        <a:spcAft>
          <a:spcPct val="0"/>
        </a:spcAft>
        <a:defRPr sz="5600">
          <a:solidFill>
            <a:srgbClr val="002F80"/>
          </a:solidFill>
          <a:latin typeface="+mj-lt"/>
          <a:ea typeface="+mj-ea"/>
          <a:cs typeface="+mj-cs"/>
        </a:defRPr>
      </a:lvl1pPr>
      <a:lvl2pPr algn="l" rtl="0" eaLnBrk="1" fontAlgn="base" hangingPunct="1">
        <a:spcBef>
          <a:spcPct val="0"/>
        </a:spcBef>
        <a:spcAft>
          <a:spcPct val="0"/>
        </a:spcAft>
        <a:defRPr sz="5600">
          <a:solidFill>
            <a:srgbClr val="000063"/>
          </a:solidFill>
          <a:latin typeface="Times New Roman" charset="0"/>
        </a:defRPr>
      </a:lvl2pPr>
      <a:lvl3pPr algn="l" rtl="0" eaLnBrk="1" fontAlgn="base" hangingPunct="1">
        <a:spcBef>
          <a:spcPct val="0"/>
        </a:spcBef>
        <a:spcAft>
          <a:spcPct val="0"/>
        </a:spcAft>
        <a:defRPr sz="5600">
          <a:solidFill>
            <a:srgbClr val="000063"/>
          </a:solidFill>
          <a:latin typeface="Times New Roman" charset="0"/>
        </a:defRPr>
      </a:lvl3pPr>
      <a:lvl4pPr algn="l" rtl="0" eaLnBrk="1" fontAlgn="base" hangingPunct="1">
        <a:spcBef>
          <a:spcPct val="0"/>
        </a:spcBef>
        <a:spcAft>
          <a:spcPct val="0"/>
        </a:spcAft>
        <a:defRPr sz="5600">
          <a:solidFill>
            <a:srgbClr val="000063"/>
          </a:solidFill>
          <a:latin typeface="Times New Roman" charset="0"/>
        </a:defRPr>
      </a:lvl4pPr>
      <a:lvl5pPr algn="l" rtl="0" eaLnBrk="1" fontAlgn="base" hangingPunct="1">
        <a:spcBef>
          <a:spcPct val="0"/>
        </a:spcBef>
        <a:spcAft>
          <a:spcPct val="0"/>
        </a:spcAft>
        <a:defRPr sz="5600">
          <a:solidFill>
            <a:srgbClr val="000063"/>
          </a:solidFill>
          <a:latin typeface="Times New Roman" charset="0"/>
        </a:defRPr>
      </a:lvl5pPr>
      <a:lvl6pPr marL="609570" algn="l" rtl="0" eaLnBrk="1" fontAlgn="base" hangingPunct="1">
        <a:spcBef>
          <a:spcPct val="0"/>
        </a:spcBef>
        <a:spcAft>
          <a:spcPct val="0"/>
        </a:spcAft>
        <a:defRPr sz="5600">
          <a:solidFill>
            <a:srgbClr val="000063"/>
          </a:solidFill>
          <a:latin typeface="Times New Roman" charset="0"/>
        </a:defRPr>
      </a:lvl6pPr>
      <a:lvl7pPr marL="1219140" algn="l" rtl="0" eaLnBrk="1" fontAlgn="base" hangingPunct="1">
        <a:spcBef>
          <a:spcPct val="0"/>
        </a:spcBef>
        <a:spcAft>
          <a:spcPct val="0"/>
        </a:spcAft>
        <a:defRPr sz="5600">
          <a:solidFill>
            <a:srgbClr val="000063"/>
          </a:solidFill>
          <a:latin typeface="Times New Roman" charset="0"/>
        </a:defRPr>
      </a:lvl7pPr>
      <a:lvl8pPr marL="1828709" algn="l" rtl="0" eaLnBrk="1" fontAlgn="base" hangingPunct="1">
        <a:spcBef>
          <a:spcPct val="0"/>
        </a:spcBef>
        <a:spcAft>
          <a:spcPct val="0"/>
        </a:spcAft>
        <a:defRPr sz="5600">
          <a:solidFill>
            <a:srgbClr val="000063"/>
          </a:solidFill>
          <a:latin typeface="Times New Roman" charset="0"/>
        </a:defRPr>
      </a:lvl8pPr>
      <a:lvl9pPr marL="2438278" algn="l" rtl="0" eaLnBrk="1" fontAlgn="base" hangingPunct="1">
        <a:spcBef>
          <a:spcPct val="0"/>
        </a:spcBef>
        <a:spcAft>
          <a:spcPct val="0"/>
        </a:spcAft>
        <a:defRPr sz="5600">
          <a:solidFill>
            <a:srgbClr val="000063"/>
          </a:solidFill>
          <a:latin typeface="Times New Roman" charset="0"/>
        </a:defRPr>
      </a:lvl9pPr>
    </p:titleStyle>
    <p:bodyStyle>
      <a:lvl1pPr marL="311135" indent="-311135" algn="l" rtl="0" eaLnBrk="1" fontAlgn="base" hangingPunct="1">
        <a:spcBef>
          <a:spcPct val="60000"/>
        </a:spcBef>
        <a:spcAft>
          <a:spcPct val="0"/>
        </a:spcAft>
        <a:buClr>
          <a:srgbClr val="B0B1B3"/>
        </a:buClr>
        <a:buFont typeface="Wingdings" pitchFamily="2" charset="2"/>
        <a:buChar char="§"/>
        <a:defRPr sz="2933">
          <a:solidFill>
            <a:srgbClr val="EFF7FF"/>
          </a:solidFill>
          <a:latin typeface="+mn-lt"/>
          <a:ea typeface="+mn-ea"/>
          <a:cs typeface="+mn-cs"/>
        </a:defRPr>
      </a:lvl1pPr>
      <a:lvl2pPr marL="761962" indent="-298435" algn="l" rtl="0" eaLnBrk="1" fontAlgn="base" hangingPunct="1">
        <a:spcBef>
          <a:spcPct val="30000"/>
        </a:spcBef>
        <a:spcAft>
          <a:spcPct val="0"/>
        </a:spcAft>
        <a:buClr>
          <a:srgbClr val="B0B1B3"/>
        </a:buClr>
        <a:buFont typeface="Wingdings" pitchFamily="2" charset="2"/>
        <a:buChar char="§"/>
        <a:defRPr sz="2267">
          <a:solidFill>
            <a:srgbClr val="EFF7FF"/>
          </a:solidFill>
          <a:latin typeface="+mn-lt"/>
        </a:defRPr>
      </a:lvl2pPr>
      <a:lvl3pPr marL="1212790" indent="-296319" algn="l" rtl="0" eaLnBrk="1" fontAlgn="base" hangingPunct="1">
        <a:spcBef>
          <a:spcPct val="30000"/>
        </a:spcBef>
        <a:spcAft>
          <a:spcPct val="0"/>
        </a:spcAft>
        <a:buClr>
          <a:srgbClr val="B0B1B3"/>
        </a:buClr>
        <a:buFont typeface="Wingdings" pitchFamily="2" charset="2"/>
        <a:buChar char="§"/>
        <a:defRPr sz="2667">
          <a:solidFill>
            <a:srgbClr val="EFF7FF"/>
          </a:solidFill>
          <a:latin typeface="+mn-lt"/>
        </a:defRPr>
      </a:lvl3pPr>
      <a:lvl4pPr marL="1678433" indent="-309019" algn="l" rtl="0" eaLnBrk="1" fontAlgn="base" hangingPunct="1">
        <a:spcBef>
          <a:spcPct val="30000"/>
        </a:spcBef>
        <a:spcAft>
          <a:spcPct val="0"/>
        </a:spcAft>
        <a:buClr>
          <a:srgbClr val="B0B1B3"/>
        </a:buClr>
        <a:buFont typeface="Wingdings" pitchFamily="2" charset="2"/>
        <a:buChar char="§"/>
        <a:defRPr sz="2267">
          <a:solidFill>
            <a:srgbClr val="EFF7FF"/>
          </a:solidFill>
          <a:latin typeface="+mn-lt"/>
        </a:defRPr>
      </a:lvl4pPr>
      <a:lvl5pPr marL="2131377" indent="-296319" algn="l" rtl="0" eaLnBrk="1" fontAlgn="base" hangingPunct="1">
        <a:spcBef>
          <a:spcPct val="30000"/>
        </a:spcBef>
        <a:spcAft>
          <a:spcPct val="0"/>
        </a:spcAft>
        <a:buClr>
          <a:srgbClr val="B0B1B3"/>
        </a:buClr>
        <a:buFont typeface="Wingdings" pitchFamily="2" charset="2"/>
        <a:buChar char="§"/>
        <a:defRPr sz="2667">
          <a:solidFill>
            <a:srgbClr val="EFF7FF"/>
          </a:solidFill>
          <a:latin typeface="+mn-lt"/>
        </a:defRPr>
      </a:lvl5pPr>
      <a:lvl6pPr marL="2740946" indent="-296319" algn="l" rtl="0" eaLnBrk="1" fontAlgn="base" hangingPunct="1">
        <a:spcBef>
          <a:spcPct val="30000"/>
        </a:spcBef>
        <a:spcAft>
          <a:spcPct val="0"/>
        </a:spcAft>
        <a:buClr>
          <a:srgbClr val="B0B1B3"/>
        </a:buClr>
        <a:buFont typeface="Wingdings" pitchFamily="2" charset="2"/>
        <a:buChar char="§"/>
        <a:defRPr sz="2667">
          <a:solidFill>
            <a:srgbClr val="EFF7FF"/>
          </a:solidFill>
          <a:latin typeface="+mn-lt"/>
        </a:defRPr>
      </a:lvl6pPr>
      <a:lvl7pPr marL="3350516" indent="-296319" algn="l" rtl="0" eaLnBrk="1" fontAlgn="base" hangingPunct="1">
        <a:spcBef>
          <a:spcPct val="30000"/>
        </a:spcBef>
        <a:spcAft>
          <a:spcPct val="0"/>
        </a:spcAft>
        <a:buClr>
          <a:srgbClr val="B0B1B3"/>
        </a:buClr>
        <a:buFont typeface="Wingdings" pitchFamily="2" charset="2"/>
        <a:buChar char="§"/>
        <a:defRPr sz="2667">
          <a:solidFill>
            <a:srgbClr val="EFF7FF"/>
          </a:solidFill>
          <a:latin typeface="+mn-lt"/>
        </a:defRPr>
      </a:lvl7pPr>
      <a:lvl8pPr marL="3960086" indent="-296319" algn="l" rtl="0" eaLnBrk="1" fontAlgn="base" hangingPunct="1">
        <a:spcBef>
          <a:spcPct val="30000"/>
        </a:spcBef>
        <a:spcAft>
          <a:spcPct val="0"/>
        </a:spcAft>
        <a:buClr>
          <a:srgbClr val="B0B1B3"/>
        </a:buClr>
        <a:buFont typeface="Wingdings" pitchFamily="2" charset="2"/>
        <a:buChar char="§"/>
        <a:defRPr sz="2667">
          <a:solidFill>
            <a:srgbClr val="EFF7FF"/>
          </a:solidFill>
          <a:latin typeface="+mn-lt"/>
        </a:defRPr>
      </a:lvl8pPr>
      <a:lvl9pPr marL="4569656" indent="-296319" algn="l" rtl="0" eaLnBrk="1" fontAlgn="base" hangingPunct="1">
        <a:spcBef>
          <a:spcPct val="30000"/>
        </a:spcBef>
        <a:spcAft>
          <a:spcPct val="0"/>
        </a:spcAft>
        <a:buClr>
          <a:srgbClr val="B0B1B3"/>
        </a:buClr>
        <a:buFont typeface="Wingdings" pitchFamily="2" charset="2"/>
        <a:buChar char="§"/>
        <a:defRPr sz="2667">
          <a:solidFill>
            <a:srgbClr val="EFF7FF"/>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r>
              <a:rPr lang="en-US">
                <a:solidFill>
                  <a:prstClr val="black">
                    <a:tint val="75000"/>
                  </a:prstClr>
                </a:solidFill>
                <a:latin typeface="Calibri"/>
              </a:rPr>
              <a:t>CSZ COA Decision Brief     September 22, 2021</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0E783D14-548D-4573-A31E-BBE378801693}"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58485180"/>
      </p:ext>
    </p:extLst>
  </p:cSld>
  <p:clrMap bg1="lt1" tx1="dk1" bg2="lt2" tx2="dk2" accent1="accent1" accent2="accent2" accent3="accent3" accent4="accent4" accent5="accent5" accent6="accent6" hlink="hlink" folHlink="folHlink"/>
  <p:sldLayoutIdLst>
    <p:sldLayoutId id="2147488731" r:id="rId1"/>
  </p:sldLayoutIdLst>
  <p:hf hd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bwMode="auto">
          <a:xfrm>
            <a:off x="304801" y="3"/>
            <a:ext cx="11582400"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4801" y="6083572"/>
            <a:ext cx="1930400" cy="686137"/>
          </a:xfrm>
          <a:prstGeom prst="rect">
            <a:avLst/>
          </a:prstGeom>
        </p:spPr>
      </p:pic>
      <p:sp>
        <p:nvSpPr>
          <p:cNvPr id="10" name="Slide Number Placeholder 9"/>
          <p:cNvSpPr>
            <a:spLocks noGrp="1"/>
          </p:cNvSpPr>
          <p:nvPr>
            <p:ph type="sldNum" sz="quarter" idx="4"/>
          </p:nvPr>
        </p:nvSpPr>
        <p:spPr>
          <a:xfrm>
            <a:off x="11277604" y="6314021"/>
            <a:ext cx="609601" cy="366183"/>
          </a:xfrm>
          <a:prstGeom prst="rect">
            <a:avLst/>
          </a:prstGeom>
        </p:spPr>
        <p:txBody>
          <a:bodyPr vert="horz" lIns="91440" tIns="45720" rIns="91440" bIns="45720" rtlCol="0" anchor="ctr"/>
          <a:lstStyle>
            <a:lvl1pPr algn="r">
              <a:defRPr sz="1000">
                <a:solidFill>
                  <a:srgbClr val="002F80"/>
                </a:solidFill>
              </a:defRPr>
            </a:lvl1pPr>
          </a:lstStyle>
          <a:p>
            <a:pPr>
              <a:defRPr/>
            </a:pPr>
            <a:fld id="{4B5DD9F8-2BCB-4728-BDF0-C2DD10FAFF82}" type="slidenum">
              <a:rPr lang="en-US" smtClean="0"/>
              <a:pPr>
                <a:defRPr/>
              </a:pPr>
              <a:t>‹#›</a:t>
            </a:fld>
            <a:endParaRPr lang="en-US" dirty="0"/>
          </a:p>
        </p:txBody>
      </p:sp>
      <p:sp>
        <p:nvSpPr>
          <p:cNvPr id="2" name="Footer Placeholder 1">
            <a:extLst>
              <a:ext uri="{FF2B5EF4-FFF2-40B4-BE49-F238E27FC236}">
                <a16:creationId xmlns:a16="http://schemas.microsoft.com/office/drawing/2014/main" id="{EB042D54-5FC4-48E5-AE83-B22BE634A1B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100">
                <a:solidFill>
                  <a:schemeClr val="bg1"/>
                </a:solidFill>
              </a:defRPr>
            </a:lvl1pPr>
          </a:lstStyle>
          <a:p>
            <a:r>
              <a:rPr lang="en-US"/>
              <a:t>CSZ COA Decision Brief     September 22, 2021</a:t>
            </a:r>
            <a:endParaRPr lang="en-US" dirty="0"/>
          </a:p>
        </p:txBody>
      </p:sp>
    </p:spTree>
    <p:extLst>
      <p:ext uri="{BB962C8B-B14F-4D97-AF65-F5344CB8AC3E}">
        <p14:creationId xmlns:p14="http://schemas.microsoft.com/office/powerpoint/2010/main" val="164372058"/>
      </p:ext>
    </p:extLst>
  </p:cSld>
  <p:clrMap bg1="dk2" tx1="lt1" bg2="dk1" tx2="lt2" accent1="accent1" accent2="accent2" accent3="accent3" accent4="accent4" accent5="accent5" accent6="accent6" hlink="hlink" folHlink="folHlink"/>
  <p:sldLayoutIdLst>
    <p:sldLayoutId id="2147488733" r:id="rId1"/>
    <p:sldLayoutId id="2147488734" r:id="rId2"/>
    <p:sldLayoutId id="2147488735" r:id="rId3"/>
    <p:sldLayoutId id="2147488736" r:id="rId4"/>
    <p:sldLayoutId id="2147488737" r:id="rId5"/>
    <p:sldLayoutId id="2147488738" r:id="rId6"/>
    <p:sldLayoutId id="2147488739" r:id="rId7"/>
    <p:sldLayoutId id="2147488740" r:id="rId8"/>
    <p:sldLayoutId id="2147488741" r:id="rId9"/>
    <p:sldLayoutId id="2147488742" r:id="rId10"/>
    <p:sldLayoutId id="2147488743" r:id="rId11"/>
  </p:sldLayoutIdLst>
  <p:hf hdr="0" dt="0"/>
  <p:txStyles>
    <p:titleStyle>
      <a:lvl1pPr algn="l" rtl="0" eaLnBrk="1" fontAlgn="base" hangingPunct="1">
        <a:spcBef>
          <a:spcPct val="0"/>
        </a:spcBef>
        <a:spcAft>
          <a:spcPct val="0"/>
        </a:spcAft>
        <a:defRPr sz="4200">
          <a:solidFill>
            <a:srgbClr val="002F80"/>
          </a:solidFill>
          <a:latin typeface="+mj-lt"/>
          <a:ea typeface="+mj-ea"/>
          <a:cs typeface="+mj-cs"/>
        </a:defRPr>
      </a:lvl1pPr>
      <a:lvl2pPr algn="l" rtl="0" eaLnBrk="1" fontAlgn="base" hangingPunct="1">
        <a:spcBef>
          <a:spcPct val="0"/>
        </a:spcBef>
        <a:spcAft>
          <a:spcPct val="0"/>
        </a:spcAft>
        <a:defRPr sz="4200">
          <a:solidFill>
            <a:srgbClr val="000063"/>
          </a:solidFill>
          <a:latin typeface="Times New Roman" charset="0"/>
        </a:defRPr>
      </a:lvl2pPr>
      <a:lvl3pPr algn="l" rtl="0" eaLnBrk="1" fontAlgn="base" hangingPunct="1">
        <a:spcBef>
          <a:spcPct val="0"/>
        </a:spcBef>
        <a:spcAft>
          <a:spcPct val="0"/>
        </a:spcAft>
        <a:defRPr sz="4200">
          <a:solidFill>
            <a:srgbClr val="000063"/>
          </a:solidFill>
          <a:latin typeface="Times New Roman" charset="0"/>
        </a:defRPr>
      </a:lvl3pPr>
      <a:lvl4pPr algn="l" rtl="0" eaLnBrk="1" fontAlgn="base" hangingPunct="1">
        <a:spcBef>
          <a:spcPct val="0"/>
        </a:spcBef>
        <a:spcAft>
          <a:spcPct val="0"/>
        </a:spcAft>
        <a:defRPr sz="4200">
          <a:solidFill>
            <a:srgbClr val="000063"/>
          </a:solidFill>
          <a:latin typeface="Times New Roman" charset="0"/>
        </a:defRPr>
      </a:lvl4pPr>
      <a:lvl5pPr algn="l" rtl="0" eaLnBrk="1" fontAlgn="base" hangingPunct="1">
        <a:spcBef>
          <a:spcPct val="0"/>
        </a:spcBef>
        <a:spcAft>
          <a:spcPct val="0"/>
        </a:spcAft>
        <a:defRPr sz="4200">
          <a:solidFill>
            <a:srgbClr val="000063"/>
          </a:solidFill>
          <a:latin typeface="Times New Roman" charset="0"/>
        </a:defRPr>
      </a:lvl5pPr>
      <a:lvl6pPr marL="457189" algn="l" rtl="0" eaLnBrk="1" fontAlgn="base" hangingPunct="1">
        <a:spcBef>
          <a:spcPct val="0"/>
        </a:spcBef>
        <a:spcAft>
          <a:spcPct val="0"/>
        </a:spcAft>
        <a:defRPr sz="4200">
          <a:solidFill>
            <a:srgbClr val="000063"/>
          </a:solidFill>
          <a:latin typeface="Times New Roman" charset="0"/>
        </a:defRPr>
      </a:lvl6pPr>
      <a:lvl7pPr marL="914377" algn="l" rtl="0" eaLnBrk="1" fontAlgn="base" hangingPunct="1">
        <a:spcBef>
          <a:spcPct val="0"/>
        </a:spcBef>
        <a:spcAft>
          <a:spcPct val="0"/>
        </a:spcAft>
        <a:defRPr sz="4200">
          <a:solidFill>
            <a:srgbClr val="000063"/>
          </a:solidFill>
          <a:latin typeface="Times New Roman" charset="0"/>
        </a:defRPr>
      </a:lvl7pPr>
      <a:lvl8pPr marL="1371566" algn="l" rtl="0" eaLnBrk="1" fontAlgn="base" hangingPunct="1">
        <a:spcBef>
          <a:spcPct val="0"/>
        </a:spcBef>
        <a:spcAft>
          <a:spcPct val="0"/>
        </a:spcAft>
        <a:defRPr sz="4200">
          <a:solidFill>
            <a:srgbClr val="000063"/>
          </a:solidFill>
          <a:latin typeface="Times New Roman" charset="0"/>
        </a:defRPr>
      </a:lvl8pPr>
      <a:lvl9pPr marL="1828754" algn="l" rtl="0" eaLnBrk="1" fontAlgn="base" hangingPunct="1">
        <a:spcBef>
          <a:spcPct val="0"/>
        </a:spcBef>
        <a:spcAft>
          <a:spcPct val="0"/>
        </a:spcAft>
        <a:defRPr sz="4200">
          <a:solidFill>
            <a:srgbClr val="000063"/>
          </a:solidFill>
          <a:latin typeface="Times New Roman" charset="0"/>
        </a:defRPr>
      </a:lvl9pPr>
    </p:titleStyle>
    <p:bodyStyle>
      <a:lvl1pPr marL="233357" indent="-233357" algn="l" rtl="0" eaLnBrk="1" fontAlgn="base" hangingPunct="1">
        <a:spcBef>
          <a:spcPct val="60000"/>
        </a:spcBef>
        <a:spcAft>
          <a:spcPct val="0"/>
        </a:spcAft>
        <a:buClr>
          <a:srgbClr val="B0B1B3"/>
        </a:buClr>
        <a:buFont typeface="Wingdings" pitchFamily="2" charset="2"/>
        <a:buChar char="§"/>
        <a:defRPr sz="2200">
          <a:solidFill>
            <a:srgbClr val="EFF7FF"/>
          </a:solidFill>
          <a:latin typeface="+mn-lt"/>
          <a:ea typeface="+mn-ea"/>
          <a:cs typeface="+mn-cs"/>
        </a:defRPr>
      </a:lvl1pPr>
      <a:lvl2pPr marL="571486" indent="-223833"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2pPr>
      <a:lvl3pPr marL="909616" indent="-222245"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3pPr>
      <a:lvl4pPr marL="1258857" indent="-231769"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4pPr>
      <a:lvl5pPr marL="1598573" indent="-222245"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5pPr>
      <a:lvl6pPr marL="2055762" indent="-222245"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2951" indent="-222245"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139" indent="-222245"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328" indent="-222245"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bwMode="auto">
          <a:xfrm>
            <a:off x="304801" y="2"/>
            <a:ext cx="11582400"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7" name="Picture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04801" y="5916752"/>
            <a:ext cx="1930400" cy="686137"/>
          </a:xfrm>
          <a:prstGeom prst="rect">
            <a:avLst/>
          </a:prstGeom>
        </p:spPr>
      </p:pic>
      <p:sp>
        <p:nvSpPr>
          <p:cNvPr id="5" name="Slide Number Placeholder 3">
            <a:extLst>
              <a:ext uri="{FF2B5EF4-FFF2-40B4-BE49-F238E27FC236}">
                <a16:creationId xmlns:a16="http://schemas.microsoft.com/office/drawing/2014/main" id="{EC667506-465B-4309-ACEC-33D2A901E435}"/>
              </a:ext>
            </a:extLst>
          </p:cNvPr>
          <p:cNvSpPr txBox="1">
            <a:spLocks noGrp="1"/>
          </p:cNvSpPr>
          <p:nvPr>
            <p:ph type="sldNum" sz="quarter" idx="4"/>
          </p:nvPr>
        </p:nvSpPr>
        <p:spPr>
          <a:xfrm>
            <a:off x="11379202" y="6356353"/>
            <a:ext cx="508001" cy="366183"/>
          </a:xfrm>
          <a:prstGeom prst="rect">
            <a:avLst/>
          </a:prstGeom>
        </p:spPr>
        <p:txBody>
          <a:bodyPr/>
          <a:lstStyle>
            <a:lvl1pPr algn="r">
              <a:defRPr sz="1200">
                <a:solidFill>
                  <a:srgbClr val="002F80"/>
                </a:solidFill>
              </a:defRPr>
            </a:lvl1pPr>
          </a:lstStyle>
          <a:p>
            <a:fld id="{09E61DEA-36A2-4269-8B87-352232F82954}" type="slidenum">
              <a:rPr lang="en-US" smtClean="0"/>
              <a:pPr/>
              <a:t>‹#›</a:t>
            </a:fld>
            <a:endParaRPr lang="en-US" dirty="0">
              <a:latin typeface="Times New Roman"/>
            </a:endParaRPr>
          </a:p>
        </p:txBody>
      </p:sp>
    </p:spTree>
    <p:extLst>
      <p:ext uri="{BB962C8B-B14F-4D97-AF65-F5344CB8AC3E}">
        <p14:creationId xmlns:p14="http://schemas.microsoft.com/office/powerpoint/2010/main" val="4047035144"/>
      </p:ext>
    </p:extLst>
  </p:cSld>
  <p:clrMap bg1="dk2" tx1="lt1" bg2="dk1" tx2="lt2" accent1="accent1" accent2="accent2" accent3="accent3" accent4="accent4" accent5="accent5" accent6="accent6" hlink="hlink" folHlink="folHlink"/>
  <p:sldLayoutIdLst>
    <p:sldLayoutId id="2147488747" r:id="rId1"/>
    <p:sldLayoutId id="2147488748" r:id="rId2"/>
    <p:sldLayoutId id="2147488749" r:id="rId3"/>
    <p:sldLayoutId id="2147488750" r:id="rId4"/>
    <p:sldLayoutId id="2147488751" r:id="rId5"/>
    <p:sldLayoutId id="2147488752" r:id="rId6"/>
    <p:sldLayoutId id="2147488753" r:id="rId7"/>
    <p:sldLayoutId id="2147488754" r:id="rId8"/>
    <p:sldLayoutId id="2147488755" r:id="rId9"/>
    <p:sldLayoutId id="2147488756" r:id="rId10"/>
    <p:sldLayoutId id="2147488757" r:id="rId11"/>
    <p:sldLayoutId id="2147488758" r:id="rId12"/>
    <p:sldLayoutId id="2147488759" r:id="rId13"/>
    <p:sldLayoutId id="2147488760" r:id="rId14"/>
    <p:sldLayoutId id="2147488761" r:id="rId15"/>
    <p:sldLayoutId id="2147488762" r:id="rId16"/>
    <p:sldLayoutId id="2147488763" r:id="rId17"/>
  </p:sldLayoutIdLst>
  <p:hf hdr="0" dt="0"/>
  <p:txStyles>
    <p:titleStyle>
      <a:lvl1pPr algn="l" rtl="0" eaLnBrk="1" fontAlgn="base" hangingPunct="1">
        <a:spcBef>
          <a:spcPct val="0"/>
        </a:spcBef>
        <a:spcAft>
          <a:spcPct val="0"/>
        </a:spcAft>
        <a:defRPr sz="5600">
          <a:solidFill>
            <a:srgbClr val="002F80"/>
          </a:solidFill>
          <a:latin typeface="+mj-lt"/>
          <a:ea typeface="+mj-ea"/>
          <a:cs typeface="+mj-cs"/>
        </a:defRPr>
      </a:lvl1pPr>
      <a:lvl2pPr algn="l" rtl="0" eaLnBrk="1" fontAlgn="base" hangingPunct="1">
        <a:spcBef>
          <a:spcPct val="0"/>
        </a:spcBef>
        <a:spcAft>
          <a:spcPct val="0"/>
        </a:spcAft>
        <a:defRPr sz="5600">
          <a:solidFill>
            <a:srgbClr val="000063"/>
          </a:solidFill>
          <a:latin typeface="Times New Roman" charset="0"/>
        </a:defRPr>
      </a:lvl2pPr>
      <a:lvl3pPr algn="l" rtl="0" eaLnBrk="1" fontAlgn="base" hangingPunct="1">
        <a:spcBef>
          <a:spcPct val="0"/>
        </a:spcBef>
        <a:spcAft>
          <a:spcPct val="0"/>
        </a:spcAft>
        <a:defRPr sz="5600">
          <a:solidFill>
            <a:srgbClr val="000063"/>
          </a:solidFill>
          <a:latin typeface="Times New Roman" charset="0"/>
        </a:defRPr>
      </a:lvl3pPr>
      <a:lvl4pPr algn="l" rtl="0" eaLnBrk="1" fontAlgn="base" hangingPunct="1">
        <a:spcBef>
          <a:spcPct val="0"/>
        </a:spcBef>
        <a:spcAft>
          <a:spcPct val="0"/>
        </a:spcAft>
        <a:defRPr sz="5600">
          <a:solidFill>
            <a:srgbClr val="000063"/>
          </a:solidFill>
          <a:latin typeface="Times New Roman" charset="0"/>
        </a:defRPr>
      </a:lvl4pPr>
      <a:lvl5pPr algn="l" rtl="0" eaLnBrk="1" fontAlgn="base" hangingPunct="1">
        <a:spcBef>
          <a:spcPct val="0"/>
        </a:spcBef>
        <a:spcAft>
          <a:spcPct val="0"/>
        </a:spcAft>
        <a:defRPr sz="5600">
          <a:solidFill>
            <a:srgbClr val="000063"/>
          </a:solidFill>
          <a:latin typeface="Times New Roman" charset="0"/>
        </a:defRPr>
      </a:lvl5pPr>
      <a:lvl6pPr marL="609570" algn="l" rtl="0" eaLnBrk="1" fontAlgn="base" hangingPunct="1">
        <a:spcBef>
          <a:spcPct val="0"/>
        </a:spcBef>
        <a:spcAft>
          <a:spcPct val="0"/>
        </a:spcAft>
        <a:defRPr sz="5600">
          <a:solidFill>
            <a:srgbClr val="000063"/>
          </a:solidFill>
          <a:latin typeface="Times New Roman" charset="0"/>
        </a:defRPr>
      </a:lvl6pPr>
      <a:lvl7pPr marL="1219140" algn="l" rtl="0" eaLnBrk="1" fontAlgn="base" hangingPunct="1">
        <a:spcBef>
          <a:spcPct val="0"/>
        </a:spcBef>
        <a:spcAft>
          <a:spcPct val="0"/>
        </a:spcAft>
        <a:defRPr sz="5600">
          <a:solidFill>
            <a:srgbClr val="000063"/>
          </a:solidFill>
          <a:latin typeface="Times New Roman" charset="0"/>
        </a:defRPr>
      </a:lvl7pPr>
      <a:lvl8pPr marL="1828709" algn="l" rtl="0" eaLnBrk="1" fontAlgn="base" hangingPunct="1">
        <a:spcBef>
          <a:spcPct val="0"/>
        </a:spcBef>
        <a:spcAft>
          <a:spcPct val="0"/>
        </a:spcAft>
        <a:defRPr sz="5600">
          <a:solidFill>
            <a:srgbClr val="000063"/>
          </a:solidFill>
          <a:latin typeface="Times New Roman" charset="0"/>
        </a:defRPr>
      </a:lvl8pPr>
      <a:lvl9pPr marL="2438278" algn="l" rtl="0" eaLnBrk="1" fontAlgn="base" hangingPunct="1">
        <a:spcBef>
          <a:spcPct val="0"/>
        </a:spcBef>
        <a:spcAft>
          <a:spcPct val="0"/>
        </a:spcAft>
        <a:defRPr sz="5600">
          <a:solidFill>
            <a:srgbClr val="000063"/>
          </a:solidFill>
          <a:latin typeface="Times New Roman" charset="0"/>
        </a:defRPr>
      </a:lvl9pPr>
    </p:titleStyle>
    <p:bodyStyle>
      <a:lvl1pPr marL="311135" indent="-311135" algn="l" rtl="0" eaLnBrk="1" fontAlgn="base" hangingPunct="1">
        <a:spcBef>
          <a:spcPct val="60000"/>
        </a:spcBef>
        <a:spcAft>
          <a:spcPct val="0"/>
        </a:spcAft>
        <a:buClr>
          <a:srgbClr val="B0B1B3"/>
        </a:buClr>
        <a:buFont typeface="Wingdings" pitchFamily="2" charset="2"/>
        <a:buChar char="§"/>
        <a:defRPr sz="2933">
          <a:solidFill>
            <a:srgbClr val="EFF7FF"/>
          </a:solidFill>
          <a:latin typeface="+mn-lt"/>
          <a:ea typeface="+mn-ea"/>
          <a:cs typeface="+mn-cs"/>
        </a:defRPr>
      </a:lvl1pPr>
      <a:lvl2pPr marL="761962" indent="-298435" algn="l" rtl="0" eaLnBrk="1" fontAlgn="base" hangingPunct="1">
        <a:spcBef>
          <a:spcPct val="30000"/>
        </a:spcBef>
        <a:spcAft>
          <a:spcPct val="0"/>
        </a:spcAft>
        <a:buClr>
          <a:srgbClr val="B0B1B3"/>
        </a:buClr>
        <a:buFont typeface="Wingdings" pitchFamily="2" charset="2"/>
        <a:buChar char="§"/>
        <a:defRPr sz="2267">
          <a:solidFill>
            <a:srgbClr val="EFF7FF"/>
          </a:solidFill>
          <a:latin typeface="+mn-lt"/>
        </a:defRPr>
      </a:lvl2pPr>
      <a:lvl3pPr marL="1212790" indent="-296319" algn="l" rtl="0" eaLnBrk="1" fontAlgn="base" hangingPunct="1">
        <a:spcBef>
          <a:spcPct val="30000"/>
        </a:spcBef>
        <a:spcAft>
          <a:spcPct val="0"/>
        </a:spcAft>
        <a:buClr>
          <a:srgbClr val="B0B1B3"/>
        </a:buClr>
        <a:buFont typeface="Wingdings" pitchFamily="2" charset="2"/>
        <a:buChar char="§"/>
        <a:defRPr sz="2667">
          <a:solidFill>
            <a:srgbClr val="EFF7FF"/>
          </a:solidFill>
          <a:latin typeface="+mn-lt"/>
        </a:defRPr>
      </a:lvl3pPr>
      <a:lvl4pPr marL="1678433" indent="-309019" algn="l" rtl="0" eaLnBrk="1" fontAlgn="base" hangingPunct="1">
        <a:spcBef>
          <a:spcPct val="30000"/>
        </a:spcBef>
        <a:spcAft>
          <a:spcPct val="0"/>
        </a:spcAft>
        <a:buClr>
          <a:srgbClr val="B0B1B3"/>
        </a:buClr>
        <a:buFont typeface="Wingdings" pitchFamily="2" charset="2"/>
        <a:buChar char="§"/>
        <a:defRPr sz="2267">
          <a:solidFill>
            <a:srgbClr val="EFF7FF"/>
          </a:solidFill>
          <a:latin typeface="+mn-lt"/>
        </a:defRPr>
      </a:lvl4pPr>
      <a:lvl5pPr marL="2131377" indent="-296319" algn="l" rtl="0" eaLnBrk="1" fontAlgn="base" hangingPunct="1">
        <a:spcBef>
          <a:spcPct val="30000"/>
        </a:spcBef>
        <a:spcAft>
          <a:spcPct val="0"/>
        </a:spcAft>
        <a:buClr>
          <a:srgbClr val="B0B1B3"/>
        </a:buClr>
        <a:buFont typeface="Wingdings" pitchFamily="2" charset="2"/>
        <a:buChar char="§"/>
        <a:defRPr sz="2667">
          <a:solidFill>
            <a:srgbClr val="EFF7FF"/>
          </a:solidFill>
          <a:latin typeface="+mn-lt"/>
        </a:defRPr>
      </a:lvl5pPr>
      <a:lvl6pPr marL="2740946" indent="-296319" algn="l" rtl="0" eaLnBrk="1" fontAlgn="base" hangingPunct="1">
        <a:spcBef>
          <a:spcPct val="30000"/>
        </a:spcBef>
        <a:spcAft>
          <a:spcPct val="0"/>
        </a:spcAft>
        <a:buClr>
          <a:srgbClr val="B0B1B3"/>
        </a:buClr>
        <a:buFont typeface="Wingdings" pitchFamily="2" charset="2"/>
        <a:buChar char="§"/>
        <a:defRPr sz="2667">
          <a:solidFill>
            <a:srgbClr val="EFF7FF"/>
          </a:solidFill>
          <a:latin typeface="+mn-lt"/>
        </a:defRPr>
      </a:lvl6pPr>
      <a:lvl7pPr marL="3350516" indent="-296319" algn="l" rtl="0" eaLnBrk="1" fontAlgn="base" hangingPunct="1">
        <a:spcBef>
          <a:spcPct val="30000"/>
        </a:spcBef>
        <a:spcAft>
          <a:spcPct val="0"/>
        </a:spcAft>
        <a:buClr>
          <a:srgbClr val="B0B1B3"/>
        </a:buClr>
        <a:buFont typeface="Wingdings" pitchFamily="2" charset="2"/>
        <a:buChar char="§"/>
        <a:defRPr sz="2667">
          <a:solidFill>
            <a:srgbClr val="EFF7FF"/>
          </a:solidFill>
          <a:latin typeface="+mn-lt"/>
        </a:defRPr>
      </a:lvl7pPr>
      <a:lvl8pPr marL="3960086" indent="-296319" algn="l" rtl="0" eaLnBrk="1" fontAlgn="base" hangingPunct="1">
        <a:spcBef>
          <a:spcPct val="30000"/>
        </a:spcBef>
        <a:spcAft>
          <a:spcPct val="0"/>
        </a:spcAft>
        <a:buClr>
          <a:srgbClr val="B0B1B3"/>
        </a:buClr>
        <a:buFont typeface="Wingdings" pitchFamily="2" charset="2"/>
        <a:buChar char="§"/>
        <a:defRPr sz="2667">
          <a:solidFill>
            <a:srgbClr val="EFF7FF"/>
          </a:solidFill>
          <a:latin typeface="+mn-lt"/>
        </a:defRPr>
      </a:lvl8pPr>
      <a:lvl9pPr marL="4569656" indent="-296319" algn="l" rtl="0" eaLnBrk="1" fontAlgn="base" hangingPunct="1">
        <a:spcBef>
          <a:spcPct val="30000"/>
        </a:spcBef>
        <a:spcAft>
          <a:spcPct val="0"/>
        </a:spcAft>
        <a:buClr>
          <a:srgbClr val="B0B1B3"/>
        </a:buClr>
        <a:buFont typeface="Wingdings" pitchFamily="2" charset="2"/>
        <a:buChar char="§"/>
        <a:defRPr sz="2667">
          <a:solidFill>
            <a:srgbClr val="EFF7FF"/>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58644" y="346911"/>
            <a:ext cx="8923757"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719619"/>
            <a:ext cx="10972800" cy="46367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825">
                <a:solidFill>
                  <a:schemeClr val="accent2"/>
                </a:solidFill>
              </a:defRPr>
            </a:lvl1pPr>
          </a:lstStyle>
          <a:p>
            <a:fld id="{2A18AC38-2DF3-45AD-B66F-3FF098C5C9C1}" type="datetime1">
              <a:rPr lang="en-US" smtClean="0"/>
              <a:pPr/>
              <a:t>3/10/2022</a:t>
            </a:fld>
            <a:endParaRPr lang="en-US" dirty="0"/>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825">
                <a:solidFill>
                  <a:schemeClr val="accent2"/>
                </a:solidFill>
              </a:defRPr>
            </a:lvl1pPr>
          </a:lstStyle>
          <a:p>
            <a:r>
              <a:rPr lang="en-US"/>
              <a:t>Oregon Office of Emergency Management</a:t>
            </a:r>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825">
                <a:solidFill>
                  <a:schemeClr val="accent2"/>
                </a:solidFill>
              </a:defRPr>
            </a:lvl1pPr>
          </a:lstStyle>
          <a:p>
            <a:fld id="{BCE5E653-18A1-46D2-81E8-0DEC620809E2}" type="slidenum">
              <a:rPr lang="en-US" smtClean="0"/>
              <a:pPr/>
              <a:t>‹#›</a:t>
            </a:fld>
            <a:endParaRPr lang="en-US"/>
          </a:p>
        </p:txBody>
      </p:sp>
      <p:cxnSp>
        <p:nvCxnSpPr>
          <p:cNvPr id="9" name="Straight Connector 8"/>
          <p:cNvCxnSpPr/>
          <p:nvPr userDrawn="1"/>
        </p:nvCxnSpPr>
        <p:spPr>
          <a:xfrm>
            <a:off x="609600" y="1618532"/>
            <a:ext cx="10972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09601" y="254154"/>
            <a:ext cx="1655928" cy="1241946"/>
          </a:xfrm>
          <a:prstGeom prst="rect">
            <a:avLst/>
          </a:prstGeom>
        </p:spPr>
      </p:pic>
    </p:spTree>
    <p:extLst>
      <p:ext uri="{BB962C8B-B14F-4D97-AF65-F5344CB8AC3E}">
        <p14:creationId xmlns:p14="http://schemas.microsoft.com/office/powerpoint/2010/main" val="3798320248"/>
      </p:ext>
    </p:extLst>
  </p:cSld>
  <p:clrMap bg1="lt1" tx1="dk1" bg2="lt2" tx2="dk2" accent1="accent1" accent2="accent2" accent3="accent3" accent4="accent4" accent5="accent5" accent6="accent6" hlink="hlink" folHlink="folHlink"/>
  <p:sldLayoutIdLst>
    <p:sldLayoutId id="2147488765" r:id="rId1"/>
    <p:sldLayoutId id="2147488766" r:id="rId2"/>
    <p:sldLayoutId id="2147488767" r:id="rId3"/>
    <p:sldLayoutId id="2147488768" r:id="rId4"/>
    <p:sldLayoutId id="2147488769" r:id="rId5"/>
    <p:sldLayoutId id="2147488770" r:id="rId6"/>
    <p:sldLayoutId id="2147488771" r:id="rId7"/>
    <p:sldLayoutId id="2147488772" r:id="rId8"/>
    <p:sldLayoutId id="2147488773" r:id="rId9"/>
    <p:sldLayoutId id="2147488774" r:id="rId10"/>
    <p:sldLayoutId id="2147488775" r:id="rId11"/>
    <p:sldLayoutId id="2147488776" r:id="rId12"/>
    <p:sldLayoutId id="2147488777" r:id="rId13"/>
  </p:sldLayoutIdLst>
  <p:hf hdr="0"/>
  <p:txStyles>
    <p:titleStyle>
      <a:lvl1pPr algn="l" defTabSz="685766" rtl="0" eaLnBrk="1" latinLnBrk="0" hangingPunct="1">
        <a:spcBef>
          <a:spcPct val="0"/>
        </a:spcBef>
        <a:buNone/>
        <a:defRPr sz="3300" b="1" kern="1200">
          <a:solidFill>
            <a:schemeClr val="tx2"/>
          </a:solidFill>
          <a:latin typeface="+mj-lt"/>
          <a:ea typeface="+mj-ea"/>
          <a:cs typeface="+mj-cs"/>
        </a:defRPr>
      </a:lvl1pPr>
    </p:titleStyle>
    <p:bodyStyle>
      <a:lvl1pPr marL="257162" indent="-257162" algn="l" defTabSz="685766"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85" indent="-214303" algn="l" defTabSz="685766"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07" indent="-171442" algn="l" defTabSz="685766"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090"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973"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4"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5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5.xml"/></Relationships>
</file>

<file path=ppt/slides/_rels/slide38.xml.rels><?xml version="1.0" encoding="UTF-8" standalone="yes"?>
<Relationships xmlns="http://schemas.openxmlformats.org/package/2006/relationships"><Relationship Id="rId2" Type="http://schemas.openxmlformats.org/officeDocument/2006/relationships/hyperlink" Target="mailto:Bill.martin@state.or.us" TargetMode="External"/><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438403" y="4861264"/>
            <a:ext cx="7287207" cy="1143000"/>
          </a:xfrm>
        </p:spPr>
        <p:txBody>
          <a:bodyPr/>
          <a:lstStyle/>
          <a:p>
            <a:pPr algn="ctr"/>
            <a:r>
              <a:rPr lang="en-US" b="1" dirty="0">
                <a:solidFill>
                  <a:schemeClr val="tx1"/>
                </a:solidFill>
              </a:rPr>
              <a:t>OERS Council Meeting</a:t>
            </a:r>
          </a:p>
          <a:p>
            <a:pPr algn="ctr"/>
            <a:r>
              <a:rPr lang="en-US" b="1" dirty="0">
                <a:solidFill>
                  <a:schemeClr val="tx1"/>
                </a:solidFill>
              </a:rPr>
              <a:t>February 24, 2022</a:t>
            </a:r>
          </a:p>
        </p:txBody>
      </p:sp>
      <p:sp>
        <p:nvSpPr>
          <p:cNvPr id="4" name="Title 3"/>
          <p:cNvSpPr>
            <a:spLocks noGrp="1"/>
          </p:cNvSpPr>
          <p:nvPr>
            <p:ph type="title"/>
          </p:nvPr>
        </p:nvSpPr>
        <p:spPr>
          <a:xfrm>
            <a:off x="1981200" y="2194560"/>
            <a:ext cx="8229603" cy="2343149"/>
          </a:xfrm>
        </p:spPr>
        <p:txBody>
          <a:bodyPr>
            <a:noAutofit/>
          </a:bodyPr>
          <a:lstStyle/>
          <a:p>
            <a:pPr algn="ctr"/>
            <a:r>
              <a:rPr lang="en-US" sz="4000" dirty="0"/>
              <a:t>R-X CSZ Earthquake and Tsunami Response Plan&amp; State Integration Overview</a:t>
            </a:r>
          </a:p>
        </p:txBody>
      </p:sp>
    </p:spTree>
    <p:extLst>
      <p:ext uri="{BB962C8B-B14F-4D97-AF65-F5344CB8AC3E}">
        <p14:creationId xmlns:p14="http://schemas.microsoft.com/office/powerpoint/2010/main" val="871348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Facts	</a:t>
            </a:r>
          </a:p>
        </p:txBody>
      </p:sp>
      <p:sp>
        <p:nvSpPr>
          <p:cNvPr id="9" name="Content Placeholder 8">
            <a:extLst>
              <a:ext uri="{FF2B5EF4-FFF2-40B4-BE49-F238E27FC236}">
                <a16:creationId xmlns:a16="http://schemas.microsoft.com/office/drawing/2014/main" id="{C6C798EE-E1FB-4396-B249-557FA3E80E90}"/>
              </a:ext>
            </a:extLst>
          </p:cNvPr>
          <p:cNvSpPr>
            <a:spLocks noGrp="1"/>
          </p:cNvSpPr>
          <p:nvPr>
            <p:ph idx="1"/>
          </p:nvPr>
        </p:nvSpPr>
        <p:spPr>
          <a:xfrm>
            <a:off x="426720" y="1092201"/>
            <a:ext cx="11379200" cy="4572001"/>
          </a:xfrm>
        </p:spPr>
        <p:txBody>
          <a:bodyPr/>
          <a:lstStyle/>
          <a:p>
            <a:pPr marL="342891" indent="-342891">
              <a:spcBef>
                <a:spcPts val="800"/>
              </a:spcBef>
            </a:pPr>
            <a:r>
              <a:rPr lang="en-US" sz="2400" dirty="0"/>
              <a:t>Two UCGs/JFOs established (one in WA and one in OR).  </a:t>
            </a:r>
          </a:p>
          <a:p>
            <a:pPr marL="342891" indent="-342891">
              <a:spcBef>
                <a:spcPts val="800"/>
              </a:spcBef>
            </a:pPr>
            <a:r>
              <a:rPr lang="en-US" sz="2400" dirty="0"/>
              <a:t>NRCC will initiate response.</a:t>
            </a:r>
          </a:p>
          <a:p>
            <a:pPr marL="342891" indent="-342891">
              <a:spcBef>
                <a:spcPts val="1067"/>
              </a:spcBef>
            </a:pPr>
            <a:r>
              <a:rPr lang="en-US" sz="2400" dirty="0"/>
              <a:t>Critical infrastructure interdependencies among the communications, electricity, fuel, and transportation sectors will significantly impact the ability to deploy temporary emergency solutions within the impact area for initial life-safety response.</a:t>
            </a:r>
          </a:p>
          <a:p>
            <a:pPr marL="342891" indent="-342891"/>
            <a:r>
              <a:rPr lang="en-US" sz="2400" dirty="0"/>
              <a:t>Achieving situational awareness and communicating this information to responders and the public is critical to lifesaving and life-sustaining efforts. </a:t>
            </a:r>
          </a:p>
          <a:p>
            <a:pPr marL="342891" indent="-342891"/>
            <a:r>
              <a:rPr lang="en-US" sz="2400" dirty="0"/>
              <a:t>Coordination with the private sector on information gathering</a:t>
            </a:r>
            <a:r>
              <a:rPr lang="en-US" sz="2400" dirty="0">
                <a:solidFill>
                  <a:srgbClr val="FF0000"/>
                </a:solidFill>
              </a:rPr>
              <a:t> </a:t>
            </a:r>
            <a:r>
              <a:rPr lang="en-US" sz="2400" dirty="0"/>
              <a:t>is necessary.</a:t>
            </a:r>
          </a:p>
          <a:p>
            <a:pPr marL="342891" indent="-342891"/>
            <a:r>
              <a:rPr lang="en-US" sz="2400" dirty="0"/>
              <a:t>Transportation capabilities are essential to response efforts, including assessment, repair, and people/supply movement.</a:t>
            </a:r>
          </a:p>
        </p:txBody>
      </p:sp>
      <p:sp>
        <p:nvSpPr>
          <p:cNvPr id="4" name="Slide Number Placeholder 3"/>
          <p:cNvSpPr>
            <a:spLocks noGrp="1"/>
          </p:cNvSpPr>
          <p:nvPr>
            <p:ph type="sldNum" sz="quarter" idx="11"/>
          </p:nvPr>
        </p:nvSpPr>
        <p:spPr/>
        <p:txBody>
          <a:bodyPr/>
          <a:lstStyle/>
          <a:p>
            <a:fld id="{EB30D5CA-CCCA-46E1-B4DD-97679ABC5CDC}" type="slidenum">
              <a:rPr lang="en-US"/>
              <a:pPr/>
              <a:t>10</a:t>
            </a:fld>
            <a:endParaRPr lang="en-US" dirty="0"/>
          </a:p>
        </p:txBody>
      </p:sp>
    </p:spTree>
    <p:extLst>
      <p:ext uri="{BB962C8B-B14F-4D97-AF65-F5344CB8AC3E}">
        <p14:creationId xmlns:p14="http://schemas.microsoft.com/office/powerpoint/2010/main" val="3460644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a:t>
            </a:r>
          </a:p>
        </p:txBody>
      </p:sp>
      <p:sp>
        <p:nvSpPr>
          <p:cNvPr id="4" name="Slide Number Placeholder 3"/>
          <p:cNvSpPr>
            <a:spLocks noGrp="1"/>
          </p:cNvSpPr>
          <p:nvPr>
            <p:ph type="sldNum" sz="quarter" idx="11"/>
          </p:nvPr>
        </p:nvSpPr>
        <p:spPr/>
        <p:txBody>
          <a:bodyPr/>
          <a:lstStyle/>
          <a:p>
            <a:fld id="{EB30D5CA-CCCA-46E1-B4DD-97679ABC5CDC}" type="slidenum">
              <a:rPr lang="en-US"/>
              <a:pPr/>
              <a:t>11</a:t>
            </a:fld>
            <a:endParaRPr lang="en-US" dirty="0"/>
          </a:p>
        </p:txBody>
      </p:sp>
      <p:sp>
        <p:nvSpPr>
          <p:cNvPr id="3" name="Content Placeholder 2"/>
          <p:cNvSpPr>
            <a:spLocks noGrp="1"/>
          </p:cNvSpPr>
          <p:nvPr>
            <p:ph idx="1"/>
          </p:nvPr>
        </p:nvSpPr>
        <p:spPr>
          <a:xfrm>
            <a:off x="438151" y="1062357"/>
            <a:ext cx="11582400" cy="4572001"/>
          </a:xfrm>
        </p:spPr>
        <p:txBody>
          <a:bodyPr/>
          <a:lstStyle/>
          <a:p>
            <a:pPr marL="285744" indent="-285744">
              <a:spcBef>
                <a:spcPts val="800"/>
              </a:spcBef>
            </a:pPr>
            <a:r>
              <a:rPr lang="en-US" sz="2400" dirty="0"/>
              <a:t>Federal, state, local, and tribal resources are overwhelmed and require support from outside the impact area. </a:t>
            </a:r>
          </a:p>
          <a:p>
            <a:pPr marL="285744" indent="-285744">
              <a:spcBef>
                <a:spcPts val="800"/>
              </a:spcBef>
            </a:pPr>
            <a:r>
              <a:rPr lang="en-US" sz="2400" dirty="0"/>
              <a:t>Communications infrastructure is significantly degraded immediately post-event and continues to deteriorate due to the nature of backup power systems at communications towers/wire centers and the inability to replenish fuel supplies.</a:t>
            </a:r>
          </a:p>
          <a:p>
            <a:pPr marL="285744" indent="-285744">
              <a:spcBef>
                <a:spcPts val="800"/>
              </a:spcBef>
            </a:pPr>
            <a:r>
              <a:rPr lang="en-US" sz="2400" dirty="0"/>
              <a:t>Debris and road damage prevent access to critical infrastructure to assess damage, conduct repair operations, and sustain temporary power. </a:t>
            </a:r>
          </a:p>
          <a:p>
            <a:pPr marL="285744" indent="-285744">
              <a:spcBef>
                <a:spcPts val="800"/>
              </a:spcBef>
            </a:pPr>
            <a:r>
              <a:rPr lang="en-US" sz="2400" dirty="0"/>
              <a:t>Instant loss of communications and power infrastructure limits the ability to provide local situational awareness information via traditional channels, such as email, telephone, and the internet.</a:t>
            </a:r>
          </a:p>
          <a:p>
            <a:pPr marL="285744" indent="-285744">
              <a:spcBef>
                <a:spcPts val="800"/>
              </a:spcBef>
            </a:pPr>
            <a:r>
              <a:rPr lang="en-US" sz="2400" dirty="0"/>
              <a:t>There are competing demands for transportation resources and services; priority will be given to support lifesaving and life-sustaining activities. </a:t>
            </a:r>
          </a:p>
        </p:txBody>
      </p:sp>
    </p:spTree>
    <p:extLst>
      <p:ext uri="{BB962C8B-B14F-4D97-AF65-F5344CB8AC3E}">
        <p14:creationId xmlns:p14="http://schemas.microsoft.com/office/powerpoint/2010/main" val="3102946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Shortfalls/Limiting Factors</a:t>
            </a:r>
          </a:p>
        </p:txBody>
      </p:sp>
      <p:sp>
        <p:nvSpPr>
          <p:cNvPr id="4" name="Slide Number Placeholder 3"/>
          <p:cNvSpPr>
            <a:spLocks noGrp="1"/>
          </p:cNvSpPr>
          <p:nvPr>
            <p:ph type="sldNum" sz="quarter" idx="11"/>
          </p:nvPr>
        </p:nvSpPr>
        <p:spPr/>
        <p:txBody>
          <a:bodyPr/>
          <a:lstStyle/>
          <a:p>
            <a:fld id="{EB30D5CA-CCCA-46E1-B4DD-97679ABC5CDC}" type="slidenum">
              <a:rPr lang="en-US"/>
              <a:pPr/>
              <a:t>12</a:t>
            </a:fld>
            <a:endParaRPr lang="en-US" dirty="0"/>
          </a:p>
        </p:txBody>
      </p:sp>
      <p:sp>
        <p:nvSpPr>
          <p:cNvPr id="3" name="Content Placeholder 2"/>
          <p:cNvSpPr>
            <a:spLocks noGrp="1"/>
          </p:cNvSpPr>
          <p:nvPr>
            <p:ph idx="1"/>
          </p:nvPr>
        </p:nvSpPr>
        <p:spPr>
          <a:xfrm>
            <a:off x="419101" y="1062358"/>
            <a:ext cx="11379199" cy="3342639"/>
          </a:xfrm>
        </p:spPr>
        <p:txBody>
          <a:bodyPr/>
          <a:lstStyle/>
          <a:p>
            <a:pPr marL="342891" indent="-342891">
              <a:spcBef>
                <a:spcPts val="800"/>
              </a:spcBef>
            </a:pPr>
            <a:r>
              <a:rPr lang="en-US" sz="2400" dirty="0"/>
              <a:t>Competing demands for resources will occur between impacted states, territories, tribal nations, border nations, and the private sector.</a:t>
            </a:r>
          </a:p>
          <a:p>
            <a:pPr marL="342891" indent="-342891">
              <a:spcBef>
                <a:spcPts val="800"/>
              </a:spcBef>
            </a:pPr>
            <a:r>
              <a:rPr lang="en-US" sz="2400" dirty="0"/>
              <a:t>There is limited capability for coordinating and adjudicating resource requirements during the initial response. </a:t>
            </a:r>
          </a:p>
          <a:p>
            <a:pPr marL="342891" indent="-342891">
              <a:spcBef>
                <a:spcPts val="800"/>
              </a:spcBef>
            </a:pPr>
            <a:r>
              <a:rPr lang="en-US" sz="2400" dirty="0"/>
              <a:t>Communications infrastructure failures and damage cause outages beyond the impact area. </a:t>
            </a:r>
          </a:p>
          <a:p>
            <a:pPr marL="342891" indent="-342891">
              <a:spcBef>
                <a:spcPts val="800"/>
              </a:spcBef>
            </a:pPr>
            <a:r>
              <a:rPr lang="en-US" sz="2400" dirty="0"/>
              <a:t>There is a lack of situational awareness to make informed decisions.</a:t>
            </a:r>
          </a:p>
          <a:p>
            <a:pPr marL="342891" indent="-342891">
              <a:spcBef>
                <a:spcPts val="800"/>
              </a:spcBef>
            </a:pPr>
            <a:r>
              <a:rPr lang="en-US" sz="2400" dirty="0"/>
              <a:t>Aerial assessment support is limited but will be critical to early response efforts. </a:t>
            </a:r>
          </a:p>
          <a:p>
            <a:pPr marL="342891" indent="-342891">
              <a:spcBef>
                <a:spcPts val="800"/>
              </a:spcBef>
            </a:pPr>
            <a:r>
              <a:rPr lang="en-US" sz="2400" dirty="0"/>
              <a:t>Communities in the Coastal Geographic Reference Area (GRA) are limited to air and water access for much of the response.</a:t>
            </a:r>
          </a:p>
          <a:p>
            <a:pPr marL="342891" indent="-342891">
              <a:spcBef>
                <a:spcPts val="800"/>
              </a:spcBef>
            </a:pPr>
            <a:r>
              <a:rPr lang="en-US" sz="2400" dirty="0"/>
              <a:t>Evacuation efforts are stalled due to lack of ingress and egress options.</a:t>
            </a:r>
          </a:p>
        </p:txBody>
      </p:sp>
    </p:spTree>
    <p:extLst>
      <p:ext uri="{BB962C8B-B14F-4D97-AF65-F5344CB8AC3E}">
        <p14:creationId xmlns:p14="http://schemas.microsoft.com/office/powerpoint/2010/main" val="3375452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6C039A-980B-4677-842A-5E40650DC326}"/>
              </a:ext>
            </a:extLst>
          </p:cNvPr>
          <p:cNvSpPr>
            <a:spLocks noGrp="1"/>
          </p:cNvSpPr>
          <p:nvPr>
            <p:ph type="title"/>
          </p:nvPr>
        </p:nvSpPr>
        <p:spPr>
          <a:xfrm>
            <a:off x="419101" y="-45720"/>
            <a:ext cx="11582400" cy="1050925"/>
          </a:xfrm>
        </p:spPr>
        <p:txBody>
          <a:bodyPr/>
          <a:lstStyle/>
          <a:p>
            <a:r>
              <a:rPr lang="en-US" sz="4200" dirty="0"/>
              <a:t>Shortfalls/Limiting Factors: Transportation</a:t>
            </a:r>
            <a:r>
              <a:rPr lang="en-US" dirty="0"/>
              <a:t>	</a:t>
            </a:r>
          </a:p>
        </p:txBody>
      </p:sp>
      <p:sp>
        <p:nvSpPr>
          <p:cNvPr id="3" name="Content Placeholder 2"/>
          <p:cNvSpPr>
            <a:spLocks noGrp="1"/>
          </p:cNvSpPr>
          <p:nvPr>
            <p:ph idx="1"/>
          </p:nvPr>
        </p:nvSpPr>
        <p:spPr>
          <a:xfrm>
            <a:off x="406400" y="1092202"/>
            <a:ext cx="10963701" cy="4572001"/>
          </a:xfrm>
        </p:spPr>
        <p:txBody>
          <a:bodyPr/>
          <a:lstStyle/>
          <a:p>
            <a:r>
              <a:rPr lang="en-US" sz="2133" dirty="0"/>
              <a:t>Communities in the Coastal Geographic Reference Area (GRA) are limited to air and water access for much of the response; smaller airfields may only be able to handle rotary-wing assets; atypical solutions such as all-terrain vehicles, horseback riding, and foot travel are required for ground transportation.</a:t>
            </a:r>
          </a:p>
          <a:p>
            <a:r>
              <a:rPr lang="en-US" sz="2133" dirty="0"/>
              <a:t>Evacuation efforts are stalled due to lack of ingress and egress options.</a:t>
            </a:r>
          </a:p>
          <a:p>
            <a:r>
              <a:rPr lang="en-US" sz="2133" dirty="0"/>
              <a:t>Functionality of transportation systems is significantly degraded during the response, even after repairs have been made and temporary capabilities have been established. There is limited access throughout the impact area. </a:t>
            </a:r>
          </a:p>
          <a:p>
            <a:r>
              <a:rPr lang="en-US" sz="2133" dirty="0"/>
              <a:t>The need for transportation responders such as air traffic control and transportation security personnel, engineers, repair crews, debris removal crews, and traffic management personnel exceeds the capacity of available resources. </a:t>
            </a:r>
          </a:p>
        </p:txBody>
      </p:sp>
      <p:sp>
        <p:nvSpPr>
          <p:cNvPr id="4" name="Slide Number Placeholder 3"/>
          <p:cNvSpPr>
            <a:spLocks noGrp="1"/>
          </p:cNvSpPr>
          <p:nvPr>
            <p:ph type="sldNum" sz="quarter" idx="11"/>
          </p:nvPr>
        </p:nvSpPr>
        <p:spPr/>
        <p:txBody>
          <a:bodyPr/>
          <a:lstStyle/>
          <a:p>
            <a:fld id="{EB30D5CA-CCCA-46E1-B4DD-97679ABC5CDC}" type="slidenum">
              <a:rPr lang="en-US"/>
              <a:pPr/>
              <a:t>13</a:t>
            </a:fld>
            <a:endParaRPr lang="en-US" dirty="0"/>
          </a:p>
        </p:txBody>
      </p:sp>
    </p:spTree>
    <p:extLst>
      <p:ext uri="{BB962C8B-B14F-4D97-AF65-F5344CB8AC3E}">
        <p14:creationId xmlns:p14="http://schemas.microsoft.com/office/powerpoint/2010/main" val="1124385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Tribal Considerations</a:t>
            </a:r>
          </a:p>
        </p:txBody>
      </p:sp>
      <p:sp>
        <p:nvSpPr>
          <p:cNvPr id="4" name="Slide Number Placeholder 3"/>
          <p:cNvSpPr>
            <a:spLocks noGrp="1"/>
          </p:cNvSpPr>
          <p:nvPr>
            <p:ph type="sldNum" sz="quarter" idx="11"/>
          </p:nvPr>
        </p:nvSpPr>
        <p:spPr/>
        <p:txBody>
          <a:bodyPr/>
          <a:lstStyle/>
          <a:p>
            <a:fld id="{4EBBE8F0-52B0-45A1-B3F9-CB15D6555AA0}" type="slidenum">
              <a:rPr lang="en-US"/>
              <a:pPr/>
              <a:t>14</a:t>
            </a:fld>
            <a:endParaRPr lang="en-US" dirty="0"/>
          </a:p>
        </p:txBody>
      </p:sp>
      <p:sp>
        <p:nvSpPr>
          <p:cNvPr id="5" name="Content Placeholder 4"/>
          <p:cNvSpPr>
            <a:spLocks noGrp="1"/>
          </p:cNvSpPr>
          <p:nvPr>
            <p:ph idx="1"/>
          </p:nvPr>
        </p:nvSpPr>
        <p:spPr>
          <a:xfrm>
            <a:off x="461750" y="1050927"/>
            <a:ext cx="11268503" cy="3125469"/>
          </a:xfrm>
        </p:spPr>
        <p:txBody>
          <a:bodyPr/>
          <a:lstStyle/>
          <a:p>
            <a:pPr marL="285744" indent="-285744">
              <a:spcBef>
                <a:spcPts val="800"/>
              </a:spcBef>
            </a:pPr>
            <a:r>
              <a:rPr lang="en-US" sz="2667" dirty="0"/>
              <a:t>Tribes are sovereign, independent, and culturally and governmentally unique. </a:t>
            </a:r>
          </a:p>
          <a:p>
            <a:pPr marL="285744" indent="-285744">
              <a:spcBef>
                <a:spcPts val="800"/>
              </a:spcBef>
            </a:pPr>
            <a:r>
              <a:rPr lang="en-US" sz="2667" dirty="0"/>
              <a:t>Tribes have the authority to request a federal declaration. </a:t>
            </a:r>
          </a:p>
          <a:p>
            <a:pPr marL="285744" indent="-285744">
              <a:spcBef>
                <a:spcPts val="800"/>
              </a:spcBef>
            </a:pPr>
            <a:r>
              <a:rPr lang="en-US" sz="2667" dirty="0"/>
              <a:t>Response capabilities of tribes will become overwhelmed. </a:t>
            </a:r>
          </a:p>
          <a:p>
            <a:pPr marL="285744" indent="-285744">
              <a:spcBef>
                <a:spcPts val="800"/>
              </a:spcBef>
            </a:pPr>
            <a:r>
              <a:rPr lang="en-US" sz="2667" dirty="0"/>
              <a:t>Tribal populations will be disproportionately impacted.</a:t>
            </a:r>
          </a:p>
          <a:p>
            <a:pPr marL="285744" indent="-285744">
              <a:spcBef>
                <a:spcPts val="800"/>
              </a:spcBef>
            </a:pPr>
            <a:r>
              <a:rPr lang="en-US" sz="2667" dirty="0"/>
              <a:t>Participation in CSZ plan update:</a:t>
            </a:r>
          </a:p>
          <a:p>
            <a:pPr lvl="1">
              <a:spcBef>
                <a:spcPts val="800"/>
              </a:spcBef>
            </a:pPr>
            <a:r>
              <a:rPr lang="en-US" sz="2400" dirty="0"/>
              <a:t>Tribes were invited to participate in plan development as well as in various Community Lifeline work groups.</a:t>
            </a:r>
          </a:p>
          <a:p>
            <a:pPr lvl="1">
              <a:spcBef>
                <a:spcPts val="800"/>
              </a:spcBef>
            </a:pPr>
            <a:r>
              <a:rPr lang="en-US" sz="2400" dirty="0"/>
              <a:t>A tribal-specific questionnaire was distributed and the information provided has been incorporated into the CSZ plan update; participation will likely increase tribal interest in the Cascadia Rising exercise.</a:t>
            </a:r>
            <a:endParaRPr lang="en-US" dirty="0"/>
          </a:p>
        </p:txBody>
      </p:sp>
    </p:spTree>
    <p:extLst>
      <p:ext uri="{BB962C8B-B14F-4D97-AF65-F5344CB8AC3E}">
        <p14:creationId xmlns:p14="http://schemas.microsoft.com/office/powerpoint/2010/main" val="3896595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EFA44E-FEA4-4D1A-A16C-6B3AC8653ECD}"/>
              </a:ext>
            </a:extLst>
          </p:cNvPr>
          <p:cNvSpPr>
            <a:spLocks noGrp="1"/>
          </p:cNvSpPr>
          <p:nvPr>
            <p:ph type="title"/>
          </p:nvPr>
        </p:nvSpPr>
        <p:spPr>
          <a:xfrm>
            <a:off x="304801" y="0"/>
            <a:ext cx="11582400" cy="812800"/>
          </a:xfrm>
        </p:spPr>
        <p:txBody>
          <a:bodyPr/>
          <a:lstStyle/>
          <a:p>
            <a:r>
              <a:rPr lang="en-US" dirty="0"/>
              <a:t>Community</a:t>
            </a:r>
            <a:r>
              <a:rPr lang="en-US" dirty="0">
                <a:solidFill>
                  <a:srgbClr val="FF0000"/>
                </a:solidFill>
              </a:rPr>
              <a:t> </a:t>
            </a:r>
            <a:r>
              <a:rPr lang="en-US" dirty="0"/>
              <a:t>Lifeline Planning Factors</a:t>
            </a:r>
          </a:p>
        </p:txBody>
      </p:sp>
      <p:sp>
        <p:nvSpPr>
          <p:cNvPr id="3" name="Slide Number Placeholder 2"/>
          <p:cNvSpPr>
            <a:spLocks noGrp="1"/>
          </p:cNvSpPr>
          <p:nvPr>
            <p:ph type="sldNum" sz="quarter" idx="11"/>
          </p:nvPr>
        </p:nvSpPr>
        <p:spPr/>
        <p:txBody>
          <a:bodyPr/>
          <a:lstStyle/>
          <a:p>
            <a:pPr defTabSz="1219140">
              <a:defRPr/>
            </a:pPr>
            <a:fld id="{0AABD388-D209-4A2A-9C9A-01C85CC02986}" type="slidenum">
              <a:rPr lang="en-US" sz="1333"/>
              <a:pPr defTabSz="1219140">
                <a:defRPr/>
              </a:pPr>
              <a:t>15</a:t>
            </a:fld>
            <a:endParaRPr lang="en-US" sz="1333" dirty="0"/>
          </a:p>
        </p:txBody>
      </p:sp>
      <p:graphicFrame>
        <p:nvGraphicFramePr>
          <p:cNvPr id="2" name="Table 5">
            <a:extLst>
              <a:ext uri="{FF2B5EF4-FFF2-40B4-BE49-F238E27FC236}">
                <a16:creationId xmlns:a16="http://schemas.microsoft.com/office/drawing/2014/main" id="{37C0DAB0-0477-4FD8-AFE8-6CDB533DA789}"/>
              </a:ext>
            </a:extLst>
          </p:cNvPr>
          <p:cNvGraphicFramePr>
            <a:graphicFrameLocks noGrp="1"/>
          </p:cNvGraphicFramePr>
          <p:nvPr/>
        </p:nvGraphicFramePr>
        <p:xfrm>
          <a:off x="107696" y="835492"/>
          <a:ext cx="11976608" cy="5377349"/>
        </p:xfrm>
        <a:graphic>
          <a:graphicData uri="http://schemas.openxmlformats.org/drawingml/2006/table">
            <a:tbl>
              <a:tblPr firstRow="1" bandRow="1">
                <a:tableStyleId>{5C22544A-7EE6-4342-B048-85BDC9FD1C3A}</a:tableStyleId>
              </a:tblPr>
              <a:tblGrid>
                <a:gridCol w="1706880">
                  <a:extLst>
                    <a:ext uri="{9D8B030D-6E8A-4147-A177-3AD203B41FA5}">
                      <a16:colId xmlns:a16="http://schemas.microsoft.com/office/drawing/2014/main" val="918267723"/>
                    </a:ext>
                  </a:extLst>
                </a:gridCol>
                <a:gridCol w="1741424">
                  <a:extLst>
                    <a:ext uri="{9D8B030D-6E8A-4147-A177-3AD203B41FA5}">
                      <a16:colId xmlns:a16="http://schemas.microsoft.com/office/drawing/2014/main" val="2382711189"/>
                    </a:ext>
                  </a:extLst>
                </a:gridCol>
                <a:gridCol w="1672336">
                  <a:extLst>
                    <a:ext uri="{9D8B030D-6E8A-4147-A177-3AD203B41FA5}">
                      <a16:colId xmlns:a16="http://schemas.microsoft.com/office/drawing/2014/main" val="2110654407"/>
                    </a:ext>
                  </a:extLst>
                </a:gridCol>
                <a:gridCol w="1735328">
                  <a:extLst>
                    <a:ext uri="{9D8B030D-6E8A-4147-A177-3AD203B41FA5}">
                      <a16:colId xmlns:a16="http://schemas.microsoft.com/office/drawing/2014/main" val="3197030175"/>
                    </a:ext>
                  </a:extLst>
                </a:gridCol>
                <a:gridCol w="1706880">
                  <a:extLst>
                    <a:ext uri="{9D8B030D-6E8A-4147-A177-3AD203B41FA5}">
                      <a16:colId xmlns:a16="http://schemas.microsoft.com/office/drawing/2014/main" val="221769722"/>
                    </a:ext>
                  </a:extLst>
                </a:gridCol>
                <a:gridCol w="1706880">
                  <a:extLst>
                    <a:ext uri="{9D8B030D-6E8A-4147-A177-3AD203B41FA5}">
                      <a16:colId xmlns:a16="http://schemas.microsoft.com/office/drawing/2014/main" val="3520052888"/>
                    </a:ext>
                  </a:extLst>
                </a:gridCol>
                <a:gridCol w="1706880">
                  <a:extLst>
                    <a:ext uri="{9D8B030D-6E8A-4147-A177-3AD203B41FA5}">
                      <a16:colId xmlns:a16="http://schemas.microsoft.com/office/drawing/2014/main" val="2034295824"/>
                    </a:ext>
                  </a:extLst>
                </a:gridCol>
              </a:tblGrid>
              <a:tr h="591989">
                <a:tc>
                  <a:txBody>
                    <a:bodyPr/>
                    <a:lstStyle/>
                    <a:p>
                      <a:pPr marL="0" algn="ctr" defTabSz="914400" rtl="0" eaLnBrk="1" latinLnBrk="0" hangingPunct="1"/>
                      <a:r>
                        <a:rPr lang="en-US" sz="1600" b="1" kern="1200" dirty="0">
                          <a:solidFill>
                            <a:schemeClr val="lt1"/>
                          </a:solidFill>
                          <a:latin typeface="+mn-lt"/>
                          <a:ea typeface="+mn-ea"/>
                          <a:cs typeface="+mn-cs"/>
                        </a:rPr>
                        <a:t>Transportation</a:t>
                      </a:r>
                    </a:p>
                  </a:txBody>
                  <a:tcPr marL="24384" marR="24384" anchor="ctr"/>
                </a:tc>
                <a:tc>
                  <a:txBody>
                    <a:bodyPr/>
                    <a:lstStyle/>
                    <a:p>
                      <a:pPr algn="ctr"/>
                      <a:r>
                        <a:rPr lang="en-US" sz="1600" b="1" dirty="0">
                          <a:latin typeface="+mn-lt"/>
                        </a:rPr>
                        <a:t>Communications</a:t>
                      </a:r>
                    </a:p>
                  </a:txBody>
                  <a:tcPr marL="24384" marR="24384" anchor="ctr"/>
                </a:tc>
                <a:tc>
                  <a:txBody>
                    <a:bodyPr/>
                    <a:lstStyle/>
                    <a:p>
                      <a:pPr algn="ctr"/>
                      <a:r>
                        <a:rPr lang="en-US" sz="1600" b="1" dirty="0">
                          <a:latin typeface="+mn-lt"/>
                        </a:rPr>
                        <a:t>Food, Water, Shelter</a:t>
                      </a:r>
                    </a:p>
                  </a:txBody>
                  <a:tcPr marL="24384" marR="24384" anchor="ctr"/>
                </a:tc>
                <a:tc>
                  <a:txBody>
                    <a:bodyPr/>
                    <a:lstStyle/>
                    <a:p>
                      <a:pPr algn="ctr"/>
                      <a:r>
                        <a:rPr lang="en-US" sz="1600" b="1" dirty="0">
                          <a:latin typeface="+mn-lt"/>
                        </a:rPr>
                        <a:t>Health and Medical</a:t>
                      </a:r>
                    </a:p>
                  </a:txBody>
                  <a:tcPr marL="24384" marR="24384" anchor="ctr"/>
                </a:tc>
                <a:tc>
                  <a:txBody>
                    <a:bodyPr/>
                    <a:lstStyle/>
                    <a:p>
                      <a:pPr algn="ctr"/>
                      <a:r>
                        <a:rPr lang="en-US" sz="1600" b="1" dirty="0">
                          <a:latin typeface="+mn-lt"/>
                        </a:rPr>
                        <a:t>Energy</a:t>
                      </a:r>
                    </a:p>
                  </a:txBody>
                  <a:tcPr marL="24384" marR="24384" anchor="ctr"/>
                </a:tc>
                <a:tc>
                  <a:txBody>
                    <a:bodyPr/>
                    <a:lstStyle/>
                    <a:p>
                      <a:pPr algn="ctr"/>
                      <a:r>
                        <a:rPr lang="en-US" sz="1600" b="1" dirty="0">
                          <a:latin typeface="+mn-lt"/>
                        </a:rPr>
                        <a:t>Safety and Security </a:t>
                      </a:r>
                    </a:p>
                  </a:txBody>
                  <a:tcPr marL="24384" marR="24384" anchor="ctr"/>
                </a:tc>
                <a:tc>
                  <a:txBody>
                    <a:bodyPr/>
                    <a:lstStyle/>
                    <a:p>
                      <a:pPr marL="0" algn="ctr" defTabSz="914400" rtl="0" eaLnBrk="1" latinLnBrk="0" hangingPunct="1"/>
                      <a:r>
                        <a:rPr lang="en-US" sz="1600" b="1" kern="1200" dirty="0">
                          <a:solidFill>
                            <a:schemeClr val="lt1"/>
                          </a:solidFill>
                          <a:latin typeface="+mn-lt"/>
                          <a:ea typeface="+mn-ea"/>
                          <a:cs typeface="+mn-cs"/>
                        </a:rPr>
                        <a:t>Hazardous Materials</a:t>
                      </a:r>
                    </a:p>
                  </a:txBody>
                  <a:tcPr marL="24384" marR="24384" anchor="ctr"/>
                </a:tc>
                <a:extLst>
                  <a:ext uri="{0D108BD9-81ED-4DB2-BD59-A6C34878D82A}">
                    <a16:rowId xmlns:a16="http://schemas.microsoft.com/office/drawing/2014/main" val="3198676643"/>
                  </a:ext>
                </a:extLst>
              </a:tr>
              <a:tr h="4785360">
                <a:tc>
                  <a:txBody>
                    <a:bodyPr/>
                    <a:lstStyle/>
                    <a:p>
                      <a:pPr marL="112713" marR="0" lvl="0" indent="-112713">
                        <a:spcBef>
                          <a:spcPts val="0"/>
                        </a:spcBef>
                        <a:spcAft>
                          <a:spcPts val="0"/>
                        </a:spcAft>
                        <a:buFont typeface="Arial" panose="020B0604020202020204" pitchFamily="34" charset="0"/>
                        <a:buChar char="•"/>
                        <a:tabLst>
                          <a:tab pos="457200" algn="l"/>
                        </a:tabLst>
                      </a:pPr>
                      <a:r>
                        <a:rPr lang="en-US" sz="1100" kern="1200" dirty="0">
                          <a:solidFill>
                            <a:schemeClr val="dk1"/>
                          </a:solidFill>
                          <a:effectLst/>
                          <a:latin typeface="+mj-lt"/>
                          <a:ea typeface="+mn-ea"/>
                          <a:cs typeface="+mn-cs"/>
                        </a:rPr>
                        <a:t>15,858 miles of highway and  6,826 road bridges in CSZ impact areas of WA and OR. </a:t>
                      </a:r>
                    </a:p>
                    <a:p>
                      <a:pPr marL="112713" marR="0" lvl="0" indent="-112713">
                        <a:spcBef>
                          <a:spcPts val="0"/>
                        </a:spcBef>
                        <a:spcAft>
                          <a:spcPts val="0"/>
                        </a:spcAft>
                        <a:buFont typeface="Arial" panose="020B0604020202020204" pitchFamily="34" charset="0"/>
                        <a:buChar char="•"/>
                        <a:tabLst>
                          <a:tab pos="457200" algn="l"/>
                        </a:tabLst>
                      </a:pPr>
                      <a:r>
                        <a:rPr lang="en-US" sz="1100" kern="1200" dirty="0">
                          <a:solidFill>
                            <a:schemeClr val="dk1"/>
                          </a:solidFill>
                          <a:effectLst/>
                          <a:latin typeface="+mj-lt"/>
                          <a:ea typeface="+mn-ea"/>
                          <a:cs typeface="+mn-cs"/>
                        </a:rPr>
                        <a:t>5,828 miles of railroad track and 93 railroad bridges in CSZ impact areas of WA and OR. </a:t>
                      </a:r>
                    </a:p>
                    <a:p>
                      <a:pPr marL="112713" marR="0" lvl="0" indent="-112713">
                        <a:spcBef>
                          <a:spcPts val="0"/>
                        </a:spcBef>
                        <a:spcAft>
                          <a:spcPts val="0"/>
                        </a:spcAft>
                        <a:buFont typeface="Arial" panose="020B0604020202020204" pitchFamily="34" charset="0"/>
                        <a:buChar char="•"/>
                        <a:tabLst>
                          <a:tab pos="457200" algn="l"/>
                        </a:tabLst>
                      </a:pPr>
                      <a:r>
                        <a:rPr lang="en-US" sz="1100" kern="1200" dirty="0">
                          <a:solidFill>
                            <a:schemeClr val="dk1"/>
                          </a:solidFill>
                          <a:effectLst/>
                          <a:latin typeface="+mj-lt"/>
                          <a:ea typeface="+mn-ea"/>
                          <a:cs typeface="+mn-cs"/>
                        </a:rPr>
                        <a:t>98 airports are affected in CSZ impact areas of WA and OR.</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US" sz="1100" kern="1200" dirty="0">
                          <a:solidFill>
                            <a:schemeClr val="dk1"/>
                          </a:solidFill>
                          <a:effectLst/>
                          <a:latin typeface="+mj-lt"/>
                          <a:ea typeface="+mn-ea"/>
                          <a:cs typeface="+mn-cs"/>
                        </a:rPr>
                        <a:t>72 ports affected in WA and OR. </a:t>
                      </a:r>
                    </a:p>
                    <a:p>
                      <a:pPr marL="112713" marR="0" lvl="0" indent="-112713">
                        <a:spcBef>
                          <a:spcPts val="0"/>
                        </a:spcBef>
                        <a:spcAft>
                          <a:spcPts val="0"/>
                        </a:spcAft>
                        <a:buFont typeface="Arial" panose="020B0604020202020204" pitchFamily="34" charset="0"/>
                        <a:buChar char="•"/>
                        <a:tabLst>
                          <a:tab pos="457200" algn="l"/>
                        </a:tabLst>
                      </a:pPr>
                      <a:r>
                        <a:rPr lang="en-US" sz="1100" kern="1200" dirty="0">
                          <a:solidFill>
                            <a:schemeClr val="dk1"/>
                          </a:solidFill>
                          <a:effectLst/>
                          <a:latin typeface="+mj-lt"/>
                          <a:ea typeface="+mn-ea"/>
                          <a:cs typeface="+mn-cs"/>
                        </a:rPr>
                        <a:t>716 maritime port facilities affected in WA and OR. </a:t>
                      </a:r>
                    </a:p>
                    <a:p>
                      <a:pPr marL="112713" marR="0" lvl="0" indent="-112713">
                        <a:spcBef>
                          <a:spcPts val="0"/>
                        </a:spcBef>
                        <a:spcAft>
                          <a:spcPts val="0"/>
                        </a:spcAft>
                        <a:buFont typeface="Arial" panose="020B0604020202020204" pitchFamily="34" charset="0"/>
                        <a:buChar char="•"/>
                        <a:tabLst>
                          <a:tab pos="457200" algn="l"/>
                        </a:tabLst>
                      </a:pPr>
                      <a:r>
                        <a:rPr lang="en-US" sz="1100" kern="1200" dirty="0">
                          <a:solidFill>
                            <a:schemeClr val="dk1"/>
                          </a:solidFill>
                          <a:effectLst/>
                          <a:latin typeface="+mj-lt"/>
                          <a:ea typeface="+mn-ea"/>
                          <a:cs typeface="+mn-cs"/>
                        </a:rPr>
                        <a:t>156 bus facilities affected within WA and OR.</a:t>
                      </a:r>
                    </a:p>
                    <a:p>
                      <a:pPr marL="112713" marR="0" lvl="0" indent="-112713">
                        <a:spcBef>
                          <a:spcPts val="0"/>
                        </a:spcBef>
                        <a:spcAft>
                          <a:spcPts val="0"/>
                        </a:spcAft>
                        <a:buFont typeface="Arial" panose="020B0604020202020204" pitchFamily="34" charset="0"/>
                        <a:buChar char="•"/>
                        <a:tabLst>
                          <a:tab pos="457200" algn="l"/>
                        </a:tabLst>
                      </a:pPr>
                      <a:r>
                        <a:rPr lang="en-US" sz="1100" kern="1200" dirty="0">
                          <a:solidFill>
                            <a:schemeClr val="dk1"/>
                          </a:solidFill>
                          <a:effectLst/>
                          <a:latin typeface="+mj-lt"/>
                          <a:ea typeface="+mn-ea"/>
                          <a:cs typeface="+mn-cs"/>
                        </a:rPr>
                        <a:t>99 bus facilities affected in OR, with potential losses of $29.7 million.</a:t>
                      </a:r>
                    </a:p>
                    <a:p>
                      <a:pPr marL="112713" marR="0" lvl="0" indent="-112713">
                        <a:spcBef>
                          <a:spcPts val="0"/>
                        </a:spcBef>
                        <a:spcAft>
                          <a:spcPts val="0"/>
                        </a:spcAft>
                        <a:buFont typeface="Arial" panose="020B0604020202020204" pitchFamily="34" charset="0"/>
                        <a:buChar char="•"/>
                        <a:tabLst>
                          <a:tab pos="457200" algn="l"/>
                        </a:tabLst>
                      </a:pPr>
                      <a:r>
                        <a:rPr lang="en-US" sz="1100" kern="1200" dirty="0">
                          <a:solidFill>
                            <a:schemeClr val="dk1"/>
                          </a:solidFill>
                          <a:effectLst/>
                          <a:latin typeface="+mj-lt"/>
                          <a:ea typeface="+mn-ea"/>
                          <a:cs typeface="+mn-cs"/>
                        </a:rPr>
                        <a:t>52 ferry facilities affected in WA and OR.</a:t>
                      </a:r>
                    </a:p>
                  </a:txBody>
                  <a:tcPr/>
                </a:tc>
                <a:tc>
                  <a:txBody>
                    <a:bodyPr/>
                    <a:lstStyle/>
                    <a:p>
                      <a:pPr marL="112713" indent="-112713">
                        <a:buFont typeface="Arial" panose="020B0604020202020204" pitchFamily="34" charset="0"/>
                        <a:buChar char="•"/>
                      </a:pPr>
                      <a:r>
                        <a:rPr lang="en-US" sz="1100" kern="1200" dirty="0">
                          <a:solidFill>
                            <a:schemeClr val="dk1"/>
                          </a:solidFill>
                          <a:effectLst/>
                          <a:latin typeface="+mj-lt"/>
                          <a:ea typeface="+mn-ea"/>
                          <a:cs typeface="+mn-cs"/>
                        </a:rPr>
                        <a:t>682 of 1,032 communications infrastructure facilities receive moderate or greater damage.</a:t>
                      </a:r>
                    </a:p>
                    <a:p>
                      <a:pPr marL="112713" indent="-112713">
                        <a:buFont typeface="Arial" panose="020B0604020202020204" pitchFamily="34" charset="0"/>
                        <a:buChar char="•"/>
                      </a:pPr>
                      <a:r>
                        <a:rPr lang="en-US" sz="1100" kern="1200" dirty="0">
                          <a:solidFill>
                            <a:schemeClr val="dk1"/>
                          </a:solidFill>
                          <a:effectLst/>
                          <a:latin typeface="+mj-lt"/>
                          <a:ea typeface="+mn-ea"/>
                          <a:cs typeface="+mn-cs"/>
                        </a:rPr>
                        <a:t>Lack of communications networks and impaired accessibility to impacted areas limits situational assessment.</a:t>
                      </a:r>
                    </a:p>
                    <a:p>
                      <a:pPr marL="112713" indent="-112713">
                        <a:buFont typeface="Arial" panose="020B0604020202020204" pitchFamily="34" charset="0"/>
                        <a:buChar char="•"/>
                      </a:pPr>
                      <a:r>
                        <a:rPr lang="en-US" sz="1100" kern="1200" dirty="0">
                          <a:solidFill>
                            <a:schemeClr val="dk1"/>
                          </a:solidFill>
                          <a:effectLst/>
                          <a:latin typeface="+mj-lt"/>
                          <a:ea typeface="+mn-ea"/>
                          <a:cs typeface="+mn-cs"/>
                        </a:rPr>
                        <a:t>Responders and survivors in heavily impacted areas don’t have access to internet, cell phone, landline, television, or two-way radio services.</a:t>
                      </a:r>
                    </a:p>
                    <a:p>
                      <a:pPr marL="112713" indent="-112713">
                        <a:buFont typeface="Arial" panose="020B0604020202020204" pitchFamily="34" charset="0"/>
                        <a:buChar char="•"/>
                      </a:pPr>
                      <a:r>
                        <a:rPr lang="en-US" sz="1100" kern="1200" dirty="0">
                          <a:solidFill>
                            <a:schemeClr val="dk1"/>
                          </a:solidFill>
                          <a:effectLst/>
                          <a:latin typeface="+mj-lt"/>
                          <a:ea typeface="+mn-ea"/>
                          <a:cs typeface="+mn-cs"/>
                        </a:rPr>
                        <a:t>Communication to coastal communities is limited to RF, satellite, and runners.</a:t>
                      </a:r>
                    </a:p>
                    <a:p>
                      <a:pPr marL="112713" indent="-112713">
                        <a:buFont typeface="Arial" panose="020B0604020202020204" pitchFamily="34" charset="0"/>
                        <a:buChar char="•"/>
                      </a:pPr>
                      <a:r>
                        <a:rPr lang="en-US" sz="1100" kern="1200" dirty="0">
                          <a:solidFill>
                            <a:schemeClr val="dk1"/>
                          </a:solidFill>
                          <a:effectLst/>
                          <a:latin typeface="+mj-lt"/>
                          <a:ea typeface="+mn-ea"/>
                          <a:cs typeface="+mn-cs"/>
                        </a:rPr>
                        <a:t>Communications will be cut off completely in isolated areas and communities and will require direct contact.</a:t>
                      </a:r>
                    </a:p>
                    <a:p>
                      <a:pPr marL="112713" indent="-112713">
                        <a:buFont typeface="Arial" panose="020B0604020202020204" pitchFamily="34" charset="0"/>
                        <a:buChar char="•"/>
                      </a:pPr>
                      <a:r>
                        <a:rPr lang="en-US" sz="1100" kern="1200" dirty="0">
                          <a:solidFill>
                            <a:schemeClr val="dk1"/>
                          </a:solidFill>
                          <a:effectLst/>
                          <a:latin typeface="+mj-lt"/>
                          <a:ea typeface="+mn-ea"/>
                          <a:cs typeface="+mn-cs"/>
                        </a:rPr>
                        <a:t>3,912 financial institutions potentially affected.</a:t>
                      </a:r>
                      <a:endParaRPr lang="en-US" sz="1100" dirty="0">
                        <a:solidFill>
                          <a:srgbClr val="333333"/>
                        </a:solidFill>
                        <a:latin typeface="+mj-lt"/>
                      </a:endParaRPr>
                    </a:p>
                  </a:txBody>
                  <a:tcPr/>
                </a:tc>
                <a:tc>
                  <a:txBody>
                    <a:bodyPr/>
                    <a:lstStyle/>
                    <a:p>
                      <a:pPr marL="109538" indent="-109538">
                        <a:buFont typeface="Arial" panose="020B0604020202020204" pitchFamily="34" charset="0"/>
                        <a:buChar char="•"/>
                      </a:pPr>
                      <a:r>
                        <a:rPr kumimoji="0" lang="en-US" sz="1100" b="0"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Food supplies will be disrupted until </a:t>
                      </a:r>
                      <a:r>
                        <a:rPr lang="en-US" sz="1100" kern="1200" noProof="0" dirty="0">
                          <a:solidFill>
                            <a:schemeClr val="dk1"/>
                          </a:solidFill>
                          <a:latin typeface="Times New Roman" panose="02020603050405020304" pitchFamily="18" charset="0"/>
                          <a:ea typeface="+mn-ea"/>
                          <a:cs typeface="Times New Roman" panose="02020603050405020304" pitchFamily="18" charset="0"/>
                        </a:rPr>
                        <a:t>transportation and power networks are restored. (Frozen and refrigerated food will be especially vulnerable.)</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dk1"/>
                          </a:solidFill>
                          <a:latin typeface="Times New Roman" panose="02020603050405020304" pitchFamily="18" charset="0"/>
                          <a:ea typeface="+mn-ea"/>
                          <a:cs typeface="Times New Roman" panose="02020603050405020304" pitchFamily="18" charset="0"/>
                        </a:rPr>
                        <a:t>594,075 households will be without potable water service on Day 1.</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dk1"/>
                          </a:solidFill>
                          <a:latin typeface="Times New Roman" panose="02020603050405020304" pitchFamily="18" charset="0"/>
                          <a:ea typeface="+mn-ea"/>
                          <a:cs typeface="Times New Roman" panose="02020603050405020304" pitchFamily="18" charset="0"/>
                        </a:rPr>
                        <a:t>Sheltering options will be required for approximately 1,000,000 displaced survivors and 600,000 pets.</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dk1"/>
                          </a:solidFill>
                          <a:latin typeface="Times New Roman" panose="02020603050405020304" pitchFamily="18" charset="0"/>
                          <a:ea typeface="+mn-ea"/>
                          <a:cs typeface="Times New Roman" panose="02020603050405020304" pitchFamily="18" charset="0"/>
                        </a:rPr>
                        <a:t>Food and food processing facility inspection requirements will exceed local </a:t>
                      </a:r>
                      <a:br>
                        <a:rPr lang="en-US" sz="1100" kern="1200" dirty="0">
                          <a:solidFill>
                            <a:schemeClr val="dk1"/>
                          </a:solidFill>
                          <a:latin typeface="Times New Roman" panose="02020603050405020304" pitchFamily="18" charset="0"/>
                          <a:ea typeface="+mn-ea"/>
                          <a:cs typeface="Times New Roman" panose="02020603050405020304" pitchFamily="18" charset="0"/>
                        </a:rPr>
                      </a:br>
                      <a:r>
                        <a:rPr lang="en-US" sz="1100" kern="1200" dirty="0">
                          <a:solidFill>
                            <a:schemeClr val="dk1"/>
                          </a:solidFill>
                          <a:latin typeface="Times New Roman" panose="02020603050405020304" pitchFamily="18" charset="0"/>
                          <a:ea typeface="+mn-ea"/>
                          <a:cs typeface="Times New Roman" panose="02020603050405020304" pitchFamily="18" charset="0"/>
                        </a:rPr>
                        <a:t>ESF #11 capabilities. </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kern="1200" dirty="0">
                        <a:solidFill>
                          <a:schemeClr val="dk1"/>
                        </a:solidFill>
                        <a:latin typeface="+mn-lt"/>
                        <a:ea typeface="+mn-ea"/>
                        <a:cs typeface="+mn-cs"/>
                      </a:endParaRPr>
                    </a:p>
                    <a:p>
                      <a:pPr marL="109538" indent="-109538">
                        <a:buFont typeface="Arial" panose="020B0604020202020204" pitchFamily="34" charset="0"/>
                        <a:buChar char="•"/>
                      </a:pPr>
                      <a:endParaRPr lang="en-US" sz="1100" dirty="0">
                        <a:solidFill>
                          <a:srgbClr val="333333"/>
                        </a:solidFill>
                        <a:latin typeface="+mj-lt"/>
                      </a:endParaRPr>
                    </a:p>
                  </a:txBody>
                  <a:tcPr/>
                </a:tc>
                <a:tc>
                  <a:txBody>
                    <a:bodyPr/>
                    <a:lstStyle/>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dk1"/>
                          </a:solidFill>
                          <a:latin typeface="Times New Roman" panose="02020603050405020304" pitchFamily="18" charset="0"/>
                          <a:ea typeface="+mn-ea"/>
                          <a:cs typeface="Times New Roman" panose="02020603050405020304" pitchFamily="18" charset="0"/>
                        </a:rPr>
                        <a:t>13,800 fatalities expected.</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noProof="0" dirty="0">
                          <a:solidFill>
                            <a:schemeClr val="dk1"/>
                          </a:solidFill>
                          <a:latin typeface="Times New Roman" panose="02020603050405020304" pitchFamily="18" charset="0"/>
                          <a:ea typeface="+mn-ea"/>
                          <a:cs typeface="Times New Roman" panose="02020603050405020304" pitchFamily="18" charset="0"/>
                        </a:rPr>
                        <a:t>107,535 injuries expected.</a:t>
                      </a:r>
                    </a:p>
                    <a:p>
                      <a:pPr marL="109538" indent="-109538">
                        <a:buFont typeface="Arial" panose="020B0604020202020204" pitchFamily="34" charset="0"/>
                        <a:buChar char="•"/>
                      </a:pPr>
                      <a:r>
                        <a:rPr lang="en-US" sz="1100" kern="1200" noProof="0" dirty="0">
                          <a:solidFill>
                            <a:schemeClr val="dk1"/>
                          </a:solidFill>
                          <a:latin typeface="Times New Roman" panose="02020603050405020304" pitchFamily="18" charset="0"/>
                          <a:ea typeface="+mn-ea"/>
                          <a:cs typeface="Times New Roman" panose="02020603050405020304" pitchFamily="18" charset="0"/>
                        </a:rPr>
                        <a:t>13,800 hospital beds are expected to be lost. </a:t>
                      </a:r>
                    </a:p>
                    <a:p>
                      <a:pPr marL="109538" indent="-109538">
                        <a:buFont typeface="Arial" panose="020B0604020202020204" pitchFamily="34" charset="0"/>
                        <a:buChar char="•"/>
                      </a:pPr>
                      <a:r>
                        <a:rPr lang="en-US" sz="1100" kern="1200" dirty="0">
                          <a:solidFill>
                            <a:schemeClr val="dk1"/>
                          </a:solidFill>
                          <a:latin typeface="Times New Roman" panose="02020603050405020304" pitchFamily="18" charset="0"/>
                          <a:ea typeface="+mn-ea"/>
                          <a:cs typeface="Times New Roman" panose="02020603050405020304" pitchFamily="18" charset="0"/>
                        </a:rPr>
                        <a:t>Local pharmaceutical supplies will be insufficient to meet demand. </a:t>
                      </a:r>
                    </a:p>
                    <a:p>
                      <a:pPr marL="109538" indent="-109538">
                        <a:buFont typeface="Arial" panose="020B0604020202020204" pitchFamily="34" charset="0"/>
                        <a:buChar char="•"/>
                      </a:pPr>
                      <a:r>
                        <a:rPr lang="en-US" sz="1100" kern="1200" dirty="0">
                          <a:solidFill>
                            <a:schemeClr val="dk1"/>
                          </a:solidFill>
                          <a:latin typeface="Times New Roman" panose="02020603050405020304" pitchFamily="18" charset="0"/>
                          <a:ea typeface="+mn-ea"/>
                          <a:cs typeface="Times New Roman" panose="02020603050405020304" pitchFamily="18" charset="0"/>
                        </a:rPr>
                        <a:t>Ability to re-establish supply chain will be severely impeded by damaged transportation infrastructure.</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dk1"/>
                          </a:solidFill>
                          <a:latin typeface="Times New Roman" panose="02020603050405020304" pitchFamily="18" charset="0"/>
                          <a:ea typeface="+mn-ea"/>
                          <a:cs typeface="Times New Roman" panose="02020603050405020304" pitchFamily="18" charset="0"/>
                        </a:rPr>
                        <a:t>Limited refrigeration capability will be available.</a:t>
                      </a:r>
                    </a:p>
                    <a:p>
                      <a:pPr marL="109538" indent="-109538">
                        <a:buFont typeface="Arial" panose="020B0604020202020204" pitchFamily="34" charset="0"/>
                        <a:buChar char="•"/>
                      </a:pPr>
                      <a:endParaRPr lang="en-US" sz="11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109538" indent="-109538">
                        <a:buFont typeface="Arial" panose="020B0604020202020204" pitchFamily="34" charset="0"/>
                        <a:buChar char="•"/>
                      </a:pPr>
                      <a:r>
                        <a:rPr lang="en-US" sz="1100" kern="1200" noProof="0" dirty="0">
                          <a:solidFill>
                            <a:schemeClr val="dk1"/>
                          </a:solidFill>
                          <a:latin typeface="Times New Roman" panose="02020603050405020304" pitchFamily="18" charset="0"/>
                          <a:ea typeface="+mn-ea"/>
                          <a:cs typeface="Times New Roman" panose="02020603050405020304" pitchFamily="18" charset="0"/>
                        </a:rPr>
                        <a:t>3,947 natural gas line leaks/breaks occur</a:t>
                      </a:r>
                      <a:r>
                        <a:rPr lang="en-US" sz="1100" kern="1200" dirty="0">
                          <a:solidFill>
                            <a:schemeClr val="dk1"/>
                          </a:solidFill>
                          <a:latin typeface="Times New Roman" panose="02020603050405020304" pitchFamily="18" charset="0"/>
                          <a:ea typeface="+mn-ea"/>
                          <a:cs typeface="Times New Roman" panose="02020603050405020304" pitchFamily="18" charset="0"/>
                        </a:rPr>
                        <a:t>. </a:t>
                      </a:r>
                    </a:p>
                    <a:p>
                      <a:pPr marL="109538" indent="-109538">
                        <a:buFont typeface="Arial" panose="020B0604020202020204" pitchFamily="34" charset="0"/>
                        <a:buChar char="•"/>
                      </a:pPr>
                      <a:r>
                        <a:rPr lang="en-US" sz="1100" kern="1200" dirty="0">
                          <a:solidFill>
                            <a:schemeClr val="dk1"/>
                          </a:solidFill>
                          <a:latin typeface="Times New Roman" panose="02020603050405020304" pitchFamily="18" charset="0"/>
                          <a:ea typeface="+mn-ea"/>
                          <a:cs typeface="Times New Roman" panose="02020603050405020304" pitchFamily="18" charset="0"/>
                        </a:rPr>
                        <a:t>88,288 households will be without power on </a:t>
                      </a:r>
                      <a:br>
                        <a:rPr lang="en-US" sz="1100" kern="1200" dirty="0">
                          <a:solidFill>
                            <a:schemeClr val="dk1"/>
                          </a:solidFill>
                          <a:latin typeface="Times New Roman" panose="02020603050405020304" pitchFamily="18" charset="0"/>
                          <a:ea typeface="+mn-ea"/>
                          <a:cs typeface="Times New Roman" panose="02020603050405020304" pitchFamily="18" charset="0"/>
                        </a:rPr>
                      </a:br>
                      <a:r>
                        <a:rPr lang="en-US" sz="1100" kern="1200" dirty="0">
                          <a:solidFill>
                            <a:schemeClr val="dk1"/>
                          </a:solidFill>
                          <a:latin typeface="Times New Roman" panose="02020603050405020304" pitchFamily="18" charset="0"/>
                          <a:ea typeface="+mn-ea"/>
                          <a:cs typeface="Times New Roman" panose="02020603050405020304" pitchFamily="18" charset="0"/>
                        </a:rPr>
                        <a:t>Day 1.</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dk1"/>
                          </a:solidFill>
                          <a:latin typeface="Times New Roman" panose="02020603050405020304" pitchFamily="18" charset="0"/>
                          <a:ea typeface="+mn-ea"/>
                          <a:cs typeface="Times New Roman" panose="02020603050405020304" pitchFamily="18" charset="0"/>
                        </a:rPr>
                        <a:t>9 out of 81 power facilities will sustain damage.</a:t>
                      </a:r>
                    </a:p>
                    <a:p>
                      <a:pPr marL="109538" indent="-109538">
                        <a:buFont typeface="Arial" panose="020B0604020202020204" pitchFamily="34" charset="0"/>
                        <a:buChar char="•"/>
                      </a:pPr>
                      <a:r>
                        <a:rPr lang="en-US" sz="1100" kern="1200" dirty="0">
                          <a:solidFill>
                            <a:schemeClr val="dk1"/>
                          </a:solidFill>
                          <a:latin typeface="Times New Roman" panose="02020603050405020304" pitchFamily="18" charset="0"/>
                          <a:ea typeface="+mn-ea"/>
                          <a:cs typeface="Times New Roman" panose="02020603050405020304" pitchFamily="18" charset="0"/>
                        </a:rPr>
                        <a:t>Generator support will be insufficient to meet demand.</a:t>
                      </a:r>
                    </a:p>
                    <a:p>
                      <a:pPr marL="109538" indent="-109538">
                        <a:buFont typeface="Arial" panose="020B0604020202020204" pitchFamily="34" charset="0"/>
                        <a:buChar char="•"/>
                      </a:pPr>
                      <a:r>
                        <a:rPr lang="en-US" sz="1100" kern="1200" dirty="0">
                          <a:solidFill>
                            <a:schemeClr val="dk1"/>
                          </a:solidFill>
                          <a:latin typeface="Times New Roman" panose="02020603050405020304" pitchFamily="18" charset="0"/>
                          <a:ea typeface="+mn-ea"/>
                          <a:cs typeface="Times New Roman" panose="02020603050405020304" pitchFamily="18" charset="0"/>
                        </a:rPr>
                        <a:t>Cascading effects of power outages will affect other lifeline stabilization efforts.</a:t>
                      </a:r>
                    </a:p>
                    <a:p>
                      <a:pPr marL="0" indent="0">
                        <a:buFont typeface="Arial" panose="020B0604020202020204" pitchFamily="34" charset="0"/>
                        <a:buNone/>
                      </a:pPr>
                      <a:endParaRPr lang="en-US" sz="11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dk1"/>
                          </a:solidFill>
                          <a:latin typeface="Times New Roman" panose="02020603050405020304" pitchFamily="18" charset="0"/>
                          <a:ea typeface="+mn-ea"/>
                          <a:cs typeface="Times New Roman" panose="02020603050405020304" pitchFamily="18" charset="0"/>
                        </a:rPr>
                        <a:t>Police lack capability to perform services in heavily damaged areas; minimal capabilities available in lesser  damaged locations due to lack of access and communications.</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dk1"/>
                          </a:solidFill>
                          <a:latin typeface="Times New Roman" panose="02020603050405020304" pitchFamily="18" charset="0"/>
                          <a:ea typeface="+mn-ea"/>
                          <a:cs typeface="Times New Roman" panose="02020603050405020304" pitchFamily="18" charset="0"/>
                        </a:rPr>
                        <a:t>Delay in response operations occurs due to compromised transportation infrastructure.</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dk1"/>
                          </a:solidFill>
                          <a:latin typeface="Times New Roman" panose="02020603050405020304" pitchFamily="18" charset="0"/>
                          <a:ea typeface="+mn-ea"/>
                          <a:cs typeface="Times New Roman" panose="02020603050405020304" pitchFamily="18" charset="0"/>
                        </a:rPr>
                        <a:t>Essential government facility inspection requirements overwhelm all resources.</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noProof="0" dirty="0">
                          <a:solidFill>
                            <a:schemeClr val="dk1"/>
                          </a:solidFill>
                          <a:latin typeface="Times New Roman" panose="02020603050405020304" pitchFamily="18" charset="0"/>
                          <a:ea typeface="+mn-ea"/>
                          <a:cs typeface="Times New Roman" panose="02020603050405020304" pitchFamily="18" charset="0"/>
                        </a:rPr>
                        <a:t>Evacuations difficult due to limited public safety personnel availability.</a:t>
                      </a:r>
                      <a:endParaRPr lang="en-US" sz="1100" kern="1200" dirty="0">
                        <a:solidFill>
                          <a:schemeClr val="dk1"/>
                        </a:solidFill>
                        <a:latin typeface="Times New Roman" panose="02020603050405020304" pitchFamily="18" charset="0"/>
                        <a:ea typeface="+mn-ea"/>
                        <a:cs typeface="Times New Roman" panose="02020603050405020304" pitchFamily="18" charset="0"/>
                      </a:endParaRP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kern="1200" dirty="0">
                        <a:solidFill>
                          <a:schemeClr val="dk1"/>
                        </a:solidFill>
                        <a:latin typeface="Times New Roman" panose="02020603050405020304" pitchFamily="18" charset="0"/>
                        <a:ea typeface="+mn-ea"/>
                        <a:cs typeface="Times New Roman" panose="02020603050405020304" pitchFamily="18" charset="0"/>
                      </a:endParaRPr>
                    </a:p>
                    <a:p>
                      <a:pPr marL="109538" indent="-109538" algn="l" defTabSz="914400" rtl="0" eaLnBrk="1" latinLnBrk="0" hangingPunct="1">
                        <a:buFont typeface="Arial" panose="020B0604020202020204" pitchFamily="34" charset="0"/>
                        <a:buChar char="•"/>
                      </a:pPr>
                      <a:endParaRPr lang="en-US" sz="11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109538" marR="0" lvl="0" indent="-109538" algn="l" defTabSz="914400" rtl="0" eaLnBrk="1" latinLnBrk="0" hangingPunct="1">
                        <a:spcBef>
                          <a:spcPts val="0"/>
                        </a:spcBef>
                        <a:spcAft>
                          <a:spcPts val="0"/>
                        </a:spcAft>
                        <a:buFont typeface="Arial" panose="020B0604020202020204" pitchFamily="34" charset="0"/>
                        <a:buChar char="•"/>
                        <a:tabLst>
                          <a:tab pos="457200" algn="l"/>
                        </a:tabLst>
                      </a:pPr>
                      <a:r>
                        <a:rPr lang="en-US" sz="1100" kern="1200" dirty="0">
                          <a:solidFill>
                            <a:schemeClr val="dk1"/>
                          </a:solidFill>
                          <a:latin typeface="Times New Roman" panose="02020603050405020304" pitchFamily="18" charset="0"/>
                          <a:ea typeface="+mn-ea"/>
                          <a:cs typeface="Times New Roman" panose="02020603050405020304" pitchFamily="18" charset="0"/>
                        </a:rPr>
                        <a:t>86 chemical facilities in WA and OR experience moderate to complete damage. </a:t>
                      </a:r>
                    </a:p>
                    <a:p>
                      <a:pPr marL="109538" marR="0" lvl="0" indent="-109538" algn="l" defTabSz="914400" rtl="0" eaLnBrk="1" latinLnBrk="0" hangingPunct="1">
                        <a:spcBef>
                          <a:spcPts val="0"/>
                        </a:spcBef>
                        <a:spcAft>
                          <a:spcPts val="0"/>
                        </a:spcAft>
                        <a:buFont typeface="Arial" panose="020B0604020202020204" pitchFamily="34" charset="0"/>
                        <a:buChar char="•"/>
                        <a:tabLst>
                          <a:tab pos="457200" algn="l"/>
                        </a:tabLst>
                      </a:pPr>
                      <a:r>
                        <a:rPr lang="en-US" sz="1100" kern="1200" dirty="0">
                          <a:solidFill>
                            <a:schemeClr val="dk1"/>
                          </a:solidFill>
                          <a:latin typeface="Times New Roman" panose="02020603050405020304" pitchFamily="18" charset="0"/>
                          <a:ea typeface="+mn-ea"/>
                          <a:cs typeface="Times New Roman" panose="02020603050405020304" pitchFamily="18" charset="0"/>
                        </a:rPr>
                        <a:t>2,295 facilities with reportable quantities of Extremely Hazardous Substances in impact areas in WA and OR.</a:t>
                      </a:r>
                    </a:p>
                    <a:p>
                      <a:pPr marL="109538" marR="0" lvl="0" indent="-109538" algn="l" defTabSz="914400" rtl="0" eaLnBrk="1" latinLnBrk="0" hangingPunct="1">
                        <a:spcBef>
                          <a:spcPts val="0"/>
                        </a:spcBef>
                        <a:spcAft>
                          <a:spcPts val="0"/>
                        </a:spcAft>
                        <a:buFont typeface="Arial" panose="020B0604020202020204" pitchFamily="34" charset="0"/>
                        <a:buChar char="•"/>
                        <a:tabLst>
                          <a:tab pos="457200" algn="l"/>
                        </a:tabLst>
                      </a:pPr>
                      <a:r>
                        <a:rPr lang="en-US" sz="1100" kern="1200" dirty="0">
                          <a:solidFill>
                            <a:schemeClr val="dk1"/>
                          </a:solidFill>
                          <a:latin typeface="Times New Roman" panose="02020603050405020304" pitchFamily="18" charset="0"/>
                          <a:ea typeface="+mn-ea"/>
                          <a:cs typeface="Times New Roman" panose="02020603050405020304" pitchFamily="18" charset="0"/>
                        </a:rPr>
                        <a:t>107 petroleum facilities and 686 miles of petroleum pipeline experience moderate to complete damage in WA and OR.</a:t>
                      </a:r>
                    </a:p>
                    <a:p>
                      <a:pPr marL="109538" marR="0" lvl="0" indent="-109538" algn="l" defTabSz="914400" rtl="0" eaLnBrk="1" latinLnBrk="0" hangingPunct="1">
                        <a:spcBef>
                          <a:spcPts val="0"/>
                        </a:spcBef>
                        <a:spcAft>
                          <a:spcPts val="0"/>
                        </a:spcAft>
                        <a:buFont typeface="Arial" panose="020B0604020202020204" pitchFamily="34" charset="0"/>
                        <a:buChar char="•"/>
                        <a:tabLst>
                          <a:tab pos="457200" algn="l"/>
                        </a:tabLst>
                      </a:pPr>
                      <a:r>
                        <a:rPr lang="en-US" sz="1100" kern="1200" dirty="0">
                          <a:solidFill>
                            <a:schemeClr val="dk1"/>
                          </a:solidFill>
                          <a:latin typeface="Times New Roman" panose="02020603050405020304" pitchFamily="18" charset="0"/>
                          <a:ea typeface="+mn-ea"/>
                          <a:cs typeface="Times New Roman" panose="02020603050405020304" pitchFamily="18" charset="0"/>
                        </a:rPr>
                        <a:t>2,810 miles of natural gas pipelines in the impact areas of OR and WA sustain more than 800 breaks.</a:t>
                      </a:r>
                    </a:p>
                    <a:p>
                      <a:pPr marL="109538" indent="-109538" algn="l" defTabSz="914400" rtl="0" eaLnBrk="1" latinLnBrk="0" hangingPunct="1">
                        <a:buFont typeface="Arial" panose="020B0604020202020204" pitchFamily="34" charset="0"/>
                        <a:buChar char="•"/>
                      </a:pPr>
                      <a:endParaRPr lang="en-US" sz="11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099103230"/>
                  </a:ext>
                </a:extLst>
              </a:tr>
            </a:tbl>
          </a:graphicData>
        </a:graphic>
      </p:graphicFrame>
    </p:spTree>
    <p:extLst>
      <p:ext uri="{BB962C8B-B14F-4D97-AF65-F5344CB8AC3E}">
        <p14:creationId xmlns:p14="http://schemas.microsoft.com/office/powerpoint/2010/main" val="857788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57149"/>
            <a:ext cx="11582400" cy="1050925"/>
          </a:xfrm>
        </p:spPr>
        <p:txBody>
          <a:bodyPr/>
          <a:lstStyle/>
          <a:p>
            <a:r>
              <a:rPr lang="en-US" sz="4200" spc="-133" dirty="0"/>
              <a:t>R10 Geographic Operations</a:t>
            </a:r>
          </a:p>
        </p:txBody>
      </p:sp>
      <p:sp>
        <p:nvSpPr>
          <p:cNvPr id="3" name="Footer Placeholder 2">
            <a:extLst>
              <a:ext uri="{FF2B5EF4-FFF2-40B4-BE49-F238E27FC236}">
                <a16:creationId xmlns:a16="http://schemas.microsoft.com/office/drawing/2014/main" id="{C69737EC-FF8B-4086-AE5E-02A3E2043774}"/>
              </a:ext>
            </a:extLst>
          </p:cNvPr>
          <p:cNvSpPr>
            <a:spLocks noGrp="1"/>
          </p:cNvSpPr>
          <p:nvPr>
            <p:ph type="ftr" sz="quarter" idx="10"/>
          </p:nvPr>
        </p:nvSpPr>
        <p:spPr/>
        <p:txBody>
          <a:bodyPr/>
          <a:lstStyle/>
          <a:p>
            <a:pPr defTabSz="1219140"/>
            <a:r>
              <a:rPr lang="en-US"/>
              <a:t>CSZ COA Decision Brief     September 22, 2021</a:t>
            </a:r>
            <a:endParaRPr lang="en-US" dirty="0"/>
          </a:p>
        </p:txBody>
      </p:sp>
      <p:sp>
        <p:nvSpPr>
          <p:cNvPr id="4" name="Slide Number Placeholder 3">
            <a:extLst>
              <a:ext uri="{FF2B5EF4-FFF2-40B4-BE49-F238E27FC236}">
                <a16:creationId xmlns:a16="http://schemas.microsoft.com/office/drawing/2014/main" id="{35E44752-1D6A-40A7-8FB7-282908E5552C}"/>
              </a:ext>
            </a:extLst>
          </p:cNvPr>
          <p:cNvSpPr>
            <a:spLocks noGrp="1"/>
          </p:cNvSpPr>
          <p:nvPr>
            <p:ph type="sldNum" sz="quarter" idx="11"/>
          </p:nvPr>
        </p:nvSpPr>
        <p:spPr/>
        <p:txBody>
          <a:bodyPr/>
          <a:lstStyle/>
          <a:p>
            <a:pPr defTabSz="1219140"/>
            <a:fld id="{4EBBE8F0-52B0-45A1-B3F9-CB15D6555AA0}" type="slidenum">
              <a:rPr lang="en-US" sz="1100"/>
              <a:pPr defTabSz="1219140"/>
              <a:t>16</a:t>
            </a:fld>
            <a:endParaRPr lang="en-US" sz="1100" dirty="0"/>
          </a:p>
        </p:txBody>
      </p:sp>
      <p:pic>
        <p:nvPicPr>
          <p:cNvPr id="6" name="Content Placeholder 12" descr="Map&#10;&#10;Description automatically generated">
            <a:extLst>
              <a:ext uri="{FF2B5EF4-FFF2-40B4-BE49-F238E27FC236}">
                <a16:creationId xmlns:a16="http://schemas.microsoft.com/office/drawing/2014/main" id="{63550F0E-DECC-4A2C-AD58-9F0457AB44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756216"/>
            <a:ext cx="11482091" cy="6101784"/>
          </a:xfrm>
          <a:prstGeom prst="rect">
            <a:avLst/>
          </a:prstGeom>
        </p:spPr>
      </p:pic>
    </p:spTree>
    <p:extLst>
      <p:ext uri="{BB962C8B-B14F-4D97-AF65-F5344CB8AC3E}">
        <p14:creationId xmlns:p14="http://schemas.microsoft.com/office/powerpoint/2010/main" val="3798767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8E0B7760-29DD-463A-8E19-21D80092D1BB}"/>
              </a:ext>
            </a:extLst>
          </p:cNvPr>
          <p:cNvGraphicFramePr/>
          <p:nvPr/>
        </p:nvGraphicFramePr>
        <p:xfrm>
          <a:off x="1" y="1344112"/>
          <a:ext cx="11901620" cy="5215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B989EC08-66CC-46AF-8C6F-AF12C309CCA4}"/>
              </a:ext>
            </a:extLst>
          </p:cNvPr>
          <p:cNvSpPr txBox="1">
            <a:spLocks noGrp="1"/>
          </p:cNvSpPr>
          <p:nvPr>
            <p:ph type="title"/>
          </p:nvPr>
        </p:nvSpPr>
        <p:spPr>
          <a:xfrm>
            <a:off x="323851" y="162168"/>
            <a:ext cx="12163424" cy="975360"/>
          </a:xfrm>
          <a:prstGeom prst="rect">
            <a:avLst/>
          </a:prstGeom>
          <a:noFill/>
          <a:ln>
            <a:noFill/>
          </a:ln>
        </p:spPr>
        <p:txBody>
          <a:bodyPr vert="horz" wrap="square" lIns="91440" tIns="45720" rIns="91440" bIns="45720" numCol="1" anchor="t" anchorCtr="0" compatLnSpc="1">
            <a:prstTxWarp prst="textNoShape">
              <a:avLst/>
            </a:prstTxWarp>
            <a:noAutofit/>
          </a:bodyPr>
          <a:lstStyle/>
          <a:p>
            <a:pPr defTabSz="914354" fontAlgn="auto">
              <a:spcBef>
                <a:spcPts val="0"/>
              </a:spcBef>
              <a:spcAft>
                <a:spcPts val="0"/>
              </a:spcAft>
              <a:defRPr/>
            </a:pPr>
            <a:r>
              <a:rPr lang="en-US" sz="4200" dirty="0">
                <a:latin typeface="Times New Roman" panose="02020603050405020304" pitchFamily="18" charset="0"/>
                <a:cs typeface="Times New Roman" panose="02020603050405020304" pitchFamily="18" charset="0"/>
              </a:rPr>
              <a:t>OR Coordination Structure</a:t>
            </a:r>
          </a:p>
        </p:txBody>
      </p:sp>
      <p:sp>
        <p:nvSpPr>
          <p:cNvPr id="3" name="TextBox 2">
            <a:extLst>
              <a:ext uri="{FF2B5EF4-FFF2-40B4-BE49-F238E27FC236}">
                <a16:creationId xmlns:a16="http://schemas.microsoft.com/office/drawing/2014/main" id="{8B53B179-0C35-4B1C-9701-7406C8DB53B5}"/>
              </a:ext>
            </a:extLst>
          </p:cNvPr>
          <p:cNvSpPr txBox="1"/>
          <p:nvPr/>
        </p:nvSpPr>
        <p:spPr>
          <a:xfrm>
            <a:off x="8586162" y="6005385"/>
            <a:ext cx="2359743" cy="553998"/>
          </a:xfrm>
          <a:prstGeom prst="rect">
            <a:avLst/>
          </a:prstGeom>
          <a:solidFill>
            <a:schemeClr val="tx1">
              <a:lumMod val="95000"/>
            </a:schemeClr>
          </a:solidFill>
          <a:ln w="19050">
            <a:solidFill>
              <a:schemeClr val="bg1"/>
            </a:solidFill>
          </a:ln>
        </p:spPr>
        <p:txBody>
          <a:bodyPr wrap="square" rtlCol="0">
            <a:spAutoFit/>
          </a:bodyPr>
          <a:lstStyle/>
          <a:p>
            <a:pPr defTabSz="914377" eaLnBrk="1" fontAlgn="auto" hangingPunct="1">
              <a:spcBef>
                <a:spcPts val="0"/>
              </a:spcBef>
              <a:spcAft>
                <a:spcPts val="0"/>
              </a:spcAft>
              <a:defRPr/>
            </a:pPr>
            <a:r>
              <a:rPr lang="en-US" sz="1000" b="1" dirty="0">
                <a:solidFill>
                  <a:srgbClr val="005288"/>
                </a:solidFill>
                <a:latin typeface="Calibri" panose="020F0502020204030204" pitchFamily="34" charset="0"/>
                <a:cs typeface="Calibri" panose="020F0502020204030204" pitchFamily="34" charset="0"/>
              </a:rPr>
              <a:t>Tribal Nations</a:t>
            </a:r>
            <a:br>
              <a:rPr lang="en-US" sz="1000" dirty="0">
                <a:solidFill>
                  <a:srgbClr val="005288"/>
                </a:solidFill>
                <a:latin typeface="Calibri" panose="020F0502020204030204" pitchFamily="34" charset="0"/>
                <a:cs typeface="Calibri" panose="020F0502020204030204" pitchFamily="34" charset="0"/>
              </a:rPr>
            </a:br>
            <a:r>
              <a:rPr lang="en-US" sz="1000" dirty="0">
                <a:solidFill>
                  <a:srgbClr val="005288"/>
                </a:solidFill>
                <a:latin typeface="Calibri" panose="020F0502020204030204" pitchFamily="34" charset="0"/>
                <a:cs typeface="Calibri" panose="020F0502020204030204" pitchFamily="34" charset="0"/>
              </a:rPr>
              <a:t>Confederated Tribes of the Warm Springs Indian Reservation, Klamath Tribes</a:t>
            </a:r>
            <a:endParaRPr lang="en-US" sz="1000" dirty="0">
              <a:solidFill>
                <a:srgbClr val="005288"/>
              </a:solidFill>
              <a:latin typeface="Calibri" panose="020F0502020204030204"/>
            </a:endParaRPr>
          </a:p>
        </p:txBody>
      </p:sp>
      <p:sp>
        <p:nvSpPr>
          <p:cNvPr id="6" name="TextBox 5">
            <a:extLst>
              <a:ext uri="{FF2B5EF4-FFF2-40B4-BE49-F238E27FC236}">
                <a16:creationId xmlns:a16="http://schemas.microsoft.com/office/drawing/2014/main" id="{BE294150-8744-41B2-ABF9-3F46B0482D89}"/>
              </a:ext>
            </a:extLst>
          </p:cNvPr>
          <p:cNvSpPr txBox="1"/>
          <p:nvPr/>
        </p:nvSpPr>
        <p:spPr>
          <a:xfrm>
            <a:off x="990600" y="871488"/>
            <a:ext cx="6096000" cy="369332"/>
          </a:xfrm>
          <a:prstGeom prst="rect">
            <a:avLst/>
          </a:prstGeom>
          <a:noFill/>
        </p:spPr>
        <p:txBody>
          <a:bodyPr wrap="square">
            <a:spAutoFit/>
          </a:bodyPr>
          <a:lstStyle/>
          <a:p>
            <a:pPr defTabSz="914354" eaLnBrk="1" fontAlgn="auto" hangingPunct="1">
              <a:spcBef>
                <a:spcPts val="0"/>
              </a:spcBef>
              <a:spcAft>
                <a:spcPts val="0"/>
              </a:spcAft>
              <a:defRPr/>
            </a:pPr>
            <a:r>
              <a:rPr lang="en-US" sz="1800" b="1" dirty="0">
                <a:solidFill>
                  <a:prstClr val="black"/>
                </a:solidFill>
                <a:latin typeface="Calibri" panose="020F0502020204030204"/>
              </a:rPr>
              <a:t>Oregon Geographic Branches and Divisions</a:t>
            </a:r>
          </a:p>
        </p:txBody>
      </p:sp>
      <p:sp>
        <p:nvSpPr>
          <p:cNvPr id="8" name="TextBox 7">
            <a:extLst>
              <a:ext uri="{FF2B5EF4-FFF2-40B4-BE49-F238E27FC236}">
                <a16:creationId xmlns:a16="http://schemas.microsoft.com/office/drawing/2014/main" id="{49C9F8E0-4FA3-46AC-9FD6-144C1ADB1F11}"/>
              </a:ext>
            </a:extLst>
          </p:cNvPr>
          <p:cNvSpPr txBox="1"/>
          <p:nvPr/>
        </p:nvSpPr>
        <p:spPr>
          <a:xfrm>
            <a:off x="5920050" y="882134"/>
            <a:ext cx="6178375" cy="369332"/>
          </a:xfrm>
          <a:prstGeom prst="rect">
            <a:avLst/>
          </a:prstGeom>
          <a:solidFill>
            <a:schemeClr val="accent5">
              <a:lumMod val="60000"/>
              <a:lumOff val="40000"/>
            </a:schemeClr>
          </a:solidFill>
        </p:spPr>
        <p:txBody>
          <a:bodyPr wrap="square" rtlCol="0">
            <a:spAutoFit/>
          </a:bodyPr>
          <a:lstStyle/>
          <a:p>
            <a:pPr algn="ctr" defTabSz="914354" eaLnBrk="1" fontAlgn="auto" hangingPunct="1">
              <a:spcBef>
                <a:spcPts val="0"/>
              </a:spcBef>
              <a:spcAft>
                <a:spcPts val="0"/>
              </a:spcAft>
              <a:defRPr/>
            </a:pPr>
            <a:r>
              <a:rPr lang="en-US" sz="1800" dirty="0">
                <a:solidFill>
                  <a:prstClr val="black"/>
                </a:solidFill>
                <a:latin typeface="Calibri" panose="020F0502020204030204"/>
              </a:rPr>
              <a:t>Consistent with Oregon’s Emergency Management Regions</a:t>
            </a:r>
          </a:p>
        </p:txBody>
      </p:sp>
    </p:spTree>
    <p:extLst>
      <p:ext uri="{BB962C8B-B14F-4D97-AF65-F5344CB8AC3E}">
        <p14:creationId xmlns:p14="http://schemas.microsoft.com/office/powerpoint/2010/main" val="2230323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2" y="0"/>
            <a:ext cx="11988799" cy="1050925"/>
          </a:xfrm>
        </p:spPr>
        <p:txBody>
          <a:bodyPr/>
          <a:lstStyle/>
          <a:p>
            <a:r>
              <a:rPr lang="en-US" sz="4200" kern="1200" spc="-133" dirty="0"/>
              <a:t>R</a:t>
            </a:r>
            <a:r>
              <a:rPr lang="en-US" sz="4200" dirty="0"/>
              <a:t>10 Geographic Reference Areas (GRAs)</a:t>
            </a:r>
          </a:p>
        </p:txBody>
      </p:sp>
      <p:sp>
        <p:nvSpPr>
          <p:cNvPr id="3" name="Footer Placeholder 2">
            <a:extLst>
              <a:ext uri="{FF2B5EF4-FFF2-40B4-BE49-F238E27FC236}">
                <a16:creationId xmlns:a16="http://schemas.microsoft.com/office/drawing/2014/main" id="{DD3C7C1E-C136-4E98-BBC0-9D9AF80090BD}"/>
              </a:ext>
            </a:extLst>
          </p:cNvPr>
          <p:cNvSpPr>
            <a:spLocks noGrp="1"/>
          </p:cNvSpPr>
          <p:nvPr>
            <p:ph type="ftr" sz="quarter" idx="10"/>
          </p:nvPr>
        </p:nvSpPr>
        <p:spPr/>
        <p:txBody>
          <a:bodyPr/>
          <a:lstStyle/>
          <a:p>
            <a:pPr defTabSz="1219140"/>
            <a:r>
              <a:rPr lang="en-US"/>
              <a:t>CSZ COA Decision Brief     September 22, 2021</a:t>
            </a:r>
            <a:endParaRPr lang="en-US" dirty="0"/>
          </a:p>
        </p:txBody>
      </p:sp>
      <p:sp>
        <p:nvSpPr>
          <p:cNvPr id="4" name="Slide Number Placeholder 3">
            <a:extLst>
              <a:ext uri="{FF2B5EF4-FFF2-40B4-BE49-F238E27FC236}">
                <a16:creationId xmlns:a16="http://schemas.microsoft.com/office/drawing/2014/main" id="{35E44752-1D6A-40A7-8FB7-282908E5552C}"/>
              </a:ext>
            </a:extLst>
          </p:cNvPr>
          <p:cNvSpPr>
            <a:spLocks noGrp="1"/>
          </p:cNvSpPr>
          <p:nvPr>
            <p:ph type="sldNum" sz="quarter" idx="11"/>
          </p:nvPr>
        </p:nvSpPr>
        <p:spPr/>
        <p:txBody>
          <a:bodyPr/>
          <a:lstStyle/>
          <a:p>
            <a:pPr defTabSz="1219140"/>
            <a:fld id="{4EBBE8F0-52B0-45A1-B3F9-CB15D6555AA0}" type="slidenum">
              <a:rPr lang="en-US" sz="1100"/>
              <a:pPr defTabSz="1219140"/>
              <a:t>18</a:t>
            </a:fld>
            <a:endParaRPr lang="en-US" sz="1100" dirty="0"/>
          </a:p>
        </p:txBody>
      </p:sp>
      <p:pic>
        <p:nvPicPr>
          <p:cNvPr id="6" name="Content Placeholder 5" descr="Map&#10;&#10;Description automatically generated">
            <a:extLst>
              <a:ext uri="{FF2B5EF4-FFF2-40B4-BE49-F238E27FC236}">
                <a16:creationId xmlns:a16="http://schemas.microsoft.com/office/drawing/2014/main" id="{CDE7C0AC-4D81-49D3-B37D-EB0F48965DC9}"/>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 y="1051984"/>
            <a:ext cx="11002433" cy="5806016"/>
          </a:xfrm>
          <a:prstGeom prst="rect">
            <a:avLst/>
          </a:prstGeom>
        </p:spPr>
      </p:pic>
    </p:spTree>
    <p:extLst>
      <p:ext uri="{BB962C8B-B14F-4D97-AF65-F5344CB8AC3E}">
        <p14:creationId xmlns:p14="http://schemas.microsoft.com/office/powerpoint/2010/main" val="2223500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F6DA6A87-9B3D-4EB3-A3E0-14B8BC9B15F8}"/>
              </a:ext>
            </a:extLst>
          </p:cNvPr>
          <p:cNvSpPr>
            <a:spLocks noGrp="1"/>
          </p:cNvSpPr>
          <p:nvPr>
            <p:ph type="ftr" sz="quarter" idx="10"/>
          </p:nvPr>
        </p:nvSpPr>
        <p:spPr>
          <a:xfrm>
            <a:off x="4038601" y="6314019"/>
            <a:ext cx="4491625" cy="366183"/>
          </a:xfrm>
        </p:spPr>
        <p:txBody>
          <a:bodyPr/>
          <a:lstStyle/>
          <a:p>
            <a:pPr defTabSz="1219140"/>
            <a:r>
              <a:rPr lang="en-US" sz="1200"/>
              <a:t>CSZ COA Decision Brief     September 22, 2021</a:t>
            </a:r>
            <a:endParaRPr lang="en-US" sz="1200" dirty="0"/>
          </a:p>
        </p:txBody>
      </p:sp>
      <p:sp>
        <p:nvSpPr>
          <p:cNvPr id="4" name="Title 3">
            <a:extLst>
              <a:ext uri="{FF2B5EF4-FFF2-40B4-BE49-F238E27FC236}">
                <a16:creationId xmlns:a16="http://schemas.microsoft.com/office/drawing/2014/main" id="{03EFA44E-FEA4-4D1A-A16C-6B3AC8653ECD}"/>
              </a:ext>
            </a:extLst>
          </p:cNvPr>
          <p:cNvSpPr>
            <a:spLocks noGrp="1"/>
          </p:cNvSpPr>
          <p:nvPr>
            <p:ph type="title"/>
          </p:nvPr>
        </p:nvSpPr>
        <p:spPr>
          <a:xfrm>
            <a:off x="304801" y="-25400"/>
            <a:ext cx="11582400" cy="1050925"/>
          </a:xfrm>
        </p:spPr>
        <p:txBody>
          <a:bodyPr/>
          <a:lstStyle/>
          <a:p>
            <a:r>
              <a:rPr lang="en-US" sz="4200" dirty="0"/>
              <a:t>Coastal Impacts, by Lifeline</a:t>
            </a:r>
          </a:p>
        </p:txBody>
      </p:sp>
      <p:sp>
        <p:nvSpPr>
          <p:cNvPr id="11" name="Content Placeholder 10">
            <a:extLst>
              <a:ext uri="{FF2B5EF4-FFF2-40B4-BE49-F238E27FC236}">
                <a16:creationId xmlns:a16="http://schemas.microsoft.com/office/drawing/2014/main" id="{BB9EC732-7B2F-4220-A674-0BDB0128525A}"/>
              </a:ext>
            </a:extLst>
          </p:cNvPr>
          <p:cNvSpPr>
            <a:spLocks noGrp="1"/>
          </p:cNvSpPr>
          <p:nvPr>
            <p:ph idx="1"/>
          </p:nvPr>
        </p:nvSpPr>
        <p:spPr/>
        <p:txBody>
          <a:bodyPr/>
          <a:lstStyle/>
          <a:p>
            <a:endParaRPr lang="en-US" dirty="0"/>
          </a:p>
        </p:txBody>
      </p:sp>
      <p:graphicFrame>
        <p:nvGraphicFramePr>
          <p:cNvPr id="2" name="Table 5">
            <a:extLst>
              <a:ext uri="{FF2B5EF4-FFF2-40B4-BE49-F238E27FC236}">
                <a16:creationId xmlns:a16="http://schemas.microsoft.com/office/drawing/2014/main" id="{37C0DAB0-0477-4FD8-AFE8-6CDB533DA789}"/>
              </a:ext>
            </a:extLst>
          </p:cNvPr>
          <p:cNvGraphicFramePr>
            <a:graphicFrameLocks noGrp="1"/>
          </p:cNvGraphicFramePr>
          <p:nvPr>
            <p:extLst>
              <p:ext uri="{D42A27DB-BD31-4B8C-83A1-F6EECF244321}">
                <p14:modId xmlns:p14="http://schemas.microsoft.com/office/powerpoint/2010/main" val="2854179579"/>
              </p:ext>
            </p:extLst>
          </p:nvPr>
        </p:nvGraphicFramePr>
        <p:xfrm>
          <a:off x="107698" y="990598"/>
          <a:ext cx="11968975" cy="5825039"/>
        </p:xfrm>
        <a:graphic>
          <a:graphicData uri="http://schemas.openxmlformats.org/drawingml/2006/table">
            <a:tbl>
              <a:tblPr firstRow="1" bandRow="1">
                <a:tableStyleId>{5C22544A-7EE6-4342-B048-85BDC9FD1C3A}</a:tableStyleId>
              </a:tblPr>
              <a:tblGrid>
                <a:gridCol w="1705792">
                  <a:extLst>
                    <a:ext uri="{9D8B030D-6E8A-4147-A177-3AD203B41FA5}">
                      <a16:colId xmlns:a16="http://schemas.microsoft.com/office/drawing/2014/main" val="918267723"/>
                    </a:ext>
                  </a:extLst>
                </a:gridCol>
                <a:gridCol w="1705792">
                  <a:extLst>
                    <a:ext uri="{9D8B030D-6E8A-4147-A177-3AD203B41FA5}">
                      <a16:colId xmlns:a16="http://schemas.microsoft.com/office/drawing/2014/main" val="2382711189"/>
                    </a:ext>
                  </a:extLst>
                </a:gridCol>
                <a:gridCol w="1705792">
                  <a:extLst>
                    <a:ext uri="{9D8B030D-6E8A-4147-A177-3AD203B41FA5}">
                      <a16:colId xmlns:a16="http://schemas.microsoft.com/office/drawing/2014/main" val="2110654407"/>
                    </a:ext>
                  </a:extLst>
                </a:gridCol>
                <a:gridCol w="710748">
                  <a:extLst>
                    <a:ext uri="{9D8B030D-6E8A-4147-A177-3AD203B41FA5}">
                      <a16:colId xmlns:a16="http://schemas.microsoft.com/office/drawing/2014/main" val="3197030175"/>
                    </a:ext>
                  </a:extLst>
                </a:gridCol>
                <a:gridCol w="1023475">
                  <a:extLst>
                    <a:ext uri="{9D8B030D-6E8A-4147-A177-3AD203B41FA5}">
                      <a16:colId xmlns:a16="http://schemas.microsoft.com/office/drawing/2014/main" val="262561599"/>
                    </a:ext>
                  </a:extLst>
                </a:gridCol>
                <a:gridCol w="1705792">
                  <a:extLst>
                    <a:ext uri="{9D8B030D-6E8A-4147-A177-3AD203B41FA5}">
                      <a16:colId xmlns:a16="http://schemas.microsoft.com/office/drawing/2014/main" val="221769722"/>
                    </a:ext>
                  </a:extLst>
                </a:gridCol>
                <a:gridCol w="1705792">
                  <a:extLst>
                    <a:ext uri="{9D8B030D-6E8A-4147-A177-3AD203B41FA5}">
                      <a16:colId xmlns:a16="http://schemas.microsoft.com/office/drawing/2014/main" val="3520052888"/>
                    </a:ext>
                  </a:extLst>
                </a:gridCol>
                <a:gridCol w="1705792">
                  <a:extLst>
                    <a:ext uri="{9D8B030D-6E8A-4147-A177-3AD203B41FA5}">
                      <a16:colId xmlns:a16="http://schemas.microsoft.com/office/drawing/2014/main" val="2034295824"/>
                    </a:ext>
                  </a:extLst>
                </a:gridCol>
              </a:tblGrid>
              <a:tr h="645069">
                <a:tc>
                  <a:txBody>
                    <a:bodyPr/>
                    <a:lstStyle/>
                    <a:p>
                      <a:pPr algn="ctr"/>
                      <a:r>
                        <a:rPr lang="en-US" sz="1600" b="1" dirty="0">
                          <a:latin typeface="+mn-lt"/>
                        </a:rPr>
                        <a:t>Transportation</a:t>
                      </a:r>
                    </a:p>
                  </a:txBody>
                  <a:tcPr marL="24384" marR="24384" anchor="ctr"/>
                </a:tc>
                <a:tc>
                  <a:txBody>
                    <a:bodyPr/>
                    <a:lstStyle/>
                    <a:p>
                      <a:pPr algn="ctr"/>
                      <a:r>
                        <a:rPr lang="en-US" sz="1600" b="1" dirty="0">
                          <a:latin typeface="+mn-lt"/>
                        </a:rPr>
                        <a:t>Communications</a:t>
                      </a:r>
                    </a:p>
                  </a:txBody>
                  <a:tcPr marL="24384" marR="24384" anchor="ctr"/>
                </a:tc>
                <a:tc>
                  <a:txBody>
                    <a:bodyPr/>
                    <a:lstStyle/>
                    <a:p>
                      <a:pPr algn="ctr"/>
                      <a:r>
                        <a:rPr lang="en-US" sz="1600" b="1" dirty="0">
                          <a:latin typeface="+mn-lt"/>
                        </a:rPr>
                        <a:t>Food, Water, Shelter</a:t>
                      </a:r>
                    </a:p>
                  </a:txBody>
                  <a:tcPr marL="24384" marR="24384" anchor="ctr"/>
                </a:tc>
                <a:tc gridSpan="2">
                  <a:txBody>
                    <a:bodyPr/>
                    <a:lstStyle/>
                    <a:p>
                      <a:pPr algn="ctr"/>
                      <a:r>
                        <a:rPr lang="en-US" sz="1600" b="1" dirty="0">
                          <a:latin typeface="+mn-lt"/>
                        </a:rPr>
                        <a:t>Health and Medical</a:t>
                      </a:r>
                    </a:p>
                  </a:txBody>
                  <a:tcPr marL="24384" marR="24384" anchor="ctr"/>
                </a:tc>
                <a:tc hMerge="1">
                  <a:txBody>
                    <a:bodyPr/>
                    <a:lstStyle/>
                    <a:p>
                      <a:endParaRPr lang="en-US"/>
                    </a:p>
                  </a:txBody>
                  <a:tcPr/>
                </a:tc>
                <a:tc>
                  <a:txBody>
                    <a:bodyPr/>
                    <a:lstStyle/>
                    <a:p>
                      <a:pPr algn="ctr"/>
                      <a:r>
                        <a:rPr lang="en-US" sz="1600" b="1" dirty="0">
                          <a:latin typeface="+mn-lt"/>
                        </a:rPr>
                        <a:t>Energy</a:t>
                      </a:r>
                    </a:p>
                  </a:txBody>
                  <a:tcPr marL="24384" marR="24384" anchor="ctr"/>
                </a:tc>
                <a:tc>
                  <a:txBody>
                    <a:bodyPr/>
                    <a:lstStyle/>
                    <a:p>
                      <a:pPr algn="ctr"/>
                      <a:r>
                        <a:rPr lang="en-US" sz="1600" b="1" dirty="0">
                          <a:latin typeface="+mn-lt"/>
                        </a:rPr>
                        <a:t>Safety and Security </a:t>
                      </a:r>
                    </a:p>
                  </a:txBody>
                  <a:tcPr marL="24384" marR="24384" anchor="ctr"/>
                </a:tc>
                <a:tc>
                  <a:txBody>
                    <a:bodyPr/>
                    <a:lstStyle/>
                    <a:p>
                      <a:pPr marL="0" algn="ctr" defTabSz="914400" rtl="0" eaLnBrk="1" latinLnBrk="0" hangingPunct="1"/>
                      <a:r>
                        <a:rPr lang="en-US" sz="1600" b="1" kern="1200" dirty="0">
                          <a:solidFill>
                            <a:schemeClr val="lt1"/>
                          </a:solidFill>
                          <a:latin typeface="+mn-lt"/>
                          <a:ea typeface="+mn-ea"/>
                          <a:cs typeface="+mn-cs"/>
                        </a:rPr>
                        <a:t>Hazardous Materials</a:t>
                      </a:r>
                    </a:p>
                  </a:txBody>
                  <a:tcPr marL="24384" marR="24384" anchor="ctr"/>
                </a:tc>
                <a:extLst>
                  <a:ext uri="{0D108BD9-81ED-4DB2-BD59-A6C34878D82A}">
                    <a16:rowId xmlns:a16="http://schemas.microsoft.com/office/drawing/2014/main" val="3198676643"/>
                  </a:ext>
                </a:extLst>
              </a:tr>
              <a:tr h="3108960">
                <a:tc>
                  <a:txBody>
                    <a:bodyPr/>
                    <a:lstStyle/>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rgbClr val="333333"/>
                          </a:solidFill>
                          <a:latin typeface="+mj-lt"/>
                          <a:ea typeface="+mn-ea"/>
                          <a:cs typeface="+mn-cs"/>
                        </a:rPr>
                        <a:t>Extremely limited routes in/out of the area; access could become cut off for long periods of time. </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rgbClr val="333333"/>
                          </a:solidFill>
                          <a:latin typeface="+mj-lt"/>
                          <a:ea typeface="+mn-ea"/>
                          <a:cs typeface="+mn-cs"/>
                        </a:rPr>
                        <a:t>Access via air (rotary only). </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rgbClr val="333333"/>
                          </a:solidFill>
                          <a:latin typeface="+mj-lt"/>
                          <a:ea typeface="+mn-ea"/>
                          <a:cs typeface="+mn-cs"/>
                        </a:rPr>
                        <a:t>No or limited water/port access. </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rgbClr val="333333"/>
                          </a:solidFill>
                          <a:latin typeface="+mj-lt"/>
                          <a:ea typeface="+mn-ea"/>
                          <a:cs typeface="+mn-cs"/>
                        </a:rPr>
                        <a:t>Roads, bridges, tunnels, and Aerial Points of Debarkation (APODs)/Federal Staging Areas (FSAs) will require inspection and temporary repairs. </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rgbClr val="333333"/>
                          </a:solidFill>
                          <a:latin typeface="+mj-lt"/>
                          <a:ea typeface="+mn-ea"/>
                          <a:cs typeface="+mn-cs"/>
                        </a:rPr>
                        <a:t>Debris will impact access in/out of affected areas. </a:t>
                      </a:r>
                    </a:p>
                  </a:txBody>
                  <a:tcPr/>
                </a:tc>
                <a:tc>
                  <a:txBody>
                    <a:bodyPr/>
                    <a:lstStyle/>
                    <a:p>
                      <a:pPr marL="109538" indent="-109538">
                        <a:buFont typeface="Arial" panose="020B0604020202020204" pitchFamily="34" charset="0"/>
                        <a:buChar char="•"/>
                      </a:pPr>
                      <a:r>
                        <a:rPr lang="en-US" sz="1100" dirty="0">
                          <a:solidFill>
                            <a:srgbClr val="333333"/>
                          </a:solidFill>
                          <a:latin typeface="+mj-lt"/>
                        </a:rPr>
                        <a:t>Cell towers/landlines, broadcast, and internet capabilities will become inoperable.</a:t>
                      </a:r>
                    </a:p>
                    <a:p>
                      <a:pPr marL="109538" indent="-109538">
                        <a:buFont typeface="Arial" panose="020B0604020202020204" pitchFamily="34" charset="0"/>
                        <a:buChar char="•"/>
                      </a:pPr>
                      <a:r>
                        <a:rPr lang="en-US" sz="1100" dirty="0">
                          <a:solidFill>
                            <a:srgbClr val="333333"/>
                          </a:solidFill>
                          <a:latin typeface="+mj-lt"/>
                        </a:rPr>
                        <a:t>Land-mobile radio communications will be severely impacted.</a:t>
                      </a:r>
                    </a:p>
                    <a:p>
                      <a:pPr marL="109538" indent="-109538">
                        <a:buFont typeface="Arial" panose="020B0604020202020204" pitchFamily="34" charset="0"/>
                        <a:buChar char="•"/>
                      </a:pPr>
                      <a:r>
                        <a:rPr lang="en-US" sz="1100" dirty="0">
                          <a:solidFill>
                            <a:srgbClr val="333333"/>
                          </a:solidFill>
                          <a:latin typeface="+mj-lt"/>
                        </a:rPr>
                        <a:t>Public Information and Warning capabilities will be extremely limited.</a:t>
                      </a:r>
                    </a:p>
                    <a:p>
                      <a:pPr marL="109538" indent="-109538">
                        <a:buFont typeface="Arial" panose="020B0604020202020204" pitchFamily="34" charset="0"/>
                        <a:buChar char="•"/>
                      </a:pPr>
                      <a:r>
                        <a:rPr lang="en-US" sz="1100" dirty="0">
                          <a:solidFill>
                            <a:srgbClr val="333333"/>
                          </a:solidFill>
                          <a:latin typeface="+mj-lt"/>
                        </a:rPr>
                        <a:t>911 services will be unavailable.</a:t>
                      </a:r>
                    </a:p>
                  </a:txBody>
                  <a:tcPr/>
                </a:tc>
                <a:tc>
                  <a:txBody>
                    <a:bodyPr/>
                    <a:lstStyle/>
                    <a:p>
                      <a:pPr marL="109538" indent="-109538">
                        <a:buFont typeface="Arial" panose="020B0604020202020204" pitchFamily="34" charset="0"/>
                        <a:buChar char="•"/>
                      </a:pPr>
                      <a:r>
                        <a:rPr lang="en-US" sz="1100" dirty="0">
                          <a:solidFill>
                            <a:srgbClr val="333333"/>
                          </a:solidFill>
                          <a:latin typeface="+mj-lt"/>
                        </a:rPr>
                        <a:t>No access to shelter, water, or food. All life-sustainment resources require their own strategy. </a:t>
                      </a:r>
                    </a:p>
                    <a:p>
                      <a:pPr marL="109538" indent="-109538">
                        <a:buFont typeface="Arial" panose="020B0604020202020204" pitchFamily="34" charset="0"/>
                        <a:buChar char="•"/>
                      </a:pPr>
                      <a:r>
                        <a:rPr lang="en-US" sz="1100" dirty="0">
                          <a:solidFill>
                            <a:srgbClr val="333333"/>
                          </a:solidFill>
                          <a:latin typeface="+mj-lt"/>
                        </a:rPr>
                        <a:t>No ability to provide water from public utilities. </a:t>
                      </a:r>
                    </a:p>
                    <a:p>
                      <a:pPr marL="109538" indent="-109538">
                        <a:buFont typeface="Arial" panose="020B0604020202020204" pitchFamily="34" charset="0"/>
                        <a:buChar char="•"/>
                      </a:pPr>
                      <a:r>
                        <a:rPr lang="en-US" sz="1100" dirty="0">
                          <a:solidFill>
                            <a:srgbClr val="333333"/>
                          </a:solidFill>
                          <a:latin typeface="+mj-lt"/>
                        </a:rPr>
                        <a:t>Shelters will sustain severe to complete damage.</a:t>
                      </a:r>
                    </a:p>
                    <a:p>
                      <a:pPr marL="109538" indent="-109538">
                        <a:buFont typeface="Arial" panose="020B0604020202020204" pitchFamily="34" charset="0"/>
                        <a:buChar char="•"/>
                      </a:pPr>
                      <a:r>
                        <a:rPr lang="en-US" sz="1100" dirty="0">
                          <a:solidFill>
                            <a:srgbClr val="333333"/>
                          </a:solidFill>
                          <a:latin typeface="+mj-lt"/>
                        </a:rPr>
                        <a:t>No infrastructure or ability to provide wraparound services to sustain mass care operations. </a:t>
                      </a:r>
                    </a:p>
                  </a:txBody>
                  <a:tcPr/>
                </a:tc>
                <a:tc gridSpan="2">
                  <a:txBody>
                    <a:bodyPr/>
                    <a:lstStyle/>
                    <a:p>
                      <a:pPr marL="109538" indent="-109538">
                        <a:buFont typeface="Arial" panose="020B0604020202020204" pitchFamily="34" charset="0"/>
                        <a:buChar char="•"/>
                      </a:pPr>
                      <a:r>
                        <a:rPr lang="en-US" sz="1100" dirty="0">
                          <a:solidFill>
                            <a:srgbClr val="333333"/>
                          </a:solidFill>
                          <a:latin typeface="+mj-lt"/>
                        </a:rPr>
                        <a:t>Limited or no access to healthcare services or veterinary support. </a:t>
                      </a:r>
                    </a:p>
                    <a:p>
                      <a:pPr marL="109538" indent="-109538">
                        <a:buFont typeface="Arial" panose="020B0604020202020204" pitchFamily="34" charset="0"/>
                        <a:buChar char="•"/>
                      </a:pPr>
                      <a:r>
                        <a:rPr lang="en-US" sz="1100" dirty="0">
                          <a:solidFill>
                            <a:srgbClr val="333333"/>
                          </a:solidFill>
                          <a:latin typeface="+mj-lt"/>
                        </a:rPr>
                        <a:t>Limited medical supply chain to sustain  medical or veterinary facilities or other healthcare providers. </a:t>
                      </a:r>
                    </a:p>
                    <a:p>
                      <a:pPr marL="109538" indent="-109538">
                        <a:buFont typeface="Arial" panose="020B0604020202020204" pitchFamily="34" charset="0"/>
                        <a:buChar char="•"/>
                      </a:pPr>
                      <a:r>
                        <a:rPr lang="en-US" sz="1100" dirty="0">
                          <a:solidFill>
                            <a:srgbClr val="333333"/>
                          </a:solidFill>
                          <a:latin typeface="+mj-lt"/>
                        </a:rPr>
                        <a:t>Insufficient fatality management capability.</a:t>
                      </a:r>
                    </a:p>
                  </a:txBody>
                  <a:tcPr/>
                </a:tc>
                <a:tc hMerge="1">
                  <a:txBody>
                    <a:bodyPr/>
                    <a:lstStyle/>
                    <a:p>
                      <a:endParaRPr lang="en-US"/>
                    </a:p>
                  </a:txBody>
                  <a:tcPr/>
                </a:tc>
                <a:tc>
                  <a:txBody>
                    <a:bodyPr/>
                    <a:lstStyle/>
                    <a:p>
                      <a:pPr marL="109538" indent="-109538" algn="l" defTabSz="914400" rtl="0" eaLnBrk="1" latinLnBrk="0" hangingPunct="1">
                        <a:buFont typeface="Arial" panose="020B0604020202020204" pitchFamily="34" charset="0"/>
                        <a:buChar char="•"/>
                      </a:pPr>
                      <a:r>
                        <a:rPr lang="en-US" sz="1100" kern="1200" dirty="0">
                          <a:solidFill>
                            <a:srgbClr val="333333"/>
                          </a:solidFill>
                          <a:latin typeface="+mj-lt"/>
                          <a:ea typeface="+mn-ea"/>
                          <a:cs typeface="+mn-cs"/>
                        </a:rPr>
                        <a:t>Major power losses for cities and communities expected.</a:t>
                      </a:r>
                    </a:p>
                    <a:p>
                      <a:pPr marL="109538" indent="-109538">
                        <a:buFont typeface="Arial" panose="020B0604020202020204" pitchFamily="34" charset="0"/>
                        <a:buChar char="•"/>
                      </a:pPr>
                      <a:r>
                        <a:rPr lang="en-US" sz="1100" dirty="0">
                          <a:solidFill>
                            <a:srgbClr val="333333"/>
                          </a:solidFill>
                          <a:latin typeface="+mj-lt"/>
                        </a:rPr>
                        <a:t>Backup power generators insufficient.</a:t>
                      </a:r>
                    </a:p>
                    <a:p>
                      <a:pPr marL="109538" indent="-109538">
                        <a:buFont typeface="Arial" panose="020B0604020202020204" pitchFamily="34" charset="0"/>
                        <a:buChar char="•"/>
                      </a:pPr>
                      <a:r>
                        <a:rPr lang="en-US" sz="1100" dirty="0">
                          <a:solidFill>
                            <a:srgbClr val="333333"/>
                          </a:solidFill>
                          <a:latin typeface="+mj-lt"/>
                        </a:rPr>
                        <a:t>No access to fuel for sustaining operations. </a:t>
                      </a:r>
                    </a:p>
                    <a:p>
                      <a:pPr marL="109538" indent="-109538">
                        <a:buFont typeface="Arial" panose="020B0604020202020204" pitchFamily="34" charset="0"/>
                        <a:buChar char="•"/>
                      </a:pPr>
                      <a:r>
                        <a:rPr lang="en-US" sz="1100" dirty="0">
                          <a:solidFill>
                            <a:srgbClr val="333333"/>
                          </a:solidFill>
                          <a:latin typeface="+mj-lt"/>
                        </a:rPr>
                        <a:t>No access to fuel distribution capabilities. </a:t>
                      </a:r>
                    </a:p>
                  </a:txBody>
                  <a:tcPr/>
                </a:tc>
                <a:tc>
                  <a:txBody>
                    <a:bodyPr/>
                    <a:lstStyle/>
                    <a:p>
                      <a:pPr marL="109538" indent="-109538" algn="l" defTabSz="914400" rtl="0" eaLnBrk="1" latinLnBrk="0" hangingPunct="1">
                        <a:buFont typeface="Arial" panose="020B0604020202020204" pitchFamily="34" charset="0"/>
                        <a:buChar char="•"/>
                      </a:pPr>
                      <a:r>
                        <a:rPr lang="en-US" sz="1100" dirty="0">
                          <a:solidFill>
                            <a:srgbClr val="333333"/>
                          </a:solidFill>
                          <a:latin typeface="+mj-lt"/>
                        </a:rPr>
                        <a:t>Government services to </a:t>
                      </a:r>
                      <a:r>
                        <a:rPr lang="en-US" sz="1100" kern="1200" dirty="0">
                          <a:solidFill>
                            <a:srgbClr val="333333"/>
                          </a:solidFill>
                          <a:latin typeface="+mj-lt"/>
                          <a:ea typeface="+mn-ea"/>
                          <a:cs typeface="+mn-cs"/>
                        </a:rPr>
                        <a:t>the public will be extremely impacted.</a:t>
                      </a:r>
                    </a:p>
                    <a:p>
                      <a:pPr marL="109538" indent="-109538" algn="l" defTabSz="914400" rtl="0" eaLnBrk="1" latinLnBrk="0" hangingPunct="1">
                        <a:buFont typeface="Arial" panose="020B0604020202020204" pitchFamily="34" charset="0"/>
                        <a:buChar char="•"/>
                      </a:pPr>
                      <a:r>
                        <a:rPr lang="en-US" sz="1100" kern="1200" dirty="0">
                          <a:solidFill>
                            <a:srgbClr val="333333"/>
                          </a:solidFill>
                          <a:latin typeface="+mj-lt"/>
                          <a:ea typeface="+mn-ea"/>
                          <a:cs typeface="+mn-cs"/>
                        </a:rPr>
                        <a:t>Emergency Operations Centers (EOCs) will have limited capabilities for coordinating operations.</a:t>
                      </a:r>
                    </a:p>
                    <a:p>
                      <a:pPr marL="109538" indent="-109538" algn="l" defTabSz="914400" rtl="0" eaLnBrk="1" latinLnBrk="0" hangingPunct="1">
                        <a:buFont typeface="Arial" panose="020B0604020202020204" pitchFamily="34" charset="0"/>
                        <a:buChar char="•"/>
                      </a:pPr>
                      <a:r>
                        <a:rPr lang="en-US" sz="1100" kern="1200" dirty="0">
                          <a:solidFill>
                            <a:srgbClr val="333333"/>
                          </a:solidFill>
                          <a:latin typeface="+mj-lt"/>
                          <a:ea typeface="+mn-ea"/>
                          <a:cs typeface="+mn-cs"/>
                        </a:rPr>
                        <a:t>Potential threats to life safety are expected for responders and community members.  </a:t>
                      </a:r>
                    </a:p>
                  </a:txBody>
                  <a:tcPr/>
                </a:tc>
                <a:tc>
                  <a:txBody>
                    <a:bodyPr/>
                    <a:lstStyle/>
                    <a:p>
                      <a:pPr marL="109538" indent="-109538" algn="l" defTabSz="914400" rtl="0" eaLnBrk="1" latinLnBrk="0" hangingPunct="1">
                        <a:buFont typeface="Arial" panose="020B0604020202020204" pitchFamily="34" charset="0"/>
                        <a:buChar char="•"/>
                      </a:pPr>
                      <a:r>
                        <a:rPr lang="en-US" sz="1100" kern="1200" dirty="0">
                          <a:solidFill>
                            <a:srgbClr val="333333"/>
                          </a:solidFill>
                          <a:latin typeface="+mj-lt"/>
                          <a:ea typeface="+mn-ea"/>
                          <a:cs typeface="+mn-cs"/>
                        </a:rPr>
                        <a:t>Extreme likelihood of spill or release of contaminants that could impact local populations and impede the response. </a:t>
                      </a:r>
                    </a:p>
                    <a:p>
                      <a:pPr marL="109538" indent="-109538" algn="l" defTabSz="914400" rtl="0" eaLnBrk="1" latinLnBrk="0" hangingPunct="1">
                        <a:buFont typeface="Arial" panose="020B0604020202020204" pitchFamily="34" charset="0"/>
                        <a:buChar char="•"/>
                      </a:pPr>
                      <a:r>
                        <a:rPr lang="en-US" sz="1100" kern="1200" dirty="0">
                          <a:solidFill>
                            <a:srgbClr val="333333"/>
                          </a:solidFill>
                          <a:latin typeface="+mj-lt"/>
                          <a:ea typeface="+mn-ea"/>
                          <a:cs typeface="+mn-cs"/>
                        </a:rPr>
                        <a:t>Impacts to public will need to be mitigated.</a:t>
                      </a:r>
                    </a:p>
                  </a:txBody>
                  <a:tcPr/>
                </a:tc>
                <a:extLst>
                  <a:ext uri="{0D108BD9-81ED-4DB2-BD59-A6C34878D82A}">
                    <a16:rowId xmlns:a16="http://schemas.microsoft.com/office/drawing/2014/main" val="2099103230"/>
                  </a:ext>
                </a:extLst>
              </a:tr>
              <a:tr h="288583">
                <a:tc gridSpan="8">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latin typeface="+mj-lt"/>
                      </a:endParaRPr>
                    </a:p>
                  </a:txBody>
                  <a:tcPr/>
                </a:tc>
                <a:tc hMerge="1">
                  <a:txBody>
                    <a:bodyPr/>
                    <a:lstStyle/>
                    <a:p>
                      <a:endParaRPr lang="en-US"/>
                    </a:p>
                  </a:txBody>
                  <a:tcPr/>
                </a:tc>
                <a:tc hMerge="1">
                  <a:txBody>
                    <a:bodyPr/>
                    <a:lstStyle/>
                    <a:p>
                      <a:endParaRPr lang="en-US"/>
                    </a:p>
                  </a:txBody>
                  <a:tcPr/>
                </a:tc>
                <a:tc hMerge="1">
                  <a:txBody>
                    <a:bodyPr/>
                    <a:lstStyle/>
                    <a:p>
                      <a:pPr marL="0" indent="0">
                        <a:buFont typeface="Arial" panose="020B0604020202020204" pitchFamily="34" charset="0"/>
                        <a:buNone/>
                      </a:pPr>
                      <a:endParaRPr lang="en-US" sz="800">
                        <a:latin typeface="+mj-lt"/>
                      </a:endParaRPr>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4755961"/>
                  </a:ext>
                </a:extLst>
              </a:tr>
              <a:tr h="1782427">
                <a:tc gridSpan="4">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1200" dirty="0">
                          <a:solidFill>
                            <a:schemeClr val="dk1"/>
                          </a:solidFill>
                          <a:latin typeface="+mn-lt"/>
                          <a:ea typeface="+mn-ea"/>
                          <a:cs typeface="+mn-cs"/>
                        </a:rPr>
                        <a:t>Priority Lines of Effort (LOEs) Phase </a:t>
                      </a:r>
                      <a:r>
                        <a:rPr lang="en-US" sz="1100" b="1" dirty="0">
                          <a:latin typeface="+mn-lt"/>
                        </a:rPr>
                        <a:t>2a: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Damage Assessment (inspections)</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Airfield Opening</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Operational Communications</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Debris Management</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Resource Staging</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Responder Security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Evacuation (survivor, medical)</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Search and Rescue (Rotary)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latin typeface="+mn-lt"/>
                        </a:rPr>
                        <a:t>Priority LOEs Phase 2b:</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Fatality Management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Private Sector Coordination</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Healthcare Systems Support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Emergency Repairs or Augmentation to Infrastructure</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Commodities Distribution</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Medical Transportation</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Port Opening</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4113320"/>
                  </a:ext>
                </a:extLst>
              </a:tr>
            </a:tbl>
          </a:graphicData>
        </a:graphic>
      </p:graphicFrame>
      <p:sp>
        <p:nvSpPr>
          <p:cNvPr id="3" name="Slide Number Placeholder 2"/>
          <p:cNvSpPr>
            <a:spLocks noGrp="1"/>
          </p:cNvSpPr>
          <p:nvPr>
            <p:ph type="sldNum" sz="quarter" idx="11"/>
          </p:nvPr>
        </p:nvSpPr>
        <p:spPr/>
        <p:txBody>
          <a:bodyPr/>
          <a:lstStyle/>
          <a:p>
            <a:pPr defTabSz="1219140"/>
            <a:fld id="{0AABD388-D209-4A2A-9C9A-01C85CC02986}" type="slidenum">
              <a:rPr lang="en-US" sz="1100"/>
              <a:pPr defTabSz="1219140"/>
              <a:t>19</a:t>
            </a:fld>
            <a:endParaRPr lang="en-US" sz="1100" dirty="0"/>
          </a:p>
        </p:txBody>
      </p:sp>
    </p:spTree>
    <p:extLst>
      <p:ext uri="{BB962C8B-B14F-4D97-AF65-F5344CB8AC3E}">
        <p14:creationId xmlns:p14="http://schemas.microsoft.com/office/powerpoint/2010/main" val="4062908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9B617C-A3BB-4D29-82C3-DE9C7D49BC7F}"/>
              </a:ext>
            </a:extLst>
          </p:cNvPr>
          <p:cNvSpPr>
            <a:spLocks noGrp="1"/>
          </p:cNvSpPr>
          <p:nvPr>
            <p:ph idx="1"/>
          </p:nvPr>
        </p:nvSpPr>
        <p:spPr/>
        <p:txBody>
          <a:bodyPr/>
          <a:lstStyle/>
          <a:p>
            <a:r>
              <a:rPr lang="en-US" dirty="0"/>
              <a:t>Review of R-X CSZ Earthquakes and Tsunami Response Plan</a:t>
            </a:r>
          </a:p>
          <a:p>
            <a:r>
              <a:rPr lang="en-US" dirty="0"/>
              <a:t>Discussion on points of State/Federal connectivity and operational integration</a:t>
            </a:r>
          </a:p>
          <a:p>
            <a:r>
              <a:rPr lang="en-US" dirty="0"/>
              <a:t>Identified State operational planning gaps/needs</a:t>
            </a:r>
          </a:p>
          <a:p>
            <a:endParaRPr lang="en-US" dirty="0"/>
          </a:p>
          <a:p>
            <a:endParaRPr lang="en-US" dirty="0"/>
          </a:p>
        </p:txBody>
      </p:sp>
      <p:sp>
        <p:nvSpPr>
          <p:cNvPr id="3" name="Date Placeholder 2">
            <a:extLst>
              <a:ext uri="{FF2B5EF4-FFF2-40B4-BE49-F238E27FC236}">
                <a16:creationId xmlns:a16="http://schemas.microsoft.com/office/drawing/2014/main" id="{6C7DEC5F-1082-417E-AA6D-88B458B7EFBA}"/>
              </a:ext>
            </a:extLst>
          </p:cNvPr>
          <p:cNvSpPr>
            <a:spLocks noGrp="1"/>
          </p:cNvSpPr>
          <p:nvPr>
            <p:ph type="dt" sz="half" idx="10"/>
          </p:nvPr>
        </p:nvSpPr>
        <p:spPr/>
        <p:txBody>
          <a:bodyPr/>
          <a:lstStyle/>
          <a:p>
            <a:pPr defTabSz="914377" eaLnBrk="1" fontAlgn="auto" hangingPunct="1">
              <a:spcBef>
                <a:spcPts val="0"/>
              </a:spcBef>
              <a:spcAft>
                <a:spcPts val="0"/>
              </a:spcAft>
            </a:pPr>
            <a:fld id="{C28AC9A7-AE15-49D5-9771-BAAF9936F005}" type="datetime1">
              <a:rPr lang="en-US">
                <a:solidFill>
                  <a:srgbClr val="3D7299"/>
                </a:solidFill>
                <a:latin typeface="Calibri"/>
              </a:rPr>
              <a:pPr defTabSz="914377" eaLnBrk="1" fontAlgn="auto" hangingPunct="1">
                <a:spcBef>
                  <a:spcPts val="0"/>
                </a:spcBef>
                <a:spcAft>
                  <a:spcPts val="0"/>
                </a:spcAft>
              </a:pPr>
              <a:t>3/10/2022</a:t>
            </a:fld>
            <a:endParaRPr lang="en-US">
              <a:solidFill>
                <a:srgbClr val="3D7299"/>
              </a:solidFill>
              <a:latin typeface="Calibri"/>
            </a:endParaRPr>
          </a:p>
        </p:txBody>
      </p:sp>
      <p:sp>
        <p:nvSpPr>
          <p:cNvPr id="4" name="Footer Placeholder 3">
            <a:extLst>
              <a:ext uri="{FF2B5EF4-FFF2-40B4-BE49-F238E27FC236}">
                <a16:creationId xmlns:a16="http://schemas.microsoft.com/office/drawing/2014/main" id="{46D61D47-68CF-4865-9E60-7BE670945B88}"/>
              </a:ext>
            </a:extLst>
          </p:cNvPr>
          <p:cNvSpPr>
            <a:spLocks noGrp="1"/>
          </p:cNvSpPr>
          <p:nvPr>
            <p:ph type="ftr" sz="quarter" idx="11"/>
          </p:nvPr>
        </p:nvSpPr>
        <p:spPr/>
        <p:txBody>
          <a:bodyPr/>
          <a:lstStyle/>
          <a:p>
            <a:pPr defTabSz="914377" eaLnBrk="1" fontAlgn="auto" hangingPunct="1">
              <a:spcBef>
                <a:spcPts val="0"/>
              </a:spcBef>
              <a:spcAft>
                <a:spcPts val="0"/>
              </a:spcAft>
            </a:pPr>
            <a:r>
              <a:rPr lang="en-US">
                <a:solidFill>
                  <a:srgbClr val="3D7299"/>
                </a:solidFill>
                <a:latin typeface="Calibri"/>
              </a:rPr>
              <a:t>Oregon Office of Emergency Management</a:t>
            </a:r>
          </a:p>
        </p:txBody>
      </p:sp>
      <p:sp>
        <p:nvSpPr>
          <p:cNvPr id="5" name="Slide Number Placeholder 4">
            <a:extLst>
              <a:ext uri="{FF2B5EF4-FFF2-40B4-BE49-F238E27FC236}">
                <a16:creationId xmlns:a16="http://schemas.microsoft.com/office/drawing/2014/main" id="{271CAE43-3213-429B-8E7F-48CA61D28DC6}"/>
              </a:ext>
            </a:extLst>
          </p:cNvPr>
          <p:cNvSpPr>
            <a:spLocks noGrp="1"/>
          </p:cNvSpPr>
          <p:nvPr>
            <p:ph type="sldNum" sz="quarter" idx="12"/>
          </p:nvPr>
        </p:nvSpPr>
        <p:spPr/>
        <p:txBody>
          <a:bodyPr/>
          <a:lstStyle/>
          <a:p>
            <a:pPr defTabSz="914377" eaLnBrk="1" fontAlgn="auto" hangingPunct="1">
              <a:spcBef>
                <a:spcPts val="0"/>
              </a:spcBef>
              <a:spcAft>
                <a:spcPts val="0"/>
              </a:spcAft>
            </a:pPr>
            <a:fld id="{BCE5E653-18A1-46D2-81E8-0DEC620809E2}" type="slidenum">
              <a:rPr lang="en-US">
                <a:solidFill>
                  <a:srgbClr val="3D7299"/>
                </a:solidFill>
                <a:latin typeface="Calibri"/>
              </a:rPr>
              <a:pPr defTabSz="914377" eaLnBrk="1" fontAlgn="auto" hangingPunct="1">
                <a:spcBef>
                  <a:spcPts val="0"/>
                </a:spcBef>
                <a:spcAft>
                  <a:spcPts val="0"/>
                </a:spcAft>
              </a:pPr>
              <a:t>2</a:t>
            </a:fld>
            <a:endParaRPr lang="en-US">
              <a:solidFill>
                <a:srgbClr val="3D7299"/>
              </a:solidFill>
              <a:latin typeface="Calibri"/>
            </a:endParaRPr>
          </a:p>
        </p:txBody>
      </p:sp>
      <p:sp>
        <p:nvSpPr>
          <p:cNvPr id="6" name="Title 5">
            <a:extLst>
              <a:ext uri="{FF2B5EF4-FFF2-40B4-BE49-F238E27FC236}">
                <a16:creationId xmlns:a16="http://schemas.microsoft.com/office/drawing/2014/main" id="{ABFABE34-F310-4849-A113-F37A913149F7}"/>
              </a:ext>
            </a:extLst>
          </p:cNvPr>
          <p:cNvSpPr>
            <a:spLocks noGrp="1"/>
          </p:cNvSpPr>
          <p:nvPr>
            <p:ph type="title"/>
          </p:nvPr>
        </p:nvSpPr>
        <p:spPr/>
        <p:txBody>
          <a:bodyPr>
            <a:normAutofit/>
          </a:bodyPr>
          <a:lstStyle/>
          <a:p>
            <a:pPr algn="ctr"/>
            <a:r>
              <a:rPr lang="en-US" sz="3600" dirty="0"/>
              <a:t>Presentation Objectives</a:t>
            </a:r>
          </a:p>
        </p:txBody>
      </p:sp>
    </p:spTree>
    <p:extLst>
      <p:ext uri="{BB962C8B-B14F-4D97-AF65-F5344CB8AC3E}">
        <p14:creationId xmlns:p14="http://schemas.microsoft.com/office/powerpoint/2010/main" val="183995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214DC55-1EF5-4A48-BDB9-A3BFB1A5F32A}"/>
              </a:ext>
            </a:extLst>
          </p:cNvPr>
          <p:cNvSpPr>
            <a:spLocks noGrp="1"/>
          </p:cNvSpPr>
          <p:nvPr>
            <p:ph type="ftr" sz="quarter" idx="10"/>
          </p:nvPr>
        </p:nvSpPr>
        <p:spPr>
          <a:xfrm>
            <a:off x="4038600" y="6314019"/>
            <a:ext cx="4616885" cy="366183"/>
          </a:xfrm>
        </p:spPr>
        <p:txBody>
          <a:bodyPr/>
          <a:lstStyle/>
          <a:p>
            <a:pPr defTabSz="1219140"/>
            <a:r>
              <a:rPr lang="en-US" sz="1200"/>
              <a:t>CSZ COA Decision Brief     September 22, 2021</a:t>
            </a:r>
            <a:endParaRPr lang="en-US" sz="1200" dirty="0"/>
          </a:p>
        </p:txBody>
      </p:sp>
      <p:sp>
        <p:nvSpPr>
          <p:cNvPr id="4" name="Title 3">
            <a:extLst>
              <a:ext uri="{FF2B5EF4-FFF2-40B4-BE49-F238E27FC236}">
                <a16:creationId xmlns:a16="http://schemas.microsoft.com/office/drawing/2014/main" id="{03EFA44E-FEA4-4D1A-A16C-6B3AC8653ECD}"/>
              </a:ext>
            </a:extLst>
          </p:cNvPr>
          <p:cNvSpPr>
            <a:spLocks noGrp="1"/>
          </p:cNvSpPr>
          <p:nvPr>
            <p:ph type="title"/>
          </p:nvPr>
        </p:nvSpPr>
        <p:spPr>
          <a:xfrm>
            <a:off x="304801" y="-25400"/>
            <a:ext cx="11582400" cy="1050925"/>
          </a:xfrm>
        </p:spPr>
        <p:txBody>
          <a:bodyPr/>
          <a:lstStyle/>
          <a:p>
            <a:r>
              <a:rPr lang="en-US" sz="4200" dirty="0"/>
              <a:t>Inland/I-5 Impacts, by Lifeline</a:t>
            </a:r>
          </a:p>
        </p:txBody>
      </p:sp>
      <p:sp>
        <p:nvSpPr>
          <p:cNvPr id="7" name="Content Placeholder 6">
            <a:extLst>
              <a:ext uri="{FF2B5EF4-FFF2-40B4-BE49-F238E27FC236}">
                <a16:creationId xmlns:a16="http://schemas.microsoft.com/office/drawing/2014/main" id="{119E9FBF-C824-4546-9A4E-838349009E0B}"/>
              </a:ext>
            </a:extLst>
          </p:cNvPr>
          <p:cNvSpPr>
            <a:spLocks noGrp="1"/>
          </p:cNvSpPr>
          <p:nvPr>
            <p:ph idx="1"/>
          </p:nvPr>
        </p:nvSpPr>
        <p:spPr/>
        <p:txBody>
          <a:bodyPr/>
          <a:lstStyle/>
          <a:p>
            <a:endParaRPr lang="en-US" dirty="0"/>
          </a:p>
        </p:txBody>
      </p:sp>
      <p:graphicFrame>
        <p:nvGraphicFramePr>
          <p:cNvPr id="2" name="Table 5">
            <a:extLst>
              <a:ext uri="{FF2B5EF4-FFF2-40B4-BE49-F238E27FC236}">
                <a16:creationId xmlns:a16="http://schemas.microsoft.com/office/drawing/2014/main" id="{37C0DAB0-0477-4FD8-AFE8-6CDB533DA789}"/>
              </a:ext>
            </a:extLst>
          </p:cNvPr>
          <p:cNvGraphicFramePr>
            <a:graphicFrameLocks noGrp="1"/>
          </p:cNvGraphicFramePr>
          <p:nvPr>
            <p:extLst>
              <p:ext uri="{D42A27DB-BD31-4B8C-83A1-F6EECF244321}">
                <p14:modId xmlns:p14="http://schemas.microsoft.com/office/powerpoint/2010/main" val="2981030705"/>
              </p:ext>
            </p:extLst>
          </p:nvPr>
        </p:nvGraphicFramePr>
        <p:xfrm>
          <a:off x="115825" y="980620"/>
          <a:ext cx="11960848" cy="5815594"/>
        </p:xfrm>
        <a:graphic>
          <a:graphicData uri="http://schemas.openxmlformats.org/drawingml/2006/table">
            <a:tbl>
              <a:tblPr firstRow="1" bandRow="1">
                <a:tableStyleId>{5C22544A-7EE6-4342-B048-85BDC9FD1C3A}</a:tableStyleId>
              </a:tblPr>
              <a:tblGrid>
                <a:gridCol w="1930480">
                  <a:extLst>
                    <a:ext uri="{9D8B030D-6E8A-4147-A177-3AD203B41FA5}">
                      <a16:colId xmlns:a16="http://schemas.microsoft.com/office/drawing/2014/main" val="918267723"/>
                    </a:ext>
                  </a:extLst>
                </a:gridCol>
                <a:gridCol w="1727271">
                  <a:extLst>
                    <a:ext uri="{9D8B030D-6E8A-4147-A177-3AD203B41FA5}">
                      <a16:colId xmlns:a16="http://schemas.microsoft.com/office/drawing/2014/main" val="2382711189"/>
                    </a:ext>
                  </a:extLst>
                </a:gridCol>
                <a:gridCol w="1727271">
                  <a:extLst>
                    <a:ext uri="{9D8B030D-6E8A-4147-A177-3AD203B41FA5}">
                      <a16:colId xmlns:a16="http://schemas.microsoft.com/office/drawing/2014/main" val="2110654407"/>
                    </a:ext>
                  </a:extLst>
                </a:gridCol>
                <a:gridCol w="798611">
                  <a:extLst>
                    <a:ext uri="{9D8B030D-6E8A-4147-A177-3AD203B41FA5}">
                      <a16:colId xmlns:a16="http://schemas.microsoft.com/office/drawing/2014/main" val="3197030175"/>
                    </a:ext>
                  </a:extLst>
                </a:gridCol>
                <a:gridCol w="969304">
                  <a:extLst>
                    <a:ext uri="{9D8B030D-6E8A-4147-A177-3AD203B41FA5}">
                      <a16:colId xmlns:a16="http://schemas.microsoft.com/office/drawing/2014/main" val="1722784426"/>
                    </a:ext>
                  </a:extLst>
                </a:gridCol>
                <a:gridCol w="1625667">
                  <a:extLst>
                    <a:ext uri="{9D8B030D-6E8A-4147-A177-3AD203B41FA5}">
                      <a16:colId xmlns:a16="http://schemas.microsoft.com/office/drawing/2014/main" val="221769722"/>
                    </a:ext>
                  </a:extLst>
                </a:gridCol>
                <a:gridCol w="1706951">
                  <a:extLst>
                    <a:ext uri="{9D8B030D-6E8A-4147-A177-3AD203B41FA5}">
                      <a16:colId xmlns:a16="http://schemas.microsoft.com/office/drawing/2014/main" val="3520052888"/>
                    </a:ext>
                  </a:extLst>
                </a:gridCol>
                <a:gridCol w="1475293">
                  <a:extLst>
                    <a:ext uri="{9D8B030D-6E8A-4147-A177-3AD203B41FA5}">
                      <a16:colId xmlns:a16="http://schemas.microsoft.com/office/drawing/2014/main" val="2034295824"/>
                    </a:ext>
                  </a:extLst>
                </a:gridCol>
              </a:tblGrid>
              <a:tr h="626041">
                <a:tc>
                  <a:txBody>
                    <a:bodyPr/>
                    <a:lstStyle/>
                    <a:p>
                      <a:pPr algn="ctr"/>
                      <a:r>
                        <a:rPr lang="en-US" sz="1600" b="1" dirty="0">
                          <a:latin typeface="+mn-lt"/>
                        </a:rPr>
                        <a:t>Transportation</a:t>
                      </a:r>
                    </a:p>
                  </a:txBody>
                  <a:tcPr marL="24384" marR="24384" anchor="ctr"/>
                </a:tc>
                <a:tc>
                  <a:txBody>
                    <a:bodyPr/>
                    <a:lstStyle/>
                    <a:p>
                      <a:pPr algn="ctr"/>
                      <a:r>
                        <a:rPr lang="en-US" sz="1600" b="1" dirty="0">
                          <a:latin typeface="+mn-lt"/>
                        </a:rPr>
                        <a:t>Communications</a:t>
                      </a:r>
                    </a:p>
                  </a:txBody>
                  <a:tcPr marL="24384" marR="24384" anchor="ctr"/>
                </a:tc>
                <a:tc>
                  <a:txBody>
                    <a:bodyPr/>
                    <a:lstStyle/>
                    <a:p>
                      <a:pPr algn="ctr"/>
                      <a:r>
                        <a:rPr lang="en-US" sz="1600" b="1" dirty="0">
                          <a:latin typeface="+mn-lt"/>
                        </a:rPr>
                        <a:t>Food, Water, Shelter</a:t>
                      </a:r>
                    </a:p>
                  </a:txBody>
                  <a:tcPr marL="24384" marR="24384" anchor="ctr"/>
                </a:tc>
                <a:tc gridSpan="2">
                  <a:txBody>
                    <a:bodyPr/>
                    <a:lstStyle/>
                    <a:p>
                      <a:pPr algn="ctr"/>
                      <a:r>
                        <a:rPr lang="en-US" sz="1600" b="1" dirty="0">
                          <a:latin typeface="+mn-lt"/>
                        </a:rPr>
                        <a:t>Health and Medical</a:t>
                      </a:r>
                    </a:p>
                  </a:txBody>
                  <a:tcPr marL="24384" marR="24384" anchor="ctr"/>
                </a:tc>
                <a:tc hMerge="1">
                  <a:txBody>
                    <a:bodyPr/>
                    <a:lstStyle/>
                    <a:p>
                      <a:pPr algn="ctr"/>
                      <a:endParaRPr lang="en-US" sz="1200" b="1">
                        <a:latin typeface="+mn-lt"/>
                      </a:endParaRPr>
                    </a:p>
                  </a:txBody>
                  <a:tcPr marL="18288" marR="18288" marT="34290" marB="34290" anchor="ctr"/>
                </a:tc>
                <a:tc>
                  <a:txBody>
                    <a:bodyPr/>
                    <a:lstStyle/>
                    <a:p>
                      <a:pPr algn="ctr"/>
                      <a:r>
                        <a:rPr lang="en-US" sz="1600" b="1" dirty="0">
                          <a:latin typeface="+mn-lt"/>
                        </a:rPr>
                        <a:t>Energy</a:t>
                      </a:r>
                    </a:p>
                  </a:txBody>
                  <a:tcPr marL="24384" marR="24384" anchor="ctr"/>
                </a:tc>
                <a:tc>
                  <a:txBody>
                    <a:bodyPr/>
                    <a:lstStyle/>
                    <a:p>
                      <a:pPr algn="ctr"/>
                      <a:r>
                        <a:rPr lang="en-US" sz="1600" b="1" dirty="0">
                          <a:latin typeface="+mn-lt"/>
                        </a:rPr>
                        <a:t>Safety and Security </a:t>
                      </a:r>
                    </a:p>
                  </a:txBody>
                  <a:tcPr marL="24384" marR="24384" anchor="ctr"/>
                </a:tc>
                <a:tc>
                  <a:txBody>
                    <a:bodyPr/>
                    <a:lstStyle/>
                    <a:p>
                      <a:pPr marL="0" algn="ctr" defTabSz="914400" rtl="0" eaLnBrk="1" latinLnBrk="0" hangingPunct="1"/>
                      <a:r>
                        <a:rPr lang="en-US" sz="1600" b="1" kern="1200" dirty="0">
                          <a:solidFill>
                            <a:schemeClr val="lt1"/>
                          </a:solidFill>
                          <a:latin typeface="+mn-lt"/>
                          <a:ea typeface="+mn-ea"/>
                          <a:cs typeface="+mn-cs"/>
                        </a:rPr>
                        <a:t>Hazardous Materials</a:t>
                      </a:r>
                    </a:p>
                  </a:txBody>
                  <a:tcPr marL="24384" marR="24384" anchor="ctr"/>
                </a:tc>
                <a:extLst>
                  <a:ext uri="{0D108BD9-81ED-4DB2-BD59-A6C34878D82A}">
                    <a16:rowId xmlns:a16="http://schemas.microsoft.com/office/drawing/2014/main" val="3198676643"/>
                  </a:ext>
                </a:extLst>
              </a:tr>
              <a:tr h="3179631">
                <a:tc>
                  <a:txBody>
                    <a:bodyPr/>
                    <a:lstStyle/>
                    <a:p>
                      <a:pPr marL="109728" marR="0" lvl="0" indent="-109728"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333333"/>
                          </a:solidFill>
                          <a:latin typeface="+mj-lt"/>
                        </a:rPr>
                        <a:t>Multi-modal routes (air, rail, road, port) will experience</a:t>
                      </a:r>
                      <a:r>
                        <a:rPr lang="en-US" sz="1100" strike="sngStrike" dirty="0">
                          <a:solidFill>
                            <a:srgbClr val="333333"/>
                          </a:solidFill>
                          <a:latin typeface="+mj-lt"/>
                        </a:rPr>
                        <a:t> </a:t>
                      </a:r>
                      <a:r>
                        <a:rPr lang="en-US" sz="1100" dirty="0">
                          <a:solidFill>
                            <a:srgbClr val="333333"/>
                          </a:solidFill>
                          <a:latin typeface="+mj-lt"/>
                        </a:rPr>
                        <a:t>major disruptions; </a:t>
                      </a:r>
                      <a:r>
                        <a:rPr lang="en-US" sz="1100" kern="1200" dirty="0">
                          <a:solidFill>
                            <a:srgbClr val="333333"/>
                          </a:solidFill>
                          <a:latin typeface="+mj-lt"/>
                          <a:ea typeface="+mn-ea"/>
                          <a:cs typeface="+mn-cs"/>
                        </a:rPr>
                        <a:t>Extremely limited routes in/out of the area; access could become cut off for long periods of time. </a:t>
                      </a:r>
                    </a:p>
                    <a:p>
                      <a:pPr marL="109728" marR="0" lvl="0" indent="-109728"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333333"/>
                          </a:solidFill>
                          <a:latin typeface="+mj-lt"/>
                        </a:rPr>
                        <a:t>Bridges, tunnels, and APODs/FSAs will require inspection and/or temporary repairs.</a:t>
                      </a:r>
                    </a:p>
                    <a:p>
                      <a:pPr marL="109728" marR="0" lvl="0" indent="-109728"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333333"/>
                          </a:solidFill>
                          <a:latin typeface="+mj-lt"/>
                        </a:rPr>
                        <a:t>Access/supply chain support will be via rotary- and fixed-wing aircraft and limited ground transportation.</a:t>
                      </a:r>
                    </a:p>
                    <a:p>
                      <a:pPr marL="109728" marR="0" lvl="0" indent="-109728"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333333"/>
                          </a:solidFill>
                          <a:latin typeface="+mj-lt"/>
                        </a:rPr>
                        <a:t>Debris and weather will impact access in/out of affected areas. </a:t>
                      </a:r>
                    </a:p>
                  </a:txBody>
                  <a:tcPr/>
                </a:tc>
                <a:tc>
                  <a:txBody>
                    <a:bodyPr/>
                    <a:lstStyle/>
                    <a:p>
                      <a:pPr marL="109538" indent="-109538">
                        <a:buFont typeface="Arial" panose="020B0604020202020204" pitchFamily="34" charset="0"/>
                        <a:buChar char="•"/>
                      </a:pPr>
                      <a:r>
                        <a:rPr lang="en-US" sz="1100" dirty="0">
                          <a:solidFill>
                            <a:srgbClr val="333333"/>
                          </a:solidFill>
                          <a:latin typeface="+mj-lt"/>
                        </a:rPr>
                        <a:t>Cell towers/landlines, broadcast, and internet capabilities will become inoperable.</a:t>
                      </a:r>
                    </a:p>
                    <a:p>
                      <a:pPr marL="109538" indent="-109538">
                        <a:buFont typeface="Arial" panose="020B0604020202020204" pitchFamily="34" charset="0"/>
                        <a:buChar char="•"/>
                      </a:pPr>
                      <a:r>
                        <a:rPr lang="en-US" sz="1100" dirty="0">
                          <a:solidFill>
                            <a:srgbClr val="333333"/>
                          </a:solidFill>
                          <a:latin typeface="+mj-lt"/>
                        </a:rPr>
                        <a:t>Land-mobile radio communications will be severely impacted.</a:t>
                      </a:r>
                    </a:p>
                    <a:p>
                      <a:pPr marL="109538" indent="-109538">
                        <a:buFont typeface="Arial" panose="020B0604020202020204" pitchFamily="34" charset="0"/>
                        <a:buChar char="•"/>
                      </a:pPr>
                      <a:r>
                        <a:rPr lang="en-US" sz="1100" dirty="0">
                          <a:solidFill>
                            <a:srgbClr val="333333"/>
                          </a:solidFill>
                          <a:latin typeface="+mj-lt"/>
                        </a:rPr>
                        <a:t>Public Information and Warning capabilities will be extremely limited.</a:t>
                      </a:r>
                    </a:p>
                    <a:p>
                      <a:pPr marL="109538" indent="-109538">
                        <a:buFont typeface="Arial" panose="020B0604020202020204" pitchFamily="34" charset="0"/>
                        <a:buChar char="•"/>
                      </a:pPr>
                      <a:r>
                        <a:rPr lang="en-US" sz="1100" dirty="0">
                          <a:solidFill>
                            <a:srgbClr val="333333"/>
                          </a:solidFill>
                          <a:latin typeface="+mj-lt"/>
                        </a:rPr>
                        <a:t>911 services will be unavailable.</a:t>
                      </a:r>
                    </a:p>
                  </a:txBody>
                  <a:tcPr/>
                </a:tc>
                <a:tc>
                  <a:txBody>
                    <a:bodyPr/>
                    <a:lstStyle/>
                    <a:p>
                      <a:pPr marL="109538" indent="-109538">
                        <a:buFont typeface="Arial" panose="020B0604020202020204" pitchFamily="34" charset="0"/>
                        <a:buChar char="•"/>
                      </a:pPr>
                      <a:r>
                        <a:rPr lang="en-US" sz="1100" dirty="0">
                          <a:solidFill>
                            <a:srgbClr val="333333"/>
                          </a:solidFill>
                          <a:latin typeface="+mj-lt"/>
                        </a:rPr>
                        <a:t>Food and water distribution will need to be established. </a:t>
                      </a:r>
                    </a:p>
                    <a:p>
                      <a:pPr marL="109538" indent="-109538">
                        <a:buFont typeface="Arial" panose="020B0604020202020204" pitchFamily="34" charset="0"/>
                        <a:buChar char="•"/>
                      </a:pPr>
                      <a:r>
                        <a:rPr lang="en-US" sz="1100" dirty="0">
                          <a:solidFill>
                            <a:srgbClr val="333333"/>
                          </a:solidFill>
                          <a:latin typeface="+mj-lt"/>
                        </a:rPr>
                        <a:t>Potable water utilities will need to be inspected. </a:t>
                      </a:r>
                    </a:p>
                    <a:p>
                      <a:pPr marL="109538" indent="-109538">
                        <a:buFont typeface="Arial" panose="020B0604020202020204" pitchFamily="34" charset="0"/>
                        <a:buChar char="•"/>
                      </a:pPr>
                      <a:r>
                        <a:rPr lang="en-US" sz="1100" dirty="0">
                          <a:solidFill>
                            <a:srgbClr val="333333"/>
                          </a:solidFill>
                          <a:latin typeface="+mj-lt"/>
                        </a:rPr>
                        <a:t>Pre-identified shelters will need to be inspected for damage. </a:t>
                      </a:r>
                    </a:p>
                  </a:txBody>
                  <a:tcPr/>
                </a:tc>
                <a:tc gridSpan="2">
                  <a:txBody>
                    <a:bodyPr/>
                    <a:lstStyle/>
                    <a:p>
                      <a:pPr marL="109538" indent="-109538">
                        <a:buFont typeface="Arial" panose="020B0604020202020204" pitchFamily="34" charset="0"/>
                        <a:buChar char="•"/>
                      </a:pPr>
                      <a:r>
                        <a:rPr lang="en-US" sz="1100" dirty="0">
                          <a:solidFill>
                            <a:srgbClr val="333333"/>
                          </a:solidFill>
                          <a:latin typeface="+mj-lt"/>
                        </a:rPr>
                        <a:t>Medical facilities will lose access to the power, water, and fuel needed to sustain operations. </a:t>
                      </a:r>
                    </a:p>
                    <a:p>
                      <a:pPr marL="109538" indent="-109538">
                        <a:buFont typeface="Arial" panose="020B0604020202020204" pitchFamily="34" charset="0"/>
                        <a:buChar char="•"/>
                      </a:pPr>
                      <a:r>
                        <a:rPr lang="en-US" sz="1100" dirty="0">
                          <a:solidFill>
                            <a:srgbClr val="333333"/>
                          </a:solidFill>
                          <a:latin typeface="+mj-lt"/>
                        </a:rPr>
                        <a:t>There will be limited medical supply chain distribution operations to sustain medical and veterinary facilities or other healthcare providers. </a:t>
                      </a:r>
                    </a:p>
                    <a:p>
                      <a:pPr marL="109538" indent="-109538">
                        <a:buFont typeface="Arial" panose="020B0604020202020204" pitchFamily="34" charset="0"/>
                        <a:buChar char="•"/>
                      </a:pPr>
                      <a:r>
                        <a:rPr lang="en-US" sz="1100" dirty="0">
                          <a:solidFill>
                            <a:srgbClr val="333333"/>
                          </a:solidFill>
                          <a:latin typeface="+mj-lt"/>
                        </a:rPr>
                        <a:t>Insufficient fatality management capabilities available.</a:t>
                      </a:r>
                    </a:p>
                  </a:txBody>
                  <a:tcPr/>
                </a:tc>
                <a:tc hMerge="1">
                  <a:txBody>
                    <a:bodyPr/>
                    <a:lstStyle/>
                    <a:p>
                      <a:pPr marL="109538" indent="-109538">
                        <a:buFont typeface="Arial" panose="020B0604020202020204" pitchFamily="34" charset="0"/>
                        <a:buChar char="•"/>
                      </a:pPr>
                      <a:endParaRPr lang="en-US" sz="800">
                        <a:solidFill>
                          <a:srgbClr val="333333"/>
                        </a:solidFill>
                        <a:latin typeface="+mj-lt"/>
                      </a:endParaRPr>
                    </a:p>
                  </a:txBody>
                  <a:tcPr marL="68580" marR="68580" marT="34290" marB="34290"/>
                </a:tc>
                <a:tc>
                  <a:txBody>
                    <a:bodyPr/>
                    <a:lstStyle/>
                    <a:p>
                      <a:pPr marL="109538" indent="-109538">
                        <a:buFont typeface="Arial" panose="020B0604020202020204" pitchFamily="34" charset="0"/>
                        <a:buChar char="•"/>
                      </a:pPr>
                      <a:r>
                        <a:rPr lang="en-US" sz="1100" dirty="0">
                          <a:solidFill>
                            <a:srgbClr val="333333"/>
                          </a:solidFill>
                          <a:latin typeface="+mj-lt"/>
                        </a:rPr>
                        <a:t>Major power losses for cities and communities expected.</a:t>
                      </a:r>
                    </a:p>
                    <a:p>
                      <a:pPr marL="109538" indent="-109538">
                        <a:buFont typeface="Arial" panose="020B0604020202020204" pitchFamily="34" charset="0"/>
                        <a:buChar char="•"/>
                      </a:pPr>
                      <a:r>
                        <a:rPr lang="en-US" sz="1100" dirty="0">
                          <a:solidFill>
                            <a:srgbClr val="333333"/>
                          </a:solidFill>
                          <a:latin typeface="+mj-lt"/>
                        </a:rPr>
                        <a:t>Backup power generators insufficient. </a:t>
                      </a:r>
                    </a:p>
                    <a:p>
                      <a:pPr marL="109538" indent="-109538">
                        <a:buFont typeface="Arial" panose="020B0604020202020204" pitchFamily="34" charset="0"/>
                        <a:buChar char="•"/>
                      </a:pPr>
                      <a:r>
                        <a:rPr lang="en-US" sz="1100" dirty="0">
                          <a:solidFill>
                            <a:srgbClr val="333333"/>
                          </a:solidFill>
                          <a:latin typeface="+mj-lt"/>
                        </a:rPr>
                        <a:t>No access to fuel for sustaining operations. </a:t>
                      </a:r>
                    </a:p>
                    <a:p>
                      <a:pPr marL="109538" indent="-109538">
                        <a:buFont typeface="Arial" panose="020B0604020202020204" pitchFamily="34" charset="0"/>
                        <a:buChar char="•"/>
                      </a:pPr>
                      <a:r>
                        <a:rPr lang="en-US" sz="1100" dirty="0">
                          <a:solidFill>
                            <a:srgbClr val="333333"/>
                          </a:solidFill>
                          <a:latin typeface="+mj-lt"/>
                        </a:rPr>
                        <a:t>No access </a:t>
                      </a:r>
                      <a:r>
                        <a:rPr lang="en-US" sz="1100" kern="1200" dirty="0">
                          <a:solidFill>
                            <a:srgbClr val="333333"/>
                          </a:solidFill>
                          <a:latin typeface="+mj-lt"/>
                          <a:ea typeface="+mn-ea"/>
                          <a:cs typeface="+mn-cs"/>
                        </a:rPr>
                        <a:t>to f</a:t>
                      </a:r>
                      <a:r>
                        <a:rPr lang="en-US" sz="1100" dirty="0">
                          <a:solidFill>
                            <a:srgbClr val="333333"/>
                          </a:solidFill>
                          <a:latin typeface="+mj-lt"/>
                        </a:rPr>
                        <a:t>uel distribution capabilities. </a:t>
                      </a:r>
                    </a:p>
                  </a:txBody>
                  <a:tcPr/>
                </a:tc>
                <a:tc>
                  <a:txBody>
                    <a:bodyPr/>
                    <a:lstStyle/>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333333"/>
                          </a:solidFill>
                          <a:effectLst/>
                          <a:uLnTx/>
                          <a:uFillTx/>
                          <a:latin typeface="Times New Roman"/>
                          <a:ea typeface="+mn-ea"/>
                          <a:cs typeface="+mn-cs"/>
                        </a:rPr>
                        <a:t>Government services to the public will be extremely impacted.</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333333"/>
                          </a:solidFill>
                          <a:effectLst/>
                          <a:uLnTx/>
                          <a:uFillTx/>
                          <a:latin typeface="Times New Roman"/>
                          <a:ea typeface="+mn-ea"/>
                          <a:cs typeface="+mn-cs"/>
                        </a:rPr>
                        <a:t>EOCs will have limited capabilities for coordinating operations.</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333333"/>
                          </a:solidFill>
                          <a:effectLst/>
                          <a:uLnTx/>
                          <a:uFillTx/>
                          <a:latin typeface="Times New Roman"/>
                          <a:ea typeface="+mn-ea"/>
                          <a:cs typeface="+mn-cs"/>
                        </a:rPr>
                        <a:t>Potential threats to life safety are expected for responders and community members.  </a:t>
                      </a:r>
                    </a:p>
                  </a:txBody>
                  <a:tcPr/>
                </a:tc>
                <a:tc>
                  <a:txBody>
                    <a:bodyPr/>
                    <a:lstStyle/>
                    <a:p>
                      <a:pPr marL="109538" indent="-109538" algn="l" defTabSz="914400" rtl="0" eaLnBrk="1" latinLnBrk="0" hangingPunct="1">
                        <a:buFont typeface="Arial" panose="020B0604020202020204" pitchFamily="34" charset="0"/>
                        <a:buChar char="•"/>
                      </a:pPr>
                      <a:r>
                        <a:rPr lang="en-US" sz="1100" kern="1200" dirty="0">
                          <a:solidFill>
                            <a:srgbClr val="333333"/>
                          </a:solidFill>
                          <a:latin typeface="+mj-lt"/>
                          <a:ea typeface="+mn-ea"/>
                          <a:cs typeface="+mn-cs"/>
                        </a:rPr>
                        <a:t>Extreme likelihood of spill or release of contaminants that could impact local populations and impede the response.</a:t>
                      </a:r>
                    </a:p>
                  </a:txBody>
                  <a:tcPr/>
                </a:tc>
                <a:extLst>
                  <a:ext uri="{0D108BD9-81ED-4DB2-BD59-A6C34878D82A}">
                    <a16:rowId xmlns:a16="http://schemas.microsoft.com/office/drawing/2014/main" val="2099103230"/>
                  </a:ext>
                </a:extLst>
              </a:tr>
              <a:tr h="280071">
                <a:tc gridSpan="8">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latin typeface="+mj-lt"/>
                      </a:endParaRPr>
                    </a:p>
                  </a:txBody>
                  <a:tcPr/>
                </a:tc>
                <a:tc hMerge="1">
                  <a:txBody>
                    <a:bodyPr/>
                    <a:lstStyle/>
                    <a:p>
                      <a:endParaRPr lang="en-US"/>
                    </a:p>
                  </a:txBody>
                  <a:tcPr/>
                </a:tc>
                <a:tc hMerge="1">
                  <a:txBody>
                    <a:bodyPr/>
                    <a:lstStyle/>
                    <a:p>
                      <a:endParaRPr lang="en-US"/>
                    </a:p>
                  </a:txBody>
                  <a:tcPr/>
                </a:tc>
                <a:tc hMerge="1">
                  <a:txBody>
                    <a:bodyPr/>
                    <a:lstStyle/>
                    <a:p>
                      <a:pPr marL="0" indent="0">
                        <a:buFont typeface="Arial" panose="020B0604020202020204" pitchFamily="34" charset="0"/>
                        <a:buNone/>
                      </a:pPr>
                      <a:endParaRPr lang="en-US" sz="800">
                        <a:latin typeface="+mj-lt"/>
                      </a:endParaRPr>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4755961"/>
                  </a:ext>
                </a:extLst>
              </a:tr>
              <a:tr h="1729851">
                <a:tc gridSpan="4">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latin typeface="+mn-lt"/>
                        </a:rPr>
                        <a:t>Priority LOEs Phase 2a: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Damage Assessment (inspections)</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Airfield Opening</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Operational Communications</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Debris Management</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Resource Staging</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Responder Security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Search and </a:t>
                      </a:r>
                      <a:r>
                        <a:rPr lang="en-US" sz="1100" kern="1200" dirty="0">
                          <a:solidFill>
                            <a:schemeClr val="dk1"/>
                          </a:solidFill>
                          <a:latin typeface="+mj-lt"/>
                          <a:ea typeface="+mn-ea"/>
                          <a:cs typeface="+mn-cs"/>
                        </a:rPr>
                        <a:t>Rescue (Urban Search and Rescue [USAR] teams)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latin typeface="+mj-lt"/>
                          <a:ea typeface="+mn-ea"/>
                          <a:cs typeface="+mn-cs"/>
                        </a:rPr>
                        <a:t>Medical Transportation </a:t>
                      </a:r>
                    </a:p>
                  </a:txBody>
                  <a:tcPr/>
                </a:tc>
                <a:tc hMerge="1">
                  <a:txBody>
                    <a:bodyPr/>
                    <a:lstStyle/>
                    <a:p>
                      <a:endParaRPr lang="en-US"/>
                    </a:p>
                  </a:txBody>
                  <a:tcPr/>
                </a:tc>
                <a:tc hMerge="1">
                  <a:txBody>
                    <a:bodyPr/>
                    <a:lstStyle/>
                    <a:p>
                      <a:endParaRPr lang="en-US"/>
                    </a:p>
                  </a:txBody>
                  <a:tcPr/>
                </a:tc>
                <a:tc hMerge="1">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a:latin typeface="+mn-lt"/>
                        </a:rPr>
                        <a:t>Priority LOEs Phase 2b:</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a:latin typeface="+mj-lt"/>
                        </a:rPr>
                        <a:t>Fatality Management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a:latin typeface="+mj-lt"/>
                        </a:rPr>
                        <a:t>Emergency Repairs or Augmentation to Infrastructure</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a:latin typeface="+mj-lt"/>
                        </a:rPr>
                        <a:t>Commodities Distribution</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a:latin typeface="+mj-lt"/>
                        </a:rPr>
                        <a:t>Medical Transportation</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a:latin typeface="+mj-lt"/>
                        </a:rPr>
                        <a:t>Search and Rescue</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a:latin typeface="+mj-lt"/>
                        </a:rPr>
                        <a:t>Port Opening</a:t>
                      </a:r>
                      <a:endParaRPr lang="en-US"/>
                    </a:p>
                  </a:txBody>
                  <a:tcPr marL="68580" marR="68580" marT="34290" marB="34290"/>
                </a:tc>
                <a:tc gridSpan="4">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latin typeface="+mn-lt"/>
                        </a:rPr>
                        <a:t>Priority LOEs Phase 2b:</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Fatality Management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Health Care Systems Support</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Mass Care Food and Water</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Sheltering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Private Sector Coordination</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Emergency Repairs or Augmentation to Infrastructure</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Commodities Distribution</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Port Opening</a:t>
                      </a:r>
                      <a:endParaRPr lang="en-US" sz="32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4113320"/>
                  </a:ext>
                </a:extLst>
              </a:tr>
            </a:tbl>
          </a:graphicData>
        </a:graphic>
      </p:graphicFrame>
      <p:sp>
        <p:nvSpPr>
          <p:cNvPr id="3" name="Slide Number Placeholder 2"/>
          <p:cNvSpPr>
            <a:spLocks noGrp="1"/>
          </p:cNvSpPr>
          <p:nvPr>
            <p:ph type="sldNum" sz="quarter" idx="11"/>
          </p:nvPr>
        </p:nvSpPr>
        <p:spPr/>
        <p:txBody>
          <a:bodyPr/>
          <a:lstStyle/>
          <a:p>
            <a:pPr defTabSz="1219140"/>
            <a:fld id="{0AABD388-D209-4A2A-9C9A-01C85CC02986}" type="slidenum">
              <a:rPr lang="en-US" sz="1100"/>
              <a:pPr defTabSz="1219140"/>
              <a:t>20</a:t>
            </a:fld>
            <a:endParaRPr lang="en-US" sz="1100" dirty="0"/>
          </a:p>
        </p:txBody>
      </p:sp>
    </p:spTree>
    <p:extLst>
      <p:ext uri="{BB962C8B-B14F-4D97-AF65-F5344CB8AC3E}">
        <p14:creationId xmlns:p14="http://schemas.microsoft.com/office/powerpoint/2010/main" val="893708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CCED1659-E243-4040-9560-732580B01087}"/>
              </a:ext>
            </a:extLst>
          </p:cNvPr>
          <p:cNvSpPr>
            <a:spLocks noGrp="1"/>
          </p:cNvSpPr>
          <p:nvPr>
            <p:ph type="ftr" sz="quarter" idx="10"/>
          </p:nvPr>
        </p:nvSpPr>
        <p:spPr>
          <a:xfrm>
            <a:off x="4038601" y="6314019"/>
            <a:ext cx="4504151" cy="366183"/>
          </a:xfrm>
        </p:spPr>
        <p:txBody>
          <a:bodyPr/>
          <a:lstStyle/>
          <a:p>
            <a:pPr defTabSz="1219140"/>
            <a:r>
              <a:rPr lang="en-US"/>
              <a:t>CSZ COA Decision Brief     September 22, 2021</a:t>
            </a:r>
            <a:endParaRPr lang="en-US" dirty="0"/>
          </a:p>
        </p:txBody>
      </p:sp>
      <p:sp>
        <p:nvSpPr>
          <p:cNvPr id="4" name="Title 3">
            <a:extLst>
              <a:ext uri="{FF2B5EF4-FFF2-40B4-BE49-F238E27FC236}">
                <a16:creationId xmlns:a16="http://schemas.microsoft.com/office/drawing/2014/main" id="{03EFA44E-FEA4-4D1A-A16C-6B3AC8653ECD}"/>
              </a:ext>
            </a:extLst>
          </p:cNvPr>
          <p:cNvSpPr>
            <a:spLocks noGrp="1"/>
          </p:cNvSpPr>
          <p:nvPr>
            <p:ph type="title"/>
          </p:nvPr>
        </p:nvSpPr>
        <p:spPr>
          <a:xfrm>
            <a:off x="304801" y="-25400"/>
            <a:ext cx="11582400" cy="1050925"/>
          </a:xfrm>
        </p:spPr>
        <p:txBody>
          <a:bodyPr/>
          <a:lstStyle/>
          <a:p>
            <a:r>
              <a:rPr lang="en-US" sz="4200" dirty="0"/>
              <a:t>East of Cascades Impacts, by Lifeline</a:t>
            </a:r>
          </a:p>
        </p:txBody>
      </p:sp>
      <p:sp>
        <p:nvSpPr>
          <p:cNvPr id="7" name="Content Placeholder 6">
            <a:extLst>
              <a:ext uri="{FF2B5EF4-FFF2-40B4-BE49-F238E27FC236}">
                <a16:creationId xmlns:a16="http://schemas.microsoft.com/office/drawing/2014/main" id="{AD6BDDAD-11F5-4FF7-B756-F22592C103DE}"/>
              </a:ext>
            </a:extLst>
          </p:cNvPr>
          <p:cNvSpPr>
            <a:spLocks noGrp="1"/>
          </p:cNvSpPr>
          <p:nvPr>
            <p:ph idx="1"/>
          </p:nvPr>
        </p:nvSpPr>
        <p:spPr/>
        <p:txBody>
          <a:bodyPr/>
          <a:lstStyle/>
          <a:p>
            <a:endParaRPr lang="en-US" dirty="0"/>
          </a:p>
        </p:txBody>
      </p:sp>
      <p:graphicFrame>
        <p:nvGraphicFramePr>
          <p:cNvPr id="2" name="Table 5">
            <a:extLst>
              <a:ext uri="{FF2B5EF4-FFF2-40B4-BE49-F238E27FC236}">
                <a16:creationId xmlns:a16="http://schemas.microsoft.com/office/drawing/2014/main" id="{37C0DAB0-0477-4FD8-AFE8-6CDB533DA789}"/>
              </a:ext>
            </a:extLst>
          </p:cNvPr>
          <p:cNvGraphicFramePr>
            <a:graphicFrameLocks noGrp="1"/>
          </p:cNvGraphicFramePr>
          <p:nvPr>
            <p:extLst>
              <p:ext uri="{D42A27DB-BD31-4B8C-83A1-F6EECF244321}">
                <p14:modId xmlns:p14="http://schemas.microsoft.com/office/powerpoint/2010/main" val="800012703"/>
              </p:ext>
            </p:extLst>
          </p:nvPr>
        </p:nvGraphicFramePr>
        <p:xfrm>
          <a:off x="107698" y="1011011"/>
          <a:ext cx="11993694" cy="5785206"/>
        </p:xfrm>
        <a:graphic>
          <a:graphicData uri="http://schemas.openxmlformats.org/drawingml/2006/table">
            <a:tbl>
              <a:tblPr firstRow="1" bandRow="1">
                <a:tableStyleId>{5C22544A-7EE6-4342-B048-85BDC9FD1C3A}</a:tableStyleId>
              </a:tblPr>
              <a:tblGrid>
                <a:gridCol w="1709315">
                  <a:extLst>
                    <a:ext uri="{9D8B030D-6E8A-4147-A177-3AD203B41FA5}">
                      <a16:colId xmlns:a16="http://schemas.microsoft.com/office/drawing/2014/main" val="918267723"/>
                    </a:ext>
                  </a:extLst>
                </a:gridCol>
                <a:gridCol w="1709315">
                  <a:extLst>
                    <a:ext uri="{9D8B030D-6E8A-4147-A177-3AD203B41FA5}">
                      <a16:colId xmlns:a16="http://schemas.microsoft.com/office/drawing/2014/main" val="2382711189"/>
                    </a:ext>
                  </a:extLst>
                </a:gridCol>
                <a:gridCol w="1709315">
                  <a:extLst>
                    <a:ext uri="{9D8B030D-6E8A-4147-A177-3AD203B41FA5}">
                      <a16:colId xmlns:a16="http://schemas.microsoft.com/office/drawing/2014/main" val="2110654407"/>
                    </a:ext>
                  </a:extLst>
                </a:gridCol>
                <a:gridCol w="712215">
                  <a:extLst>
                    <a:ext uri="{9D8B030D-6E8A-4147-A177-3AD203B41FA5}">
                      <a16:colId xmlns:a16="http://schemas.microsoft.com/office/drawing/2014/main" val="3197030175"/>
                    </a:ext>
                  </a:extLst>
                </a:gridCol>
                <a:gridCol w="1025589">
                  <a:extLst>
                    <a:ext uri="{9D8B030D-6E8A-4147-A177-3AD203B41FA5}">
                      <a16:colId xmlns:a16="http://schemas.microsoft.com/office/drawing/2014/main" val="262561599"/>
                    </a:ext>
                  </a:extLst>
                </a:gridCol>
                <a:gridCol w="1709315">
                  <a:extLst>
                    <a:ext uri="{9D8B030D-6E8A-4147-A177-3AD203B41FA5}">
                      <a16:colId xmlns:a16="http://schemas.microsoft.com/office/drawing/2014/main" val="221769722"/>
                    </a:ext>
                  </a:extLst>
                </a:gridCol>
                <a:gridCol w="1709315">
                  <a:extLst>
                    <a:ext uri="{9D8B030D-6E8A-4147-A177-3AD203B41FA5}">
                      <a16:colId xmlns:a16="http://schemas.microsoft.com/office/drawing/2014/main" val="3520052888"/>
                    </a:ext>
                  </a:extLst>
                </a:gridCol>
                <a:gridCol w="1709315">
                  <a:extLst>
                    <a:ext uri="{9D8B030D-6E8A-4147-A177-3AD203B41FA5}">
                      <a16:colId xmlns:a16="http://schemas.microsoft.com/office/drawing/2014/main" val="2034295824"/>
                    </a:ext>
                  </a:extLst>
                </a:gridCol>
              </a:tblGrid>
              <a:tr h="670235">
                <a:tc>
                  <a:txBody>
                    <a:bodyPr/>
                    <a:lstStyle/>
                    <a:p>
                      <a:pPr algn="ctr"/>
                      <a:r>
                        <a:rPr lang="en-US" sz="1600" b="1" dirty="0">
                          <a:latin typeface="+mn-lt"/>
                        </a:rPr>
                        <a:t>Transportation</a:t>
                      </a:r>
                    </a:p>
                  </a:txBody>
                  <a:tcPr marL="24384" marR="24384" anchor="ctr"/>
                </a:tc>
                <a:tc>
                  <a:txBody>
                    <a:bodyPr/>
                    <a:lstStyle/>
                    <a:p>
                      <a:pPr algn="ctr"/>
                      <a:r>
                        <a:rPr lang="en-US" sz="1600" b="1" dirty="0">
                          <a:latin typeface="+mn-lt"/>
                        </a:rPr>
                        <a:t>Communications</a:t>
                      </a:r>
                    </a:p>
                  </a:txBody>
                  <a:tcPr marL="24384" marR="24384" anchor="ctr"/>
                </a:tc>
                <a:tc>
                  <a:txBody>
                    <a:bodyPr/>
                    <a:lstStyle/>
                    <a:p>
                      <a:pPr algn="ctr"/>
                      <a:r>
                        <a:rPr lang="en-US" sz="1600" b="1" dirty="0">
                          <a:latin typeface="+mn-lt"/>
                        </a:rPr>
                        <a:t>Food, Water, Shelter</a:t>
                      </a:r>
                    </a:p>
                  </a:txBody>
                  <a:tcPr marL="24384" marR="24384" anchor="ctr"/>
                </a:tc>
                <a:tc gridSpan="2">
                  <a:txBody>
                    <a:bodyPr/>
                    <a:lstStyle/>
                    <a:p>
                      <a:pPr algn="ctr"/>
                      <a:r>
                        <a:rPr lang="en-US" sz="1600" b="1" dirty="0">
                          <a:latin typeface="+mn-lt"/>
                        </a:rPr>
                        <a:t>Health and Medical</a:t>
                      </a:r>
                    </a:p>
                  </a:txBody>
                  <a:tcPr marL="24384" marR="24384" anchor="ctr"/>
                </a:tc>
                <a:tc hMerge="1">
                  <a:txBody>
                    <a:bodyPr/>
                    <a:lstStyle/>
                    <a:p>
                      <a:endParaRPr lang="en-US"/>
                    </a:p>
                  </a:txBody>
                  <a:tcPr/>
                </a:tc>
                <a:tc>
                  <a:txBody>
                    <a:bodyPr/>
                    <a:lstStyle/>
                    <a:p>
                      <a:pPr algn="ctr"/>
                      <a:r>
                        <a:rPr lang="en-US" sz="1600" b="1" dirty="0">
                          <a:latin typeface="+mn-lt"/>
                        </a:rPr>
                        <a:t>Energy</a:t>
                      </a:r>
                    </a:p>
                  </a:txBody>
                  <a:tcPr marL="24384" marR="24384" anchor="ctr"/>
                </a:tc>
                <a:tc>
                  <a:txBody>
                    <a:bodyPr/>
                    <a:lstStyle/>
                    <a:p>
                      <a:pPr marL="0" algn="ctr" defTabSz="914400" rtl="0" eaLnBrk="1" latinLnBrk="0" hangingPunct="1"/>
                      <a:r>
                        <a:rPr lang="en-US" sz="1600" b="1" kern="1200" dirty="0">
                          <a:solidFill>
                            <a:schemeClr val="lt1"/>
                          </a:solidFill>
                          <a:latin typeface="+mn-lt"/>
                          <a:ea typeface="+mn-ea"/>
                          <a:cs typeface="+mn-cs"/>
                        </a:rPr>
                        <a:t>Safety and Security </a:t>
                      </a:r>
                    </a:p>
                  </a:txBody>
                  <a:tcPr marL="24384" marR="24384" anchor="ctr"/>
                </a:tc>
                <a:tc>
                  <a:txBody>
                    <a:bodyPr/>
                    <a:lstStyle/>
                    <a:p>
                      <a:pPr marL="0" algn="ctr" defTabSz="914400" rtl="0" eaLnBrk="1" latinLnBrk="0" hangingPunct="1"/>
                      <a:r>
                        <a:rPr lang="en-US" sz="1600" b="1" kern="1200" dirty="0">
                          <a:solidFill>
                            <a:schemeClr val="lt1"/>
                          </a:solidFill>
                          <a:latin typeface="+mn-lt"/>
                          <a:ea typeface="+mn-ea"/>
                          <a:cs typeface="+mn-cs"/>
                        </a:rPr>
                        <a:t>Hazardous Materials</a:t>
                      </a:r>
                    </a:p>
                  </a:txBody>
                  <a:tcPr marL="24384" marR="24384" anchor="ctr"/>
                </a:tc>
                <a:extLst>
                  <a:ext uri="{0D108BD9-81ED-4DB2-BD59-A6C34878D82A}">
                    <a16:rowId xmlns:a16="http://schemas.microsoft.com/office/drawing/2014/main" val="3198676643"/>
                  </a:ext>
                </a:extLst>
              </a:tr>
              <a:tr h="3038363">
                <a:tc>
                  <a:txBody>
                    <a:bodyPr/>
                    <a:lstStyle/>
                    <a:p>
                      <a:pPr marL="109728" marR="0" lvl="0" indent="-109728"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333333"/>
                          </a:solidFill>
                          <a:latin typeface="+mj-lt"/>
                        </a:rPr>
                        <a:t>Multi-modal routes (air, rail, road, port) will have some disruption due to weather and landslide activity. </a:t>
                      </a:r>
                    </a:p>
                    <a:p>
                      <a:pPr marL="109728" marR="0" lvl="0" indent="-109728"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333333"/>
                          </a:solidFill>
                          <a:latin typeface="+mj-lt"/>
                        </a:rPr>
                        <a:t>APODs are mission-capable and can handle both rotary- and fixed-wing (heavy lift) aircraft. </a:t>
                      </a:r>
                    </a:p>
                    <a:p>
                      <a:pPr marL="109728" marR="0" lvl="0" indent="-109728"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333333"/>
                          </a:solidFill>
                          <a:latin typeface="+mj-lt"/>
                        </a:rPr>
                        <a:t>Bridges and/or tunnels may require inspections before use. </a:t>
                      </a:r>
                    </a:p>
                  </a:txBody>
                  <a:tcPr/>
                </a:tc>
                <a:tc>
                  <a:txBody>
                    <a:bodyPr/>
                    <a:lstStyle/>
                    <a:p>
                      <a:pPr marL="109538" indent="-109538">
                        <a:buFont typeface="Arial" panose="020B0604020202020204" pitchFamily="34" charset="0"/>
                        <a:buChar char="•"/>
                      </a:pPr>
                      <a:r>
                        <a:rPr lang="en-US" sz="1100" dirty="0">
                          <a:solidFill>
                            <a:srgbClr val="333333"/>
                          </a:solidFill>
                          <a:latin typeface="+mj-lt"/>
                        </a:rPr>
                        <a:t>Cellular communications may be intermittent due to major system losses and/or high call volumes. </a:t>
                      </a:r>
                    </a:p>
                    <a:p>
                      <a:pPr marL="109538" indent="-109538">
                        <a:buFont typeface="Arial" panose="020B0604020202020204" pitchFamily="34" charset="0"/>
                        <a:buChar char="•"/>
                      </a:pPr>
                      <a:r>
                        <a:rPr lang="en-US" sz="1100" dirty="0">
                          <a:solidFill>
                            <a:srgbClr val="333333"/>
                          </a:solidFill>
                          <a:latin typeface="+mj-lt"/>
                        </a:rPr>
                        <a:t>Land-mobile radio communications may be impacted.</a:t>
                      </a:r>
                    </a:p>
                  </a:txBody>
                  <a:tcPr/>
                </a:tc>
                <a:tc>
                  <a:txBody>
                    <a:bodyPr/>
                    <a:lstStyle/>
                    <a:p>
                      <a:pPr marL="109538" indent="-109538">
                        <a:buFont typeface="Arial" panose="020B0604020202020204" pitchFamily="34" charset="0"/>
                        <a:buChar char="•"/>
                      </a:pPr>
                      <a:r>
                        <a:rPr lang="en-US" sz="1100" dirty="0">
                          <a:solidFill>
                            <a:srgbClr val="333333"/>
                          </a:solidFill>
                          <a:latin typeface="+mj-lt"/>
                        </a:rPr>
                        <a:t>Supply chains to support the Food, Water, Shelter Community Lifeline will need to be re-established.</a:t>
                      </a:r>
                    </a:p>
                  </a:txBody>
                  <a:tcPr/>
                </a:tc>
                <a:tc gridSpan="2">
                  <a:txBody>
                    <a:bodyPr/>
                    <a:lstStyle/>
                    <a:p>
                      <a:pPr marL="109538" indent="-109538">
                        <a:buFont typeface="Arial" panose="020B0604020202020204" pitchFamily="34" charset="0"/>
                        <a:buChar char="•"/>
                      </a:pPr>
                      <a:r>
                        <a:rPr lang="en-US" sz="1100" dirty="0">
                          <a:solidFill>
                            <a:srgbClr val="333333"/>
                          </a:solidFill>
                          <a:latin typeface="+mj-lt"/>
                        </a:rPr>
                        <a:t>Supply chain to support health and medical operations will be strained but will remain capable.</a:t>
                      </a:r>
                    </a:p>
                  </a:txBody>
                  <a:tcPr/>
                </a:tc>
                <a:tc hMerge="1">
                  <a:txBody>
                    <a:bodyPr/>
                    <a:lstStyle/>
                    <a:p>
                      <a:endParaRPr lang="en-US"/>
                    </a:p>
                  </a:txBody>
                  <a:tcPr/>
                </a:tc>
                <a:tc>
                  <a:txBody>
                    <a:bodyPr/>
                    <a:lstStyle/>
                    <a:p>
                      <a:pPr marL="109538" indent="-109538">
                        <a:buFont typeface="Arial" panose="020B0604020202020204" pitchFamily="34" charset="0"/>
                        <a:buChar char="•"/>
                      </a:pPr>
                      <a:r>
                        <a:rPr lang="en-US" sz="1100" dirty="0">
                          <a:solidFill>
                            <a:srgbClr val="333333"/>
                          </a:solidFill>
                          <a:latin typeface="+mj-lt"/>
                        </a:rPr>
                        <a:t>No major power losses expected, but there is the potential for intermittent disruptions as teams work to re-establish the grid on the western side. </a:t>
                      </a:r>
                    </a:p>
                  </a:txBody>
                  <a:tcPr/>
                </a:tc>
                <a:tc>
                  <a:txBody>
                    <a:bodyPr/>
                    <a:lstStyle/>
                    <a:p>
                      <a:pPr marL="109728" indent="-109728">
                        <a:buFont typeface="Arial" panose="020B0604020202020204" pitchFamily="34" charset="0"/>
                        <a:buChar char="•"/>
                      </a:pPr>
                      <a:r>
                        <a:rPr lang="en-US" sz="1100" dirty="0">
                          <a:solidFill>
                            <a:srgbClr val="333333"/>
                          </a:solidFill>
                          <a:latin typeface="+mj-lt"/>
                        </a:rPr>
                        <a:t>Government services to the public may be impacted. </a:t>
                      </a:r>
                    </a:p>
                  </a:txBody>
                  <a:tcPr/>
                </a:tc>
                <a:tc>
                  <a:txBody>
                    <a:bodyPr/>
                    <a:lstStyle/>
                    <a:p>
                      <a:pPr marL="109728" indent="-109728" algn="l" defTabSz="914400" rtl="0" eaLnBrk="1" latinLnBrk="0" hangingPunct="1">
                        <a:buFont typeface="Arial" panose="020B0604020202020204" pitchFamily="34" charset="0"/>
                        <a:buChar char="•"/>
                      </a:pPr>
                      <a:r>
                        <a:rPr lang="en-US" sz="1100" kern="1200" dirty="0">
                          <a:solidFill>
                            <a:srgbClr val="333333"/>
                          </a:solidFill>
                          <a:latin typeface="+mj-lt"/>
                          <a:ea typeface="+mn-ea"/>
                          <a:cs typeface="+mn-cs"/>
                        </a:rPr>
                        <a:t>Possible spill or release of contaminants that could impact local populations and impede the response.</a:t>
                      </a:r>
                    </a:p>
                  </a:txBody>
                  <a:tcPr/>
                </a:tc>
                <a:extLst>
                  <a:ext uri="{0D108BD9-81ED-4DB2-BD59-A6C34878D82A}">
                    <a16:rowId xmlns:a16="http://schemas.microsoft.com/office/drawing/2014/main" val="2099103230"/>
                  </a:ext>
                </a:extLst>
              </a:tr>
              <a:tr h="299843">
                <a:tc gridSpan="8">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latin typeface="+mj-lt"/>
                      </a:endParaRPr>
                    </a:p>
                  </a:txBody>
                  <a:tcPr/>
                </a:tc>
                <a:tc hMerge="1">
                  <a:txBody>
                    <a:bodyPr/>
                    <a:lstStyle/>
                    <a:p>
                      <a:endParaRPr lang="en-US"/>
                    </a:p>
                  </a:txBody>
                  <a:tcPr/>
                </a:tc>
                <a:tc hMerge="1">
                  <a:txBody>
                    <a:bodyPr/>
                    <a:lstStyle/>
                    <a:p>
                      <a:endParaRPr lang="en-US"/>
                    </a:p>
                  </a:txBody>
                  <a:tcPr/>
                </a:tc>
                <a:tc hMerge="1">
                  <a:txBody>
                    <a:bodyPr/>
                    <a:lstStyle/>
                    <a:p>
                      <a:pPr marL="0" indent="0">
                        <a:buFont typeface="Arial" panose="020B0604020202020204" pitchFamily="34" charset="0"/>
                        <a:buNone/>
                      </a:pPr>
                      <a:endParaRPr lang="en-US" sz="800">
                        <a:latin typeface="+mj-lt"/>
                      </a:endParaRPr>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4755961"/>
                  </a:ext>
                </a:extLst>
              </a:tr>
              <a:tr h="1776765">
                <a:tc gridSpan="4">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latin typeface="+mn-lt"/>
                        </a:rPr>
                        <a:t>Priority LOEs Phase 2a: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Airfield Opening</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Operational Communications</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Resource Staging</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Responder Security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Private Sector Coordination</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Temporary Power</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latin typeface="+mj-lt"/>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latin typeface="+mn-lt"/>
                        </a:rPr>
                        <a:t>Priority LOEs Phase 2b:</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latin typeface="+mj-lt"/>
                          <a:ea typeface="+mn-ea"/>
                          <a:cs typeface="+mn-cs"/>
                        </a:rPr>
                        <a:t>Sheltering Operations (evacuees)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latin typeface="+mj-lt"/>
                          <a:ea typeface="+mn-ea"/>
                          <a:cs typeface="+mn-cs"/>
                        </a:rPr>
                        <a:t>Mass Care Food and Water (for evacuees)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latin typeface="+mj-lt"/>
                          <a:ea typeface="+mn-ea"/>
                          <a:cs typeface="+mn-cs"/>
                        </a:rPr>
                        <a:t>Health Care Systems Support</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latin typeface="+mj-lt"/>
                          <a:ea typeface="+mn-ea"/>
                          <a:cs typeface="+mn-cs"/>
                        </a:rPr>
                        <a:t>Fatality Management</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4113320"/>
                  </a:ext>
                </a:extLst>
              </a:tr>
            </a:tbl>
          </a:graphicData>
        </a:graphic>
      </p:graphicFrame>
      <p:sp>
        <p:nvSpPr>
          <p:cNvPr id="3" name="Slide Number Placeholder 2"/>
          <p:cNvSpPr>
            <a:spLocks noGrp="1"/>
          </p:cNvSpPr>
          <p:nvPr>
            <p:ph type="sldNum" sz="quarter" idx="11"/>
          </p:nvPr>
        </p:nvSpPr>
        <p:spPr>
          <a:xfrm>
            <a:off x="11277602" y="6314019"/>
            <a:ext cx="609601" cy="366183"/>
          </a:xfrm>
        </p:spPr>
        <p:txBody>
          <a:bodyPr/>
          <a:lstStyle/>
          <a:p>
            <a:pPr defTabSz="1219140"/>
            <a:fld id="{0AABD388-D209-4A2A-9C9A-01C85CC02986}" type="slidenum">
              <a:rPr lang="en-US" sz="1100"/>
              <a:pPr defTabSz="1219140"/>
              <a:t>21</a:t>
            </a:fld>
            <a:endParaRPr lang="en-US" sz="1100" dirty="0"/>
          </a:p>
        </p:txBody>
      </p:sp>
    </p:spTree>
    <p:extLst>
      <p:ext uri="{BB962C8B-B14F-4D97-AF65-F5344CB8AC3E}">
        <p14:creationId xmlns:p14="http://schemas.microsoft.com/office/powerpoint/2010/main" val="922959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89A5D8E-77D2-4873-9BEF-7DCAAC1B6CDB}"/>
              </a:ext>
            </a:extLst>
          </p:cNvPr>
          <p:cNvSpPr>
            <a:spLocks noGrp="1"/>
          </p:cNvSpPr>
          <p:nvPr>
            <p:ph type="ftr" sz="quarter" idx="10"/>
          </p:nvPr>
        </p:nvSpPr>
        <p:spPr>
          <a:xfrm>
            <a:off x="4038601" y="6314019"/>
            <a:ext cx="4554255" cy="366183"/>
          </a:xfrm>
        </p:spPr>
        <p:txBody>
          <a:bodyPr/>
          <a:lstStyle/>
          <a:p>
            <a:pPr defTabSz="1219140"/>
            <a:r>
              <a:rPr lang="en-US" sz="1200"/>
              <a:t>CSZ COA Decision Brief     September 22, 2021</a:t>
            </a:r>
            <a:endParaRPr lang="en-US" sz="1200" dirty="0"/>
          </a:p>
        </p:txBody>
      </p:sp>
      <p:sp>
        <p:nvSpPr>
          <p:cNvPr id="4" name="Title 3">
            <a:extLst>
              <a:ext uri="{FF2B5EF4-FFF2-40B4-BE49-F238E27FC236}">
                <a16:creationId xmlns:a16="http://schemas.microsoft.com/office/drawing/2014/main" id="{03EFA44E-FEA4-4D1A-A16C-6B3AC8653ECD}"/>
              </a:ext>
            </a:extLst>
          </p:cNvPr>
          <p:cNvSpPr>
            <a:spLocks noGrp="1"/>
          </p:cNvSpPr>
          <p:nvPr>
            <p:ph type="title"/>
          </p:nvPr>
        </p:nvSpPr>
        <p:spPr>
          <a:xfrm>
            <a:off x="304801" y="-127000"/>
            <a:ext cx="11582400" cy="1050925"/>
          </a:xfrm>
        </p:spPr>
        <p:txBody>
          <a:bodyPr/>
          <a:lstStyle/>
          <a:p>
            <a:r>
              <a:rPr lang="en-US" sz="4200" dirty="0"/>
              <a:t>Isolated Community Impacts, by Lifeline</a:t>
            </a:r>
          </a:p>
        </p:txBody>
      </p:sp>
      <p:sp>
        <p:nvSpPr>
          <p:cNvPr id="7" name="Content Placeholder 6">
            <a:extLst>
              <a:ext uri="{FF2B5EF4-FFF2-40B4-BE49-F238E27FC236}">
                <a16:creationId xmlns:a16="http://schemas.microsoft.com/office/drawing/2014/main" id="{12C88244-DF5F-4111-B799-7E2CDC1FCE04}"/>
              </a:ext>
            </a:extLst>
          </p:cNvPr>
          <p:cNvSpPr>
            <a:spLocks noGrp="1"/>
          </p:cNvSpPr>
          <p:nvPr>
            <p:ph idx="1"/>
          </p:nvPr>
        </p:nvSpPr>
        <p:spPr/>
        <p:txBody>
          <a:bodyPr/>
          <a:lstStyle/>
          <a:p>
            <a:endParaRPr lang="en-US" dirty="0"/>
          </a:p>
        </p:txBody>
      </p:sp>
      <p:graphicFrame>
        <p:nvGraphicFramePr>
          <p:cNvPr id="2" name="Table 5">
            <a:extLst>
              <a:ext uri="{FF2B5EF4-FFF2-40B4-BE49-F238E27FC236}">
                <a16:creationId xmlns:a16="http://schemas.microsoft.com/office/drawing/2014/main" id="{37C0DAB0-0477-4FD8-AFE8-6CDB533DA789}"/>
              </a:ext>
            </a:extLst>
          </p:cNvPr>
          <p:cNvGraphicFramePr>
            <a:graphicFrameLocks noGrp="1"/>
          </p:cNvGraphicFramePr>
          <p:nvPr>
            <p:extLst>
              <p:ext uri="{D42A27DB-BD31-4B8C-83A1-F6EECF244321}">
                <p14:modId xmlns:p14="http://schemas.microsoft.com/office/powerpoint/2010/main" val="1992944318"/>
              </p:ext>
            </p:extLst>
          </p:nvPr>
        </p:nvGraphicFramePr>
        <p:xfrm>
          <a:off x="107697" y="824886"/>
          <a:ext cx="11985449" cy="5937865"/>
        </p:xfrm>
        <a:graphic>
          <a:graphicData uri="http://schemas.openxmlformats.org/drawingml/2006/table">
            <a:tbl>
              <a:tblPr firstRow="1" bandRow="1">
                <a:tableStyleId>{5C22544A-7EE6-4342-B048-85BDC9FD1C3A}</a:tableStyleId>
              </a:tblPr>
              <a:tblGrid>
                <a:gridCol w="1708140">
                  <a:extLst>
                    <a:ext uri="{9D8B030D-6E8A-4147-A177-3AD203B41FA5}">
                      <a16:colId xmlns:a16="http://schemas.microsoft.com/office/drawing/2014/main" val="918267723"/>
                    </a:ext>
                  </a:extLst>
                </a:gridCol>
                <a:gridCol w="1708140">
                  <a:extLst>
                    <a:ext uri="{9D8B030D-6E8A-4147-A177-3AD203B41FA5}">
                      <a16:colId xmlns:a16="http://schemas.microsoft.com/office/drawing/2014/main" val="2382711189"/>
                    </a:ext>
                  </a:extLst>
                </a:gridCol>
                <a:gridCol w="1708140">
                  <a:extLst>
                    <a:ext uri="{9D8B030D-6E8A-4147-A177-3AD203B41FA5}">
                      <a16:colId xmlns:a16="http://schemas.microsoft.com/office/drawing/2014/main" val="2110654407"/>
                    </a:ext>
                  </a:extLst>
                </a:gridCol>
                <a:gridCol w="711725">
                  <a:extLst>
                    <a:ext uri="{9D8B030D-6E8A-4147-A177-3AD203B41FA5}">
                      <a16:colId xmlns:a16="http://schemas.microsoft.com/office/drawing/2014/main" val="3197030175"/>
                    </a:ext>
                  </a:extLst>
                </a:gridCol>
                <a:gridCol w="1024884">
                  <a:extLst>
                    <a:ext uri="{9D8B030D-6E8A-4147-A177-3AD203B41FA5}">
                      <a16:colId xmlns:a16="http://schemas.microsoft.com/office/drawing/2014/main" val="262561599"/>
                    </a:ext>
                  </a:extLst>
                </a:gridCol>
                <a:gridCol w="1708140">
                  <a:extLst>
                    <a:ext uri="{9D8B030D-6E8A-4147-A177-3AD203B41FA5}">
                      <a16:colId xmlns:a16="http://schemas.microsoft.com/office/drawing/2014/main" val="221769722"/>
                    </a:ext>
                  </a:extLst>
                </a:gridCol>
                <a:gridCol w="1708140">
                  <a:extLst>
                    <a:ext uri="{9D8B030D-6E8A-4147-A177-3AD203B41FA5}">
                      <a16:colId xmlns:a16="http://schemas.microsoft.com/office/drawing/2014/main" val="3520052888"/>
                    </a:ext>
                  </a:extLst>
                </a:gridCol>
                <a:gridCol w="1708140">
                  <a:extLst>
                    <a:ext uri="{9D8B030D-6E8A-4147-A177-3AD203B41FA5}">
                      <a16:colId xmlns:a16="http://schemas.microsoft.com/office/drawing/2014/main" val="2034295824"/>
                    </a:ext>
                  </a:extLst>
                </a:gridCol>
              </a:tblGrid>
              <a:tr h="644915">
                <a:tc>
                  <a:txBody>
                    <a:bodyPr/>
                    <a:lstStyle/>
                    <a:p>
                      <a:pPr algn="ctr"/>
                      <a:r>
                        <a:rPr lang="en-US" sz="1600" b="1" dirty="0">
                          <a:latin typeface="+mn-lt"/>
                        </a:rPr>
                        <a:t>Transportation</a:t>
                      </a:r>
                    </a:p>
                  </a:txBody>
                  <a:tcPr marL="24384" marR="24384" anchor="ctr"/>
                </a:tc>
                <a:tc>
                  <a:txBody>
                    <a:bodyPr/>
                    <a:lstStyle/>
                    <a:p>
                      <a:pPr algn="ctr"/>
                      <a:r>
                        <a:rPr lang="en-US" sz="1600" b="1" dirty="0">
                          <a:latin typeface="+mn-lt"/>
                        </a:rPr>
                        <a:t>Communications</a:t>
                      </a:r>
                    </a:p>
                  </a:txBody>
                  <a:tcPr marL="24384" marR="24384" anchor="ctr"/>
                </a:tc>
                <a:tc>
                  <a:txBody>
                    <a:bodyPr/>
                    <a:lstStyle/>
                    <a:p>
                      <a:pPr algn="ctr"/>
                      <a:r>
                        <a:rPr lang="en-US" sz="1600" b="1" dirty="0">
                          <a:latin typeface="+mn-lt"/>
                        </a:rPr>
                        <a:t>Food, Water, Shelter</a:t>
                      </a:r>
                    </a:p>
                  </a:txBody>
                  <a:tcPr marL="24384" marR="24384" anchor="ctr"/>
                </a:tc>
                <a:tc gridSpan="2">
                  <a:txBody>
                    <a:bodyPr/>
                    <a:lstStyle/>
                    <a:p>
                      <a:pPr algn="ctr"/>
                      <a:r>
                        <a:rPr lang="en-US" sz="1600" b="1" dirty="0">
                          <a:latin typeface="+mn-lt"/>
                        </a:rPr>
                        <a:t>Health and Medical</a:t>
                      </a:r>
                    </a:p>
                  </a:txBody>
                  <a:tcPr marL="24384" marR="24384" anchor="ctr"/>
                </a:tc>
                <a:tc hMerge="1">
                  <a:txBody>
                    <a:bodyPr/>
                    <a:lstStyle/>
                    <a:p>
                      <a:endParaRPr lang="en-US"/>
                    </a:p>
                  </a:txBody>
                  <a:tcPr/>
                </a:tc>
                <a:tc>
                  <a:txBody>
                    <a:bodyPr/>
                    <a:lstStyle/>
                    <a:p>
                      <a:pPr algn="ctr"/>
                      <a:r>
                        <a:rPr lang="en-US" sz="1600" b="1" dirty="0">
                          <a:latin typeface="+mn-lt"/>
                        </a:rPr>
                        <a:t>Energy</a:t>
                      </a:r>
                    </a:p>
                  </a:txBody>
                  <a:tcPr marL="24384" marR="24384" anchor="ctr"/>
                </a:tc>
                <a:tc>
                  <a:txBody>
                    <a:bodyPr/>
                    <a:lstStyle/>
                    <a:p>
                      <a:pPr algn="ctr"/>
                      <a:r>
                        <a:rPr lang="en-US" sz="1600" b="1" dirty="0">
                          <a:latin typeface="+mn-lt"/>
                        </a:rPr>
                        <a:t>Safety and Security </a:t>
                      </a:r>
                    </a:p>
                  </a:txBody>
                  <a:tcPr marL="24384" marR="24384" anchor="ctr"/>
                </a:tc>
                <a:tc>
                  <a:txBody>
                    <a:bodyPr/>
                    <a:lstStyle/>
                    <a:p>
                      <a:pPr marL="0" algn="ctr" defTabSz="914400" rtl="0" eaLnBrk="1" latinLnBrk="0" hangingPunct="1"/>
                      <a:r>
                        <a:rPr lang="en-US" sz="1600" b="1" kern="1200" dirty="0">
                          <a:solidFill>
                            <a:schemeClr val="lt1"/>
                          </a:solidFill>
                          <a:latin typeface="+mn-lt"/>
                          <a:ea typeface="+mn-ea"/>
                          <a:cs typeface="+mn-cs"/>
                        </a:rPr>
                        <a:t>Hazardous Materials</a:t>
                      </a:r>
                    </a:p>
                  </a:txBody>
                  <a:tcPr marL="24384" marR="24384" anchor="ctr"/>
                </a:tc>
                <a:extLst>
                  <a:ext uri="{0D108BD9-81ED-4DB2-BD59-A6C34878D82A}">
                    <a16:rowId xmlns:a16="http://schemas.microsoft.com/office/drawing/2014/main" val="3198676643"/>
                  </a:ext>
                </a:extLst>
              </a:tr>
              <a:tr h="3088804">
                <a:tc>
                  <a:txBody>
                    <a:bodyPr/>
                    <a:lstStyle/>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rgbClr val="333333"/>
                          </a:solidFill>
                          <a:latin typeface="+mj-lt"/>
                          <a:ea typeface="+mn-ea"/>
                          <a:cs typeface="+mn-cs"/>
                        </a:rPr>
                        <a:t>No road access; air (rotor) and water only. </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rgbClr val="333333"/>
                          </a:solidFill>
                          <a:latin typeface="+mj-lt"/>
                          <a:ea typeface="+mn-ea"/>
                          <a:cs typeface="+mn-cs"/>
                        </a:rPr>
                        <a:t>No resupply routes or distribution areas established.</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rgbClr val="333333"/>
                          </a:solidFill>
                          <a:latin typeface="+mj-lt"/>
                          <a:ea typeface="+mn-ea"/>
                          <a:cs typeface="+mn-cs"/>
                        </a:rPr>
                        <a:t>Inspections will be required for APODs, roads, bridges, and tunnels. </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rgbClr val="333333"/>
                          </a:solidFill>
                          <a:latin typeface="+mj-lt"/>
                          <a:ea typeface="+mn-ea"/>
                          <a:cs typeface="+mn-cs"/>
                        </a:rPr>
                        <a:t>Debris will limit access in/out of affected areas. </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rgbClr val="333333"/>
                          </a:solidFill>
                          <a:latin typeface="+mj-lt"/>
                          <a:ea typeface="+mn-ea"/>
                          <a:cs typeface="+mn-cs"/>
                        </a:rPr>
                        <a:t>Mass transit, rail, and aviation services will be inoperable. </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rgbClr val="333333"/>
                          </a:solidFill>
                          <a:latin typeface="+mj-lt"/>
                          <a:ea typeface="+mn-ea"/>
                          <a:cs typeface="+mn-cs"/>
                        </a:rPr>
                        <a:t>Access may take weeks to months. </a:t>
                      </a:r>
                    </a:p>
                  </a:txBody>
                  <a:tcPr/>
                </a:tc>
                <a:tc>
                  <a:txBody>
                    <a:bodyPr/>
                    <a:lstStyle/>
                    <a:p>
                      <a:pPr marL="109538" indent="-109538">
                        <a:buFont typeface="Arial" panose="020B0604020202020204" pitchFamily="34" charset="0"/>
                        <a:buChar char="•"/>
                      </a:pPr>
                      <a:r>
                        <a:rPr lang="en-US" sz="1100" kern="1200" dirty="0">
                          <a:solidFill>
                            <a:srgbClr val="333333"/>
                          </a:solidFill>
                          <a:latin typeface="+mj-lt"/>
                          <a:ea typeface="+mn-ea"/>
                          <a:cs typeface="+mn-cs"/>
                        </a:rPr>
                        <a:t>911 services will be unavailable.</a:t>
                      </a:r>
                    </a:p>
                    <a:p>
                      <a:pPr marL="109538" indent="-109538">
                        <a:buFont typeface="Arial" panose="020B0604020202020204" pitchFamily="34" charset="0"/>
                        <a:buChar char="•"/>
                      </a:pPr>
                      <a:r>
                        <a:rPr lang="en-US" sz="1100" kern="1200" dirty="0">
                          <a:solidFill>
                            <a:srgbClr val="333333"/>
                          </a:solidFill>
                          <a:latin typeface="+mj-lt"/>
                          <a:ea typeface="+mn-ea"/>
                          <a:cs typeface="+mn-cs"/>
                        </a:rPr>
                        <a:t>No internet, broadcast, or cellular/landline services available to provide notifications or public information. </a:t>
                      </a:r>
                    </a:p>
                    <a:p>
                      <a:pPr marL="109538" indent="-109538">
                        <a:buFont typeface="Arial" panose="020B0604020202020204" pitchFamily="34" charset="0"/>
                        <a:buChar char="•"/>
                      </a:pPr>
                      <a:r>
                        <a:rPr lang="en-US" sz="1100" kern="1200" dirty="0">
                          <a:solidFill>
                            <a:srgbClr val="333333"/>
                          </a:solidFill>
                          <a:latin typeface="+mj-lt"/>
                          <a:ea typeface="+mn-ea"/>
                          <a:cs typeface="+mn-cs"/>
                        </a:rPr>
                        <a:t>Local communications infrastructure (radios, tv networks, etc.) will be down; responders will need to bring in own communications capabilities.</a:t>
                      </a:r>
                    </a:p>
                  </a:txBody>
                  <a:tcPr/>
                </a:tc>
                <a:tc>
                  <a:txBody>
                    <a:bodyPr/>
                    <a:lstStyle/>
                    <a:p>
                      <a:pPr marL="109538" indent="-109538" algn="l" defTabSz="914400" rtl="0" eaLnBrk="1" latinLnBrk="0" hangingPunct="1">
                        <a:buFont typeface="Arial" panose="020B0604020202020204" pitchFamily="34" charset="0"/>
                        <a:buChar char="•"/>
                      </a:pPr>
                      <a:r>
                        <a:rPr lang="en-US" sz="1100" kern="1200" dirty="0">
                          <a:solidFill>
                            <a:srgbClr val="333333"/>
                          </a:solidFill>
                          <a:latin typeface="+mj-lt"/>
                          <a:ea typeface="+mn-ea"/>
                          <a:cs typeface="+mn-cs"/>
                        </a:rPr>
                        <a:t>No access to shelter, water, or food; all life-sustainment resources require their own strategy. </a:t>
                      </a:r>
                    </a:p>
                    <a:p>
                      <a:pPr marL="109538" indent="-109538" algn="l" defTabSz="914400" rtl="0" eaLnBrk="1" latinLnBrk="0" hangingPunct="1">
                        <a:buFont typeface="Arial" panose="020B0604020202020204" pitchFamily="34" charset="0"/>
                        <a:buChar char="•"/>
                      </a:pPr>
                      <a:r>
                        <a:rPr lang="en-US" sz="1100" kern="1200" dirty="0">
                          <a:solidFill>
                            <a:srgbClr val="333333"/>
                          </a:solidFill>
                          <a:latin typeface="+mj-lt"/>
                          <a:ea typeface="+mn-ea"/>
                          <a:cs typeface="+mn-cs"/>
                        </a:rPr>
                        <a:t>No ability to provide water from public utilities. </a:t>
                      </a:r>
                    </a:p>
                    <a:p>
                      <a:pPr marL="109538" indent="-109538" algn="l" defTabSz="914400" rtl="0" eaLnBrk="1" latinLnBrk="0" hangingPunct="1">
                        <a:buFont typeface="Arial" panose="020B0604020202020204" pitchFamily="34" charset="0"/>
                        <a:buChar char="•"/>
                      </a:pPr>
                      <a:r>
                        <a:rPr lang="en-US" sz="1100" kern="1200" dirty="0">
                          <a:solidFill>
                            <a:srgbClr val="333333"/>
                          </a:solidFill>
                          <a:latin typeface="+mj-lt"/>
                          <a:ea typeface="+mn-ea"/>
                          <a:cs typeface="+mn-cs"/>
                        </a:rPr>
                        <a:t>Shelters will sustain severe to complete damage.</a:t>
                      </a:r>
                    </a:p>
                    <a:p>
                      <a:pPr marL="109538" indent="-109538" algn="l" defTabSz="914400" rtl="0" eaLnBrk="1" latinLnBrk="0" hangingPunct="1">
                        <a:buFont typeface="Arial" panose="020B0604020202020204" pitchFamily="34" charset="0"/>
                        <a:buChar char="•"/>
                      </a:pPr>
                      <a:r>
                        <a:rPr lang="en-US" sz="1100" kern="1200" dirty="0">
                          <a:solidFill>
                            <a:srgbClr val="333333"/>
                          </a:solidFill>
                          <a:latin typeface="+mj-lt"/>
                          <a:ea typeface="+mn-ea"/>
                          <a:cs typeface="+mn-cs"/>
                        </a:rPr>
                        <a:t>No infrastructure or ability to provide wraparound services to sustain mass care operations. </a:t>
                      </a:r>
                    </a:p>
                  </a:txBody>
                  <a:tcPr/>
                </a:tc>
                <a:tc gridSpan="2">
                  <a:txBody>
                    <a:bodyPr/>
                    <a:lstStyle/>
                    <a:p>
                      <a:pPr marL="109538" indent="-109538">
                        <a:buFont typeface="Arial" panose="020B0604020202020204" pitchFamily="34" charset="0"/>
                        <a:buChar char="•"/>
                      </a:pPr>
                      <a:r>
                        <a:rPr lang="en-US" sz="1100" kern="1200" dirty="0">
                          <a:solidFill>
                            <a:srgbClr val="333333"/>
                          </a:solidFill>
                          <a:latin typeface="+mj-lt"/>
                          <a:ea typeface="+mn-ea"/>
                          <a:cs typeface="+mn-cs"/>
                        </a:rPr>
                        <a:t>No access to healthcare services or veterinary support. </a:t>
                      </a:r>
                    </a:p>
                    <a:p>
                      <a:pPr marL="109538" indent="-109538">
                        <a:buFont typeface="Arial" panose="020B0604020202020204" pitchFamily="34" charset="0"/>
                        <a:buChar char="•"/>
                      </a:pPr>
                      <a:r>
                        <a:rPr lang="en-US" sz="1100" kern="1200" dirty="0">
                          <a:solidFill>
                            <a:srgbClr val="333333"/>
                          </a:solidFill>
                          <a:latin typeface="+mj-lt"/>
                          <a:ea typeface="+mn-ea"/>
                          <a:cs typeface="+mn-cs"/>
                        </a:rPr>
                        <a:t>Medical facilities not functional nor capable of supporting local healthcare networks. </a:t>
                      </a:r>
                    </a:p>
                    <a:p>
                      <a:pPr marL="109538" indent="-109538">
                        <a:buFont typeface="Arial" panose="020B0604020202020204" pitchFamily="34" charset="0"/>
                        <a:buChar char="•"/>
                      </a:pPr>
                      <a:r>
                        <a:rPr lang="en-US" sz="1100" kern="1200" dirty="0">
                          <a:solidFill>
                            <a:srgbClr val="333333"/>
                          </a:solidFill>
                          <a:latin typeface="+mj-lt"/>
                          <a:ea typeface="+mn-ea"/>
                          <a:cs typeface="+mn-cs"/>
                        </a:rPr>
                        <a:t>No infrastructure or ability to provide wraparound services to sustain public health and medical operations.</a:t>
                      </a:r>
                    </a:p>
                    <a:p>
                      <a:pPr marL="109538" indent="-109538">
                        <a:buFont typeface="Arial" panose="020B0604020202020204" pitchFamily="34" charset="0"/>
                        <a:buChar char="•"/>
                      </a:pPr>
                      <a:r>
                        <a:rPr lang="en-US" sz="1100" kern="1200" dirty="0">
                          <a:solidFill>
                            <a:srgbClr val="333333"/>
                          </a:solidFill>
                          <a:latin typeface="+mj-lt"/>
                          <a:ea typeface="+mn-ea"/>
                          <a:cs typeface="+mn-cs"/>
                        </a:rPr>
                        <a:t>Insufficient fatality management capability.</a:t>
                      </a:r>
                    </a:p>
                  </a:txBody>
                  <a:tcPr/>
                </a:tc>
                <a:tc hMerge="1">
                  <a:txBody>
                    <a:bodyPr/>
                    <a:lstStyle/>
                    <a:p>
                      <a:endParaRPr lang="en-US"/>
                    </a:p>
                  </a:txBody>
                  <a:tcPr/>
                </a:tc>
                <a:tc>
                  <a:txBody>
                    <a:bodyPr/>
                    <a:lstStyle/>
                    <a:p>
                      <a:pPr marL="109538" indent="-109538">
                        <a:buFont typeface="Arial" panose="020B0604020202020204" pitchFamily="34" charset="0"/>
                        <a:buChar char="•"/>
                      </a:pPr>
                      <a:r>
                        <a:rPr lang="en-US" sz="1100" dirty="0">
                          <a:solidFill>
                            <a:srgbClr val="333333"/>
                          </a:solidFill>
                          <a:latin typeface="+mj-lt"/>
                        </a:rPr>
                        <a:t>Major power losses </a:t>
                      </a:r>
                      <a:r>
                        <a:rPr lang="en-US" sz="1100" kern="1200" dirty="0">
                          <a:solidFill>
                            <a:srgbClr val="333333"/>
                          </a:solidFill>
                          <a:latin typeface="+mn-lt"/>
                          <a:ea typeface="+mn-ea"/>
                          <a:cs typeface="+mn-cs"/>
                        </a:rPr>
                        <a:t>for</a:t>
                      </a:r>
                      <a:r>
                        <a:rPr lang="en-US" sz="1100" dirty="0">
                          <a:solidFill>
                            <a:srgbClr val="333333"/>
                          </a:solidFill>
                          <a:latin typeface="+mj-lt"/>
                        </a:rPr>
                        <a:t> cities and communities expected.</a:t>
                      </a:r>
                    </a:p>
                    <a:p>
                      <a:pPr marL="109538" indent="-109538">
                        <a:buFont typeface="Arial" panose="020B0604020202020204" pitchFamily="34" charset="0"/>
                        <a:buChar char="•"/>
                      </a:pPr>
                      <a:r>
                        <a:rPr lang="en-US" sz="1100" dirty="0">
                          <a:solidFill>
                            <a:srgbClr val="333333"/>
                          </a:solidFill>
                          <a:latin typeface="+mj-lt"/>
                        </a:rPr>
                        <a:t>Power restoration could take months-years depending on assets needed. </a:t>
                      </a:r>
                    </a:p>
                    <a:p>
                      <a:pPr marL="109538" indent="-109538">
                        <a:buFont typeface="Arial" panose="020B0604020202020204" pitchFamily="34" charset="0"/>
                        <a:buChar char="•"/>
                      </a:pPr>
                      <a:r>
                        <a:rPr lang="en-US" sz="1100" dirty="0">
                          <a:solidFill>
                            <a:srgbClr val="333333"/>
                          </a:solidFill>
                          <a:latin typeface="+mj-lt"/>
                        </a:rPr>
                        <a:t>Backup power generators insufficient. </a:t>
                      </a:r>
                    </a:p>
                    <a:p>
                      <a:pPr marL="109538" indent="-109538">
                        <a:buFont typeface="Arial" panose="020B0604020202020204" pitchFamily="34" charset="0"/>
                        <a:buChar char="•"/>
                      </a:pPr>
                      <a:r>
                        <a:rPr lang="en-US" sz="1100" dirty="0">
                          <a:solidFill>
                            <a:srgbClr val="333333"/>
                          </a:solidFill>
                          <a:latin typeface="+mj-lt"/>
                        </a:rPr>
                        <a:t>No access to fuel or fuel distribution capabilities.</a:t>
                      </a:r>
                    </a:p>
                  </a:txBody>
                  <a:tcPr/>
                </a:tc>
                <a:tc>
                  <a:txBody>
                    <a:bodyPr/>
                    <a:lstStyle/>
                    <a:p>
                      <a:pPr marL="109538" indent="-109538" algn="l" defTabSz="914400" rtl="0" eaLnBrk="1" latinLnBrk="0" hangingPunct="1">
                        <a:buFont typeface="Arial" panose="020B0604020202020204" pitchFamily="34" charset="0"/>
                        <a:buChar char="•"/>
                      </a:pPr>
                      <a:r>
                        <a:rPr lang="en-US" sz="1100" dirty="0">
                          <a:solidFill>
                            <a:srgbClr val="333333"/>
                          </a:solidFill>
                          <a:latin typeface="+mj-lt"/>
                        </a:rPr>
                        <a:t>Government services to </a:t>
                      </a:r>
                      <a:r>
                        <a:rPr lang="en-US" sz="1100" kern="1200" dirty="0">
                          <a:solidFill>
                            <a:srgbClr val="333333"/>
                          </a:solidFill>
                          <a:latin typeface="+mj-lt"/>
                          <a:ea typeface="+mn-ea"/>
                          <a:cs typeface="+mn-cs"/>
                        </a:rPr>
                        <a:t>the public will be non-operational.</a:t>
                      </a:r>
                    </a:p>
                    <a:p>
                      <a:pPr marL="109538" indent="-109538" algn="l" defTabSz="914400" rtl="0" eaLnBrk="1" latinLnBrk="0" hangingPunct="1">
                        <a:buFont typeface="Arial" panose="020B0604020202020204" pitchFamily="34" charset="0"/>
                        <a:buChar char="•"/>
                      </a:pPr>
                      <a:r>
                        <a:rPr lang="en-US" sz="1100" kern="1200" dirty="0">
                          <a:solidFill>
                            <a:srgbClr val="333333"/>
                          </a:solidFill>
                          <a:latin typeface="+mj-lt"/>
                          <a:ea typeface="+mn-ea"/>
                          <a:cs typeface="+mn-cs"/>
                        </a:rPr>
                        <a:t>EOCs will have limited capability to coordinate operations.</a:t>
                      </a:r>
                    </a:p>
                    <a:p>
                      <a:pPr marL="109538" indent="-109538" algn="l" defTabSz="914400" rtl="0" eaLnBrk="1" latinLnBrk="0" hangingPunct="1">
                        <a:buFont typeface="Arial" panose="020B0604020202020204" pitchFamily="34" charset="0"/>
                        <a:buChar char="•"/>
                      </a:pPr>
                      <a:r>
                        <a:rPr lang="en-US" sz="1100" kern="1200" dirty="0">
                          <a:solidFill>
                            <a:srgbClr val="333333"/>
                          </a:solidFill>
                          <a:latin typeface="+mj-lt"/>
                          <a:ea typeface="+mn-ea"/>
                          <a:cs typeface="+mn-cs"/>
                        </a:rPr>
                        <a:t>Potential threats to life safety are expected for responders and community members. </a:t>
                      </a:r>
                    </a:p>
                    <a:p>
                      <a:pPr marL="109538" indent="-109538" algn="l" defTabSz="914400" rtl="0" eaLnBrk="1" latinLnBrk="0" hangingPunct="1">
                        <a:buFont typeface="Arial" panose="020B0604020202020204" pitchFamily="34" charset="0"/>
                        <a:buChar char="•"/>
                      </a:pPr>
                      <a:r>
                        <a:rPr lang="en-US" sz="1100" kern="1200" dirty="0">
                          <a:solidFill>
                            <a:srgbClr val="333333"/>
                          </a:solidFill>
                          <a:latin typeface="+mj-lt"/>
                          <a:ea typeface="+mn-ea"/>
                          <a:cs typeface="+mn-cs"/>
                        </a:rPr>
                        <a:t>Search and Rescue (SAR) assets will not be able to support survivors.  </a:t>
                      </a:r>
                    </a:p>
                  </a:txBody>
                  <a:tcPr/>
                </a:tc>
                <a:tc>
                  <a:txBody>
                    <a:bodyPr/>
                    <a:lstStyle/>
                    <a:p>
                      <a:pPr marL="109538" indent="-109538" algn="l" defTabSz="914400" rtl="0" eaLnBrk="1" latinLnBrk="0" hangingPunct="1">
                        <a:buFont typeface="Arial" panose="020B0604020202020204" pitchFamily="34" charset="0"/>
                        <a:buChar char="•"/>
                      </a:pPr>
                      <a:r>
                        <a:rPr lang="en-US" sz="1100" kern="1200" dirty="0">
                          <a:solidFill>
                            <a:srgbClr val="333333"/>
                          </a:solidFill>
                          <a:latin typeface="+mj-lt"/>
                          <a:ea typeface="+mn-ea"/>
                          <a:cs typeface="+mn-cs"/>
                        </a:rPr>
                        <a:t>Potential for spill or release of contaminants that could impact local populations and impede the response. </a:t>
                      </a:r>
                    </a:p>
                    <a:p>
                      <a:pPr marL="109538" indent="-109538" algn="l" defTabSz="914400" rtl="0" eaLnBrk="1" latinLnBrk="0" hangingPunct="1">
                        <a:buFont typeface="Arial" panose="020B0604020202020204" pitchFamily="34" charset="0"/>
                        <a:buChar char="•"/>
                      </a:pPr>
                      <a:r>
                        <a:rPr lang="en-US" sz="1100" kern="1200" dirty="0">
                          <a:solidFill>
                            <a:srgbClr val="333333"/>
                          </a:solidFill>
                          <a:latin typeface="+mj-lt"/>
                          <a:ea typeface="+mn-ea"/>
                          <a:cs typeface="+mn-cs"/>
                        </a:rPr>
                        <a:t>No capability for mitigating those public impacts.</a:t>
                      </a:r>
                    </a:p>
                  </a:txBody>
                  <a:tcPr/>
                </a:tc>
                <a:extLst>
                  <a:ext uri="{0D108BD9-81ED-4DB2-BD59-A6C34878D82A}">
                    <a16:rowId xmlns:a16="http://schemas.microsoft.com/office/drawing/2014/main" val="2099103230"/>
                  </a:ext>
                </a:extLst>
              </a:tr>
              <a:tr h="288515">
                <a:tc gridSpan="8">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latin typeface="+mj-lt"/>
                      </a:endParaRPr>
                    </a:p>
                  </a:txBody>
                  <a:tcPr/>
                </a:tc>
                <a:tc hMerge="1">
                  <a:txBody>
                    <a:bodyPr/>
                    <a:lstStyle/>
                    <a:p>
                      <a:endParaRPr lang="en-US"/>
                    </a:p>
                  </a:txBody>
                  <a:tcPr/>
                </a:tc>
                <a:tc hMerge="1">
                  <a:txBody>
                    <a:bodyPr/>
                    <a:lstStyle/>
                    <a:p>
                      <a:endParaRPr lang="en-US"/>
                    </a:p>
                  </a:txBody>
                  <a:tcPr/>
                </a:tc>
                <a:tc hMerge="1">
                  <a:txBody>
                    <a:bodyPr/>
                    <a:lstStyle/>
                    <a:p>
                      <a:pPr marL="0" indent="0">
                        <a:buFont typeface="Arial" panose="020B0604020202020204" pitchFamily="34" charset="0"/>
                        <a:buNone/>
                      </a:pPr>
                      <a:endParaRPr lang="en-US" sz="800">
                        <a:latin typeface="+mj-lt"/>
                      </a:endParaRPr>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4755961"/>
                  </a:ext>
                </a:extLst>
              </a:tr>
              <a:tr h="1915631">
                <a:tc gridSpan="4">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latin typeface="+mn-lt"/>
                        </a:rPr>
                        <a:t>Priority LOEs Phase 2a: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Damage Assessment</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Operational Communications</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Debris Management (emergency route clearance)</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Responder Security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Evacuation (survivor, medical)</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Search and Rescue</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Public Information and Warning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latin typeface="+mn-lt"/>
                        </a:rPr>
                        <a:t>Priority LOEs Phase 2b:</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Fatality Management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Medical Transportation</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Airfield Opening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Resource Staging</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Commodities Distribution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mj-lt"/>
                        </a:rPr>
                        <a:t>Private Sector Coordination</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4113320"/>
                  </a:ext>
                </a:extLst>
              </a:tr>
            </a:tbl>
          </a:graphicData>
        </a:graphic>
      </p:graphicFrame>
      <p:sp>
        <p:nvSpPr>
          <p:cNvPr id="3" name="Slide Number Placeholder 2"/>
          <p:cNvSpPr>
            <a:spLocks noGrp="1"/>
          </p:cNvSpPr>
          <p:nvPr>
            <p:ph type="sldNum" sz="quarter" idx="11"/>
          </p:nvPr>
        </p:nvSpPr>
        <p:spPr/>
        <p:txBody>
          <a:bodyPr/>
          <a:lstStyle/>
          <a:p>
            <a:pPr defTabSz="1219140"/>
            <a:fld id="{0AABD388-D209-4A2A-9C9A-01C85CC02986}" type="slidenum">
              <a:rPr lang="en-US" sz="1100"/>
              <a:pPr defTabSz="1219140"/>
              <a:t>22</a:t>
            </a:fld>
            <a:endParaRPr lang="en-US" sz="1100" dirty="0"/>
          </a:p>
        </p:txBody>
      </p:sp>
    </p:spTree>
    <p:extLst>
      <p:ext uri="{BB962C8B-B14F-4D97-AF65-F5344CB8AC3E}">
        <p14:creationId xmlns:p14="http://schemas.microsoft.com/office/powerpoint/2010/main" val="89810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1" y="211286"/>
            <a:ext cx="11582400" cy="692999"/>
          </a:xfrm>
        </p:spPr>
        <p:txBody>
          <a:bodyPr/>
          <a:lstStyle/>
          <a:p>
            <a:r>
              <a:rPr lang="en-US" dirty="0"/>
              <a:t>Mission Statement, Intent, and End State</a:t>
            </a:r>
          </a:p>
        </p:txBody>
      </p:sp>
      <p:graphicFrame>
        <p:nvGraphicFramePr>
          <p:cNvPr id="5" name="Content Placeholder 4">
            <a:extLst>
              <a:ext uri="{FF2B5EF4-FFF2-40B4-BE49-F238E27FC236}">
                <a16:creationId xmlns:a16="http://schemas.microsoft.com/office/drawing/2014/main" id="{E645A2D7-FABB-434D-A16F-F1A83A5401D2}"/>
              </a:ext>
            </a:extLst>
          </p:cNvPr>
          <p:cNvGraphicFramePr>
            <a:graphicFrameLocks noGrp="1"/>
          </p:cNvGraphicFramePr>
          <p:nvPr>
            <p:ph idx="1"/>
            <p:extLst>
              <p:ext uri="{D42A27DB-BD31-4B8C-83A1-F6EECF244321}">
                <p14:modId xmlns:p14="http://schemas.microsoft.com/office/powerpoint/2010/main" val="3359441169"/>
              </p:ext>
            </p:extLst>
          </p:nvPr>
        </p:nvGraphicFramePr>
        <p:xfrm>
          <a:off x="349984" y="946574"/>
          <a:ext cx="10964333" cy="4991947"/>
        </p:xfrm>
        <a:graphic>
          <a:graphicData uri="http://schemas.openxmlformats.org/drawingml/2006/table">
            <a:tbl>
              <a:tblPr firstRow="1" bandRow="1">
                <a:tableStyleId>{5C22544A-7EE6-4342-B048-85BDC9FD1C3A}</a:tableStyleId>
              </a:tblPr>
              <a:tblGrid>
                <a:gridCol w="10964333">
                  <a:extLst>
                    <a:ext uri="{9D8B030D-6E8A-4147-A177-3AD203B41FA5}">
                      <a16:colId xmlns:a16="http://schemas.microsoft.com/office/drawing/2014/main" val="248798891"/>
                    </a:ext>
                  </a:extLst>
                </a:gridCol>
              </a:tblGrid>
              <a:tr h="2286000">
                <a:tc>
                  <a:txBody>
                    <a:bodyPr/>
                    <a:lstStyle/>
                    <a:p>
                      <a:pPr marL="0" indent="0">
                        <a:buNone/>
                      </a:pPr>
                      <a:r>
                        <a:rPr lang="en-US" sz="2400" b="1" u="sng" dirty="0">
                          <a:solidFill>
                            <a:srgbClr val="000000"/>
                          </a:solidFill>
                          <a:latin typeface="Franklin Gothic Book" panose="020B0503020102020204" pitchFamily="34" charset="0"/>
                        </a:rPr>
                        <a:t>Mission Statement</a:t>
                      </a:r>
                      <a:r>
                        <a:rPr lang="en-US" sz="2400" b="1" dirty="0">
                          <a:solidFill>
                            <a:srgbClr val="000000"/>
                          </a:solidFill>
                          <a:latin typeface="Franklin Gothic Book" panose="020B0503020102020204" pitchFamily="34" charset="0"/>
                        </a:rPr>
                        <a:t>: </a:t>
                      </a:r>
                      <a:r>
                        <a:rPr lang="en-US" sz="2400" b="0" dirty="0">
                          <a:solidFill>
                            <a:srgbClr val="000000"/>
                          </a:solidFill>
                          <a:latin typeface="Franklin Gothic Book" panose="020B0503020102020204" pitchFamily="34" charset="0"/>
                        </a:rPr>
                        <a:t>FEMA Region 10 will alert, deploy, and employ federal resources, staff the joint federal/state </a:t>
                      </a:r>
                      <a:r>
                        <a:rPr lang="en-US" sz="2400" b="0" kern="1200" dirty="0">
                          <a:solidFill>
                            <a:srgbClr val="000000"/>
                          </a:solidFill>
                          <a:latin typeface="Franklin Gothic Book" panose="020B0503020102020204" pitchFamily="34" charset="0"/>
                          <a:ea typeface="+mn-ea"/>
                          <a:cs typeface="+mn-cs"/>
                        </a:rPr>
                        <a:t>Unified Coordination Group(s) (UCG</a:t>
                      </a:r>
                      <a:r>
                        <a:rPr lang="en-US" sz="2400" b="0" dirty="0">
                          <a:solidFill>
                            <a:srgbClr val="000000"/>
                          </a:solidFill>
                          <a:latin typeface="Franklin Gothic Book" panose="020B0503020102020204" pitchFamily="34" charset="0"/>
                        </a:rPr>
                        <a:t>[s]), and direct the federal response in support of state and tribal priorities/requests in order to protect lives, property, and the environment and set the conditions for long-term recovery.</a:t>
                      </a:r>
                    </a:p>
                    <a:p>
                      <a:pPr marL="0" indent="0">
                        <a:buNone/>
                      </a:pPr>
                      <a:endParaRPr lang="en-US" sz="2400" b="0" dirty="0">
                        <a:solidFill>
                          <a:srgbClr val="000000"/>
                        </a:solidFill>
                        <a:latin typeface="Franklin Gothic Book" panose="020B0503020102020204" pitchFamily="34" charset="0"/>
                      </a:endParaRPr>
                    </a:p>
                  </a:txBody>
                  <a:tcPr marL="88833" marR="888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4002649076"/>
                  </a:ext>
                </a:extLst>
              </a:tr>
              <a:tr h="1273387">
                <a:tc>
                  <a:txBody>
                    <a:bodyPr/>
                    <a:lstStyle/>
                    <a:p>
                      <a:pPr>
                        <a:spcAft>
                          <a:spcPts val="450"/>
                        </a:spcAft>
                      </a:pPr>
                      <a:r>
                        <a:rPr lang="en-US" sz="2400" b="1" u="sng" dirty="0">
                          <a:solidFill>
                            <a:srgbClr val="000000"/>
                          </a:solidFill>
                          <a:latin typeface="Franklin Gothic Book" panose="020B0503020102020204" pitchFamily="34" charset="0"/>
                          <a:ea typeface="ＭＳ Ｐゴシック" pitchFamily="-108" charset="-128"/>
                        </a:rPr>
                        <a:t>Senior Leaders’ Intent</a:t>
                      </a:r>
                      <a:r>
                        <a:rPr lang="en-US" sz="2400" b="1" dirty="0">
                          <a:solidFill>
                            <a:srgbClr val="000000"/>
                          </a:solidFill>
                          <a:latin typeface="Franklin Gothic Book" panose="020B0503020102020204" pitchFamily="34" charset="0"/>
                          <a:ea typeface="ＭＳ Ｐゴシック" pitchFamily="-108" charset="-128"/>
                        </a:rPr>
                        <a:t>: </a:t>
                      </a:r>
                      <a:r>
                        <a:rPr lang="en-US" sz="2400" b="0" dirty="0">
                          <a:solidFill>
                            <a:srgbClr val="000000"/>
                          </a:solidFill>
                          <a:latin typeface="Franklin Gothic Book" panose="020B0503020102020204" pitchFamily="34" charset="0"/>
                          <a:ea typeface="ＭＳ Ｐゴシック" pitchFamily="-108" charset="-128"/>
                        </a:rPr>
                        <a:t>Provide prioritized, rapid, and sustained support to the Region 10 states and tribes impacted by a CSZ earthquake and tsunami.</a:t>
                      </a:r>
                    </a:p>
                    <a:p>
                      <a:pPr>
                        <a:spcAft>
                          <a:spcPts val="450"/>
                        </a:spcAft>
                      </a:pPr>
                      <a:endParaRPr lang="en-US" sz="2400" b="0" dirty="0">
                        <a:solidFill>
                          <a:srgbClr val="000000"/>
                        </a:solidFill>
                        <a:latin typeface="Franklin Gothic Book" panose="020B0503020102020204" pitchFamily="34" charset="0"/>
                        <a:ea typeface="ＭＳ Ｐゴシック" pitchFamily="-108" charset="-128"/>
                      </a:endParaRPr>
                    </a:p>
                  </a:txBody>
                  <a:tcPr marL="88833" marR="888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2513732"/>
                  </a:ext>
                </a:extLst>
              </a:tr>
              <a:tr h="1432560">
                <a:tc>
                  <a:txBody>
                    <a:bodyPr/>
                    <a:lstStyle/>
                    <a:p>
                      <a:r>
                        <a:rPr lang="en-US" sz="2400" b="1" u="sng" dirty="0">
                          <a:solidFill>
                            <a:srgbClr val="000000"/>
                          </a:solidFill>
                          <a:latin typeface="Franklin Gothic Book" panose="020B0503020102020204" pitchFamily="34" charset="0"/>
                          <a:ea typeface="ＭＳ Ｐゴシック" pitchFamily="-108" charset="-128"/>
                        </a:rPr>
                        <a:t>End State</a:t>
                      </a:r>
                      <a:r>
                        <a:rPr lang="en-US" sz="2400" b="1" dirty="0">
                          <a:solidFill>
                            <a:srgbClr val="000000"/>
                          </a:solidFill>
                          <a:latin typeface="Franklin Gothic Book" panose="020B0503020102020204" pitchFamily="34" charset="0"/>
                          <a:ea typeface="ＭＳ Ｐゴシック" pitchFamily="-108" charset="-128"/>
                        </a:rPr>
                        <a:t>: </a:t>
                      </a:r>
                      <a:r>
                        <a:rPr lang="en-US" sz="2400" b="0" kern="1200" dirty="0">
                          <a:solidFill>
                            <a:srgbClr val="000000"/>
                          </a:solidFill>
                          <a:latin typeface="Franklin Gothic Book" panose="020B0503020102020204" pitchFamily="34" charset="0"/>
                          <a:ea typeface="ＭＳ Ｐゴシック" pitchFamily="-108" charset="-128"/>
                          <a:cs typeface="+mn-cs"/>
                        </a:rPr>
                        <a:t>Complete all lifesaving operations and stabilize Community Lifelines to facilitate restoration of essential infrastructure and a transition to long-term recovery.</a:t>
                      </a:r>
                    </a:p>
                    <a:p>
                      <a:endParaRPr lang="en-US" sz="1600" dirty="0">
                        <a:latin typeface="+mj-lt"/>
                      </a:endParaRPr>
                    </a:p>
                  </a:txBody>
                  <a:tcPr marL="88833" marR="888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409803"/>
                  </a:ext>
                </a:extLst>
              </a:tr>
            </a:tbl>
          </a:graphicData>
        </a:graphic>
      </p:graphicFrame>
      <p:sp>
        <p:nvSpPr>
          <p:cNvPr id="10" name="Slide Number Placeholder 9">
            <a:extLst>
              <a:ext uri="{FF2B5EF4-FFF2-40B4-BE49-F238E27FC236}">
                <a16:creationId xmlns:a16="http://schemas.microsoft.com/office/drawing/2014/main" id="{48FED584-A8DA-483C-B604-C42487D534C7}"/>
              </a:ext>
            </a:extLst>
          </p:cNvPr>
          <p:cNvSpPr>
            <a:spLocks noGrp="1"/>
          </p:cNvSpPr>
          <p:nvPr>
            <p:ph type="sldNum" sz="quarter" idx="11"/>
          </p:nvPr>
        </p:nvSpPr>
        <p:spPr/>
        <p:txBody>
          <a:bodyPr/>
          <a:lstStyle/>
          <a:p>
            <a:fld id="{EEBAA60B-AAEC-4984-815C-B38DFB6CAE45}" type="slidenum">
              <a:rPr lang="en-US" smtClean="0"/>
              <a:pPr/>
              <a:t>23</a:t>
            </a:fld>
            <a:endParaRPr lang="en-US" dirty="0"/>
          </a:p>
        </p:txBody>
      </p:sp>
      <p:pic>
        <p:nvPicPr>
          <p:cNvPr id="7" name="Picture 6">
            <a:extLst>
              <a:ext uri="{FF2B5EF4-FFF2-40B4-BE49-F238E27FC236}">
                <a16:creationId xmlns:a16="http://schemas.microsoft.com/office/drawing/2014/main" id="{133647AF-5935-448E-908B-CF7C43A9F7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383583" y="168998"/>
            <a:ext cx="2646151" cy="735287"/>
          </a:xfrm>
          <a:prstGeom prst="rect">
            <a:avLst/>
          </a:prstGeom>
        </p:spPr>
      </p:pic>
    </p:spTree>
    <p:extLst>
      <p:ext uri="{BB962C8B-B14F-4D97-AF65-F5344CB8AC3E}">
        <p14:creationId xmlns:p14="http://schemas.microsoft.com/office/powerpoint/2010/main" val="2682740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25" y="2616200"/>
            <a:ext cx="11479579" cy="1050925"/>
          </a:xfrm>
        </p:spPr>
        <p:txBody>
          <a:bodyPr/>
          <a:lstStyle/>
          <a:p>
            <a:pPr algn="ctr"/>
            <a:r>
              <a:rPr lang="en-US" sz="5333" b="1" dirty="0"/>
              <a:t>2021 CSZ CONOPs Overview</a:t>
            </a:r>
          </a:p>
        </p:txBody>
      </p:sp>
      <p:sp>
        <p:nvSpPr>
          <p:cNvPr id="4" name="Slide Number Placeholder 3"/>
          <p:cNvSpPr>
            <a:spLocks noGrp="1"/>
          </p:cNvSpPr>
          <p:nvPr>
            <p:ph type="sldNum" sz="quarter" idx="11"/>
          </p:nvPr>
        </p:nvSpPr>
        <p:spPr/>
        <p:txBody>
          <a:bodyPr/>
          <a:lstStyle/>
          <a:p>
            <a:pPr defTabSz="914377">
              <a:defRPr/>
            </a:pPr>
            <a:fld id="{4EBBE8F0-52B0-45A1-B3F9-CB15D6555AA0}" type="slidenum">
              <a:rPr lang="en-US"/>
              <a:pPr defTabSz="914377">
                <a:defRPr/>
              </a:pPr>
              <a:t>24</a:t>
            </a:fld>
            <a:endParaRPr lang="en-US" dirty="0"/>
          </a:p>
        </p:txBody>
      </p:sp>
    </p:spTree>
    <p:extLst>
      <p:ext uri="{BB962C8B-B14F-4D97-AF65-F5344CB8AC3E}">
        <p14:creationId xmlns:p14="http://schemas.microsoft.com/office/powerpoint/2010/main" val="2177048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10D3F-F67C-43E7-8D41-398CAB7A0DB9}"/>
              </a:ext>
            </a:extLst>
          </p:cNvPr>
          <p:cNvSpPr>
            <a:spLocks noGrp="1"/>
          </p:cNvSpPr>
          <p:nvPr>
            <p:ph type="title"/>
          </p:nvPr>
        </p:nvSpPr>
        <p:spPr/>
        <p:txBody>
          <a:bodyPr/>
          <a:lstStyle/>
          <a:p>
            <a:r>
              <a:rPr lang="en-US" dirty="0"/>
              <a:t>2021 CONOPs</a:t>
            </a:r>
          </a:p>
        </p:txBody>
      </p:sp>
      <p:sp>
        <p:nvSpPr>
          <p:cNvPr id="3" name="Slide Number Placeholder 2">
            <a:extLst>
              <a:ext uri="{FF2B5EF4-FFF2-40B4-BE49-F238E27FC236}">
                <a16:creationId xmlns:a16="http://schemas.microsoft.com/office/drawing/2014/main" id="{EF345731-BCA8-4C5B-B920-CB9F548C4FB3}"/>
              </a:ext>
            </a:extLst>
          </p:cNvPr>
          <p:cNvSpPr>
            <a:spLocks noGrp="1"/>
          </p:cNvSpPr>
          <p:nvPr>
            <p:ph type="sldNum" sz="quarter" idx="11"/>
          </p:nvPr>
        </p:nvSpPr>
        <p:spPr/>
        <p:txBody>
          <a:bodyPr/>
          <a:lstStyle/>
          <a:p>
            <a:fld id="{6062779F-DD4E-42C2-8D5B-63BAE7FEF3DA}" type="slidenum">
              <a:rPr lang="en-US" smtClean="0"/>
              <a:pPr/>
              <a:t>25</a:t>
            </a:fld>
            <a:endParaRPr lang="en-US" dirty="0"/>
          </a:p>
        </p:txBody>
      </p:sp>
      <p:sp>
        <p:nvSpPr>
          <p:cNvPr id="4" name="Content Placeholder 3">
            <a:extLst>
              <a:ext uri="{FF2B5EF4-FFF2-40B4-BE49-F238E27FC236}">
                <a16:creationId xmlns:a16="http://schemas.microsoft.com/office/drawing/2014/main" id="{BF86F0D6-E418-4668-9074-EDD13088326B}"/>
              </a:ext>
            </a:extLst>
          </p:cNvPr>
          <p:cNvSpPr>
            <a:spLocks noGrp="1"/>
          </p:cNvSpPr>
          <p:nvPr>
            <p:ph idx="1"/>
          </p:nvPr>
        </p:nvSpPr>
        <p:spPr/>
        <p:txBody>
          <a:bodyPr/>
          <a:lstStyle/>
          <a:p>
            <a:r>
              <a:rPr lang="en-US" dirty="0"/>
              <a:t>Proposed 2021 COA: Maximizes the ability to push resources into the state by opening FSAs/ISBs, to establish, expand, and sustain the flow of resources to impacted communities within the GRAs.</a:t>
            </a:r>
          </a:p>
          <a:p>
            <a:pPr lvl="1"/>
            <a:r>
              <a:rPr lang="en-US" dirty="0"/>
              <a:t>Resources deployed to FSAs/ISBs in Washington and Oregon from outside the impact area. An additional ISB will be activated, in Boise, Idaho, to support the overflow of resources at FSAs/ISBs within Washington and Oregon. FSAs will establish channels for immediate lifesaving and enabling resources out to coastal GRA and isolated communities. </a:t>
            </a:r>
          </a:p>
          <a:p>
            <a:pPr lvl="1"/>
            <a:r>
              <a:rPr lang="en-US" dirty="0"/>
              <a:t>RSOI should be outside the impacted states. This will reduce the potential for congestion and use of resources to provide wraparound services at the logistical nodes within the impacted area. </a:t>
            </a:r>
            <a:br>
              <a:rPr lang="en-US" dirty="0"/>
            </a:br>
            <a:endParaRPr lang="en-US" dirty="0"/>
          </a:p>
          <a:p>
            <a:endParaRPr lang="en-US" dirty="0"/>
          </a:p>
        </p:txBody>
      </p:sp>
    </p:spTree>
    <p:extLst>
      <p:ext uri="{BB962C8B-B14F-4D97-AF65-F5344CB8AC3E}">
        <p14:creationId xmlns:p14="http://schemas.microsoft.com/office/powerpoint/2010/main" val="1753670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10D3F-F67C-43E7-8D41-398CAB7A0DB9}"/>
              </a:ext>
            </a:extLst>
          </p:cNvPr>
          <p:cNvSpPr>
            <a:spLocks noGrp="1"/>
          </p:cNvSpPr>
          <p:nvPr>
            <p:ph type="title"/>
          </p:nvPr>
        </p:nvSpPr>
        <p:spPr>
          <a:xfrm>
            <a:off x="327661" y="269239"/>
            <a:ext cx="11582400" cy="873128"/>
          </a:xfrm>
        </p:spPr>
        <p:txBody>
          <a:bodyPr/>
          <a:lstStyle/>
          <a:p>
            <a:r>
              <a:rPr lang="en-US" dirty="0"/>
              <a:t>2021 CONOPs</a:t>
            </a:r>
            <a:r>
              <a:rPr lang="en-US" sz="4400" dirty="0"/>
              <a:t> – Phase 2a </a:t>
            </a:r>
            <a:br>
              <a:rPr lang="en-US" dirty="0"/>
            </a:br>
            <a:endParaRPr lang="en-US" sz="2400" dirty="0"/>
          </a:p>
        </p:txBody>
      </p:sp>
      <p:sp>
        <p:nvSpPr>
          <p:cNvPr id="3" name="Slide Number Placeholder 2">
            <a:extLst>
              <a:ext uri="{FF2B5EF4-FFF2-40B4-BE49-F238E27FC236}">
                <a16:creationId xmlns:a16="http://schemas.microsoft.com/office/drawing/2014/main" id="{EF345731-BCA8-4C5B-B920-CB9F548C4FB3}"/>
              </a:ext>
            </a:extLst>
          </p:cNvPr>
          <p:cNvSpPr>
            <a:spLocks noGrp="1"/>
          </p:cNvSpPr>
          <p:nvPr>
            <p:ph type="sldNum" sz="quarter" idx="11"/>
          </p:nvPr>
        </p:nvSpPr>
        <p:spPr/>
        <p:txBody>
          <a:bodyPr/>
          <a:lstStyle/>
          <a:p>
            <a:fld id="{6062779F-DD4E-42C2-8D5B-63BAE7FEF3DA}" type="slidenum">
              <a:rPr lang="en-US" smtClean="0"/>
              <a:pPr/>
              <a:t>26</a:t>
            </a:fld>
            <a:endParaRPr lang="en-US" dirty="0"/>
          </a:p>
        </p:txBody>
      </p:sp>
      <p:sp>
        <p:nvSpPr>
          <p:cNvPr id="4" name="Content Placeholder 3">
            <a:extLst>
              <a:ext uri="{FF2B5EF4-FFF2-40B4-BE49-F238E27FC236}">
                <a16:creationId xmlns:a16="http://schemas.microsoft.com/office/drawing/2014/main" id="{BF86F0D6-E418-4668-9074-EDD13088326B}"/>
              </a:ext>
            </a:extLst>
          </p:cNvPr>
          <p:cNvSpPr>
            <a:spLocks noGrp="1"/>
          </p:cNvSpPr>
          <p:nvPr>
            <p:ph idx="1"/>
          </p:nvPr>
        </p:nvSpPr>
        <p:spPr>
          <a:xfrm>
            <a:off x="447250" y="1143001"/>
            <a:ext cx="10963701" cy="4572001"/>
          </a:xfrm>
        </p:spPr>
        <p:txBody>
          <a:bodyPr/>
          <a:lstStyle/>
          <a:p>
            <a:pPr marL="285744" indent="-285744"/>
            <a:r>
              <a:rPr lang="en-US" dirty="0"/>
              <a:t>Immediately deploy capabilities and resources to inspect and establish logistics nodes within the impacted GRAs. </a:t>
            </a:r>
          </a:p>
          <a:p>
            <a:pPr marL="285744" indent="-285744"/>
            <a:r>
              <a:rPr lang="en-US" dirty="0"/>
              <a:t>Initial deployments to the I-5/Inland GRA will include capabilities to establish and support lifesaving operations for the impacted area. </a:t>
            </a:r>
          </a:p>
          <a:p>
            <a:pPr marL="285744" indent="-285744"/>
            <a:r>
              <a:rPr lang="en-US" dirty="0"/>
              <a:t>Initiate coordination of federal maritime assets capable of providing life sustaining support to the Coastal GRAs. </a:t>
            </a:r>
          </a:p>
          <a:p>
            <a:pPr marL="285744" indent="-285744"/>
            <a:r>
              <a:rPr lang="en-US" dirty="0"/>
              <a:t>Establish pre-identified and prioritized logistics nodes and avenues of approach.</a:t>
            </a:r>
          </a:p>
        </p:txBody>
      </p:sp>
    </p:spTree>
    <p:extLst>
      <p:ext uri="{BB962C8B-B14F-4D97-AF65-F5344CB8AC3E}">
        <p14:creationId xmlns:p14="http://schemas.microsoft.com/office/powerpoint/2010/main" val="1228834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10D3F-F67C-43E7-8D41-398CAB7A0DB9}"/>
              </a:ext>
            </a:extLst>
          </p:cNvPr>
          <p:cNvSpPr>
            <a:spLocks noGrp="1"/>
          </p:cNvSpPr>
          <p:nvPr>
            <p:ph type="title"/>
          </p:nvPr>
        </p:nvSpPr>
        <p:spPr>
          <a:xfrm>
            <a:off x="339091" y="250826"/>
            <a:ext cx="11582400" cy="914401"/>
          </a:xfrm>
        </p:spPr>
        <p:txBody>
          <a:bodyPr/>
          <a:lstStyle/>
          <a:p>
            <a:r>
              <a:rPr lang="en-US" dirty="0"/>
              <a:t>2021 CONOPs</a:t>
            </a:r>
            <a:r>
              <a:rPr lang="en-US" sz="4400" dirty="0"/>
              <a:t> – Phase 2b </a:t>
            </a:r>
            <a:br>
              <a:rPr lang="en-US" dirty="0"/>
            </a:br>
            <a:endParaRPr lang="en-US" sz="2400" dirty="0"/>
          </a:p>
        </p:txBody>
      </p:sp>
      <p:sp>
        <p:nvSpPr>
          <p:cNvPr id="3" name="Slide Number Placeholder 2">
            <a:extLst>
              <a:ext uri="{FF2B5EF4-FFF2-40B4-BE49-F238E27FC236}">
                <a16:creationId xmlns:a16="http://schemas.microsoft.com/office/drawing/2014/main" id="{EF345731-BCA8-4C5B-B920-CB9F548C4FB3}"/>
              </a:ext>
            </a:extLst>
          </p:cNvPr>
          <p:cNvSpPr>
            <a:spLocks noGrp="1"/>
          </p:cNvSpPr>
          <p:nvPr>
            <p:ph type="sldNum" sz="quarter" idx="11"/>
          </p:nvPr>
        </p:nvSpPr>
        <p:spPr/>
        <p:txBody>
          <a:bodyPr/>
          <a:lstStyle/>
          <a:p>
            <a:fld id="{6062779F-DD4E-42C2-8D5B-63BAE7FEF3DA}" type="slidenum">
              <a:rPr lang="en-US" smtClean="0"/>
              <a:pPr/>
              <a:t>27</a:t>
            </a:fld>
            <a:endParaRPr lang="en-US" dirty="0"/>
          </a:p>
        </p:txBody>
      </p:sp>
      <p:sp>
        <p:nvSpPr>
          <p:cNvPr id="4" name="Content Placeholder 3">
            <a:extLst>
              <a:ext uri="{FF2B5EF4-FFF2-40B4-BE49-F238E27FC236}">
                <a16:creationId xmlns:a16="http://schemas.microsoft.com/office/drawing/2014/main" id="{BF86F0D6-E418-4668-9074-EDD13088326B}"/>
              </a:ext>
            </a:extLst>
          </p:cNvPr>
          <p:cNvSpPr>
            <a:spLocks noGrp="1"/>
          </p:cNvSpPr>
          <p:nvPr>
            <p:ph idx="1"/>
          </p:nvPr>
        </p:nvSpPr>
        <p:spPr>
          <a:xfrm>
            <a:off x="424390" y="1050928"/>
            <a:ext cx="10963701" cy="4572001"/>
          </a:xfrm>
        </p:spPr>
        <p:txBody>
          <a:bodyPr/>
          <a:lstStyle/>
          <a:p>
            <a:pPr marL="285744" indent="-285744"/>
            <a:r>
              <a:rPr lang="en-US" dirty="0"/>
              <a:t>Deploy and employ response capabilities to sustain lifesaving and life-sustaining capabilities in the impacted area. </a:t>
            </a:r>
          </a:p>
          <a:p>
            <a:pPr marL="285744" indent="-285744"/>
            <a:r>
              <a:rPr lang="en-US" dirty="0"/>
              <a:t>Employ lifesaving and life-sustaining capabilities as they arrive in the impacted area.</a:t>
            </a:r>
          </a:p>
          <a:p>
            <a:pPr marL="285744" indent="-285744"/>
            <a:r>
              <a:rPr lang="en-US" dirty="0"/>
              <a:t>Establish supply routes to facilitate operations and logistics requirements based on state priorities/objectives and situational assessments.</a:t>
            </a:r>
          </a:p>
        </p:txBody>
      </p:sp>
    </p:spTree>
    <p:extLst>
      <p:ext uri="{BB962C8B-B14F-4D97-AF65-F5344CB8AC3E}">
        <p14:creationId xmlns:p14="http://schemas.microsoft.com/office/powerpoint/2010/main" val="1099737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10D3F-F67C-43E7-8D41-398CAB7A0DB9}"/>
              </a:ext>
            </a:extLst>
          </p:cNvPr>
          <p:cNvSpPr>
            <a:spLocks noGrp="1"/>
          </p:cNvSpPr>
          <p:nvPr>
            <p:ph type="title"/>
          </p:nvPr>
        </p:nvSpPr>
        <p:spPr>
          <a:xfrm>
            <a:off x="303276" y="106897"/>
            <a:ext cx="11585448" cy="663675"/>
          </a:xfrm>
          <a:noFill/>
        </p:spPr>
        <p:txBody>
          <a:bodyPr>
            <a:normAutofit fontScale="90000"/>
          </a:bodyPr>
          <a:lstStyle/>
          <a:p>
            <a:r>
              <a:rPr lang="en-US" sz="4400" dirty="0"/>
              <a:t>Concept of Operations – Phase 1Steady State</a:t>
            </a:r>
            <a:endParaRPr lang="en-US" dirty="0"/>
          </a:p>
        </p:txBody>
      </p:sp>
      <p:sp>
        <p:nvSpPr>
          <p:cNvPr id="3" name="Slide Number Placeholder 2">
            <a:extLst>
              <a:ext uri="{FF2B5EF4-FFF2-40B4-BE49-F238E27FC236}">
                <a16:creationId xmlns:a16="http://schemas.microsoft.com/office/drawing/2014/main" id="{EF345731-BCA8-4C5B-B920-CB9F548C4FB3}"/>
              </a:ext>
            </a:extLst>
          </p:cNvPr>
          <p:cNvSpPr>
            <a:spLocks noGrp="1"/>
          </p:cNvSpPr>
          <p:nvPr>
            <p:ph type="sldNum" sz="quarter" idx="11"/>
          </p:nvPr>
        </p:nvSpPr>
        <p:spPr/>
        <p:txBody>
          <a:bodyPr/>
          <a:lstStyle/>
          <a:p>
            <a:pPr>
              <a:defRPr/>
            </a:pPr>
            <a:fld id="{6062779F-DD4E-42C2-8D5B-63BAE7FEF3DA}" type="slidenum">
              <a:rPr lang="en-US" smtClean="0"/>
              <a:pPr>
                <a:defRPr/>
              </a:pPr>
              <a:t>28</a:t>
            </a:fld>
            <a:endParaRPr lang="en-US" dirty="0"/>
          </a:p>
        </p:txBody>
      </p:sp>
      <p:sp>
        <p:nvSpPr>
          <p:cNvPr id="5" name="Footer Placeholder 4">
            <a:extLst>
              <a:ext uri="{FF2B5EF4-FFF2-40B4-BE49-F238E27FC236}">
                <a16:creationId xmlns:a16="http://schemas.microsoft.com/office/drawing/2014/main" id="{293576DC-6212-49FB-AAE1-D96B22A84C16}"/>
              </a:ext>
            </a:extLst>
          </p:cNvPr>
          <p:cNvSpPr>
            <a:spLocks noGrp="1"/>
          </p:cNvSpPr>
          <p:nvPr>
            <p:ph type="ftr" sz="quarter" idx="3"/>
          </p:nvPr>
        </p:nvSpPr>
        <p:spPr/>
        <p:txBody>
          <a:bodyPr/>
          <a:lstStyle/>
          <a:p>
            <a:r>
              <a:rPr lang="en-US"/>
              <a:t>CSZ Final Plan Approval Brief     January 25, 2022</a:t>
            </a:r>
            <a:endParaRPr lang="en-US" dirty="0"/>
          </a:p>
        </p:txBody>
      </p:sp>
      <p:pic>
        <p:nvPicPr>
          <p:cNvPr id="8" name="Picture 7" descr="Map&#10;&#10;Description automatically generated">
            <a:extLst>
              <a:ext uri="{FF2B5EF4-FFF2-40B4-BE49-F238E27FC236}">
                <a16:creationId xmlns:a16="http://schemas.microsoft.com/office/drawing/2014/main" id="{ED4909E8-BCC3-4D6B-BC10-79F5E08DD9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23901"/>
            <a:ext cx="11058949" cy="6124575"/>
          </a:xfrm>
          <a:prstGeom prst="rect">
            <a:avLst/>
          </a:prstGeom>
        </p:spPr>
      </p:pic>
      <p:sp>
        <p:nvSpPr>
          <p:cNvPr id="4" name="Rectangle 3">
            <a:extLst>
              <a:ext uri="{FF2B5EF4-FFF2-40B4-BE49-F238E27FC236}">
                <a16:creationId xmlns:a16="http://schemas.microsoft.com/office/drawing/2014/main" id="{AE7D7286-B33C-4EC2-BED7-CEC19328C6B1}"/>
              </a:ext>
            </a:extLst>
          </p:cNvPr>
          <p:cNvSpPr/>
          <p:nvPr/>
        </p:nvSpPr>
        <p:spPr bwMode="auto">
          <a:xfrm>
            <a:off x="3200612" y="771526"/>
            <a:ext cx="4657725" cy="23812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a:endParaRPr lang="en-US"/>
          </a:p>
        </p:txBody>
      </p:sp>
    </p:spTree>
    <p:extLst>
      <p:ext uri="{BB962C8B-B14F-4D97-AF65-F5344CB8AC3E}">
        <p14:creationId xmlns:p14="http://schemas.microsoft.com/office/powerpoint/2010/main" val="3832678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10D3F-F67C-43E7-8D41-398CAB7A0DB9}"/>
              </a:ext>
            </a:extLst>
          </p:cNvPr>
          <p:cNvSpPr>
            <a:spLocks noGrp="1"/>
          </p:cNvSpPr>
          <p:nvPr>
            <p:ph type="title"/>
          </p:nvPr>
        </p:nvSpPr>
        <p:spPr>
          <a:xfrm>
            <a:off x="303276" y="175256"/>
            <a:ext cx="11585448" cy="693173"/>
          </a:xfrm>
          <a:noFill/>
        </p:spPr>
        <p:txBody>
          <a:bodyPr/>
          <a:lstStyle/>
          <a:p>
            <a:r>
              <a:rPr lang="en-US" sz="4000" dirty="0"/>
              <a:t>Concept of Operations – Phase 2a (OR)</a:t>
            </a:r>
          </a:p>
        </p:txBody>
      </p:sp>
      <p:sp>
        <p:nvSpPr>
          <p:cNvPr id="3" name="Slide Number Placeholder 2">
            <a:extLst>
              <a:ext uri="{FF2B5EF4-FFF2-40B4-BE49-F238E27FC236}">
                <a16:creationId xmlns:a16="http://schemas.microsoft.com/office/drawing/2014/main" id="{EF345731-BCA8-4C5B-B920-CB9F548C4FB3}"/>
              </a:ext>
            </a:extLst>
          </p:cNvPr>
          <p:cNvSpPr>
            <a:spLocks noGrp="1"/>
          </p:cNvSpPr>
          <p:nvPr>
            <p:ph type="sldNum" sz="quarter" idx="11"/>
          </p:nvPr>
        </p:nvSpPr>
        <p:spPr/>
        <p:txBody>
          <a:bodyPr/>
          <a:lstStyle/>
          <a:p>
            <a:pPr>
              <a:defRPr/>
            </a:pPr>
            <a:fld id="{6062779F-DD4E-42C2-8D5B-63BAE7FEF3DA}" type="slidenum">
              <a:rPr lang="en-US" smtClean="0"/>
              <a:pPr>
                <a:defRPr/>
              </a:pPr>
              <a:t>29</a:t>
            </a:fld>
            <a:endParaRPr lang="en-US" dirty="0"/>
          </a:p>
        </p:txBody>
      </p:sp>
      <p:sp>
        <p:nvSpPr>
          <p:cNvPr id="5" name="Footer Placeholder 4">
            <a:extLst>
              <a:ext uri="{FF2B5EF4-FFF2-40B4-BE49-F238E27FC236}">
                <a16:creationId xmlns:a16="http://schemas.microsoft.com/office/drawing/2014/main" id="{293576DC-6212-49FB-AAE1-D96B22A84C16}"/>
              </a:ext>
            </a:extLst>
          </p:cNvPr>
          <p:cNvSpPr>
            <a:spLocks noGrp="1"/>
          </p:cNvSpPr>
          <p:nvPr>
            <p:ph type="ftr" sz="quarter" idx="3"/>
          </p:nvPr>
        </p:nvSpPr>
        <p:spPr/>
        <p:txBody>
          <a:bodyPr/>
          <a:lstStyle/>
          <a:p>
            <a:r>
              <a:rPr lang="en-US"/>
              <a:t>CSZ Final Plan Approval Brief     January 25, 2022</a:t>
            </a:r>
            <a:endParaRPr lang="en-US" dirty="0"/>
          </a:p>
        </p:txBody>
      </p:sp>
      <p:pic>
        <p:nvPicPr>
          <p:cNvPr id="9" name="Picture 8" descr="Diagram&#10;&#10;Description automatically generated">
            <a:extLst>
              <a:ext uri="{FF2B5EF4-FFF2-40B4-BE49-F238E27FC236}">
                <a16:creationId xmlns:a16="http://schemas.microsoft.com/office/drawing/2014/main" id="{1DEB3D7D-42E3-4411-83CD-725EDCEC42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6098"/>
            <a:ext cx="11585448" cy="5792724"/>
          </a:xfrm>
          <a:prstGeom prst="rect">
            <a:avLst/>
          </a:prstGeom>
        </p:spPr>
      </p:pic>
      <p:sp>
        <p:nvSpPr>
          <p:cNvPr id="6" name="Rectangle 5">
            <a:extLst>
              <a:ext uri="{FF2B5EF4-FFF2-40B4-BE49-F238E27FC236}">
                <a16:creationId xmlns:a16="http://schemas.microsoft.com/office/drawing/2014/main" id="{CB4ECEC2-DB37-4891-8E91-1ADB7D1A201A}"/>
              </a:ext>
            </a:extLst>
          </p:cNvPr>
          <p:cNvSpPr/>
          <p:nvPr/>
        </p:nvSpPr>
        <p:spPr bwMode="auto">
          <a:xfrm>
            <a:off x="2428876" y="1143000"/>
            <a:ext cx="4657725" cy="23812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a:endParaRPr lang="en-US"/>
          </a:p>
        </p:txBody>
      </p:sp>
    </p:spTree>
    <p:extLst>
      <p:ext uri="{BB962C8B-B14F-4D97-AF65-F5344CB8AC3E}">
        <p14:creationId xmlns:p14="http://schemas.microsoft.com/office/powerpoint/2010/main" val="789784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3" y="203200"/>
            <a:ext cx="7213599" cy="2209800"/>
          </a:xfrm>
        </p:spPr>
        <p:txBody>
          <a:bodyPr/>
          <a:lstStyle/>
          <a:p>
            <a:r>
              <a:rPr lang="en-US" sz="4267" dirty="0"/>
              <a:t>Region 10 Cascadia Subduction Zone (CSZ) Earthquake and Tsunami Catastrophic  Response Plan (ver. 3.0)</a:t>
            </a:r>
          </a:p>
        </p:txBody>
      </p:sp>
      <p:sp>
        <p:nvSpPr>
          <p:cNvPr id="6" name="Text Placeholder 5"/>
          <p:cNvSpPr>
            <a:spLocks noGrp="1"/>
          </p:cNvSpPr>
          <p:nvPr>
            <p:ph type="body" sz="quarter" idx="12"/>
          </p:nvPr>
        </p:nvSpPr>
        <p:spPr>
          <a:xfrm>
            <a:off x="305565" y="2921000"/>
            <a:ext cx="7314435" cy="919480"/>
          </a:xfrm>
        </p:spPr>
        <p:txBody>
          <a:bodyPr/>
          <a:lstStyle/>
          <a:p>
            <a:r>
              <a:rPr lang="en-US" sz="3200" dirty="0"/>
              <a:t>FEMA Region 10 CSZ Plan Overview</a:t>
            </a:r>
          </a:p>
          <a:p>
            <a:r>
              <a:rPr lang="en-US" sz="2000" dirty="0"/>
              <a:t>Katelyn Grant, CSZ-Lead Federal Planner</a:t>
            </a:r>
          </a:p>
          <a:p>
            <a:endParaRPr lang="en-US" dirty="0"/>
          </a:p>
        </p:txBody>
      </p:sp>
      <p:sp>
        <p:nvSpPr>
          <p:cNvPr id="7" name="Text Placeholder 6"/>
          <p:cNvSpPr>
            <a:spLocks noGrp="1"/>
          </p:cNvSpPr>
          <p:nvPr>
            <p:ph type="body" sz="quarter" idx="13"/>
          </p:nvPr>
        </p:nvSpPr>
        <p:spPr>
          <a:xfrm>
            <a:off x="300216" y="4445000"/>
            <a:ext cx="7116584" cy="711200"/>
          </a:xfrm>
        </p:spPr>
        <p:txBody>
          <a:bodyPr/>
          <a:lstStyle/>
          <a:p>
            <a:r>
              <a:rPr lang="en-US" sz="2667" dirty="0"/>
              <a:t>February 2022</a:t>
            </a:r>
          </a:p>
          <a:p>
            <a:endParaRPr lang="en-US" dirty="0"/>
          </a:p>
          <a:p>
            <a:endParaRPr lang="en-US" dirty="0"/>
          </a:p>
        </p:txBody>
      </p:sp>
      <p:pic>
        <p:nvPicPr>
          <p:cNvPr id="5" name="Picture 4">
            <a:extLst>
              <a:ext uri="{FF2B5EF4-FFF2-40B4-BE49-F238E27FC236}">
                <a16:creationId xmlns:a16="http://schemas.microsoft.com/office/drawing/2014/main" id="{FB996781-1F4A-4C7F-8C73-16B1BC25D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402" y="1"/>
            <a:ext cx="4673535" cy="6858483"/>
          </a:xfrm>
          <a:prstGeom prst="rect">
            <a:avLst/>
          </a:prstGeom>
        </p:spPr>
      </p:pic>
    </p:spTree>
    <p:extLst>
      <p:ext uri="{BB962C8B-B14F-4D97-AF65-F5344CB8AC3E}">
        <p14:creationId xmlns:p14="http://schemas.microsoft.com/office/powerpoint/2010/main" val="562880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10D3F-F67C-43E7-8D41-398CAB7A0DB9}"/>
              </a:ext>
            </a:extLst>
          </p:cNvPr>
          <p:cNvSpPr>
            <a:spLocks noGrp="1"/>
          </p:cNvSpPr>
          <p:nvPr>
            <p:ph type="title"/>
          </p:nvPr>
        </p:nvSpPr>
        <p:spPr>
          <a:xfrm>
            <a:off x="301755" y="136526"/>
            <a:ext cx="11585448" cy="802639"/>
          </a:xfrm>
          <a:noFill/>
        </p:spPr>
        <p:txBody>
          <a:bodyPr/>
          <a:lstStyle/>
          <a:p>
            <a:r>
              <a:rPr lang="en-US" sz="4000" dirty="0"/>
              <a:t>Concept of Operations – Phase 2b (OR)</a:t>
            </a:r>
          </a:p>
        </p:txBody>
      </p:sp>
      <p:sp>
        <p:nvSpPr>
          <p:cNvPr id="3" name="Slide Number Placeholder 2">
            <a:extLst>
              <a:ext uri="{FF2B5EF4-FFF2-40B4-BE49-F238E27FC236}">
                <a16:creationId xmlns:a16="http://schemas.microsoft.com/office/drawing/2014/main" id="{EF345731-BCA8-4C5B-B920-CB9F548C4FB3}"/>
              </a:ext>
            </a:extLst>
          </p:cNvPr>
          <p:cNvSpPr>
            <a:spLocks noGrp="1"/>
          </p:cNvSpPr>
          <p:nvPr>
            <p:ph type="sldNum" sz="quarter" idx="11"/>
          </p:nvPr>
        </p:nvSpPr>
        <p:spPr/>
        <p:txBody>
          <a:bodyPr/>
          <a:lstStyle/>
          <a:p>
            <a:pPr>
              <a:defRPr/>
            </a:pPr>
            <a:fld id="{6062779F-DD4E-42C2-8D5B-63BAE7FEF3DA}" type="slidenum">
              <a:rPr lang="en-US" smtClean="0"/>
              <a:pPr>
                <a:defRPr/>
              </a:pPr>
              <a:t>30</a:t>
            </a:fld>
            <a:endParaRPr lang="en-US" dirty="0"/>
          </a:p>
        </p:txBody>
      </p:sp>
      <p:sp>
        <p:nvSpPr>
          <p:cNvPr id="5" name="Footer Placeholder 4">
            <a:extLst>
              <a:ext uri="{FF2B5EF4-FFF2-40B4-BE49-F238E27FC236}">
                <a16:creationId xmlns:a16="http://schemas.microsoft.com/office/drawing/2014/main" id="{293576DC-6212-49FB-AAE1-D96B22A84C16}"/>
              </a:ext>
            </a:extLst>
          </p:cNvPr>
          <p:cNvSpPr>
            <a:spLocks noGrp="1"/>
          </p:cNvSpPr>
          <p:nvPr>
            <p:ph type="ftr" sz="quarter" idx="3"/>
          </p:nvPr>
        </p:nvSpPr>
        <p:spPr/>
        <p:txBody>
          <a:bodyPr/>
          <a:lstStyle/>
          <a:p>
            <a:r>
              <a:rPr lang="en-US"/>
              <a:t>CSZ Final Plan Approval Brief     January 25, 2022</a:t>
            </a:r>
            <a:endParaRPr lang="en-US" dirty="0"/>
          </a:p>
        </p:txBody>
      </p:sp>
      <p:pic>
        <p:nvPicPr>
          <p:cNvPr id="6" name="Picture 5" descr="Diagram&#10;&#10;Description automatically generated">
            <a:extLst>
              <a:ext uri="{FF2B5EF4-FFF2-40B4-BE49-F238E27FC236}">
                <a16:creationId xmlns:a16="http://schemas.microsoft.com/office/drawing/2014/main" id="{2BF604AF-637C-478B-910E-98880FB761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5277"/>
            <a:ext cx="11585448" cy="5792724"/>
          </a:xfrm>
          <a:prstGeom prst="rect">
            <a:avLst/>
          </a:prstGeom>
        </p:spPr>
      </p:pic>
      <p:pic>
        <p:nvPicPr>
          <p:cNvPr id="4" name="Picture 3">
            <a:extLst>
              <a:ext uri="{FF2B5EF4-FFF2-40B4-BE49-F238E27FC236}">
                <a16:creationId xmlns:a16="http://schemas.microsoft.com/office/drawing/2014/main" id="{8A748A9B-1FF1-4773-985B-72F0F7CB8EDC}"/>
              </a:ext>
            </a:extLst>
          </p:cNvPr>
          <p:cNvPicPr>
            <a:picLocks noChangeAspect="1"/>
          </p:cNvPicPr>
          <p:nvPr/>
        </p:nvPicPr>
        <p:blipFill>
          <a:blip r:embed="rId4"/>
          <a:stretch>
            <a:fillRect/>
          </a:stretch>
        </p:blipFill>
        <p:spPr>
          <a:xfrm>
            <a:off x="2418004" y="1151371"/>
            <a:ext cx="4669941" cy="249959"/>
          </a:xfrm>
          <a:prstGeom prst="rect">
            <a:avLst/>
          </a:prstGeom>
        </p:spPr>
      </p:pic>
    </p:spTree>
    <p:extLst>
      <p:ext uri="{BB962C8B-B14F-4D97-AF65-F5344CB8AC3E}">
        <p14:creationId xmlns:p14="http://schemas.microsoft.com/office/powerpoint/2010/main" val="3428964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10D3F-F67C-43E7-8D41-398CAB7A0DB9}"/>
              </a:ext>
            </a:extLst>
          </p:cNvPr>
          <p:cNvSpPr>
            <a:spLocks noGrp="1"/>
          </p:cNvSpPr>
          <p:nvPr>
            <p:ph type="title"/>
          </p:nvPr>
        </p:nvSpPr>
        <p:spPr>
          <a:xfrm>
            <a:off x="301755" y="126114"/>
            <a:ext cx="11585448" cy="802639"/>
          </a:xfrm>
          <a:noFill/>
        </p:spPr>
        <p:txBody>
          <a:bodyPr/>
          <a:lstStyle/>
          <a:p>
            <a:r>
              <a:rPr lang="en-US" sz="4000" dirty="0"/>
              <a:t>Concept of Operations – Phase 2c (OR)</a:t>
            </a:r>
          </a:p>
        </p:txBody>
      </p:sp>
      <p:sp>
        <p:nvSpPr>
          <p:cNvPr id="3" name="Slide Number Placeholder 2">
            <a:extLst>
              <a:ext uri="{FF2B5EF4-FFF2-40B4-BE49-F238E27FC236}">
                <a16:creationId xmlns:a16="http://schemas.microsoft.com/office/drawing/2014/main" id="{EF345731-BCA8-4C5B-B920-CB9F548C4FB3}"/>
              </a:ext>
            </a:extLst>
          </p:cNvPr>
          <p:cNvSpPr>
            <a:spLocks noGrp="1"/>
          </p:cNvSpPr>
          <p:nvPr>
            <p:ph type="sldNum" sz="quarter" idx="11"/>
          </p:nvPr>
        </p:nvSpPr>
        <p:spPr/>
        <p:txBody>
          <a:bodyPr/>
          <a:lstStyle/>
          <a:p>
            <a:pPr>
              <a:defRPr/>
            </a:pPr>
            <a:fld id="{6062779F-DD4E-42C2-8D5B-63BAE7FEF3DA}" type="slidenum">
              <a:rPr lang="en-US" smtClean="0"/>
              <a:pPr>
                <a:defRPr/>
              </a:pPr>
              <a:t>31</a:t>
            </a:fld>
            <a:endParaRPr lang="en-US" dirty="0"/>
          </a:p>
        </p:txBody>
      </p:sp>
      <p:sp>
        <p:nvSpPr>
          <p:cNvPr id="5" name="Footer Placeholder 4">
            <a:extLst>
              <a:ext uri="{FF2B5EF4-FFF2-40B4-BE49-F238E27FC236}">
                <a16:creationId xmlns:a16="http://schemas.microsoft.com/office/drawing/2014/main" id="{293576DC-6212-49FB-AAE1-D96B22A84C16}"/>
              </a:ext>
            </a:extLst>
          </p:cNvPr>
          <p:cNvSpPr>
            <a:spLocks noGrp="1"/>
          </p:cNvSpPr>
          <p:nvPr>
            <p:ph type="ftr" sz="quarter" idx="3"/>
          </p:nvPr>
        </p:nvSpPr>
        <p:spPr/>
        <p:txBody>
          <a:bodyPr/>
          <a:lstStyle/>
          <a:p>
            <a:r>
              <a:rPr lang="en-US"/>
              <a:t>CSZ Final Plan Approval Brief     January 25, 2022</a:t>
            </a:r>
            <a:endParaRPr lang="en-US" dirty="0"/>
          </a:p>
        </p:txBody>
      </p:sp>
      <p:pic>
        <p:nvPicPr>
          <p:cNvPr id="9" name="Picture 8" descr="Diagram&#10;&#10;Description automatically generated">
            <a:extLst>
              <a:ext uri="{FF2B5EF4-FFF2-40B4-BE49-F238E27FC236}">
                <a16:creationId xmlns:a16="http://schemas.microsoft.com/office/drawing/2014/main" id="{4F059A6C-DB2C-432A-892C-C296F0633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5277"/>
            <a:ext cx="11585448" cy="5792724"/>
          </a:xfrm>
          <a:prstGeom prst="rect">
            <a:avLst/>
          </a:prstGeom>
        </p:spPr>
      </p:pic>
      <p:pic>
        <p:nvPicPr>
          <p:cNvPr id="4" name="Picture 3">
            <a:extLst>
              <a:ext uri="{FF2B5EF4-FFF2-40B4-BE49-F238E27FC236}">
                <a16:creationId xmlns:a16="http://schemas.microsoft.com/office/drawing/2014/main" id="{78031185-9669-4D98-911F-D04C6CC73C92}"/>
              </a:ext>
            </a:extLst>
          </p:cNvPr>
          <p:cNvPicPr>
            <a:picLocks noChangeAspect="1"/>
          </p:cNvPicPr>
          <p:nvPr/>
        </p:nvPicPr>
        <p:blipFill>
          <a:blip r:embed="rId4"/>
          <a:stretch>
            <a:fillRect/>
          </a:stretch>
        </p:blipFill>
        <p:spPr>
          <a:xfrm>
            <a:off x="2551355" y="1177444"/>
            <a:ext cx="4182821" cy="223885"/>
          </a:xfrm>
          <a:prstGeom prst="rect">
            <a:avLst/>
          </a:prstGeom>
        </p:spPr>
      </p:pic>
    </p:spTree>
    <p:extLst>
      <p:ext uri="{BB962C8B-B14F-4D97-AF65-F5344CB8AC3E}">
        <p14:creationId xmlns:p14="http://schemas.microsoft.com/office/powerpoint/2010/main" val="3616170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5044771" y="872634"/>
            <a:ext cx="1295400" cy="369332"/>
          </a:xfrm>
          <a:prstGeom prst="rect">
            <a:avLst/>
          </a:prstGeom>
          <a:noFill/>
        </p:spPr>
        <p:txBody>
          <a:bodyPr wrap="square" rtlCol="0">
            <a:noAutofit/>
          </a:bodyPr>
          <a:lstStyle/>
          <a:p>
            <a:pPr eaLnBrk="1" fontAlgn="auto" hangingPunct="1">
              <a:spcBef>
                <a:spcPts val="0"/>
              </a:spcBef>
              <a:spcAft>
                <a:spcPts val="0"/>
              </a:spcAft>
            </a:pPr>
            <a:r>
              <a:rPr lang="en-US" sz="1800" dirty="0">
                <a:solidFill>
                  <a:prstClr val="black"/>
                </a:solidFill>
                <a:latin typeface="Calibri"/>
              </a:rPr>
              <a:t>I-5/Inland</a:t>
            </a:r>
          </a:p>
        </p:txBody>
      </p:sp>
      <p:sp>
        <p:nvSpPr>
          <p:cNvPr id="37" name="TextBox 36"/>
          <p:cNvSpPr txBox="1"/>
          <p:nvPr/>
        </p:nvSpPr>
        <p:spPr>
          <a:xfrm>
            <a:off x="1421260" y="880104"/>
            <a:ext cx="1330704" cy="408851"/>
          </a:xfrm>
          <a:prstGeom prst="rect">
            <a:avLst/>
          </a:prstGeom>
          <a:noFill/>
        </p:spPr>
        <p:txBody>
          <a:bodyPr wrap="square" rtlCol="0">
            <a:noAutofit/>
          </a:bodyPr>
          <a:lstStyle/>
          <a:p>
            <a:pPr eaLnBrk="1" fontAlgn="auto" hangingPunct="1">
              <a:spcBef>
                <a:spcPts val="0"/>
              </a:spcBef>
              <a:spcAft>
                <a:spcPts val="0"/>
              </a:spcAft>
            </a:pPr>
            <a:r>
              <a:rPr lang="en-US" sz="1800" dirty="0">
                <a:solidFill>
                  <a:prstClr val="black"/>
                </a:solidFill>
                <a:latin typeface="Calibri"/>
              </a:rPr>
              <a:t>Coastal</a:t>
            </a:r>
          </a:p>
        </p:txBody>
      </p:sp>
      <p:cxnSp>
        <p:nvCxnSpPr>
          <p:cNvPr id="93" name="Straight Connector 92"/>
          <p:cNvCxnSpPr/>
          <p:nvPr/>
        </p:nvCxnSpPr>
        <p:spPr>
          <a:xfrm>
            <a:off x="3517916" y="743092"/>
            <a:ext cx="0" cy="5852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796971" y="851869"/>
            <a:ext cx="0" cy="5852160"/>
          </a:xfrm>
          <a:prstGeom prst="line">
            <a:avLst/>
          </a:prstGeom>
        </p:spPr>
        <p:style>
          <a:lnRef idx="1">
            <a:schemeClr val="accent1"/>
          </a:lnRef>
          <a:fillRef idx="0">
            <a:schemeClr val="accent1"/>
          </a:fillRef>
          <a:effectRef idx="0">
            <a:schemeClr val="accent1"/>
          </a:effectRef>
          <a:fontRef idx="minor">
            <a:schemeClr val="tx1"/>
          </a:fontRef>
        </p:style>
      </p:cxnSp>
      <p:sp>
        <p:nvSpPr>
          <p:cNvPr id="175" name="TextBox 174"/>
          <p:cNvSpPr txBox="1"/>
          <p:nvPr/>
        </p:nvSpPr>
        <p:spPr>
          <a:xfrm>
            <a:off x="8862813" y="915906"/>
            <a:ext cx="2362200" cy="369332"/>
          </a:xfrm>
          <a:prstGeom prst="rect">
            <a:avLst/>
          </a:prstGeom>
          <a:noFill/>
        </p:spPr>
        <p:txBody>
          <a:bodyPr wrap="square" rtlCol="0">
            <a:noAutofit/>
          </a:bodyPr>
          <a:lstStyle/>
          <a:p>
            <a:pPr eaLnBrk="1" fontAlgn="auto" hangingPunct="1">
              <a:spcBef>
                <a:spcPts val="0"/>
              </a:spcBef>
              <a:spcAft>
                <a:spcPts val="0"/>
              </a:spcAft>
            </a:pPr>
            <a:r>
              <a:rPr lang="en-US" sz="1800" dirty="0">
                <a:solidFill>
                  <a:prstClr val="black"/>
                </a:solidFill>
                <a:latin typeface="Calibri"/>
              </a:rPr>
              <a:t>East of the Cascades</a:t>
            </a:r>
          </a:p>
        </p:txBody>
      </p:sp>
      <p:cxnSp>
        <p:nvCxnSpPr>
          <p:cNvPr id="377" name="Straight Connector 376"/>
          <p:cNvCxnSpPr/>
          <p:nvPr/>
        </p:nvCxnSpPr>
        <p:spPr>
          <a:xfrm rot="16200000">
            <a:off x="5253901" y="1377577"/>
            <a:ext cx="0" cy="13350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78" name="TextBox 377"/>
          <p:cNvSpPr txBox="1"/>
          <p:nvPr/>
        </p:nvSpPr>
        <p:spPr>
          <a:xfrm>
            <a:off x="5195906" y="2127598"/>
            <a:ext cx="904679" cy="369332"/>
          </a:xfrm>
          <a:prstGeom prst="rect">
            <a:avLst/>
          </a:prstGeom>
          <a:noFill/>
        </p:spPr>
        <p:txBody>
          <a:bodyPr wrap="square" rtlCol="0">
            <a:noAutofit/>
          </a:bodyPr>
          <a:lstStyle/>
          <a:p>
            <a:pPr eaLnBrk="1" fontAlgn="auto" hangingPunct="1">
              <a:spcBef>
                <a:spcPts val="0"/>
              </a:spcBef>
              <a:spcAft>
                <a:spcPts val="0"/>
              </a:spcAft>
            </a:pPr>
            <a:endParaRPr lang="en-US" sz="900" b="1" dirty="0">
              <a:solidFill>
                <a:prstClr val="white"/>
              </a:solidFill>
              <a:latin typeface="Calibri"/>
            </a:endParaRPr>
          </a:p>
        </p:txBody>
      </p:sp>
      <p:sp>
        <p:nvSpPr>
          <p:cNvPr id="139" name="Title 1">
            <a:extLst>
              <a:ext uri="{FF2B5EF4-FFF2-40B4-BE49-F238E27FC236}">
                <a16:creationId xmlns:a16="http://schemas.microsoft.com/office/drawing/2014/main" id="{694EBB24-8A70-4810-A969-FC532D789697}"/>
              </a:ext>
            </a:extLst>
          </p:cNvPr>
          <p:cNvSpPr txBox="1">
            <a:spLocks/>
          </p:cNvSpPr>
          <p:nvPr/>
        </p:nvSpPr>
        <p:spPr>
          <a:xfrm>
            <a:off x="297180" y="125731"/>
            <a:ext cx="12188952" cy="802639"/>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200" dirty="0">
                <a:solidFill>
                  <a:srgbClr val="002F80"/>
                </a:solidFill>
                <a:latin typeface="Times New Roman" panose="02020603050405020304" pitchFamily="18" charset="0"/>
                <a:cs typeface="Times New Roman" panose="02020603050405020304" pitchFamily="18" charset="0"/>
              </a:rPr>
              <a:t>Concept of Support Phase 2a</a:t>
            </a:r>
          </a:p>
        </p:txBody>
      </p:sp>
      <p:cxnSp>
        <p:nvCxnSpPr>
          <p:cNvPr id="146" name="Straight Connector 145">
            <a:extLst>
              <a:ext uri="{FF2B5EF4-FFF2-40B4-BE49-F238E27FC236}">
                <a16:creationId xmlns:a16="http://schemas.microsoft.com/office/drawing/2014/main" id="{3F3AA6D1-90B7-462C-8FB3-E6875A27B433}"/>
              </a:ext>
            </a:extLst>
          </p:cNvPr>
          <p:cNvCxnSpPr>
            <a:cxnSpLocks/>
          </p:cNvCxnSpPr>
          <p:nvPr/>
        </p:nvCxnSpPr>
        <p:spPr>
          <a:xfrm flipH="1" flipV="1">
            <a:off x="9167151" y="2106978"/>
            <a:ext cx="764101" cy="47423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0DBF8378-16EB-463B-9883-B5911F4590FD}"/>
              </a:ext>
            </a:extLst>
          </p:cNvPr>
          <p:cNvCxnSpPr>
            <a:cxnSpLocks/>
          </p:cNvCxnSpPr>
          <p:nvPr/>
        </p:nvCxnSpPr>
        <p:spPr>
          <a:xfrm>
            <a:off x="1359171" y="1979517"/>
            <a:ext cx="1056799" cy="503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37E984A6-DC75-453B-A9B8-D5EA889A4270}"/>
              </a:ext>
            </a:extLst>
          </p:cNvPr>
          <p:cNvGrpSpPr/>
          <p:nvPr/>
        </p:nvGrpSpPr>
        <p:grpSpPr>
          <a:xfrm>
            <a:off x="7946326" y="4951573"/>
            <a:ext cx="977053" cy="552047"/>
            <a:chOff x="7207383" y="1221201"/>
            <a:chExt cx="977053" cy="552047"/>
          </a:xfrm>
        </p:grpSpPr>
        <p:sp>
          <p:nvSpPr>
            <p:cNvPr id="158" name="Rounded Rectangle 365">
              <a:extLst>
                <a:ext uri="{FF2B5EF4-FFF2-40B4-BE49-F238E27FC236}">
                  <a16:creationId xmlns:a16="http://schemas.microsoft.com/office/drawing/2014/main" id="{0BC96B53-3BAF-4A52-A895-83AAB60EC09B}"/>
                </a:ext>
              </a:extLst>
            </p:cNvPr>
            <p:cNvSpPr/>
            <p:nvPr/>
          </p:nvSpPr>
          <p:spPr>
            <a:xfrm>
              <a:off x="7207383" y="1221201"/>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100" dirty="0">
                <a:solidFill>
                  <a:prstClr val="white"/>
                </a:solidFill>
                <a:latin typeface="Calibri"/>
              </a:endParaRPr>
            </a:p>
          </p:txBody>
        </p:sp>
        <p:sp>
          <p:nvSpPr>
            <p:cNvPr id="159" name="TextBox 158">
              <a:extLst>
                <a:ext uri="{FF2B5EF4-FFF2-40B4-BE49-F238E27FC236}">
                  <a16:creationId xmlns:a16="http://schemas.microsoft.com/office/drawing/2014/main" id="{148A3642-21A0-420A-9FBE-27DA71502AED}"/>
                </a:ext>
              </a:extLst>
            </p:cNvPr>
            <p:cNvSpPr txBox="1"/>
            <p:nvPr/>
          </p:nvSpPr>
          <p:spPr>
            <a:xfrm>
              <a:off x="7316495" y="1366882"/>
              <a:ext cx="760659" cy="289880"/>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IOF-WA</a:t>
              </a:r>
            </a:p>
            <a:p>
              <a:pPr algn="ctr" eaLnBrk="1" fontAlgn="auto" hangingPunct="1">
                <a:spcBef>
                  <a:spcPts val="0"/>
                </a:spcBef>
                <a:spcAft>
                  <a:spcPts val="0"/>
                </a:spcAft>
              </a:pPr>
              <a:endParaRPr lang="en-US" sz="1100" b="1" dirty="0">
                <a:solidFill>
                  <a:prstClr val="black"/>
                </a:solidFill>
                <a:latin typeface="Calibri"/>
              </a:endParaRPr>
            </a:p>
          </p:txBody>
        </p:sp>
      </p:grpSp>
      <p:grpSp>
        <p:nvGrpSpPr>
          <p:cNvPr id="43" name="Group 42">
            <a:extLst>
              <a:ext uri="{FF2B5EF4-FFF2-40B4-BE49-F238E27FC236}">
                <a16:creationId xmlns:a16="http://schemas.microsoft.com/office/drawing/2014/main" id="{2112D30E-D855-43F9-838A-DDBE88EC7FE1}"/>
              </a:ext>
            </a:extLst>
          </p:cNvPr>
          <p:cNvGrpSpPr/>
          <p:nvPr/>
        </p:nvGrpSpPr>
        <p:grpSpPr>
          <a:xfrm>
            <a:off x="9015931" y="4949345"/>
            <a:ext cx="977053" cy="552047"/>
            <a:chOff x="7240480" y="2357341"/>
            <a:chExt cx="977053" cy="552047"/>
          </a:xfrm>
        </p:grpSpPr>
        <p:sp>
          <p:nvSpPr>
            <p:cNvPr id="160" name="Rounded Rectangle 365">
              <a:extLst>
                <a:ext uri="{FF2B5EF4-FFF2-40B4-BE49-F238E27FC236}">
                  <a16:creationId xmlns:a16="http://schemas.microsoft.com/office/drawing/2014/main" id="{C09CF6F8-B9CF-4300-9CBE-00B675A0E3B6}"/>
                </a:ext>
              </a:extLst>
            </p:cNvPr>
            <p:cNvSpPr/>
            <p:nvPr/>
          </p:nvSpPr>
          <p:spPr>
            <a:xfrm>
              <a:off x="7240480" y="2357341"/>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100" dirty="0">
                <a:solidFill>
                  <a:prstClr val="white"/>
                </a:solidFill>
                <a:latin typeface="Calibri"/>
              </a:endParaRPr>
            </a:p>
          </p:txBody>
        </p:sp>
        <p:sp>
          <p:nvSpPr>
            <p:cNvPr id="161" name="TextBox 160">
              <a:extLst>
                <a:ext uri="{FF2B5EF4-FFF2-40B4-BE49-F238E27FC236}">
                  <a16:creationId xmlns:a16="http://schemas.microsoft.com/office/drawing/2014/main" id="{4A4F9D5F-B281-444B-9EE3-C52EA0361327}"/>
                </a:ext>
              </a:extLst>
            </p:cNvPr>
            <p:cNvSpPr txBox="1"/>
            <p:nvPr/>
          </p:nvSpPr>
          <p:spPr>
            <a:xfrm>
              <a:off x="7342399" y="2498238"/>
              <a:ext cx="864248" cy="310850"/>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ISB/APOD</a:t>
              </a:r>
            </a:p>
            <a:p>
              <a:pPr algn="ctr" eaLnBrk="1" fontAlgn="auto" hangingPunct="1">
                <a:spcBef>
                  <a:spcPts val="0"/>
                </a:spcBef>
                <a:spcAft>
                  <a:spcPts val="0"/>
                </a:spcAft>
              </a:pPr>
              <a:endParaRPr lang="en-US" sz="1100" b="1" dirty="0">
                <a:solidFill>
                  <a:prstClr val="black"/>
                </a:solidFill>
                <a:latin typeface="Calibri"/>
              </a:endParaRPr>
            </a:p>
          </p:txBody>
        </p:sp>
      </p:grpSp>
      <p:grpSp>
        <p:nvGrpSpPr>
          <p:cNvPr id="41" name="Group 40">
            <a:extLst>
              <a:ext uri="{FF2B5EF4-FFF2-40B4-BE49-F238E27FC236}">
                <a16:creationId xmlns:a16="http://schemas.microsoft.com/office/drawing/2014/main" id="{0EF1D2BC-537D-456A-A7B1-A65A571F5E95}"/>
              </a:ext>
            </a:extLst>
          </p:cNvPr>
          <p:cNvGrpSpPr/>
          <p:nvPr/>
        </p:nvGrpSpPr>
        <p:grpSpPr>
          <a:xfrm>
            <a:off x="10066972" y="4945206"/>
            <a:ext cx="977053" cy="552047"/>
            <a:chOff x="10090472" y="1213800"/>
            <a:chExt cx="977053" cy="552047"/>
          </a:xfrm>
        </p:grpSpPr>
        <p:sp>
          <p:nvSpPr>
            <p:cNvPr id="162" name="Rounded Rectangle 365">
              <a:extLst>
                <a:ext uri="{FF2B5EF4-FFF2-40B4-BE49-F238E27FC236}">
                  <a16:creationId xmlns:a16="http://schemas.microsoft.com/office/drawing/2014/main" id="{CC321A99-2337-44D3-A775-804FE2D7CAD1}"/>
                </a:ext>
              </a:extLst>
            </p:cNvPr>
            <p:cNvSpPr/>
            <p:nvPr/>
          </p:nvSpPr>
          <p:spPr>
            <a:xfrm>
              <a:off x="10090472" y="1213800"/>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100" dirty="0">
                <a:solidFill>
                  <a:prstClr val="white"/>
                </a:solidFill>
                <a:latin typeface="Calibri"/>
              </a:endParaRPr>
            </a:p>
          </p:txBody>
        </p:sp>
        <p:sp>
          <p:nvSpPr>
            <p:cNvPr id="163" name="TextBox 162">
              <a:extLst>
                <a:ext uri="{FF2B5EF4-FFF2-40B4-BE49-F238E27FC236}">
                  <a16:creationId xmlns:a16="http://schemas.microsoft.com/office/drawing/2014/main" id="{1A7EFA39-23BD-48DC-AFBD-1A5636B9AA2A}"/>
                </a:ext>
              </a:extLst>
            </p:cNvPr>
            <p:cNvSpPr txBox="1"/>
            <p:nvPr/>
          </p:nvSpPr>
          <p:spPr>
            <a:xfrm>
              <a:off x="10137818" y="1268390"/>
              <a:ext cx="893930" cy="469487"/>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Responder Lodging</a:t>
              </a:r>
            </a:p>
            <a:p>
              <a:pPr algn="ctr" eaLnBrk="1" fontAlgn="auto" hangingPunct="1">
                <a:spcBef>
                  <a:spcPts val="0"/>
                </a:spcBef>
                <a:spcAft>
                  <a:spcPts val="0"/>
                </a:spcAft>
              </a:pPr>
              <a:endParaRPr lang="en-US" sz="1100" b="1" dirty="0">
                <a:solidFill>
                  <a:prstClr val="black"/>
                </a:solidFill>
                <a:latin typeface="Calibri"/>
              </a:endParaRPr>
            </a:p>
          </p:txBody>
        </p:sp>
      </p:grpSp>
      <p:grpSp>
        <p:nvGrpSpPr>
          <p:cNvPr id="40" name="Group 39">
            <a:extLst>
              <a:ext uri="{FF2B5EF4-FFF2-40B4-BE49-F238E27FC236}">
                <a16:creationId xmlns:a16="http://schemas.microsoft.com/office/drawing/2014/main" id="{80C422A3-252D-472B-8DB2-6687A9FB01E9}"/>
              </a:ext>
            </a:extLst>
          </p:cNvPr>
          <p:cNvGrpSpPr/>
          <p:nvPr/>
        </p:nvGrpSpPr>
        <p:grpSpPr>
          <a:xfrm>
            <a:off x="11117432" y="4938458"/>
            <a:ext cx="977053" cy="552047"/>
            <a:chOff x="11166511" y="3590050"/>
            <a:chExt cx="977053" cy="552047"/>
          </a:xfrm>
        </p:grpSpPr>
        <p:sp>
          <p:nvSpPr>
            <p:cNvPr id="164" name="Rounded Rectangle 365">
              <a:extLst>
                <a:ext uri="{FF2B5EF4-FFF2-40B4-BE49-F238E27FC236}">
                  <a16:creationId xmlns:a16="http://schemas.microsoft.com/office/drawing/2014/main" id="{3429A41A-FB76-4DFA-9263-80C240FA164E}"/>
                </a:ext>
              </a:extLst>
            </p:cNvPr>
            <p:cNvSpPr/>
            <p:nvPr/>
          </p:nvSpPr>
          <p:spPr>
            <a:xfrm>
              <a:off x="11166511" y="3590050"/>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100" dirty="0">
                <a:solidFill>
                  <a:prstClr val="white"/>
                </a:solidFill>
                <a:latin typeface="Calibri"/>
              </a:endParaRPr>
            </a:p>
          </p:txBody>
        </p:sp>
        <p:sp>
          <p:nvSpPr>
            <p:cNvPr id="165" name="TextBox 164">
              <a:extLst>
                <a:ext uri="{FF2B5EF4-FFF2-40B4-BE49-F238E27FC236}">
                  <a16:creationId xmlns:a16="http://schemas.microsoft.com/office/drawing/2014/main" id="{E84DDA33-B5C4-4F63-8820-EBAFF06F8430}"/>
                </a:ext>
              </a:extLst>
            </p:cNvPr>
            <p:cNvSpPr txBox="1"/>
            <p:nvPr/>
          </p:nvSpPr>
          <p:spPr>
            <a:xfrm>
              <a:off x="11283207" y="3643859"/>
              <a:ext cx="727021" cy="284463"/>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Fuel Support</a:t>
              </a:r>
            </a:p>
            <a:p>
              <a:pPr algn="ctr" eaLnBrk="1" fontAlgn="auto" hangingPunct="1">
                <a:spcBef>
                  <a:spcPts val="0"/>
                </a:spcBef>
                <a:spcAft>
                  <a:spcPts val="0"/>
                </a:spcAft>
              </a:pPr>
              <a:endParaRPr lang="en-US" sz="1100" b="1" dirty="0">
                <a:solidFill>
                  <a:prstClr val="black"/>
                </a:solidFill>
                <a:latin typeface="Calibri"/>
              </a:endParaRPr>
            </a:p>
          </p:txBody>
        </p:sp>
      </p:grpSp>
      <p:graphicFrame>
        <p:nvGraphicFramePr>
          <p:cNvPr id="39" name="Table 39">
            <a:extLst>
              <a:ext uri="{FF2B5EF4-FFF2-40B4-BE49-F238E27FC236}">
                <a16:creationId xmlns:a16="http://schemas.microsoft.com/office/drawing/2014/main" id="{360100A9-8CE9-4DD6-B714-877FF2ECA04F}"/>
              </a:ext>
            </a:extLst>
          </p:cNvPr>
          <p:cNvGraphicFramePr>
            <a:graphicFrameLocks noGrp="1"/>
          </p:cNvGraphicFramePr>
          <p:nvPr>
            <p:extLst>
              <p:ext uri="{D42A27DB-BD31-4B8C-83A1-F6EECF244321}">
                <p14:modId xmlns:p14="http://schemas.microsoft.com/office/powerpoint/2010/main" val="4141669765"/>
              </p:ext>
            </p:extLst>
          </p:nvPr>
        </p:nvGraphicFramePr>
        <p:xfrm>
          <a:off x="383472" y="1326531"/>
          <a:ext cx="2876725" cy="2319775"/>
        </p:xfrm>
        <a:graphic>
          <a:graphicData uri="http://schemas.openxmlformats.org/drawingml/2006/table">
            <a:tbl>
              <a:tblPr firstRow="1" bandRow="1">
                <a:tableStyleId>{5C22544A-7EE6-4342-B048-85BDC9FD1C3A}</a:tableStyleId>
              </a:tblPr>
              <a:tblGrid>
                <a:gridCol w="2876725">
                  <a:extLst>
                    <a:ext uri="{9D8B030D-6E8A-4147-A177-3AD203B41FA5}">
                      <a16:colId xmlns:a16="http://schemas.microsoft.com/office/drawing/2014/main" val="2700718584"/>
                    </a:ext>
                  </a:extLst>
                </a:gridCol>
              </a:tblGrid>
              <a:tr h="308095">
                <a:tc>
                  <a:txBody>
                    <a:bodyPr/>
                    <a:lstStyle/>
                    <a:p>
                      <a:pPr algn="ctr"/>
                      <a:r>
                        <a:rPr lang="en-US" sz="1300" dirty="0"/>
                        <a:t>Lines of Effort</a:t>
                      </a:r>
                    </a:p>
                  </a:txBody>
                  <a:tcPr/>
                </a:tc>
                <a:extLst>
                  <a:ext uri="{0D108BD9-81ED-4DB2-BD59-A6C34878D82A}">
                    <a16:rowId xmlns:a16="http://schemas.microsoft.com/office/drawing/2014/main" val="731236160"/>
                  </a:ext>
                </a:extLst>
              </a:tr>
              <a:tr h="1209040">
                <a:tc>
                  <a:txBody>
                    <a:bodyPr/>
                    <a:lstStyle/>
                    <a:p>
                      <a:r>
                        <a:rPr lang="en-US" sz="1500" b="1" dirty="0">
                          <a:solidFill>
                            <a:srgbClr val="333333"/>
                          </a:solidFill>
                        </a:rPr>
                        <a:t>Enabling:</a:t>
                      </a:r>
                    </a:p>
                    <a:p>
                      <a:r>
                        <a:rPr lang="en-US" sz="1500" dirty="0">
                          <a:solidFill>
                            <a:srgbClr val="333333"/>
                          </a:solidFill>
                        </a:rPr>
                        <a:t>Damage Assessment</a:t>
                      </a:r>
                    </a:p>
                    <a:p>
                      <a:r>
                        <a:rPr lang="en-US" sz="1500" dirty="0">
                          <a:solidFill>
                            <a:srgbClr val="333333"/>
                          </a:solidFill>
                        </a:rPr>
                        <a:t>Airfield Opening</a:t>
                      </a:r>
                    </a:p>
                    <a:p>
                      <a:r>
                        <a:rPr lang="en-US" sz="1500" dirty="0">
                          <a:solidFill>
                            <a:srgbClr val="333333"/>
                          </a:solidFill>
                        </a:rPr>
                        <a:t>Operational Communications</a:t>
                      </a:r>
                    </a:p>
                    <a:p>
                      <a:r>
                        <a:rPr lang="en-US" sz="1500" dirty="0">
                          <a:solidFill>
                            <a:srgbClr val="333333"/>
                          </a:solidFill>
                        </a:rPr>
                        <a:t>Private Sector Coordination</a:t>
                      </a:r>
                    </a:p>
                  </a:txBody>
                  <a:tcPr/>
                </a:tc>
                <a:extLst>
                  <a:ext uri="{0D108BD9-81ED-4DB2-BD59-A6C34878D82A}">
                    <a16:rowId xmlns:a16="http://schemas.microsoft.com/office/drawing/2014/main" val="1679117800"/>
                  </a:ext>
                </a:extLst>
              </a:tr>
              <a:tr h="762000">
                <a:tc>
                  <a:txBody>
                    <a:bodyPr/>
                    <a:lstStyle/>
                    <a:p>
                      <a:r>
                        <a:rPr lang="en-US" sz="1500" b="1" dirty="0"/>
                        <a:t>Lifesaving:</a:t>
                      </a:r>
                    </a:p>
                    <a:p>
                      <a:r>
                        <a:rPr lang="en-US" sz="1500" dirty="0"/>
                        <a:t>SAR (rotary)</a:t>
                      </a:r>
                    </a:p>
                    <a:p>
                      <a:r>
                        <a:rPr lang="en-US" sz="1500" dirty="0"/>
                        <a:t>Evacuation (survivor/medical)</a:t>
                      </a:r>
                    </a:p>
                  </a:txBody>
                  <a:tcPr/>
                </a:tc>
                <a:extLst>
                  <a:ext uri="{0D108BD9-81ED-4DB2-BD59-A6C34878D82A}">
                    <a16:rowId xmlns:a16="http://schemas.microsoft.com/office/drawing/2014/main" val="437699579"/>
                  </a:ext>
                </a:extLst>
              </a:tr>
            </a:tbl>
          </a:graphicData>
        </a:graphic>
      </p:graphicFrame>
      <p:graphicFrame>
        <p:nvGraphicFramePr>
          <p:cNvPr id="177" name="Table 39">
            <a:extLst>
              <a:ext uri="{FF2B5EF4-FFF2-40B4-BE49-F238E27FC236}">
                <a16:creationId xmlns:a16="http://schemas.microsoft.com/office/drawing/2014/main" id="{BC64F74F-CDCA-4F00-923C-131406328324}"/>
              </a:ext>
            </a:extLst>
          </p:cNvPr>
          <p:cNvGraphicFramePr>
            <a:graphicFrameLocks noGrp="1"/>
          </p:cNvGraphicFramePr>
          <p:nvPr>
            <p:extLst>
              <p:ext uri="{D42A27DB-BD31-4B8C-83A1-F6EECF244321}">
                <p14:modId xmlns:p14="http://schemas.microsoft.com/office/powerpoint/2010/main" val="1610574242"/>
              </p:ext>
            </p:extLst>
          </p:nvPr>
        </p:nvGraphicFramePr>
        <p:xfrm>
          <a:off x="4159108" y="1343225"/>
          <a:ext cx="2876725" cy="3223260"/>
        </p:xfrm>
        <a:graphic>
          <a:graphicData uri="http://schemas.openxmlformats.org/drawingml/2006/table">
            <a:tbl>
              <a:tblPr firstRow="1" bandRow="1">
                <a:tableStyleId>{5C22544A-7EE6-4342-B048-85BDC9FD1C3A}</a:tableStyleId>
              </a:tblPr>
              <a:tblGrid>
                <a:gridCol w="2876725">
                  <a:extLst>
                    <a:ext uri="{9D8B030D-6E8A-4147-A177-3AD203B41FA5}">
                      <a16:colId xmlns:a16="http://schemas.microsoft.com/office/drawing/2014/main" val="2700718584"/>
                    </a:ext>
                  </a:extLst>
                </a:gridCol>
              </a:tblGrid>
              <a:tr h="297180">
                <a:tc>
                  <a:txBody>
                    <a:bodyPr/>
                    <a:lstStyle/>
                    <a:p>
                      <a:pPr algn="ctr"/>
                      <a:r>
                        <a:rPr lang="en-US" sz="1300" dirty="0"/>
                        <a:t>Lines of Effort</a:t>
                      </a:r>
                    </a:p>
                  </a:txBody>
                  <a:tcPr/>
                </a:tc>
                <a:extLst>
                  <a:ext uri="{0D108BD9-81ED-4DB2-BD59-A6C34878D82A}">
                    <a16:rowId xmlns:a16="http://schemas.microsoft.com/office/drawing/2014/main" val="731236160"/>
                  </a:ext>
                </a:extLst>
              </a:tr>
              <a:tr h="2103120">
                <a:tc>
                  <a:txBody>
                    <a:bodyPr/>
                    <a:lstStyle/>
                    <a:p>
                      <a:r>
                        <a:rPr lang="en-US" sz="1500" b="1" dirty="0">
                          <a:solidFill>
                            <a:srgbClr val="333333"/>
                          </a:solidFill>
                        </a:rPr>
                        <a:t>Enabling:</a:t>
                      </a:r>
                    </a:p>
                    <a:p>
                      <a:r>
                        <a:rPr lang="en-US" sz="1500" dirty="0">
                          <a:solidFill>
                            <a:srgbClr val="333333"/>
                          </a:solidFill>
                        </a:rPr>
                        <a:t>Damage Assessment (inspection)</a:t>
                      </a:r>
                    </a:p>
                    <a:p>
                      <a:r>
                        <a:rPr lang="en-US" sz="1500" dirty="0">
                          <a:solidFill>
                            <a:srgbClr val="333333"/>
                          </a:solidFill>
                        </a:rPr>
                        <a:t>Airfield Opening</a:t>
                      </a:r>
                    </a:p>
                    <a:p>
                      <a:r>
                        <a:rPr lang="en-US" sz="1500" dirty="0">
                          <a:solidFill>
                            <a:srgbClr val="333333"/>
                          </a:solidFill>
                        </a:rPr>
                        <a:t>Operational Communications</a:t>
                      </a:r>
                    </a:p>
                    <a:p>
                      <a:r>
                        <a:rPr lang="en-US" sz="1500" dirty="0">
                          <a:solidFill>
                            <a:srgbClr val="333333"/>
                          </a:solidFill>
                        </a:rPr>
                        <a:t>Emergency Route Clearance</a:t>
                      </a:r>
                    </a:p>
                    <a:p>
                      <a:r>
                        <a:rPr lang="en-US" sz="1500" dirty="0">
                          <a:solidFill>
                            <a:srgbClr val="333333"/>
                          </a:solidFill>
                        </a:rPr>
                        <a:t>Resource Staging</a:t>
                      </a:r>
                    </a:p>
                    <a:p>
                      <a:r>
                        <a:rPr lang="en-US" sz="1500" dirty="0">
                          <a:solidFill>
                            <a:srgbClr val="333333"/>
                          </a:solidFill>
                        </a:rPr>
                        <a:t>Responder Security</a:t>
                      </a:r>
                    </a:p>
                    <a:p>
                      <a:r>
                        <a:rPr lang="en-US" sz="1500" dirty="0">
                          <a:solidFill>
                            <a:srgbClr val="333333"/>
                          </a:solidFill>
                        </a:rPr>
                        <a:t>Public Information and Warning</a:t>
                      </a:r>
                    </a:p>
                    <a:p>
                      <a:r>
                        <a:rPr lang="en-US" sz="1500" dirty="0">
                          <a:solidFill>
                            <a:srgbClr val="333333"/>
                          </a:solidFill>
                        </a:rPr>
                        <a:t>Private Sector Coordination</a:t>
                      </a:r>
                    </a:p>
                  </a:txBody>
                  <a:tcPr/>
                </a:tc>
                <a:extLst>
                  <a:ext uri="{0D108BD9-81ED-4DB2-BD59-A6C34878D82A}">
                    <a16:rowId xmlns:a16="http://schemas.microsoft.com/office/drawing/2014/main" val="1679117800"/>
                  </a:ext>
                </a:extLst>
              </a:tr>
              <a:tr h="762000">
                <a:tc>
                  <a:txBody>
                    <a:bodyPr/>
                    <a:lstStyle/>
                    <a:p>
                      <a:r>
                        <a:rPr lang="en-US" sz="1500" b="1" dirty="0"/>
                        <a:t>Lifesaving:</a:t>
                      </a:r>
                    </a:p>
                    <a:p>
                      <a:r>
                        <a:rPr lang="en-US" sz="1500" dirty="0"/>
                        <a:t>SAR (USAR teams)</a:t>
                      </a:r>
                    </a:p>
                    <a:p>
                      <a:r>
                        <a:rPr lang="en-US" sz="1500" dirty="0"/>
                        <a:t>Medical Transportation</a:t>
                      </a:r>
                    </a:p>
                  </a:txBody>
                  <a:tcPr/>
                </a:tc>
                <a:extLst>
                  <a:ext uri="{0D108BD9-81ED-4DB2-BD59-A6C34878D82A}">
                    <a16:rowId xmlns:a16="http://schemas.microsoft.com/office/drawing/2014/main" val="437699579"/>
                  </a:ext>
                </a:extLst>
              </a:tr>
            </a:tbl>
          </a:graphicData>
        </a:graphic>
      </p:graphicFrame>
      <p:graphicFrame>
        <p:nvGraphicFramePr>
          <p:cNvPr id="181" name="Table 39">
            <a:extLst>
              <a:ext uri="{FF2B5EF4-FFF2-40B4-BE49-F238E27FC236}">
                <a16:creationId xmlns:a16="http://schemas.microsoft.com/office/drawing/2014/main" id="{09578465-09C4-4499-B5B2-BB010D366B4B}"/>
              </a:ext>
            </a:extLst>
          </p:cNvPr>
          <p:cNvGraphicFramePr>
            <a:graphicFrameLocks noGrp="1"/>
          </p:cNvGraphicFramePr>
          <p:nvPr>
            <p:extLst>
              <p:ext uri="{D42A27DB-BD31-4B8C-83A1-F6EECF244321}">
                <p14:modId xmlns:p14="http://schemas.microsoft.com/office/powerpoint/2010/main" val="4136961110"/>
              </p:ext>
            </p:extLst>
          </p:nvPr>
        </p:nvGraphicFramePr>
        <p:xfrm>
          <a:off x="8492888" y="1295425"/>
          <a:ext cx="2876725" cy="3665233"/>
        </p:xfrm>
        <a:graphic>
          <a:graphicData uri="http://schemas.openxmlformats.org/drawingml/2006/table">
            <a:tbl>
              <a:tblPr firstRow="1" bandRow="1">
                <a:tableStyleId>{5C22544A-7EE6-4342-B048-85BDC9FD1C3A}</a:tableStyleId>
              </a:tblPr>
              <a:tblGrid>
                <a:gridCol w="2876725">
                  <a:extLst>
                    <a:ext uri="{9D8B030D-6E8A-4147-A177-3AD203B41FA5}">
                      <a16:colId xmlns:a16="http://schemas.microsoft.com/office/drawing/2014/main" val="2700718584"/>
                    </a:ext>
                  </a:extLst>
                </a:gridCol>
              </a:tblGrid>
              <a:tr h="342913">
                <a:tc>
                  <a:txBody>
                    <a:bodyPr/>
                    <a:lstStyle/>
                    <a:p>
                      <a:pPr algn="ctr"/>
                      <a:r>
                        <a:rPr lang="en-US" sz="1300" dirty="0"/>
                        <a:t>Lines of Effort</a:t>
                      </a:r>
                    </a:p>
                  </a:txBody>
                  <a:tcPr/>
                </a:tc>
                <a:extLst>
                  <a:ext uri="{0D108BD9-81ED-4DB2-BD59-A6C34878D82A}">
                    <a16:rowId xmlns:a16="http://schemas.microsoft.com/office/drawing/2014/main" val="731236160"/>
                  </a:ext>
                </a:extLst>
              </a:tr>
              <a:tr h="1920240">
                <a:tc>
                  <a:txBody>
                    <a:bodyPr/>
                    <a:lstStyle/>
                    <a:p>
                      <a:r>
                        <a:rPr lang="en-US" sz="1300" b="1" dirty="0">
                          <a:solidFill>
                            <a:srgbClr val="333333"/>
                          </a:solidFill>
                        </a:rPr>
                        <a:t>Enabling:</a:t>
                      </a:r>
                    </a:p>
                    <a:p>
                      <a:r>
                        <a:rPr lang="en-US" sz="1300" dirty="0">
                          <a:solidFill>
                            <a:srgbClr val="333333"/>
                          </a:solidFill>
                        </a:rPr>
                        <a:t>Airfield Opening</a:t>
                      </a:r>
                    </a:p>
                    <a:p>
                      <a:r>
                        <a:rPr lang="en-US" sz="1300" dirty="0">
                          <a:solidFill>
                            <a:srgbClr val="333333"/>
                          </a:solidFill>
                        </a:rPr>
                        <a:t>Operational Communications</a:t>
                      </a:r>
                    </a:p>
                    <a:p>
                      <a:r>
                        <a:rPr lang="en-US" sz="1300" dirty="0">
                          <a:solidFill>
                            <a:srgbClr val="333333"/>
                          </a:solidFill>
                        </a:rPr>
                        <a:t>Emergency Route Clearance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dirty="0"/>
                        <a:t>Temporary Power</a:t>
                      </a:r>
                      <a:endParaRPr lang="en-US" sz="1300" dirty="0">
                        <a:solidFill>
                          <a:srgbClr val="333333"/>
                        </a:solidFill>
                      </a:endParaRPr>
                    </a:p>
                    <a:p>
                      <a:r>
                        <a:rPr lang="en-US" sz="1300" dirty="0">
                          <a:solidFill>
                            <a:srgbClr val="333333"/>
                          </a:solidFill>
                        </a:rPr>
                        <a:t>Resource Staging</a:t>
                      </a:r>
                    </a:p>
                    <a:p>
                      <a:r>
                        <a:rPr lang="en-US" sz="1300" dirty="0">
                          <a:solidFill>
                            <a:srgbClr val="333333"/>
                          </a:solidFill>
                        </a:rPr>
                        <a:t>Responder Security</a:t>
                      </a:r>
                    </a:p>
                    <a:p>
                      <a:r>
                        <a:rPr lang="en-US" sz="1300" dirty="0">
                          <a:solidFill>
                            <a:srgbClr val="333333"/>
                          </a:solidFill>
                        </a:rPr>
                        <a:t>Public Information and Warning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dirty="0"/>
                        <a:t>Private Sector Coordination</a:t>
                      </a:r>
                      <a:endParaRPr lang="en-US" sz="1300" dirty="0"/>
                    </a:p>
                  </a:txBody>
                  <a:tcPr/>
                </a:tc>
                <a:extLst>
                  <a:ext uri="{0D108BD9-81ED-4DB2-BD59-A6C34878D82A}">
                    <a16:rowId xmlns:a16="http://schemas.microsoft.com/office/drawing/2014/main" val="1679117800"/>
                  </a:ext>
                </a:extLst>
              </a:tr>
              <a:tr h="701040">
                <a:tc>
                  <a:txBody>
                    <a:bodyPr/>
                    <a:lstStyle/>
                    <a:p>
                      <a:r>
                        <a:rPr lang="en-US" sz="1300" b="1" dirty="0"/>
                        <a:t>Lifesaving:</a:t>
                      </a:r>
                    </a:p>
                    <a:p>
                      <a:r>
                        <a:rPr lang="en-US" sz="1300" b="0" dirty="0"/>
                        <a:t>SAR</a:t>
                      </a:r>
                    </a:p>
                    <a:p>
                      <a:r>
                        <a:rPr lang="en-US" sz="1300" b="0" dirty="0"/>
                        <a:t>Health Systems Support</a:t>
                      </a:r>
                    </a:p>
                  </a:txBody>
                  <a:tcPr/>
                </a:tc>
                <a:extLst>
                  <a:ext uri="{0D108BD9-81ED-4DB2-BD59-A6C34878D82A}">
                    <a16:rowId xmlns:a16="http://schemas.microsoft.com/office/drawing/2014/main" val="437699579"/>
                  </a:ext>
                </a:extLst>
              </a:tr>
              <a:tr h="701040">
                <a:tc>
                  <a:txBody>
                    <a:bodyPr/>
                    <a:lstStyle/>
                    <a:p>
                      <a:r>
                        <a:rPr lang="en-US" sz="1300" b="1" dirty="0"/>
                        <a:t>Life-Sustaining:</a:t>
                      </a:r>
                    </a:p>
                    <a:p>
                      <a:r>
                        <a:rPr lang="en-US" sz="1300" b="0" dirty="0"/>
                        <a:t>Commodity Distribution</a:t>
                      </a:r>
                    </a:p>
                    <a:p>
                      <a:r>
                        <a:rPr lang="en-US" sz="1300" b="0" dirty="0"/>
                        <a:t>Mass Care</a:t>
                      </a:r>
                    </a:p>
                  </a:txBody>
                  <a:tcPr/>
                </a:tc>
                <a:extLst>
                  <a:ext uri="{0D108BD9-81ED-4DB2-BD59-A6C34878D82A}">
                    <a16:rowId xmlns:a16="http://schemas.microsoft.com/office/drawing/2014/main" val="1240094442"/>
                  </a:ext>
                </a:extLst>
              </a:tr>
            </a:tbl>
          </a:graphicData>
        </a:graphic>
      </p:graphicFrame>
      <p:grpSp>
        <p:nvGrpSpPr>
          <p:cNvPr id="42" name="Group 41">
            <a:extLst>
              <a:ext uri="{FF2B5EF4-FFF2-40B4-BE49-F238E27FC236}">
                <a16:creationId xmlns:a16="http://schemas.microsoft.com/office/drawing/2014/main" id="{609DCA7B-9670-434C-90DA-0A928240CA87}"/>
              </a:ext>
            </a:extLst>
          </p:cNvPr>
          <p:cNvGrpSpPr/>
          <p:nvPr/>
        </p:nvGrpSpPr>
        <p:grpSpPr>
          <a:xfrm>
            <a:off x="351578" y="6057894"/>
            <a:ext cx="11597957" cy="762983"/>
            <a:chOff x="441564" y="4889178"/>
            <a:chExt cx="11375442" cy="762983"/>
          </a:xfrm>
        </p:grpSpPr>
        <p:grpSp>
          <p:nvGrpSpPr>
            <p:cNvPr id="7" name="Group 163"/>
            <p:cNvGrpSpPr/>
            <p:nvPr/>
          </p:nvGrpSpPr>
          <p:grpSpPr>
            <a:xfrm>
              <a:off x="441564" y="5278329"/>
              <a:ext cx="3734481" cy="365760"/>
              <a:chOff x="515158" y="5243365"/>
              <a:chExt cx="3734481" cy="365760"/>
            </a:xfrm>
          </p:grpSpPr>
          <p:sp>
            <p:nvSpPr>
              <p:cNvPr id="172" name="Left Arrow 171"/>
              <p:cNvSpPr/>
              <p:nvPr/>
            </p:nvSpPr>
            <p:spPr>
              <a:xfrm>
                <a:off x="515158" y="5243365"/>
                <a:ext cx="3734481" cy="365760"/>
              </a:xfrm>
              <a:prstGeom prst="leftArrow">
                <a:avLst>
                  <a:gd name="adj1" fmla="val 50000"/>
                  <a:gd name="adj2"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800" dirty="0">
                  <a:solidFill>
                    <a:prstClr val="white"/>
                  </a:solidFill>
                  <a:latin typeface="Calibri"/>
                </a:endParaRPr>
              </a:p>
            </p:txBody>
          </p:sp>
          <p:sp>
            <p:nvSpPr>
              <p:cNvPr id="173" name="Half Frame 172"/>
              <p:cNvSpPr/>
              <p:nvPr/>
            </p:nvSpPr>
            <p:spPr>
              <a:xfrm rot="18900000">
                <a:off x="551735" y="5266224"/>
                <a:ext cx="320040" cy="320040"/>
              </a:xfrm>
              <a:prstGeom prst="halfFrame">
                <a:avLst/>
              </a:prstGeom>
              <a:solidFill>
                <a:srgbClr val="99CCFF"/>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800" dirty="0">
                  <a:solidFill>
                    <a:prstClr val="black"/>
                  </a:solidFill>
                  <a:latin typeface="Calibri"/>
                </a:endParaRPr>
              </a:p>
            </p:txBody>
          </p:sp>
        </p:grpSp>
        <p:sp>
          <p:nvSpPr>
            <p:cNvPr id="200" name="Left Arrow 199"/>
            <p:cNvSpPr/>
            <p:nvPr/>
          </p:nvSpPr>
          <p:spPr>
            <a:xfrm>
              <a:off x="4590418" y="5286401"/>
              <a:ext cx="7168167" cy="365760"/>
            </a:xfrm>
            <a:prstGeom prst="leftArrow">
              <a:avLst>
                <a:gd name="adj1" fmla="val 50000"/>
                <a:gd name="adj2"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800" dirty="0">
                <a:solidFill>
                  <a:prstClr val="white"/>
                </a:solidFill>
                <a:latin typeface="Calibri"/>
              </a:endParaRPr>
            </a:p>
          </p:txBody>
        </p:sp>
        <p:sp>
          <p:nvSpPr>
            <p:cNvPr id="167" name="Left Arrow 199">
              <a:extLst>
                <a:ext uri="{FF2B5EF4-FFF2-40B4-BE49-F238E27FC236}">
                  <a16:creationId xmlns:a16="http://schemas.microsoft.com/office/drawing/2014/main" id="{3E927C73-4188-4742-ADF8-F97A8EE523B5}"/>
                </a:ext>
              </a:extLst>
            </p:cNvPr>
            <p:cNvSpPr/>
            <p:nvPr/>
          </p:nvSpPr>
          <p:spPr>
            <a:xfrm>
              <a:off x="8613712" y="4889178"/>
              <a:ext cx="3130553" cy="365760"/>
            </a:xfrm>
            <a:prstGeom prst="leftArrow">
              <a:avLst>
                <a:gd name="adj1" fmla="val 53731"/>
                <a:gd name="adj2"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800" dirty="0">
                <a:solidFill>
                  <a:prstClr val="white"/>
                </a:solidFill>
                <a:latin typeface="Calibri"/>
              </a:endParaRPr>
            </a:p>
          </p:txBody>
        </p:sp>
        <p:sp>
          <p:nvSpPr>
            <p:cNvPr id="168" name="Half Frame 167">
              <a:extLst>
                <a:ext uri="{FF2B5EF4-FFF2-40B4-BE49-F238E27FC236}">
                  <a16:creationId xmlns:a16="http://schemas.microsoft.com/office/drawing/2014/main" id="{DE52D227-55D0-4A56-B661-E0F08B3CE6EC}"/>
                </a:ext>
              </a:extLst>
            </p:cNvPr>
            <p:cNvSpPr/>
            <p:nvPr/>
          </p:nvSpPr>
          <p:spPr>
            <a:xfrm rot="18900000">
              <a:off x="8441093" y="4912037"/>
              <a:ext cx="320040" cy="320040"/>
            </a:xfrm>
            <a:prstGeom prst="halfFrame">
              <a:avLst/>
            </a:prstGeom>
            <a:solidFill>
              <a:srgbClr val="99CCFF"/>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800" dirty="0">
                <a:solidFill>
                  <a:prstClr val="black"/>
                </a:solidFill>
                <a:latin typeface="Calibri"/>
              </a:endParaRPr>
            </a:p>
          </p:txBody>
        </p:sp>
        <p:sp>
          <p:nvSpPr>
            <p:cNvPr id="169" name="Half Frame 168">
              <a:extLst>
                <a:ext uri="{FF2B5EF4-FFF2-40B4-BE49-F238E27FC236}">
                  <a16:creationId xmlns:a16="http://schemas.microsoft.com/office/drawing/2014/main" id="{EB8E0455-2866-4E21-B942-3BA56AB3E493}"/>
                </a:ext>
              </a:extLst>
            </p:cNvPr>
            <p:cNvSpPr/>
            <p:nvPr/>
          </p:nvSpPr>
          <p:spPr>
            <a:xfrm rot="18900000">
              <a:off x="8604981" y="4910069"/>
              <a:ext cx="345066" cy="323977"/>
            </a:xfrm>
            <a:prstGeom prst="halfFrame">
              <a:avLst/>
            </a:prstGeom>
            <a:solidFill>
              <a:srgbClr val="6633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black"/>
                </a:solidFill>
                <a:latin typeface="Calibri"/>
              </a:endParaRPr>
            </a:p>
          </p:txBody>
        </p:sp>
        <p:sp>
          <p:nvSpPr>
            <p:cNvPr id="170" name="TextBox 169">
              <a:extLst>
                <a:ext uri="{FF2B5EF4-FFF2-40B4-BE49-F238E27FC236}">
                  <a16:creationId xmlns:a16="http://schemas.microsoft.com/office/drawing/2014/main" id="{D5797861-A951-457A-BDF8-E67DB341F2F3}"/>
                </a:ext>
              </a:extLst>
            </p:cNvPr>
            <p:cNvSpPr txBox="1"/>
            <p:nvPr/>
          </p:nvSpPr>
          <p:spPr>
            <a:xfrm>
              <a:off x="8631125" y="4909553"/>
              <a:ext cx="3185881" cy="287020"/>
            </a:xfrm>
            <a:prstGeom prst="rect">
              <a:avLst/>
            </a:prstGeom>
            <a:noFill/>
            <a:ln w="19050">
              <a:noFill/>
              <a:miter lim="800000"/>
            </a:ln>
          </p:spPr>
          <p:txBody>
            <a:bodyPr wrap="square" rtlCol="0" anchor="ctr">
              <a:noAutofit/>
            </a:bodyPr>
            <a:lstStyle/>
            <a:p>
              <a:pPr algn="ctr" eaLnBrk="1" fontAlgn="auto" hangingPunct="1">
                <a:spcBef>
                  <a:spcPts val="0"/>
                </a:spcBef>
                <a:spcAft>
                  <a:spcPts val="0"/>
                </a:spcAft>
              </a:pPr>
              <a:r>
                <a:rPr lang="en-US" sz="1400" b="1" dirty="0">
                  <a:solidFill>
                    <a:prstClr val="black"/>
                  </a:solidFill>
                  <a:latin typeface="Calibri"/>
                </a:rPr>
                <a:t>Enabling/Lifesaving/Life-Sustaining</a:t>
              </a:r>
            </a:p>
          </p:txBody>
        </p:sp>
        <p:sp>
          <p:nvSpPr>
            <p:cNvPr id="174" name="TextBox 173">
              <a:extLst>
                <a:ext uri="{FF2B5EF4-FFF2-40B4-BE49-F238E27FC236}">
                  <a16:creationId xmlns:a16="http://schemas.microsoft.com/office/drawing/2014/main" id="{CF38C434-3AD5-4475-8335-87ED81F204CE}"/>
                </a:ext>
              </a:extLst>
            </p:cNvPr>
            <p:cNvSpPr txBox="1"/>
            <p:nvPr/>
          </p:nvSpPr>
          <p:spPr>
            <a:xfrm>
              <a:off x="1127296" y="5274167"/>
              <a:ext cx="1979126" cy="338554"/>
            </a:xfrm>
            <a:prstGeom prst="rect">
              <a:avLst/>
            </a:prstGeom>
            <a:noFill/>
            <a:ln w="19050">
              <a:noFill/>
              <a:miter lim="800000"/>
            </a:ln>
          </p:spPr>
          <p:txBody>
            <a:bodyPr wrap="square" rtlCol="0" anchor="ctr">
              <a:noAutofit/>
            </a:bodyPr>
            <a:lstStyle/>
            <a:p>
              <a:pPr algn="ctr" eaLnBrk="1" fontAlgn="auto" hangingPunct="1">
                <a:spcBef>
                  <a:spcPts val="0"/>
                </a:spcBef>
                <a:spcAft>
                  <a:spcPts val="0"/>
                </a:spcAft>
              </a:pPr>
              <a:r>
                <a:rPr lang="en-US" sz="1400" b="1" dirty="0">
                  <a:solidFill>
                    <a:prstClr val="black"/>
                  </a:solidFill>
                  <a:latin typeface="Calibri"/>
                </a:rPr>
                <a:t>Enabling</a:t>
              </a:r>
              <a:r>
                <a:rPr lang="en-US" sz="1600" b="1" dirty="0">
                  <a:solidFill>
                    <a:prstClr val="black"/>
                  </a:solidFill>
                  <a:latin typeface="Calibri"/>
                </a:rPr>
                <a:t>/Lifesaving</a:t>
              </a:r>
            </a:p>
          </p:txBody>
        </p:sp>
        <p:sp>
          <p:nvSpPr>
            <p:cNvPr id="182" name="TextBox 181">
              <a:extLst>
                <a:ext uri="{FF2B5EF4-FFF2-40B4-BE49-F238E27FC236}">
                  <a16:creationId xmlns:a16="http://schemas.microsoft.com/office/drawing/2014/main" id="{D30BDF76-2652-4278-B471-AB6B6FDB0DD7}"/>
                </a:ext>
              </a:extLst>
            </p:cNvPr>
            <p:cNvSpPr txBox="1"/>
            <p:nvPr/>
          </p:nvSpPr>
          <p:spPr>
            <a:xfrm>
              <a:off x="6750525" y="5281167"/>
              <a:ext cx="1979126" cy="338554"/>
            </a:xfrm>
            <a:prstGeom prst="rect">
              <a:avLst/>
            </a:prstGeom>
            <a:noFill/>
            <a:ln w="19050">
              <a:noFill/>
              <a:miter lim="800000"/>
            </a:ln>
          </p:spPr>
          <p:txBody>
            <a:bodyPr wrap="square" rtlCol="0" anchor="ctr">
              <a:noAutofit/>
            </a:bodyPr>
            <a:lstStyle/>
            <a:p>
              <a:pPr algn="ctr" eaLnBrk="1" fontAlgn="auto" hangingPunct="1">
                <a:spcBef>
                  <a:spcPts val="0"/>
                </a:spcBef>
                <a:spcAft>
                  <a:spcPts val="0"/>
                </a:spcAft>
              </a:pPr>
              <a:r>
                <a:rPr lang="en-US" sz="1600" b="1" dirty="0">
                  <a:solidFill>
                    <a:prstClr val="black"/>
                  </a:solidFill>
                  <a:latin typeface="Calibri"/>
                </a:rPr>
                <a:t>Enabling/</a:t>
              </a:r>
              <a:r>
                <a:rPr lang="en-US" sz="1400" b="1" dirty="0">
                  <a:solidFill>
                    <a:prstClr val="black"/>
                  </a:solidFill>
                  <a:latin typeface="Calibri"/>
                </a:rPr>
                <a:t>Lifesaving</a:t>
              </a:r>
              <a:endParaRPr lang="en-US" sz="1600" b="1" dirty="0">
                <a:solidFill>
                  <a:prstClr val="black"/>
                </a:solidFill>
                <a:latin typeface="Calibri"/>
              </a:endParaRPr>
            </a:p>
          </p:txBody>
        </p:sp>
      </p:grpSp>
      <p:grpSp>
        <p:nvGrpSpPr>
          <p:cNvPr id="184" name="Group 183">
            <a:extLst>
              <a:ext uri="{FF2B5EF4-FFF2-40B4-BE49-F238E27FC236}">
                <a16:creationId xmlns:a16="http://schemas.microsoft.com/office/drawing/2014/main" id="{3F94571D-8944-499E-9515-EC03E9E332FD}"/>
              </a:ext>
            </a:extLst>
          </p:cNvPr>
          <p:cNvGrpSpPr/>
          <p:nvPr/>
        </p:nvGrpSpPr>
        <p:grpSpPr>
          <a:xfrm>
            <a:off x="5692472" y="4995106"/>
            <a:ext cx="977053" cy="552047"/>
            <a:chOff x="11166511" y="3590050"/>
            <a:chExt cx="977053" cy="552047"/>
          </a:xfrm>
        </p:grpSpPr>
        <p:sp>
          <p:nvSpPr>
            <p:cNvPr id="185" name="Rounded Rectangle 365">
              <a:extLst>
                <a:ext uri="{FF2B5EF4-FFF2-40B4-BE49-F238E27FC236}">
                  <a16:creationId xmlns:a16="http://schemas.microsoft.com/office/drawing/2014/main" id="{BFD853FA-1D53-407F-9931-269A076B8D00}"/>
                </a:ext>
              </a:extLst>
            </p:cNvPr>
            <p:cNvSpPr/>
            <p:nvPr/>
          </p:nvSpPr>
          <p:spPr>
            <a:xfrm>
              <a:off x="11166511" y="3590050"/>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100" dirty="0">
                <a:solidFill>
                  <a:prstClr val="white"/>
                </a:solidFill>
                <a:latin typeface="Calibri"/>
              </a:endParaRPr>
            </a:p>
          </p:txBody>
        </p:sp>
        <p:sp>
          <p:nvSpPr>
            <p:cNvPr id="186" name="TextBox 185">
              <a:extLst>
                <a:ext uri="{FF2B5EF4-FFF2-40B4-BE49-F238E27FC236}">
                  <a16:creationId xmlns:a16="http://schemas.microsoft.com/office/drawing/2014/main" id="{FE7CA5F7-3742-4ECE-8FA6-F55D756BC87B}"/>
                </a:ext>
              </a:extLst>
            </p:cNvPr>
            <p:cNvSpPr txBox="1"/>
            <p:nvPr/>
          </p:nvSpPr>
          <p:spPr>
            <a:xfrm>
              <a:off x="11250170" y="3650946"/>
              <a:ext cx="769681" cy="405317"/>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Fuel Support</a:t>
              </a:r>
            </a:p>
            <a:p>
              <a:pPr algn="ctr" eaLnBrk="1" fontAlgn="auto" hangingPunct="1">
                <a:spcBef>
                  <a:spcPts val="0"/>
                </a:spcBef>
                <a:spcAft>
                  <a:spcPts val="0"/>
                </a:spcAft>
              </a:pPr>
              <a:endParaRPr lang="en-US" sz="1100" b="1" dirty="0">
                <a:solidFill>
                  <a:prstClr val="black"/>
                </a:solidFill>
                <a:latin typeface="Calibri"/>
              </a:endParaRPr>
            </a:p>
          </p:txBody>
        </p:sp>
      </p:grpSp>
      <p:grpSp>
        <p:nvGrpSpPr>
          <p:cNvPr id="187" name="Group 186">
            <a:extLst>
              <a:ext uri="{FF2B5EF4-FFF2-40B4-BE49-F238E27FC236}">
                <a16:creationId xmlns:a16="http://schemas.microsoft.com/office/drawing/2014/main" id="{D7D4C214-08FB-40AA-A790-D16A0718B3B9}"/>
              </a:ext>
            </a:extLst>
          </p:cNvPr>
          <p:cNvGrpSpPr/>
          <p:nvPr/>
        </p:nvGrpSpPr>
        <p:grpSpPr>
          <a:xfrm>
            <a:off x="4645678" y="4990397"/>
            <a:ext cx="977053" cy="552047"/>
            <a:chOff x="10090472" y="1213800"/>
            <a:chExt cx="977053" cy="552047"/>
          </a:xfrm>
        </p:grpSpPr>
        <p:sp>
          <p:nvSpPr>
            <p:cNvPr id="188" name="Rounded Rectangle 365">
              <a:extLst>
                <a:ext uri="{FF2B5EF4-FFF2-40B4-BE49-F238E27FC236}">
                  <a16:creationId xmlns:a16="http://schemas.microsoft.com/office/drawing/2014/main" id="{9815FB36-8BF4-4AAF-90BD-BE943895D494}"/>
                </a:ext>
              </a:extLst>
            </p:cNvPr>
            <p:cNvSpPr/>
            <p:nvPr/>
          </p:nvSpPr>
          <p:spPr>
            <a:xfrm>
              <a:off x="10090472" y="1213800"/>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100" dirty="0">
                <a:solidFill>
                  <a:prstClr val="white"/>
                </a:solidFill>
                <a:latin typeface="Calibri"/>
              </a:endParaRPr>
            </a:p>
          </p:txBody>
        </p:sp>
        <p:sp>
          <p:nvSpPr>
            <p:cNvPr id="189" name="TextBox 188">
              <a:extLst>
                <a:ext uri="{FF2B5EF4-FFF2-40B4-BE49-F238E27FC236}">
                  <a16:creationId xmlns:a16="http://schemas.microsoft.com/office/drawing/2014/main" id="{58F396E1-7C79-410C-99FF-9D4911A4B7EE}"/>
                </a:ext>
              </a:extLst>
            </p:cNvPr>
            <p:cNvSpPr txBox="1"/>
            <p:nvPr/>
          </p:nvSpPr>
          <p:spPr>
            <a:xfrm>
              <a:off x="10164471" y="1277717"/>
              <a:ext cx="899871" cy="386946"/>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Responder Lodging</a:t>
              </a:r>
            </a:p>
            <a:p>
              <a:pPr algn="ctr" eaLnBrk="1" fontAlgn="auto" hangingPunct="1">
                <a:spcBef>
                  <a:spcPts val="0"/>
                </a:spcBef>
                <a:spcAft>
                  <a:spcPts val="0"/>
                </a:spcAft>
              </a:pPr>
              <a:endParaRPr lang="en-US" sz="1100" b="1" dirty="0">
                <a:solidFill>
                  <a:prstClr val="black"/>
                </a:solidFill>
                <a:latin typeface="Calibri"/>
              </a:endParaRPr>
            </a:p>
          </p:txBody>
        </p:sp>
      </p:grpSp>
      <p:grpSp>
        <p:nvGrpSpPr>
          <p:cNvPr id="190" name="Group 189">
            <a:extLst>
              <a:ext uri="{FF2B5EF4-FFF2-40B4-BE49-F238E27FC236}">
                <a16:creationId xmlns:a16="http://schemas.microsoft.com/office/drawing/2014/main" id="{83699899-1702-4AD3-9E22-695B121A040F}"/>
              </a:ext>
            </a:extLst>
          </p:cNvPr>
          <p:cNvGrpSpPr/>
          <p:nvPr/>
        </p:nvGrpSpPr>
        <p:grpSpPr>
          <a:xfrm>
            <a:off x="3604535" y="4979423"/>
            <a:ext cx="977053" cy="552047"/>
            <a:chOff x="7229594" y="2357341"/>
            <a:chExt cx="977053" cy="552047"/>
          </a:xfrm>
        </p:grpSpPr>
        <p:sp>
          <p:nvSpPr>
            <p:cNvPr id="191" name="Rounded Rectangle 365">
              <a:extLst>
                <a:ext uri="{FF2B5EF4-FFF2-40B4-BE49-F238E27FC236}">
                  <a16:creationId xmlns:a16="http://schemas.microsoft.com/office/drawing/2014/main" id="{0425A191-8C86-4A4F-948B-D497DC10AF3D}"/>
                </a:ext>
              </a:extLst>
            </p:cNvPr>
            <p:cNvSpPr/>
            <p:nvPr/>
          </p:nvSpPr>
          <p:spPr>
            <a:xfrm>
              <a:off x="7229594" y="2357341"/>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100" dirty="0">
                <a:solidFill>
                  <a:prstClr val="white"/>
                </a:solidFill>
                <a:latin typeface="Calibri"/>
              </a:endParaRPr>
            </a:p>
          </p:txBody>
        </p:sp>
        <p:sp>
          <p:nvSpPr>
            <p:cNvPr id="192" name="TextBox 191">
              <a:extLst>
                <a:ext uri="{FF2B5EF4-FFF2-40B4-BE49-F238E27FC236}">
                  <a16:creationId xmlns:a16="http://schemas.microsoft.com/office/drawing/2014/main" id="{8DC71050-CB67-4C77-B2C3-42190D5AFB12}"/>
                </a:ext>
              </a:extLst>
            </p:cNvPr>
            <p:cNvSpPr txBox="1"/>
            <p:nvPr/>
          </p:nvSpPr>
          <p:spPr>
            <a:xfrm>
              <a:off x="7292332" y="2505524"/>
              <a:ext cx="898788" cy="324539"/>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FSA/APOD</a:t>
              </a:r>
            </a:p>
            <a:p>
              <a:pPr algn="ctr" eaLnBrk="1" fontAlgn="auto" hangingPunct="1">
                <a:spcBef>
                  <a:spcPts val="0"/>
                </a:spcBef>
                <a:spcAft>
                  <a:spcPts val="0"/>
                </a:spcAft>
              </a:pPr>
              <a:endParaRPr lang="en-US" sz="1100" b="1" dirty="0">
                <a:solidFill>
                  <a:prstClr val="black"/>
                </a:solidFill>
                <a:latin typeface="Calibri"/>
              </a:endParaRPr>
            </a:p>
          </p:txBody>
        </p:sp>
      </p:grpSp>
      <p:grpSp>
        <p:nvGrpSpPr>
          <p:cNvPr id="193" name="Group 192">
            <a:extLst>
              <a:ext uri="{FF2B5EF4-FFF2-40B4-BE49-F238E27FC236}">
                <a16:creationId xmlns:a16="http://schemas.microsoft.com/office/drawing/2014/main" id="{85CFCE0B-6AFD-4527-966A-2E9EDD8AEC39}"/>
              </a:ext>
            </a:extLst>
          </p:cNvPr>
          <p:cNvGrpSpPr/>
          <p:nvPr/>
        </p:nvGrpSpPr>
        <p:grpSpPr>
          <a:xfrm>
            <a:off x="6745240" y="5001830"/>
            <a:ext cx="977053" cy="552047"/>
            <a:chOff x="7207383" y="1221201"/>
            <a:chExt cx="977053" cy="552047"/>
          </a:xfrm>
        </p:grpSpPr>
        <p:sp>
          <p:nvSpPr>
            <p:cNvPr id="194" name="Rounded Rectangle 365">
              <a:extLst>
                <a:ext uri="{FF2B5EF4-FFF2-40B4-BE49-F238E27FC236}">
                  <a16:creationId xmlns:a16="http://schemas.microsoft.com/office/drawing/2014/main" id="{2E4A378B-15D9-497E-A04B-13B36B588295}"/>
                </a:ext>
              </a:extLst>
            </p:cNvPr>
            <p:cNvSpPr/>
            <p:nvPr/>
          </p:nvSpPr>
          <p:spPr>
            <a:xfrm>
              <a:off x="7207383" y="1221201"/>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100" dirty="0">
                <a:solidFill>
                  <a:prstClr val="white"/>
                </a:solidFill>
                <a:latin typeface="Calibri"/>
              </a:endParaRPr>
            </a:p>
          </p:txBody>
        </p:sp>
        <p:sp>
          <p:nvSpPr>
            <p:cNvPr id="196" name="TextBox 195">
              <a:extLst>
                <a:ext uri="{FF2B5EF4-FFF2-40B4-BE49-F238E27FC236}">
                  <a16:creationId xmlns:a16="http://schemas.microsoft.com/office/drawing/2014/main" id="{0F69AD89-2427-40E7-AB58-FF3BA9792877}"/>
                </a:ext>
              </a:extLst>
            </p:cNvPr>
            <p:cNvSpPr txBox="1"/>
            <p:nvPr/>
          </p:nvSpPr>
          <p:spPr>
            <a:xfrm>
              <a:off x="7368636" y="1324592"/>
              <a:ext cx="734739" cy="342982"/>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IOF-OR</a:t>
              </a:r>
            </a:p>
            <a:p>
              <a:pPr algn="ctr" eaLnBrk="1" fontAlgn="auto" hangingPunct="1">
                <a:spcBef>
                  <a:spcPts val="0"/>
                </a:spcBef>
                <a:spcAft>
                  <a:spcPts val="0"/>
                </a:spcAft>
              </a:pPr>
              <a:endParaRPr lang="en-US" sz="1100" b="1" dirty="0">
                <a:solidFill>
                  <a:prstClr val="black"/>
                </a:solidFill>
                <a:latin typeface="Calibri"/>
              </a:endParaRPr>
            </a:p>
          </p:txBody>
        </p:sp>
      </p:grpSp>
      <p:sp>
        <p:nvSpPr>
          <p:cNvPr id="197" name="Half Frame 196">
            <a:extLst>
              <a:ext uri="{FF2B5EF4-FFF2-40B4-BE49-F238E27FC236}">
                <a16:creationId xmlns:a16="http://schemas.microsoft.com/office/drawing/2014/main" id="{702C8761-B370-424A-9CCE-0407D3BC09BF}"/>
              </a:ext>
            </a:extLst>
          </p:cNvPr>
          <p:cNvSpPr/>
          <p:nvPr/>
        </p:nvSpPr>
        <p:spPr>
          <a:xfrm rot="18900000">
            <a:off x="4622631" y="6452137"/>
            <a:ext cx="320040" cy="320040"/>
          </a:xfrm>
          <a:prstGeom prst="halfFrame">
            <a:avLst/>
          </a:prstGeom>
          <a:solidFill>
            <a:srgbClr val="99CCFF"/>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800" dirty="0">
              <a:solidFill>
                <a:prstClr val="black"/>
              </a:solidFill>
              <a:latin typeface="Calibri"/>
            </a:endParaRPr>
          </a:p>
        </p:txBody>
      </p:sp>
      <p:sp>
        <p:nvSpPr>
          <p:cNvPr id="198" name="Half Frame 197">
            <a:extLst>
              <a:ext uri="{FF2B5EF4-FFF2-40B4-BE49-F238E27FC236}">
                <a16:creationId xmlns:a16="http://schemas.microsoft.com/office/drawing/2014/main" id="{E4622AC8-37DE-4CA0-A33C-2C6DB8E9E4F5}"/>
              </a:ext>
            </a:extLst>
          </p:cNvPr>
          <p:cNvSpPr/>
          <p:nvPr/>
        </p:nvSpPr>
        <p:spPr>
          <a:xfrm rot="8032787">
            <a:off x="3852912" y="6443516"/>
            <a:ext cx="320040" cy="320040"/>
          </a:xfrm>
          <a:prstGeom prst="halfFrame">
            <a:avLst/>
          </a:prstGeom>
          <a:solidFill>
            <a:srgbClr val="99CCFF"/>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800" dirty="0">
              <a:solidFill>
                <a:prstClr val="black"/>
              </a:solidFill>
              <a:latin typeface="Calibri"/>
            </a:endParaRPr>
          </a:p>
        </p:txBody>
      </p:sp>
      <p:grpSp>
        <p:nvGrpSpPr>
          <p:cNvPr id="199" name="Group 198">
            <a:extLst>
              <a:ext uri="{FF2B5EF4-FFF2-40B4-BE49-F238E27FC236}">
                <a16:creationId xmlns:a16="http://schemas.microsoft.com/office/drawing/2014/main" id="{1AA4E311-A2BB-4F25-9F47-97020427D561}"/>
              </a:ext>
            </a:extLst>
          </p:cNvPr>
          <p:cNvGrpSpPr/>
          <p:nvPr/>
        </p:nvGrpSpPr>
        <p:grpSpPr>
          <a:xfrm>
            <a:off x="5210852" y="5657506"/>
            <a:ext cx="911323" cy="552047"/>
            <a:chOff x="7207383" y="1221201"/>
            <a:chExt cx="977053" cy="552047"/>
          </a:xfrm>
        </p:grpSpPr>
        <p:sp>
          <p:nvSpPr>
            <p:cNvPr id="203" name="Rounded Rectangle 365">
              <a:extLst>
                <a:ext uri="{FF2B5EF4-FFF2-40B4-BE49-F238E27FC236}">
                  <a16:creationId xmlns:a16="http://schemas.microsoft.com/office/drawing/2014/main" id="{4337081A-F182-4442-9A3B-B0A74EF125FC}"/>
                </a:ext>
              </a:extLst>
            </p:cNvPr>
            <p:cNvSpPr/>
            <p:nvPr/>
          </p:nvSpPr>
          <p:spPr>
            <a:xfrm>
              <a:off x="7207383" y="1221201"/>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100" dirty="0">
                <a:solidFill>
                  <a:prstClr val="white"/>
                </a:solidFill>
                <a:latin typeface="Calibri"/>
              </a:endParaRPr>
            </a:p>
          </p:txBody>
        </p:sp>
        <p:sp>
          <p:nvSpPr>
            <p:cNvPr id="204" name="TextBox 203">
              <a:extLst>
                <a:ext uri="{FF2B5EF4-FFF2-40B4-BE49-F238E27FC236}">
                  <a16:creationId xmlns:a16="http://schemas.microsoft.com/office/drawing/2014/main" id="{DBE35C3A-D71D-4F0E-AAB5-F46D56A10F47}"/>
                </a:ext>
              </a:extLst>
            </p:cNvPr>
            <p:cNvSpPr txBox="1"/>
            <p:nvPr/>
          </p:nvSpPr>
          <p:spPr>
            <a:xfrm>
              <a:off x="7219640" y="1283175"/>
              <a:ext cx="953126" cy="407312"/>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Branch Operations</a:t>
              </a:r>
            </a:p>
            <a:p>
              <a:pPr algn="ctr" eaLnBrk="1" fontAlgn="auto" hangingPunct="1">
                <a:spcBef>
                  <a:spcPts val="0"/>
                </a:spcBef>
                <a:spcAft>
                  <a:spcPts val="0"/>
                </a:spcAft>
              </a:pPr>
              <a:endParaRPr lang="en-US" sz="1100" b="1" dirty="0">
                <a:solidFill>
                  <a:prstClr val="black"/>
                </a:solidFill>
                <a:latin typeface="Calibri"/>
              </a:endParaRPr>
            </a:p>
          </p:txBody>
        </p:sp>
      </p:grpSp>
      <p:grpSp>
        <p:nvGrpSpPr>
          <p:cNvPr id="205" name="Group 204">
            <a:extLst>
              <a:ext uri="{FF2B5EF4-FFF2-40B4-BE49-F238E27FC236}">
                <a16:creationId xmlns:a16="http://schemas.microsoft.com/office/drawing/2014/main" id="{A66317E1-4B85-4454-9523-2A2AE1CE825E}"/>
              </a:ext>
            </a:extLst>
          </p:cNvPr>
          <p:cNvGrpSpPr/>
          <p:nvPr/>
        </p:nvGrpSpPr>
        <p:grpSpPr>
          <a:xfrm>
            <a:off x="9555516" y="5545645"/>
            <a:ext cx="977053" cy="552047"/>
            <a:chOff x="7207383" y="1221201"/>
            <a:chExt cx="977053" cy="552047"/>
          </a:xfrm>
        </p:grpSpPr>
        <p:sp>
          <p:nvSpPr>
            <p:cNvPr id="206" name="Rounded Rectangle 365">
              <a:extLst>
                <a:ext uri="{FF2B5EF4-FFF2-40B4-BE49-F238E27FC236}">
                  <a16:creationId xmlns:a16="http://schemas.microsoft.com/office/drawing/2014/main" id="{273800C2-9D3A-4BCA-8555-65CEBC1C7349}"/>
                </a:ext>
              </a:extLst>
            </p:cNvPr>
            <p:cNvSpPr/>
            <p:nvPr/>
          </p:nvSpPr>
          <p:spPr>
            <a:xfrm>
              <a:off x="7207383" y="1221201"/>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100" dirty="0">
                <a:solidFill>
                  <a:prstClr val="white"/>
                </a:solidFill>
                <a:latin typeface="Calibri"/>
              </a:endParaRPr>
            </a:p>
          </p:txBody>
        </p:sp>
        <p:sp>
          <p:nvSpPr>
            <p:cNvPr id="207" name="TextBox 206">
              <a:extLst>
                <a:ext uri="{FF2B5EF4-FFF2-40B4-BE49-F238E27FC236}">
                  <a16:creationId xmlns:a16="http://schemas.microsoft.com/office/drawing/2014/main" id="{14D3B191-C663-450E-8B2D-460738C299D9}"/>
                </a:ext>
              </a:extLst>
            </p:cNvPr>
            <p:cNvSpPr txBox="1"/>
            <p:nvPr/>
          </p:nvSpPr>
          <p:spPr>
            <a:xfrm>
              <a:off x="7259363" y="1282189"/>
              <a:ext cx="898736" cy="342982"/>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Branch Operations</a:t>
              </a:r>
            </a:p>
            <a:p>
              <a:pPr algn="ctr" eaLnBrk="1" fontAlgn="auto" hangingPunct="1">
                <a:spcBef>
                  <a:spcPts val="0"/>
                </a:spcBef>
                <a:spcAft>
                  <a:spcPts val="0"/>
                </a:spcAft>
              </a:pPr>
              <a:endParaRPr lang="en-US" sz="1100" b="1" dirty="0">
                <a:solidFill>
                  <a:prstClr val="black"/>
                </a:solidFill>
                <a:latin typeface="Calibri"/>
              </a:endParaRPr>
            </a:p>
          </p:txBody>
        </p:sp>
      </p:grpSp>
      <p:sp>
        <p:nvSpPr>
          <p:cNvPr id="58" name="Rounded Rectangle 365">
            <a:extLst>
              <a:ext uri="{FF2B5EF4-FFF2-40B4-BE49-F238E27FC236}">
                <a16:creationId xmlns:a16="http://schemas.microsoft.com/office/drawing/2014/main" id="{A8E5AFC7-AAE7-452E-AF48-20331249BE7A}"/>
              </a:ext>
            </a:extLst>
          </p:cNvPr>
          <p:cNvSpPr/>
          <p:nvPr/>
        </p:nvSpPr>
        <p:spPr>
          <a:xfrm>
            <a:off x="346812" y="4996150"/>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r>
              <a:rPr lang="en-US" sz="1100" b="1" dirty="0">
                <a:solidFill>
                  <a:schemeClr val="tx1"/>
                </a:solidFill>
                <a:latin typeface="Calibri"/>
              </a:rPr>
              <a:t>Temporary Staging</a:t>
            </a:r>
          </a:p>
        </p:txBody>
      </p:sp>
      <p:sp>
        <p:nvSpPr>
          <p:cNvPr id="59" name="Rounded Rectangle 365">
            <a:extLst>
              <a:ext uri="{FF2B5EF4-FFF2-40B4-BE49-F238E27FC236}">
                <a16:creationId xmlns:a16="http://schemas.microsoft.com/office/drawing/2014/main" id="{32FEECB4-F177-42AD-AC35-05F5DA1B52A3}"/>
              </a:ext>
            </a:extLst>
          </p:cNvPr>
          <p:cNvSpPr/>
          <p:nvPr/>
        </p:nvSpPr>
        <p:spPr>
          <a:xfrm>
            <a:off x="2325823" y="5001830"/>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r>
              <a:rPr lang="en-US" sz="1100" b="1" dirty="0">
                <a:solidFill>
                  <a:schemeClr val="tx1"/>
                </a:solidFill>
                <a:latin typeface="Calibri"/>
              </a:rPr>
              <a:t>Temporary Evacuation POEs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5044771" y="872634"/>
            <a:ext cx="1295400" cy="369332"/>
          </a:xfrm>
          <a:prstGeom prst="rect">
            <a:avLst/>
          </a:prstGeom>
          <a:noFill/>
        </p:spPr>
        <p:txBody>
          <a:bodyPr wrap="square" rtlCol="0">
            <a:noAutofit/>
          </a:bodyPr>
          <a:lstStyle/>
          <a:p>
            <a:pPr eaLnBrk="1" fontAlgn="auto" hangingPunct="1">
              <a:spcBef>
                <a:spcPts val="0"/>
              </a:spcBef>
              <a:spcAft>
                <a:spcPts val="0"/>
              </a:spcAft>
            </a:pPr>
            <a:r>
              <a:rPr lang="en-US" sz="1800" dirty="0">
                <a:solidFill>
                  <a:prstClr val="black"/>
                </a:solidFill>
                <a:latin typeface="Calibri"/>
              </a:rPr>
              <a:t>I-5/Inland</a:t>
            </a:r>
          </a:p>
        </p:txBody>
      </p:sp>
      <p:sp>
        <p:nvSpPr>
          <p:cNvPr id="37" name="TextBox 36"/>
          <p:cNvSpPr txBox="1"/>
          <p:nvPr/>
        </p:nvSpPr>
        <p:spPr>
          <a:xfrm>
            <a:off x="1421260" y="880104"/>
            <a:ext cx="1330704" cy="408851"/>
          </a:xfrm>
          <a:prstGeom prst="rect">
            <a:avLst/>
          </a:prstGeom>
          <a:noFill/>
        </p:spPr>
        <p:txBody>
          <a:bodyPr wrap="square" rtlCol="0">
            <a:noAutofit/>
          </a:bodyPr>
          <a:lstStyle/>
          <a:p>
            <a:pPr eaLnBrk="1" fontAlgn="auto" hangingPunct="1">
              <a:spcBef>
                <a:spcPts val="0"/>
              </a:spcBef>
              <a:spcAft>
                <a:spcPts val="0"/>
              </a:spcAft>
            </a:pPr>
            <a:r>
              <a:rPr lang="en-US" sz="1800" dirty="0">
                <a:solidFill>
                  <a:prstClr val="black"/>
                </a:solidFill>
                <a:latin typeface="Calibri"/>
              </a:rPr>
              <a:t>Coastal</a:t>
            </a:r>
          </a:p>
        </p:txBody>
      </p:sp>
      <p:cxnSp>
        <p:nvCxnSpPr>
          <p:cNvPr id="93" name="Straight Connector 92"/>
          <p:cNvCxnSpPr/>
          <p:nvPr/>
        </p:nvCxnSpPr>
        <p:spPr>
          <a:xfrm>
            <a:off x="3517916" y="743092"/>
            <a:ext cx="0" cy="5852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824265" y="858551"/>
            <a:ext cx="0" cy="5852160"/>
          </a:xfrm>
          <a:prstGeom prst="line">
            <a:avLst/>
          </a:prstGeom>
        </p:spPr>
        <p:style>
          <a:lnRef idx="1">
            <a:schemeClr val="accent1"/>
          </a:lnRef>
          <a:fillRef idx="0">
            <a:schemeClr val="accent1"/>
          </a:fillRef>
          <a:effectRef idx="0">
            <a:schemeClr val="accent1"/>
          </a:effectRef>
          <a:fontRef idx="minor">
            <a:schemeClr val="tx1"/>
          </a:fontRef>
        </p:style>
      </p:cxnSp>
      <p:sp>
        <p:nvSpPr>
          <p:cNvPr id="175" name="TextBox 174"/>
          <p:cNvSpPr txBox="1"/>
          <p:nvPr/>
        </p:nvSpPr>
        <p:spPr>
          <a:xfrm>
            <a:off x="8862813" y="915906"/>
            <a:ext cx="2362200" cy="369332"/>
          </a:xfrm>
          <a:prstGeom prst="rect">
            <a:avLst/>
          </a:prstGeom>
          <a:noFill/>
        </p:spPr>
        <p:txBody>
          <a:bodyPr wrap="square" rtlCol="0">
            <a:noAutofit/>
          </a:bodyPr>
          <a:lstStyle/>
          <a:p>
            <a:pPr eaLnBrk="1" fontAlgn="auto" hangingPunct="1">
              <a:spcBef>
                <a:spcPts val="0"/>
              </a:spcBef>
              <a:spcAft>
                <a:spcPts val="0"/>
              </a:spcAft>
            </a:pPr>
            <a:r>
              <a:rPr lang="en-US" sz="1800" dirty="0">
                <a:solidFill>
                  <a:prstClr val="black"/>
                </a:solidFill>
                <a:latin typeface="Calibri"/>
              </a:rPr>
              <a:t>East of the Cascades</a:t>
            </a:r>
          </a:p>
        </p:txBody>
      </p:sp>
      <p:cxnSp>
        <p:nvCxnSpPr>
          <p:cNvPr id="377" name="Straight Connector 376"/>
          <p:cNvCxnSpPr/>
          <p:nvPr/>
        </p:nvCxnSpPr>
        <p:spPr>
          <a:xfrm rot="16200000">
            <a:off x="5253901" y="1377577"/>
            <a:ext cx="0" cy="13350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78" name="TextBox 377"/>
          <p:cNvSpPr txBox="1"/>
          <p:nvPr/>
        </p:nvSpPr>
        <p:spPr>
          <a:xfrm>
            <a:off x="5195906" y="2127598"/>
            <a:ext cx="904679" cy="369332"/>
          </a:xfrm>
          <a:prstGeom prst="rect">
            <a:avLst/>
          </a:prstGeom>
          <a:noFill/>
        </p:spPr>
        <p:txBody>
          <a:bodyPr wrap="square" rtlCol="0">
            <a:noAutofit/>
          </a:bodyPr>
          <a:lstStyle/>
          <a:p>
            <a:pPr eaLnBrk="1" fontAlgn="auto" hangingPunct="1">
              <a:spcBef>
                <a:spcPts val="0"/>
              </a:spcBef>
              <a:spcAft>
                <a:spcPts val="0"/>
              </a:spcAft>
            </a:pPr>
            <a:endParaRPr lang="en-US" sz="900" b="1" dirty="0">
              <a:solidFill>
                <a:prstClr val="white"/>
              </a:solidFill>
              <a:latin typeface="Calibri"/>
            </a:endParaRPr>
          </a:p>
        </p:txBody>
      </p:sp>
      <p:sp>
        <p:nvSpPr>
          <p:cNvPr id="139" name="Title 1">
            <a:extLst>
              <a:ext uri="{FF2B5EF4-FFF2-40B4-BE49-F238E27FC236}">
                <a16:creationId xmlns:a16="http://schemas.microsoft.com/office/drawing/2014/main" id="{694EBB24-8A70-4810-A969-FC532D789697}"/>
              </a:ext>
            </a:extLst>
          </p:cNvPr>
          <p:cNvSpPr txBox="1">
            <a:spLocks/>
          </p:cNvSpPr>
          <p:nvPr/>
        </p:nvSpPr>
        <p:spPr>
          <a:xfrm>
            <a:off x="297180" y="137162"/>
            <a:ext cx="12192000" cy="802639"/>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4200" dirty="0">
                <a:solidFill>
                  <a:srgbClr val="002F80"/>
                </a:solidFill>
                <a:latin typeface="Times New Roman" panose="02020603050405020304" pitchFamily="18" charset="0"/>
                <a:cs typeface="Times New Roman" panose="02020603050405020304" pitchFamily="18" charset="0"/>
              </a:rPr>
              <a:t>Concept of Support Phase 2b</a:t>
            </a:r>
          </a:p>
        </p:txBody>
      </p:sp>
      <p:cxnSp>
        <p:nvCxnSpPr>
          <p:cNvPr id="146" name="Straight Connector 145">
            <a:extLst>
              <a:ext uri="{FF2B5EF4-FFF2-40B4-BE49-F238E27FC236}">
                <a16:creationId xmlns:a16="http://schemas.microsoft.com/office/drawing/2014/main" id="{3F3AA6D1-90B7-462C-8FB3-E6875A27B433}"/>
              </a:ext>
            </a:extLst>
          </p:cNvPr>
          <p:cNvCxnSpPr>
            <a:cxnSpLocks/>
          </p:cNvCxnSpPr>
          <p:nvPr/>
        </p:nvCxnSpPr>
        <p:spPr>
          <a:xfrm flipH="1" flipV="1">
            <a:off x="9167151" y="2106978"/>
            <a:ext cx="764101" cy="47423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0DBF8378-16EB-463B-9883-B5911F4590FD}"/>
              </a:ext>
            </a:extLst>
          </p:cNvPr>
          <p:cNvCxnSpPr>
            <a:cxnSpLocks/>
          </p:cNvCxnSpPr>
          <p:nvPr/>
        </p:nvCxnSpPr>
        <p:spPr>
          <a:xfrm>
            <a:off x="1359171" y="1979517"/>
            <a:ext cx="1056799" cy="503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37E984A6-DC75-453B-A9B8-D5EA889A4270}"/>
              </a:ext>
            </a:extLst>
          </p:cNvPr>
          <p:cNvGrpSpPr/>
          <p:nvPr/>
        </p:nvGrpSpPr>
        <p:grpSpPr>
          <a:xfrm>
            <a:off x="7965552" y="4854583"/>
            <a:ext cx="977053" cy="552047"/>
            <a:chOff x="7207383" y="1221201"/>
            <a:chExt cx="977053" cy="552047"/>
          </a:xfrm>
        </p:grpSpPr>
        <p:sp>
          <p:nvSpPr>
            <p:cNvPr id="158" name="Rounded Rectangle 365">
              <a:extLst>
                <a:ext uri="{FF2B5EF4-FFF2-40B4-BE49-F238E27FC236}">
                  <a16:creationId xmlns:a16="http://schemas.microsoft.com/office/drawing/2014/main" id="{0BC96B53-3BAF-4A52-A895-83AAB60EC09B}"/>
                </a:ext>
              </a:extLst>
            </p:cNvPr>
            <p:cNvSpPr/>
            <p:nvPr/>
          </p:nvSpPr>
          <p:spPr>
            <a:xfrm>
              <a:off x="7207383" y="1221201"/>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100" dirty="0">
                <a:solidFill>
                  <a:prstClr val="white"/>
                </a:solidFill>
                <a:latin typeface="Calibri"/>
              </a:endParaRPr>
            </a:p>
          </p:txBody>
        </p:sp>
        <p:sp>
          <p:nvSpPr>
            <p:cNvPr id="159" name="TextBox 158">
              <a:extLst>
                <a:ext uri="{FF2B5EF4-FFF2-40B4-BE49-F238E27FC236}">
                  <a16:creationId xmlns:a16="http://schemas.microsoft.com/office/drawing/2014/main" id="{148A3642-21A0-420A-9FBE-27DA71502AED}"/>
                </a:ext>
              </a:extLst>
            </p:cNvPr>
            <p:cNvSpPr txBox="1"/>
            <p:nvPr/>
          </p:nvSpPr>
          <p:spPr>
            <a:xfrm>
              <a:off x="7381811" y="1355996"/>
              <a:ext cx="760659" cy="289880"/>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IOF-WA</a:t>
              </a:r>
            </a:p>
            <a:p>
              <a:pPr algn="ctr" eaLnBrk="1" fontAlgn="auto" hangingPunct="1">
                <a:spcBef>
                  <a:spcPts val="0"/>
                </a:spcBef>
                <a:spcAft>
                  <a:spcPts val="0"/>
                </a:spcAft>
              </a:pPr>
              <a:endParaRPr lang="en-US" sz="1100" b="1" dirty="0">
                <a:solidFill>
                  <a:prstClr val="black"/>
                </a:solidFill>
                <a:latin typeface="Calibri"/>
              </a:endParaRPr>
            </a:p>
          </p:txBody>
        </p:sp>
      </p:grpSp>
      <p:grpSp>
        <p:nvGrpSpPr>
          <p:cNvPr id="43" name="Group 42">
            <a:extLst>
              <a:ext uri="{FF2B5EF4-FFF2-40B4-BE49-F238E27FC236}">
                <a16:creationId xmlns:a16="http://schemas.microsoft.com/office/drawing/2014/main" id="{2112D30E-D855-43F9-838A-DDBE88EC7FE1}"/>
              </a:ext>
            </a:extLst>
          </p:cNvPr>
          <p:cNvGrpSpPr/>
          <p:nvPr/>
        </p:nvGrpSpPr>
        <p:grpSpPr>
          <a:xfrm>
            <a:off x="9007946" y="4862782"/>
            <a:ext cx="977053" cy="552047"/>
            <a:chOff x="7229594" y="2357341"/>
            <a:chExt cx="977053" cy="552047"/>
          </a:xfrm>
        </p:grpSpPr>
        <p:sp>
          <p:nvSpPr>
            <p:cNvPr id="160" name="Rounded Rectangle 365">
              <a:extLst>
                <a:ext uri="{FF2B5EF4-FFF2-40B4-BE49-F238E27FC236}">
                  <a16:creationId xmlns:a16="http://schemas.microsoft.com/office/drawing/2014/main" id="{C09CF6F8-B9CF-4300-9CBE-00B675A0E3B6}"/>
                </a:ext>
              </a:extLst>
            </p:cNvPr>
            <p:cNvSpPr/>
            <p:nvPr/>
          </p:nvSpPr>
          <p:spPr>
            <a:xfrm>
              <a:off x="7229594" y="2357341"/>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100" dirty="0">
                <a:solidFill>
                  <a:prstClr val="white"/>
                </a:solidFill>
                <a:latin typeface="Calibri"/>
              </a:endParaRPr>
            </a:p>
          </p:txBody>
        </p:sp>
        <p:sp>
          <p:nvSpPr>
            <p:cNvPr id="161" name="TextBox 160">
              <a:extLst>
                <a:ext uri="{FF2B5EF4-FFF2-40B4-BE49-F238E27FC236}">
                  <a16:creationId xmlns:a16="http://schemas.microsoft.com/office/drawing/2014/main" id="{4A4F9D5F-B281-444B-9EE3-C52EA0361327}"/>
                </a:ext>
              </a:extLst>
            </p:cNvPr>
            <p:cNvSpPr txBox="1"/>
            <p:nvPr/>
          </p:nvSpPr>
          <p:spPr>
            <a:xfrm>
              <a:off x="7342399" y="2482256"/>
              <a:ext cx="787634" cy="294174"/>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ISB/APOD</a:t>
              </a:r>
            </a:p>
            <a:p>
              <a:pPr algn="ctr" eaLnBrk="1" fontAlgn="auto" hangingPunct="1">
                <a:spcBef>
                  <a:spcPts val="0"/>
                </a:spcBef>
                <a:spcAft>
                  <a:spcPts val="0"/>
                </a:spcAft>
              </a:pPr>
              <a:endParaRPr lang="en-US" sz="1100" b="1" dirty="0">
                <a:solidFill>
                  <a:prstClr val="black"/>
                </a:solidFill>
                <a:latin typeface="Calibri"/>
              </a:endParaRPr>
            </a:p>
          </p:txBody>
        </p:sp>
      </p:grpSp>
      <p:grpSp>
        <p:nvGrpSpPr>
          <p:cNvPr id="41" name="Group 40">
            <a:extLst>
              <a:ext uri="{FF2B5EF4-FFF2-40B4-BE49-F238E27FC236}">
                <a16:creationId xmlns:a16="http://schemas.microsoft.com/office/drawing/2014/main" id="{0EF1D2BC-537D-456A-A7B1-A65A571F5E95}"/>
              </a:ext>
            </a:extLst>
          </p:cNvPr>
          <p:cNvGrpSpPr/>
          <p:nvPr/>
        </p:nvGrpSpPr>
        <p:grpSpPr>
          <a:xfrm>
            <a:off x="10050340" y="4872371"/>
            <a:ext cx="977053" cy="552047"/>
            <a:chOff x="10090472" y="1213800"/>
            <a:chExt cx="977053" cy="552047"/>
          </a:xfrm>
        </p:grpSpPr>
        <p:sp>
          <p:nvSpPr>
            <p:cNvPr id="162" name="Rounded Rectangle 365">
              <a:extLst>
                <a:ext uri="{FF2B5EF4-FFF2-40B4-BE49-F238E27FC236}">
                  <a16:creationId xmlns:a16="http://schemas.microsoft.com/office/drawing/2014/main" id="{CC321A99-2337-44D3-A775-804FE2D7CAD1}"/>
                </a:ext>
              </a:extLst>
            </p:cNvPr>
            <p:cNvSpPr/>
            <p:nvPr/>
          </p:nvSpPr>
          <p:spPr>
            <a:xfrm>
              <a:off x="10090472" y="1213800"/>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100" dirty="0">
                <a:solidFill>
                  <a:prstClr val="white"/>
                </a:solidFill>
                <a:latin typeface="Calibri"/>
              </a:endParaRPr>
            </a:p>
          </p:txBody>
        </p:sp>
        <p:sp>
          <p:nvSpPr>
            <p:cNvPr id="163" name="TextBox 162">
              <a:extLst>
                <a:ext uri="{FF2B5EF4-FFF2-40B4-BE49-F238E27FC236}">
                  <a16:creationId xmlns:a16="http://schemas.microsoft.com/office/drawing/2014/main" id="{1A7EFA39-23BD-48DC-AFBD-1A5636B9AA2A}"/>
                </a:ext>
              </a:extLst>
            </p:cNvPr>
            <p:cNvSpPr txBox="1"/>
            <p:nvPr/>
          </p:nvSpPr>
          <p:spPr>
            <a:xfrm>
              <a:off x="10126932" y="1279276"/>
              <a:ext cx="893930" cy="469487"/>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Responder Lodging</a:t>
              </a:r>
            </a:p>
            <a:p>
              <a:pPr algn="ctr" eaLnBrk="1" fontAlgn="auto" hangingPunct="1">
                <a:spcBef>
                  <a:spcPts val="0"/>
                </a:spcBef>
                <a:spcAft>
                  <a:spcPts val="0"/>
                </a:spcAft>
              </a:pPr>
              <a:endParaRPr lang="en-US" sz="1100" b="1" dirty="0">
                <a:solidFill>
                  <a:prstClr val="black"/>
                </a:solidFill>
                <a:latin typeface="Calibri"/>
              </a:endParaRPr>
            </a:p>
          </p:txBody>
        </p:sp>
      </p:grpSp>
      <p:grpSp>
        <p:nvGrpSpPr>
          <p:cNvPr id="40" name="Group 39">
            <a:extLst>
              <a:ext uri="{FF2B5EF4-FFF2-40B4-BE49-F238E27FC236}">
                <a16:creationId xmlns:a16="http://schemas.microsoft.com/office/drawing/2014/main" id="{80C422A3-252D-472B-8DB2-6687A9FB01E9}"/>
              </a:ext>
            </a:extLst>
          </p:cNvPr>
          <p:cNvGrpSpPr/>
          <p:nvPr/>
        </p:nvGrpSpPr>
        <p:grpSpPr>
          <a:xfrm>
            <a:off x="11077360" y="4875602"/>
            <a:ext cx="977053" cy="552047"/>
            <a:chOff x="11166511" y="3590050"/>
            <a:chExt cx="977053" cy="552047"/>
          </a:xfrm>
        </p:grpSpPr>
        <p:sp>
          <p:nvSpPr>
            <p:cNvPr id="164" name="Rounded Rectangle 365">
              <a:extLst>
                <a:ext uri="{FF2B5EF4-FFF2-40B4-BE49-F238E27FC236}">
                  <a16:creationId xmlns:a16="http://schemas.microsoft.com/office/drawing/2014/main" id="{3429A41A-FB76-4DFA-9263-80C240FA164E}"/>
                </a:ext>
              </a:extLst>
            </p:cNvPr>
            <p:cNvSpPr/>
            <p:nvPr/>
          </p:nvSpPr>
          <p:spPr>
            <a:xfrm>
              <a:off x="11166511" y="3590050"/>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100" dirty="0">
                <a:solidFill>
                  <a:prstClr val="white"/>
                </a:solidFill>
                <a:latin typeface="Calibri"/>
              </a:endParaRPr>
            </a:p>
          </p:txBody>
        </p:sp>
        <p:sp>
          <p:nvSpPr>
            <p:cNvPr id="165" name="TextBox 164">
              <a:extLst>
                <a:ext uri="{FF2B5EF4-FFF2-40B4-BE49-F238E27FC236}">
                  <a16:creationId xmlns:a16="http://schemas.microsoft.com/office/drawing/2014/main" id="{E84DDA33-B5C4-4F63-8820-EBAFF06F8430}"/>
                </a:ext>
              </a:extLst>
            </p:cNvPr>
            <p:cNvSpPr txBox="1"/>
            <p:nvPr/>
          </p:nvSpPr>
          <p:spPr>
            <a:xfrm>
              <a:off x="11283207" y="3665631"/>
              <a:ext cx="727021" cy="284463"/>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Fuel Support</a:t>
              </a:r>
            </a:p>
            <a:p>
              <a:pPr algn="ctr" eaLnBrk="1" fontAlgn="auto" hangingPunct="1">
                <a:spcBef>
                  <a:spcPts val="0"/>
                </a:spcBef>
                <a:spcAft>
                  <a:spcPts val="0"/>
                </a:spcAft>
              </a:pPr>
              <a:endParaRPr lang="en-US" sz="1100" b="1" dirty="0">
                <a:solidFill>
                  <a:prstClr val="black"/>
                </a:solidFill>
                <a:latin typeface="Calibri"/>
              </a:endParaRPr>
            </a:p>
          </p:txBody>
        </p:sp>
      </p:grpSp>
      <p:graphicFrame>
        <p:nvGraphicFramePr>
          <p:cNvPr id="39" name="Table 39">
            <a:extLst>
              <a:ext uri="{FF2B5EF4-FFF2-40B4-BE49-F238E27FC236}">
                <a16:creationId xmlns:a16="http://schemas.microsoft.com/office/drawing/2014/main" id="{360100A9-8CE9-4DD6-B714-877FF2ECA04F}"/>
              </a:ext>
            </a:extLst>
          </p:cNvPr>
          <p:cNvGraphicFramePr>
            <a:graphicFrameLocks noGrp="1"/>
          </p:cNvGraphicFramePr>
          <p:nvPr>
            <p:extLst>
              <p:ext uri="{D42A27DB-BD31-4B8C-83A1-F6EECF244321}">
                <p14:modId xmlns:p14="http://schemas.microsoft.com/office/powerpoint/2010/main" val="813119600"/>
              </p:ext>
            </p:extLst>
          </p:nvPr>
        </p:nvGraphicFramePr>
        <p:xfrm>
          <a:off x="383472" y="1326532"/>
          <a:ext cx="2876725" cy="3325615"/>
        </p:xfrm>
        <a:graphic>
          <a:graphicData uri="http://schemas.openxmlformats.org/drawingml/2006/table">
            <a:tbl>
              <a:tblPr firstRow="1" bandRow="1">
                <a:tableStyleId>{5C22544A-7EE6-4342-B048-85BDC9FD1C3A}</a:tableStyleId>
              </a:tblPr>
              <a:tblGrid>
                <a:gridCol w="2876725">
                  <a:extLst>
                    <a:ext uri="{9D8B030D-6E8A-4147-A177-3AD203B41FA5}">
                      <a16:colId xmlns:a16="http://schemas.microsoft.com/office/drawing/2014/main" val="2700718584"/>
                    </a:ext>
                  </a:extLst>
                </a:gridCol>
              </a:tblGrid>
              <a:tr h="308095">
                <a:tc>
                  <a:txBody>
                    <a:bodyPr/>
                    <a:lstStyle/>
                    <a:p>
                      <a:pPr algn="ctr"/>
                      <a:r>
                        <a:rPr lang="en-US" sz="1300" dirty="0"/>
                        <a:t>Lines of Effort</a:t>
                      </a:r>
                    </a:p>
                  </a:txBody>
                  <a:tcPr/>
                </a:tc>
                <a:extLst>
                  <a:ext uri="{0D108BD9-81ED-4DB2-BD59-A6C34878D82A}">
                    <a16:rowId xmlns:a16="http://schemas.microsoft.com/office/drawing/2014/main" val="731236160"/>
                  </a:ext>
                </a:extLst>
              </a:tr>
              <a:tr h="1209040">
                <a:tc>
                  <a:txBody>
                    <a:bodyPr/>
                    <a:lstStyle/>
                    <a:p>
                      <a:r>
                        <a:rPr lang="en-US" sz="1500" b="1" dirty="0">
                          <a:solidFill>
                            <a:srgbClr val="333333"/>
                          </a:solidFill>
                        </a:rPr>
                        <a:t>Enabling:</a:t>
                      </a:r>
                    </a:p>
                    <a:p>
                      <a:r>
                        <a:rPr lang="en-US" sz="1500" dirty="0">
                          <a:solidFill>
                            <a:srgbClr val="333333"/>
                          </a:solidFill>
                        </a:rPr>
                        <a:t>Emergency Route Clearance</a:t>
                      </a:r>
                    </a:p>
                    <a:p>
                      <a:r>
                        <a:rPr lang="en-US" sz="1500" dirty="0">
                          <a:solidFill>
                            <a:srgbClr val="333333"/>
                          </a:solidFill>
                        </a:rPr>
                        <a:t>Resource Staging</a:t>
                      </a:r>
                    </a:p>
                    <a:p>
                      <a:r>
                        <a:rPr lang="en-US" sz="1500" dirty="0">
                          <a:solidFill>
                            <a:srgbClr val="333333"/>
                          </a:solidFill>
                        </a:rPr>
                        <a:t>Responder Security</a:t>
                      </a:r>
                    </a:p>
                    <a:p>
                      <a:r>
                        <a:rPr lang="en-US" sz="1500" dirty="0">
                          <a:solidFill>
                            <a:srgbClr val="333333"/>
                          </a:solidFill>
                        </a:rPr>
                        <a:t>Public Information and Warning</a:t>
                      </a:r>
                    </a:p>
                  </a:txBody>
                  <a:tcPr/>
                </a:tc>
                <a:extLst>
                  <a:ext uri="{0D108BD9-81ED-4DB2-BD59-A6C34878D82A}">
                    <a16:rowId xmlns:a16="http://schemas.microsoft.com/office/drawing/2014/main" val="1679117800"/>
                  </a:ext>
                </a:extLst>
              </a:tr>
              <a:tr h="762000">
                <a:tc>
                  <a:txBody>
                    <a:bodyPr/>
                    <a:lstStyle/>
                    <a:p>
                      <a:r>
                        <a:rPr lang="en-US" sz="1500" b="1" dirty="0"/>
                        <a:t>Lifesaving:</a:t>
                      </a:r>
                    </a:p>
                    <a:p>
                      <a:r>
                        <a:rPr lang="en-US" sz="1500" dirty="0"/>
                        <a:t>Medical Transportation</a:t>
                      </a:r>
                    </a:p>
                    <a:p>
                      <a:r>
                        <a:rPr lang="en-US" sz="1500" dirty="0"/>
                        <a:t>Healthcare Systems Support</a:t>
                      </a:r>
                    </a:p>
                  </a:txBody>
                  <a:tcPr/>
                </a:tc>
                <a:extLst>
                  <a:ext uri="{0D108BD9-81ED-4DB2-BD59-A6C34878D82A}">
                    <a16:rowId xmlns:a16="http://schemas.microsoft.com/office/drawing/2014/main" val="437699579"/>
                  </a:ext>
                </a:extLst>
              </a:tr>
              <a:tr h="985520">
                <a:tc>
                  <a:txBody>
                    <a:bodyPr/>
                    <a:lstStyle/>
                    <a:p>
                      <a:r>
                        <a:rPr lang="en-US" sz="1500" b="1" dirty="0"/>
                        <a:t>Life-Sustaining:</a:t>
                      </a:r>
                    </a:p>
                    <a:p>
                      <a:r>
                        <a:rPr lang="en-US" sz="1500" dirty="0"/>
                        <a:t>Commodities Distribution</a:t>
                      </a:r>
                    </a:p>
                    <a:p>
                      <a:r>
                        <a:rPr lang="en-US" sz="1500" dirty="0"/>
                        <a:t>Mass Care (Food and Water)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t>Sheltering Operations</a:t>
                      </a:r>
                    </a:p>
                  </a:txBody>
                  <a:tcPr/>
                </a:tc>
                <a:extLst>
                  <a:ext uri="{0D108BD9-81ED-4DB2-BD59-A6C34878D82A}">
                    <a16:rowId xmlns:a16="http://schemas.microsoft.com/office/drawing/2014/main" val="1560800844"/>
                  </a:ext>
                </a:extLst>
              </a:tr>
            </a:tbl>
          </a:graphicData>
        </a:graphic>
      </p:graphicFrame>
      <p:graphicFrame>
        <p:nvGraphicFramePr>
          <p:cNvPr id="177" name="Table 39">
            <a:extLst>
              <a:ext uri="{FF2B5EF4-FFF2-40B4-BE49-F238E27FC236}">
                <a16:creationId xmlns:a16="http://schemas.microsoft.com/office/drawing/2014/main" id="{BC64F74F-CDCA-4F00-923C-131406328324}"/>
              </a:ext>
            </a:extLst>
          </p:cNvPr>
          <p:cNvGraphicFramePr>
            <a:graphicFrameLocks noGrp="1"/>
          </p:cNvGraphicFramePr>
          <p:nvPr>
            <p:extLst>
              <p:ext uri="{D42A27DB-BD31-4B8C-83A1-F6EECF244321}">
                <p14:modId xmlns:p14="http://schemas.microsoft.com/office/powerpoint/2010/main" val="3342956293"/>
              </p:ext>
            </p:extLst>
          </p:nvPr>
        </p:nvGraphicFramePr>
        <p:xfrm>
          <a:off x="4159108" y="1343226"/>
          <a:ext cx="2876725" cy="3314700"/>
        </p:xfrm>
        <a:graphic>
          <a:graphicData uri="http://schemas.openxmlformats.org/drawingml/2006/table">
            <a:tbl>
              <a:tblPr firstRow="1" bandRow="1">
                <a:tableStyleId>{5C22544A-7EE6-4342-B048-85BDC9FD1C3A}</a:tableStyleId>
              </a:tblPr>
              <a:tblGrid>
                <a:gridCol w="2876725">
                  <a:extLst>
                    <a:ext uri="{9D8B030D-6E8A-4147-A177-3AD203B41FA5}">
                      <a16:colId xmlns:a16="http://schemas.microsoft.com/office/drawing/2014/main" val="2700718584"/>
                    </a:ext>
                  </a:extLst>
                </a:gridCol>
              </a:tblGrid>
              <a:tr h="297180">
                <a:tc>
                  <a:txBody>
                    <a:bodyPr/>
                    <a:lstStyle/>
                    <a:p>
                      <a:pPr algn="ctr"/>
                      <a:r>
                        <a:rPr lang="en-US" sz="1300" dirty="0"/>
                        <a:t>Lines of Effort</a:t>
                      </a:r>
                    </a:p>
                  </a:txBody>
                  <a:tcPr/>
                </a:tc>
                <a:extLst>
                  <a:ext uri="{0D108BD9-81ED-4DB2-BD59-A6C34878D82A}">
                    <a16:rowId xmlns:a16="http://schemas.microsoft.com/office/drawing/2014/main" val="731236160"/>
                  </a:ext>
                </a:extLst>
              </a:tr>
              <a:tr h="762000">
                <a:tc>
                  <a:txBody>
                    <a:bodyPr/>
                    <a:lstStyle/>
                    <a:p>
                      <a:r>
                        <a:rPr lang="en-US" sz="1500" b="1" dirty="0">
                          <a:solidFill>
                            <a:srgbClr val="333333"/>
                          </a:solidFill>
                        </a:rPr>
                        <a:t>Enabling:</a:t>
                      </a:r>
                    </a:p>
                    <a:p>
                      <a:r>
                        <a:rPr lang="en-US" sz="1500" b="0" dirty="0">
                          <a:solidFill>
                            <a:srgbClr val="333333"/>
                          </a:solidFill>
                        </a:rPr>
                        <a:t>Debris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Temporary Power</a:t>
                      </a:r>
                    </a:p>
                  </a:txBody>
                  <a:tcPr/>
                </a:tc>
                <a:extLst>
                  <a:ext uri="{0D108BD9-81ED-4DB2-BD59-A6C34878D82A}">
                    <a16:rowId xmlns:a16="http://schemas.microsoft.com/office/drawing/2014/main" val="1679117800"/>
                  </a:ext>
                </a:extLst>
              </a:tr>
              <a:tr h="541076">
                <a:tc>
                  <a:txBody>
                    <a:bodyPr/>
                    <a:lstStyle/>
                    <a:p>
                      <a:r>
                        <a:rPr lang="en-US" sz="1500" b="1" dirty="0"/>
                        <a:t>Lifesaving:</a:t>
                      </a:r>
                    </a:p>
                    <a:p>
                      <a:r>
                        <a:rPr lang="en-US" sz="1500" dirty="0"/>
                        <a:t>Healthcare Systems Support</a:t>
                      </a:r>
                    </a:p>
                  </a:txBody>
                  <a:tcPr/>
                </a:tc>
                <a:extLst>
                  <a:ext uri="{0D108BD9-81ED-4DB2-BD59-A6C34878D82A}">
                    <a16:rowId xmlns:a16="http://schemas.microsoft.com/office/drawing/2014/main" val="437699579"/>
                  </a:ext>
                </a:extLst>
              </a:tr>
              <a:tr h="1656080">
                <a:tc>
                  <a:txBody>
                    <a:bodyPr/>
                    <a:lstStyle/>
                    <a:p>
                      <a:r>
                        <a:rPr lang="en-US" sz="1500" b="1" dirty="0"/>
                        <a:t>Life-Sustaining:</a:t>
                      </a:r>
                    </a:p>
                    <a:p>
                      <a:r>
                        <a:rPr lang="en-US" sz="1500" dirty="0"/>
                        <a:t>Fatality Management</a:t>
                      </a:r>
                    </a:p>
                    <a:p>
                      <a:r>
                        <a:rPr lang="en-US" sz="1500" dirty="0"/>
                        <a:t>Commodities Distribution</a:t>
                      </a:r>
                    </a:p>
                    <a:p>
                      <a:r>
                        <a:rPr lang="en-US" sz="1500" dirty="0"/>
                        <a:t>Mass Care (Food and Water)</a:t>
                      </a:r>
                    </a:p>
                    <a:p>
                      <a:r>
                        <a:rPr lang="en-US" sz="1500" dirty="0"/>
                        <a:t>Sheltering Operations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t>Emergency Repairs or Augmentation to Infrastructure</a:t>
                      </a:r>
                    </a:p>
                  </a:txBody>
                  <a:tcPr/>
                </a:tc>
                <a:extLst>
                  <a:ext uri="{0D108BD9-81ED-4DB2-BD59-A6C34878D82A}">
                    <a16:rowId xmlns:a16="http://schemas.microsoft.com/office/drawing/2014/main" val="3843350329"/>
                  </a:ext>
                </a:extLst>
              </a:tr>
            </a:tbl>
          </a:graphicData>
        </a:graphic>
      </p:graphicFrame>
      <p:graphicFrame>
        <p:nvGraphicFramePr>
          <p:cNvPr id="181" name="Table 39">
            <a:extLst>
              <a:ext uri="{FF2B5EF4-FFF2-40B4-BE49-F238E27FC236}">
                <a16:creationId xmlns:a16="http://schemas.microsoft.com/office/drawing/2014/main" id="{09578465-09C4-4499-B5B2-BB010D366B4B}"/>
              </a:ext>
            </a:extLst>
          </p:cNvPr>
          <p:cNvGraphicFramePr>
            <a:graphicFrameLocks noGrp="1"/>
          </p:cNvGraphicFramePr>
          <p:nvPr>
            <p:extLst>
              <p:ext uri="{D42A27DB-BD31-4B8C-83A1-F6EECF244321}">
                <p14:modId xmlns:p14="http://schemas.microsoft.com/office/powerpoint/2010/main" val="1146974090"/>
              </p:ext>
            </p:extLst>
          </p:nvPr>
        </p:nvGraphicFramePr>
        <p:xfrm>
          <a:off x="8492888" y="1295426"/>
          <a:ext cx="2876725" cy="3470729"/>
        </p:xfrm>
        <a:graphic>
          <a:graphicData uri="http://schemas.openxmlformats.org/drawingml/2006/table">
            <a:tbl>
              <a:tblPr firstRow="1" bandRow="1">
                <a:tableStyleId>{5C22544A-7EE6-4342-B048-85BDC9FD1C3A}</a:tableStyleId>
              </a:tblPr>
              <a:tblGrid>
                <a:gridCol w="2876725">
                  <a:extLst>
                    <a:ext uri="{9D8B030D-6E8A-4147-A177-3AD203B41FA5}">
                      <a16:colId xmlns:a16="http://schemas.microsoft.com/office/drawing/2014/main" val="2700718584"/>
                    </a:ext>
                  </a:extLst>
                </a:gridCol>
              </a:tblGrid>
              <a:tr h="342913">
                <a:tc>
                  <a:txBody>
                    <a:bodyPr/>
                    <a:lstStyle/>
                    <a:p>
                      <a:pPr algn="ctr"/>
                      <a:r>
                        <a:rPr lang="en-US" sz="1300" dirty="0"/>
                        <a:t>Lines of Effort</a:t>
                      </a:r>
                    </a:p>
                  </a:txBody>
                  <a:tcPr/>
                </a:tc>
                <a:extLst>
                  <a:ext uri="{0D108BD9-81ED-4DB2-BD59-A6C34878D82A}">
                    <a16:rowId xmlns:a16="http://schemas.microsoft.com/office/drawing/2014/main" val="731236160"/>
                  </a:ext>
                </a:extLst>
              </a:tr>
              <a:tr h="577049">
                <a:tc>
                  <a:txBody>
                    <a:bodyPr/>
                    <a:lstStyle/>
                    <a:p>
                      <a:r>
                        <a:rPr lang="en-US" sz="1200" b="1" dirty="0">
                          <a:solidFill>
                            <a:srgbClr val="333333"/>
                          </a:solidFill>
                        </a:rPr>
                        <a:t>Enabling:</a:t>
                      </a:r>
                    </a:p>
                    <a:p>
                      <a:r>
                        <a:rPr lang="en-US" sz="1200" b="0" dirty="0">
                          <a:solidFill>
                            <a:srgbClr val="333333"/>
                          </a:solidFill>
                        </a:rPr>
                        <a:t>Debris Management</a:t>
                      </a:r>
                    </a:p>
                  </a:txBody>
                  <a:tcPr/>
                </a:tc>
                <a:extLst>
                  <a:ext uri="{0D108BD9-81ED-4DB2-BD59-A6C34878D82A}">
                    <a16:rowId xmlns:a16="http://schemas.microsoft.com/office/drawing/2014/main" val="1679117800"/>
                  </a:ext>
                </a:extLst>
              </a:tr>
              <a:tr h="539087">
                <a:tc>
                  <a:txBody>
                    <a:bodyPr/>
                    <a:lstStyle/>
                    <a:p>
                      <a:r>
                        <a:rPr lang="en-US" sz="1200" b="1" dirty="0"/>
                        <a:t>Lifesaving: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Healthcare Systems Support</a:t>
                      </a:r>
                    </a:p>
                  </a:txBody>
                  <a:tcPr/>
                </a:tc>
                <a:extLst>
                  <a:ext uri="{0D108BD9-81ED-4DB2-BD59-A6C34878D82A}">
                    <a16:rowId xmlns:a16="http://schemas.microsoft.com/office/drawing/2014/main" val="437699579"/>
                  </a:ext>
                </a:extLst>
              </a:tr>
              <a:tr h="1188720">
                <a:tc>
                  <a:txBody>
                    <a:bodyPr/>
                    <a:lstStyle/>
                    <a:p>
                      <a:r>
                        <a:rPr lang="en-US" sz="1200" b="1" dirty="0"/>
                        <a:t>Life-Sustaining:</a:t>
                      </a:r>
                    </a:p>
                    <a:p>
                      <a:r>
                        <a:rPr lang="en-US" sz="1200" b="0" dirty="0"/>
                        <a:t>Sheltering Operations</a:t>
                      </a:r>
                    </a:p>
                    <a:p>
                      <a:r>
                        <a:rPr lang="en-US" sz="1200" b="0" dirty="0"/>
                        <a:t>Mass Care (Food and Water)</a:t>
                      </a:r>
                    </a:p>
                    <a:p>
                      <a:r>
                        <a:rPr lang="en-US" sz="1200" b="0" dirty="0"/>
                        <a:t>Fatality Management</a:t>
                      </a:r>
                    </a:p>
                    <a:p>
                      <a:r>
                        <a:rPr lang="en-US" sz="1200" b="0" dirty="0"/>
                        <a:t>Emergency Repairs or Augmentation to Infrastructure</a:t>
                      </a:r>
                    </a:p>
                  </a:txBody>
                  <a:tcPr/>
                </a:tc>
                <a:extLst>
                  <a:ext uri="{0D108BD9-81ED-4DB2-BD59-A6C34878D82A}">
                    <a16:rowId xmlns:a16="http://schemas.microsoft.com/office/drawing/2014/main" val="1240094442"/>
                  </a:ext>
                </a:extLst>
              </a:tr>
              <a:tr h="822960">
                <a:tc>
                  <a:txBody>
                    <a:bodyPr/>
                    <a:lstStyle/>
                    <a:p>
                      <a:r>
                        <a:rPr lang="en-US" sz="1200" b="1" dirty="0"/>
                        <a:t>Stabilization:</a:t>
                      </a:r>
                    </a:p>
                    <a:p>
                      <a:r>
                        <a:rPr lang="en-US" sz="1200" b="0" dirty="0"/>
                        <a:t>Natural and Cultural Resources</a:t>
                      </a:r>
                    </a:p>
                    <a:p>
                      <a:r>
                        <a:rPr lang="en-US" sz="1200" b="0" dirty="0"/>
                        <a:t>Restoration of Public Infrastructure</a:t>
                      </a:r>
                    </a:p>
                    <a:p>
                      <a:r>
                        <a:rPr lang="en-US" sz="1200" b="0" dirty="0"/>
                        <a:t>Hazardous Waste</a:t>
                      </a:r>
                    </a:p>
                  </a:txBody>
                  <a:tcPr/>
                </a:tc>
                <a:extLst>
                  <a:ext uri="{0D108BD9-81ED-4DB2-BD59-A6C34878D82A}">
                    <a16:rowId xmlns:a16="http://schemas.microsoft.com/office/drawing/2014/main" val="2188982478"/>
                  </a:ext>
                </a:extLst>
              </a:tr>
            </a:tbl>
          </a:graphicData>
        </a:graphic>
      </p:graphicFrame>
      <p:grpSp>
        <p:nvGrpSpPr>
          <p:cNvPr id="42" name="Group 41">
            <a:extLst>
              <a:ext uri="{FF2B5EF4-FFF2-40B4-BE49-F238E27FC236}">
                <a16:creationId xmlns:a16="http://schemas.microsoft.com/office/drawing/2014/main" id="{609DCA7B-9670-434C-90DA-0A928240CA87}"/>
              </a:ext>
            </a:extLst>
          </p:cNvPr>
          <p:cNvGrpSpPr/>
          <p:nvPr/>
        </p:nvGrpSpPr>
        <p:grpSpPr>
          <a:xfrm>
            <a:off x="237158" y="6002046"/>
            <a:ext cx="12287863" cy="708665"/>
            <a:chOff x="441564" y="4872630"/>
            <a:chExt cx="12287862" cy="779531"/>
          </a:xfrm>
        </p:grpSpPr>
        <p:grpSp>
          <p:nvGrpSpPr>
            <p:cNvPr id="7" name="Group 163"/>
            <p:cNvGrpSpPr/>
            <p:nvPr/>
          </p:nvGrpSpPr>
          <p:grpSpPr>
            <a:xfrm>
              <a:off x="441564" y="5278329"/>
              <a:ext cx="3767361" cy="365760"/>
              <a:chOff x="515158" y="5243365"/>
              <a:chExt cx="3767361" cy="365760"/>
            </a:xfrm>
          </p:grpSpPr>
          <p:sp>
            <p:nvSpPr>
              <p:cNvPr id="172" name="Left Arrow 171"/>
              <p:cNvSpPr/>
              <p:nvPr/>
            </p:nvSpPr>
            <p:spPr>
              <a:xfrm>
                <a:off x="515158" y="5243365"/>
                <a:ext cx="3767361" cy="365760"/>
              </a:xfrm>
              <a:prstGeom prst="leftArrow">
                <a:avLst>
                  <a:gd name="adj1" fmla="val 50000"/>
                  <a:gd name="adj2"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800" dirty="0">
                  <a:solidFill>
                    <a:prstClr val="white"/>
                  </a:solidFill>
                  <a:latin typeface="Calibri"/>
                </a:endParaRPr>
              </a:p>
            </p:txBody>
          </p:sp>
          <p:sp>
            <p:nvSpPr>
              <p:cNvPr id="173" name="Half Frame 172"/>
              <p:cNvSpPr/>
              <p:nvPr/>
            </p:nvSpPr>
            <p:spPr>
              <a:xfrm rot="18900000">
                <a:off x="551735" y="5266224"/>
                <a:ext cx="320040" cy="320040"/>
              </a:xfrm>
              <a:prstGeom prst="halfFrame">
                <a:avLst/>
              </a:prstGeom>
              <a:solidFill>
                <a:srgbClr val="99CCFF"/>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800" dirty="0">
                  <a:solidFill>
                    <a:prstClr val="black"/>
                  </a:solidFill>
                  <a:latin typeface="Calibri"/>
                </a:endParaRPr>
              </a:p>
            </p:txBody>
          </p:sp>
        </p:grpSp>
        <p:sp>
          <p:nvSpPr>
            <p:cNvPr id="200" name="Left Arrow 199"/>
            <p:cNvSpPr/>
            <p:nvPr/>
          </p:nvSpPr>
          <p:spPr>
            <a:xfrm>
              <a:off x="4721463" y="5286401"/>
              <a:ext cx="7037123" cy="365760"/>
            </a:xfrm>
            <a:prstGeom prst="leftArrow">
              <a:avLst>
                <a:gd name="adj1" fmla="val 50000"/>
                <a:gd name="adj2"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800" dirty="0">
                <a:solidFill>
                  <a:prstClr val="white"/>
                </a:solidFill>
                <a:latin typeface="Calibri"/>
              </a:endParaRPr>
            </a:p>
          </p:txBody>
        </p:sp>
        <p:sp>
          <p:nvSpPr>
            <p:cNvPr id="167" name="Left Arrow 199">
              <a:extLst>
                <a:ext uri="{FF2B5EF4-FFF2-40B4-BE49-F238E27FC236}">
                  <a16:creationId xmlns:a16="http://schemas.microsoft.com/office/drawing/2014/main" id="{3E927C73-4188-4742-ADF8-F97A8EE523B5}"/>
                </a:ext>
              </a:extLst>
            </p:cNvPr>
            <p:cNvSpPr/>
            <p:nvPr/>
          </p:nvSpPr>
          <p:spPr>
            <a:xfrm>
              <a:off x="8357330" y="4889178"/>
              <a:ext cx="3940367" cy="365760"/>
            </a:xfrm>
            <a:prstGeom prst="leftArrow">
              <a:avLst>
                <a:gd name="adj1" fmla="val 53731"/>
                <a:gd name="adj2"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800" dirty="0">
                <a:solidFill>
                  <a:prstClr val="white"/>
                </a:solidFill>
                <a:latin typeface="Calibri"/>
              </a:endParaRPr>
            </a:p>
          </p:txBody>
        </p:sp>
        <p:sp>
          <p:nvSpPr>
            <p:cNvPr id="168" name="Half Frame 167">
              <a:extLst>
                <a:ext uri="{FF2B5EF4-FFF2-40B4-BE49-F238E27FC236}">
                  <a16:creationId xmlns:a16="http://schemas.microsoft.com/office/drawing/2014/main" id="{DE52D227-55D0-4A56-B661-E0F08B3CE6EC}"/>
                </a:ext>
              </a:extLst>
            </p:cNvPr>
            <p:cNvSpPr/>
            <p:nvPr/>
          </p:nvSpPr>
          <p:spPr>
            <a:xfrm rot="18900000">
              <a:off x="8380951" y="4911788"/>
              <a:ext cx="320040" cy="320040"/>
            </a:xfrm>
            <a:prstGeom prst="halfFrame">
              <a:avLst/>
            </a:prstGeom>
            <a:solidFill>
              <a:srgbClr val="99CCFF"/>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800" dirty="0">
                <a:solidFill>
                  <a:prstClr val="black"/>
                </a:solidFill>
                <a:latin typeface="Calibri"/>
              </a:endParaRPr>
            </a:p>
          </p:txBody>
        </p:sp>
        <p:sp>
          <p:nvSpPr>
            <p:cNvPr id="169" name="Half Frame 168">
              <a:extLst>
                <a:ext uri="{FF2B5EF4-FFF2-40B4-BE49-F238E27FC236}">
                  <a16:creationId xmlns:a16="http://schemas.microsoft.com/office/drawing/2014/main" id="{EB8E0455-2866-4E21-B942-3BA56AB3E493}"/>
                </a:ext>
              </a:extLst>
            </p:cNvPr>
            <p:cNvSpPr/>
            <p:nvPr/>
          </p:nvSpPr>
          <p:spPr>
            <a:xfrm rot="18900000">
              <a:off x="8514180" y="4904682"/>
              <a:ext cx="345066" cy="323977"/>
            </a:xfrm>
            <a:prstGeom prst="halfFrame">
              <a:avLst/>
            </a:prstGeom>
            <a:solidFill>
              <a:srgbClr val="6633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black"/>
                </a:solidFill>
                <a:latin typeface="Calibri"/>
              </a:endParaRPr>
            </a:p>
          </p:txBody>
        </p:sp>
        <p:sp>
          <p:nvSpPr>
            <p:cNvPr id="170" name="TextBox 169">
              <a:extLst>
                <a:ext uri="{FF2B5EF4-FFF2-40B4-BE49-F238E27FC236}">
                  <a16:creationId xmlns:a16="http://schemas.microsoft.com/office/drawing/2014/main" id="{D5797861-A951-457A-BDF8-E67DB341F2F3}"/>
                </a:ext>
              </a:extLst>
            </p:cNvPr>
            <p:cNvSpPr txBox="1"/>
            <p:nvPr/>
          </p:nvSpPr>
          <p:spPr>
            <a:xfrm>
              <a:off x="8273710" y="4872630"/>
              <a:ext cx="4455716" cy="338554"/>
            </a:xfrm>
            <a:prstGeom prst="rect">
              <a:avLst/>
            </a:prstGeom>
            <a:noFill/>
            <a:ln w="19050">
              <a:noFill/>
              <a:miter lim="800000"/>
            </a:ln>
          </p:spPr>
          <p:txBody>
            <a:bodyPr wrap="square" rtlCol="0" anchor="ctr">
              <a:noAutofit/>
            </a:bodyPr>
            <a:lstStyle/>
            <a:p>
              <a:pPr algn="ctr" eaLnBrk="1" fontAlgn="auto" hangingPunct="1">
                <a:spcBef>
                  <a:spcPts val="0"/>
                </a:spcBef>
                <a:spcAft>
                  <a:spcPts val="0"/>
                </a:spcAft>
              </a:pPr>
              <a:r>
                <a:rPr lang="en-US" sz="1200" b="1" dirty="0">
                  <a:solidFill>
                    <a:prstClr val="black"/>
                  </a:solidFill>
                  <a:latin typeface="Calibri"/>
                </a:rPr>
                <a:t>Enabling/Lifesaving/Life-Sustaining/Stabilization</a:t>
              </a:r>
            </a:p>
          </p:txBody>
        </p:sp>
        <p:sp>
          <p:nvSpPr>
            <p:cNvPr id="174" name="TextBox 173">
              <a:extLst>
                <a:ext uri="{FF2B5EF4-FFF2-40B4-BE49-F238E27FC236}">
                  <a16:creationId xmlns:a16="http://schemas.microsoft.com/office/drawing/2014/main" id="{CF38C434-3AD5-4475-8335-87ED81F204CE}"/>
                </a:ext>
              </a:extLst>
            </p:cNvPr>
            <p:cNvSpPr txBox="1"/>
            <p:nvPr/>
          </p:nvSpPr>
          <p:spPr>
            <a:xfrm>
              <a:off x="762138" y="5284903"/>
              <a:ext cx="3318748" cy="338554"/>
            </a:xfrm>
            <a:prstGeom prst="rect">
              <a:avLst/>
            </a:prstGeom>
            <a:noFill/>
            <a:ln w="19050">
              <a:noFill/>
              <a:miter lim="800000"/>
            </a:ln>
          </p:spPr>
          <p:txBody>
            <a:bodyPr wrap="square" rtlCol="0" anchor="ctr">
              <a:noAutofit/>
            </a:bodyPr>
            <a:lstStyle/>
            <a:p>
              <a:pPr algn="ctr" eaLnBrk="1" fontAlgn="auto" hangingPunct="1">
                <a:spcBef>
                  <a:spcPts val="0"/>
                </a:spcBef>
                <a:spcAft>
                  <a:spcPts val="0"/>
                </a:spcAft>
              </a:pPr>
              <a:r>
                <a:rPr lang="en-US" sz="1200" b="1" dirty="0">
                  <a:solidFill>
                    <a:prstClr val="black"/>
                  </a:solidFill>
                  <a:latin typeface="Calibri"/>
                </a:rPr>
                <a:t>Enabling/Lifesaving/Life-Sustaining</a:t>
              </a:r>
            </a:p>
          </p:txBody>
        </p:sp>
        <p:sp>
          <p:nvSpPr>
            <p:cNvPr id="182" name="TextBox 181">
              <a:extLst>
                <a:ext uri="{FF2B5EF4-FFF2-40B4-BE49-F238E27FC236}">
                  <a16:creationId xmlns:a16="http://schemas.microsoft.com/office/drawing/2014/main" id="{D30BDF76-2652-4278-B471-AB6B6FDB0DD7}"/>
                </a:ext>
              </a:extLst>
            </p:cNvPr>
            <p:cNvSpPr txBox="1"/>
            <p:nvPr/>
          </p:nvSpPr>
          <p:spPr>
            <a:xfrm>
              <a:off x="6584269" y="5281168"/>
              <a:ext cx="3614400" cy="338554"/>
            </a:xfrm>
            <a:prstGeom prst="rect">
              <a:avLst/>
            </a:prstGeom>
            <a:noFill/>
            <a:ln w="19050">
              <a:noFill/>
              <a:miter lim="800000"/>
            </a:ln>
          </p:spPr>
          <p:txBody>
            <a:bodyPr wrap="square" rtlCol="0" anchor="ctr">
              <a:noAutofit/>
            </a:bodyPr>
            <a:lstStyle/>
            <a:p>
              <a:pPr algn="ctr" eaLnBrk="1" fontAlgn="auto" hangingPunct="1">
                <a:spcBef>
                  <a:spcPts val="0"/>
                </a:spcBef>
                <a:spcAft>
                  <a:spcPts val="0"/>
                </a:spcAft>
              </a:pPr>
              <a:r>
                <a:rPr lang="en-US" sz="1200" b="1" dirty="0">
                  <a:solidFill>
                    <a:prstClr val="black"/>
                  </a:solidFill>
                  <a:latin typeface="Calibri"/>
                </a:rPr>
                <a:t>Enabling/Lifesaving/Life-Sustaining</a:t>
              </a:r>
            </a:p>
          </p:txBody>
        </p:sp>
      </p:grpSp>
      <p:grpSp>
        <p:nvGrpSpPr>
          <p:cNvPr id="184" name="Group 183">
            <a:extLst>
              <a:ext uri="{FF2B5EF4-FFF2-40B4-BE49-F238E27FC236}">
                <a16:creationId xmlns:a16="http://schemas.microsoft.com/office/drawing/2014/main" id="{3F94571D-8944-499E-9515-EC03E9E332FD}"/>
              </a:ext>
            </a:extLst>
          </p:cNvPr>
          <p:cNvGrpSpPr/>
          <p:nvPr/>
        </p:nvGrpSpPr>
        <p:grpSpPr>
          <a:xfrm>
            <a:off x="5671320" y="4872370"/>
            <a:ext cx="977053" cy="552047"/>
            <a:chOff x="11166511" y="3590050"/>
            <a:chExt cx="977053" cy="552047"/>
          </a:xfrm>
        </p:grpSpPr>
        <p:sp>
          <p:nvSpPr>
            <p:cNvPr id="185" name="Rounded Rectangle 365">
              <a:extLst>
                <a:ext uri="{FF2B5EF4-FFF2-40B4-BE49-F238E27FC236}">
                  <a16:creationId xmlns:a16="http://schemas.microsoft.com/office/drawing/2014/main" id="{BFD853FA-1D53-407F-9931-269A076B8D00}"/>
                </a:ext>
              </a:extLst>
            </p:cNvPr>
            <p:cNvSpPr/>
            <p:nvPr/>
          </p:nvSpPr>
          <p:spPr>
            <a:xfrm>
              <a:off x="11166511" y="3590050"/>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3600" dirty="0">
                <a:solidFill>
                  <a:prstClr val="white"/>
                </a:solidFill>
                <a:latin typeface="Calibri"/>
              </a:endParaRPr>
            </a:p>
          </p:txBody>
        </p:sp>
        <p:sp>
          <p:nvSpPr>
            <p:cNvPr id="186" name="TextBox 185">
              <a:extLst>
                <a:ext uri="{FF2B5EF4-FFF2-40B4-BE49-F238E27FC236}">
                  <a16:creationId xmlns:a16="http://schemas.microsoft.com/office/drawing/2014/main" id="{FE7CA5F7-3742-4ECE-8FA6-F55D756BC87B}"/>
                </a:ext>
              </a:extLst>
            </p:cNvPr>
            <p:cNvSpPr txBox="1"/>
            <p:nvPr/>
          </p:nvSpPr>
          <p:spPr>
            <a:xfrm>
              <a:off x="11250170" y="3661832"/>
              <a:ext cx="769681" cy="405317"/>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Fuel Support</a:t>
              </a:r>
            </a:p>
            <a:p>
              <a:pPr algn="ctr" eaLnBrk="1" fontAlgn="auto" hangingPunct="1">
                <a:spcBef>
                  <a:spcPts val="0"/>
                </a:spcBef>
                <a:spcAft>
                  <a:spcPts val="0"/>
                </a:spcAft>
              </a:pPr>
              <a:endParaRPr lang="en-US" sz="1100" b="1" dirty="0">
                <a:solidFill>
                  <a:prstClr val="black"/>
                </a:solidFill>
                <a:latin typeface="Calibri"/>
              </a:endParaRPr>
            </a:p>
          </p:txBody>
        </p:sp>
      </p:grpSp>
      <p:grpSp>
        <p:nvGrpSpPr>
          <p:cNvPr id="187" name="Group 186">
            <a:extLst>
              <a:ext uri="{FF2B5EF4-FFF2-40B4-BE49-F238E27FC236}">
                <a16:creationId xmlns:a16="http://schemas.microsoft.com/office/drawing/2014/main" id="{D7D4C214-08FB-40AA-A790-D16A0718B3B9}"/>
              </a:ext>
            </a:extLst>
          </p:cNvPr>
          <p:cNvGrpSpPr/>
          <p:nvPr/>
        </p:nvGrpSpPr>
        <p:grpSpPr>
          <a:xfrm>
            <a:off x="4641592" y="4873741"/>
            <a:ext cx="977053" cy="552047"/>
            <a:chOff x="10090472" y="1213800"/>
            <a:chExt cx="977053" cy="552047"/>
          </a:xfrm>
        </p:grpSpPr>
        <p:sp>
          <p:nvSpPr>
            <p:cNvPr id="188" name="Rounded Rectangle 365">
              <a:extLst>
                <a:ext uri="{FF2B5EF4-FFF2-40B4-BE49-F238E27FC236}">
                  <a16:creationId xmlns:a16="http://schemas.microsoft.com/office/drawing/2014/main" id="{9815FB36-8BF4-4AAF-90BD-BE943895D494}"/>
                </a:ext>
              </a:extLst>
            </p:cNvPr>
            <p:cNvSpPr/>
            <p:nvPr/>
          </p:nvSpPr>
          <p:spPr>
            <a:xfrm>
              <a:off x="10090472" y="1213800"/>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3600" dirty="0">
                <a:solidFill>
                  <a:prstClr val="white"/>
                </a:solidFill>
                <a:latin typeface="Calibri"/>
              </a:endParaRPr>
            </a:p>
          </p:txBody>
        </p:sp>
        <p:sp>
          <p:nvSpPr>
            <p:cNvPr id="189" name="TextBox 188">
              <a:extLst>
                <a:ext uri="{FF2B5EF4-FFF2-40B4-BE49-F238E27FC236}">
                  <a16:creationId xmlns:a16="http://schemas.microsoft.com/office/drawing/2014/main" id="{58F396E1-7C79-410C-99FF-9D4911A4B7EE}"/>
                </a:ext>
              </a:extLst>
            </p:cNvPr>
            <p:cNvSpPr txBox="1"/>
            <p:nvPr/>
          </p:nvSpPr>
          <p:spPr>
            <a:xfrm>
              <a:off x="10185251" y="1277717"/>
              <a:ext cx="857319" cy="386946"/>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Responder Lodging</a:t>
              </a:r>
            </a:p>
            <a:p>
              <a:pPr algn="ctr" eaLnBrk="1" fontAlgn="auto" hangingPunct="1">
                <a:spcBef>
                  <a:spcPts val="0"/>
                </a:spcBef>
                <a:spcAft>
                  <a:spcPts val="0"/>
                </a:spcAft>
              </a:pPr>
              <a:endParaRPr lang="en-US" sz="1100" b="1" dirty="0">
                <a:solidFill>
                  <a:prstClr val="black"/>
                </a:solidFill>
                <a:latin typeface="Calibri"/>
              </a:endParaRPr>
            </a:p>
          </p:txBody>
        </p:sp>
      </p:grpSp>
      <p:grpSp>
        <p:nvGrpSpPr>
          <p:cNvPr id="190" name="Group 189">
            <a:extLst>
              <a:ext uri="{FF2B5EF4-FFF2-40B4-BE49-F238E27FC236}">
                <a16:creationId xmlns:a16="http://schemas.microsoft.com/office/drawing/2014/main" id="{83699899-1702-4AD3-9E22-695B121A040F}"/>
              </a:ext>
            </a:extLst>
          </p:cNvPr>
          <p:cNvGrpSpPr/>
          <p:nvPr/>
        </p:nvGrpSpPr>
        <p:grpSpPr>
          <a:xfrm>
            <a:off x="3611080" y="4873741"/>
            <a:ext cx="977053" cy="552047"/>
            <a:chOff x="7229594" y="2357341"/>
            <a:chExt cx="977053" cy="552047"/>
          </a:xfrm>
        </p:grpSpPr>
        <p:sp>
          <p:nvSpPr>
            <p:cNvPr id="191" name="Rounded Rectangle 365">
              <a:extLst>
                <a:ext uri="{FF2B5EF4-FFF2-40B4-BE49-F238E27FC236}">
                  <a16:creationId xmlns:a16="http://schemas.microsoft.com/office/drawing/2014/main" id="{0425A191-8C86-4A4F-948B-D497DC10AF3D}"/>
                </a:ext>
              </a:extLst>
            </p:cNvPr>
            <p:cNvSpPr/>
            <p:nvPr/>
          </p:nvSpPr>
          <p:spPr>
            <a:xfrm>
              <a:off x="7229594" y="2357341"/>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3600" dirty="0">
                <a:solidFill>
                  <a:prstClr val="white"/>
                </a:solidFill>
                <a:latin typeface="Calibri"/>
              </a:endParaRPr>
            </a:p>
          </p:txBody>
        </p:sp>
        <p:sp>
          <p:nvSpPr>
            <p:cNvPr id="192" name="TextBox 191">
              <a:extLst>
                <a:ext uri="{FF2B5EF4-FFF2-40B4-BE49-F238E27FC236}">
                  <a16:creationId xmlns:a16="http://schemas.microsoft.com/office/drawing/2014/main" id="{8DC71050-CB67-4C77-B2C3-42190D5AFB12}"/>
                </a:ext>
              </a:extLst>
            </p:cNvPr>
            <p:cNvSpPr txBox="1"/>
            <p:nvPr/>
          </p:nvSpPr>
          <p:spPr>
            <a:xfrm>
              <a:off x="7285786" y="2483752"/>
              <a:ext cx="883561" cy="246449"/>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FSA/APOD</a:t>
              </a:r>
            </a:p>
            <a:p>
              <a:pPr algn="ctr" eaLnBrk="1" fontAlgn="auto" hangingPunct="1">
                <a:spcBef>
                  <a:spcPts val="0"/>
                </a:spcBef>
                <a:spcAft>
                  <a:spcPts val="0"/>
                </a:spcAft>
              </a:pPr>
              <a:endParaRPr lang="en-US" sz="1100" b="1" dirty="0">
                <a:solidFill>
                  <a:prstClr val="black"/>
                </a:solidFill>
                <a:latin typeface="Calibri"/>
              </a:endParaRPr>
            </a:p>
          </p:txBody>
        </p:sp>
      </p:grpSp>
      <p:grpSp>
        <p:nvGrpSpPr>
          <p:cNvPr id="193" name="Group 192">
            <a:extLst>
              <a:ext uri="{FF2B5EF4-FFF2-40B4-BE49-F238E27FC236}">
                <a16:creationId xmlns:a16="http://schemas.microsoft.com/office/drawing/2014/main" id="{85CFCE0B-6AFD-4527-966A-2E9EDD8AEC39}"/>
              </a:ext>
            </a:extLst>
          </p:cNvPr>
          <p:cNvGrpSpPr/>
          <p:nvPr/>
        </p:nvGrpSpPr>
        <p:grpSpPr>
          <a:xfrm>
            <a:off x="6703088" y="4873741"/>
            <a:ext cx="977053" cy="552047"/>
            <a:chOff x="7207383" y="1221201"/>
            <a:chExt cx="977053" cy="552047"/>
          </a:xfrm>
        </p:grpSpPr>
        <p:sp>
          <p:nvSpPr>
            <p:cNvPr id="194" name="Rounded Rectangle 365">
              <a:extLst>
                <a:ext uri="{FF2B5EF4-FFF2-40B4-BE49-F238E27FC236}">
                  <a16:creationId xmlns:a16="http://schemas.microsoft.com/office/drawing/2014/main" id="{2E4A378B-15D9-497E-A04B-13B36B588295}"/>
                </a:ext>
              </a:extLst>
            </p:cNvPr>
            <p:cNvSpPr/>
            <p:nvPr/>
          </p:nvSpPr>
          <p:spPr>
            <a:xfrm>
              <a:off x="7207383" y="1221201"/>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3600" dirty="0">
                <a:solidFill>
                  <a:prstClr val="white"/>
                </a:solidFill>
                <a:latin typeface="Calibri"/>
              </a:endParaRPr>
            </a:p>
          </p:txBody>
        </p:sp>
        <p:sp>
          <p:nvSpPr>
            <p:cNvPr id="196" name="TextBox 195">
              <a:extLst>
                <a:ext uri="{FF2B5EF4-FFF2-40B4-BE49-F238E27FC236}">
                  <a16:creationId xmlns:a16="http://schemas.microsoft.com/office/drawing/2014/main" id="{0F69AD89-2427-40E7-AB58-FF3BA9792877}"/>
                </a:ext>
              </a:extLst>
            </p:cNvPr>
            <p:cNvSpPr txBox="1"/>
            <p:nvPr/>
          </p:nvSpPr>
          <p:spPr>
            <a:xfrm>
              <a:off x="7346864" y="1357250"/>
              <a:ext cx="734739" cy="342982"/>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IOF-OR</a:t>
              </a:r>
            </a:p>
            <a:p>
              <a:pPr algn="ctr" eaLnBrk="1" fontAlgn="auto" hangingPunct="1">
                <a:spcBef>
                  <a:spcPts val="0"/>
                </a:spcBef>
                <a:spcAft>
                  <a:spcPts val="0"/>
                </a:spcAft>
              </a:pPr>
              <a:endParaRPr lang="en-US" sz="1100" b="1" dirty="0">
                <a:solidFill>
                  <a:prstClr val="black"/>
                </a:solidFill>
                <a:latin typeface="Calibri"/>
              </a:endParaRPr>
            </a:p>
          </p:txBody>
        </p:sp>
      </p:grpSp>
      <p:sp>
        <p:nvSpPr>
          <p:cNvPr id="197" name="Half Frame 196">
            <a:extLst>
              <a:ext uri="{FF2B5EF4-FFF2-40B4-BE49-F238E27FC236}">
                <a16:creationId xmlns:a16="http://schemas.microsoft.com/office/drawing/2014/main" id="{702C8761-B370-424A-9CCE-0407D3BC09BF}"/>
              </a:ext>
            </a:extLst>
          </p:cNvPr>
          <p:cNvSpPr/>
          <p:nvPr/>
        </p:nvSpPr>
        <p:spPr>
          <a:xfrm rot="18900000">
            <a:off x="4530708" y="6387383"/>
            <a:ext cx="320040" cy="320040"/>
          </a:xfrm>
          <a:prstGeom prst="halfFrame">
            <a:avLst/>
          </a:prstGeom>
          <a:solidFill>
            <a:srgbClr val="99CCFF"/>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800" dirty="0">
              <a:solidFill>
                <a:prstClr val="black"/>
              </a:solidFill>
              <a:latin typeface="Calibri"/>
            </a:endParaRPr>
          </a:p>
        </p:txBody>
      </p:sp>
      <p:grpSp>
        <p:nvGrpSpPr>
          <p:cNvPr id="51" name="Group 50">
            <a:extLst>
              <a:ext uri="{FF2B5EF4-FFF2-40B4-BE49-F238E27FC236}">
                <a16:creationId xmlns:a16="http://schemas.microsoft.com/office/drawing/2014/main" id="{ECA84183-C70B-481C-B8E7-AC6E2A0C169B}"/>
              </a:ext>
            </a:extLst>
          </p:cNvPr>
          <p:cNvGrpSpPr/>
          <p:nvPr/>
        </p:nvGrpSpPr>
        <p:grpSpPr>
          <a:xfrm>
            <a:off x="197480" y="4870601"/>
            <a:ext cx="977053" cy="552047"/>
            <a:chOff x="7251366" y="2357341"/>
            <a:chExt cx="977053" cy="552047"/>
          </a:xfrm>
        </p:grpSpPr>
        <p:sp>
          <p:nvSpPr>
            <p:cNvPr id="52" name="Rounded Rectangle 365">
              <a:extLst>
                <a:ext uri="{FF2B5EF4-FFF2-40B4-BE49-F238E27FC236}">
                  <a16:creationId xmlns:a16="http://schemas.microsoft.com/office/drawing/2014/main" id="{6C84527D-6412-4E9D-8BF1-D0F69776C8B4}"/>
                </a:ext>
              </a:extLst>
            </p:cNvPr>
            <p:cNvSpPr/>
            <p:nvPr/>
          </p:nvSpPr>
          <p:spPr>
            <a:xfrm>
              <a:off x="7251366" y="2357341"/>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2800" dirty="0">
                <a:solidFill>
                  <a:prstClr val="white"/>
                </a:solidFill>
                <a:latin typeface="Calibri"/>
              </a:endParaRPr>
            </a:p>
          </p:txBody>
        </p:sp>
        <p:sp>
          <p:nvSpPr>
            <p:cNvPr id="53" name="TextBox 52">
              <a:extLst>
                <a:ext uri="{FF2B5EF4-FFF2-40B4-BE49-F238E27FC236}">
                  <a16:creationId xmlns:a16="http://schemas.microsoft.com/office/drawing/2014/main" id="{BB4AEBBD-DF08-41E3-B13F-227C8B8C7620}"/>
                </a:ext>
              </a:extLst>
            </p:cNvPr>
            <p:cNvSpPr txBox="1"/>
            <p:nvPr/>
          </p:nvSpPr>
          <p:spPr>
            <a:xfrm>
              <a:off x="7374630" y="2505524"/>
              <a:ext cx="794717" cy="283115"/>
            </a:xfrm>
            <a:prstGeom prst="rect">
              <a:avLst/>
            </a:prstGeom>
            <a:noFill/>
          </p:spPr>
          <p:txBody>
            <a:bodyPr wrap="square" rtlCol="0">
              <a:noAutofit/>
            </a:bodyPr>
            <a:lstStyle/>
            <a:p>
              <a:pPr algn="ctr" eaLnBrk="1" fontAlgn="auto" hangingPunct="1">
                <a:spcBef>
                  <a:spcPts val="0"/>
                </a:spcBef>
                <a:spcAft>
                  <a:spcPts val="0"/>
                </a:spcAft>
              </a:pPr>
              <a:r>
                <a:rPr lang="en-US" sz="1000" b="1" dirty="0">
                  <a:solidFill>
                    <a:prstClr val="black"/>
                  </a:solidFill>
                  <a:latin typeface="Calibri"/>
                </a:rPr>
                <a:t>FSA/APOD</a:t>
              </a:r>
            </a:p>
            <a:p>
              <a:pPr algn="ctr" eaLnBrk="1" fontAlgn="auto" hangingPunct="1">
                <a:spcBef>
                  <a:spcPts val="0"/>
                </a:spcBef>
                <a:spcAft>
                  <a:spcPts val="0"/>
                </a:spcAft>
              </a:pPr>
              <a:endParaRPr lang="en-US" sz="1000" b="1" dirty="0">
                <a:solidFill>
                  <a:prstClr val="black"/>
                </a:solidFill>
                <a:latin typeface="Calibri"/>
              </a:endParaRPr>
            </a:p>
          </p:txBody>
        </p:sp>
      </p:grpSp>
      <p:grpSp>
        <p:nvGrpSpPr>
          <p:cNvPr id="54" name="Group 53">
            <a:extLst>
              <a:ext uri="{FF2B5EF4-FFF2-40B4-BE49-F238E27FC236}">
                <a16:creationId xmlns:a16="http://schemas.microsoft.com/office/drawing/2014/main" id="{E98E913D-031E-4E80-9765-4C2EAD85B539}"/>
              </a:ext>
            </a:extLst>
          </p:cNvPr>
          <p:cNvGrpSpPr/>
          <p:nvPr/>
        </p:nvGrpSpPr>
        <p:grpSpPr>
          <a:xfrm>
            <a:off x="1232142" y="4869101"/>
            <a:ext cx="977053" cy="552047"/>
            <a:chOff x="10090472" y="1213800"/>
            <a:chExt cx="977053" cy="552047"/>
          </a:xfrm>
        </p:grpSpPr>
        <p:sp>
          <p:nvSpPr>
            <p:cNvPr id="55" name="Rounded Rectangle 365">
              <a:extLst>
                <a:ext uri="{FF2B5EF4-FFF2-40B4-BE49-F238E27FC236}">
                  <a16:creationId xmlns:a16="http://schemas.microsoft.com/office/drawing/2014/main" id="{C2788167-7246-41CB-9E9F-DD00CEBDAFC6}"/>
                </a:ext>
              </a:extLst>
            </p:cNvPr>
            <p:cNvSpPr/>
            <p:nvPr/>
          </p:nvSpPr>
          <p:spPr>
            <a:xfrm>
              <a:off x="10090472" y="1213800"/>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3600" dirty="0">
                <a:solidFill>
                  <a:prstClr val="white"/>
                </a:solidFill>
                <a:latin typeface="Calibri"/>
              </a:endParaRPr>
            </a:p>
          </p:txBody>
        </p:sp>
        <p:sp>
          <p:nvSpPr>
            <p:cNvPr id="56" name="TextBox 55">
              <a:extLst>
                <a:ext uri="{FF2B5EF4-FFF2-40B4-BE49-F238E27FC236}">
                  <a16:creationId xmlns:a16="http://schemas.microsoft.com/office/drawing/2014/main" id="{AD8A50C1-9E22-4145-908F-F6F976FE8070}"/>
                </a:ext>
              </a:extLst>
            </p:cNvPr>
            <p:cNvSpPr txBox="1"/>
            <p:nvPr/>
          </p:nvSpPr>
          <p:spPr>
            <a:xfrm>
              <a:off x="10152594" y="1277717"/>
              <a:ext cx="857026" cy="386946"/>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Responder Lodging</a:t>
              </a:r>
            </a:p>
            <a:p>
              <a:pPr algn="ctr" eaLnBrk="1" fontAlgn="auto" hangingPunct="1">
                <a:spcBef>
                  <a:spcPts val="0"/>
                </a:spcBef>
                <a:spcAft>
                  <a:spcPts val="0"/>
                </a:spcAft>
              </a:pPr>
              <a:endParaRPr lang="en-US" sz="1100" b="1" dirty="0">
                <a:solidFill>
                  <a:prstClr val="black"/>
                </a:solidFill>
                <a:latin typeface="Calibri"/>
              </a:endParaRPr>
            </a:p>
          </p:txBody>
        </p:sp>
      </p:grpSp>
      <p:sp>
        <p:nvSpPr>
          <p:cNvPr id="57" name="Half Frame 56">
            <a:extLst>
              <a:ext uri="{FF2B5EF4-FFF2-40B4-BE49-F238E27FC236}">
                <a16:creationId xmlns:a16="http://schemas.microsoft.com/office/drawing/2014/main" id="{5CEA35DF-67C2-40F0-AF5B-4A0CAEAB2A48}"/>
              </a:ext>
            </a:extLst>
          </p:cNvPr>
          <p:cNvSpPr/>
          <p:nvPr/>
        </p:nvSpPr>
        <p:spPr>
          <a:xfrm rot="18900000">
            <a:off x="4692461" y="6395654"/>
            <a:ext cx="345067" cy="323977"/>
          </a:xfrm>
          <a:prstGeom prst="halfFrame">
            <a:avLst/>
          </a:prstGeom>
          <a:solidFill>
            <a:srgbClr val="6633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black"/>
              </a:solidFill>
              <a:latin typeface="Calibri"/>
            </a:endParaRPr>
          </a:p>
        </p:txBody>
      </p:sp>
      <p:sp>
        <p:nvSpPr>
          <p:cNvPr id="58" name="Half Frame 57">
            <a:extLst>
              <a:ext uri="{FF2B5EF4-FFF2-40B4-BE49-F238E27FC236}">
                <a16:creationId xmlns:a16="http://schemas.microsoft.com/office/drawing/2014/main" id="{C7CB11E7-F68C-4EFF-A612-46CC34621384}"/>
              </a:ext>
            </a:extLst>
          </p:cNvPr>
          <p:cNvSpPr/>
          <p:nvPr/>
        </p:nvSpPr>
        <p:spPr>
          <a:xfrm rot="8032787">
            <a:off x="3789679" y="6387340"/>
            <a:ext cx="320040" cy="320040"/>
          </a:xfrm>
          <a:prstGeom prst="halfFrame">
            <a:avLst/>
          </a:prstGeom>
          <a:solidFill>
            <a:srgbClr val="99CCFF"/>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800" dirty="0">
              <a:solidFill>
                <a:prstClr val="black"/>
              </a:solidFill>
              <a:latin typeface="Calibri"/>
            </a:endParaRPr>
          </a:p>
        </p:txBody>
      </p:sp>
      <p:sp>
        <p:nvSpPr>
          <p:cNvPr id="59" name="Half Frame 58">
            <a:extLst>
              <a:ext uri="{FF2B5EF4-FFF2-40B4-BE49-F238E27FC236}">
                <a16:creationId xmlns:a16="http://schemas.microsoft.com/office/drawing/2014/main" id="{B55C9AB6-FD9A-49E4-92D3-E3A093A88A3A}"/>
              </a:ext>
            </a:extLst>
          </p:cNvPr>
          <p:cNvSpPr/>
          <p:nvPr/>
        </p:nvSpPr>
        <p:spPr>
          <a:xfrm rot="7992552">
            <a:off x="11300308" y="6374973"/>
            <a:ext cx="345067" cy="323977"/>
          </a:xfrm>
          <a:prstGeom prst="halfFrame">
            <a:avLst/>
          </a:prstGeom>
          <a:solidFill>
            <a:srgbClr val="6633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black"/>
              </a:solidFill>
              <a:latin typeface="Calibri"/>
            </a:endParaRPr>
          </a:p>
        </p:txBody>
      </p:sp>
      <p:sp>
        <p:nvSpPr>
          <p:cNvPr id="60" name="Half Frame 59">
            <a:extLst>
              <a:ext uri="{FF2B5EF4-FFF2-40B4-BE49-F238E27FC236}">
                <a16:creationId xmlns:a16="http://schemas.microsoft.com/office/drawing/2014/main" id="{CBBF046C-91A8-4AC4-877D-48715814C025}"/>
              </a:ext>
            </a:extLst>
          </p:cNvPr>
          <p:cNvSpPr/>
          <p:nvPr/>
        </p:nvSpPr>
        <p:spPr>
          <a:xfrm rot="8032787">
            <a:off x="11484223" y="6387341"/>
            <a:ext cx="320040" cy="320040"/>
          </a:xfrm>
          <a:prstGeom prst="halfFrame">
            <a:avLst/>
          </a:prstGeom>
          <a:solidFill>
            <a:srgbClr val="99CCFF"/>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800" dirty="0">
              <a:solidFill>
                <a:prstClr val="black"/>
              </a:solidFill>
              <a:latin typeface="Calibri"/>
            </a:endParaRPr>
          </a:p>
        </p:txBody>
      </p:sp>
      <p:grpSp>
        <p:nvGrpSpPr>
          <p:cNvPr id="61" name="Group 60">
            <a:extLst>
              <a:ext uri="{FF2B5EF4-FFF2-40B4-BE49-F238E27FC236}">
                <a16:creationId xmlns:a16="http://schemas.microsoft.com/office/drawing/2014/main" id="{38314FD6-0F4A-4CE5-9E68-7F3A8E5A87E1}"/>
              </a:ext>
            </a:extLst>
          </p:cNvPr>
          <p:cNvGrpSpPr/>
          <p:nvPr/>
        </p:nvGrpSpPr>
        <p:grpSpPr>
          <a:xfrm>
            <a:off x="9549200" y="5475701"/>
            <a:ext cx="977053" cy="552047"/>
            <a:chOff x="7207383" y="1221201"/>
            <a:chExt cx="977053" cy="552047"/>
          </a:xfrm>
        </p:grpSpPr>
        <p:sp>
          <p:nvSpPr>
            <p:cNvPr id="62" name="Rounded Rectangle 365">
              <a:extLst>
                <a:ext uri="{FF2B5EF4-FFF2-40B4-BE49-F238E27FC236}">
                  <a16:creationId xmlns:a16="http://schemas.microsoft.com/office/drawing/2014/main" id="{B07F251F-6D92-4DDC-A447-F3E7C59D2D35}"/>
                </a:ext>
              </a:extLst>
            </p:cNvPr>
            <p:cNvSpPr/>
            <p:nvPr/>
          </p:nvSpPr>
          <p:spPr>
            <a:xfrm>
              <a:off x="7207383" y="1221201"/>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100" dirty="0">
                <a:solidFill>
                  <a:prstClr val="white"/>
                </a:solidFill>
                <a:latin typeface="Calibri"/>
              </a:endParaRPr>
            </a:p>
          </p:txBody>
        </p:sp>
        <p:sp>
          <p:nvSpPr>
            <p:cNvPr id="63" name="TextBox 62">
              <a:extLst>
                <a:ext uri="{FF2B5EF4-FFF2-40B4-BE49-F238E27FC236}">
                  <a16:creationId xmlns:a16="http://schemas.microsoft.com/office/drawing/2014/main" id="{3DA4590B-4A8D-4371-812A-8A844D91CC28}"/>
                </a:ext>
              </a:extLst>
            </p:cNvPr>
            <p:cNvSpPr txBox="1"/>
            <p:nvPr/>
          </p:nvSpPr>
          <p:spPr>
            <a:xfrm>
              <a:off x="7270249" y="1282189"/>
              <a:ext cx="880497" cy="342982"/>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Branch Operations</a:t>
              </a:r>
            </a:p>
            <a:p>
              <a:pPr algn="ctr" eaLnBrk="1" fontAlgn="auto" hangingPunct="1">
                <a:spcBef>
                  <a:spcPts val="0"/>
                </a:spcBef>
                <a:spcAft>
                  <a:spcPts val="0"/>
                </a:spcAft>
              </a:pPr>
              <a:endParaRPr lang="en-US" sz="1100" b="1" dirty="0">
                <a:solidFill>
                  <a:prstClr val="black"/>
                </a:solidFill>
                <a:latin typeface="Calibri"/>
              </a:endParaRPr>
            </a:p>
          </p:txBody>
        </p:sp>
      </p:grpSp>
      <p:grpSp>
        <p:nvGrpSpPr>
          <p:cNvPr id="65" name="Group 64">
            <a:extLst>
              <a:ext uri="{FF2B5EF4-FFF2-40B4-BE49-F238E27FC236}">
                <a16:creationId xmlns:a16="http://schemas.microsoft.com/office/drawing/2014/main" id="{4B937DF1-B034-4E3A-8D43-099BA827A23F}"/>
              </a:ext>
            </a:extLst>
          </p:cNvPr>
          <p:cNvGrpSpPr/>
          <p:nvPr/>
        </p:nvGrpSpPr>
        <p:grpSpPr>
          <a:xfrm>
            <a:off x="5149907" y="5484142"/>
            <a:ext cx="977053" cy="552047"/>
            <a:chOff x="7207383" y="1221201"/>
            <a:chExt cx="977053" cy="552047"/>
          </a:xfrm>
        </p:grpSpPr>
        <p:sp>
          <p:nvSpPr>
            <p:cNvPr id="66" name="Rounded Rectangle 365">
              <a:extLst>
                <a:ext uri="{FF2B5EF4-FFF2-40B4-BE49-F238E27FC236}">
                  <a16:creationId xmlns:a16="http://schemas.microsoft.com/office/drawing/2014/main" id="{13AFA24B-D158-49BC-A924-700F2FCA5653}"/>
                </a:ext>
              </a:extLst>
            </p:cNvPr>
            <p:cNvSpPr/>
            <p:nvPr/>
          </p:nvSpPr>
          <p:spPr>
            <a:xfrm>
              <a:off x="7207383" y="1221201"/>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3600" dirty="0">
                <a:solidFill>
                  <a:prstClr val="white"/>
                </a:solidFill>
                <a:latin typeface="Calibri"/>
              </a:endParaRPr>
            </a:p>
          </p:txBody>
        </p:sp>
        <p:sp>
          <p:nvSpPr>
            <p:cNvPr id="67" name="TextBox 66">
              <a:extLst>
                <a:ext uri="{FF2B5EF4-FFF2-40B4-BE49-F238E27FC236}">
                  <a16:creationId xmlns:a16="http://schemas.microsoft.com/office/drawing/2014/main" id="{5CDDF52C-77C9-42CD-8A2B-EE154720C5D7}"/>
                </a:ext>
              </a:extLst>
            </p:cNvPr>
            <p:cNvSpPr txBox="1"/>
            <p:nvPr/>
          </p:nvSpPr>
          <p:spPr>
            <a:xfrm>
              <a:off x="7292022" y="1282189"/>
              <a:ext cx="854296" cy="342982"/>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Branch Operations</a:t>
              </a:r>
            </a:p>
            <a:p>
              <a:pPr algn="ctr" eaLnBrk="1" fontAlgn="auto" hangingPunct="1">
                <a:spcBef>
                  <a:spcPts val="0"/>
                </a:spcBef>
                <a:spcAft>
                  <a:spcPts val="0"/>
                </a:spcAft>
              </a:pPr>
              <a:endParaRPr lang="en-US" sz="1100" b="1" dirty="0">
                <a:solidFill>
                  <a:prstClr val="black"/>
                </a:solidFill>
                <a:latin typeface="Calibri"/>
              </a:endParaRPr>
            </a:p>
          </p:txBody>
        </p:sp>
      </p:grpSp>
      <p:grpSp>
        <p:nvGrpSpPr>
          <p:cNvPr id="68" name="Group 67">
            <a:extLst>
              <a:ext uri="{FF2B5EF4-FFF2-40B4-BE49-F238E27FC236}">
                <a16:creationId xmlns:a16="http://schemas.microsoft.com/office/drawing/2014/main" id="{02FA7AF0-79A2-4837-B163-C4CFA1B0823C}"/>
              </a:ext>
            </a:extLst>
          </p:cNvPr>
          <p:cNvGrpSpPr/>
          <p:nvPr/>
        </p:nvGrpSpPr>
        <p:grpSpPr>
          <a:xfrm>
            <a:off x="2262807" y="4864491"/>
            <a:ext cx="977053" cy="552047"/>
            <a:chOff x="7207383" y="1221201"/>
            <a:chExt cx="977053" cy="552047"/>
          </a:xfrm>
        </p:grpSpPr>
        <p:sp>
          <p:nvSpPr>
            <p:cNvPr id="69" name="Rounded Rectangle 365">
              <a:extLst>
                <a:ext uri="{FF2B5EF4-FFF2-40B4-BE49-F238E27FC236}">
                  <a16:creationId xmlns:a16="http://schemas.microsoft.com/office/drawing/2014/main" id="{238843DB-2CAF-450B-91A8-0C2A1D519E47}"/>
                </a:ext>
              </a:extLst>
            </p:cNvPr>
            <p:cNvSpPr/>
            <p:nvPr/>
          </p:nvSpPr>
          <p:spPr>
            <a:xfrm>
              <a:off x="7207383" y="1221201"/>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3600" dirty="0">
                <a:solidFill>
                  <a:prstClr val="white"/>
                </a:solidFill>
                <a:latin typeface="Calibri"/>
              </a:endParaRPr>
            </a:p>
          </p:txBody>
        </p:sp>
        <p:sp>
          <p:nvSpPr>
            <p:cNvPr id="70" name="TextBox 69">
              <a:extLst>
                <a:ext uri="{FF2B5EF4-FFF2-40B4-BE49-F238E27FC236}">
                  <a16:creationId xmlns:a16="http://schemas.microsoft.com/office/drawing/2014/main" id="{6E296ED7-DDEE-4580-B381-38235E60400A}"/>
                </a:ext>
              </a:extLst>
            </p:cNvPr>
            <p:cNvSpPr txBox="1"/>
            <p:nvPr/>
          </p:nvSpPr>
          <p:spPr>
            <a:xfrm>
              <a:off x="7259363" y="1303961"/>
              <a:ext cx="877871" cy="342982"/>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Branch Operations</a:t>
              </a:r>
            </a:p>
            <a:p>
              <a:pPr algn="ctr" eaLnBrk="1" fontAlgn="auto" hangingPunct="1">
                <a:spcBef>
                  <a:spcPts val="0"/>
                </a:spcBef>
                <a:spcAft>
                  <a:spcPts val="0"/>
                </a:spcAft>
              </a:pPr>
              <a:endParaRPr lang="en-US" sz="1100" b="1" dirty="0">
                <a:solidFill>
                  <a:prstClr val="black"/>
                </a:solidFill>
                <a:latin typeface="Calibri"/>
              </a:endParaRPr>
            </a:p>
          </p:txBody>
        </p:sp>
      </p:grpSp>
    </p:spTree>
    <p:extLst>
      <p:ext uri="{BB962C8B-B14F-4D97-AF65-F5344CB8AC3E}">
        <p14:creationId xmlns:p14="http://schemas.microsoft.com/office/powerpoint/2010/main" val="3440318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5044771" y="872634"/>
            <a:ext cx="1295400" cy="369332"/>
          </a:xfrm>
          <a:prstGeom prst="rect">
            <a:avLst/>
          </a:prstGeom>
          <a:noFill/>
        </p:spPr>
        <p:txBody>
          <a:bodyPr wrap="square" rtlCol="0">
            <a:noAutofit/>
          </a:bodyPr>
          <a:lstStyle/>
          <a:p>
            <a:pPr eaLnBrk="1" fontAlgn="auto" hangingPunct="1">
              <a:spcBef>
                <a:spcPts val="0"/>
              </a:spcBef>
              <a:spcAft>
                <a:spcPts val="0"/>
              </a:spcAft>
            </a:pPr>
            <a:r>
              <a:rPr lang="en-US" sz="1800" dirty="0">
                <a:solidFill>
                  <a:prstClr val="black"/>
                </a:solidFill>
                <a:latin typeface="Calibri"/>
              </a:rPr>
              <a:t>I-5/Inland</a:t>
            </a:r>
          </a:p>
        </p:txBody>
      </p:sp>
      <p:sp>
        <p:nvSpPr>
          <p:cNvPr id="37" name="TextBox 36"/>
          <p:cNvSpPr txBox="1"/>
          <p:nvPr/>
        </p:nvSpPr>
        <p:spPr>
          <a:xfrm>
            <a:off x="1421260" y="880104"/>
            <a:ext cx="1330704" cy="408851"/>
          </a:xfrm>
          <a:prstGeom prst="rect">
            <a:avLst/>
          </a:prstGeom>
          <a:noFill/>
        </p:spPr>
        <p:txBody>
          <a:bodyPr wrap="square" rtlCol="0">
            <a:noAutofit/>
          </a:bodyPr>
          <a:lstStyle/>
          <a:p>
            <a:pPr eaLnBrk="1" fontAlgn="auto" hangingPunct="1">
              <a:spcBef>
                <a:spcPts val="0"/>
              </a:spcBef>
              <a:spcAft>
                <a:spcPts val="0"/>
              </a:spcAft>
            </a:pPr>
            <a:r>
              <a:rPr lang="en-US" sz="1800" dirty="0">
                <a:solidFill>
                  <a:prstClr val="black"/>
                </a:solidFill>
                <a:latin typeface="Calibri"/>
              </a:rPr>
              <a:t>Coastal</a:t>
            </a:r>
          </a:p>
        </p:txBody>
      </p:sp>
      <p:cxnSp>
        <p:nvCxnSpPr>
          <p:cNvPr id="93" name="Straight Connector 92"/>
          <p:cNvCxnSpPr/>
          <p:nvPr/>
        </p:nvCxnSpPr>
        <p:spPr>
          <a:xfrm>
            <a:off x="3517916" y="743092"/>
            <a:ext cx="0" cy="5852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824265" y="858551"/>
            <a:ext cx="0" cy="5852160"/>
          </a:xfrm>
          <a:prstGeom prst="line">
            <a:avLst/>
          </a:prstGeom>
        </p:spPr>
        <p:style>
          <a:lnRef idx="1">
            <a:schemeClr val="accent1"/>
          </a:lnRef>
          <a:fillRef idx="0">
            <a:schemeClr val="accent1"/>
          </a:fillRef>
          <a:effectRef idx="0">
            <a:schemeClr val="accent1"/>
          </a:effectRef>
          <a:fontRef idx="minor">
            <a:schemeClr val="tx1"/>
          </a:fontRef>
        </p:style>
      </p:cxnSp>
      <p:sp>
        <p:nvSpPr>
          <p:cNvPr id="175" name="TextBox 174"/>
          <p:cNvSpPr txBox="1"/>
          <p:nvPr/>
        </p:nvSpPr>
        <p:spPr>
          <a:xfrm>
            <a:off x="8862813" y="915906"/>
            <a:ext cx="2362200" cy="369332"/>
          </a:xfrm>
          <a:prstGeom prst="rect">
            <a:avLst/>
          </a:prstGeom>
          <a:noFill/>
        </p:spPr>
        <p:txBody>
          <a:bodyPr wrap="square" rtlCol="0">
            <a:noAutofit/>
          </a:bodyPr>
          <a:lstStyle/>
          <a:p>
            <a:pPr eaLnBrk="1" fontAlgn="auto" hangingPunct="1">
              <a:spcBef>
                <a:spcPts val="0"/>
              </a:spcBef>
              <a:spcAft>
                <a:spcPts val="0"/>
              </a:spcAft>
            </a:pPr>
            <a:r>
              <a:rPr lang="en-US" sz="1800" dirty="0">
                <a:solidFill>
                  <a:prstClr val="black"/>
                </a:solidFill>
                <a:latin typeface="Calibri"/>
              </a:rPr>
              <a:t>East of the Cascades</a:t>
            </a:r>
          </a:p>
        </p:txBody>
      </p:sp>
      <p:cxnSp>
        <p:nvCxnSpPr>
          <p:cNvPr id="377" name="Straight Connector 376"/>
          <p:cNvCxnSpPr/>
          <p:nvPr/>
        </p:nvCxnSpPr>
        <p:spPr>
          <a:xfrm rot="16200000">
            <a:off x="5253901" y="1377577"/>
            <a:ext cx="0" cy="13350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78" name="TextBox 377"/>
          <p:cNvSpPr txBox="1"/>
          <p:nvPr/>
        </p:nvSpPr>
        <p:spPr>
          <a:xfrm>
            <a:off x="5195906" y="2127598"/>
            <a:ext cx="904679" cy="369332"/>
          </a:xfrm>
          <a:prstGeom prst="rect">
            <a:avLst/>
          </a:prstGeom>
          <a:noFill/>
        </p:spPr>
        <p:txBody>
          <a:bodyPr wrap="square" rtlCol="0">
            <a:noAutofit/>
          </a:bodyPr>
          <a:lstStyle/>
          <a:p>
            <a:pPr eaLnBrk="1" fontAlgn="auto" hangingPunct="1">
              <a:spcBef>
                <a:spcPts val="0"/>
              </a:spcBef>
              <a:spcAft>
                <a:spcPts val="0"/>
              </a:spcAft>
            </a:pPr>
            <a:endParaRPr lang="en-US" sz="900" b="1" dirty="0">
              <a:solidFill>
                <a:prstClr val="white"/>
              </a:solidFill>
              <a:latin typeface="Calibri"/>
            </a:endParaRPr>
          </a:p>
        </p:txBody>
      </p:sp>
      <p:sp>
        <p:nvSpPr>
          <p:cNvPr id="139" name="Title 1">
            <a:extLst>
              <a:ext uri="{FF2B5EF4-FFF2-40B4-BE49-F238E27FC236}">
                <a16:creationId xmlns:a16="http://schemas.microsoft.com/office/drawing/2014/main" id="{694EBB24-8A70-4810-A969-FC532D789697}"/>
              </a:ext>
            </a:extLst>
          </p:cNvPr>
          <p:cNvSpPr txBox="1">
            <a:spLocks/>
          </p:cNvSpPr>
          <p:nvPr/>
        </p:nvSpPr>
        <p:spPr>
          <a:xfrm>
            <a:off x="274320" y="125733"/>
            <a:ext cx="12192000" cy="802639"/>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4200" dirty="0">
                <a:solidFill>
                  <a:srgbClr val="002F80"/>
                </a:solidFill>
                <a:latin typeface="Times New Roman" panose="02020603050405020304" pitchFamily="18" charset="0"/>
                <a:cs typeface="Times New Roman" panose="02020603050405020304" pitchFamily="18" charset="0"/>
              </a:rPr>
              <a:t>Concept of Support Phase 2c</a:t>
            </a:r>
          </a:p>
        </p:txBody>
      </p:sp>
      <p:cxnSp>
        <p:nvCxnSpPr>
          <p:cNvPr id="146" name="Straight Connector 145">
            <a:extLst>
              <a:ext uri="{FF2B5EF4-FFF2-40B4-BE49-F238E27FC236}">
                <a16:creationId xmlns:a16="http://schemas.microsoft.com/office/drawing/2014/main" id="{3F3AA6D1-90B7-462C-8FB3-E6875A27B433}"/>
              </a:ext>
            </a:extLst>
          </p:cNvPr>
          <p:cNvCxnSpPr>
            <a:cxnSpLocks/>
          </p:cNvCxnSpPr>
          <p:nvPr/>
        </p:nvCxnSpPr>
        <p:spPr>
          <a:xfrm flipH="1" flipV="1">
            <a:off x="9167151" y="2106978"/>
            <a:ext cx="764101" cy="47423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0DBF8378-16EB-463B-9883-B5911F4590FD}"/>
              </a:ext>
            </a:extLst>
          </p:cNvPr>
          <p:cNvCxnSpPr>
            <a:cxnSpLocks/>
          </p:cNvCxnSpPr>
          <p:nvPr/>
        </p:nvCxnSpPr>
        <p:spPr>
          <a:xfrm>
            <a:off x="1359171" y="1979517"/>
            <a:ext cx="1056799" cy="503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37E984A6-DC75-453B-A9B8-D5EA889A4270}"/>
              </a:ext>
            </a:extLst>
          </p:cNvPr>
          <p:cNvGrpSpPr/>
          <p:nvPr/>
        </p:nvGrpSpPr>
        <p:grpSpPr>
          <a:xfrm>
            <a:off x="7998210" y="4887242"/>
            <a:ext cx="977053" cy="552047"/>
            <a:chOff x="7207383" y="1221201"/>
            <a:chExt cx="977053" cy="552047"/>
          </a:xfrm>
        </p:grpSpPr>
        <p:sp>
          <p:nvSpPr>
            <p:cNvPr id="158" name="Rounded Rectangle 365">
              <a:extLst>
                <a:ext uri="{FF2B5EF4-FFF2-40B4-BE49-F238E27FC236}">
                  <a16:creationId xmlns:a16="http://schemas.microsoft.com/office/drawing/2014/main" id="{0BC96B53-3BAF-4A52-A895-83AAB60EC09B}"/>
                </a:ext>
              </a:extLst>
            </p:cNvPr>
            <p:cNvSpPr/>
            <p:nvPr/>
          </p:nvSpPr>
          <p:spPr>
            <a:xfrm>
              <a:off x="7207383" y="1221201"/>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100" dirty="0">
                <a:solidFill>
                  <a:prstClr val="white"/>
                </a:solidFill>
                <a:latin typeface="Calibri"/>
              </a:endParaRPr>
            </a:p>
          </p:txBody>
        </p:sp>
        <p:sp>
          <p:nvSpPr>
            <p:cNvPr id="159" name="TextBox 158">
              <a:extLst>
                <a:ext uri="{FF2B5EF4-FFF2-40B4-BE49-F238E27FC236}">
                  <a16:creationId xmlns:a16="http://schemas.microsoft.com/office/drawing/2014/main" id="{148A3642-21A0-420A-9FBE-27DA71502AED}"/>
                </a:ext>
              </a:extLst>
            </p:cNvPr>
            <p:cNvSpPr txBox="1"/>
            <p:nvPr/>
          </p:nvSpPr>
          <p:spPr>
            <a:xfrm>
              <a:off x="7305609" y="1366882"/>
              <a:ext cx="760659" cy="289880"/>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IOF-WA</a:t>
              </a:r>
            </a:p>
            <a:p>
              <a:pPr algn="ctr" eaLnBrk="1" fontAlgn="auto" hangingPunct="1">
                <a:spcBef>
                  <a:spcPts val="0"/>
                </a:spcBef>
                <a:spcAft>
                  <a:spcPts val="0"/>
                </a:spcAft>
              </a:pPr>
              <a:endParaRPr lang="en-US" sz="1100" b="1" dirty="0">
                <a:solidFill>
                  <a:prstClr val="black"/>
                </a:solidFill>
                <a:latin typeface="Calibri"/>
              </a:endParaRPr>
            </a:p>
          </p:txBody>
        </p:sp>
      </p:grpSp>
      <p:grpSp>
        <p:nvGrpSpPr>
          <p:cNvPr id="43" name="Group 42">
            <a:extLst>
              <a:ext uri="{FF2B5EF4-FFF2-40B4-BE49-F238E27FC236}">
                <a16:creationId xmlns:a16="http://schemas.microsoft.com/office/drawing/2014/main" id="{2112D30E-D855-43F9-838A-DDBE88EC7FE1}"/>
              </a:ext>
            </a:extLst>
          </p:cNvPr>
          <p:cNvGrpSpPr/>
          <p:nvPr/>
        </p:nvGrpSpPr>
        <p:grpSpPr>
          <a:xfrm>
            <a:off x="9018832" y="4895439"/>
            <a:ext cx="977053" cy="552047"/>
            <a:chOff x="7229594" y="2357341"/>
            <a:chExt cx="977053" cy="552047"/>
          </a:xfrm>
        </p:grpSpPr>
        <p:sp>
          <p:nvSpPr>
            <p:cNvPr id="160" name="Rounded Rectangle 365">
              <a:extLst>
                <a:ext uri="{FF2B5EF4-FFF2-40B4-BE49-F238E27FC236}">
                  <a16:creationId xmlns:a16="http://schemas.microsoft.com/office/drawing/2014/main" id="{C09CF6F8-B9CF-4300-9CBE-00B675A0E3B6}"/>
                </a:ext>
              </a:extLst>
            </p:cNvPr>
            <p:cNvSpPr/>
            <p:nvPr/>
          </p:nvSpPr>
          <p:spPr>
            <a:xfrm>
              <a:off x="7229594" y="2357341"/>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100" dirty="0">
                <a:solidFill>
                  <a:prstClr val="white"/>
                </a:solidFill>
                <a:latin typeface="Calibri"/>
              </a:endParaRPr>
            </a:p>
          </p:txBody>
        </p:sp>
        <p:sp>
          <p:nvSpPr>
            <p:cNvPr id="161" name="TextBox 160">
              <a:extLst>
                <a:ext uri="{FF2B5EF4-FFF2-40B4-BE49-F238E27FC236}">
                  <a16:creationId xmlns:a16="http://schemas.microsoft.com/office/drawing/2014/main" id="{4A4F9D5F-B281-444B-9EE3-C52EA0361327}"/>
                </a:ext>
              </a:extLst>
            </p:cNvPr>
            <p:cNvSpPr txBox="1"/>
            <p:nvPr/>
          </p:nvSpPr>
          <p:spPr>
            <a:xfrm>
              <a:off x="7281114" y="2497888"/>
              <a:ext cx="861539" cy="286748"/>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ISB/APOD</a:t>
              </a:r>
            </a:p>
            <a:p>
              <a:pPr algn="ctr" eaLnBrk="1" fontAlgn="auto" hangingPunct="1">
                <a:spcBef>
                  <a:spcPts val="0"/>
                </a:spcBef>
                <a:spcAft>
                  <a:spcPts val="0"/>
                </a:spcAft>
              </a:pPr>
              <a:endParaRPr lang="en-US" sz="1100" b="1" dirty="0">
                <a:solidFill>
                  <a:prstClr val="black"/>
                </a:solidFill>
                <a:latin typeface="Calibri"/>
              </a:endParaRPr>
            </a:p>
          </p:txBody>
        </p:sp>
      </p:grpSp>
      <p:grpSp>
        <p:nvGrpSpPr>
          <p:cNvPr id="41" name="Group 40">
            <a:extLst>
              <a:ext uri="{FF2B5EF4-FFF2-40B4-BE49-F238E27FC236}">
                <a16:creationId xmlns:a16="http://schemas.microsoft.com/office/drawing/2014/main" id="{0EF1D2BC-537D-456A-A7B1-A65A571F5E95}"/>
              </a:ext>
            </a:extLst>
          </p:cNvPr>
          <p:cNvGrpSpPr/>
          <p:nvPr/>
        </p:nvGrpSpPr>
        <p:grpSpPr>
          <a:xfrm>
            <a:off x="10039454" y="4894143"/>
            <a:ext cx="977053" cy="552047"/>
            <a:chOff x="10090472" y="1213800"/>
            <a:chExt cx="977053" cy="552047"/>
          </a:xfrm>
        </p:grpSpPr>
        <p:sp>
          <p:nvSpPr>
            <p:cNvPr id="162" name="Rounded Rectangle 365">
              <a:extLst>
                <a:ext uri="{FF2B5EF4-FFF2-40B4-BE49-F238E27FC236}">
                  <a16:creationId xmlns:a16="http://schemas.microsoft.com/office/drawing/2014/main" id="{CC321A99-2337-44D3-A775-804FE2D7CAD1}"/>
                </a:ext>
              </a:extLst>
            </p:cNvPr>
            <p:cNvSpPr/>
            <p:nvPr/>
          </p:nvSpPr>
          <p:spPr>
            <a:xfrm>
              <a:off x="10090472" y="1213800"/>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100" dirty="0">
                <a:solidFill>
                  <a:prstClr val="white"/>
                </a:solidFill>
                <a:latin typeface="Calibri"/>
              </a:endParaRPr>
            </a:p>
          </p:txBody>
        </p:sp>
        <p:sp>
          <p:nvSpPr>
            <p:cNvPr id="163" name="TextBox 162">
              <a:extLst>
                <a:ext uri="{FF2B5EF4-FFF2-40B4-BE49-F238E27FC236}">
                  <a16:creationId xmlns:a16="http://schemas.microsoft.com/office/drawing/2014/main" id="{1A7EFA39-23BD-48DC-AFBD-1A5636B9AA2A}"/>
                </a:ext>
              </a:extLst>
            </p:cNvPr>
            <p:cNvSpPr txBox="1"/>
            <p:nvPr/>
          </p:nvSpPr>
          <p:spPr>
            <a:xfrm>
              <a:off x="10137818" y="1290162"/>
              <a:ext cx="893930" cy="469487"/>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Responder Lodging</a:t>
              </a:r>
            </a:p>
            <a:p>
              <a:pPr algn="ctr" eaLnBrk="1" fontAlgn="auto" hangingPunct="1">
                <a:spcBef>
                  <a:spcPts val="0"/>
                </a:spcBef>
                <a:spcAft>
                  <a:spcPts val="0"/>
                </a:spcAft>
              </a:pPr>
              <a:endParaRPr lang="en-US" sz="1100" b="1" dirty="0">
                <a:solidFill>
                  <a:prstClr val="black"/>
                </a:solidFill>
                <a:latin typeface="Calibri"/>
              </a:endParaRPr>
            </a:p>
          </p:txBody>
        </p:sp>
      </p:grpSp>
      <p:grpSp>
        <p:nvGrpSpPr>
          <p:cNvPr id="40" name="Group 39">
            <a:extLst>
              <a:ext uri="{FF2B5EF4-FFF2-40B4-BE49-F238E27FC236}">
                <a16:creationId xmlns:a16="http://schemas.microsoft.com/office/drawing/2014/main" id="{80C422A3-252D-472B-8DB2-6687A9FB01E9}"/>
              </a:ext>
            </a:extLst>
          </p:cNvPr>
          <p:cNvGrpSpPr/>
          <p:nvPr/>
        </p:nvGrpSpPr>
        <p:grpSpPr>
          <a:xfrm>
            <a:off x="11066475" y="4897374"/>
            <a:ext cx="977053" cy="552047"/>
            <a:chOff x="11166511" y="3590050"/>
            <a:chExt cx="977053" cy="552047"/>
          </a:xfrm>
        </p:grpSpPr>
        <p:sp>
          <p:nvSpPr>
            <p:cNvPr id="164" name="Rounded Rectangle 365">
              <a:extLst>
                <a:ext uri="{FF2B5EF4-FFF2-40B4-BE49-F238E27FC236}">
                  <a16:creationId xmlns:a16="http://schemas.microsoft.com/office/drawing/2014/main" id="{3429A41A-FB76-4DFA-9263-80C240FA164E}"/>
                </a:ext>
              </a:extLst>
            </p:cNvPr>
            <p:cNvSpPr/>
            <p:nvPr/>
          </p:nvSpPr>
          <p:spPr>
            <a:xfrm>
              <a:off x="11166511" y="3590050"/>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100" dirty="0">
                <a:solidFill>
                  <a:prstClr val="white"/>
                </a:solidFill>
                <a:latin typeface="Calibri"/>
              </a:endParaRPr>
            </a:p>
          </p:txBody>
        </p:sp>
        <p:sp>
          <p:nvSpPr>
            <p:cNvPr id="165" name="TextBox 164">
              <a:extLst>
                <a:ext uri="{FF2B5EF4-FFF2-40B4-BE49-F238E27FC236}">
                  <a16:creationId xmlns:a16="http://schemas.microsoft.com/office/drawing/2014/main" id="{E84DDA33-B5C4-4F63-8820-EBAFF06F8430}"/>
                </a:ext>
              </a:extLst>
            </p:cNvPr>
            <p:cNvSpPr txBox="1"/>
            <p:nvPr/>
          </p:nvSpPr>
          <p:spPr>
            <a:xfrm>
              <a:off x="11265272" y="3676373"/>
              <a:ext cx="790375" cy="284463"/>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Fuel Support</a:t>
              </a:r>
            </a:p>
            <a:p>
              <a:pPr algn="ctr" eaLnBrk="1" fontAlgn="auto" hangingPunct="1">
                <a:spcBef>
                  <a:spcPts val="0"/>
                </a:spcBef>
                <a:spcAft>
                  <a:spcPts val="0"/>
                </a:spcAft>
              </a:pPr>
              <a:endParaRPr lang="en-US" sz="1100" b="1" dirty="0">
                <a:solidFill>
                  <a:prstClr val="black"/>
                </a:solidFill>
                <a:latin typeface="Calibri"/>
              </a:endParaRPr>
            </a:p>
          </p:txBody>
        </p:sp>
      </p:grpSp>
      <p:graphicFrame>
        <p:nvGraphicFramePr>
          <p:cNvPr id="181" name="Table 39">
            <a:extLst>
              <a:ext uri="{FF2B5EF4-FFF2-40B4-BE49-F238E27FC236}">
                <a16:creationId xmlns:a16="http://schemas.microsoft.com/office/drawing/2014/main" id="{09578465-09C4-4499-B5B2-BB010D366B4B}"/>
              </a:ext>
            </a:extLst>
          </p:cNvPr>
          <p:cNvGraphicFramePr>
            <a:graphicFrameLocks noGrp="1"/>
          </p:cNvGraphicFramePr>
          <p:nvPr>
            <p:extLst>
              <p:ext uri="{D42A27DB-BD31-4B8C-83A1-F6EECF244321}">
                <p14:modId xmlns:p14="http://schemas.microsoft.com/office/powerpoint/2010/main" val="2831807564"/>
              </p:ext>
            </p:extLst>
          </p:nvPr>
        </p:nvGraphicFramePr>
        <p:xfrm>
          <a:off x="8492888" y="1295424"/>
          <a:ext cx="2876725" cy="891553"/>
        </p:xfrm>
        <a:graphic>
          <a:graphicData uri="http://schemas.openxmlformats.org/drawingml/2006/table">
            <a:tbl>
              <a:tblPr firstRow="1" bandRow="1">
                <a:tableStyleId>{5C22544A-7EE6-4342-B048-85BDC9FD1C3A}</a:tableStyleId>
              </a:tblPr>
              <a:tblGrid>
                <a:gridCol w="2876725">
                  <a:extLst>
                    <a:ext uri="{9D8B030D-6E8A-4147-A177-3AD203B41FA5}">
                      <a16:colId xmlns:a16="http://schemas.microsoft.com/office/drawing/2014/main" val="2700718584"/>
                    </a:ext>
                  </a:extLst>
                </a:gridCol>
              </a:tblGrid>
              <a:tr h="342913">
                <a:tc>
                  <a:txBody>
                    <a:bodyPr/>
                    <a:lstStyle/>
                    <a:p>
                      <a:pPr algn="ctr"/>
                      <a:r>
                        <a:rPr lang="en-US" sz="1300" dirty="0"/>
                        <a:t>Lines of Effort</a:t>
                      </a:r>
                    </a:p>
                  </a:txBody>
                  <a:tcPr/>
                </a:tc>
                <a:extLst>
                  <a:ext uri="{0D108BD9-81ED-4DB2-BD59-A6C34878D82A}">
                    <a16:rowId xmlns:a16="http://schemas.microsoft.com/office/drawing/2014/main" val="731236160"/>
                  </a:ext>
                </a:extLst>
              </a:tr>
              <a:tr h="538480">
                <a:tc>
                  <a:txBody>
                    <a:bodyPr/>
                    <a:lstStyle/>
                    <a:p>
                      <a:r>
                        <a:rPr lang="en-US" sz="1500" b="1" dirty="0"/>
                        <a:t>Stabilization:</a:t>
                      </a:r>
                    </a:p>
                    <a:p>
                      <a:r>
                        <a:rPr lang="en-US" sz="1500" b="0" dirty="0"/>
                        <a:t>Housing Solutions </a:t>
                      </a:r>
                    </a:p>
                  </a:txBody>
                  <a:tcPr/>
                </a:tc>
                <a:extLst>
                  <a:ext uri="{0D108BD9-81ED-4DB2-BD59-A6C34878D82A}">
                    <a16:rowId xmlns:a16="http://schemas.microsoft.com/office/drawing/2014/main" val="2188982478"/>
                  </a:ext>
                </a:extLst>
              </a:tr>
            </a:tbl>
          </a:graphicData>
        </a:graphic>
      </p:graphicFrame>
      <p:grpSp>
        <p:nvGrpSpPr>
          <p:cNvPr id="42" name="Group 41">
            <a:extLst>
              <a:ext uri="{FF2B5EF4-FFF2-40B4-BE49-F238E27FC236}">
                <a16:creationId xmlns:a16="http://schemas.microsoft.com/office/drawing/2014/main" id="{609DCA7B-9670-434C-90DA-0A928240CA87}"/>
              </a:ext>
            </a:extLst>
          </p:cNvPr>
          <p:cNvGrpSpPr/>
          <p:nvPr/>
        </p:nvGrpSpPr>
        <p:grpSpPr>
          <a:xfrm>
            <a:off x="-147097" y="6017093"/>
            <a:ext cx="12672117" cy="693623"/>
            <a:chOff x="57309" y="4889178"/>
            <a:chExt cx="12672117" cy="762983"/>
          </a:xfrm>
        </p:grpSpPr>
        <p:grpSp>
          <p:nvGrpSpPr>
            <p:cNvPr id="7" name="Group 163"/>
            <p:cNvGrpSpPr/>
            <p:nvPr/>
          </p:nvGrpSpPr>
          <p:grpSpPr>
            <a:xfrm>
              <a:off x="441564" y="5278329"/>
              <a:ext cx="3767361" cy="365760"/>
              <a:chOff x="515158" y="5243365"/>
              <a:chExt cx="3767361" cy="365760"/>
            </a:xfrm>
          </p:grpSpPr>
          <p:sp>
            <p:nvSpPr>
              <p:cNvPr id="172" name="Left Arrow 171"/>
              <p:cNvSpPr/>
              <p:nvPr/>
            </p:nvSpPr>
            <p:spPr>
              <a:xfrm>
                <a:off x="515158" y="5243365"/>
                <a:ext cx="3767361" cy="365760"/>
              </a:xfrm>
              <a:prstGeom prst="leftArrow">
                <a:avLst>
                  <a:gd name="adj1" fmla="val 50000"/>
                  <a:gd name="adj2"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800" dirty="0">
                  <a:solidFill>
                    <a:prstClr val="white"/>
                  </a:solidFill>
                  <a:latin typeface="Calibri"/>
                </a:endParaRPr>
              </a:p>
            </p:txBody>
          </p:sp>
          <p:sp>
            <p:nvSpPr>
              <p:cNvPr id="173" name="Half Frame 172"/>
              <p:cNvSpPr/>
              <p:nvPr/>
            </p:nvSpPr>
            <p:spPr>
              <a:xfrm rot="18900000">
                <a:off x="551735" y="5266224"/>
                <a:ext cx="320040" cy="320040"/>
              </a:xfrm>
              <a:prstGeom prst="halfFrame">
                <a:avLst/>
              </a:prstGeom>
              <a:solidFill>
                <a:srgbClr val="99CCFF"/>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800" dirty="0">
                  <a:solidFill>
                    <a:prstClr val="black"/>
                  </a:solidFill>
                  <a:latin typeface="Calibri"/>
                </a:endParaRPr>
              </a:p>
            </p:txBody>
          </p:sp>
        </p:grpSp>
        <p:sp>
          <p:nvSpPr>
            <p:cNvPr id="200" name="Left Arrow 199"/>
            <p:cNvSpPr/>
            <p:nvPr/>
          </p:nvSpPr>
          <p:spPr>
            <a:xfrm>
              <a:off x="4721463" y="5286401"/>
              <a:ext cx="7037123" cy="365760"/>
            </a:xfrm>
            <a:prstGeom prst="leftArrow">
              <a:avLst>
                <a:gd name="adj1" fmla="val 50000"/>
                <a:gd name="adj2"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800" dirty="0">
                <a:solidFill>
                  <a:prstClr val="white"/>
                </a:solidFill>
                <a:latin typeface="Calibri"/>
              </a:endParaRPr>
            </a:p>
          </p:txBody>
        </p:sp>
        <p:sp>
          <p:nvSpPr>
            <p:cNvPr id="167" name="Left Arrow 199">
              <a:extLst>
                <a:ext uri="{FF2B5EF4-FFF2-40B4-BE49-F238E27FC236}">
                  <a16:creationId xmlns:a16="http://schemas.microsoft.com/office/drawing/2014/main" id="{3E927C73-4188-4742-ADF8-F97A8EE523B5}"/>
                </a:ext>
              </a:extLst>
            </p:cNvPr>
            <p:cNvSpPr/>
            <p:nvPr/>
          </p:nvSpPr>
          <p:spPr>
            <a:xfrm>
              <a:off x="8357330" y="4889178"/>
              <a:ext cx="3940367" cy="365760"/>
            </a:xfrm>
            <a:prstGeom prst="leftArrow">
              <a:avLst>
                <a:gd name="adj1" fmla="val 53731"/>
                <a:gd name="adj2"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800" dirty="0">
                <a:solidFill>
                  <a:prstClr val="white"/>
                </a:solidFill>
                <a:latin typeface="Calibri"/>
              </a:endParaRPr>
            </a:p>
          </p:txBody>
        </p:sp>
        <p:sp>
          <p:nvSpPr>
            <p:cNvPr id="168" name="Half Frame 167">
              <a:extLst>
                <a:ext uri="{FF2B5EF4-FFF2-40B4-BE49-F238E27FC236}">
                  <a16:creationId xmlns:a16="http://schemas.microsoft.com/office/drawing/2014/main" id="{DE52D227-55D0-4A56-B661-E0F08B3CE6EC}"/>
                </a:ext>
              </a:extLst>
            </p:cNvPr>
            <p:cNvSpPr/>
            <p:nvPr/>
          </p:nvSpPr>
          <p:spPr>
            <a:xfrm rot="18900000">
              <a:off x="8380951" y="4911788"/>
              <a:ext cx="320040" cy="320040"/>
            </a:xfrm>
            <a:prstGeom prst="halfFrame">
              <a:avLst/>
            </a:prstGeom>
            <a:solidFill>
              <a:srgbClr val="99CCFF"/>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800" dirty="0">
                <a:solidFill>
                  <a:prstClr val="black"/>
                </a:solidFill>
                <a:latin typeface="Calibri"/>
              </a:endParaRPr>
            </a:p>
          </p:txBody>
        </p:sp>
        <p:sp>
          <p:nvSpPr>
            <p:cNvPr id="169" name="Half Frame 168">
              <a:extLst>
                <a:ext uri="{FF2B5EF4-FFF2-40B4-BE49-F238E27FC236}">
                  <a16:creationId xmlns:a16="http://schemas.microsoft.com/office/drawing/2014/main" id="{EB8E0455-2866-4E21-B942-3BA56AB3E493}"/>
                </a:ext>
              </a:extLst>
            </p:cNvPr>
            <p:cNvSpPr/>
            <p:nvPr/>
          </p:nvSpPr>
          <p:spPr>
            <a:xfrm rot="18900000">
              <a:off x="8514180" y="4904682"/>
              <a:ext cx="345066" cy="323977"/>
            </a:xfrm>
            <a:prstGeom prst="halfFrame">
              <a:avLst/>
            </a:prstGeom>
            <a:solidFill>
              <a:srgbClr val="6633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black"/>
                </a:solidFill>
                <a:latin typeface="Calibri"/>
              </a:endParaRPr>
            </a:p>
          </p:txBody>
        </p:sp>
        <p:sp>
          <p:nvSpPr>
            <p:cNvPr id="170" name="TextBox 169">
              <a:extLst>
                <a:ext uri="{FF2B5EF4-FFF2-40B4-BE49-F238E27FC236}">
                  <a16:creationId xmlns:a16="http://schemas.microsoft.com/office/drawing/2014/main" id="{D5797861-A951-457A-BDF8-E67DB341F2F3}"/>
                </a:ext>
              </a:extLst>
            </p:cNvPr>
            <p:cNvSpPr txBox="1"/>
            <p:nvPr/>
          </p:nvSpPr>
          <p:spPr>
            <a:xfrm>
              <a:off x="8273710" y="4896032"/>
              <a:ext cx="4455716" cy="338555"/>
            </a:xfrm>
            <a:prstGeom prst="rect">
              <a:avLst/>
            </a:prstGeom>
            <a:noFill/>
            <a:ln w="19050">
              <a:noFill/>
              <a:miter lim="800000"/>
            </a:ln>
          </p:spPr>
          <p:txBody>
            <a:bodyPr wrap="square" rtlCol="0" anchor="ctr">
              <a:noAutofit/>
            </a:bodyPr>
            <a:lstStyle/>
            <a:p>
              <a:pPr algn="ctr" eaLnBrk="1" fontAlgn="auto" hangingPunct="1">
                <a:spcBef>
                  <a:spcPts val="0"/>
                </a:spcBef>
                <a:spcAft>
                  <a:spcPts val="0"/>
                </a:spcAft>
              </a:pPr>
              <a:r>
                <a:rPr lang="en-US" sz="1200" b="1" dirty="0">
                  <a:solidFill>
                    <a:prstClr val="black"/>
                  </a:solidFill>
                  <a:latin typeface="Calibri"/>
                </a:rPr>
                <a:t>Enabling/Lifesaving/Life-Sustaining/Stabilization</a:t>
              </a:r>
            </a:p>
          </p:txBody>
        </p:sp>
        <p:sp>
          <p:nvSpPr>
            <p:cNvPr id="174" name="TextBox 173">
              <a:extLst>
                <a:ext uri="{FF2B5EF4-FFF2-40B4-BE49-F238E27FC236}">
                  <a16:creationId xmlns:a16="http://schemas.microsoft.com/office/drawing/2014/main" id="{CF38C434-3AD5-4475-8335-87ED81F204CE}"/>
                </a:ext>
              </a:extLst>
            </p:cNvPr>
            <p:cNvSpPr txBox="1"/>
            <p:nvPr/>
          </p:nvSpPr>
          <p:spPr>
            <a:xfrm>
              <a:off x="57309" y="5284903"/>
              <a:ext cx="4713458" cy="338554"/>
            </a:xfrm>
            <a:prstGeom prst="rect">
              <a:avLst/>
            </a:prstGeom>
            <a:noFill/>
            <a:ln w="19050">
              <a:noFill/>
              <a:miter lim="800000"/>
            </a:ln>
          </p:spPr>
          <p:txBody>
            <a:bodyPr wrap="square" rtlCol="0" anchor="ctr">
              <a:noAutofit/>
            </a:bodyPr>
            <a:lstStyle/>
            <a:p>
              <a:pPr algn="ctr" eaLnBrk="1" fontAlgn="auto" hangingPunct="1">
                <a:spcBef>
                  <a:spcPts val="0"/>
                </a:spcBef>
                <a:spcAft>
                  <a:spcPts val="0"/>
                </a:spcAft>
              </a:pPr>
              <a:r>
                <a:rPr lang="en-US" sz="1200" b="1" dirty="0">
                  <a:solidFill>
                    <a:prstClr val="black"/>
                  </a:solidFill>
                  <a:latin typeface="Calibri"/>
                </a:rPr>
                <a:t>Enabling/Lifesaving/Life-Sustaining/Stabilization</a:t>
              </a:r>
            </a:p>
          </p:txBody>
        </p:sp>
        <p:sp>
          <p:nvSpPr>
            <p:cNvPr id="182" name="TextBox 181">
              <a:extLst>
                <a:ext uri="{FF2B5EF4-FFF2-40B4-BE49-F238E27FC236}">
                  <a16:creationId xmlns:a16="http://schemas.microsoft.com/office/drawing/2014/main" id="{D30BDF76-2652-4278-B471-AB6B6FDB0DD7}"/>
                </a:ext>
              </a:extLst>
            </p:cNvPr>
            <p:cNvSpPr txBox="1"/>
            <p:nvPr/>
          </p:nvSpPr>
          <p:spPr>
            <a:xfrm>
              <a:off x="5975493" y="5286401"/>
              <a:ext cx="4529061" cy="338554"/>
            </a:xfrm>
            <a:prstGeom prst="rect">
              <a:avLst/>
            </a:prstGeom>
            <a:noFill/>
            <a:ln w="19050">
              <a:noFill/>
              <a:miter lim="800000"/>
            </a:ln>
          </p:spPr>
          <p:txBody>
            <a:bodyPr wrap="square" rtlCol="0" anchor="ctr">
              <a:noAutofit/>
            </a:bodyPr>
            <a:lstStyle/>
            <a:p>
              <a:pPr algn="ctr" eaLnBrk="1" fontAlgn="auto" hangingPunct="1">
                <a:spcBef>
                  <a:spcPts val="0"/>
                </a:spcBef>
                <a:spcAft>
                  <a:spcPts val="0"/>
                </a:spcAft>
              </a:pPr>
              <a:r>
                <a:rPr lang="en-US" sz="1200" b="1" dirty="0">
                  <a:solidFill>
                    <a:prstClr val="black"/>
                  </a:solidFill>
                  <a:latin typeface="Calibri"/>
                </a:rPr>
                <a:t>Enabling/Lifesaving/Life-Sustaining/Stabilization</a:t>
              </a:r>
            </a:p>
          </p:txBody>
        </p:sp>
      </p:grpSp>
      <p:grpSp>
        <p:nvGrpSpPr>
          <p:cNvPr id="184" name="Group 183">
            <a:extLst>
              <a:ext uri="{FF2B5EF4-FFF2-40B4-BE49-F238E27FC236}">
                <a16:creationId xmlns:a16="http://schemas.microsoft.com/office/drawing/2014/main" id="{3F94571D-8944-499E-9515-EC03E9E332FD}"/>
              </a:ext>
            </a:extLst>
          </p:cNvPr>
          <p:cNvGrpSpPr/>
          <p:nvPr/>
        </p:nvGrpSpPr>
        <p:grpSpPr>
          <a:xfrm>
            <a:off x="5660434" y="4926801"/>
            <a:ext cx="977053" cy="552047"/>
            <a:chOff x="11166511" y="3590050"/>
            <a:chExt cx="977053" cy="552047"/>
          </a:xfrm>
        </p:grpSpPr>
        <p:sp>
          <p:nvSpPr>
            <p:cNvPr id="185" name="Rounded Rectangle 365">
              <a:extLst>
                <a:ext uri="{FF2B5EF4-FFF2-40B4-BE49-F238E27FC236}">
                  <a16:creationId xmlns:a16="http://schemas.microsoft.com/office/drawing/2014/main" id="{BFD853FA-1D53-407F-9931-269A076B8D00}"/>
                </a:ext>
              </a:extLst>
            </p:cNvPr>
            <p:cNvSpPr/>
            <p:nvPr/>
          </p:nvSpPr>
          <p:spPr>
            <a:xfrm>
              <a:off x="11166511" y="3590050"/>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100" dirty="0">
                <a:solidFill>
                  <a:prstClr val="white"/>
                </a:solidFill>
                <a:latin typeface="Calibri"/>
              </a:endParaRPr>
            </a:p>
          </p:txBody>
        </p:sp>
        <p:sp>
          <p:nvSpPr>
            <p:cNvPr id="186" name="TextBox 185">
              <a:extLst>
                <a:ext uri="{FF2B5EF4-FFF2-40B4-BE49-F238E27FC236}">
                  <a16:creationId xmlns:a16="http://schemas.microsoft.com/office/drawing/2014/main" id="{FE7CA5F7-3742-4ECE-8FA6-F55D756BC87B}"/>
                </a:ext>
              </a:extLst>
            </p:cNvPr>
            <p:cNvSpPr txBox="1"/>
            <p:nvPr/>
          </p:nvSpPr>
          <p:spPr>
            <a:xfrm>
              <a:off x="11261056" y="3661832"/>
              <a:ext cx="769681" cy="405317"/>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Fuel Support</a:t>
              </a:r>
            </a:p>
            <a:p>
              <a:pPr algn="ctr" eaLnBrk="1" fontAlgn="auto" hangingPunct="1">
                <a:spcBef>
                  <a:spcPts val="0"/>
                </a:spcBef>
                <a:spcAft>
                  <a:spcPts val="0"/>
                </a:spcAft>
              </a:pPr>
              <a:endParaRPr lang="en-US" sz="1100" b="1" dirty="0">
                <a:solidFill>
                  <a:prstClr val="black"/>
                </a:solidFill>
                <a:latin typeface="Calibri"/>
              </a:endParaRPr>
            </a:p>
          </p:txBody>
        </p:sp>
      </p:grpSp>
      <p:grpSp>
        <p:nvGrpSpPr>
          <p:cNvPr id="187" name="Group 186">
            <a:extLst>
              <a:ext uri="{FF2B5EF4-FFF2-40B4-BE49-F238E27FC236}">
                <a16:creationId xmlns:a16="http://schemas.microsoft.com/office/drawing/2014/main" id="{D7D4C214-08FB-40AA-A790-D16A0718B3B9}"/>
              </a:ext>
            </a:extLst>
          </p:cNvPr>
          <p:cNvGrpSpPr/>
          <p:nvPr/>
        </p:nvGrpSpPr>
        <p:grpSpPr>
          <a:xfrm>
            <a:off x="4641592" y="4939057"/>
            <a:ext cx="977053" cy="552047"/>
            <a:chOff x="10090472" y="1213800"/>
            <a:chExt cx="977053" cy="552047"/>
          </a:xfrm>
        </p:grpSpPr>
        <p:sp>
          <p:nvSpPr>
            <p:cNvPr id="188" name="Rounded Rectangle 365">
              <a:extLst>
                <a:ext uri="{FF2B5EF4-FFF2-40B4-BE49-F238E27FC236}">
                  <a16:creationId xmlns:a16="http://schemas.microsoft.com/office/drawing/2014/main" id="{9815FB36-8BF4-4AAF-90BD-BE943895D494}"/>
                </a:ext>
              </a:extLst>
            </p:cNvPr>
            <p:cNvSpPr/>
            <p:nvPr/>
          </p:nvSpPr>
          <p:spPr>
            <a:xfrm>
              <a:off x="10090472" y="1213800"/>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100" dirty="0">
                <a:solidFill>
                  <a:prstClr val="white"/>
                </a:solidFill>
                <a:latin typeface="Calibri"/>
              </a:endParaRPr>
            </a:p>
          </p:txBody>
        </p:sp>
        <p:sp>
          <p:nvSpPr>
            <p:cNvPr id="189" name="TextBox 188">
              <a:extLst>
                <a:ext uri="{FF2B5EF4-FFF2-40B4-BE49-F238E27FC236}">
                  <a16:creationId xmlns:a16="http://schemas.microsoft.com/office/drawing/2014/main" id="{58F396E1-7C79-410C-99FF-9D4911A4B7EE}"/>
                </a:ext>
              </a:extLst>
            </p:cNvPr>
            <p:cNvSpPr txBox="1"/>
            <p:nvPr/>
          </p:nvSpPr>
          <p:spPr>
            <a:xfrm>
              <a:off x="10111459" y="1277717"/>
              <a:ext cx="952884" cy="386946"/>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Responder Lodging</a:t>
              </a:r>
            </a:p>
            <a:p>
              <a:pPr algn="ctr" eaLnBrk="1" fontAlgn="auto" hangingPunct="1">
                <a:spcBef>
                  <a:spcPts val="0"/>
                </a:spcBef>
                <a:spcAft>
                  <a:spcPts val="0"/>
                </a:spcAft>
              </a:pPr>
              <a:endParaRPr lang="en-US" sz="1100" b="1" dirty="0">
                <a:solidFill>
                  <a:prstClr val="black"/>
                </a:solidFill>
                <a:latin typeface="Calibri"/>
              </a:endParaRPr>
            </a:p>
          </p:txBody>
        </p:sp>
      </p:grpSp>
      <p:grpSp>
        <p:nvGrpSpPr>
          <p:cNvPr id="190" name="Group 189">
            <a:extLst>
              <a:ext uri="{FF2B5EF4-FFF2-40B4-BE49-F238E27FC236}">
                <a16:creationId xmlns:a16="http://schemas.microsoft.com/office/drawing/2014/main" id="{83699899-1702-4AD3-9E22-695B121A040F}"/>
              </a:ext>
            </a:extLst>
          </p:cNvPr>
          <p:cNvGrpSpPr/>
          <p:nvPr/>
        </p:nvGrpSpPr>
        <p:grpSpPr>
          <a:xfrm>
            <a:off x="3621966" y="4939057"/>
            <a:ext cx="977053" cy="552047"/>
            <a:chOff x="7229594" y="2357341"/>
            <a:chExt cx="977053" cy="552047"/>
          </a:xfrm>
        </p:grpSpPr>
        <p:sp>
          <p:nvSpPr>
            <p:cNvPr id="191" name="Rounded Rectangle 365">
              <a:extLst>
                <a:ext uri="{FF2B5EF4-FFF2-40B4-BE49-F238E27FC236}">
                  <a16:creationId xmlns:a16="http://schemas.microsoft.com/office/drawing/2014/main" id="{0425A191-8C86-4A4F-948B-D497DC10AF3D}"/>
                </a:ext>
              </a:extLst>
            </p:cNvPr>
            <p:cNvSpPr/>
            <p:nvPr/>
          </p:nvSpPr>
          <p:spPr>
            <a:xfrm>
              <a:off x="7229594" y="2357341"/>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100" dirty="0">
                <a:solidFill>
                  <a:prstClr val="white"/>
                </a:solidFill>
                <a:latin typeface="Calibri"/>
              </a:endParaRPr>
            </a:p>
          </p:txBody>
        </p:sp>
        <p:sp>
          <p:nvSpPr>
            <p:cNvPr id="192" name="TextBox 191">
              <a:extLst>
                <a:ext uri="{FF2B5EF4-FFF2-40B4-BE49-F238E27FC236}">
                  <a16:creationId xmlns:a16="http://schemas.microsoft.com/office/drawing/2014/main" id="{8DC71050-CB67-4C77-B2C3-42190D5AFB12}"/>
                </a:ext>
              </a:extLst>
            </p:cNvPr>
            <p:cNvSpPr txBox="1"/>
            <p:nvPr/>
          </p:nvSpPr>
          <p:spPr>
            <a:xfrm>
              <a:off x="7280556" y="2500670"/>
              <a:ext cx="910563" cy="266197"/>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FSA/APOD</a:t>
              </a:r>
            </a:p>
            <a:p>
              <a:pPr algn="ctr" eaLnBrk="1" fontAlgn="auto" hangingPunct="1">
                <a:spcBef>
                  <a:spcPts val="0"/>
                </a:spcBef>
                <a:spcAft>
                  <a:spcPts val="0"/>
                </a:spcAft>
              </a:pPr>
              <a:endParaRPr lang="en-US" sz="1100" b="1" dirty="0">
                <a:solidFill>
                  <a:prstClr val="black"/>
                </a:solidFill>
                <a:latin typeface="Calibri"/>
              </a:endParaRPr>
            </a:p>
          </p:txBody>
        </p:sp>
      </p:grpSp>
      <p:grpSp>
        <p:nvGrpSpPr>
          <p:cNvPr id="193" name="Group 192">
            <a:extLst>
              <a:ext uri="{FF2B5EF4-FFF2-40B4-BE49-F238E27FC236}">
                <a16:creationId xmlns:a16="http://schemas.microsoft.com/office/drawing/2014/main" id="{85CFCE0B-6AFD-4527-966A-2E9EDD8AEC39}"/>
              </a:ext>
            </a:extLst>
          </p:cNvPr>
          <p:cNvGrpSpPr/>
          <p:nvPr/>
        </p:nvGrpSpPr>
        <p:grpSpPr>
          <a:xfrm>
            <a:off x="6681316" y="4939057"/>
            <a:ext cx="977053" cy="552047"/>
            <a:chOff x="7207383" y="1221201"/>
            <a:chExt cx="977053" cy="552047"/>
          </a:xfrm>
        </p:grpSpPr>
        <p:sp>
          <p:nvSpPr>
            <p:cNvPr id="194" name="Rounded Rectangle 365">
              <a:extLst>
                <a:ext uri="{FF2B5EF4-FFF2-40B4-BE49-F238E27FC236}">
                  <a16:creationId xmlns:a16="http://schemas.microsoft.com/office/drawing/2014/main" id="{2E4A378B-15D9-497E-A04B-13B36B588295}"/>
                </a:ext>
              </a:extLst>
            </p:cNvPr>
            <p:cNvSpPr/>
            <p:nvPr/>
          </p:nvSpPr>
          <p:spPr>
            <a:xfrm>
              <a:off x="7207383" y="1221201"/>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100" dirty="0">
                <a:solidFill>
                  <a:prstClr val="white"/>
                </a:solidFill>
                <a:latin typeface="Calibri"/>
              </a:endParaRPr>
            </a:p>
          </p:txBody>
        </p:sp>
        <p:sp>
          <p:nvSpPr>
            <p:cNvPr id="196" name="TextBox 195">
              <a:extLst>
                <a:ext uri="{FF2B5EF4-FFF2-40B4-BE49-F238E27FC236}">
                  <a16:creationId xmlns:a16="http://schemas.microsoft.com/office/drawing/2014/main" id="{0F69AD89-2427-40E7-AB58-FF3BA9792877}"/>
                </a:ext>
              </a:extLst>
            </p:cNvPr>
            <p:cNvSpPr txBox="1"/>
            <p:nvPr/>
          </p:nvSpPr>
          <p:spPr>
            <a:xfrm>
              <a:off x="7335978" y="1357250"/>
              <a:ext cx="734739" cy="342982"/>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IOF-OR</a:t>
              </a:r>
            </a:p>
            <a:p>
              <a:pPr algn="ctr" eaLnBrk="1" fontAlgn="auto" hangingPunct="1">
                <a:spcBef>
                  <a:spcPts val="0"/>
                </a:spcBef>
                <a:spcAft>
                  <a:spcPts val="0"/>
                </a:spcAft>
              </a:pPr>
              <a:endParaRPr lang="en-US" sz="1100" b="1" dirty="0">
                <a:solidFill>
                  <a:prstClr val="black"/>
                </a:solidFill>
                <a:latin typeface="Calibri"/>
              </a:endParaRPr>
            </a:p>
          </p:txBody>
        </p:sp>
      </p:grpSp>
      <p:sp>
        <p:nvSpPr>
          <p:cNvPr id="197" name="Half Frame 196">
            <a:extLst>
              <a:ext uri="{FF2B5EF4-FFF2-40B4-BE49-F238E27FC236}">
                <a16:creationId xmlns:a16="http://schemas.microsoft.com/office/drawing/2014/main" id="{702C8761-B370-424A-9CCE-0407D3BC09BF}"/>
              </a:ext>
            </a:extLst>
          </p:cNvPr>
          <p:cNvSpPr/>
          <p:nvPr/>
        </p:nvSpPr>
        <p:spPr>
          <a:xfrm rot="18900000">
            <a:off x="4530708" y="6387383"/>
            <a:ext cx="320040" cy="320040"/>
          </a:xfrm>
          <a:prstGeom prst="halfFrame">
            <a:avLst/>
          </a:prstGeom>
          <a:solidFill>
            <a:srgbClr val="99CCFF"/>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800" dirty="0">
              <a:solidFill>
                <a:prstClr val="black"/>
              </a:solidFill>
              <a:latin typeface="Calibri"/>
            </a:endParaRPr>
          </a:p>
        </p:txBody>
      </p:sp>
      <p:grpSp>
        <p:nvGrpSpPr>
          <p:cNvPr id="51" name="Group 50">
            <a:extLst>
              <a:ext uri="{FF2B5EF4-FFF2-40B4-BE49-F238E27FC236}">
                <a16:creationId xmlns:a16="http://schemas.microsoft.com/office/drawing/2014/main" id="{ECA84183-C70B-481C-B8E7-AC6E2A0C169B}"/>
              </a:ext>
            </a:extLst>
          </p:cNvPr>
          <p:cNvGrpSpPr/>
          <p:nvPr/>
        </p:nvGrpSpPr>
        <p:grpSpPr>
          <a:xfrm>
            <a:off x="230138" y="4943126"/>
            <a:ext cx="977053" cy="552047"/>
            <a:chOff x="7229594" y="2357341"/>
            <a:chExt cx="977053" cy="552047"/>
          </a:xfrm>
        </p:grpSpPr>
        <p:sp>
          <p:nvSpPr>
            <p:cNvPr id="52" name="Rounded Rectangle 365">
              <a:extLst>
                <a:ext uri="{FF2B5EF4-FFF2-40B4-BE49-F238E27FC236}">
                  <a16:creationId xmlns:a16="http://schemas.microsoft.com/office/drawing/2014/main" id="{6C84527D-6412-4E9D-8BF1-D0F69776C8B4}"/>
                </a:ext>
              </a:extLst>
            </p:cNvPr>
            <p:cNvSpPr/>
            <p:nvPr/>
          </p:nvSpPr>
          <p:spPr>
            <a:xfrm>
              <a:off x="7229594" y="2357341"/>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100" dirty="0">
                <a:solidFill>
                  <a:prstClr val="white"/>
                </a:solidFill>
                <a:latin typeface="Calibri"/>
              </a:endParaRPr>
            </a:p>
          </p:txBody>
        </p:sp>
        <p:sp>
          <p:nvSpPr>
            <p:cNvPr id="53" name="TextBox 52">
              <a:extLst>
                <a:ext uri="{FF2B5EF4-FFF2-40B4-BE49-F238E27FC236}">
                  <a16:creationId xmlns:a16="http://schemas.microsoft.com/office/drawing/2014/main" id="{BB4AEBBD-DF08-41E3-B13F-227C8B8C7620}"/>
                </a:ext>
              </a:extLst>
            </p:cNvPr>
            <p:cNvSpPr txBox="1"/>
            <p:nvPr/>
          </p:nvSpPr>
          <p:spPr>
            <a:xfrm>
              <a:off x="7300032" y="2486874"/>
              <a:ext cx="891088" cy="323538"/>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FSA/APOD</a:t>
              </a:r>
            </a:p>
            <a:p>
              <a:pPr algn="ctr" eaLnBrk="1" fontAlgn="auto" hangingPunct="1">
                <a:spcBef>
                  <a:spcPts val="0"/>
                </a:spcBef>
                <a:spcAft>
                  <a:spcPts val="0"/>
                </a:spcAft>
              </a:pPr>
              <a:endParaRPr lang="en-US" sz="1100" b="1" dirty="0">
                <a:solidFill>
                  <a:prstClr val="black"/>
                </a:solidFill>
                <a:latin typeface="Calibri"/>
              </a:endParaRPr>
            </a:p>
          </p:txBody>
        </p:sp>
      </p:grpSp>
      <p:grpSp>
        <p:nvGrpSpPr>
          <p:cNvPr id="54" name="Group 53">
            <a:extLst>
              <a:ext uri="{FF2B5EF4-FFF2-40B4-BE49-F238E27FC236}">
                <a16:creationId xmlns:a16="http://schemas.microsoft.com/office/drawing/2014/main" id="{E98E913D-031E-4E80-9765-4C2EAD85B539}"/>
              </a:ext>
            </a:extLst>
          </p:cNvPr>
          <p:cNvGrpSpPr/>
          <p:nvPr/>
        </p:nvGrpSpPr>
        <p:grpSpPr>
          <a:xfrm>
            <a:off x="1264803" y="4953658"/>
            <a:ext cx="977053" cy="552047"/>
            <a:chOff x="10090472" y="1213800"/>
            <a:chExt cx="977053" cy="552047"/>
          </a:xfrm>
        </p:grpSpPr>
        <p:sp>
          <p:nvSpPr>
            <p:cNvPr id="55" name="Rounded Rectangle 365">
              <a:extLst>
                <a:ext uri="{FF2B5EF4-FFF2-40B4-BE49-F238E27FC236}">
                  <a16:creationId xmlns:a16="http://schemas.microsoft.com/office/drawing/2014/main" id="{C2788167-7246-41CB-9E9F-DD00CEBDAFC6}"/>
                </a:ext>
              </a:extLst>
            </p:cNvPr>
            <p:cNvSpPr/>
            <p:nvPr/>
          </p:nvSpPr>
          <p:spPr>
            <a:xfrm>
              <a:off x="10090472" y="1213800"/>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100" dirty="0">
                <a:solidFill>
                  <a:prstClr val="white"/>
                </a:solidFill>
                <a:latin typeface="Calibri"/>
              </a:endParaRPr>
            </a:p>
          </p:txBody>
        </p:sp>
        <p:sp>
          <p:nvSpPr>
            <p:cNvPr id="56" name="TextBox 55">
              <a:extLst>
                <a:ext uri="{FF2B5EF4-FFF2-40B4-BE49-F238E27FC236}">
                  <a16:creationId xmlns:a16="http://schemas.microsoft.com/office/drawing/2014/main" id="{AD8A50C1-9E22-4145-908F-F6F976FE8070}"/>
                </a:ext>
              </a:extLst>
            </p:cNvPr>
            <p:cNvSpPr txBox="1"/>
            <p:nvPr/>
          </p:nvSpPr>
          <p:spPr>
            <a:xfrm>
              <a:off x="10140637" y="1277717"/>
              <a:ext cx="912820" cy="386946"/>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Responder Lodging</a:t>
              </a:r>
            </a:p>
            <a:p>
              <a:pPr algn="ctr" eaLnBrk="1" fontAlgn="auto" hangingPunct="1">
                <a:spcBef>
                  <a:spcPts val="0"/>
                </a:spcBef>
                <a:spcAft>
                  <a:spcPts val="0"/>
                </a:spcAft>
              </a:pPr>
              <a:endParaRPr lang="en-US" sz="1100" b="1" dirty="0">
                <a:solidFill>
                  <a:prstClr val="black"/>
                </a:solidFill>
                <a:latin typeface="Calibri"/>
              </a:endParaRPr>
            </a:p>
          </p:txBody>
        </p:sp>
      </p:grpSp>
      <p:sp>
        <p:nvSpPr>
          <p:cNvPr id="57" name="Half Frame 56">
            <a:extLst>
              <a:ext uri="{FF2B5EF4-FFF2-40B4-BE49-F238E27FC236}">
                <a16:creationId xmlns:a16="http://schemas.microsoft.com/office/drawing/2014/main" id="{5CEA35DF-67C2-40F0-AF5B-4A0CAEAB2A48}"/>
              </a:ext>
            </a:extLst>
          </p:cNvPr>
          <p:cNvSpPr/>
          <p:nvPr/>
        </p:nvSpPr>
        <p:spPr>
          <a:xfrm rot="18900000">
            <a:off x="423953" y="6369062"/>
            <a:ext cx="345067" cy="323977"/>
          </a:xfrm>
          <a:prstGeom prst="halfFrame">
            <a:avLst/>
          </a:prstGeom>
          <a:solidFill>
            <a:srgbClr val="6633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black"/>
              </a:solidFill>
              <a:latin typeface="Calibri"/>
            </a:endParaRPr>
          </a:p>
        </p:txBody>
      </p:sp>
      <p:sp>
        <p:nvSpPr>
          <p:cNvPr id="58" name="Half Frame 57">
            <a:extLst>
              <a:ext uri="{FF2B5EF4-FFF2-40B4-BE49-F238E27FC236}">
                <a16:creationId xmlns:a16="http://schemas.microsoft.com/office/drawing/2014/main" id="{C7CB11E7-F68C-4EFF-A612-46CC34621384}"/>
              </a:ext>
            </a:extLst>
          </p:cNvPr>
          <p:cNvSpPr/>
          <p:nvPr/>
        </p:nvSpPr>
        <p:spPr>
          <a:xfrm rot="8032787">
            <a:off x="3789679" y="6387340"/>
            <a:ext cx="320040" cy="320040"/>
          </a:xfrm>
          <a:prstGeom prst="halfFrame">
            <a:avLst/>
          </a:prstGeom>
          <a:solidFill>
            <a:srgbClr val="99CCFF"/>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800" dirty="0">
              <a:solidFill>
                <a:prstClr val="black"/>
              </a:solidFill>
              <a:latin typeface="Calibri"/>
            </a:endParaRPr>
          </a:p>
        </p:txBody>
      </p:sp>
      <p:sp>
        <p:nvSpPr>
          <p:cNvPr id="59" name="Half Frame 58">
            <a:extLst>
              <a:ext uri="{FF2B5EF4-FFF2-40B4-BE49-F238E27FC236}">
                <a16:creationId xmlns:a16="http://schemas.microsoft.com/office/drawing/2014/main" id="{B55C9AB6-FD9A-49E4-92D3-E3A093A88A3A}"/>
              </a:ext>
            </a:extLst>
          </p:cNvPr>
          <p:cNvSpPr/>
          <p:nvPr/>
        </p:nvSpPr>
        <p:spPr>
          <a:xfrm rot="7992552">
            <a:off x="11300308" y="6374973"/>
            <a:ext cx="345067" cy="323977"/>
          </a:xfrm>
          <a:prstGeom prst="halfFrame">
            <a:avLst/>
          </a:prstGeom>
          <a:solidFill>
            <a:srgbClr val="6633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black"/>
              </a:solidFill>
              <a:latin typeface="Calibri"/>
            </a:endParaRPr>
          </a:p>
        </p:txBody>
      </p:sp>
      <p:sp>
        <p:nvSpPr>
          <p:cNvPr id="60" name="Half Frame 59">
            <a:extLst>
              <a:ext uri="{FF2B5EF4-FFF2-40B4-BE49-F238E27FC236}">
                <a16:creationId xmlns:a16="http://schemas.microsoft.com/office/drawing/2014/main" id="{CBBF046C-91A8-4AC4-877D-48715814C025}"/>
              </a:ext>
            </a:extLst>
          </p:cNvPr>
          <p:cNvSpPr/>
          <p:nvPr/>
        </p:nvSpPr>
        <p:spPr>
          <a:xfrm rot="8032787">
            <a:off x="11484223" y="6387341"/>
            <a:ext cx="320040" cy="320040"/>
          </a:xfrm>
          <a:prstGeom prst="halfFrame">
            <a:avLst/>
          </a:prstGeom>
          <a:solidFill>
            <a:srgbClr val="99CCFF"/>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800" dirty="0">
              <a:solidFill>
                <a:prstClr val="black"/>
              </a:solidFill>
              <a:latin typeface="Calibri"/>
            </a:endParaRPr>
          </a:p>
        </p:txBody>
      </p:sp>
      <p:grpSp>
        <p:nvGrpSpPr>
          <p:cNvPr id="61" name="Group 60">
            <a:extLst>
              <a:ext uri="{FF2B5EF4-FFF2-40B4-BE49-F238E27FC236}">
                <a16:creationId xmlns:a16="http://schemas.microsoft.com/office/drawing/2014/main" id="{38314FD6-0F4A-4CE5-9E68-7F3A8E5A87E1}"/>
              </a:ext>
            </a:extLst>
          </p:cNvPr>
          <p:cNvGrpSpPr/>
          <p:nvPr/>
        </p:nvGrpSpPr>
        <p:grpSpPr>
          <a:xfrm>
            <a:off x="9549200" y="5497473"/>
            <a:ext cx="977053" cy="552047"/>
            <a:chOff x="7207383" y="1221201"/>
            <a:chExt cx="977053" cy="552047"/>
          </a:xfrm>
        </p:grpSpPr>
        <p:sp>
          <p:nvSpPr>
            <p:cNvPr id="62" name="Rounded Rectangle 365">
              <a:extLst>
                <a:ext uri="{FF2B5EF4-FFF2-40B4-BE49-F238E27FC236}">
                  <a16:creationId xmlns:a16="http://schemas.microsoft.com/office/drawing/2014/main" id="{B07F251F-6D92-4DDC-A447-F3E7C59D2D35}"/>
                </a:ext>
              </a:extLst>
            </p:cNvPr>
            <p:cNvSpPr/>
            <p:nvPr/>
          </p:nvSpPr>
          <p:spPr>
            <a:xfrm>
              <a:off x="7207383" y="1221201"/>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100" dirty="0">
                <a:solidFill>
                  <a:prstClr val="white"/>
                </a:solidFill>
                <a:latin typeface="Calibri"/>
              </a:endParaRPr>
            </a:p>
          </p:txBody>
        </p:sp>
        <p:sp>
          <p:nvSpPr>
            <p:cNvPr id="63" name="TextBox 62">
              <a:extLst>
                <a:ext uri="{FF2B5EF4-FFF2-40B4-BE49-F238E27FC236}">
                  <a16:creationId xmlns:a16="http://schemas.microsoft.com/office/drawing/2014/main" id="{3DA4590B-4A8D-4371-812A-8A844D91CC28}"/>
                </a:ext>
              </a:extLst>
            </p:cNvPr>
            <p:cNvSpPr txBox="1"/>
            <p:nvPr/>
          </p:nvSpPr>
          <p:spPr>
            <a:xfrm>
              <a:off x="7240041" y="1282189"/>
              <a:ext cx="906499" cy="342982"/>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Branch Operations</a:t>
              </a:r>
            </a:p>
            <a:p>
              <a:pPr algn="ctr" eaLnBrk="1" fontAlgn="auto" hangingPunct="1">
                <a:spcBef>
                  <a:spcPts val="0"/>
                </a:spcBef>
                <a:spcAft>
                  <a:spcPts val="0"/>
                </a:spcAft>
              </a:pPr>
              <a:endParaRPr lang="en-US" sz="1100" b="1" dirty="0">
                <a:solidFill>
                  <a:prstClr val="black"/>
                </a:solidFill>
                <a:latin typeface="Calibri"/>
              </a:endParaRPr>
            </a:p>
          </p:txBody>
        </p:sp>
      </p:grpSp>
      <p:grpSp>
        <p:nvGrpSpPr>
          <p:cNvPr id="65" name="Group 64">
            <a:extLst>
              <a:ext uri="{FF2B5EF4-FFF2-40B4-BE49-F238E27FC236}">
                <a16:creationId xmlns:a16="http://schemas.microsoft.com/office/drawing/2014/main" id="{4B937DF1-B034-4E3A-8D43-099BA827A23F}"/>
              </a:ext>
            </a:extLst>
          </p:cNvPr>
          <p:cNvGrpSpPr/>
          <p:nvPr/>
        </p:nvGrpSpPr>
        <p:grpSpPr>
          <a:xfrm>
            <a:off x="5661940" y="5580317"/>
            <a:ext cx="977053" cy="552047"/>
            <a:chOff x="7207383" y="1221201"/>
            <a:chExt cx="977053" cy="552047"/>
          </a:xfrm>
        </p:grpSpPr>
        <p:sp>
          <p:nvSpPr>
            <p:cNvPr id="66" name="Rounded Rectangle 365">
              <a:extLst>
                <a:ext uri="{FF2B5EF4-FFF2-40B4-BE49-F238E27FC236}">
                  <a16:creationId xmlns:a16="http://schemas.microsoft.com/office/drawing/2014/main" id="{13AFA24B-D158-49BC-A924-700F2FCA5653}"/>
                </a:ext>
              </a:extLst>
            </p:cNvPr>
            <p:cNvSpPr/>
            <p:nvPr/>
          </p:nvSpPr>
          <p:spPr>
            <a:xfrm>
              <a:off x="7207383" y="1221201"/>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100" dirty="0">
                <a:solidFill>
                  <a:prstClr val="white"/>
                </a:solidFill>
                <a:latin typeface="Calibri"/>
              </a:endParaRPr>
            </a:p>
          </p:txBody>
        </p:sp>
        <p:sp>
          <p:nvSpPr>
            <p:cNvPr id="67" name="TextBox 66">
              <a:extLst>
                <a:ext uri="{FF2B5EF4-FFF2-40B4-BE49-F238E27FC236}">
                  <a16:creationId xmlns:a16="http://schemas.microsoft.com/office/drawing/2014/main" id="{5CDDF52C-77C9-42CD-8A2B-EE154720C5D7}"/>
                </a:ext>
              </a:extLst>
            </p:cNvPr>
            <p:cNvSpPr txBox="1"/>
            <p:nvPr/>
          </p:nvSpPr>
          <p:spPr>
            <a:xfrm>
              <a:off x="7248477" y="1293075"/>
              <a:ext cx="890907" cy="342982"/>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Branch Operations</a:t>
              </a:r>
            </a:p>
            <a:p>
              <a:pPr algn="ctr" eaLnBrk="1" fontAlgn="auto" hangingPunct="1">
                <a:spcBef>
                  <a:spcPts val="0"/>
                </a:spcBef>
                <a:spcAft>
                  <a:spcPts val="0"/>
                </a:spcAft>
              </a:pPr>
              <a:endParaRPr lang="en-US" sz="1100" b="1" dirty="0">
                <a:solidFill>
                  <a:prstClr val="black"/>
                </a:solidFill>
                <a:latin typeface="Calibri"/>
              </a:endParaRPr>
            </a:p>
          </p:txBody>
        </p:sp>
      </p:grpSp>
      <p:grpSp>
        <p:nvGrpSpPr>
          <p:cNvPr id="68" name="Group 67">
            <a:extLst>
              <a:ext uri="{FF2B5EF4-FFF2-40B4-BE49-F238E27FC236}">
                <a16:creationId xmlns:a16="http://schemas.microsoft.com/office/drawing/2014/main" id="{02FA7AF0-79A2-4837-B163-C4CFA1B0823C}"/>
              </a:ext>
            </a:extLst>
          </p:cNvPr>
          <p:cNvGrpSpPr/>
          <p:nvPr/>
        </p:nvGrpSpPr>
        <p:grpSpPr>
          <a:xfrm>
            <a:off x="2292999" y="4958386"/>
            <a:ext cx="977053" cy="552047"/>
            <a:chOff x="7207383" y="1221201"/>
            <a:chExt cx="977053" cy="552047"/>
          </a:xfrm>
        </p:grpSpPr>
        <p:sp>
          <p:nvSpPr>
            <p:cNvPr id="69" name="Rounded Rectangle 365">
              <a:extLst>
                <a:ext uri="{FF2B5EF4-FFF2-40B4-BE49-F238E27FC236}">
                  <a16:creationId xmlns:a16="http://schemas.microsoft.com/office/drawing/2014/main" id="{238843DB-2CAF-450B-91A8-0C2A1D519E47}"/>
                </a:ext>
              </a:extLst>
            </p:cNvPr>
            <p:cNvSpPr/>
            <p:nvPr/>
          </p:nvSpPr>
          <p:spPr>
            <a:xfrm>
              <a:off x="7207383" y="1221201"/>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100" dirty="0">
                <a:solidFill>
                  <a:prstClr val="white"/>
                </a:solidFill>
                <a:latin typeface="Calibri"/>
              </a:endParaRPr>
            </a:p>
          </p:txBody>
        </p:sp>
        <p:sp>
          <p:nvSpPr>
            <p:cNvPr id="70" name="TextBox 69">
              <a:extLst>
                <a:ext uri="{FF2B5EF4-FFF2-40B4-BE49-F238E27FC236}">
                  <a16:creationId xmlns:a16="http://schemas.microsoft.com/office/drawing/2014/main" id="{6E296ED7-DDEE-4580-B381-38235E60400A}"/>
                </a:ext>
              </a:extLst>
            </p:cNvPr>
            <p:cNvSpPr txBox="1"/>
            <p:nvPr/>
          </p:nvSpPr>
          <p:spPr>
            <a:xfrm>
              <a:off x="7229155" y="1293075"/>
              <a:ext cx="906499" cy="342982"/>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Branch Operations</a:t>
              </a:r>
            </a:p>
            <a:p>
              <a:pPr algn="ctr" eaLnBrk="1" fontAlgn="auto" hangingPunct="1">
                <a:spcBef>
                  <a:spcPts val="0"/>
                </a:spcBef>
                <a:spcAft>
                  <a:spcPts val="0"/>
                </a:spcAft>
              </a:pPr>
              <a:endParaRPr lang="en-US" sz="1100" b="1" dirty="0">
                <a:solidFill>
                  <a:prstClr val="black"/>
                </a:solidFill>
                <a:latin typeface="Calibri"/>
              </a:endParaRPr>
            </a:p>
          </p:txBody>
        </p:sp>
      </p:grpSp>
      <p:sp>
        <p:nvSpPr>
          <p:cNvPr id="71" name="Half Frame 70">
            <a:extLst>
              <a:ext uri="{FF2B5EF4-FFF2-40B4-BE49-F238E27FC236}">
                <a16:creationId xmlns:a16="http://schemas.microsoft.com/office/drawing/2014/main" id="{474E9399-AE69-4D0E-9277-869CD20B0266}"/>
              </a:ext>
            </a:extLst>
          </p:cNvPr>
          <p:cNvSpPr/>
          <p:nvPr/>
        </p:nvSpPr>
        <p:spPr>
          <a:xfrm rot="18900000">
            <a:off x="4684477" y="6369417"/>
            <a:ext cx="345067" cy="323977"/>
          </a:xfrm>
          <a:prstGeom prst="halfFrame">
            <a:avLst/>
          </a:prstGeom>
          <a:solidFill>
            <a:srgbClr val="6633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black"/>
              </a:solidFill>
              <a:latin typeface="Calibri"/>
            </a:endParaRPr>
          </a:p>
        </p:txBody>
      </p:sp>
      <p:grpSp>
        <p:nvGrpSpPr>
          <p:cNvPr id="73" name="Group 72">
            <a:extLst>
              <a:ext uri="{FF2B5EF4-FFF2-40B4-BE49-F238E27FC236}">
                <a16:creationId xmlns:a16="http://schemas.microsoft.com/office/drawing/2014/main" id="{BA142C23-970E-42EB-AE16-CD0CCA6B9B57}"/>
              </a:ext>
            </a:extLst>
          </p:cNvPr>
          <p:cNvGrpSpPr/>
          <p:nvPr/>
        </p:nvGrpSpPr>
        <p:grpSpPr>
          <a:xfrm>
            <a:off x="746088" y="5591182"/>
            <a:ext cx="977053" cy="552047"/>
            <a:chOff x="7207383" y="1221201"/>
            <a:chExt cx="977053" cy="552047"/>
          </a:xfrm>
        </p:grpSpPr>
        <p:sp>
          <p:nvSpPr>
            <p:cNvPr id="74" name="Rounded Rectangle 365">
              <a:extLst>
                <a:ext uri="{FF2B5EF4-FFF2-40B4-BE49-F238E27FC236}">
                  <a16:creationId xmlns:a16="http://schemas.microsoft.com/office/drawing/2014/main" id="{34112E0C-C3DB-4788-86E9-A6D6D67E359C}"/>
                </a:ext>
              </a:extLst>
            </p:cNvPr>
            <p:cNvSpPr/>
            <p:nvPr/>
          </p:nvSpPr>
          <p:spPr>
            <a:xfrm>
              <a:off x="7207383" y="1221201"/>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100" dirty="0">
                <a:solidFill>
                  <a:prstClr val="white"/>
                </a:solidFill>
                <a:latin typeface="Calibri"/>
              </a:endParaRPr>
            </a:p>
          </p:txBody>
        </p:sp>
        <p:sp>
          <p:nvSpPr>
            <p:cNvPr id="75" name="TextBox 74">
              <a:extLst>
                <a:ext uri="{FF2B5EF4-FFF2-40B4-BE49-F238E27FC236}">
                  <a16:creationId xmlns:a16="http://schemas.microsoft.com/office/drawing/2014/main" id="{ABF1E325-B767-45A2-BE07-74225E471C3C}"/>
                </a:ext>
              </a:extLst>
            </p:cNvPr>
            <p:cNvSpPr txBox="1"/>
            <p:nvPr/>
          </p:nvSpPr>
          <p:spPr>
            <a:xfrm>
              <a:off x="7262217" y="1314847"/>
              <a:ext cx="895209" cy="342982"/>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Maritime Operations</a:t>
              </a:r>
            </a:p>
            <a:p>
              <a:pPr algn="ctr" eaLnBrk="1" fontAlgn="auto" hangingPunct="1">
                <a:spcBef>
                  <a:spcPts val="0"/>
                </a:spcBef>
                <a:spcAft>
                  <a:spcPts val="0"/>
                </a:spcAft>
              </a:pPr>
              <a:endParaRPr lang="en-US" sz="1100" b="1" dirty="0">
                <a:solidFill>
                  <a:prstClr val="black"/>
                </a:solidFill>
                <a:latin typeface="Calibri"/>
              </a:endParaRPr>
            </a:p>
          </p:txBody>
        </p:sp>
      </p:grpSp>
      <p:grpSp>
        <p:nvGrpSpPr>
          <p:cNvPr id="79" name="Group 78">
            <a:extLst>
              <a:ext uri="{FF2B5EF4-FFF2-40B4-BE49-F238E27FC236}">
                <a16:creationId xmlns:a16="http://schemas.microsoft.com/office/drawing/2014/main" id="{51DFD660-FECA-4041-808C-6E58504617D3}"/>
              </a:ext>
            </a:extLst>
          </p:cNvPr>
          <p:cNvGrpSpPr/>
          <p:nvPr/>
        </p:nvGrpSpPr>
        <p:grpSpPr>
          <a:xfrm>
            <a:off x="4642712" y="5575649"/>
            <a:ext cx="977053" cy="552047"/>
            <a:chOff x="7207383" y="1221201"/>
            <a:chExt cx="977053" cy="552047"/>
          </a:xfrm>
        </p:grpSpPr>
        <p:sp>
          <p:nvSpPr>
            <p:cNvPr id="80" name="Rounded Rectangle 365">
              <a:extLst>
                <a:ext uri="{FF2B5EF4-FFF2-40B4-BE49-F238E27FC236}">
                  <a16:creationId xmlns:a16="http://schemas.microsoft.com/office/drawing/2014/main" id="{E077C696-B2A4-4E0E-BC88-39C9F7E26844}"/>
                </a:ext>
              </a:extLst>
            </p:cNvPr>
            <p:cNvSpPr/>
            <p:nvPr/>
          </p:nvSpPr>
          <p:spPr>
            <a:xfrm>
              <a:off x="7207383" y="1221201"/>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100" dirty="0">
                <a:solidFill>
                  <a:prstClr val="white"/>
                </a:solidFill>
                <a:latin typeface="Calibri"/>
              </a:endParaRPr>
            </a:p>
          </p:txBody>
        </p:sp>
        <p:sp>
          <p:nvSpPr>
            <p:cNvPr id="81" name="TextBox 80">
              <a:extLst>
                <a:ext uri="{FF2B5EF4-FFF2-40B4-BE49-F238E27FC236}">
                  <a16:creationId xmlns:a16="http://schemas.microsoft.com/office/drawing/2014/main" id="{5E0F7471-AB10-49E5-AED0-5DA2C52F669B}"/>
                </a:ext>
              </a:extLst>
            </p:cNvPr>
            <p:cNvSpPr txBox="1"/>
            <p:nvPr/>
          </p:nvSpPr>
          <p:spPr>
            <a:xfrm>
              <a:off x="7247317" y="1293075"/>
              <a:ext cx="910109" cy="342982"/>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Maritime Operations</a:t>
              </a:r>
            </a:p>
            <a:p>
              <a:pPr algn="ctr" eaLnBrk="1" fontAlgn="auto" hangingPunct="1">
                <a:spcBef>
                  <a:spcPts val="0"/>
                </a:spcBef>
                <a:spcAft>
                  <a:spcPts val="0"/>
                </a:spcAft>
              </a:pPr>
              <a:endParaRPr lang="en-US" sz="1100" b="1" dirty="0">
                <a:solidFill>
                  <a:prstClr val="black"/>
                </a:solidFill>
                <a:latin typeface="Calibri"/>
              </a:endParaRPr>
            </a:p>
          </p:txBody>
        </p:sp>
      </p:grpSp>
      <p:sp>
        <p:nvSpPr>
          <p:cNvPr id="82" name="Half Frame 81">
            <a:extLst>
              <a:ext uri="{FF2B5EF4-FFF2-40B4-BE49-F238E27FC236}">
                <a16:creationId xmlns:a16="http://schemas.microsoft.com/office/drawing/2014/main" id="{4F012BBD-78A4-425E-8876-BF3CCDBF83BA}"/>
              </a:ext>
            </a:extLst>
          </p:cNvPr>
          <p:cNvSpPr/>
          <p:nvPr/>
        </p:nvSpPr>
        <p:spPr>
          <a:xfrm rot="7992552">
            <a:off x="3625632" y="6384493"/>
            <a:ext cx="345067" cy="323977"/>
          </a:xfrm>
          <a:prstGeom prst="halfFrame">
            <a:avLst/>
          </a:prstGeom>
          <a:solidFill>
            <a:srgbClr val="6633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black"/>
              </a:solidFill>
              <a:latin typeface="Calibri"/>
            </a:endParaRPr>
          </a:p>
        </p:txBody>
      </p:sp>
      <p:grpSp>
        <p:nvGrpSpPr>
          <p:cNvPr id="83" name="Group 82">
            <a:extLst>
              <a:ext uri="{FF2B5EF4-FFF2-40B4-BE49-F238E27FC236}">
                <a16:creationId xmlns:a16="http://schemas.microsoft.com/office/drawing/2014/main" id="{4023FF01-6B7A-4971-8849-B5EBEBFF596C}"/>
              </a:ext>
            </a:extLst>
          </p:cNvPr>
          <p:cNvGrpSpPr/>
          <p:nvPr/>
        </p:nvGrpSpPr>
        <p:grpSpPr>
          <a:xfrm>
            <a:off x="1762528" y="5593773"/>
            <a:ext cx="977053" cy="552047"/>
            <a:chOff x="11166511" y="3590050"/>
            <a:chExt cx="977053" cy="552047"/>
          </a:xfrm>
        </p:grpSpPr>
        <p:sp>
          <p:nvSpPr>
            <p:cNvPr id="84" name="Rounded Rectangle 365">
              <a:extLst>
                <a:ext uri="{FF2B5EF4-FFF2-40B4-BE49-F238E27FC236}">
                  <a16:creationId xmlns:a16="http://schemas.microsoft.com/office/drawing/2014/main" id="{9FEB11E9-5CBA-49D4-AB8C-6BEB2DC691A2}"/>
                </a:ext>
              </a:extLst>
            </p:cNvPr>
            <p:cNvSpPr/>
            <p:nvPr/>
          </p:nvSpPr>
          <p:spPr>
            <a:xfrm>
              <a:off x="11166511" y="3590050"/>
              <a:ext cx="977053" cy="552047"/>
            </a:xfrm>
            <a:prstGeom prst="roundRect">
              <a:avLst/>
            </a:pr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en-US" sz="1100" dirty="0">
                <a:solidFill>
                  <a:prstClr val="white"/>
                </a:solidFill>
                <a:latin typeface="Calibri"/>
              </a:endParaRPr>
            </a:p>
          </p:txBody>
        </p:sp>
        <p:sp>
          <p:nvSpPr>
            <p:cNvPr id="85" name="TextBox 84">
              <a:extLst>
                <a:ext uri="{FF2B5EF4-FFF2-40B4-BE49-F238E27FC236}">
                  <a16:creationId xmlns:a16="http://schemas.microsoft.com/office/drawing/2014/main" id="{B3C82054-C6D6-4A54-8DCC-95A968F52B4C}"/>
                </a:ext>
              </a:extLst>
            </p:cNvPr>
            <p:cNvSpPr txBox="1"/>
            <p:nvPr/>
          </p:nvSpPr>
          <p:spPr>
            <a:xfrm>
              <a:off x="11271942" y="3650946"/>
              <a:ext cx="769681" cy="405317"/>
            </a:xfrm>
            <a:prstGeom prst="rect">
              <a:avLst/>
            </a:prstGeom>
            <a:noFill/>
          </p:spPr>
          <p:txBody>
            <a:bodyPr wrap="square" rtlCol="0">
              <a:noAutofit/>
            </a:bodyPr>
            <a:lstStyle/>
            <a:p>
              <a:pPr algn="ctr" eaLnBrk="1" fontAlgn="auto" hangingPunct="1">
                <a:spcBef>
                  <a:spcPts val="0"/>
                </a:spcBef>
                <a:spcAft>
                  <a:spcPts val="0"/>
                </a:spcAft>
              </a:pPr>
              <a:r>
                <a:rPr lang="en-US" sz="1100" b="1" dirty="0">
                  <a:solidFill>
                    <a:prstClr val="black"/>
                  </a:solidFill>
                  <a:latin typeface="Calibri"/>
                </a:rPr>
                <a:t>Fuel Support</a:t>
              </a:r>
            </a:p>
            <a:p>
              <a:pPr algn="ctr" eaLnBrk="1" fontAlgn="auto" hangingPunct="1">
                <a:spcBef>
                  <a:spcPts val="0"/>
                </a:spcBef>
                <a:spcAft>
                  <a:spcPts val="0"/>
                </a:spcAft>
              </a:pPr>
              <a:endParaRPr lang="en-US" sz="1100" b="1" dirty="0">
                <a:solidFill>
                  <a:prstClr val="black"/>
                </a:solidFill>
                <a:latin typeface="Calibri"/>
              </a:endParaRPr>
            </a:p>
          </p:txBody>
        </p:sp>
      </p:grpSp>
      <p:graphicFrame>
        <p:nvGraphicFramePr>
          <p:cNvPr id="177" name="Table 39">
            <a:extLst>
              <a:ext uri="{FF2B5EF4-FFF2-40B4-BE49-F238E27FC236}">
                <a16:creationId xmlns:a16="http://schemas.microsoft.com/office/drawing/2014/main" id="{BC64F74F-CDCA-4F00-923C-131406328324}"/>
              </a:ext>
            </a:extLst>
          </p:cNvPr>
          <p:cNvGraphicFramePr>
            <a:graphicFrameLocks noGrp="1"/>
          </p:cNvGraphicFramePr>
          <p:nvPr>
            <p:extLst>
              <p:ext uri="{D42A27DB-BD31-4B8C-83A1-F6EECF244321}">
                <p14:modId xmlns:p14="http://schemas.microsoft.com/office/powerpoint/2010/main" val="3866384308"/>
              </p:ext>
            </p:extLst>
          </p:nvPr>
        </p:nvGraphicFramePr>
        <p:xfrm>
          <a:off x="4159108" y="1343225"/>
          <a:ext cx="2876725" cy="1760220"/>
        </p:xfrm>
        <a:graphic>
          <a:graphicData uri="http://schemas.openxmlformats.org/drawingml/2006/table">
            <a:tbl>
              <a:tblPr firstRow="1" bandRow="1">
                <a:tableStyleId>{5C22544A-7EE6-4342-B048-85BDC9FD1C3A}</a:tableStyleId>
              </a:tblPr>
              <a:tblGrid>
                <a:gridCol w="2876725">
                  <a:extLst>
                    <a:ext uri="{9D8B030D-6E8A-4147-A177-3AD203B41FA5}">
                      <a16:colId xmlns:a16="http://schemas.microsoft.com/office/drawing/2014/main" val="2700718584"/>
                    </a:ext>
                  </a:extLst>
                </a:gridCol>
              </a:tblGrid>
              <a:tr h="297180">
                <a:tc>
                  <a:txBody>
                    <a:bodyPr/>
                    <a:lstStyle/>
                    <a:p>
                      <a:pPr algn="ctr"/>
                      <a:r>
                        <a:rPr lang="en-US" sz="1300" dirty="0"/>
                        <a:t>Lines of Effort</a:t>
                      </a:r>
                    </a:p>
                  </a:txBody>
                  <a:tcPr/>
                </a:tc>
                <a:extLst>
                  <a:ext uri="{0D108BD9-81ED-4DB2-BD59-A6C34878D82A}">
                    <a16:rowId xmlns:a16="http://schemas.microsoft.com/office/drawing/2014/main" val="731236160"/>
                  </a:ext>
                </a:extLst>
              </a:tr>
              <a:tr h="1209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t>Stabilization: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t>Natural and Cultural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t>Restoration of Public Infrastructure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t>Housing Solutions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t>Hazardous Waste</a:t>
                      </a:r>
                    </a:p>
                  </a:txBody>
                  <a:tcPr/>
                </a:tc>
                <a:extLst>
                  <a:ext uri="{0D108BD9-81ED-4DB2-BD59-A6C34878D82A}">
                    <a16:rowId xmlns:a16="http://schemas.microsoft.com/office/drawing/2014/main" val="1534489294"/>
                  </a:ext>
                </a:extLst>
              </a:tr>
            </a:tbl>
          </a:graphicData>
        </a:graphic>
      </p:graphicFrame>
      <p:graphicFrame>
        <p:nvGraphicFramePr>
          <p:cNvPr id="39" name="Table 39">
            <a:extLst>
              <a:ext uri="{FF2B5EF4-FFF2-40B4-BE49-F238E27FC236}">
                <a16:creationId xmlns:a16="http://schemas.microsoft.com/office/drawing/2014/main" id="{360100A9-8CE9-4DD6-B714-877FF2ECA04F}"/>
              </a:ext>
            </a:extLst>
          </p:cNvPr>
          <p:cNvGraphicFramePr>
            <a:graphicFrameLocks noGrp="1"/>
          </p:cNvGraphicFramePr>
          <p:nvPr>
            <p:extLst>
              <p:ext uri="{D42A27DB-BD31-4B8C-83A1-F6EECF244321}">
                <p14:modId xmlns:p14="http://schemas.microsoft.com/office/powerpoint/2010/main" val="2515842282"/>
              </p:ext>
            </p:extLst>
          </p:nvPr>
        </p:nvGraphicFramePr>
        <p:xfrm>
          <a:off x="362420" y="1332979"/>
          <a:ext cx="2876725" cy="3782815"/>
        </p:xfrm>
        <a:graphic>
          <a:graphicData uri="http://schemas.openxmlformats.org/drawingml/2006/table">
            <a:tbl>
              <a:tblPr firstRow="1" bandRow="1">
                <a:tableStyleId>{5C22544A-7EE6-4342-B048-85BDC9FD1C3A}</a:tableStyleId>
              </a:tblPr>
              <a:tblGrid>
                <a:gridCol w="2876725">
                  <a:extLst>
                    <a:ext uri="{9D8B030D-6E8A-4147-A177-3AD203B41FA5}">
                      <a16:colId xmlns:a16="http://schemas.microsoft.com/office/drawing/2014/main" val="2700718584"/>
                    </a:ext>
                  </a:extLst>
                </a:gridCol>
              </a:tblGrid>
              <a:tr h="308095">
                <a:tc>
                  <a:txBody>
                    <a:bodyPr/>
                    <a:lstStyle/>
                    <a:p>
                      <a:pPr algn="ctr"/>
                      <a:r>
                        <a:rPr lang="en-US" sz="1300" dirty="0"/>
                        <a:t>Lines of Effort</a:t>
                      </a:r>
                    </a:p>
                  </a:txBody>
                  <a:tcPr/>
                </a:tc>
                <a:extLst>
                  <a:ext uri="{0D108BD9-81ED-4DB2-BD59-A6C34878D82A}">
                    <a16:rowId xmlns:a16="http://schemas.microsoft.com/office/drawing/2014/main" val="731236160"/>
                  </a:ext>
                </a:extLst>
              </a:tr>
              <a:tr h="985520">
                <a:tc>
                  <a:txBody>
                    <a:bodyPr/>
                    <a:lstStyle/>
                    <a:p>
                      <a:r>
                        <a:rPr lang="en-US" sz="1500" b="1" dirty="0">
                          <a:solidFill>
                            <a:srgbClr val="333333"/>
                          </a:solidFill>
                        </a:rPr>
                        <a:t>Enabling:</a:t>
                      </a:r>
                    </a:p>
                    <a:p>
                      <a:r>
                        <a:rPr lang="en-US" sz="1500" dirty="0">
                          <a:solidFill>
                            <a:srgbClr val="333333"/>
                          </a:solidFill>
                        </a:rPr>
                        <a:t>Port Opening</a:t>
                      </a:r>
                    </a:p>
                    <a:p>
                      <a:r>
                        <a:rPr lang="en-US" sz="1500" dirty="0">
                          <a:solidFill>
                            <a:srgbClr val="333333"/>
                          </a:solidFill>
                        </a:rPr>
                        <a:t>Debris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t>Temporary Power</a:t>
                      </a:r>
                    </a:p>
                  </a:txBody>
                  <a:tcPr/>
                </a:tc>
                <a:extLst>
                  <a:ext uri="{0D108BD9-81ED-4DB2-BD59-A6C34878D82A}">
                    <a16:rowId xmlns:a16="http://schemas.microsoft.com/office/drawing/2014/main" val="1679117800"/>
                  </a:ext>
                </a:extLst>
              </a:tr>
              <a:tr h="985520">
                <a:tc>
                  <a:txBody>
                    <a:bodyPr/>
                    <a:lstStyle/>
                    <a:p>
                      <a:r>
                        <a:rPr lang="en-US" sz="1500" b="1" dirty="0"/>
                        <a:t>Life-Sustaining: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t>Emergency Repairs or Augmentation to Infrastructure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t>Fatality Management</a:t>
                      </a:r>
                    </a:p>
                  </a:txBody>
                  <a:tcPr/>
                </a:tc>
                <a:extLst>
                  <a:ext uri="{0D108BD9-81ED-4DB2-BD59-A6C34878D82A}">
                    <a16:rowId xmlns:a16="http://schemas.microsoft.com/office/drawing/2014/main" val="1560800844"/>
                  </a:ext>
                </a:extLst>
              </a:tr>
              <a:tr h="1209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t>Stabilization: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t>Natural and Cultural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t>Restoration of Public Infrastructure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t>Hazardous Waste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t>Housing Solutions</a:t>
                      </a:r>
                    </a:p>
                  </a:txBody>
                  <a:tcPr/>
                </a:tc>
                <a:extLst>
                  <a:ext uri="{0D108BD9-81ED-4DB2-BD59-A6C34878D82A}">
                    <a16:rowId xmlns:a16="http://schemas.microsoft.com/office/drawing/2014/main" val="3976941878"/>
                  </a:ext>
                </a:extLst>
              </a:tr>
            </a:tbl>
          </a:graphicData>
        </a:graphic>
      </p:graphicFrame>
    </p:spTree>
    <p:extLst>
      <p:ext uri="{BB962C8B-B14F-4D97-AF65-F5344CB8AC3E}">
        <p14:creationId xmlns:p14="http://schemas.microsoft.com/office/powerpoint/2010/main" val="2081706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2" descr="C:\Documents and Settings\mquealy\Desktop\DHS_fema_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00204"/>
            <a:ext cx="762000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FABE34-F310-4849-A113-F37A913149F7}"/>
              </a:ext>
            </a:extLst>
          </p:cNvPr>
          <p:cNvSpPr>
            <a:spLocks noGrp="1"/>
          </p:cNvSpPr>
          <p:nvPr>
            <p:ph type="title"/>
          </p:nvPr>
        </p:nvSpPr>
        <p:spPr/>
        <p:txBody>
          <a:bodyPr>
            <a:normAutofit/>
          </a:bodyPr>
          <a:lstStyle/>
          <a:p>
            <a:pPr algn="ctr"/>
            <a:r>
              <a:rPr lang="en-US" sz="3600" dirty="0"/>
              <a:t>Oregon Planning Needs/Gaps</a:t>
            </a:r>
          </a:p>
        </p:txBody>
      </p:sp>
      <p:sp>
        <p:nvSpPr>
          <p:cNvPr id="7" name="Content Placeholder 6">
            <a:extLst>
              <a:ext uri="{FF2B5EF4-FFF2-40B4-BE49-F238E27FC236}">
                <a16:creationId xmlns:a16="http://schemas.microsoft.com/office/drawing/2014/main" id="{ACA471AF-63C2-4115-BF6E-F3C0EEB783F1}"/>
              </a:ext>
            </a:extLst>
          </p:cNvPr>
          <p:cNvSpPr>
            <a:spLocks noGrp="1"/>
          </p:cNvSpPr>
          <p:nvPr>
            <p:ph sz="half" idx="1"/>
          </p:nvPr>
        </p:nvSpPr>
        <p:spPr/>
        <p:txBody>
          <a:bodyPr/>
          <a:lstStyle/>
          <a:p>
            <a:r>
              <a:rPr lang="en-US" sz="2400" dirty="0"/>
              <a:t>Integration with FEMA Lifelines concept</a:t>
            </a:r>
          </a:p>
          <a:p>
            <a:r>
              <a:rPr lang="en-US" sz="2400" dirty="0"/>
              <a:t>Identification of State Staging Areas (SSA)</a:t>
            </a:r>
          </a:p>
          <a:p>
            <a:r>
              <a:rPr lang="en-US" sz="2400" dirty="0"/>
              <a:t>Evacuation planning criteria</a:t>
            </a:r>
          </a:p>
          <a:p>
            <a:r>
              <a:rPr lang="en-US" sz="2400" dirty="0"/>
              <a:t>ECC staffing levels</a:t>
            </a:r>
          </a:p>
          <a:p>
            <a:r>
              <a:rPr lang="en-US" sz="2400" dirty="0"/>
              <a:t>Alternate State ECC activation planning and readiness</a:t>
            </a:r>
          </a:p>
          <a:p>
            <a:r>
              <a:rPr lang="en-US" sz="2400" dirty="0"/>
              <a:t>Process for identifying operational priorities</a:t>
            </a:r>
          </a:p>
          <a:p>
            <a:r>
              <a:rPr lang="en-US" sz="2400" dirty="0"/>
              <a:t>Identification of primary/alternate State JIC</a:t>
            </a:r>
            <a:endParaRPr lang="en-US" dirty="0"/>
          </a:p>
        </p:txBody>
      </p:sp>
      <p:sp>
        <p:nvSpPr>
          <p:cNvPr id="8" name="Content Placeholder 7">
            <a:extLst>
              <a:ext uri="{FF2B5EF4-FFF2-40B4-BE49-F238E27FC236}">
                <a16:creationId xmlns:a16="http://schemas.microsoft.com/office/drawing/2014/main" id="{83C268FA-991F-475C-BB0E-7A97FA86DC30}"/>
              </a:ext>
            </a:extLst>
          </p:cNvPr>
          <p:cNvSpPr>
            <a:spLocks noGrp="1"/>
          </p:cNvSpPr>
          <p:nvPr>
            <p:ph sz="half" idx="2"/>
          </p:nvPr>
        </p:nvSpPr>
        <p:spPr/>
        <p:txBody>
          <a:bodyPr>
            <a:normAutofit/>
          </a:bodyPr>
          <a:lstStyle/>
          <a:p>
            <a:r>
              <a:rPr lang="en-US" sz="2400" dirty="0"/>
              <a:t>Incorporation of Transportation RRAP data</a:t>
            </a:r>
          </a:p>
          <a:p>
            <a:r>
              <a:rPr lang="en-US" sz="2400" dirty="0"/>
              <a:t>State COOP </a:t>
            </a:r>
            <a:r>
              <a:rPr lang="en-US" sz="2400"/>
              <a:t>planning expansion</a:t>
            </a:r>
          </a:p>
          <a:p>
            <a:endParaRPr lang="en-US" sz="2400" dirty="0"/>
          </a:p>
          <a:p>
            <a:endParaRPr lang="en-US" sz="2400" dirty="0"/>
          </a:p>
        </p:txBody>
      </p:sp>
      <p:sp>
        <p:nvSpPr>
          <p:cNvPr id="3" name="Date Placeholder 2">
            <a:extLst>
              <a:ext uri="{FF2B5EF4-FFF2-40B4-BE49-F238E27FC236}">
                <a16:creationId xmlns:a16="http://schemas.microsoft.com/office/drawing/2014/main" id="{6C7DEC5F-1082-417E-AA6D-88B458B7EFBA}"/>
              </a:ext>
            </a:extLst>
          </p:cNvPr>
          <p:cNvSpPr>
            <a:spLocks noGrp="1"/>
          </p:cNvSpPr>
          <p:nvPr>
            <p:ph type="dt" sz="half" idx="10"/>
          </p:nvPr>
        </p:nvSpPr>
        <p:spPr/>
        <p:txBody>
          <a:bodyPr/>
          <a:lstStyle/>
          <a:p>
            <a:pPr defTabSz="914377" eaLnBrk="1" fontAlgn="auto" hangingPunct="1">
              <a:spcBef>
                <a:spcPts val="0"/>
              </a:spcBef>
              <a:spcAft>
                <a:spcPts val="0"/>
              </a:spcAft>
            </a:pPr>
            <a:fld id="{C28AC9A7-AE15-49D5-9771-BAAF9936F005}" type="datetime1">
              <a:rPr lang="en-US">
                <a:solidFill>
                  <a:srgbClr val="3D7299"/>
                </a:solidFill>
                <a:latin typeface="Calibri"/>
              </a:rPr>
              <a:pPr defTabSz="914377" eaLnBrk="1" fontAlgn="auto" hangingPunct="1">
                <a:spcBef>
                  <a:spcPts val="0"/>
                </a:spcBef>
                <a:spcAft>
                  <a:spcPts val="0"/>
                </a:spcAft>
              </a:pPr>
              <a:t>3/10/2022</a:t>
            </a:fld>
            <a:endParaRPr lang="en-US">
              <a:solidFill>
                <a:srgbClr val="3D7299"/>
              </a:solidFill>
              <a:latin typeface="Calibri"/>
            </a:endParaRPr>
          </a:p>
        </p:txBody>
      </p:sp>
      <p:sp>
        <p:nvSpPr>
          <p:cNvPr id="4" name="Footer Placeholder 3">
            <a:extLst>
              <a:ext uri="{FF2B5EF4-FFF2-40B4-BE49-F238E27FC236}">
                <a16:creationId xmlns:a16="http://schemas.microsoft.com/office/drawing/2014/main" id="{46D61D47-68CF-4865-9E60-7BE670945B88}"/>
              </a:ext>
            </a:extLst>
          </p:cNvPr>
          <p:cNvSpPr>
            <a:spLocks noGrp="1"/>
          </p:cNvSpPr>
          <p:nvPr>
            <p:ph type="ftr" sz="quarter" idx="11"/>
          </p:nvPr>
        </p:nvSpPr>
        <p:spPr/>
        <p:txBody>
          <a:bodyPr/>
          <a:lstStyle/>
          <a:p>
            <a:pPr defTabSz="914377" eaLnBrk="1" fontAlgn="auto" hangingPunct="1">
              <a:spcBef>
                <a:spcPts val="0"/>
              </a:spcBef>
              <a:spcAft>
                <a:spcPts val="0"/>
              </a:spcAft>
            </a:pPr>
            <a:r>
              <a:rPr lang="en-US">
                <a:solidFill>
                  <a:srgbClr val="3D7299"/>
                </a:solidFill>
                <a:latin typeface="Calibri"/>
              </a:rPr>
              <a:t>Oregon Office of Emergency Management</a:t>
            </a:r>
          </a:p>
        </p:txBody>
      </p:sp>
      <p:sp>
        <p:nvSpPr>
          <p:cNvPr id="5" name="Slide Number Placeholder 4">
            <a:extLst>
              <a:ext uri="{FF2B5EF4-FFF2-40B4-BE49-F238E27FC236}">
                <a16:creationId xmlns:a16="http://schemas.microsoft.com/office/drawing/2014/main" id="{271CAE43-3213-429B-8E7F-48CA61D28DC6}"/>
              </a:ext>
            </a:extLst>
          </p:cNvPr>
          <p:cNvSpPr>
            <a:spLocks noGrp="1"/>
          </p:cNvSpPr>
          <p:nvPr>
            <p:ph type="sldNum" sz="quarter" idx="12"/>
          </p:nvPr>
        </p:nvSpPr>
        <p:spPr/>
        <p:txBody>
          <a:bodyPr/>
          <a:lstStyle/>
          <a:p>
            <a:pPr defTabSz="914377" eaLnBrk="1" fontAlgn="auto" hangingPunct="1">
              <a:spcBef>
                <a:spcPts val="0"/>
              </a:spcBef>
              <a:spcAft>
                <a:spcPts val="0"/>
              </a:spcAft>
            </a:pPr>
            <a:fld id="{BCE5E653-18A1-46D2-81E8-0DEC620809E2}" type="slidenum">
              <a:rPr lang="en-US">
                <a:solidFill>
                  <a:srgbClr val="3D7299"/>
                </a:solidFill>
                <a:latin typeface="Calibri"/>
              </a:rPr>
              <a:pPr defTabSz="914377" eaLnBrk="1" fontAlgn="auto" hangingPunct="1">
                <a:spcBef>
                  <a:spcPts val="0"/>
                </a:spcBef>
                <a:spcAft>
                  <a:spcPts val="0"/>
                </a:spcAft>
              </a:pPr>
              <a:t>36</a:t>
            </a:fld>
            <a:endParaRPr lang="en-US">
              <a:solidFill>
                <a:srgbClr val="3D7299"/>
              </a:solidFill>
              <a:latin typeface="Calibri"/>
            </a:endParaRPr>
          </a:p>
        </p:txBody>
      </p:sp>
    </p:spTree>
    <p:extLst>
      <p:ext uri="{BB962C8B-B14F-4D97-AF65-F5344CB8AC3E}">
        <p14:creationId xmlns:p14="http://schemas.microsoft.com/office/powerpoint/2010/main" val="3090735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everal hands raised and ready to answer a question">
            <a:extLst>
              <a:ext uri="{FF2B5EF4-FFF2-40B4-BE49-F238E27FC236}">
                <a16:creationId xmlns:a16="http://schemas.microsoft.com/office/drawing/2014/main" id="{36AFF9F5-F150-4E55-A38F-82458CDFABF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2426" y="1719265"/>
            <a:ext cx="6947151" cy="4637087"/>
          </a:xfrm>
        </p:spPr>
      </p:pic>
      <p:sp>
        <p:nvSpPr>
          <p:cNvPr id="3" name="Date Placeholder 2">
            <a:extLst>
              <a:ext uri="{FF2B5EF4-FFF2-40B4-BE49-F238E27FC236}">
                <a16:creationId xmlns:a16="http://schemas.microsoft.com/office/drawing/2014/main" id="{F6A15ADE-B6D3-4DC6-915F-14BC53E4C928}"/>
              </a:ext>
            </a:extLst>
          </p:cNvPr>
          <p:cNvSpPr>
            <a:spLocks noGrp="1"/>
          </p:cNvSpPr>
          <p:nvPr>
            <p:ph type="dt" sz="half" idx="10"/>
          </p:nvPr>
        </p:nvSpPr>
        <p:spPr/>
        <p:txBody>
          <a:bodyPr/>
          <a:lstStyle/>
          <a:p>
            <a:fld id="{C28AC9A7-AE15-49D5-9771-BAAF9936F005}" type="datetime1">
              <a:rPr lang="en-US" smtClean="0"/>
              <a:t>3/10/2022</a:t>
            </a:fld>
            <a:endParaRPr lang="en-US"/>
          </a:p>
        </p:txBody>
      </p:sp>
      <p:sp>
        <p:nvSpPr>
          <p:cNvPr id="4" name="Footer Placeholder 3">
            <a:extLst>
              <a:ext uri="{FF2B5EF4-FFF2-40B4-BE49-F238E27FC236}">
                <a16:creationId xmlns:a16="http://schemas.microsoft.com/office/drawing/2014/main" id="{D7017FF4-AAF3-45A4-8526-82EF357AF147}"/>
              </a:ext>
            </a:extLst>
          </p:cNvPr>
          <p:cNvSpPr>
            <a:spLocks noGrp="1"/>
          </p:cNvSpPr>
          <p:nvPr>
            <p:ph type="ftr" sz="quarter" idx="11"/>
          </p:nvPr>
        </p:nvSpPr>
        <p:spPr/>
        <p:txBody>
          <a:bodyPr/>
          <a:lstStyle/>
          <a:p>
            <a:r>
              <a:rPr lang="en-US"/>
              <a:t>Oregon Office of Emergency Management</a:t>
            </a:r>
          </a:p>
        </p:txBody>
      </p:sp>
      <p:sp>
        <p:nvSpPr>
          <p:cNvPr id="5" name="Slide Number Placeholder 4">
            <a:extLst>
              <a:ext uri="{FF2B5EF4-FFF2-40B4-BE49-F238E27FC236}">
                <a16:creationId xmlns:a16="http://schemas.microsoft.com/office/drawing/2014/main" id="{77D4AD1E-E10F-41C0-AFCE-4783CC0AC9B0}"/>
              </a:ext>
            </a:extLst>
          </p:cNvPr>
          <p:cNvSpPr>
            <a:spLocks noGrp="1"/>
          </p:cNvSpPr>
          <p:nvPr>
            <p:ph type="sldNum" sz="quarter" idx="12"/>
          </p:nvPr>
        </p:nvSpPr>
        <p:spPr/>
        <p:txBody>
          <a:bodyPr/>
          <a:lstStyle/>
          <a:p>
            <a:fld id="{BCE5E653-18A1-46D2-81E8-0DEC620809E2}" type="slidenum">
              <a:rPr lang="en-US" smtClean="0"/>
              <a:t>37</a:t>
            </a:fld>
            <a:endParaRPr lang="en-US"/>
          </a:p>
        </p:txBody>
      </p:sp>
      <p:sp>
        <p:nvSpPr>
          <p:cNvPr id="6" name="Title 5">
            <a:extLst>
              <a:ext uri="{FF2B5EF4-FFF2-40B4-BE49-F238E27FC236}">
                <a16:creationId xmlns:a16="http://schemas.microsoft.com/office/drawing/2014/main" id="{05E7DED7-4CE5-4943-91B5-12F861A91A98}"/>
              </a:ext>
            </a:extLst>
          </p:cNvPr>
          <p:cNvSpPr>
            <a:spLocks noGrp="1"/>
          </p:cNvSpPr>
          <p:nvPr>
            <p:ph type="title"/>
          </p:nvPr>
        </p:nvSpPr>
        <p:spPr/>
        <p:txBody>
          <a:bodyPr>
            <a:normAutofit/>
          </a:bodyPr>
          <a:lstStyle/>
          <a:p>
            <a:pPr algn="ctr"/>
            <a:r>
              <a:rPr lang="en-US" sz="3600" dirty="0"/>
              <a:t>Questions</a:t>
            </a:r>
          </a:p>
        </p:txBody>
      </p:sp>
    </p:spTree>
    <p:extLst>
      <p:ext uri="{BB962C8B-B14F-4D97-AF65-F5344CB8AC3E}">
        <p14:creationId xmlns:p14="http://schemas.microsoft.com/office/powerpoint/2010/main" val="2181799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3561C52-89EC-4321-A4D3-91027855A3C7}"/>
              </a:ext>
            </a:extLst>
          </p:cNvPr>
          <p:cNvSpPr>
            <a:spLocks noGrp="1"/>
          </p:cNvSpPr>
          <p:nvPr>
            <p:ph type="subTitle" idx="1"/>
          </p:nvPr>
        </p:nvSpPr>
        <p:spPr>
          <a:xfrm>
            <a:off x="609600" y="3956358"/>
            <a:ext cx="10972803" cy="2408351"/>
          </a:xfrm>
        </p:spPr>
        <p:txBody>
          <a:bodyPr/>
          <a:lstStyle/>
          <a:p>
            <a:pPr algn="ctr"/>
            <a:endParaRPr lang="en-US" b="1" dirty="0">
              <a:solidFill>
                <a:srgbClr val="0033CC"/>
              </a:solidFill>
            </a:endParaRPr>
          </a:p>
          <a:p>
            <a:pPr algn="ctr"/>
            <a:endParaRPr lang="en-US" b="1" dirty="0">
              <a:solidFill>
                <a:srgbClr val="0033CC"/>
              </a:solidFill>
            </a:endParaRPr>
          </a:p>
          <a:p>
            <a:pPr algn="ctr"/>
            <a:r>
              <a:rPr lang="en-US" sz="4800" b="1" dirty="0">
                <a:solidFill>
                  <a:srgbClr val="0033CC"/>
                </a:solidFill>
              </a:rPr>
              <a:t>Thank You!</a:t>
            </a:r>
          </a:p>
        </p:txBody>
      </p:sp>
      <p:sp>
        <p:nvSpPr>
          <p:cNvPr id="3" name="Title 2">
            <a:extLst>
              <a:ext uri="{FF2B5EF4-FFF2-40B4-BE49-F238E27FC236}">
                <a16:creationId xmlns:a16="http://schemas.microsoft.com/office/drawing/2014/main" id="{EE6F6FD7-4FB8-4517-8D02-DD5D585B7266}"/>
              </a:ext>
            </a:extLst>
          </p:cNvPr>
          <p:cNvSpPr>
            <a:spLocks noGrp="1"/>
          </p:cNvSpPr>
          <p:nvPr>
            <p:ph type="title"/>
          </p:nvPr>
        </p:nvSpPr>
        <p:spPr/>
        <p:txBody>
          <a:bodyPr>
            <a:normAutofit/>
          </a:bodyPr>
          <a:lstStyle/>
          <a:p>
            <a:pPr algn="ctr"/>
            <a:r>
              <a:rPr lang="en-US" sz="3600" dirty="0"/>
              <a:t>Further Information</a:t>
            </a:r>
          </a:p>
        </p:txBody>
      </p:sp>
      <p:sp>
        <p:nvSpPr>
          <p:cNvPr id="4" name="Text Placeholder 3">
            <a:extLst>
              <a:ext uri="{FF2B5EF4-FFF2-40B4-BE49-F238E27FC236}">
                <a16:creationId xmlns:a16="http://schemas.microsoft.com/office/drawing/2014/main" id="{4D41D662-F285-4DCF-9411-649CCB195FE6}"/>
              </a:ext>
            </a:extLst>
          </p:cNvPr>
          <p:cNvSpPr>
            <a:spLocks noGrp="1"/>
          </p:cNvSpPr>
          <p:nvPr>
            <p:ph type="body" sz="quarter" idx="13"/>
          </p:nvPr>
        </p:nvSpPr>
        <p:spPr>
          <a:xfrm>
            <a:off x="609599" y="1719620"/>
            <a:ext cx="10982883" cy="2236739"/>
          </a:xfrm>
        </p:spPr>
        <p:txBody>
          <a:bodyPr>
            <a:normAutofit/>
          </a:bodyPr>
          <a:lstStyle/>
          <a:p>
            <a:pPr algn="ctr"/>
            <a:r>
              <a:rPr lang="en-US" sz="2400" dirty="0">
                <a:solidFill>
                  <a:srgbClr val="0033CC"/>
                </a:solidFill>
              </a:rPr>
              <a:t>Bill Martin</a:t>
            </a:r>
          </a:p>
          <a:p>
            <a:pPr algn="ctr"/>
            <a:r>
              <a:rPr lang="en-US" sz="2400" dirty="0">
                <a:solidFill>
                  <a:srgbClr val="0033CC"/>
                </a:solidFill>
              </a:rPr>
              <a:t>Catastrophic &amp; Homeland Security Planner</a:t>
            </a:r>
          </a:p>
          <a:p>
            <a:pPr algn="ctr"/>
            <a:r>
              <a:rPr lang="en-US" sz="2400" dirty="0">
                <a:solidFill>
                  <a:srgbClr val="0033CC"/>
                </a:solidFill>
              </a:rPr>
              <a:t>Oregon Office of Emergency Management</a:t>
            </a:r>
          </a:p>
          <a:p>
            <a:pPr algn="ctr"/>
            <a:r>
              <a:rPr lang="en-US" sz="2400" dirty="0">
                <a:solidFill>
                  <a:srgbClr val="0033CC"/>
                </a:solidFill>
                <a:hlinkClick r:id="rId2">
                  <a:extLst>
                    <a:ext uri="{A12FA001-AC4F-418D-AE19-62706E023703}">
                      <ahyp:hlinkClr xmlns:ahyp="http://schemas.microsoft.com/office/drawing/2018/hyperlinkcolor" val="tx"/>
                    </a:ext>
                  </a:extLst>
                </a:hlinkClick>
              </a:rPr>
              <a:t>Bill.martin@state.or.us</a:t>
            </a:r>
            <a:endParaRPr lang="en-US" sz="2400" dirty="0">
              <a:solidFill>
                <a:srgbClr val="0033CC"/>
              </a:solidFill>
            </a:endParaRPr>
          </a:p>
          <a:p>
            <a:pPr algn="ctr"/>
            <a:r>
              <a:rPr lang="en-US" sz="2400" dirty="0">
                <a:solidFill>
                  <a:srgbClr val="0033CC"/>
                </a:solidFill>
              </a:rPr>
              <a:t>(971) 719-0841</a:t>
            </a:r>
            <a:endParaRPr lang="en-US" sz="2400" dirty="0"/>
          </a:p>
        </p:txBody>
      </p:sp>
    </p:spTree>
    <p:extLst>
      <p:ext uri="{BB962C8B-B14F-4D97-AF65-F5344CB8AC3E}">
        <p14:creationId xmlns:p14="http://schemas.microsoft.com/office/powerpoint/2010/main" val="45917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p:txBody>
          <a:bodyPr/>
          <a:lstStyle>
            <a:lvl1pPr>
              <a:defRPr sz="2400">
                <a:solidFill>
                  <a:schemeClr val="tx1"/>
                </a:solidFill>
                <a:latin typeface="Arial" charset="0"/>
              </a:defRPr>
            </a:lvl1pPr>
            <a:lvl2pPr marL="742932" indent="-285744">
              <a:defRPr sz="2400">
                <a:solidFill>
                  <a:schemeClr val="tx1"/>
                </a:solidFill>
                <a:latin typeface="Arial" charset="0"/>
              </a:defRPr>
            </a:lvl2pPr>
            <a:lvl3pPr marL="1142971" indent="-228594">
              <a:defRPr sz="2400">
                <a:solidFill>
                  <a:schemeClr val="tx1"/>
                </a:solidFill>
                <a:latin typeface="Arial" charset="0"/>
              </a:defRPr>
            </a:lvl3pPr>
            <a:lvl4pPr marL="1600160" indent="-228594">
              <a:defRPr sz="2400">
                <a:solidFill>
                  <a:schemeClr val="tx1"/>
                </a:solidFill>
                <a:latin typeface="Arial" charset="0"/>
              </a:defRPr>
            </a:lvl4pPr>
            <a:lvl5pPr marL="2057349" indent="-228594">
              <a:defRPr sz="2400">
                <a:solidFill>
                  <a:schemeClr val="tx1"/>
                </a:solidFill>
                <a:latin typeface="Arial" charset="0"/>
              </a:defRPr>
            </a:lvl5pPr>
            <a:lvl6pPr marL="2514537" indent="-228594" eaLnBrk="0" fontAlgn="base" hangingPunct="0">
              <a:spcBef>
                <a:spcPct val="0"/>
              </a:spcBef>
              <a:spcAft>
                <a:spcPct val="0"/>
              </a:spcAft>
              <a:defRPr sz="2400">
                <a:solidFill>
                  <a:schemeClr val="tx1"/>
                </a:solidFill>
                <a:latin typeface="Arial" charset="0"/>
              </a:defRPr>
            </a:lvl6pPr>
            <a:lvl7pPr marL="2971726" indent="-228594" eaLnBrk="0" fontAlgn="base" hangingPunct="0">
              <a:spcBef>
                <a:spcPct val="0"/>
              </a:spcBef>
              <a:spcAft>
                <a:spcPct val="0"/>
              </a:spcAft>
              <a:defRPr sz="2400">
                <a:solidFill>
                  <a:schemeClr val="tx1"/>
                </a:solidFill>
                <a:latin typeface="Arial" charset="0"/>
              </a:defRPr>
            </a:lvl7pPr>
            <a:lvl8pPr marL="3428914" indent="-228594" eaLnBrk="0" fontAlgn="base" hangingPunct="0">
              <a:spcBef>
                <a:spcPct val="0"/>
              </a:spcBef>
              <a:spcAft>
                <a:spcPct val="0"/>
              </a:spcAft>
              <a:defRPr sz="2400">
                <a:solidFill>
                  <a:schemeClr val="tx1"/>
                </a:solidFill>
                <a:latin typeface="Arial" charset="0"/>
              </a:defRPr>
            </a:lvl8pPr>
            <a:lvl9pPr marL="3886103" indent="-228594" eaLnBrk="0" fontAlgn="base" hangingPunct="0">
              <a:spcBef>
                <a:spcPct val="0"/>
              </a:spcBef>
              <a:spcAft>
                <a:spcPct val="0"/>
              </a:spcAft>
              <a:defRPr sz="2400">
                <a:solidFill>
                  <a:schemeClr val="tx1"/>
                </a:solidFill>
                <a:latin typeface="Arial" charset="0"/>
              </a:defRPr>
            </a:lvl9pPr>
          </a:lstStyle>
          <a:p>
            <a:fld id="{A63A5798-608B-4109-BBA9-D998C0DF1C71}" type="slidenum">
              <a:rPr lang="en-US" sz="1100">
                <a:solidFill>
                  <a:schemeClr val="bg2"/>
                </a:solidFill>
              </a:rPr>
              <a:pPr/>
              <a:t>4</a:t>
            </a:fld>
            <a:endParaRPr lang="en-US" sz="1100" dirty="0">
              <a:solidFill>
                <a:schemeClr val="bg2"/>
              </a:solidFill>
            </a:endParaRPr>
          </a:p>
        </p:txBody>
      </p:sp>
      <p:sp>
        <p:nvSpPr>
          <p:cNvPr id="12291" name="Rectangle 2"/>
          <p:cNvSpPr>
            <a:spLocks noChangeArrowheads="1"/>
          </p:cNvSpPr>
          <p:nvPr/>
        </p:nvSpPr>
        <p:spPr bwMode="black">
          <a:xfrm>
            <a:off x="365276" y="66675"/>
            <a:ext cx="2927043" cy="1009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r>
              <a:rPr lang="en-US" sz="4200" dirty="0">
                <a:solidFill>
                  <a:schemeClr val="bg1"/>
                </a:solidFill>
                <a:latin typeface="Times New Roman" pitchFamily="18" charset="0"/>
              </a:rPr>
              <a:t>Agenda</a:t>
            </a:r>
          </a:p>
        </p:txBody>
      </p:sp>
      <p:sp>
        <p:nvSpPr>
          <p:cNvPr id="10244" name="Rectangle 3"/>
          <p:cNvSpPr>
            <a:spLocks noChangeArrowheads="1"/>
          </p:cNvSpPr>
          <p:nvPr/>
        </p:nvSpPr>
        <p:spPr bwMode="invGray">
          <a:xfrm>
            <a:off x="513458" y="1114426"/>
            <a:ext cx="6532236" cy="4629151"/>
          </a:xfrm>
          <a:prstGeom prst="rect">
            <a:avLst/>
          </a:prstGeom>
          <a:noFill/>
          <a:ln>
            <a:noFill/>
          </a:ln>
          <a:effectLst/>
        </p:spPr>
        <p:txBody>
          <a:bodyPr lIns="0" tIns="0" rIns="0" bIns="0" numCol="1"/>
          <a:lstStyle/>
          <a:p>
            <a:pPr marL="285744" indent="-285744">
              <a:spcBef>
                <a:spcPct val="60000"/>
              </a:spcBef>
              <a:buClr>
                <a:srgbClr val="C0C2C4"/>
              </a:buClr>
              <a:buFont typeface="Wingdings" pitchFamily="2" charset="2"/>
              <a:buChar char="§"/>
              <a:defRPr/>
            </a:pPr>
            <a:r>
              <a:rPr lang="en-US" sz="2000" dirty="0">
                <a:solidFill>
                  <a:srgbClr val="070000"/>
                </a:solidFill>
                <a:latin typeface="+mn-lt"/>
              </a:rPr>
              <a:t>Welcome</a:t>
            </a:r>
          </a:p>
          <a:p>
            <a:pPr marL="285744" indent="-285744">
              <a:spcBef>
                <a:spcPct val="60000"/>
              </a:spcBef>
              <a:buClr>
                <a:srgbClr val="C0C2C4"/>
              </a:buClr>
              <a:buFont typeface="Wingdings" pitchFamily="2" charset="2"/>
              <a:buChar char="§"/>
              <a:defRPr/>
            </a:pPr>
            <a:r>
              <a:rPr lang="en-US" sz="2000" dirty="0">
                <a:solidFill>
                  <a:srgbClr val="070000"/>
                </a:solidFill>
                <a:latin typeface="+mn-lt"/>
              </a:rPr>
              <a:t>Scenario Overview</a:t>
            </a:r>
          </a:p>
          <a:p>
            <a:pPr marL="285744" indent="-285744">
              <a:spcBef>
                <a:spcPct val="60000"/>
              </a:spcBef>
              <a:buClr>
                <a:srgbClr val="C0C2C4"/>
              </a:buClr>
              <a:buFont typeface="Wingdings" pitchFamily="2" charset="2"/>
              <a:buChar char="§"/>
              <a:defRPr/>
            </a:pPr>
            <a:r>
              <a:rPr lang="en-US" sz="2000" dirty="0">
                <a:solidFill>
                  <a:srgbClr val="070000"/>
                </a:solidFill>
                <a:latin typeface="+mn-lt"/>
              </a:rPr>
              <a:t>Key Facts/Assumptions/Shortfalls and Limiting Factors</a:t>
            </a:r>
          </a:p>
          <a:p>
            <a:pPr marL="285744" indent="-285744">
              <a:spcBef>
                <a:spcPct val="60000"/>
              </a:spcBef>
              <a:buClr>
                <a:srgbClr val="C0C2C4"/>
              </a:buClr>
              <a:buFont typeface="Wingdings" pitchFamily="2" charset="2"/>
              <a:buChar char="§"/>
              <a:defRPr/>
            </a:pPr>
            <a:r>
              <a:rPr lang="en-US" sz="2000" dirty="0">
                <a:solidFill>
                  <a:srgbClr val="070000"/>
                </a:solidFill>
                <a:latin typeface="+mn-lt"/>
              </a:rPr>
              <a:t>Impacts by Geographic Reference Areas (GRAs)</a:t>
            </a:r>
          </a:p>
          <a:p>
            <a:pPr marL="285744" indent="-285744">
              <a:spcBef>
                <a:spcPct val="60000"/>
              </a:spcBef>
              <a:buClr>
                <a:srgbClr val="C0C2C4"/>
              </a:buClr>
              <a:buFont typeface="Wingdings" pitchFamily="2" charset="2"/>
              <a:buChar char="§"/>
              <a:defRPr/>
            </a:pPr>
            <a:r>
              <a:rPr lang="en-US" sz="2000" dirty="0">
                <a:solidFill>
                  <a:srgbClr val="070000"/>
                </a:solidFill>
                <a:latin typeface="+mn-lt"/>
              </a:rPr>
              <a:t>Concept of Operations (CONOPs) Overview</a:t>
            </a:r>
          </a:p>
          <a:p>
            <a:pPr marL="285744" indent="-285744">
              <a:spcBef>
                <a:spcPct val="60000"/>
              </a:spcBef>
              <a:buClr>
                <a:srgbClr val="C0C2C4"/>
              </a:buClr>
              <a:buFont typeface="Wingdings" pitchFamily="2" charset="2"/>
              <a:buChar char="§"/>
              <a:defRPr/>
            </a:pPr>
            <a:r>
              <a:rPr lang="en-US" sz="2000" dirty="0">
                <a:solidFill>
                  <a:srgbClr val="070000"/>
                </a:solidFill>
                <a:latin typeface="+mn-lt"/>
              </a:rPr>
              <a:t>Concept of Support Overview</a:t>
            </a:r>
          </a:p>
          <a:p>
            <a:pPr marL="285744" indent="-285744">
              <a:spcBef>
                <a:spcPct val="60000"/>
              </a:spcBef>
              <a:buClr>
                <a:srgbClr val="C0C2C4"/>
              </a:buClr>
              <a:buFont typeface="Wingdings" pitchFamily="2" charset="2"/>
              <a:buChar char="§"/>
              <a:defRPr/>
            </a:pPr>
            <a:r>
              <a:rPr lang="en-US" sz="2000" dirty="0">
                <a:solidFill>
                  <a:srgbClr val="070000"/>
                </a:solidFill>
                <a:latin typeface="+mn-lt"/>
              </a:rPr>
              <a:t>Questions</a:t>
            </a:r>
          </a:p>
          <a:p>
            <a:pPr marL="233357" indent="-233357">
              <a:spcBef>
                <a:spcPct val="60000"/>
              </a:spcBef>
              <a:buClr>
                <a:srgbClr val="C0C2C4"/>
              </a:buClr>
              <a:buFont typeface="Wingdings" pitchFamily="2" charset="2"/>
              <a:buChar char="§"/>
              <a:defRPr/>
            </a:pPr>
            <a:endParaRPr lang="en-US" sz="2000" dirty="0">
              <a:solidFill>
                <a:srgbClr val="070000"/>
              </a:solidFill>
              <a:latin typeface="+mn-lt"/>
            </a:endParaRPr>
          </a:p>
          <a:p>
            <a:pPr marL="233357" indent="-233357">
              <a:spcBef>
                <a:spcPct val="60000"/>
              </a:spcBef>
              <a:buClr>
                <a:srgbClr val="C0C2C4"/>
              </a:buClr>
              <a:buFont typeface="Wingdings" pitchFamily="2" charset="2"/>
              <a:buChar char="§"/>
              <a:defRPr/>
            </a:pPr>
            <a:endParaRPr lang="en-US" sz="2000" dirty="0">
              <a:solidFill>
                <a:srgbClr val="070000"/>
              </a:solidFill>
              <a:latin typeface="+mn-lt"/>
            </a:endParaRPr>
          </a:p>
        </p:txBody>
      </p:sp>
      <p:sp>
        <p:nvSpPr>
          <p:cNvPr id="5" name="Rectangle 3">
            <a:extLst>
              <a:ext uri="{FF2B5EF4-FFF2-40B4-BE49-F238E27FC236}">
                <a16:creationId xmlns:a16="http://schemas.microsoft.com/office/drawing/2014/main" id="{85323028-CA77-4058-B685-1545B878543A}"/>
              </a:ext>
            </a:extLst>
          </p:cNvPr>
          <p:cNvSpPr>
            <a:spLocks noChangeArrowheads="1"/>
          </p:cNvSpPr>
          <p:nvPr/>
        </p:nvSpPr>
        <p:spPr bwMode="invGray">
          <a:xfrm>
            <a:off x="6313719" y="1076326"/>
            <a:ext cx="4049485" cy="4629151"/>
          </a:xfrm>
          <a:prstGeom prst="rect">
            <a:avLst/>
          </a:prstGeom>
          <a:noFill/>
          <a:ln>
            <a:noFill/>
          </a:ln>
          <a:effectLst/>
        </p:spPr>
        <p:txBody>
          <a:bodyPr lIns="0" tIns="0" rIns="0" bIns="0" numCol="1"/>
          <a:lstStyle/>
          <a:p>
            <a:pPr>
              <a:spcBef>
                <a:spcPct val="60000"/>
              </a:spcBef>
              <a:buClr>
                <a:srgbClr val="333333"/>
              </a:buClr>
              <a:defRPr/>
            </a:pPr>
            <a:endParaRPr lang="en-US" sz="2000" dirty="0">
              <a:solidFill>
                <a:srgbClr val="070000"/>
              </a:solidFill>
              <a:latin typeface="+mn-lt"/>
            </a:endParaRPr>
          </a:p>
        </p:txBody>
      </p:sp>
    </p:spTree>
    <p:extLst>
      <p:ext uri="{BB962C8B-B14F-4D97-AF65-F5344CB8AC3E}">
        <p14:creationId xmlns:p14="http://schemas.microsoft.com/office/powerpoint/2010/main" val="3134845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616200"/>
            <a:ext cx="11988800" cy="1050925"/>
          </a:xfrm>
        </p:spPr>
        <p:txBody>
          <a:bodyPr/>
          <a:lstStyle/>
          <a:p>
            <a:pPr algn="ctr"/>
            <a:r>
              <a:rPr lang="en-US" sz="5333" b="1" dirty="0"/>
              <a:t>Scenario Overview</a:t>
            </a:r>
            <a:br>
              <a:rPr lang="en-US" sz="5333" b="1" dirty="0"/>
            </a:br>
            <a:r>
              <a:rPr lang="en-US" sz="5333" b="1" dirty="0"/>
              <a:t>(Earthquake/Tsunami Impacts)</a:t>
            </a:r>
          </a:p>
        </p:txBody>
      </p:sp>
      <p:sp>
        <p:nvSpPr>
          <p:cNvPr id="4" name="Slide Number Placeholder 3"/>
          <p:cNvSpPr>
            <a:spLocks noGrp="1"/>
          </p:cNvSpPr>
          <p:nvPr>
            <p:ph type="sldNum" sz="quarter" idx="11"/>
          </p:nvPr>
        </p:nvSpPr>
        <p:spPr/>
        <p:txBody>
          <a:bodyPr/>
          <a:lstStyle/>
          <a:p>
            <a:fld id="{4EBBE8F0-52B0-45A1-B3F9-CB15D6555AA0}" type="slidenum">
              <a:rPr lang="en-US" smtClean="0"/>
              <a:pPr/>
              <a:t>5</a:t>
            </a:fld>
            <a:endParaRPr lang="en-US" dirty="0"/>
          </a:p>
        </p:txBody>
      </p:sp>
    </p:spTree>
    <p:extLst>
      <p:ext uri="{BB962C8B-B14F-4D97-AF65-F5344CB8AC3E}">
        <p14:creationId xmlns:p14="http://schemas.microsoft.com/office/powerpoint/2010/main" val="1816882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304801" y="-25400"/>
            <a:ext cx="11582400" cy="1050925"/>
          </a:xfrm>
        </p:spPr>
        <p:txBody>
          <a:bodyPr/>
          <a:lstStyle/>
          <a:p>
            <a:r>
              <a:rPr lang="en-US" dirty="0"/>
              <a:t>CSZ Plan Scenario</a:t>
            </a:r>
          </a:p>
        </p:txBody>
      </p:sp>
      <p:sp>
        <p:nvSpPr>
          <p:cNvPr id="18" name="Content Placeholder 17"/>
          <p:cNvSpPr>
            <a:spLocks noGrp="1"/>
          </p:cNvSpPr>
          <p:nvPr>
            <p:ph idx="1"/>
          </p:nvPr>
        </p:nvSpPr>
        <p:spPr>
          <a:xfrm>
            <a:off x="410952" y="1131570"/>
            <a:ext cx="7814101" cy="4572001"/>
          </a:xfrm>
        </p:spPr>
        <p:txBody>
          <a:bodyPr/>
          <a:lstStyle/>
          <a:p>
            <a:pPr marL="342891" indent="-342891">
              <a:spcBef>
                <a:spcPts val="800"/>
              </a:spcBef>
            </a:pPr>
            <a:r>
              <a:rPr lang="en-US" sz="2133" dirty="0">
                <a:solidFill>
                  <a:schemeClr val="bg2"/>
                </a:solidFill>
              </a:rPr>
              <a:t>Magnitude (M) 9.0 earthquake strikes on the morning of Wednesday, February 6, at 9:41 a.m. (PST).</a:t>
            </a:r>
          </a:p>
          <a:p>
            <a:pPr marL="342891" indent="-342891">
              <a:spcBef>
                <a:spcPts val="800"/>
              </a:spcBef>
            </a:pPr>
            <a:r>
              <a:rPr lang="en-US" sz="2133" dirty="0">
                <a:solidFill>
                  <a:schemeClr val="bg2"/>
                </a:solidFill>
              </a:rPr>
              <a:t>Ground shaking lasts up to 5 minutes and generates a tsunami wave of between 3 feet and 80 feet that will, depending on coastal location, reach the coast 10 to 30 minutes post-earthquake. </a:t>
            </a:r>
          </a:p>
          <a:p>
            <a:pPr marL="342891" indent="-342891">
              <a:spcBef>
                <a:spcPts val="800"/>
              </a:spcBef>
            </a:pPr>
            <a:r>
              <a:rPr lang="en-US" sz="2133" dirty="0">
                <a:solidFill>
                  <a:schemeClr val="bg2"/>
                </a:solidFill>
              </a:rPr>
              <a:t>Event directly affects more than 140,000 square miles, covering three states, two FEMA regions, and British Columbia, Canada. The tsunami affects 27 counties.</a:t>
            </a:r>
          </a:p>
          <a:p>
            <a:pPr marL="342891" indent="-342891">
              <a:spcBef>
                <a:spcPts val="800"/>
              </a:spcBef>
            </a:pPr>
            <a:r>
              <a:rPr lang="en-US" sz="2133" dirty="0">
                <a:solidFill>
                  <a:schemeClr val="bg2"/>
                </a:solidFill>
              </a:rPr>
              <a:t>The impacts from the earthquake in the states of Washington and Oregon are estimated to result in 5,800 fatalities and 87,535 injuries. Impacts from the tsunami are estimated to result in 8,000 fatalities and 20,000 injuries.</a:t>
            </a:r>
          </a:p>
          <a:p>
            <a:pPr>
              <a:spcBef>
                <a:spcPts val="800"/>
              </a:spcBef>
            </a:pPr>
            <a:endParaRPr lang="en-US" sz="2400" dirty="0"/>
          </a:p>
        </p:txBody>
      </p:sp>
      <p:pic>
        <p:nvPicPr>
          <p:cNvPr id="8" name="Picture 7">
            <a:extLst>
              <a:ext uri="{FF2B5EF4-FFF2-40B4-BE49-F238E27FC236}">
                <a16:creationId xmlns:a16="http://schemas.microsoft.com/office/drawing/2014/main" id="{8458E08D-87EF-42B1-B958-B9219570320D}"/>
              </a:ext>
            </a:extLst>
          </p:cNvPr>
          <p:cNvPicPr>
            <a:picLocks noChangeAspect="1"/>
          </p:cNvPicPr>
          <p:nvPr/>
        </p:nvPicPr>
        <p:blipFill rotWithShape="1">
          <a:blip r:embed="rId3"/>
          <a:srcRect l="17063" t="5246" r="21178" b="17948"/>
          <a:stretch/>
        </p:blipFill>
        <p:spPr>
          <a:xfrm>
            <a:off x="8331202" y="482600"/>
            <a:ext cx="3707023" cy="5892800"/>
          </a:xfrm>
          <a:prstGeom prst="rect">
            <a:avLst/>
          </a:prstGeom>
        </p:spPr>
      </p:pic>
      <p:sp>
        <p:nvSpPr>
          <p:cNvPr id="2" name="Slide Number Placeholder 1"/>
          <p:cNvSpPr>
            <a:spLocks noGrp="1"/>
          </p:cNvSpPr>
          <p:nvPr>
            <p:ph type="sldNum" sz="quarter" idx="11"/>
          </p:nvPr>
        </p:nvSpPr>
        <p:spPr/>
        <p:txBody>
          <a:bodyPr/>
          <a:lstStyle/>
          <a:p>
            <a:fld id="{0AABD388-D209-4A2A-9C9A-01C85CC02986}" type="slidenum">
              <a:rPr lang="en-US" smtClean="0"/>
              <a:pPr/>
              <a:t>6</a:t>
            </a:fld>
            <a:endParaRPr lang="en-US" dirty="0"/>
          </a:p>
        </p:txBody>
      </p:sp>
    </p:spTree>
    <p:extLst>
      <p:ext uri="{BB962C8B-B14F-4D97-AF65-F5344CB8AC3E}">
        <p14:creationId xmlns:p14="http://schemas.microsoft.com/office/powerpoint/2010/main" val="3869647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Earthquake Impacts</a:t>
            </a:r>
          </a:p>
        </p:txBody>
      </p:sp>
      <p:sp>
        <p:nvSpPr>
          <p:cNvPr id="3" name="Content Placeholder 2">
            <a:extLst>
              <a:ext uri="{FF2B5EF4-FFF2-40B4-BE49-F238E27FC236}">
                <a16:creationId xmlns:a16="http://schemas.microsoft.com/office/drawing/2014/main" id="{507D74C1-7CD0-40C4-9C7E-B9F97A555A00}"/>
              </a:ext>
            </a:extLst>
          </p:cNvPr>
          <p:cNvSpPr>
            <a:spLocks noGrp="1"/>
          </p:cNvSpPr>
          <p:nvPr>
            <p:ph idx="1"/>
          </p:nvPr>
        </p:nvSpPr>
        <p:spPr>
          <a:xfrm>
            <a:off x="435820" y="1057913"/>
            <a:ext cx="10963701" cy="4572001"/>
          </a:xfrm>
        </p:spPr>
        <p:txBody>
          <a:bodyPr/>
          <a:lstStyle/>
          <a:p>
            <a:pPr marL="0" indent="0">
              <a:buNone/>
            </a:pPr>
            <a:r>
              <a:rPr lang="en-US" sz="2400" dirty="0"/>
              <a:t>Ground failures, rockslides, avalanches, seiches, and landslide-generated tsunamis occur within minutes of the earthquake and cause significant inundation in coastal communities.</a:t>
            </a:r>
          </a:p>
          <a:p>
            <a:pPr>
              <a:spcBef>
                <a:spcPts val="0"/>
              </a:spcBef>
              <a:buFont typeface="Wingdings" panose="05000000000000000000" pitchFamily="2" charset="2"/>
              <a:buChar char="q"/>
            </a:pPr>
            <a:endParaRPr lang="en-US" sz="800" dirty="0"/>
          </a:p>
          <a:p>
            <a:pPr marL="285744" indent="-285744">
              <a:spcBef>
                <a:spcPts val="533"/>
              </a:spcBef>
            </a:pPr>
            <a:r>
              <a:rPr lang="en-US" sz="2400" dirty="0"/>
              <a:t>Building damage – 618,599 buildings with moderate to complete damage</a:t>
            </a:r>
          </a:p>
          <a:p>
            <a:pPr marL="285744" indent="-285744">
              <a:spcBef>
                <a:spcPts val="533"/>
              </a:spcBef>
            </a:pPr>
            <a:r>
              <a:rPr lang="en-US" sz="2400" dirty="0"/>
              <a:t>Schools – 2,026 schools with moderate to complete damage</a:t>
            </a:r>
          </a:p>
          <a:p>
            <a:pPr marL="285744" indent="-285744">
              <a:spcBef>
                <a:spcPts val="533"/>
              </a:spcBef>
            </a:pPr>
            <a:r>
              <a:rPr lang="en-US" sz="2400" dirty="0"/>
              <a:t>Hospitals – 100 hospitals with moderate to complete damage </a:t>
            </a:r>
          </a:p>
          <a:p>
            <a:pPr marL="285744" indent="-285744">
              <a:spcBef>
                <a:spcPts val="533"/>
              </a:spcBef>
            </a:pPr>
            <a:r>
              <a:rPr lang="en-US" sz="2400" dirty="0"/>
              <a:t>Critical facilities – 2,777 critical facilities with moderate to complete damage</a:t>
            </a:r>
          </a:p>
          <a:p>
            <a:pPr marL="285744" indent="-285744">
              <a:spcBef>
                <a:spcPts val="533"/>
              </a:spcBef>
            </a:pPr>
            <a:r>
              <a:rPr lang="en-US" sz="2400" dirty="0"/>
              <a:t>Total economic losses – $134 billion</a:t>
            </a:r>
          </a:p>
          <a:p>
            <a:pPr marL="285744" indent="-285744">
              <a:spcBef>
                <a:spcPts val="533"/>
              </a:spcBef>
            </a:pPr>
            <a:r>
              <a:rPr lang="en-US" sz="2400" dirty="0"/>
              <a:t>Utility system economic losses – $15.9 billion</a:t>
            </a:r>
          </a:p>
          <a:p>
            <a:pPr marL="285744" indent="-285744">
              <a:spcBef>
                <a:spcPts val="533"/>
              </a:spcBef>
            </a:pPr>
            <a:r>
              <a:rPr lang="en-US" sz="2400" dirty="0"/>
              <a:t>Transportation system economic losses – $3 billion</a:t>
            </a:r>
          </a:p>
          <a:p>
            <a:pPr marL="285744" indent="-285744">
              <a:spcBef>
                <a:spcPts val="533"/>
              </a:spcBef>
            </a:pPr>
            <a:r>
              <a:rPr lang="en-US" sz="2400" dirty="0"/>
              <a:t>Job/wage losses – $6.2 billion</a:t>
            </a:r>
          </a:p>
          <a:p>
            <a:pPr>
              <a:spcBef>
                <a:spcPts val="800"/>
              </a:spcBef>
            </a:pPr>
            <a:endParaRPr lang="en-US" sz="2667" dirty="0"/>
          </a:p>
        </p:txBody>
      </p:sp>
      <p:sp>
        <p:nvSpPr>
          <p:cNvPr id="4" name="Slide Number Placeholder 3"/>
          <p:cNvSpPr>
            <a:spLocks noGrp="1"/>
          </p:cNvSpPr>
          <p:nvPr>
            <p:ph type="sldNum" sz="quarter" idx="11"/>
          </p:nvPr>
        </p:nvSpPr>
        <p:spPr/>
        <p:txBody>
          <a:bodyPr/>
          <a:lstStyle/>
          <a:p>
            <a:fld id="{E7A8917D-7A14-40DB-A3F9-707CC3109631}" type="slidenum">
              <a:rPr lang="en-US" smtClean="0"/>
              <a:pPr/>
              <a:t>7</a:t>
            </a:fld>
            <a:endParaRPr lang="en-US" dirty="0"/>
          </a:p>
        </p:txBody>
      </p:sp>
    </p:spTree>
    <p:extLst>
      <p:ext uri="{BB962C8B-B14F-4D97-AF65-F5344CB8AC3E}">
        <p14:creationId xmlns:p14="http://schemas.microsoft.com/office/powerpoint/2010/main" val="722425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Tsunami Impacts</a:t>
            </a:r>
          </a:p>
        </p:txBody>
      </p:sp>
      <p:sp>
        <p:nvSpPr>
          <p:cNvPr id="3" name="Content Placeholder 2">
            <a:extLst>
              <a:ext uri="{FF2B5EF4-FFF2-40B4-BE49-F238E27FC236}">
                <a16:creationId xmlns:a16="http://schemas.microsoft.com/office/drawing/2014/main" id="{507D74C1-7CD0-40C4-9C7E-B9F97A555A00}"/>
              </a:ext>
            </a:extLst>
          </p:cNvPr>
          <p:cNvSpPr>
            <a:spLocks noGrp="1"/>
          </p:cNvSpPr>
          <p:nvPr>
            <p:ph idx="1"/>
          </p:nvPr>
        </p:nvSpPr>
        <p:spPr>
          <a:xfrm>
            <a:off x="327661" y="1093471"/>
            <a:ext cx="11785601" cy="4978400"/>
          </a:xfrm>
        </p:spPr>
        <p:txBody>
          <a:bodyPr/>
          <a:lstStyle/>
          <a:p>
            <a:pPr marL="400041" indent="-400041">
              <a:spcBef>
                <a:spcPts val="800"/>
              </a:spcBef>
            </a:pPr>
            <a:r>
              <a:rPr lang="en-US" sz="2133" dirty="0"/>
              <a:t>27 counties impacted, including areas along Pacific Coast, Puget Sound, and Columbia River</a:t>
            </a:r>
          </a:p>
          <a:p>
            <a:pPr marL="400041" indent="-400041">
              <a:spcBef>
                <a:spcPts val="800"/>
              </a:spcBef>
            </a:pPr>
            <a:r>
              <a:rPr lang="en-US" sz="2133" dirty="0"/>
              <a:t>At least 17 tribal nations impacted</a:t>
            </a:r>
          </a:p>
          <a:p>
            <a:pPr marL="400041" indent="-400041">
              <a:spcBef>
                <a:spcPts val="800"/>
              </a:spcBef>
            </a:pPr>
            <a:r>
              <a:rPr lang="en-US" sz="2133" dirty="0"/>
              <a:t>453 miles of impacted Pacific Ocean coastline  (OR=296, WA=157)</a:t>
            </a:r>
          </a:p>
          <a:p>
            <a:pPr marL="400041" indent="-400041">
              <a:spcBef>
                <a:spcPts val="800"/>
              </a:spcBef>
            </a:pPr>
            <a:r>
              <a:rPr lang="en-US" sz="2133" dirty="0"/>
              <a:t>1,810 miles of impacted Puget Sound coastline, including the San Juan Islands</a:t>
            </a:r>
          </a:p>
          <a:p>
            <a:pPr marL="400041" indent="-400041">
              <a:spcBef>
                <a:spcPts val="800"/>
              </a:spcBef>
            </a:pPr>
            <a:r>
              <a:rPr lang="en-US" sz="2133" dirty="0"/>
              <a:t>10- to 30-minute warning for coastal areas </a:t>
            </a:r>
          </a:p>
          <a:p>
            <a:pPr marL="400041" indent="-400041">
              <a:spcBef>
                <a:spcPts val="800"/>
              </a:spcBef>
            </a:pPr>
            <a:r>
              <a:rPr lang="en-US" sz="2133" dirty="0"/>
              <a:t>90- to 120-minute warning for Puget Sound areas </a:t>
            </a:r>
          </a:p>
          <a:p>
            <a:pPr marL="400041" indent="-400041">
              <a:spcBef>
                <a:spcPts val="800"/>
              </a:spcBef>
            </a:pPr>
            <a:r>
              <a:rPr lang="en-US" sz="2133" dirty="0"/>
              <a:t>All seaports on Pacific coast at risk of sustaining complete damage; seaports along Puget Sound and Columbia River (west of the I-205 bridge) at risk for major damage</a:t>
            </a:r>
          </a:p>
          <a:p>
            <a:pPr marL="400041" indent="-400041">
              <a:spcBef>
                <a:spcPts val="800"/>
              </a:spcBef>
            </a:pPr>
            <a:r>
              <a:rPr lang="en-US" sz="2133" dirty="0"/>
              <a:t>Multiple tsunamis 10-12 hours after initial earthquake; first wave may not be the largest</a:t>
            </a:r>
          </a:p>
          <a:p>
            <a:pPr marL="400041" indent="-400041">
              <a:spcBef>
                <a:spcPts val="800"/>
              </a:spcBef>
            </a:pPr>
            <a:r>
              <a:rPr lang="en-US" sz="2133" dirty="0"/>
              <a:t>Wave heights that vary from 3’ to 80’</a:t>
            </a:r>
            <a:endParaRPr lang="en-US" sz="2133" dirty="0">
              <a:solidFill>
                <a:schemeClr val="bg2"/>
              </a:solidFill>
            </a:endParaRPr>
          </a:p>
          <a:p>
            <a:pPr marL="400041" indent="-400041">
              <a:spcBef>
                <a:spcPts val="800"/>
              </a:spcBef>
            </a:pPr>
            <a:r>
              <a:rPr lang="en-US" sz="2133" dirty="0"/>
              <a:t>Aftershocks of M7.0 or greater that could generate additional tsunamis</a:t>
            </a:r>
          </a:p>
        </p:txBody>
      </p:sp>
      <p:sp>
        <p:nvSpPr>
          <p:cNvPr id="4" name="Slide Number Placeholder 3"/>
          <p:cNvSpPr>
            <a:spLocks noGrp="1"/>
          </p:cNvSpPr>
          <p:nvPr>
            <p:ph type="sldNum" sz="quarter" idx="11"/>
          </p:nvPr>
        </p:nvSpPr>
        <p:spPr/>
        <p:txBody>
          <a:bodyPr/>
          <a:lstStyle/>
          <a:p>
            <a:fld id="{E7A8917D-7A14-40DB-A3F9-707CC3109631}" type="slidenum">
              <a:rPr lang="en-US" smtClean="0"/>
              <a:pPr/>
              <a:t>8</a:t>
            </a:fld>
            <a:endParaRPr lang="en-US" dirty="0"/>
          </a:p>
        </p:txBody>
      </p:sp>
    </p:spTree>
    <p:extLst>
      <p:ext uri="{BB962C8B-B14F-4D97-AF65-F5344CB8AC3E}">
        <p14:creationId xmlns:p14="http://schemas.microsoft.com/office/powerpoint/2010/main" val="3806289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2717800"/>
            <a:ext cx="11988800" cy="1050925"/>
          </a:xfrm>
        </p:spPr>
        <p:txBody>
          <a:bodyPr/>
          <a:lstStyle/>
          <a:p>
            <a:pPr algn="ctr"/>
            <a:r>
              <a:rPr lang="en-US" sz="5333" b="1" dirty="0"/>
              <a:t>Key Facts</a:t>
            </a:r>
            <a:br>
              <a:rPr lang="en-US" sz="5333" b="1" dirty="0"/>
            </a:br>
            <a:r>
              <a:rPr lang="en-US" sz="5333" b="1" dirty="0"/>
              <a:t>Assumptions</a:t>
            </a:r>
            <a:br>
              <a:rPr lang="en-US" sz="5333" b="1" dirty="0"/>
            </a:br>
            <a:r>
              <a:rPr lang="en-US" sz="5333" b="1" dirty="0"/>
              <a:t>Shortfalls/Limiting Factors</a:t>
            </a:r>
          </a:p>
        </p:txBody>
      </p:sp>
      <p:sp>
        <p:nvSpPr>
          <p:cNvPr id="4" name="Slide Number Placeholder 3"/>
          <p:cNvSpPr>
            <a:spLocks noGrp="1"/>
          </p:cNvSpPr>
          <p:nvPr>
            <p:ph type="sldNum" sz="quarter" idx="11"/>
          </p:nvPr>
        </p:nvSpPr>
        <p:spPr/>
        <p:txBody>
          <a:bodyPr/>
          <a:lstStyle/>
          <a:p>
            <a:fld id="{4EBBE8F0-52B0-45A1-B3F9-CB15D6555AA0}" type="slidenum">
              <a:rPr lang="en-US" smtClean="0"/>
              <a:pPr/>
              <a:t>9</a:t>
            </a:fld>
            <a:endParaRPr lang="en-US" dirty="0"/>
          </a:p>
        </p:txBody>
      </p:sp>
    </p:spTree>
    <p:extLst>
      <p:ext uri="{BB962C8B-B14F-4D97-AF65-F5344CB8AC3E}">
        <p14:creationId xmlns:p14="http://schemas.microsoft.com/office/powerpoint/2010/main" val="3188333409"/>
      </p:ext>
    </p:extLst>
  </p:cSld>
  <p:clrMapOvr>
    <a:masterClrMapping/>
  </p:clrMapOvr>
</p:sld>
</file>

<file path=ppt/theme/theme1.xml><?xml version="1.0" encoding="utf-8"?>
<a:theme xmlns:a="http://schemas.openxmlformats.org/drawingml/2006/main" name="FEMA R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MA R10" id="{7212EB15-1C3D-4E55-87EB-2C4512C1391E}" vid="{8DEC2CD1-3D29-4E4C-9D5A-24700593404D}"/>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tial 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o 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ull 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Full 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1"/>
        </a:solidFill>
        <a:ln w="19050">
          <a:solidFill>
            <a:schemeClr val="tx2"/>
          </a:solidFill>
          <a:miter lim="800000"/>
        </a:ln>
      </a:spPr>
      <a:bodyPr wrap="square" rtlCol="0" anchor="ctr">
        <a:spAutoFit/>
      </a:bodyPr>
      <a:lstStyle>
        <a:defPPr algn="ctr">
          <a:defRPr sz="800" b="1" dirty="0" smtClean="0">
            <a:solidFill>
              <a:schemeClr val="bg1"/>
            </a:solidFill>
          </a:defRPr>
        </a:defPPr>
      </a:lstStyle>
    </a:txDef>
  </a:objectDefaults>
  <a:extraClrSchemeLst/>
</a:theme>
</file>

<file path=ppt/theme/theme7.xml><?xml version="1.0" encoding="utf-8"?>
<a:theme xmlns:a="http://schemas.openxmlformats.org/drawingml/2006/main" name="1_FEMA R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MA R10" id="{7212EB15-1C3D-4E55-87EB-2C4512C1391E}" vid="{8DEC2CD1-3D29-4E4C-9D5A-24700593404D}"/>
    </a:ext>
  </a:extLst>
</a:theme>
</file>

<file path=ppt/theme/theme8.xml><?xml version="1.0" encoding="utf-8"?>
<a:theme xmlns:a="http://schemas.openxmlformats.org/drawingml/2006/main" name="Main Slide">
  <a:themeElements>
    <a:clrScheme name="FEMA">
      <a:dk1>
        <a:srgbClr val="000000"/>
      </a:dk1>
      <a:lt1>
        <a:srgbClr val="FFFFFF"/>
      </a:lt1>
      <a:dk2>
        <a:srgbClr val="005288"/>
      </a:dk2>
      <a:lt2>
        <a:srgbClr val="C0C2C4"/>
      </a:lt2>
      <a:accent1>
        <a:srgbClr val="5A5B5D"/>
      </a:accent1>
      <a:accent2>
        <a:srgbClr val="C41230"/>
      </a:accent2>
      <a:accent3>
        <a:srgbClr val="0078AE"/>
      </a:accent3>
      <a:accent4>
        <a:srgbClr val="5E9732"/>
      </a:accent4>
      <a:accent5>
        <a:srgbClr val="F2B62B"/>
      </a:accent5>
      <a:accent6>
        <a:srgbClr val="C41230"/>
      </a:accent6>
      <a:hlink>
        <a:srgbClr val="7DC242"/>
      </a:hlink>
      <a:folHlink>
        <a:srgbClr val="42732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EM">
  <a:themeElements>
    <a:clrScheme name="OEM">
      <a:dk1>
        <a:sysClr val="windowText" lastClr="000000"/>
      </a:dk1>
      <a:lt1>
        <a:sysClr val="window" lastClr="FFFFFF"/>
      </a:lt1>
      <a:dk2>
        <a:srgbClr val="0B4C7F"/>
      </a:dk2>
      <a:lt2>
        <a:srgbClr val="F4EDD7"/>
      </a:lt2>
      <a:accent1>
        <a:srgbClr val="CAA538"/>
      </a:accent1>
      <a:accent2>
        <a:srgbClr val="3D7299"/>
      </a:accent2>
      <a:accent3>
        <a:srgbClr val="71CAC7"/>
      </a:accent3>
      <a:accent4>
        <a:srgbClr val="F16144"/>
      </a:accent4>
      <a:accent5>
        <a:srgbClr val="CC2028"/>
      </a:accent5>
      <a:accent6>
        <a:srgbClr val="733281"/>
      </a:accent6>
      <a:hlink>
        <a:srgbClr val="3D7299"/>
      </a:hlink>
      <a:folHlink>
        <a:srgbClr val="B76FC7"/>
      </a:folHlink>
    </a:clrScheme>
    <a:fontScheme name="OEM">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51246_OEM_PPT-standard_2018.potx" id="{1056AC9F-CC06-42D8-B6FC-6BB861430233}" vid="{1E4340B7-9520-48B3-9F0F-7C96F748E4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BC3CA85C25EB43A7EEDA3F3DD24CC1" ma:contentTypeVersion="4" ma:contentTypeDescription="Create a new document." ma:contentTypeScope="" ma:versionID="26d66b463ef46eaf258344a26309ac1c">
  <xsd:schema xmlns:xsd="http://www.w3.org/2001/XMLSchema" xmlns:xs="http://www.w3.org/2001/XMLSchema" xmlns:p="http://schemas.microsoft.com/office/2006/metadata/properties" xmlns:ns1="http://schemas.microsoft.com/sharepoint/v3" xmlns:ns2="f20e3c7d-f3a5-4487-ad79-9094cc7f7eb5" targetNamespace="http://schemas.microsoft.com/office/2006/metadata/properties" ma:root="true" ma:fieldsID="9ecbc394a29d3c60b6e55741a70d8ca7" ns1:_="" ns2:_="">
    <xsd:import namespace="http://schemas.microsoft.com/sharepoint/v3"/>
    <xsd:import namespace="f20e3c7d-f3a5-4487-ad79-9094cc7f7eb5"/>
    <xsd:element name="properties">
      <xsd:complexType>
        <xsd:sequence>
          <xsd:element name="documentManagement">
            <xsd:complexType>
              <xsd:all>
                <xsd:element ref="ns2:_dlc_DocId" minOccurs="0"/>
                <xsd:element ref="ns2:_dlc_DocIdUrl" minOccurs="0"/>
                <xsd:element ref="ns2:_dlc_DocIdPersistId" minOccurs="0"/>
                <xsd:element ref="ns2:_x002e_Who" minOccurs="0"/>
                <xsd:element ref="ns2:Archive" minOccurs="0"/>
                <xsd:element ref="ns2:_x002e_Reference_x0020_Type" minOccurs="0"/>
                <xsd:element ref="ns2:_x002e_Plan_x002f_Doc" minOccurs="0"/>
                <xsd:element ref="ns1:DocumentSetDescription" minOccurs="0"/>
                <xsd:element ref="ns2:Doc" minOccurs="0"/>
                <xsd:element ref="ns2:_x002e_St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5" nillable="true" ma:displayName="Description" ma:description="A description of the Document Set"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0e3c7d-f3a5-4487-ad79-9094cc7f7e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_x002e_Who" ma:index="11" nillable="true" ma:displayName="Who" ma:format="RadioButtons" ma:internalName="_x002E_Who" ma:readOnly="false">
      <xsd:simpleType>
        <xsd:restriction base="dms:Choice">
          <xsd:enumeration value="Vince"/>
          <xsd:enumeration value="Kate"/>
          <xsd:enumeration value="Kathleen"/>
          <xsd:enumeration value="Matt"/>
          <xsd:enumeration value="JW"/>
          <xsd:enumeration value="Lisa"/>
          <xsd:enumeration value="Justin"/>
          <xsd:enumeration value="All"/>
        </xsd:restriction>
      </xsd:simpleType>
    </xsd:element>
    <xsd:element name="Archive" ma:index="12" nillable="true" ma:displayName="Archive" ma:default="0" ma:description="Check if the document is not active and belongs in the archive." ma:internalName="Archive">
      <xsd:simpleType>
        <xsd:restriction base="dms:Boolean"/>
      </xsd:simpleType>
    </xsd:element>
    <xsd:element name="_x002e_Reference_x0020_Type" ma:index="13" nillable="true" ma:displayName="Reference Type" ma:format="Dropdown" ma:internalName="_x002E_Reference_x0020_Type">
      <xsd:simpleType>
        <xsd:restriction base="dms:Choice">
          <xsd:enumeration value="Doctrine"/>
          <xsd:enumeration value="Templates"/>
          <xsd:enumeration value="Training"/>
          <xsd:enumeration value="Travel Info"/>
          <xsd:enumeration value="Memo"/>
          <xsd:enumeration value="Form"/>
          <xsd:enumeration value="Info"/>
          <xsd:enumeration value="Law"/>
          <xsd:enumeration value="H.Q. Plans"/>
          <xsd:enumeration value="Other"/>
        </xsd:restriction>
      </xsd:simpleType>
    </xsd:element>
    <xsd:element name="_x002e_Plan_x002f_Doc" ma:index="14" nillable="true" ma:displayName="Plan" ma:format="Dropdown" ma:internalName="_x002E_Plan_x002F_Doc">
      <xsd:simpleType>
        <xsd:restriction base="dms:Choice">
          <xsd:enumeration value="All Hazards"/>
          <xsd:enumeration value="Cascadia Subduction Zone"/>
          <xsd:enumeration value="Alaska"/>
          <xsd:enumeration value="Green River"/>
          <xsd:enumeration value="RRCC"/>
          <xsd:enumeration value="H.Q Plan"/>
          <xsd:enumeration value="Region X"/>
          <xsd:enumeration value="Other Region"/>
          <xsd:enumeration value="RISM"/>
          <xsd:enumeration value="Tribal"/>
          <xsd:enumeration value="State"/>
        </xsd:restriction>
      </xsd:simpleType>
    </xsd:element>
    <xsd:element name="Doc" ma:index="16" nillable="true" ma:displayName="Doc Group" ma:format="Dropdown" ma:internalName="Doc">
      <xsd:simpleType>
        <xsd:restriction base="dms:Choice">
          <xsd:enumeration value="Reference"/>
          <xsd:enumeration value="Plans"/>
          <xsd:enumeration value="Plans Support Info"/>
          <xsd:enumeration value="THIRA"/>
          <xsd:enumeration value="RISC"/>
          <xsd:enumeration value="Budget"/>
          <xsd:enumeration value="IMAT"/>
        </xsd:restriction>
      </xsd:simpleType>
    </xsd:element>
    <xsd:element name="_x002e_State" ma:index="17" nillable="true" ma:displayName="State" ma:format="RadioButtons" ma:internalName="_x002E_State" ma:readOnly="false">
      <xsd:simpleType>
        <xsd:union memberTypes="dms:Text">
          <xsd:simpleType>
            <xsd:restriction base="dms:Choice">
              <xsd:enumeration value="Alaska"/>
              <xsd:enumeration value="Washignton"/>
              <xsd:enumeration value="Oregon"/>
              <xsd:enumeration value="Idaho"/>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002e_Who xmlns="f20e3c7d-f3a5-4487-ad79-9094cc7f7eb5" xsi:nil="true"/>
    <_x002e_Reference_x0020_Type xmlns="f20e3c7d-f3a5-4487-ad79-9094cc7f7eb5" xsi:nil="true"/>
    <DocumentSetDescription xmlns="http://schemas.microsoft.com/sharepoint/v3" xsi:nil="true"/>
    <_x002e_State xmlns="f20e3c7d-f3a5-4487-ad79-9094cc7f7eb5" xsi:nil="true"/>
    <Doc xmlns="f20e3c7d-f3a5-4487-ad79-9094cc7f7eb5" xsi:nil="true"/>
    <_x002e_Plan_x002f_Doc xmlns="f20e3c7d-f3a5-4487-ad79-9094cc7f7eb5" xsi:nil="true"/>
    <Archive xmlns="f20e3c7d-f3a5-4487-ad79-9094cc7f7eb5">false</Archive>
    <_dlc_DocId xmlns="f20e3c7d-f3a5-4487-ad79-9094cc7f7eb5">75S67WJEZWHK-1-1981</_dlc_DocId>
    <_dlc_DocIdUrl xmlns="f20e3c7d-f3a5-4487-ad79-9094cc7f7eb5">
      <Url>http://region10sharepoint.fema.net/r10/DO_PLANS/_layouts/DocIdRedir.aspx?ID=75S67WJEZWHK-1-1981</Url>
      <Description>75S67WJEZWHK-1-1981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2E71DF-CAB4-4BEA-A545-92876A5A986B}">
  <ds:schemaRefs>
    <ds:schemaRef ds:uri="http://schemas.microsoft.com/office/2006/metadata/longProperties"/>
  </ds:schemaRefs>
</ds:datastoreItem>
</file>

<file path=customXml/itemProps2.xml><?xml version="1.0" encoding="utf-8"?>
<ds:datastoreItem xmlns:ds="http://schemas.openxmlformats.org/officeDocument/2006/customXml" ds:itemID="{E18B404D-CD64-436E-8CF9-740F8AE68C65}">
  <ds:schemaRefs>
    <ds:schemaRef ds:uri="f20e3c7d-f3a5-4487-ad79-9094cc7f7e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7B4455F-8529-4C0C-BCD8-C203F76BB2D5}">
  <ds:schemaRefs>
    <ds:schemaRef ds:uri="f20e3c7d-f3a5-4487-ad79-9094cc7f7eb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E8EB5108-C650-46F1-A1C6-E3120974BFF0}">
  <ds:schemaRefs>
    <ds:schemaRef ds:uri="http://schemas.microsoft.com/sharepoint/events"/>
  </ds:schemaRefs>
</ds:datastoreItem>
</file>

<file path=customXml/itemProps5.xml><?xml version="1.0" encoding="utf-8"?>
<ds:datastoreItem xmlns:ds="http://schemas.openxmlformats.org/officeDocument/2006/customXml" ds:itemID="{31D851B0-7C3A-4236-9D4A-C64BB37779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FEMA R10</Template>
  <TotalTime>6199</TotalTime>
  <Words>9015</Words>
  <Application>Microsoft Office PowerPoint</Application>
  <PresentationFormat>Widescreen</PresentationFormat>
  <Paragraphs>985</Paragraphs>
  <Slides>38</Slides>
  <Notes>35</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38</vt:i4>
      </vt:variant>
    </vt:vector>
  </HeadingPairs>
  <TitlesOfParts>
    <vt:vector size="54" baseType="lpstr">
      <vt:lpstr>Arial</vt:lpstr>
      <vt:lpstr>Calibri</vt:lpstr>
      <vt:lpstr>Franklin Gothic Book</vt:lpstr>
      <vt:lpstr>Tahoma</vt:lpstr>
      <vt:lpstr>Times</vt:lpstr>
      <vt:lpstr>Times New Roman</vt:lpstr>
      <vt:lpstr>Wingdings</vt:lpstr>
      <vt:lpstr>FEMA R10</vt:lpstr>
      <vt:lpstr>Partial Footer</vt:lpstr>
      <vt:lpstr>No Footer</vt:lpstr>
      <vt:lpstr>Full Footer</vt:lpstr>
      <vt:lpstr>2_Full Footer</vt:lpstr>
      <vt:lpstr>7_Office Theme</vt:lpstr>
      <vt:lpstr>1_FEMA R10</vt:lpstr>
      <vt:lpstr>Main Slide</vt:lpstr>
      <vt:lpstr>OEM</vt:lpstr>
      <vt:lpstr>R-X CSZ Earthquake and Tsunami Response Plan&amp; State Integration Overview</vt:lpstr>
      <vt:lpstr>Presentation Objectives</vt:lpstr>
      <vt:lpstr>Region 10 Cascadia Subduction Zone (CSZ) Earthquake and Tsunami Catastrophic  Response Plan (ver. 3.0)</vt:lpstr>
      <vt:lpstr>PowerPoint Presentation</vt:lpstr>
      <vt:lpstr>Scenario Overview (Earthquake/Tsunami Impacts)</vt:lpstr>
      <vt:lpstr>CSZ Plan Scenario</vt:lpstr>
      <vt:lpstr>Earthquake Impacts</vt:lpstr>
      <vt:lpstr>Tsunami Impacts</vt:lpstr>
      <vt:lpstr>Key Facts Assumptions Shortfalls/Limiting Factors</vt:lpstr>
      <vt:lpstr>Key Facts </vt:lpstr>
      <vt:lpstr>Assumptions</vt:lpstr>
      <vt:lpstr>Shortfalls/Limiting Factors</vt:lpstr>
      <vt:lpstr>Shortfalls/Limiting Factors: Transportation </vt:lpstr>
      <vt:lpstr>Tribal Considerations</vt:lpstr>
      <vt:lpstr>Community Lifeline Planning Factors</vt:lpstr>
      <vt:lpstr>R10 Geographic Operations</vt:lpstr>
      <vt:lpstr>OR Coordination Structure</vt:lpstr>
      <vt:lpstr>R10 Geographic Reference Areas (GRAs)</vt:lpstr>
      <vt:lpstr>Coastal Impacts, by Lifeline</vt:lpstr>
      <vt:lpstr>Inland/I-5 Impacts, by Lifeline</vt:lpstr>
      <vt:lpstr>East of Cascades Impacts, by Lifeline</vt:lpstr>
      <vt:lpstr>Isolated Community Impacts, by Lifeline</vt:lpstr>
      <vt:lpstr>Mission Statement, Intent, and End State</vt:lpstr>
      <vt:lpstr>2021 CSZ CONOPs Overview</vt:lpstr>
      <vt:lpstr>2021 CONOPs</vt:lpstr>
      <vt:lpstr>2021 CONOPs – Phase 2a  </vt:lpstr>
      <vt:lpstr>2021 CONOPs – Phase 2b  </vt:lpstr>
      <vt:lpstr>Concept of Operations – Phase 1Steady State</vt:lpstr>
      <vt:lpstr>Concept of Operations – Phase 2a (OR)</vt:lpstr>
      <vt:lpstr>Concept of Operations – Phase 2b (OR)</vt:lpstr>
      <vt:lpstr>Concept of Operations – Phase 2c (OR)</vt:lpstr>
      <vt:lpstr>PowerPoint Presentation</vt:lpstr>
      <vt:lpstr>PowerPoint Presentation</vt:lpstr>
      <vt:lpstr>PowerPoint Presentation</vt:lpstr>
      <vt:lpstr>PowerPoint Presentation</vt:lpstr>
      <vt:lpstr>Oregon Planning Needs/Gaps</vt:lpstr>
      <vt:lpstr>Questions</vt:lpstr>
      <vt:lpstr>Further Information</vt:lpstr>
    </vt:vector>
  </TitlesOfParts>
  <Company>Transportation Security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slide - 42 pt Times New Roman, White</dc:title>
  <dc:creator>Joseph B. Adamoli</dc:creator>
  <cp:lastModifiedBy>MARTIN Bill * OMD</cp:lastModifiedBy>
  <cp:revision>125</cp:revision>
  <cp:lastPrinted>2013-09-23T22:09:42Z</cp:lastPrinted>
  <dcterms:created xsi:type="dcterms:W3CDTF">2003-10-28T16:04:33Z</dcterms:created>
  <dcterms:modified xsi:type="dcterms:W3CDTF">2022-03-10T18:15:53Z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ingExpirationDate">
    <vt:lpwstr/>
  </property>
  <property fmtid="{D5CDD505-2E9C-101B-9397-08002B2CF9AE}" pid="3" name="PublishingStartDate">
    <vt:lpwstr/>
  </property>
  <property fmtid="{D5CDD505-2E9C-101B-9397-08002B2CF9AE}" pid="4" name="_dlc_DocId">
    <vt:lpwstr>75S67WJEZWHK-1-1938</vt:lpwstr>
  </property>
  <property fmtid="{D5CDD505-2E9C-101B-9397-08002B2CF9AE}" pid="5" name="_dlc_DocIdItemGuid">
    <vt:lpwstr>d4b4f0b5-c8d4-4811-847d-608c02caaa66</vt:lpwstr>
  </property>
  <property fmtid="{D5CDD505-2E9C-101B-9397-08002B2CF9AE}" pid="6" name="_dlc_DocIdUrl">
    <vt:lpwstr>http://region10sharepoint.fema.net/r10/DO_PLANS/_layouts/DocIdRedir.aspx?ID=75S67WJEZWHK-1-1938, 75S67WJEZWHK-1-1938</vt:lpwstr>
  </property>
  <property fmtid="{D5CDD505-2E9C-101B-9397-08002B2CF9AE}" pid="7" name="ContentTypeId">
    <vt:lpwstr>0x0101008EBC3CA85C25EB43A7EEDA3F3DD24CC1</vt:lpwstr>
  </property>
</Properties>
</file>