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8" r:id="rId5"/>
    <p:sldId id="467" r:id="rId6"/>
    <p:sldId id="451" r:id="rId7"/>
    <p:sldId id="478" r:id="rId8"/>
    <p:sldId id="473" r:id="rId9"/>
    <p:sldId id="476" r:id="rId10"/>
    <p:sldId id="477" r:id="rId11"/>
    <p:sldId id="495" r:id="rId12"/>
    <p:sldId id="496" r:id="rId13"/>
    <p:sldId id="411" r:id="rId14"/>
    <p:sldId id="479" r:id="rId15"/>
    <p:sldId id="480" r:id="rId16"/>
    <p:sldId id="431" r:id="rId17"/>
    <p:sldId id="461" r:id="rId18"/>
    <p:sldId id="481" r:id="rId19"/>
    <p:sldId id="463" r:id="rId20"/>
    <p:sldId id="436" r:id="rId21"/>
    <p:sldId id="453" r:id="rId22"/>
    <p:sldId id="471" r:id="rId23"/>
    <p:sldId id="487" r:id="rId24"/>
    <p:sldId id="472" r:id="rId25"/>
    <p:sldId id="488" r:id="rId26"/>
    <p:sldId id="457" r:id="rId27"/>
    <p:sldId id="438" r:id="rId28"/>
    <p:sldId id="482" r:id="rId29"/>
    <p:sldId id="494" r:id="rId30"/>
    <p:sldId id="491" r:id="rId31"/>
    <p:sldId id="493" r:id="rId32"/>
    <p:sldId id="492" r:id="rId33"/>
    <p:sldId id="490"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2" clrIdx="1">
    <p:extLst>
      <p:ext uri="{19B8F6BF-5375-455C-9EA6-DF929625EA0E}">
        <p15:presenceInfo xmlns:p15="http://schemas.microsoft.com/office/powerpoint/2012/main" userId="S::susan.perry@suny.edu::ea21311d-03e0-498d-b20b-c0d2cb5e17f1" providerId="AD"/>
      </p:ext>
    </p:extLst>
  </p:cmAuthor>
  <p:cmAuthor id="3" name="Pritting, Shannon" initials="PS" lastIdx="2"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EBD62B-3009-4C1A-9F25-B31A3E02029E}" v="911" dt="2021-08-19T13:11:43.356"/>
    <p1510:client id="{00210E3B-01AC-473D-8A78-F0D2D9056132}" vWet="4" dt="2021-08-23T12:18:47.280"/>
    <p1510:client id="{830345C4-7443-439A-87BA-B9E28E7A96DD}" v="36" dt="2021-08-23T12:18:52.903"/>
    <p1510:client id="{7068D491-54E0-4688-BDE2-FCACC6D6F2FE}" v="141" dt="2021-08-17T18:18:04.841"/>
    <p1510:client id="{0A2F7A42-147A-06A9-5ECD-E1CB7721BDBD}" v="711" dt="2021-07-06T12:34:58.794"/>
    <p1510:client id="{086E3A30-6B7C-4B65-93BE-748BC3A1E93E}" v="3810" dt="2021-07-05T13:41:23.652"/>
    <p1510:client id="{87411DC0-D6E5-46D7-AAAB-4D01E179F700}" v="74" dt="2021-07-07T00:40:40.618"/>
    <p1510:client id="{3E4AC5BC-2E90-4414-98AF-ADD420CF26E4}" v="2035" dt="2021-08-18T23:15:45.732"/>
    <p1510:client id="{F7EA9B51-1E89-4173-9F56-B5CE019CB25C}" v="353" dt="2021-08-13T19:49:09.965"/>
    <p1510:client id="{09D1C5A9-416D-4245-8306-5F6EE0A23CC4}" v="10" dt="2021-08-19T18:08:36.379"/>
    <p1510:client id="{1789C4EF-C272-457B-9964-DCC5232661A7}" v="41" dt="2021-08-24T11:25:33.516"/>
    <p1510:client id="{34602B53-A915-45CA-8061-EF1348B62563}" v="2800" dt="2021-08-19T02:31:00.413"/>
    <p1510:client id="{18DB9AD2-0227-4DF1-BDA4-D0381BB23011}" v="81" dt="2021-08-19T12:58:54.838"/>
    <p1510:client id="{43F00518-9EB7-4FE4-B672-A61C18BE03AE}" v="205" dt="2021-08-19T10:56:31.441"/>
    <p1510:client id="{5515F144-A541-409F-99EB-FD5D022AEDBE}" v="28" dt="2021-08-18T13:06:41.980"/>
    <p1510:client id="{586E5C51-F156-4EC3-B90C-475AEB503CBF}" v="62" dt="2021-08-19T12:48:12.898"/>
    <p1510:client id="{AEBF10FF-299F-43D3-9B4E-EF22FB5DD462}" v="970" dt="2021-08-19T12:07:35.247"/>
    <p1510:client id="{688211A8-A3A8-4692-9540-93360EB14B3F}" v="948" dt="2021-07-07T13:22:51.445"/>
    <p1510:client id="{F74FBCCA-4904-4A96-B1CF-2B8CB45C0254}" v="203" dt="2021-07-05T13:00:00.796"/>
    <p1510:client id="{72CC04B1-2F43-4F19-BBC4-5852C6988465}" v="241" dt="2021-07-05T17:25:59.317"/>
    <p1510:client id="{8584BCF2-0603-472A-AD39-B5206E5384F2}" v="774" dt="2021-08-18T16:18:23.735"/>
    <p1510:client id="{A89ED021-B49B-496D-A4F1-44BD7D34F253}" v="6205" dt="2021-07-07T00:33:56.653"/>
    <p1510:client id="{A604A3B4-BFF6-4E51-890E-ED52819ED7DD}" v="2" dt="2021-08-19T18:00:25.485"/>
    <p1510:client id="{B4B544CF-F279-1861-503B-EC4C0C98DDD4}" v="1424" dt="2021-07-04T12:49:40.463"/>
    <p1510:client id="{B4E52609-2FD2-CA06-59D2-7B0ECE3DF0CD}" v="140" dt="2021-08-25T14:38:09.784"/>
    <p1510:client id="{BBA48021-C52D-4B1D-8A16-E9FF91289402}" v="765" dt="2021-07-05T13:59:49.149"/>
    <p1510:client id="{C0289F9C-48F6-4136-89A4-DFDE5D3EF1BC}" v="543" dt="2021-08-19T20:32:24.524"/>
    <p1510:client id="{CEA4EE14-6736-4E40-A76E-23BA3C50841F}" v="3713" dt="2021-08-25T13:23:11.112"/>
    <p1510:client id="{D42BF71B-4FEB-4978-9EAE-56ABE1ABAB35}" v="121" dt="2021-08-19T14:14:10.593"/>
    <p1510:client id="{E2EF373A-CAD9-4625-B448-641D4535217F}" v="16" dt="2021-07-07T15:26:30.266"/>
    <p1510:client id="{EC617C71-20A2-1D9D-F74E-5749B55FD827}" v="1034" dt="2021-08-19T13:29:13.493"/>
    <p1510:client id="{F3C25EF6-CB4D-4090-AE1C-4FD023BC7082}" v="79" dt="2021-08-19T18:30:35.309"/>
    <p1510:client id="{F9FB536E-550C-7BBA-83FB-8EC546F466F4}" v="132" dt="2021-07-07T17:37:05.5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vstiadi, Esta" userId="S::esta.tovstiadi@suny.edu::b592cbb2-ea38-4240-8a3a-6613487ae435" providerId="AD" clId="Web-{1789C4EF-C272-457B-9964-DCC5232661A7}"/>
    <pc:docChg chg="modSld">
      <pc:chgData name="Tovstiadi, Esta" userId="S::esta.tovstiadi@suny.edu::b592cbb2-ea38-4240-8a3a-6613487ae435" providerId="AD" clId="Web-{1789C4EF-C272-457B-9964-DCC5232661A7}" dt="2021-08-24T11:25:33.516" v="18" actId="20577"/>
      <pc:docMkLst>
        <pc:docMk/>
      </pc:docMkLst>
      <pc:sldChg chg="modSp">
        <pc:chgData name="Tovstiadi, Esta" userId="S::esta.tovstiadi@suny.edu::b592cbb2-ea38-4240-8a3a-6613487ae435" providerId="AD" clId="Web-{1789C4EF-C272-457B-9964-DCC5232661A7}" dt="2021-08-24T11:25:33.516" v="18" actId="20577"/>
        <pc:sldMkLst>
          <pc:docMk/>
          <pc:sldMk cId="899040848" sldId="463"/>
        </pc:sldMkLst>
        <pc:spChg chg="mod">
          <ac:chgData name="Tovstiadi, Esta" userId="S::esta.tovstiadi@suny.edu::b592cbb2-ea38-4240-8a3a-6613487ae435" providerId="AD" clId="Web-{1789C4EF-C272-457B-9964-DCC5232661A7}" dt="2021-08-24T11:25:33.516" v="18" actId="20577"/>
          <ac:spMkLst>
            <pc:docMk/>
            <pc:sldMk cId="899040848" sldId="463"/>
            <ac:spMk id="3" creationId="{7307718E-8D26-454B-804F-6AC1A4FD2369}"/>
          </ac:spMkLst>
        </pc:spChg>
      </pc:sldChg>
    </pc:docChg>
  </pc:docChgLst>
  <pc:docChgLst>
    <pc:chgData name="Jackson, Timothy" userId="S::timothy.jackson@suny.edu::9ce01cec-8b46-438e-9d10-af58cd21d299" providerId="AD" clId="Web-{09D1C5A9-416D-4245-8306-5F6EE0A23CC4}"/>
    <pc:docChg chg="modSld">
      <pc:chgData name="Jackson, Timothy" userId="S::timothy.jackson@suny.edu::9ce01cec-8b46-438e-9d10-af58cd21d299" providerId="AD" clId="Web-{09D1C5A9-416D-4245-8306-5F6EE0A23CC4}" dt="2021-08-19T18:08:36.363" v="4" actId="20577"/>
      <pc:docMkLst>
        <pc:docMk/>
      </pc:docMkLst>
      <pc:sldChg chg="modSp">
        <pc:chgData name="Jackson, Timothy" userId="S::timothy.jackson@suny.edu::9ce01cec-8b46-438e-9d10-af58cd21d299" providerId="AD" clId="Web-{09D1C5A9-416D-4245-8306-5F6EE0A23CC4}" dt="2021-08-19T18:08:36.363" v="4" actId="20577"/>
        <pc:sldMkLst>
          <pc:docMk/>
          <pc:sldMk cId="3185957400" sldId="490"/>
        </pc:sldMkLst>
        <pc:spChg chg="mod">
          <ac:chgData name="Jackson, Timothy" userId="S::timothy.jackson@suny.edu::9ce01cec-8b46-438e-9d10-af58cd21d299" providerId="AD" clId="Web-{09D1C5A9-416D-4245-8306-5F6EE0A23CC4}" dt="2021-08-19T18:08:36.363" v="4" actId="20577"/>
          <ac:spMkLst>
            <pc:docMk/>
            <pc:sldMk cId="3185957400" sldId="490"/>
            <ac:spMk id="3" creationId="{7307718E-8D26-454B-804F-6AC1A4FD2369}"/>
          </ac:spMkLst>
        </pc:spChg>
      </pc:sldChg>
    </pc:docChg>
  </pc:docChgLst>
  <pc:docChgLst>
    <pc:chgData name="Pritting, Shannon" userId="S::shannon.pritting@suny.edu::b6acce8b-3193-4a7b-b3b8-1dc43a9f8da4" providerId="AD" clId="Web-{086E3A30-6B7C-4B65-93BE-748BC3A1E93E}"/>
    <pc:docChg chg="addSld modSld sldOrd">
      <pc:chgData name="Pritting, Shannon" userId="S::shannon.pritting@suny.edu::b6acce8b-3193-4a7b-b3b8-1dc43a9f8da4" providerId="AD" clId="Web-{086E3A30-6B7C-4B65-93BE-748BC3A1E93E}" dt="2021-07-05T13:41:23.652" v="1880" actId="14100"/>
      <pc:docMkLst>
        <pc:docMk/>
      </pc:docMkLst>
      <pc:sldChg chg="addSp modSp">
        <pc:chgData name="Pritting, Shannon" userId="S::shannon.pritting@suny.edu::b6acce8b-3193-4a7b-b3b8-1dc43a9f8da4" providerId="AD" clId="Web-{086E3A30-6B7C-4B65-93BE-748BC3A1E93E}" dt="2021-07-05T13:24:24.348" v="745" actId="20577"/>
        <pc:sldMkLst>
          <pc:docMk/>
          <pc:sldMk cId="1035123673" sldId="440"/>
        </pc:sldMkLst>
        <pc:spChg chg="mod">
          <ac:chgData name="Pritting, Shannon" userId="S::shannon.pritting@suny.edu::b6acce8b-3193-4a7b-b3b8-1dc43a9f8da4" providerId="AD" clId="Web-{086E3A30-6B7C-4B65-93BE-748BC3A1E93E}" dt="2021-07-05T13:24:06.848" v="736" actId="20577"/>
          <ac:spMkLst>
            <pc:docMk/>
            <pc:sldMk cId="1035123673" sldId="440"/>
            <ac:spMk id="2" creationId="{951BD01F-DF2B-47F8-9FCF-DF60BE5A8D2C}"/>
          </ac:spMkLst>
        </pc:spChg>
        <pc:spChg chg="mod">
          <ac:chgData name="Pritting, Shannon" userId="S::shannon.pritting@suny.edu::b6acce8b-3193-4a7b-b3b8-1dc43a9f8da4" providerId="AD" clId="Web-{086E3A30-6B7C-4B65-93BE-748BC3A1E93E}" dt="2021-07-05T13:23:59.770" v="730" actId="20577"/>
          <ac:spMkLst>
            <pc:docMk/>
            <pc:sldMk cId="1035123673" sldId="440"/>
            <ac:spMk id="3" creationId="{7307718E-8D26-454B-804F-6AC1A4FD2369}"/>
          </ac:spMkLst>
        </pc:spChg>
        <pc:spChg chg="add mod">
          <ac:chgData name="Pritting, Shannon" userId="S::shannon.pritting@suny.edu::b6acce8b-3193-4a7b-b3b8-1dc43a9f8da4" providerId="AD" clId="Web-{086E3A30-6B7C-4B65-93BE-748BC3A1E93E}" dt="2021-07-05T13:24:24.348" v="745" actId="20577"/>
          <ac:spMkLst>
            <pc:docMk/>
            <pc:sldMk cId="1035123673" sldId="440"/>
            <ac:spMk id="4" creationId="{17EA5862-33BB-44F4-AD02-B921647E7BEE}"/>
          </ac:spMkLst>
        </pc:spChg>
      </pc:sldChg>
      <pc:sldChg chg="modSp ord">
        <pc:chgData name="Pritting, Shannon" userId="S::shannon.pritting@suny.edu::b6acce8b-3193-4a7b-b3b8-1dc43a9f8da4" providerId="AD" clId="Web-{086E3A30-6B7C-4B65-93BE-748BC3A1E93E}" dt="2021-07-05T13:38:42.727" v="1633" actId="20577"/>
        <pc:sldMkLst>
          <pc:docMk/>
          <pc:sldMk cId="936993092" sldId="451"/>
        </pc:sldMkLst>
        <pc:spChg chg="mod">
          <ac:chgData name="Pritting, Shannon" userId="S::shannon.pritting@suny.edu::b6acce8b-3193-4a7b-b3b8-1dc43a9f8da4" providerId="AD" clId="Web-{086E3A30-6B7C-4B65-93BE-748BC3A1E93E}" dt="2021-07-05T13:38:42.727" v="1633" actId="20577"/>
          <ac:spMkLst>
            <pc:docMk/>
            <pc:sldMk cId="936993092" sldId="451"/>
            <ac:spMk id="3" creationId="{7307718E-8D26-454B-804F-6AC1A4FD2369}"/>
          </ac:spMkLst>
        </pc:spChg>
        <pc:picChg chg="mod">
          <ac:chgData name="Pritting, Shannon" userId="S::shannon.pritting@suny.edu::b6acce8b-3193-4a7b-b3b8-1dc43a9f8da4" providerId="AD" clId="Web-{086E3A30-6B7C-4B65-93BE-748BC3A1E93E}" dt="2021-07-05T13:04:05.478" v="279" actId="1076"/>
          <ac:picMkLst>
            <pc:docMk/>
            <pc:sldMk cId="936993092" sldId="451"/>
            <ac:picMk id="2052" creationId="{4AF7F42B-5E04-4044-8CB0-19DE9B6810B8}"/>
          </ac:picMkLst>
        </pc:picChg>
      </pc:sldChg>
      <pc:sldChg chg="modSp">
        <pc:chgData name="Pritting, Shannon" userId="S::shannon.pritting@suny.edu::b6acce8b-3193-4a7b-b3b8-1dc43a9f8da4" providerId="AD" clId="Web-{086E3A30-6B7C-4B65-93BE-748BC3A1E93E}" dt="2021-07-05T13:35:43.582" v="1468" actId="20577"/>
        <pc:sldMkLst>
          <pc:docMk/>
          <pc:sldMk cId="284077549" sldId="467"/>
        </pc:sldMkLst>
        <pc:spChg chg="mod">
          <ac:chgData name="Pritting, Shannon" userId="S::shannon.pritting@suny.edu::b6acce8b-3193-4a7b-b3b8-1dc43a9f8da4" providerId="AD" clId="Web-{086E3A30-6B7C-4B65-93BE-748BC3A1E93E}" dt="2021-07-05T13:35:43.582" v="1468" actId="20577"/>
          <ac:spMkLst>
            <pc:docMk/>
            <pc:sldMk cId="284077549" sldId="467"/>
            <ac:spMk id="2" creationId="{951BD01F-DF2B-47F8-9FCF-DF60BE5A8D2C}"/>
          </ac:spMkLst>
        </pc:spChg>
        <pc:spChg chg="mod">
          <ac:chgData name="Pritting, Shannon" userId="S::shannon.pritting@suny.edu::b6acce8b-3193-4a7b-b3b8-1dc43a9f8da4" providerId="AD" clId="Web-{086E3A30-6B7C-4B65-93BE-748BC3A1E93E}" dt="2021-07-05T13:35:41.238" v="1466" actId="20577"/>
          <ac:spMkLst>
            <pc:docMk/>
            <pc:sldMk cId="284077549" sldId="467"/>
            <ac:spMk id="3" creationId="{7307718E-8D26-454B-804F-6AC1A4FD2369}"/>
          </ac:spMkLst>
        </pc:spChg>
      </pc:sldChg>
      <pc:sldChg chg="modSp">
        <pc:chgData name="Pritting, Shannon" userId="S::shannon.pritting@suny.edu::b6acce8b-3193-4a7b-b3b8-1dc43a9f8da4" providerId="AD" clId="Web-{086E3A30-6B7C-4B65-93BE-748BC3A1E93E}" dt="2021-07-05T13:04:00.665" v="278" actId="20577"/>
        <pc:sldMkLst>
          <pc:docMk/>
          <pc:sldMk cId="73769259" sldId="468"/>
        </pc:sldMkLst>
        <pc:spChg chg="mod">
          <ac:chgData name="Pritting, Shannon" userId="S::shannon.pritting@suny.edu::b6acce8b-3193-4a7b-b3b8-1dc43a9f8da4" providerId="AD" clId="Web-{086E3A30-6B7C-4B65-93BE-748BC3A1E93E}" dt="2021-07-05T13:04:00.665" v="278" actId="20577"/>
          <ac:spMkLst>
            <pc:docMk/>
            <pc:sldMk cId="73769259" sldId="468"/>
            <ac:spMk id="3" creationId="{7307718E-8D26-454B-804F-6AC1A4FD2369}"/>
          </ac:spMkLst>
        </pc:spChg>
      </pc:sldChg>
      <pc:sldChg chg="delSp modSp new">
        <pc:chgData name="Pritting, Shannon" userId="S::shannon.pritting@suny.edu::b6acce8b-3193-4a7b-b3b8-1dc43a9f8da4" providerId="AD" clId="Web-{086E3A30-6B7C-4B65-93BE-748BC3A1E93E}" dt="2021-07-05T13:37:13.756" v="1571" actId="20577"/>
        <pc:sldMkLst>
          <pc:docMk/>
          <pc:sldMk cId="2648298008" sldId="473"/>
        </pc:sldMkLst>
        <pc:spChg chg="mod">
          <ac:chgData name="Pritting, Shannon" userId="S::shannon.pritting@suny.edu::b6acce8b-3193-4a7b-b3b8-1dc43a9f8da4" providerId="AD" clId="Web-{086E3A30-6B7C-4B65-93BE-748BC3A1E93E}" dt="2021-07-05T13:04:53.135" v="287" actId="20577"/>
          <ac:spMkLst>
            <pc:docMk/>
            <pc:sldMk cId="2648298008" sldId="473"/>
            <ac:spMk id="2" creationId="{3EBF1061-8822-41E8-A3C3-0765565E0799}"/>
          </ac:spMkLst>
        </pc:spChg>
        <pc:spChg chg="mod">
          <ac:chgData name="Pritting, Shannon" userId="S::shannon.pritting@suny.edu::b6acce8b-3193-4a7b-b3b8-1dc43a9f8da4" providerId="AD" clId="Web-{086E3A30-6B7C-4B65-93BE-748BC3A1E93E}" dt="2021-07-05T13:37:13.756" v="1571" actId="20577"/>
          <ac:spMkLst>
            <pc:docMk/>
            <pc:sldMk cId="2648298008" sldId="473"/>
            <ac:spMk id="3" creationId="{4EB4B319-D190-458A-9C63-F0999D96E687}"/>
          </ac:spMkLst>
        </pc:spChg>
        <pc:spChg chg="del">
          <ac:chgData name="Pritting, Shannon" userId="S::shannon.pritting@suny.edu::b6acce8b-3193-4a7b-b3b8-1dc43a9f8da4" providerId="AD" clId="Web-{086E3A30-6B7C-4B65-93BE-748BC3A1E93E}" dt="2021-07-05T13:04:43.479" v="282"/>
          <ac:spMkLst>
            <pc:docMk/>
            <pc:sldMk cId="2648298008" sldId="473"/>
            <ac:spMk id="4" creationId="{1B2A63D8-8858-4E12-A6E1-0F015BD8A774}"/>
          </ac:spMkLst>
        </pc:spChg>
      </pc:sldChg>
      <pc:sldChg chg="modSp add replId">
        <pc:chgData name="Pritting, Shannon" userId="S::shannon.pritting@suny.edu::b6acce8b-3193-4a7b-b3b8-1dc43a9f8da4" providerId="AD" clId="Web-{086E3A30-6B7C-4B65-93BE-748BC3A1E93E}" dt="2021-07-05T13:20:22.156" v="629" actId="20577"/>
        <pc:sldMkLst>
          <pc:docMk/>
          <pc:sldMk cId="3222023689" sldId="474"/>
        </pc:sldMkLst>
        <pc:spChg chg="mod">
          <ac:chgData name="Pritting, Shannon" userId="S::shannon.pritting@suny.edu::b6acce8b-3193-4a7b-b3b8-1dc43a9f8da4" providerId="AD" clId="Web-{086E3A30-6B7C-4B65-93BE-748BC3A1E93E}" dt="2021-07-05T13:20:22.156" v="629" actId="20577"/>
          <ac:spMkLst>
            <pc:docMk/>
            <pc:sldMk cId="3222023689" sldId="474"/>
            <ac:spMk id="2" creationId="{3EBF1061-8822-41E8-A3C3-0765565E0799}"/>
          </ac:spMkLst>
        </pc:spChg>
        <pc:spChg chg="mod">
          <ac:chgData name="Pritting, Shannon" userId="S::shannon.pritting@suny.edu::b6acce8b-3193-4a7b-b3b8-1dc43a9f8da4" providerId="AD" clId="Web-{086E3A30-6B7C-4B65-93BE-748BC3A1E93E}" dt="2021-07-05T13:20:08.530" v="623" actId="20577"/>
          <ac:spMkLst>
            <pc:docMk/>
            <pc:sldMk cId="3222023689" sldId="474"/>
            <ac:spMk id="3" creationId="{4EB4B319-D190-458A-9C63-F0999D96E687}"/>
          </ac:spMkLst>
        </pc:spChg>
      </pc:sldChg>
      <pc:sldChg chg="modSp add replId">
        <pc:chgData name="Pritting, Shannon" userId="S::shannon.pritting@suny.edu::b6acce8b-3193-4a7b-b3b8-1dc43a9f8da4" providerId="AD" clId="Web-{086E3A30-6B7C-4B65-93BE-748BC3A1E93E}" dt="2021-07-05T13:23:20.034" v="729" actId="20577"/>
        <pc:sldMkLst>
          <pc:docMk/>
          <pc:sldMk cId="1065460338" sldId="475"/>
        </pc:sldMkLst>
        <pc:spChg chg="mod">
          <ac:chgData name="Pritting, Shannon" userId="S::shannon.pritting@suny.edu::b6acce8b-3193-4a7b-b3b8-1dc43a9f8da4" providerId="AD" clId="Web-{086E3A30-6B7C-4B65-93BE-748BC3A1E93E}" dt="2021-07-05T13:20:39.156" v="637" actId="20577"/>
          <ac:spMkLst>
            <pc:docMk/>
            <pc:sldMk cId="1065460338" sldId="475"/>
            <ac:spMk id="2" creationId="{3EBF1061-8822-41E8-A3C3-0765565E0799}"/>
          </ac:spMkLst>
        </pc:spChg>
        <pc:spChg chg="mod">
          <ac:chgData name="Pritting, Shannon" userId="S::shannon.pritting@suny.edu::b6acce8b-3193-4a7b-b3b8-1dc43a9f8da4" providerId="AD" clId="Web-{086E3A30-6B7C-4B65-93BE-748BC3A1E93E}" dt="2021-07-05T13:23:20.034" v="729" actId="20577"/>
          <ac:spMkLst>
            <pc:docMk/>
            <pc:sldMk cId="1065460338" sldId="475"/>
            <ac:spMk id="3" creationId="{4EB4B319-D190-458A-9C63-F0999D96E687}"/>
          </ac:spMkLst>
        </pc:spChg>
      </pc:sldChg>
      <pc:sldChg chg="modSp add replId">
        <pc:chgData name="Pritting, Shannon" userId="S::shannon.pritting@suny.edu::b6acce8b-3193-4a7b-b3b8-1dc43a9f8da4" providerId="AD" clId="Web-{086E3A30-6B7C-4B65-93BE-748BC3A1E93E}" dt="2021-07-05T13:39:00.305" v="1635" actId="20577"/>
        <pc:sldMkLst>
          <pc:docMk/>
          <pc:sldMk cId="2934579688" sldId="476"/>
        </pc:sldMkLst>
        <pc:spChg chg="mod">
          <ac:chgData name="Pritting, Shannon" userId="S::shannon.pritting@suny.edu::b6acce8b-3193-4a7b-b3b8-1dc43a9f8da4" providerId="AD" clId="Web-{086E3A30-6B7C-4B65-93BE-748BC3A1E93E}" dt="2021-07-05T13:24:44.036" v="756" actId="20577"/>
          <ac:spMkLst>
            <pc:docMk/>
            <pc:sldMk cId="2934579688" sldId="476"/>
            <ac:spMk id="2" creationId="{3EBF1061-8822-41E8-A3C3-0765565E0799}"/>
          </ac:spMkLst>
        </pc:spChg>
        <pc:spChg chg="mod">
          <ac:chgData name="Pritting, Shannon" userId="S::shannon.pritting@suny.edu::b6acce8b-3193-4a7b-b3b8-1dc43a9f8da4" providerId="AD" clId="Web-{086E3A30-6B7C-4B65-93BE-748BC3A1E93E}" dt="2021-07-05T13:39:00.305" v="1635" actId="20577"/>
          <ac:spMkLst>
            <pc:docMk/>
            <pc:sldMk cId="2934579688" sldId="476"/>
            <ac:spMk id="3" creationId="{4EB4B319-D190-458A-9C63-F0999D96E687}"/>
          </ac:spMkLst>
        </pc:spChg>
      </pc:sldChg>
      <pc:sldChg chg="addSp modSp add replId">
        <pc:chgData name="Pritting, Shannon" userId="S::shannon.pritting@suny.edu::b6acce8b-3193-4a7b-b3b8-1dc43a9f8da4" providerId="AD" clId="Web-{086E3A30-6B7C-4B65-93BE-748BC3A1E93E}" dt="2021-07-05T13:41:23.652" v="1880" actId="14100"/>
        <pc:sldMkLst>
          <pc:docMk/>
          <pc:sldMk cId="3758666291" sldId="477"/>
        </pc:sldMkLst>
        <pc:spChg chg="mod">
          <ac:chgData name="Pritting, Shannon" userId="S::shannon.pritting@suny.edu::b6acce8b-3193-4a7b-b3b8-1dc43a9f8da4" providerId="AD" clId="Web-{086E3A30-6B7C-4B65-93BE-748BC3A1E93E}" dt="2021-07-05T13:39:25.337" v="1682" actId="20577"/>
          <ac:spMkLst>
            <pc:docMk/>
            <pc:sldMk cId="3758666291" sldId="477"/>
            <ac:spMk id="2" creationId="{3EBF1061-8822-41E8-A3C3-0765565E0799}"/>
          </ac:spMkLst>
        </pc:spChg>
        <pc:spChg chg="mod">
          <ac:chgData name="Pritting, Shannon" userId="S::shannon.pritting@suny.edu::b6acce8b-3193-4a7b-b3b8-1dc43a9f8da4" providerId="AD" clId="Web-{086E3A30-6B7C-4B65-93BE-748BC3A1E93E}" dt="2021-07-05T13:37:33.647" v="1576" actId="20577"/>
          <ac:spMkLst>
            <pc:docMk/>
            <pc:sldMk cId="3758666291" sldId="477"/>
            <ac:spMk id="3" creationId="{4EB4B319-D190-458A-9C63-F0999D96E687}"/>
          </ac:spMkLst>
        </pc:spChg>
        <pc:spChg chg="add mod">
          <ac:chgData name="Pritting, Shannon" userId="S::shannon.pritting@suny.edu::b6acce8b-3193-4a7b-b3b8-1dc43a9f8da4" providerId="AD" clId="Web-{086E3A30-6B7C-4B65-93BE-748BC3A1E93E}" dt="2021-07-05T13:41:23.652" v="1880" actId="14100"/>
          <ac:spMkLst>
            <pc:docMk/>
            <pc:sldMk cId="3758666291" sldId="477"/>
            <ac:spMk id="4" creationId="{82511B74-BFED-42CE-A927-BFCF76CCB5EB}"/>
          </ac:spMkLst>
        </pc:spChg>
      </pc:sldChg>
      <pc:sldChg chg="add replId">
        <pc:chgData name="Pritting, Shannon" userId="S::shannon.pritting@suny.edu::b6acce8b-3193-4a7b-b3b8-1dc43a9f8da4" providerId="AD" clId="Web-{086E3A30-6B7C-4B65-93BE-748BC3A1E93E}" dt="2021-07-05T13:29:05.448" v="857"/>
        <pc:sldMkLst>
          <pc:docMk/>
          <pc:sldMk cId="2618450388" sldId="478"/>
        </pc:sldMkLst>
      </pc:sldChg>
    </pc:docChg>
  </pc:docChgLst>
  <pc:docChgLst>
    <pc:chgData name="McGee, Margaret" userId="S::margaret.mcgee@suny.edu::07377fe7-8f05-4c22-a697-5f820ef7115e" providerId="AD" clId="Web-{3E4AC5BC-2E90-4414-98AF-ADD420CF26E4}"/>
    <pc:docChg chg="addSld modSld sldOrd">
      <pc:chgData name="McGee, Margaret" userId="S::margaret.mcgee@suny.edu::07377fe7-8f05-4c22-a697-5f820ef7115e" providerId="AD" clId="Web-{3E4AC5BC-2E90-4414-98AF-ADD420CF26E4}" dt="2021-08-18T23:15:45.732" v="1044" actId="14100"/>
      <pc:docMkLst>
        <pc:docMk/>
      </pc:docMkLst>
      <pc:sldChg chg="addSp modSp">
        <pc:chgData name="McGee, Margaret" userId="S::margaret.mcgee@suny.edu::07377fe7-8f05-4c22-a697-5f820ef7115e" providerId="AD" clId="Web-{3E4AC5BC-2E90-4414-98AF-ADD420CF26E4}" dt="2021-08-18T23:15:45.732" v="1044" actId="14100"/>
        <pc:sldMkLst>
          <pc:docMk/>
          <pc:sldMk cId="3484650674" sldId="453"/>
        </pc:sldMkLst>
        <pc:spChg chg="mod">
          <ac:chgData name="McGee, Margaret" userId="S::margaret.mcgee@suny.edu::07377fe7-8f05-4c22-a697-5f820ef7115e" providerId="AD" clId="Web-{3E4AC5BC-2E90-4414-98AF-ADD420CF26E4}" dt="2021-08-18T23:15:45.732" v="1044" actId="14100"/>
          <ac:spMkLst>
            <pc:docMk/>
            <pc:sldMk cId="3484650674" sldId="453"/>
            <ac:spMk id="3" creationId="{7307718E-8D26-454B-804F-6AC1A4FD2369}"/>
          </ac:spMkLst>
        </pc:spChg>
        <pc:picChg chg="add mod">
          <ac:chgData name="McGee, Margaret" userId="S::margaret.mcgee@suny.edu::07377fe7-8f05-4c22-a697-5f820ef7115e" providerId="AD" clId="Web-{3E4AC5BC-2E90-4414-98AF-ADD420CF26E4}" dt="2021-08-18T22:09:13.193" v="34" actId="1076"/>
          <ac:picMkLst>
            <pc:docMk/>
            <pc:sldMk cId="3484650674" sldId="453"/>
            <ac:picMk id="4" creationId="{9E456C60-A38F-4D3F-8697-94558CCB4710}"/>
          </ac:picMkLst>
        </pc:picChg>
      </pc:sldChg>
      <pc:sldChg chg="addSp modSp">
        <pc:chgData name="McGee, Margaret" userId="S::margaret.mcgee@suny.edu::07377fe7-8f05-4c22-a697-5f820ef7115e" providerId="AD" clId="Web-{3E4AC5BC-2E90-4414-98AF-ADD420CF26E4}" dt="2021-08-18T23:02:24.416" v="812" actId="1076"/>
        <pc:sldMkLst>
          <pc:docMk/>
          <pc:sldMk cId="555511272" sldId="457"/>
        </pc:sldMkLst>
        <pc:spChg chg="mod">
          <ac:chgData name="McGee, Margaret" userId="S::margaret.mcgee@suny.edu::07377fe7-8f05-4c22-a697-5f820ef7115e" providerId="AD" clId="Web-{3E4AC5BC-2E90-4414-98AF-ADD420CF26E4}" dt="2021-08-18T22:23:55.783" v="184" actId="20577"/>
          <ac:spMkLst>
            <pc:docMk/>
            <pc:sldMk cId="555511272" sldId="457"/>
            <ac:spMk id="2" creationId="{951BD01F-DF2B-47F8-9FCF-DF60BE5A8D2C}"/>
          </ac:spMkLst>
        </pc:spChg>
        <pc:spChg chg="mod">
          <ac:chgData name="McGee, Margaret" userId="S::margaret.mcgee@suny.edu::07377fe7-8f05-4c22-a697-5f820ef7115e" providerId="AD" clId="Web-{3E4AC5BC-2E90-4414-98AF-ADD420CF26E4}" dt="2021-08-18T23:02:21.135" v="811" actId="14100"/>
          <ac:spMkLst>
            <pc:docMk/>
            <pc:sldMk cId="555511272" sldId="457"/>
            <ac:spMk id="3" creationId="{7307718E-8D26-454B-804F-6AC1A4FD2369}"/>
          </ac:spMkLst>
        </pc:spChg>
        <pc:picChg chg="add mod">
          <ac:chgData name="McGee, Margaret" userId="S::margaret.mcgee@suny.edu::07377fe7-8f05-4c22-a697-5f820ef7115e" providerId="AD" clId="Web-{3E4AC5BC-2E90-4414-98AF-ADD420CF26E4}" dt="2021-08-18T23:02:24.416" v="812" actId="1076"/>
          <ac:picMkLst>
            <pc:docMk/>
            <pc:sldMk cId="555511272" sldId="457"/>
            <ac:picMk id="4" creationId="{31C777B2-79D7-4F3B-BE7E-C6ED34F0B4F5}"/>
          </ac:picMkLst>
        </pc:picChg>
      </pc:sldChg>
      <pc:sldChg chg="addSp modSp ord">
        <pc:chgData name="McGee, Margaret" userId="S::margaret.mcgee@suny.edu::07377fe7-8f05-4c22-a697-5f820ef7115e" providerId="AD" clId="Web-{3E4AC5BC-2E90-4414-98AF-ADD420CF26E4}" dt="2021-08-18T23:08:25.878" v="842" actId="1076"/>
        <pc:sldMkLst>
          <pc:docMk/>
          <pc:sldMk cId="1078004765" sldId="471"/>
        </pc:sldMkLst>
        <pc:spChg chg="mod">
          <ac:chgData name="McGee, Margaret" userId="S::margaret.mcgee@suny.edu::07377fe7-8f05-4c22-a697-5f820ef7115e" providerId="AD" clId="Web-{3E4AC5BC-2E90-4414-98AF-ADD420CF26E4}" dt="2021-08-18T23:06:23.687" v="831" actId="20577"/>
          <ac:spMkLst>
            <pc:docMk/>
            <pc:sldMk cId="1078004765" sldId="471"/>
            <ac:spMk id="3" creationId="{7307718E-8D26-454B-804F-6AC1A4FD2369}"/>
          </ac:spMkLst>
        </pc:spChg>
        <pc:picChg chg="add mod">
          <ac:chgData name="McGee, Margaret" userId="S::margaret.mcgee@suny.edu::07377fe7-8f05-4c22-a697-5f820ef7115e" providerId="AD" clId="Web-{3E4AC5BC-2E90-4414-98AF-ADD420CF26E4}" dt="2021-08-18T23:07:44.361" v="837" actId="1076"/>
          <ac:picMkLst>
            <pc:docMk/>
            <pc:sldMk cId="1078004765" sldId="471"/>
            <ac:picMk id="4" creationId="{58B6AF28-F0AB-4CDD-9718-1B9627A8651A}"/>
          </ac:picMkLst>
        </pc:picChg>
        <pc:picChg chg="add mod">
          <ac:chgData name="McGee, Margaret" userId="S::margaret.mcgee@suny.edu::07377fe7-8f05-4c22-a697-5f820ef7115e" providerId="AD" clId="Web-{3E4AC5BC-2E90-4414-98AF-ADD420CF26E4}" dt="2021-08-18T23:08:25.878" v="842" actId="1076"/>
          <ac:picMkLst>
            <pc:docMk/>
            <pc:sldMk cId="1078004765" sldId="471"/>
            <ac:picMk id="5" creationId="{81F79E81-A029-492E-B1C6-66DE247E338B}"/>
          </ac:picMkLst>
        </pc:picChg>
      </pc:sldChg>
      <pc:sldChg chg="addSp delSp modSp">
        <pc:chgData name="McGee, Margaret" userId="S::margaret.mcgee@suny.edu::07377fe7-8f05-4c22-a697-5f820ef7115e" providerId="AD" clId="Web-{3E4AC5BC-2E90-4414-98AF-ADD420CF26E4}" dt="2021-08-18T23:15:32.075" v="1043" actId="20577"/>
        <pc:sldMkLst>
          <pc:docMk/>
          <pc:sldMk cId="3725429321" sldId="472"/>
        </pc:sldMkLst>
        <pc:spChg chg="mod">
          <ac:chgData name="McGee, Margaret" userId="S::margaret.mcgee@suny.edu::07377fe7-8f05-4c22-a697-5f820ef7115e" providerId="AD" clId="Web-{3E4AC5BC-2E90-4414-98AF-ADD420CF26E4}" dt="2021-08-18T23:09:38.598" v="864" actId="20577"/>
          <ac:spMkLst>
            <pc:docMk/>
            <pc:sldMk cId="3725429321" sldId="472"/>
            <ac:spMk id="2" creationId="{951BD01F-DF2B-47F8-9FCF-DF60BE5A8D2C}"/>
          </ac:spMkLst>
        </pc:spChg>
        <pc:spChg chg="mod">
          <ac:chgData name="McGee, Margaret" userId="S::margaret.mcgee@suny.edu::07377fe7-8f05-4c22-a697-5f820ef7115e" providerId="AD" clId="Web-{3E4AC5BC-2E90-4414-98AF-ADD420CF26E4}" dt="2021-08-18T23:15:32.075" v="1043" actId="20577"/>
          <ac:spMkLst>
            <pc:docMk/>
            <pc:sldMk cId="3725429321" sldId="472"/>
            <ac:spMk id="3" creationId="{7307718E-8D26-454B-804F-6AC1A4FD2369}"/>
          </ac:spMkLst>
        </pc:spChg>
        <pc:picChg chg="add del mod">
          <ac:chgData name="McGee, Margaret" userId="S::margaret.mcgee@suny.edu::07377fe7-8f05-4c22-a697-5f820ef7115e" providerId="AD" clId="Web-{3E4AC5BC-2E90-4414-98AF-ADD420CF26E4}" dt="2021-08-18T23:09:21.488" v="861"/>
          <ac:picMkLst>
            <pc:docMk/>
            <pc:sldMk cId="3725429321" sldId="472"/>
            <ac:picMk id="4" creationId="{BF6FFD05-5974-46C8-ADDD-925E3B6371CC}"/>
          </ac:picMkLst>
        </pc:picChg>
        <pc:picChg chg="add del mod">
          <ac:chgData name="McGee, Margaret" userId="S::margaret.mcgee@suny.edu::07377fe7-8f05-4c22-a697-5f820ef7115e" providerId="AD" clId="Web-{3E4AC5BC-2E90-4414-98AF-ADD420CF26E4}" dt="2021-08-18T23:10:55.459" v="909"/>
          <ac:picMkLst>
            <pc:docMk/>
            <pc:sldMk cId="3725429321" sldId="472"/>
            <ac:picMk id="5" creationId="{6D8E8CDB-92CF-4697-96DB-5BF8A6CCED69}"/>
          </ac:picMkLst>
        </pc:picChg>
        <pc:picChg chg="add mod">
          <ac:chgData name="McGee, Margaret" userId="S::margaret.mcgee@suny.edu::07377fe7-8f05-4c22-a697-5f820ef7115e" providerId="AD" clId="Web-{3E4AC5BC-2E90-4414-98AF-ADD420CF26E4}" dt="2021-08-18T23:12:06.367" v="915" actId="1076"/>
          <ac:picMkLst>
            <pc:docMk/>
            <pc:sldMk cId="3725429321" sldId="472"/>
            <ac:picMk id="6" creationId="{84727B48-22FE-411C-82B1-99C44EEB5C63}"/>
          </ac:picMkLst>
        </pc:picChg>
      </pc:sldChg>
      <pc:sldChg chg="modSp add ord replId">
        <pc:chgData name="McGee, Margaret" userId="S::margaret.mcgee@suny.edu::07377fe7-8f05-4c22-a697-5f820ef7115e" providerId="AD" clId="Web-{3E4AC5BC-2E90-4414-98AF-ADD420CF26E4}" dt="2021-08-18T23:02:58.980" v="816" actId="20577"/>
        <pc:sldMkLst>
          <pc:docMk/>
          <pc:sldMk cId="3256846734" sldId="487"/>
        </pc:sldMkLst>
        <pc:spChg chg="mod">
          <ac:chgData name="McGee, Margaret" userId="S::margaret.mcgee@suny.edu::07377fe7-8f05-4c22-a697-5f820ef7115e" providerId="AD" clId="Web-{3E4AC5BC-2E90-4414-98AF-ADD420CF26E4}" dt="2021-08-18T22:47:31.411" v="380" actId="20577"/>
          <ac:spMkLst>
            <pc:docMk/>
            <pc:sldMk cId="3256846734" sldId="487"/>
            <ac:spMk id="2" creationId="{951BD01F-DF2B-47F8-9FCF-DF60BE5A8D2C}"/>
          </ac:spMkLst>
        </pc:spChg>
        <pc:spChg chg="mod">
          <ac:chgData name="McGee, Margaret" userId="S::margaret.mcgee@suny.edu::07377fe7-8f05-4c22-a697-5f820ef7115e" providerId="AD" clId="Web-{3E4AC5BC-2E90-4414-98AF-ADD420CF26E4}" dt="2021-08-18T23:02:58.980" v="816" actId="20577"/>
          <ac:spMkLst>
            <pc:docMk/>
            <pc:sldMk cId="3256846734" sldId="487"/>
            <ac:spMk id="3" creationId="{7307718E-8D26-454B-804F-6AC1A4FD2369}"/>
          </ac:spMkLst>
        </pc:spChg>
      </pc:sldChg>
      <pc:sldChg chg="modSp add replId">
        <pc:chgData name="McGee, Margaret" userId="S::margaret.mcgee@suny.edu::07377fe7-8f05-4c22-a697-5f820ef7115e" providerId="AD" clId="Web-{3E4AC5BC-2E90-4414-98AF-ADD420CF26E4}" dt="2021-08-18T23:12:31.430" v="927" actId="20577"/>
        <pc:sldMkLst>
          <pc:docMk/>
          <pc:sldMk cId="1580640008" sldId="488"/>
        </pc:sldMkLst>
        <pc:spChg chg="mod">
          <ac:chgData name="McGee, Margaret" userId="S::margaret.mcgee@suny.edu::07377fe7-8f05-4c22-a697-5f820ef7115e" providerId="AD" clId="Web-{3E4AC5BC-2E90-4414-98AF-ADD420CF26E4}" dt="2021-08-18T23:12:31.430" v="927" actId="20577"/>
          <ac:spMkLst>
            <pc:docMk/>
            <pc:sldMk cId="1580640008" sldId="488"/>
            <ac:spMk id="3" creationId="{7307718E-8D26-454B-804F-6AC1A4FD2369}"/>
          </ac:spMkLst>
        </pc:spChg>
      </pc:sldChg>
    </pc:docChg>
  </pc:docChgLst>
  <pc:docChgLst>
    <pc:chgData name="Tovstiadi, Esta" userId="S::esta.tovstiadi@suny.edu::b592cbb2-ea38-4240-8a3a-6613487ae435" providerId="AD" clId="Web-{EC617C71-20A2-1D9D-F74E-5749B55FD827}"/>
    <pc:docChg chg="modSld">
      <pc:chgData name="Tovstiadi, Esta" userId="S::esta.tovstiadi@suny.edu::b592cbb2-ea38-4240-8a3a-6613487ae435" providerId="AD" clId="Web-{EC617C71-20A2-1D9D-F74E-5749B55FD827}" dt="2021-08-19T13:29:13.493" v="514" actId="20577"/>
      <pc:docMkLst>
        <pc:docMk/>
      </pc:docMkLst>
      <pc:sldChg chg="modSp">
        <pc:chgData name="Tovstiadi, Esta" userId="S::esta.tovstiadi@suny.edu::b592cbb2-ea38-4240-8a3a-6613487ae435" providerId="AD" clId="Web-{EC617C71-20A2-1D9D-F74E-5749B55FD827}" dt="2021-08-19T13:23:38.282" v="122" actId="20577"/>
        <pc:sldMkLst>
          <pc:docMk/>
          <pc:sldMk cId="2262626969" sldId="461"/>
        </pc:sldMkLst>
        <pc:spChg chg="mod">
          <ac:chgData name="Tovstiadi, Esta" userId="S::esta.tovstiadi@suny.edu::b592cbb2-ea38-4240-8a3a-6613487ae435" providerId="AD" clId="Web-{EC617C71-20A2-1D9D-F74E-5749B55FD827}" dt="2021-08-19T13:23:38.282" v="122" actId="20577"/>
          <ac:spMkLst>
            <pc:docMk/>
            <pc:sldMk cId="2262626969" sldId="461"/>
            <ac:spMk id="3" creationId="{7307718E-8D26-454B-804F-6AC1A4FD2369}"/>
          </ac:spMkLst>
        </pc:spChg>
      </pc:sldChg>
      <pc:sldChg chg="modSp">
        <pc:chgData name="Tovstiadi, Esta" userId="S::esta.tovstiadi@suny.edu::b592cbb2-ea38-4240-8a3a-6613487ae435" providerId="AD" clId="Web-{EC617C71-20A2-1D9D-F74E-5749B55FD827}" dt="2021-08-19T13:29:13.493" v="514" actId="20577"/>
        <pc:sldMkLst>
          <pc:docMk/>
          <pc:sldMk cId="899040848" sldId="463"/>
        </pc:sldMkLst>
        <pc:spChg chg="mod">
          <ac:chgData name="Tovstiadi, Esta" userId="S::esta.tovstiadi@suny.edu::b592cbb2-ea38-4240-8a3a-6613487ae435" providerId="AD" clId="Web-{EC617C71-20A2-1D9D-F74E-5749B55FD827}" dt="2021-08-19T13:29:13.493" v="514" actId="20577"/>
          <ac:spMkLst>
            <pc:docMk/>
            <pc:sldMk cId="899040848" sldId="463"/>
            <ac:spMk id="3" creationId="{7307718E-8D26-454B-804F-6AC1A4FD2369}"/>
          </ac:spMkLst>
        </pc:spChg>
      </pc:sldChg>
      <pc:sldChg chg="modSp">
        <pc:chgData name="Tovstiadi, Esta" userId="S::esta.tovstiadi@suny.edu::b592cbb2-ea38-4240-8a3a-6613487ae435" providerId="AD" clId="Web-{EC617C71-20A2-1D9D-F74E-5749B55FD827}" dt="2021-08-19T13:27:13.927" v="470" actId="20577"/>
        <pc:sldMkLst>
          <pc:docMk/>
          <pc:sldMk cId="3745315215" sldId="481"/>
        </pc:sldMkLst>
        <pc:spChg chg="mod">
          <ac:chgData name="Tovstiadi, Esta" userId="S::esta.tovstiadi@suny.edu::b592cbb2-ea38-4240-8a3a-6613487ae435" providerId="AD" clId="Web-{EC617C71-20A2-1D9D-F74E-5749B55FD827}" dt="2021-08-19T13:23:52.314" v="137" actId="20577"/>
          <ac:spMkLst>
            <pc:docMk/>
            <pc:sldMk cId="3745315215" sldId="481"/>
            <ac:spMk id="2" creationId="{951BD01F-DF2B-47F8-9FCF-DF60BE5A8D2C}"/>
          </ac:spMkLst>
        </pc:spChg>
        <pc:spChg chg="mod">
          <ac:chgData name="Tovstiadi, Esta" userId="S::esta.tovstiadi@suny.edu::b592cbb2-ea38-4240-8a3a-6613487ae435" providerId="AD" clId="Web-{EC617C71-20A2-1D9D-F74E-5749B55FD827}" dt="2021-08-19T13:27:13.927" v="470" actId="20577"/>
          <ac:spMkLst>
            <pc:docMk/>
            <pc:sldMk cId="3745315215" sldId="481"/>
            <ac:spMk id="3" creationId="{7307718E-8D26-454B-804F-6AC1A4FD2369}"/>
          </ac:spMkLst>
        </pc:spChg>
      </pc:sldChg>
    </pc:docChg>
  </pc:docChgLst>
  <pc:docChgLst>
    <pc:chgData name="Jackson, Timothy" userId="S::timothy.jackson@suny.edu::9ce01cec-8b46-438e-9d10-af58cd21d299" providerId="AD" clId="Web-{F3C25EF6-CB4D-4090-AE1C-4FD023BC7082}"/>
    <pc:docChg chg="addSld modSld">
      <pc:chgData name="Jackson, Timothy" userId="S::timothy.jackson@suny.edu::9ce01cec-8b46-438e-9d10-af58cd21d299" providerId="AD" clId="Web-{F3C25EF6-CB4D-4090-AE1C-4FD023BC7082}" dt="2021-08-19T18:30:34.934" v="39" actId="20577"/>
      <pc:docMkLst>
        <pc:docMk/>
      </pc:docMkLst>
      <pc:sldChg chg="delSp modSp">
        <pc:chgData name="Jackson, Timothy" userId="S::timothy.jackson@suny.edu::9ce01cec-8b46-438e-9d10-af58cd21d299" providerId="AD" clId="Web-{F3C25EF6-CB4D-4090-AE1C-4FD023BC7082}" dt="2021-08-19T18:30:34.934" v="39" actId="20577"/>
        <pc:sldMkLst>
          <pc:docMk/>
          <pc:sldMk cId="4125360962" sldId="482"/>
        </pc:sldMkLst>
        <pc:spChg chg="mod">
          <ac:chgData name="Jackson, Timothy" userId="S::timothy.jackson@suny.edu::9ce01cec-8b46-438e-9d10-af58cd21d299" providerId="AD" clId="Web-{F3C25EF6-CB4D-4090-AE1C-4FD023BC7082}" dt="2021-08-19T18:30:22.824" v="21" actId="20577"/>
          <ac:spMkLst>
            <pc:docMk/>
            <pc:sldMk cId="4125360962" sldId="482"/>
            <ac:spMk id="2" creationId="{951BD01F-DF2B-47F8-9FCF-DF60BE5A8D2C}"/>
          </ac:spMkLst>
        </pc:spChg>
        <pc:spChg chg="mod">
          <ac:chgData name="Jackson, Timothy" userId="S::timothy.jackson@suny.edu::9ce01cec-8b46-438e-9d10-af58cd21d299" providerId="AD" clId="Web-{F3C25EF6-CB4D-4090-AE1C-4FD023BC7082}" dt="2021-08-19T18:30:34.934" v="39" actId="20577"/>
          <ac:spMkLst>
            <pc:docMk/>
            <pc:sldMk cId="4125360962" sldId="482"/>
            <ac:spMk id="3" creationId="{7307718E-8D26-454B-804F-6AC1A4FD2369}"/>
          </ac:spMkLst>
        </pc:spChg>
        <pc:picChg chg="del">
          <ac:chgData name="Jackson, Timothy" userId="S::timothy.jackson@suny.edu::9ce01cec-8b46-438e-9d10-af58cd21d299" providerId="AD" clId="Web-{F3C25EF6-CB4D-4090-AE1C-4FD023BC7082}" dt="2021-08-19T18:30:25.856" v="22"/>
          <ac:picMkLst>
            <pc:docMk/>
            <pc:sldMk cId="4125360962" sldId="482"/>
            <ac:picMk id="5" creationId="{14645ADE-4038-453D-9FCC-25338954D8EC}"/>
          </ac:picMkLst>
        </pc:picChg>
        <pc:picChg chg="del">
          <ac:chgData name="Jackson, Timothy" userId="S::timothy.jackson@suny.edu::9ce01cec-8b46-438e-9d10-af58cd21d299" providerId="AD" clId="Web-{F3C25EF6-CB4D-4090-AE1C-4FD023BC7082}" dt="2021-08-19T18:30:26.402" v="23"/>
          <ac:picMkLst>
            <pc:docMk/>
            <pc:sldMk cId="4125360962" sldId="482"/>
            <ac:picMk id="6" creationId="{709D7477-2E8C-43D2-B7FE-B1AB84027DE9}"/>
          </ac:picMkLst>
        </pc:picChg>
      </pc:sldChg>
      <pc:sldChg chg="add replId">
        <pc:chgData name="Jackson, Timothy" userId="S::timothy.jackson@suny.edu::9ce01cec-8b46-438e-9d10-af58cd21d299" providerId="AD" clId="Web-{F3C25EF6-CB4D-4090-AE1C-4FD023BC7082}" dt="2021-08-19T18:30:13.793" v="0"/>
        <pc:sldMkLst>
          <pc:docMk/>
          <pc:sldMk cId="3892243292" sldId="494"/>
        </pc:sldMkLst>
      </pc:sldChg>
    </pc:docChg>
  </pc:docChgLst>
  <pc:docChgLst>
    <pc:chgData name="McGee, Margaret" userId="S::margaret.mcgee@suny.edu::07377fe7-8f05-4c22-a697-5f820ef7115e" providerId="AD" clId="Web-{830345C4-7443-439A-87BA-B9E28E7A96DD}"/>
    <pc:docChg chg="modSld">
      <pc:chgData name="McGee, Margaret" userId="S::margaret.mcgee@suny.edu::07377fe7-8f05-4c22-a697-5f820ef7115e" providerId="AD" clId="Web-{830345C4-7443-439A-87BA-B9E28E7A96DD}" dt="2021-08-23T12:18:52.903" v="23" actId="20577"/>
      <pc:docMkLst>
        <pc:docMk/>
      </pc:docMkLst>
      <pc:sldChg chg="modSp">
        <pc:chgData name="McGee, Margaret" userId="S::margaret.mcgee@suny.edu::07377fe7-8f05-4c22-a697-5f820ef7115e" providerId="AD" clId="Web-{830345C4-7443-439A-87BA-B9E28E7A96DD}" dt="2021-08-23T12:18:52.903" v="23" actId="20577"/>
        <pc:sldMkLst>
          <pc:docMk/>
          <pc:sldMk cId="1078004765" sldId="471"/>
        </pc:sldMkLst>
        <pc:spChg chg="mod">
          <ac:chgData name="McGee, Margaret" userId="S::margaret.mcgee@suny.edu::07377fe7-8f05-4c22-a697-5f820ef7115e" providerId="AD" clId="Web-{830345C4-7443-439A-87BA-B9E28E7A96DD}" dt="2021-08-23T12:18:52.903" v="23" actId="20577"/>
          <ac:spMkLst>
            <pc:docMk/>
            <pc:sldMk cId="1078004765" sldId="471"/>
            <ac:spMk id="3" creationId="{7307718E-8D26-454B-804F-6AC1A4FD2369}"/>
          </ac:spMkLst>
        </pc:spChg>
      </pc:sldChg>
    </pc:docChg>
  </pc:docChgLst>
  <pc:docChgLst>
    <pc:chgData name="McGee, Margaret" userId="S::margaret.mcgee@suny.edu::07377fe7-8f05-4c22-a697-5f820ef7115e" providerId="AD" clId="Web-{18DB9AD2-0227-4DF1-BDA4-D0381BB23011}"/>
    <pc:docChg chg="modSld">
      <pc:chgData name="McGee, Margaret" userId="S::margaret.mcgee@suny.edu::07377fe7-8f05-4c22-a697-5f820ef7115e" providerId="AD" clId="Web-{18DB9AD2-0227-4DF1-BDA4-D0381BB23011}" dt="2021-08-19T12:58:51.369" v="40" actId="20577"/>
      <pc:docMkLst>
        <pc:docMk/>
      </pc:docMkLst>
      <pc:sldChg chg="modSp">
        <pc:chgData name="McGee, Margaret" userId="S::margaret.mcgee@suny.edu::07377fe7-8f05-4c22-a697-5f820ef7115e" providerId="AD" clId="Web-{18DB9AD2-0227-4DF1-BDA4-D0381BB23011}" dt="2021-08-19T12:57:30.243" v="24" actId="20577"/>
        <pc:sldMkLst>
          <pc:docMk/>
          <pc:sldMk cId="3484650674" sldId="453"/>
        </pc:sldMkLst>
        <pc:spChg chg="mod">
          <ac:chgData name="McGee, Margaret" userId="S::margaret.mcgee@suny.edu::07377fe7-8f05-4c22-a697-5f820ef7115e" providerId="AD" clId="Web-{18DB9AD2-0227-4DF1-BDA4-D0381BB23011}" dt="2021-08-19T12:57:30.243" v="24" actId="20577"/>
          <ac:spMkLst>
            <pc:docMk/>
            <pc:sldMk cId="3484650674" sldId="453"/>
            <ac:spMk id="3" creationId="{7307718E-8D26-454B-804F-6AC1A4FD2369}"/>
          </ac:spMkLst>
        </pc:spChg>
      </pc:sldChg>
      <pc:sldChg chg="modSp">
        <pc:chgData name="McGee, Margaret" userId="S::margaret.mcgee@suny.edu::07377fe7-8f05-4c22-a697-5f820ef7115e" providerId="AD" clId="Web-{18DB9AD2-0227-4DF1-BDA4-D0381BB23011}" dt="2021-08-19T12:58:51.369" v="40" actId="20577"/>
        <pc:sldMkLst>
          <pc:docMk/>
          <pc:sldMk cId="1078004765" sldId="471"/>
        </pc:sldMkLst>
        <pc:spChg chg="mod">
          <ac:chgData name="McGee, Margaret" userId="S::margaret.mcgee@suny.edu::07377fe7-8f05-4c22-a697-5f820ef7115e" providerId="AD" clId="Web-{18DB9AD2-0227-4DF1-BDA4-D0381BB23011}" dt="2021-08-19T12:58:51.369" v="40" actId="20577"/>
          <ac:spMkLst>
            <pc:docMk/>
            <pc:sldMk cId="1078004765" sldId="471"/>
            <ac:spMk id="3" creationId="{7307718E-8D26-454B-804F-6AC1A4FD2369}"/>
          </ac:spMkLst>
        </pc:spChg>
        <pc:picChg chg="mod">
          <ac:chgData name="McGee, Margaret" userId="S::margaret.mcgee@suny.edu::07377fe7-8f05-4c22-a697-5f820ef7115e" providerId="AD" clId="Web-{18DB9AD2-0227-4DF1-BDA4-D0381BB23011}" dt="2021-08-19T12:58:43.260" v="37" actId="1076"/>
          <ac:picMkLst>
            <pc:docMk/>
            <pc:sldMk cId="1078004765" sldId="471"/>
            <ac:picMk id="4" creationId="{58B6AF28-F0AB-4CDD-9718-1B9627A8651A}"/>
          </ac:picMkLst>
        </pc:picChg>
        <pc:picChg chg="mod">
          <ac:chgData name="McGee, Margaret" userId="S::margaret.mcgee@suny.edu::07377fe7-8f05-4c22-a697-5f820ef7115e" providerId="AD" clId="Web-{18DB9AD2-0227-4DF1-BDA4-D0381BB23011}" dt="2021-08-19T12:58:46.041" v="38" actId="1076"/>
          <ac:picMkLst>
            <pc:docMk/>
            <pc:sldMk cId="1078004765" sldId="471"/>
            <ac:picMk id="5" creationId="{81F79E81-A029-492E-B1C6-66DE247E338B}"/>
          </ac:picMkLst>
        </pc:picChg>
      </pc:sldChg>
    </pc:docChg>
  </pc:docChgLst>
  <pc:docChgLst>
    <pc:chgData name="Pritting, Shannon" userId="S::shannon.pritting@suny.edu::b6acce8b-3193-4a7b-b3b8-1dc43a9f8da4" providerId="AD" clId="Web-{F7EA9B51-1E89-4173-9F56-B5CE019CB25C}"/>
    <pc:docChg chg="delSld modSld">
      <pc:chgData name="Pritting, Shannon" userId="S::shannon.pritting@suny.edu::b6acce8b-3193-4a7b-b3b8-1dc43a9f8da4" providerId="AD" clId="Web-{F7EA9B51-1E89-4173-9F56-B5CE019CB25C}" dt="2021-08-13T19:49:09.965" v="174"/>
      <pc:docMkLst>
        <pc:docMk/>
      </pc:docMkLst>
      <pc:sldChg chg="modSp">
        <pc:chgData name="Pritting, Shannon" userId="S::shannon.pritting@suny.edu::b6acce8b-3193-4a7b-b3b8-1dc43a9f8da4" providerId="AD" clId="Web-{F7EA9B51-1E89-4173-9F56-B5CE019CB25C}" dt="2021-08-13T19:46:58.836" v="8" actId="20577"/>
        <pc:sldMkLst>
          <pc:docMk/>
          <pc:sldMk cId="2919431528" sldId="258"/>
        </pc:sldMkLst>
        <pc:spChg chg="mod">
          <ac:chgData name="Pritting, Shannon" userId="S::shannon.pritting@suny.edu::b6acce8b-3193-4a7b-b3b8-1dc43a9f8da4" providerId="AD" clId="Web-{F7EA9B51-1E89-4173-9F56-B5CE019CB25C}" dt="2021-08-13T19:46:58.836" v="8" actId="20577"/>
          <ac:spMkLst>
            <pc:docMk/>
            <pc:sldMk cId="2919431528" sldId="258"/>
            <ac:spMk id="19" creationId="{E1608256-D41E-7949-9F8B-A7E248C43ECB}"/>
          </ac:spMkLst>
        </pc:spChg>
      </pc:sldChg>
      <pc:sldChg chg="del">
        <pc:chgData name="Pritting, Shannon" userId="S::shannon.pritting@suny.edu::b6acce8b-3193-4a7b-b3b8-1dc43a9f8da4" providerId="AD" clId="Web-{F7EA9B51-1E89-4173-9F56-B5CE019CB25C}" dt="2021-08-13T19:48:58.699" v="172"/>
        <pc:sldMkLst>
          <pc:docMk/>
          <pc:sldMk cId="73769259" sldId="468"/>
        </pc:sldMkLst>
      </pc:sldChg>
      <pc:sldChg chg="del">
        <pc:chgData name="Pritting, Shannon" userId="S::shannon.pritting@suny.edu::b6acce8b-3193-4a7b-b3b8-1dc43a9f8da4" providerId="AD" clId="Web-{F7EA9B51-1E89-4173-9F56-B5CE019CB25C}" dt="2021-08-13T19:49:09.965" v="174"/>
        <pc:sldMkLst>
          <pc:docMk/>
          <pc:sldMk cId="3222023689" sldId="474"/>
        </pc:sldMkLst>
      </pc:sldChg>
      <pc:sldChg chg="del">
        <pc:chgData name="Pritting, Shannon" userId="S::shannon.pritting@suny.edu::b6acce8b-3193-4a7b-b3b8-1dc43a9f8da4" providerId="AD" clId="Web-{F7EA9B51-1E89-4173-9F56-B5CE019CB25C}" dt="2021-08-13T19:49:08.777" v="173"/>
        <pc:sldMkLst>
          <pc:docMk/>
          <pc:sldMk cId="1065460338" sldId="475"/>
        </pc:sldMkLst>
      </pc:sldChg>
      <pc:sldChg chg="modSp">
        <pc:chgData name="Pritting, Shannon" userId="S::shannon.pritting@suny.edu::b6acce8b-3193-4a7b-b3b8-1dc43a9f8da4" providerId="AD" clId="Web-{F7EA9B51-1E89-4173-9F56-B5CE019CB25C}" dt="2021-08-13T19:48:57.074" v="171" actId="20577"/>
        <pc:sldMkLst>
          <pc:docMk/>
          <pc:sldMk cId="2618450388" sldId="478"/>
        </pc:sldMkLst>
        <pc:spChg chg="mod">
          <ac:chgData name="Pritting, Shannon" userId="S::shannon.pritting@suny.edu::b6acce8b-3193-4a7b-b3b8-1dc43a9f8da4" providerId="AD" clId="Web-{F7EA9B51-1E89-4173-9F56-B5CE019CB25C}" dt="2021-08-13T19:47:31.962" v="46" actId="20577"/>
          <ac:spMkLst>
            <pc:docMk/>
            <pc:sldMk cId="2618450388" sldId="478"/>
            <ac:spMk id="2" creationId="{951BD01F-DF2B-47F8-9FCF-DF60BE5A8D2C}"/>
          </ac:spMkLst>
        </pc:spChg>
        <pc:spChg chg="mod">
          <ac:chgData name="Pritting, Shannon" userId="S::shannon.pritting@suny.edu::b6acce8b-3193-4a7b-b3b8-1dc43a9f8da4" providerId="AD" clId="Web-{F7EA9B51-1E89-4173-9F56-B5CE019CB25C}" dt="2021-08-13T19:48:57.074" v="171" actId="20577"/>
          <ac:spMkLst>
            <pc:docMk/>
            <pc:sldMk cId="2618450388" sldId="478"/>
            <ac:spMk id="3" creationId="{7307718E-8D26-454B-804F-6AC1A4FD2369}"/>
          </ac:spMkLst>
        </pc:spChg>
      </pc:sldChg>
    </pc:docChg>
  </pc:docChgLst>
  <pc:docChgLst>
    <pc:chgData name="Jackson, Timothy" userId="S::timothy.jackson@suny.edu::9ce01cec-8b46-438e-9d10-af58cd21d299" providerId="AD" clId="Web-{586E5C51-F156-4EC3-B90C-475AEB503CBF}"/>
    <pc:docChg chg="modSld">
      <pc:chgData name="Jackson, Timothy" userId="S::timothy.jackson@suny.edu::9ce01cec-8b46-438e-9d10-af58cd21d299" providerId="AD" clId="Web-{586E5C51-F156-4EC3-B90C-475AEB503CBF}" dt="2021-08-19T12:48:12.898" v="32" actId="14100"/>
      <pc:docMkLst>
        <pc:docMk/>
      </pc:docMkLst>
      <pc:sldChg chg="modSp">
        <pc:chgData name="Jackson, Timothy" userId="S::timothy.jackson@suny.edu::9ce01cec-8b46-438e-9d10-af58cd21d299" providerId="AD" clId="Web-{586E5C51-F156-4EC3-B90C-475AEB503CBF}" dt="2021-08-19T12:48:04.288" v="30" actId="20577"/>
        <pc:sldMkLst>
          <pc:docMk/>
          <pc:sldMk cId="3185957400" sldId="490"/>
        </pc:sldMkLst>
        <pc:spChg chg="mod">
          <ac:chgData name="Jackson, Timothy" userId="S::timothy.jackson@suny.edu::9ce01cec-8b46-438e-9d10-af58cd21d299" providerId="AD" clId="Web-{586E5C51-F156-4EC3-B90C-475AEB503CBF}" dt="2021-08-19T12:48:04.288" v="30" actId="20577"/>
          <ac:spMkLst>
            <pc:docMk/>
            <pc:sldMk cId="3185957400" sldId="490"/>
            <ac:spMk id="3" creationId="{7307718E-8D26-454B-804F-6AC1A4FD2369}"/>
          </ac:spMkLst>
        </pc:spChg>
      </pc:sldChg>
      <pc:sldChg chg="modSp">
        <pc:chgData name="Jackson, Timothy" userId="S::timothy.jackson@suny.edu::9ce01cec-8b46-438e-9d10-af58cd21d299" providerId="AD" clId="Web-{586E5C51-F156-4EC3-B90C-475AEB503CBF}" dt="2021-08-19T12:48:12.898" v="32" actId="14100"/>
        <pc:sldMkLst>
          <pc:docMk/>
          <pc:sldMk cId="2252689879" sldId="492"/>
        </pc:sldMkLst>
        <pc:spChg chg="mod">
          <ac:chgData name="Jackson, Timothy" userId="S::timothy.jackson@suny.edu::9ce01cec-8b46-438e-9d10-af58cd21d299" providerId="AD" clId="Web-{586E5C51-F156-4EC3-B90C-475AEB503CBF}" dt="2021-08-19T12:45:28.966" v="4" actId="20577"/>
          <ac:spMkLst>
            <pc:docMk/>
            <pc:sldMk cId="2252689879" sldId="492"/>
            <ac:spMk id="3" creationId="{7307718E-8D26-454B-804F-6AC1A4FD2369}"/>
          </ac:spMkLst>
        </pc:spChg>
        <pc:picChg chg="mod">
          <ac:chgData name="Jackson, Timothy" userId="S::timothy.jackson@suny.edu::9ce01cec-8b46-438e-9d10-af58cd21d299" providerId="AD" clId="Web-{586E5C51-F156-4EC3-B90C-475AEB503CBF}" dt="2021-08-19T12:48:09.569" v="31" actId="14100"/>
          <ac:picMkLst>
            <pc:docMk/>
            <pc:sldMk cId="2252689879" sldId="492"/>
            <ac:picMk id="7" creationId="{20F28488-6854-49BC-9039-FBF06685D2BE}"/>
          </ac:picMkLst>
        </pc:picChg>
        <pc:picChg chg="mod">
          <ac:chgData name="Jackson, Timothy" userId="S::timothy.jackson@suny.edu::9ce01cec-8b46-438e-9d10-af58cd21d299" providerId="AD" clId="Web-{586E5C51-F156-4EC3-B90C-475AEB503CBF}" dt="2021-08-19T12:48:12.898" v="32" actId="14100"/>
          <ac:picMkLst>
            <pc:docMk/>
            <pc:sldMk cId="2252689879" sldId="492"/>
            <ac:picMk id="8" creationId="{D7FCBAD5-B697-4E82-9BF2-65AD661E5D6E}"/>
          </ac:picMkLst>
        </pc:picChg>
      </pc:sldChg>
    </pc:docChg>
  </pc:docChgLst>
  <pc:docChgLst>
    <pc:chgData name="Jackson, Timothy" userId="S::timothy.jackson@suny.edu::9ce01cec-8b46-438e-9d10-af58cd21d299" providerId="AD" clId="Web-{C0289F9C-48F6-4136-89A4-DFDE5D3EF1BC}"/>
    <pc:docChg chg="modSld">
      <pc:chgData name="Jackson, Timothy" userId="S::timothy.jackson@suny.edu::9ce01cec-8b46-438e-9d10-af58cd21d299" providerId="AD" clId="Web-{C0289F9C-48F6-4136-89A4-DFDE5D3EF1BC}" dt="2021-08-19T20:32:23.977" v="269" actId="1076"/>
      <pc:docMkLst>
        <pc:docMk/>
      </pc:docMkLst>
      <pc:sldChg chg="addSp modSp">
        <pc:chgData name="Jackson, Timothy" userId="S::timothy.jackson@suny.edu::9ce01cec-8b46-438e-9d10-af58cd21d299" providerId="AD" clId="Web-{C0289F9C-48F6-4136-89A4-DFDE5D3EF1BC}" dt="2021-08-19T20:32:23.977" v="269" actId="1076"/>
        <pc:sldMkLst>
          <pc:docMk/>
          <pc:sldMk cId="4125360962" sldId="482"/>
        </pc:sldMkLst>
        <pc:spChg chg="mod">
          <ac:chgData name="Jackson, Timothy" userId="S::timothy.jackson@suny.edu::9ce01cec-8b46-438e-9d10-af58cd21d299" providerId="AD" clId="Web-{C0289F9C-48F6-4136-89A4-DFDE5D3EF1BC}" dt="2021-08-19T18:39:30.077" v="17" actId="20577"/>
          <ac:spMkLst>
            <pc:docMk/>
            <pc:sldMk cId="4125360962" sldId="482"/>
            <ac:spMk id="2" creationId="{951BD01F-DF2B-47F8-9FCF-DF60BE5A8D2C}"/>
          </ac:spMkLst>
        </pc:spChg>
        <pc:spChg chg="mod">
          <ac:chgData name="Jackson, Timothy" userId="S::timothy.jackson@suny.edu::9ce01cec-8b46-438e-9d10-af58cd21d299" providerId="AD" clId="Web-{C0289F9C-48F6-4136-89A4-DFDE5D3EF1BC}" dt="2021-08-19T20:31:57.961" v="267" actId="14100"/>
          <ac:spMkLst>
            <pc:docMk/>
            <pc:sldMk cId="4125360962" sldId="482"/>
            <ac:spMk id="3" creationId="{7307718E-8D26-454B-804F-6AC1A4FD2369}"/>
          </ac:spMkLst>
        </pc:spChg>
        <pc:picChg chg="add mod">
          <ac:chgData name="Jackson, Timothy" userId="S::timothy.jackson@suny.edu::9ce01cec-8b46-438e-9d10-af58cd21d299" providerId="AD" clId="Web-{C0289F9C-48F6-4136-89A4-DFDE5D3EF1BC}" dt="2021-08-19T20:32:23.977" v="269" actId="1076"/>
          <ac:picMkLst>
            <pc:docMk/>
            <pc:sldMk cId="4125360962" sldId="482"/>
            <ac:picMk id="4" creationId="{61707F76-8479-485D-9E60-E13CE095ED93}"/>
          </ac:picMkLst>
        </pc:picChg>
      </pc:sldChg>
    </pc:docChg>
  </pc:docChgLst>
  <pc:docChgLst>
    <pc:chgData name="Shannon Pritting" userId="b6acce8b-3193-4a7b-b3b8-1dc43a9f8da4" providerId="ADAL" clId="{6BE7CBC2-3A38-4E41-9406-9B422EE2CDB4}"/>
    <pc:docChg chg="undo addSld delSld">
      <pc:chgData name="Shannon Pritting" userId="b6acce8b-3193-4a7b-b3b8-1dc43a9f8da4" providerId="ADAL" clId="{6BE7CBC2-3A38-4E41-9406-9B422EE2CDB4}" dt="2021-06-29T20:04:12.620" v="16" actId="2696"/>
      <pc:docMkLst>
        <pc:docMk/>
      </pc:docMkLst>
      <pc:sldChg chg="del">
        <pc:chgData name="Shannon Pritting" userId="b6acce8b-3193-4a7b-b3b8-1dc43a9f8da4" providerId="ADAL" clId="{6BE7CBC2-3A38-4E41-9406-9B422EE2CDB4}" dt="2021-06-29T20:03:36.412" v="9" actId="2696"/>
        <pc:sldMkLst>
          <pc:docMk/>
          <pc:sldMk cId="4149898965" sldId="442"/>
        </pc:sldMkLst>
      </pc:sldChg>
      <pc:sldChg chg="add del">
        <pc:chgData name="Shannon Pritting" userId="b6acce8b-3193-4a7b-b3b8-1dc43a9f8da4" providerId="ADAL" clId="{6BE7CBC2-3A38-4E41-9406-9B422EE2CDB4}" dt="2021-06-29T20:03:51.847" v="12" actId="2696"/>
        <pc:sldMkLst>
          <pc:docMk/>
          <pc:sldMk cId="1775341631" sldId="445"/>
        </pc:sldMkLst>
      </pc:sldChg>
      <pc:sldChg chg="del">
        <pc:chgData name="Shannon Pritting" userId="b6acce8b-3193-4a7b-b3b8-1dc43a9f8da4" providerId="ADAL" clId="{6BE7CBC2-3A38-4E41-9406-9B422EE2CDB4}" dt="2021-06-29T20:03:04.833" v="0" actId="2696"/>
        <pc:sldMkLst>
          <pc:docMk/>
          <pc:sldMk cId="683976795" sldId="450"/>
        </pc:sldMkLst>
      </pc:sldChg>
      <pc:sldChg chg="add del">
        <pc:chgData name="Shannon Pritting" userId="b6acce8b-3193-4a7b-b3b8-1dc43a9f8da4" providerId="ADAL" clId="{6BE7CBC2-3A38-4E41-9406-9B422EE2CDB4}" dt="2021-06-29T20:03:07.969" v="2" actId="2696"/>
        <pc:sldMkLst>
          <pc:docMk/>
          <pc:sldMk cId="936993092" sldId="451"/>
        </pc:sldMkLst>
      </pc:sldChg>
      <pc:sldChg chg="del">
        <pc:chgData name="Shannon Pritting" userId="b6acce8b-3193-4a7b-b3b8-1dc43a9f8da4" providerId="ADAL" clId="{6BE7CBC2-3A38-4E41-9406-9B422EE2CDB4}" dt="2021-06-29T20:03:26.499" v="6" actId="2696"/>
        <pc:sldMkLst>
          <pc:docMk/>
          <pc:sldMk cId="3633004737" sldId="454"/>
        </pc:sldMkLst>
      </pc:sldChg>
      <pc:sldChg chg="del">
        <pc:chgData name="Shannon Pritting" userId="b6acce8b-3193-4a7b-b3b8-1dc43a9f8da4" providerId="ADAL" clId="{6BE7CBC2-3A38-4E41-9406-9B422EE2CDB4}" dt="2021-06-29T20:03:31.468" v="8" actId="2696"/>
        <pc:sldMkLst>
          <pc:docMk/>
          <pc:sldMk cId="3437046878" sldId="455"/>
        </pc:sldMkLst>
      </pc:sldChg>
      <pc:sldChg chg="del">
        <pc:chgData name="Shannon Pritting" userId="b6acce8b-3193-4a7b-b3b8-1dc43a9f8da4" providerId="ADAL" clId="{6BE7CBC2-3A38-4E41-9406-9B422EE2CDB4}" dt="2021-06-29T20:03:30.202" v="7" actId="2696"/>
        <pc:sldMkLst>
          <pc:docMk/>
          <pc:sldMk cId="740928001" sldId="456"/>
        </pc:sldMkLst>
      </pc:sldChg>
      <pc:sldChg chg="del">
        <pc:chgData name="Shannon Pritting" userId="b6acce8b-3193-4a7b-b3b8-1dc43a9f8da4" providerId="ADAL" clId="{6BE7CBC2-3A38-4E41-9406-9B422EE2CDB4}" dt="2021-06-29T20:04:03.772" v="13" actId="2696"/>
        <pc:sldMkLst>
          <pc:docMk/>
          <pc:sldMk cId="289150889" sldId="458"/>
        </pc:sldMkLst>
      </pc:sldChg>
      <pc:sldChg chg="del">
        <pc:chgData name="Shannon Pritting" userId="b6acce8b-3193-4a7b-b3b8-1dc43a9f8da4" providerId="ADAL" clId="{6BE7CBC2-3A38-4E41-9406-9B422EE2CDB4}" dt="2021-06-29T20:04:06.594" v="14" actId="2696"/>
        <pc:sldMkLst>
          <pc:docMk/>
          <pc:sldMk cId="975585030" sldId="459"/>
        </pc:sldMkLst>
      </pc:sldChg>
      <pc:sldChg chg="del">
        <pc:chgData name="Shannon Pritting" userId="b6acce8b-3193-4a7b-b3b8-1dc43a9f8da4" providerId="ADAL" clId="{6BE7CBC2-3A38-4E41-9406-9B422EE2CDB4}" dt="2021-06-29T20:03:15.772" v="3" actId="2696"/>
        <pc:sldMkLst>
          <pc:docMk/>
          <pc:sldMk cId="3750321962" sldId="460"/>
        </pc:sldMkLst>
      </pc:sldChg>
      <pc:sldChg chg="del">
        <pc:chgData name="Shannon Pritting" userId="b6acce8b-3193-4a7b-b3b8-1dc43a9f8da4" providerId="ADAL" clId="{6BE7CBC2-3A38-4E41-9406-9B422EE2CDB4}" dt="2021-06-29T20:03:38.249" v="10" actId="2696"/>
        <pc:sldMkLst>
          <pc:docMk/>
          <pc:sldMk cId="675696077" sldId="462"/>
        </pc:sldMkLst>
      </pc:sldChg>
      <pc:sldChg chg="del">
        <pc:chgData name="Shannon Pritting" userId="b6acce8b-3193-4a7b-b3b8-1dc43a9f8da4" providerId="ADAL" clId="{6BE7CBC2-3A38-4E41-9406-9B422EE2CDB4}" dt="2021-06-29T20:04:08.251" v="15" actId="2696"/>
        <pc:sldMkLst>
          <pc:docMk/>
          <pc:sldMk cId="3330701595" sldId="464"/>
        </pc:sldMkLst>
      </pc:sldChg>
      <pc:sldChg chg="del">
        <pc:chgData name="Shannon Pritting" userId="b6acce8b-3193-4a7b-b3b8-1dc43a9f8da4" providerId="ADAL" clId="{6BE7CBC2-3A38-4E41-9406-9B422EE2CDB4}" dt="2021-06-29T20:04:12.620" v="16" actId="2696"/>
        <pc:sldMkLst>
          <pc:docMk/>
          <pc:sldMk cId="1533386137" sldId="465"/>
        </pc:sldMkLst>
      </pc:sldChg>
      <pc:sldChg chg="del">
        <pc:chgData name="Shannon Pritting" userId="b6acce8b-3193-4a7b-b3b8-1dc43a9f8da4" providerId="ADAL" clId="{6BE7CBC2-3A38-4E41-9406-9B422EE2CDB4}" dt="2021-06-29T20:03:18.459" v="4" actId="2696"/>
        <pc:sldMkLst>
          <pc:docMk/>
          <pc:sldMk cId="2401239676" sldId="466"/>
        </pc:sldMkLst>
      </pc:sldChg>
      <pc:sldChg chg="del">
        <pc:chgData name="Shannon Pritting" userId="b6acce8b-3193-4a7b-b3b8-1dc43a9f8da4" providerId="ADAL" clId="{6BE7CBC2-3A38-4E41-9406-9B422EE2CDB4}" dt="2021-06-29T20:03:22.679" v="5" actId="2696"/>
        <pc:sldMkLst>
          <pc:docMk/>
          <pc:sldMk cId="3730021306" sldId="469"/>
        </pc:sldMkLst>
      </pc:sldChg>
    </pc:docChg>
  </pc:docChgLst>
  <pc:docChgLst>
    <pc:chgData name="Tovstiadi, Esta" userId="S::esta.tovstiadi@suny.edu::b592cbb2-ea38-4240-8a3a-6613487ae435" providerId="AD" clId="Web-{7068D491-54E0-4688-BDE2-FCACC6D6F2FE}"/>
    <pc:docChg chg="modSld">
      <pc:chgData name="Tovstiadi, Esta" userId="S::esta.tovstiadi@suny.edu::b592cbb2-ea38-4240-8a3a-6613487ae435" providerId="AD" clId="Web-{7068D491-54E0-4688-BDE2-FCACC6D6F2FE}" dt="2021-08-17T18:18:04.841" v="71" actId="20577"/>
      <pc:docMkLst>
        <pc:docMk/>
      </pc:docMkLst>
      <pc:sldChg chg="modSp">
        <pc:chgData name="Tovstiadi, Esta" userId="S::esta.tovstiadi@suny.edu::b592cbb2-ea38-4240-8a3a-6613487ae435" providerId="AD" clId="Web-{7068D491-54E0-4688-BDE2-FCACC6D6F2FE}" dt="2021-08-17T18:18:04.841" v="71" actId="20577"/>
        <pc:sldMkLst>
          <pc:docMk/>
          <pc:sldMk cId="899040848" sldId="463"/>
        </pc:sldMkLst>
        <pc:spChg chg="mod">
          <ac:chgData name="Tovstiadi, Esta" userId="S::esta.tovstiadi@suny.edu::b592cbb2-ea38-4240-8a3a-6613487ae435" providerId="AD" clId="Web-{7068D491-54E0-4688-BDE2-FCACC6D6F2FE}" dt="2021-08-17T18:18:04.841" v="71" actId="20577"/>
          <ac:spMkLst>
            <pc:docMk/>
            <pc:sldMk cId="899040848" sldId="463"/>
            <ac:spMk id="3" creationId="{7307718E-8D26-454B-804F-6AC1A4FD2369}"/>
          </ac:spMkLst>
        </pc:spChg>
      </pc:sldChg>
    </pc:docChg>
  </pc:docChgLst>
  <pc:docChgLst>
    <pc:chgData name="Jackson, Timothy" userId="S::timothy.jackson@suny.edu::9ce01cec-8b46-438e-9d10-af58cd21d299" providerId="AD" clId="Web-{D42BF71B-4FEB-4978-9EAE-56ABE1ABAB35}"/>
    <pc:docChg chg="modSld">
      <pc:chgData name="Jackson, Timothy" userId="S::timothy.jackson@suny.edu::9ce01cec-8b46-438e-9d10-af58cd21d299" providerId="AD" clId="Web-{D42BF71B-4FEB-4978-9EAE-56ABE1ABAB35}" dt="2021-08-19T14:14:10.578" v="60" actId="20577"/>
      <pc:docMkLst>
        <pc:docMk/>
      </pc:docMkLst>
      <pc:sldChg chg="modSp">
        <pc:chgData name="Jackson, Timothy" userId="S::timothy.jackson@suny.edu::9ce01cec-8b46-438e-9d10-af58cd21d299" providerId="AD" clId="Web-{D42BF71B-4FEB-4978-9EAE-56ABE1ABAB35}" dt="2021-08-19T14:14:10.578" v="60" actId="20577"/>
        <pc:sldMkLst>
          <pc:docMk/>
          <pc:sldMk cId="3185957400" sldId="490"/>
        </pc:sldMkLst>
        <pc:spChg chg="mod">
          <ac:chgData name="Jackson, Timothy" userId="S::timothy.jackson@suny.edu::9ce01cec-8b46-438e-9d10-af58cd21d299" providerId="AD" clId="Web-{D42BF71B-4FEB-4978-9EAE-56ABE1ABAB35}" dt="2021-08-19T14:14:10.578" v="60" actId="20577"/>
          <ac:spMkLst>
            <pc:docMk/>
            <pc:sldMk cId="3185957400" sldId="490"/>
            <ac:spMk id="3" creationId="{7307718E-8D26-454B-804F-6AC1A4FD2369}"/>
          </ac:spMkLst>
        </pc:spChg>
      </pc:sldChg>
    </pc:docChg>
  </pc:docChgLst>
  <pc:docChgLst>
    <pc:chgData name="Tovstiadi, Esta" userId="S::esta.tovstiadi@suny.edu::b592cbb2-ea38-4240-8a3a-6613487ae435" providerId="AD" clId="Web-{0A2F7A42-147A-06A9-5ECD-E1CB7721BDBD}"/>
    <pc:docChg chg="addSld modSld">
      <pc:chgData name="Tovstiadi, Esta" userId="S::esta.tovstiadi@suny.edu::b592cbb2-ea38-4240-8a3a-6613487ae435" providerId="AD" clId="Web-{0A2F7A42-147A-06A9-5ECD-E1CB7721BDBD}" dt="2021-07-06T12:34:44.121" v="353" actId="20577"/>
      <pc:docMkLst>
        <pc:docMk/>
      </pc:docMkLst>
      <pc:sldChg chg="modSp">
        <pc:chgData name="Tovstiadi, Esta" userId="S::esta.tovstiadi@suny.edu::b592cbb2-ea38-4240-8a3a-6613487ae435" providerId="AD" clId="Web-{0A2F7A42-147A-06A9-5ECD-E1CB7721BDBD}" dt="2021-07-06T11:19:36.457" v="3" actId="20577"/>
        <pc:sldMkLst>
          <pc:docMk/>
          <pc:sldMk cId="936993092" sldId="451"/>
        </pc:sldMkLst>
        <pc:spChg chg="mod">
          <ac:chgData name="Tovstiadi, Esta" userId="S::esta.tovstiadi@suny.edu::b592cbb2-ea38-4240-8a3a-6613487ae435" providerId="AD" clId="Web-{0A2F7A42-147A-06A9-5ECD-E1CB7721BDBD}" dt="2021-07-06T11:19:36.457" v="3" actId="20577"/>
          <ac:spMkLst>
            <pc:docMk/>
            <pc:sldMk cId="936993092" sldId="451"/>
            <ac:spMk id="3" creationId="{7307718E-8D26-454B-804F-6AC1A4FD2369}"/>
          </ac:spMkLst>
        </pc:spChg>
      </pc:sldChg>
      <pc:sldChg chg="modSp">
        <pc:chgData name="Tovstiadi, Esta" userId="S::esta.tovstiadi@suny.edu::b592cbb2-ea38-4240-8a3a-6613487ae435" providerId="AD" clId="Web-{0A2F7A42-147A-06A9-5ECD-E1CB7721BDBD}" dt="2021-07-06T12:34:44.121" v="353" actId="20577"/>
        <pc:sldMkLst>
          <pc:docMk/>
          <pc:sldMk cId="2262626969" sldId="461"/>
        </pc:sldMkLst>
        <pc:spChg chg="mod">
          <ac:chgData name="Tovstiadi, Esta" userId="S::esta.tovstiadi@suny.edu::b592cbb2-ea38-4240-8a3a-6613487ae435" providerId="AD" clId="Web-{0A2F7A42-147A-06A9-5ECD-E1CB7721BDBD}" dt="2021-07-06T12:34:27.636" v="342" actId="20577"/>
          <ac:spMkLst>
            <pc:docMk/>
            <pc:sldMk cId="2262626969" sldId="461"/>
            <ac:spMk id="2" creationId="{951BD01F-DF2B-47F8-9FCF-DF60BE5A8D2C}"/>
          </ac:spMkLst>
        </pc:spChg>
        <pc:spChg chg="mod">
          <ac:chgData name="Tovstiadi, Esta" userId="S::esta.tovstiadi@suny.edu::b592cbb2-ea38-4240-8a3a-6613487ae435" providerId="AD" clId="Web-{0A2F7A42-147A-06A9-5ECD-E1CB7721BDBD}" dt="2021-07-06T12:34:44.121" v="353" actId="20577"/>
          <ac:spMkLst>
            <pc:docMk/>
            <pc:sldMk cId="2262626969" sldId="461"/>
            <ac:spMk id="3" creationId="{7307718E-8D26-454B-804F-6AC1A4FD2369}"/>
          </ac:spMkLst>
        </pc:spChg>
      </pc:sldChg>
      <pc:sldChg chg="modSp">
        <pc:chgData name="Tovstiadi, Esta" userId="S::esta.tovstiadi@suny.edu::b592cbb2-ea38-4240-8a3a-6613487ae435" providerId="AD" clId="Web-{0A2F7A42-147A-06A9-5ECD-E1CB7721BDBD}" dt="2021-07-06T12:34:03.853" v="335" actId="20577"/>
        <pc:sldMkLst>
          <pc:docMk/>
          <pc:sldMk cId="899040848" sldId="463"/>
        </pc:sldMkLst>
        <pc:spChg chg="mod">
          <ac:chgData name="Tovstiadi, Esta" userId="S::esta.tovstiadi@suny.edu::b592cbb2-ea38-4240-8a3a-6613487ae435" providerId="AD" clId="Web-{0A2F7A42-147A-06A9-5ECD-E1CB7721BDBD}" dt="2021-07-06T12:34:03.853" v="335" actId="20577"/>
          <ac:spMkLst>
            <pc:docMk/>
            <pc:sldMk cId="899040848" sldId="463"/>
            <ac:spMk id="3" creationId="{7307718E-8D26-454B-804F-6AC1A4FD2369}"/>
          </ac:spMkLst>
        </pc:spChg>
      </pc:sldChg>
      <pc:sldChg chg="modSp add replId">
        <pc:chgData name="Tovstiadi, Esta" userId="S::esta.tovstiadi@suny.edu::b592cbb2-ea38-4240-8a3a-6613487ae435" providerId="AD" clId="Web-{0A2F7A42-147A-06A9-5ECD-E1CB7721BDBD}" dt="2021-07-06T11:43:03.289" v="272" actId="20577"/>
        <pc:sldMkLst>
          <pc:docMk/>
          <pc:sldMk cId="3745315215" sldId="481"/>
        </pc:sldMkLst>
        <pc:spChg chg="mod">
          <ac:chgData name="Tovstiadi, Esta" userId="S::esta.tovstiadi@suny.edu::b592cbb2-ea38-4240-8a3a-6613487ae435" providerId="AD" clId="Web-{0A2F7A42-147A-06A9-5ECD-E1CB7721BDBD}" dt="2021-07-06T11:42:30.756" v="216" actId="20577"/>
          <ac:spMkLst>
            <pc:docMk/>
            <pc:sldMk cId="3745315215" sldId="481"/>
            <ac:spMk id="2" creationId="{951BD01F-DF2B-47F8-9FCF-DF60BE5A8D2C}"/>
          </ac:spMkLst>
        </pc:spChg>
        <pc:spChg chg="mod">
          <ac:chgData name="Tovstiadi, Esta" userId="S::esta.tovstiadi@suny.edu::b592cbb2-ea38-4240-8a3a-6613487ae435" providerId="AD" clId="Web-{0A2F7A42-147A-06A9-5ECD-E1CB7721BDBD}" dt="2021-07-06T11:43:03.289" v="272" actId="20577"/>
          <ac:spMkLst>
            <pc:docMk/>
            <pc:sldMk cId="3745315215" sldId="481"/>
            <ac:spMk id="3" creationId="{7307718E-8D26-454B-804F-6AC1A4FD2369}"/>
          </ac:spMkLst>
        </pc:spChg>
      </pc:sldChg>
    </pc:docChg>
  </pc:docChgLst>
  <pc:docChgLst>
    <pc:chgData name="Jackson, Timothy" userId="S::timothy.jackson@suny.edu::9ce01cec-8b46-438e-9d10-af58cd21d299" providerId="AD" clId="Web-{43F00518-9EB7-4FE4-B672-A61C18BE03AE}"/>
    <pc:docChg chg="addSld modSld sldOrd">
      <pc:chgData name="Jackson, Timothy" userId="S::timothy.jackson@suny.edu::9ce01cec-8b46-438e-9d10-af58cd21d299" providerId="AD" clId="Web-{43F00518-9EB7-4FE4-B672-A61C18BE03AE}" dt="2021-08-19T10:56:31.441" v="104" actId="20577"/>
      <pc:docMkLst>
        <pc:docMk/>
      </pc:docMkLst>
      <pc:sldChg chg="modSp">
        <pc:chgData name="Jackson, Timothy" userId="S::timothy.jackson@suny.edu::9ce01cec-8b46-438e-9d10-af58cd21d299" providerId="AD" clId="Web-{43F00518-9EB7-4FE4-B672-A61C18BE03AE}" dt="2021-08-19T10:53:07.686" v="28" actId="20577"/>
        <pc:sldMkLst>
          <pc:docMk/>
          <pc:sldMk cId="412191207" sldId="489"/>
        </pc:sldMkLst>
        <pc:spChg chg="mod">
          <ac:chgData name="Jackson, Timothy" userId="S::timothy.jackson@suny.edu::9ce01cec-8b46-438e-9d10-af58cd21d299" providerId="AD" clId="Web-{43F00518-9EB7-4FE4-B672-A61C18BE03AE}" dt="2021-08-19T10:53:07.686" v="28" actId="20577"/>
          <ac:spMkLst>
            <pc:docMk/>
            <pc:sldMk cId="412191207" sldId="489"/>
            <ac:spMk id="3" creationId="{7307718E-8D26-454B-804F-6AC1A4FD2369}"/>
          </ac:spMkLst>
        </pc:spChg>
      </pc:sldChg>
      <pc:sldChg chg="modSp">
        <pc:chgData name="Jackson, Timothy" userId="S::timothy.jackson@suny.edu::9ce01cec-8b46-438e-9d10-af58cd21d299" providerId="AD" clId="Web-{43F00518-9EB7-4FE4-B672-A61C18BE03AE}" dt="2021-08-19T10:19:11.016" v="11" actId="20577"/>
        <pc:sldMkLst>
          <pc:docMk/>
          <pc:sldMk cId="3185957400" sldId="490"/>
        </pc:sldMkLst>
        <pc:spChg chg="mod">
          <ac:chgData name="Jackson, Timothy" userId="S::timothy.jackson@suny.edu::9ce01cec-8b46-438e-9d10-af58cd21d299" providerId="AD" clId="Web-{43F00518-9EB7-4FE4-B672-A61C18BE03AE}" dt="2021-08-19T10:19:11.016" v="11" actId="20577"/>
          <ac:spMkLst>
            <pc:docMk/>
            <pc:sldMk cId="3185957400" sldId="490"/>
            <ac:spMk id="3" creationId="{7307718E-8D26-454B-804F-6AC1A4FD2369}"/>
          </ac:spMkLst>
        </pc:spChg>
      </pc:sldChg>
      <pc:sldChg chg="addSp delSp modSp add ord replId">
        <pc:chgData name="Jackson, Timothy" userId="S::timothy.jackson@suny.edu::9ce01cec-8b46-438e-9d10-af58cd21d299" providerId="AD" clId="Web-{43F00518-9EB7-4FE4-B672-A61C18BE03AE}" dt="2021-08-19T10:56:31.441" v="104" actId="20577"/>
        <pc:sldMkLst>
          <pc:docMk/>
          <pc:sldMk cId="871001559" sldId="491"/>
        </pc:sldMkLst>
        <pc:spChg chg="mod">
          <ac:chgData name="Jackson, Timothy" userId="S::timothy.jackson@suny.edu::9ce01cec-8b46-438e-9d10-af58cd21d299" providerId="AD" clId="Web-{43F00518-9EB7-4FE4-B672-A61C18BE03AE}" dt="2021-08-19T10:52:50.732" v="25" actId="20577"/>
          <ac:spMkLst>
            <pc:docMk/>
            <pc:sldMk cId="871001559" sldId="491"/>
            <ac:spMk id="2" creationId="{951BD01F-DF2B-47F8-9FCF-DF60BE5A8D2C}"/>
          </ac:spMkLst>
        </pc:spChg>
        <pc:spChg chg="mod">
          <ac:chgData name="Jackson, Timothy" userId="S::timothy.jackson@suny.edu::9ce01cec-8b46-438e-9d10-af58cd21d299" providerId="AD" clId="Web-{43F00518-9EB7-4FE4-B672-A61C18BE03AE}" dt="2021-08-19T10:56:31.441" v="104" actId="20577"/>
          <ac:spMkLst>
            <pc:docMk/>
            <pc:sldMk cId="871001559" sldId="491"/>
            <ac:spMk id="3" creationId="{7307718E-8D26-454B-804F-6AC1A4FD2369}"/>
          </ac:spMkLst>
        </pc:spChg>
        <pc:picChg chg="add mod">
          <ac:chgData name="Jackson, Timothy" userId="S::timothy.jackson@suny.edu::9ce01cec-8b46-438e-9d10-af58cd21d299" providerId="AD" clId="Web-{43F00518-9EB7-4FE4-B672-A61C18BE03AE}" dt="2021-08-19T10:55:19.908" v="45" actId="1076"/>
          <ac:picMkLst>
            <pc:docMk/>
            <pc:sldMk cId="871001559" sldId="491"/>
            <ac:picMk id="5" creationId="{D8A463AB-E138-42CE-98D9-F1BC40C793B7}"/>
          </ac:picMkLst>
        </pc:picChg>
        <pc:picChg chg="del">
          <ac:chgData name="Jackson, Timothy" userId="S::timothy.jackson@suny.edu::9ce01cec-8b46-438e-9d10-af58cd21d299" providerId="AD" clId="Web-{43F00518-9EB7-4FE4-B672-A61C18BE03AE}" dt="2021-08-19T10:55:05.626" v="41"/>
          <ac:picMkLst>
            <pc:docMk/>
            <pc:sldMk cId="871001559" sldId="491"/>
            <ac:picMk id="6" creationId="{559098D5-F5EE-4349-BC7B-15E3311066CB}"/>
          </ac:picMkLst>
        </pc:picChg>
      </pc:sldChg>
    </pc:docChg>
  </pc:docChgLst>
  <pc:docChgLst>
    <pc:chgData name="Pritting, Shannon" userId="S::shannon.pritting@suny.edu::b6acce8b-3193-4a7b-b3b8-1dc43a9f8da4" providerId="AD" clId="Web-{E2EF373A-CAD9-4625-B448-641D4535217F}"/>
    <pc:docChg chg="modSld">
      <pc:chgData name="Pritting, Shannon" userId="S::shannon.pritting@suny.edu::b6acce8b-3193-4a7b-b3b8-1dc43a9f8da4" providerId="AD" clId="Web-{E2EF373A-CAD9-4625-B448-641D4535217F}" dt="2021-07-07T15:26:30.266" v="7" actId="20577"/>
      <pc:docMkLst>
        <pc:docMk/>
      </pc:docMkLst>
      <pc:sldChg chg="modSp">
        <pc:chgData name="Pritting, Shannon" userId="S::shannon.pritting@suny.edu::b6acce8b-3193-4a7b-b3b8-1dc43a9f8da4" providerId="AD" clId="Web-{E2EF373A-CAD9-4625-B448-641D4535217F}" dt="2021-07-07T15:22:15.454" v="3" actId="20577"/>
        <pc:sldMkLst>
          <pc:docMk/>
          <pc:sldMk cId="2934579688" sldId="476"/>
        </pc:sldMkLst>
        <pc:spChg chg="mod">
          <ac:chgData name="Pritting, Shannon" userId="S::shannon.pritting@suny.edu::b6acce8b-3193-4a7b-b3b8-1dc43a9f8da4" providerId="AD" clId="Web-{E2EF373A-CAD9-4625-B448-641D4535217F}" dt="2021-07-07T15:22:15.454" v="3" actId="20577"/>
          <ac:spMkLst>
            <pc:docMk/>
            <pc:sldMk cId="2934579688" sldId="476"/>
            <ac:spMk id="3" creationId="{4EB4B319-D190-458A-9C63-F0999D96E687}"/>
          </ac:spMkLst>
        </pc:spChg>
      </pc:sldChg>
      <pc:sldChg chg="modSp">
        <pc:chgData name="Pritting, Shannon" userId="S::shannon.pritting@suny.edu::b6acce8b-3193-4a7b-b3b8-1dc43a9f8da4" providerId="AD" clId="Web-{E2EF373A-CAD9-4625-B448-641D4535217F}" dt="2021-07-07T15:26:30.266" v="7" actId="20577"/>
        <pc:sldMkLst>
          <pc:docMk/>
          <pc:sldMk cId="4125360962" sldId="482"/>
        </pc:sldMkLst>
        <pc:spChg chg="mod">
          <ac:chgData name="Pritting, Shannon" userId="S::shannon.pritting@suny.edu::b6acce8b-3193-4a7b-b3b8-1dc43a9f8da4" providerId="AD" clId="Web-{E2EF373A-CAD9-4625-B448-641D4535217F}" dt="2021-07-07T15:26:30.266" v="7" actId="20577"/>
          <ac:spMkLst>
            <pc:docMk/>
            <pc:sldMk cId="4125360962" sldId="482"/>
            <ac:spMk id="3" creationId="{7307718E-8D26-454B-804F-6AC1A4FD2369}"/>
          </ac:spMkLst>
        </pc:spChg>
      </pc:sldChg>
    </pc:docChg>
  </pc:docChgLst>
  <pc:docChgLst>
    <pc:chgData name="Pritting, Shannon" userId="S::shannon.pritting@suny.edu::b6acce8b-3193-4a7b-b3b8-1dc43a9f8da4" providerId="AD" clId="Web-{CEA4EE14-6736-4E40-A76E-23BA3C50841F}"/>
    <pc:docChg chg="addSld modSld sldOrd">
      <pc:chgData name="Pritting, Shannon" userId="S::shannon.pritting@suny.edu::b6acce8b-3193-4a7b-b3b8-1dc43a9f8da4" providerId="AD" clId="Web-{CEA4EE14-6736-4E40-A76E-23BA3C50841F}" dt="2021-08-25T13:23:11.112" v="1869" actId="20577"/>
      <pc:docMkLst>
        <pc:docMk/>
      </pc:docMkLst>
      <pc:sldChg chg="addSp modSp ord">
        <pc:chgData name="Pritting, Shannon" userId="S::shannon.pritting@suny.edu::b6acce8b-3193-4a7b-b3b8-1dc43a9f8da4" providerId="AD" clId="Web-{CEA4EE14-6736-4E40-A76E-23BA3C50841F}" dt="2021-08-25T13:02:36.875" v="867" actId="1076"/>
        <pc:sldMkLst>
          <pc:docMk/>
          <pc:sldMk cId="936993092" sldId="451"/>
        </pc:sldMkLst>
        <pc:spChg chg="mod">
          <ac:chgData name="Pritting, Shannon" userId="S::shannon.pritting@suny.edu::b6acce8b-3193-4a7b-b3b8-1dc43a9f8da4" providerId="AD" clId="Web-{CEA4EE14-6736-4E40-A76E-23BA3C50841F}" dt="2021-08-25T13:01:54.765" v="857" actId="1076"/>
          <ac:spMkLst>
            <pc:docMk/>
            <pc:sldMk cId="936993092" sldId="451"/>
            <ac:spMk id="2" creationId="{951BD01F-DF2B-47F8-9FCF-DF60BE5A8D2C}"/>
          </ac:spMkLst>
        </pc:spChg>
        <pc:spChg chg="mod">
          <ac:chgData name="Pritting, Shannon" userId="S::shannon.pritting@suny.edu::b6acce8b-3193-4a7b-b3b8-1dc43a9f8da4" providerId="AD" clId="Web-{CEA4EE14-6736-4E40-A76E-23BA3C50841F}" dt="2021-08-25T13:01:52.187" v="856" actId="14100"/>
          <ac:spMkLst>
            <pc:docMk/>
            <pc:sldMk cId="936993092" sldId="451"/>
            <ac:spMk id="3" creationId="{7307718E-8D26-454B-804F-6AC1A4FD2369}"/>
          </ac:spMkLst>
        </pc:spChg>
        <pc:picChg chg="add mod">
          <ac:chgData name="Pritting, Shannon" userId="S::shannon.pritting@suny.edu::b6acce8b-3193-4a7b-b3b8-1dc43a9f8da4" providerId="AD" clId="Web-{CEA4EE14-6736-4E40-A76E-23BA3C50841F}" dt="2021-08-25T13:02:36.875" v="867" actId="1076"/>
          <ac:picMkLst>
            <pc:docMk/>
            <pc:sldMk cId="936993092" sldId="451"/>
            <ac:picMk id="4" creationId="{F99C76E1-F74E-4E40-B79B-54D62D9289EE}"/>
          </ac:picMkLst>
        </pc:picChg>
        <pc:picChg chg="mod">
          <ac:chgData name="Pritting, Shannon" userId="S::shannon.pritting@suny.edu::b6acce8b-3193-4a7b-b3b8-1dc43a9f8da4" providerId="AD" clId="Web-{CEA4EE14-6736-4E40-A76E-23BA3C50841F}" dt="2021-08-25T12:56:17.974" v="348" actId="1076"/>
          <ac:picMkLst>
            <pc:docMk/>
            <pc:sldMk cId="936993092" sldId="451"/>
            <ac:picMk id="2050" creationId="{A3EE1CC7-66E1-42F1-8A27-98D588A560FA}"/>
          </ac:picMkLst>
        </pc:picChg>
        <pc:picChg chg="mod">
          <ac:chgData name="Pritting, Shannon" userId="S::shannon.pritting@suny.edu::b6acce8b-3193-4a7b-b3b8-1dc43a9f8da4" providerId="AD" clId="Web-{CEA4EE14-6736-4E40-A76E-23BA3C50841F}" dt="2021-08-25T13:02:23.469" v="861" actId="1076"/>
          <ac:picMkLst>
            <pc:docMk/>
            <pc:sldMk cId="936993092" sldId="451"/>
            <ac:picMk id="2052" creationId="{4AF7F42B-5E04-4044-8CB0-19DE9B6810B8}"/>
          </ac:picMkLst>
        </pc:picChg>
      </pc:sldChg>
      <pc:sldChg chg="modSp">
        <pc:chgData name="Pritting, Shannon" userId="S::shannon.pritting@suny.edu::b6acce8b-3193-4a7b-b3b8-1dc43a9f8da4" providerId="AD" clId="Web-{CEA4EE14-6736-4E40-A76E-23BA3C50841F}" dt="2021-08-25T13:02:45.219" v="869" actId="20577"/>
        <pc:sldMkLst>
          <pc:docMk/>
          <pc:sldMk cId="284077549" sldId="467"/>
        </pc:sldMkLst>
        <pc:spChg chg="mod">
          <ac:chgData name="Pritting, Shannon" userId="S::shannon.pritting@suny.edu::b6acce8b-3193-4a7b-b3b8-1dc43a9f8da4" providerId="AD" clId="Web-{CEA4EE14-6736-4E40-A76E-23BA3C50841F}" dt="2021-08-25T12:50:58.466" v="19" actId="20577"/>
          <ac:spMkLst>
            <pc:docMk/>
            <pc:sldMk cId="284077549" sldId="467"/>
            <ac:spMk id="2" creationId="{951BD01F-DF2B-47F8-9FCF-DF60BE5A8D2C}"/>
          </ac:spMkLst>
        </pc:spChg>
        <pc:spChg chg="mod">
          <ac:chgData name="Pritting, Shannon" userId="S::shannon.pritting@suny.edu::b6acce8b-3193-4a7b-b3b8-1dc43a9f8da4" providerId="AD" clId="Web-{CEA4EE14-6736-4E40-A76E-23BA3C50841F}" dt="2021-08-25T13:02:45.219" v="869" actId="20577"/>
          <ac:spMkLst>
            <pc:docMk/>
            <pc:sldMk cId="284077549" sldId="467"/>
            <ac:spMk id="3" creationId="{7307718E-8D26-454B-804F-6AC1A4FD2369}"/>
          </ac:spMkLst>
        </pc:spChg>
      </pc:sldChg>
      <pc:sldChg chg="addSp delSp modSp">
        <pc:chgData name="Pritting, Shannon" userId="S::shannon.pritting@suny.edu::b6acce8b-3193-4a7b-b3b8-1dc43a9f8da4" providerId="AD" clId="Web-{CEA4EE14-6736-4E40-A76E-23BA3C50841F}" dt="2021-08-25T13:13:42.300" v="1474" actId="14100"/>
        <pc:sldMkLst>
          <pc:docMk/>
          <pc:sldMk cId="3725429321" sldId="472"/>
        </pc:sldMkLst>
        <pc:picChg chg="add mod">
          <ac:chgData name="Pritting, Shannon" userId="S::shannon.pritting@suny.edu::b6acce8b-3193-4a7b-b3b8-1dc43a9f8da4" providerId="AD" clId="Web-{CEA4EE14-6736-4E40-A76E-23BA3C50841F}" dt="2021-08-25T13:13:42.300" v="1474" actId="14100"/>
          <ac:picMkLst>
            <pc:docMk/>
            <pc:sldMk cId="3725429321" sldId="472"/>
            <ac:picMk id="4" creationId="{33AE9C9D-FFB2-4AE0-B071-087C139EE759}"/>
          </ac:picMkLst>
        </pc:picChg>
        <pc:picChg chg="del mod">
          <ac:chgData name="Pritting, Shannon" userId="S::shannon.pritting@suny.edu::b6acce8b-3193-4a7b-b3b8-1dc43a9f8da4" providerId="AD" clId="Web-{CEA4EE14-6736-4E40-A76E-23BA3C50841F}" dt="2021-08-25T13:13:12.908" v="1469"/>
          <ac:picMkLst>
            <pc:docMk/>
            <pc:sldMk cId="3725429321" sldId="472"/>
            <ac:picMk id="6" creationId="{84727B48-22FE-411C-82B1-99C44EEB5C63}"/>
          </ac:picMkLst>
        </pc:picChg>
      </pc:sldChg>
      <pc:sldChg chg="modSp">
        <pc:chgData name="Pritting, Shannon" userId="S::shannon.pritting@suny.edu::b6acce8b-3193-4a7b-b3b8-1dc43a9f8da4" providerId="AD" clId="Web-{CEA4EE14-6736-4E40-A76E-23BA3C50841F}" dt="2021-08-25T13:08:29.354" v="1292" actId="20577"/>
        <pc:sldMkLst>
          <pc:docMk/>
          <pc:sldMk cId="2934579688" sldId="476"/>
        </pc:sldMkLst>
        <pc:spChg chg="mod">
          <ac:chgData name="Pritting, Shannon" userId="S::shannon.pritting@suny.edu::b6acce8b-3193-4a7b-b3b8-1dc43a9f8da4" providerId="AD" clId="Web-{CEA4EE14-6736-4E40-A76E-23BA3C50841F}" dt="2021-08-25T13:08:29.354" v="1292" actId="20577"/>
          <ac:spMkLst>
            <pc:docMk/>
            <pc:sldMk cId="2934579688" sldId="476"/>
            <ac:spMk id="3" creationId="{4EB4B319-D190-458A-9C63-F0999D96E687}"/>
          </ac:spMkLst>
        </pc:spChg>
      </pc:sldChg>
      <pc:sldChg chg="modSp">
        <pc:chgData name="Pritting, Shannon" userId="S::shannon.pritting@suny.edu::b6acce8b-3193-4a7b-b3b8-1dc43a9f8da4" providerId="AD" clId="Web-{CEA4EE14-6736-4E40-A76E-23BA3C50841F}" dt="2021-08-25T13:12:31.517" v="1467" actId="20577"/>
        <pc:sldMkLst>
          <pc:docMk/>
          <pc:sldMk cId="3758666291" sldId="477"/>
        </pc:sldMkLst>
        <pc:spChg chg="mod">
          <ac:chgData name="Pritting, Shannon" userId="S::shannon.pritting@suny.edu::b6acce8b-3193-4a7b-b3b8-1dc43a9f8da4" providerId="AD" clId="Web-{CEA4EE14-6736-4E40-A76E-23BA3C50841F}" dt="2021-08-25T13:12:31.517" v="1467" actId="20577"/>
          <ac:spMkLst>
            <pc:docMk/>
            <pc:sldMk cId="3758666291" sldId="477"/>
            <ac:spMk id="4" creationId="{82511B74-BFED-42CE-A927-BFCF76CCB5EB}"/>
          </ac:spMkLst>
        </pc:spChg>
      </pc:sldChg>
      <pc:sldChg chg="modSp">
        <pc:chgData name="Pritting, Shannon" userId="S::shannon.pritting@suny.edu::b6acce8b-3193-4a7b-b3b8-1dc43a9f8da4" providerId="AD" clId="Web-{CEA4EE14-6736-4E40-A76E-23BA3C50841F}" dt="2021-08-25T13:20:23.701" v="1671" actId="20577"/>
        <pc:sldMkLst>
          <pc:docMk/>
          <pc:sldMk cId="2618450388" sldId="478"/>
        </pc:sldMkLst>
        <pc:spChg chg="mod">
          <ac:chgData name="Pritting, Shannon" userId="S::shannon.pritting@suny.edu::b6acce8b-3193-4a7b-b3b8-1dc43a9f8da4" providerId="AD" clId="Web-{CEA4EE14-6736-4E40-A76E-23BA3C50841F}" dt="2021-08-25T13:20:23.701" v="1671" actId="20577"/>
          <ac:spMkLst>
            <pc:docMk/>
            <pc:sldMk cId="2618450388" sldId="478"/>
            <ac:spMk id="3" creationId="{7307718E-8D26-454B-804F-6AC1A4FD2369}"/>
          </ac:spMkLst>
        </pc:spChg>
      </pc:sldChg>
      <pc:sldChg chg="modSp">
        <pc:chgData name="Pritting, Shannon" userId="S::shannon.pritting@suny.edu::b6acce8b-3193-4a7b-b3b8-1dc43a9f8da4" providerId="AD" clId="Web-{CEA4EE14-6736-4E40-A76E-23BA3C50841F}" dt="2021-08-25T13:23:11.112" v="1869" actId="20577"/>
        <pc:sldMkLst>
          <pc:docMk/>
          <pc:sldMk cId="1580640008" sldId="488"/>
        </pc:sldMkLst>
        <pc:spChg chg="mod">
          <ac:chgData name="Pritting, Shannon" userId="S::shannon.pritting@suny.edu::b6acce8b-3193-4a7b-b3b8-1dc43a9f8da4" providerId="AD" clId="Web-{CEA4EE14-6736-4E40-A76E-23BA3C50841F}" dt="2021-08-25T13:23:11.112" v="1869" actId="20577"/>
          <ac:spMkLst>
            <pc:docMk/>
            <pc:sldMk cId="1580640008" sldId="488"/>
            <ac:spMk id="3" creationId="{7307718E-8D26-454B-804F-6AC1A4FD2369}"/>
          </ac:spMkLst>
        </pc:spChg>
      </pc:sldChg>
      <pc:sldChg chg="addSp delSp modSp add replId">
        <pc:chgData name="Pritting, Shannon" userId="S::shannon.pritting@suny.edu::b6acce8b-3193-4a7b-b3b8-1dc43a9f8da4" providerId="AD" clId="Web-{CEA4EE14-6736-4E40-A76E-23BA3C50841F}" dt="2021-08-25T13:18:11.666" v="1655" actId="14100"/>
        <pc:sldMkLst>
          <pc:docMk/>
          <pc:sldMk cId="1451781290" sldId="495"/>
        </pc:sldMkLst>
        <pc:spChg chg="mod">
          <ac:chgData name="Pritting, Shannon" userId="S::shannon.pritting@suny.edu::b6acce8b-3193-4a7b-b3b8-1dc43a9f8da4" providerId="AD" clId="Web-{CEA4EE14-6736-4E40-A76E-23BA3C50841F}" dt="2021-08-25T13:14:54.739" v="1480" actId="20577"/>
          <ac:spMkLst>
            <pc:docMk/>
            <pc:sldMk cId="1451781290" sldId="495"/>
            <ac:spMk id="2" creationId="{3EBF1061-8822-41E8-A3C3-0765565E0799}"/>
          </ac:spMkLst>
        </pc:spChg>
        <pc:spChg chg="mod">
          <ac:chgData name="Pritting, Shannon" userId="S::shannon.pritting@suny.edu::b6acce8b-3193-4a7b-b3b8-1dc43a9f8da4" providerId="AD" clId="Web-{CEA4EE14-6736-4E40-A76E-23BA3C50841F}" dt="2021-08-25T13:18:11.666" v="1655" actId="14100"/>
          <ac:spMkLst>
            <pc:docMk/>
            <pc:sldMk cId="1451781290" sldId="495"/>
            <ac:spMk id="4" creationId="{82511B74-BFED-42CE-A927-BFCF76CCB5EB}"/>
          </ac:spMkLst>
        </pc:spChg>
        <pc:picChg chg="add del mod">
          <ac:chgData name="Pritting, Shannon" userId="S::shannon.pritting@suny.edu::b6acce8b-3193-4a7b-b3b8-1dc43a9f8da4" providerId="AD" clId="Web-{CEA4EE14-6736-4E40-A76E-23BA3C50841F}" dt="2021-08-25T13:15:16.037" v="1483"/>
          <ac:picMkLst>
            <pc:docMk/>
            <pc:sldMk cId="1451781290" sldId="495"/>
            <ac:picMk id="5" creationId="{83B39B5F-7533-4F0C-8E9C-6DACDCF48545}"/>
          </ac:picMkLst>
        </pc:picChg>
        <pc:picChg chg="add del mod">
          <ac:chgData name="Pritting, Shannon" userId="S::shannon.pritting@suny.edu::b6acce8b-3193-4a7b-b3b8-1dc43a9f8da4" providerId="AD" clId="Web-{CEA4EE14-6736-4E40-A76E-23BA3C50841F}" dt="2021-08-25T13:15:26.553" v="1486"/>
          <ac:picMkLst>
            <pc:docMk/>
            <pc:sldMk cId="1451781290" sldId="495"/>
            <ac:picMk id="6" creationId="{B0B79C3A-1895-400F-BF7B-FC0FC3C113A6}"/>
          </ac:picMkLst>
        </pc:picChg>
        <pc:picChg chg="add mod">
          <ac:chgData name="Pritting, Shannon" userId="S::shannon.pritting@suny.edu::b6acce8b-3193-4a7b-b3b8-1dc43a9f8da4" providerId="AD" clId="Web-{CEA4EE14-6736-4E40-A76E-23BA3C50841F}" dt="2021-08-25T13:16:35.101" v="1509" actId="1076"/>
          <ac:picMkLst>
            <pc:docMk/>
            <pc:sldMk cId="1451781290" sldId="495"/>
            <ac:picMk id="7" creationId="{17C88558-C049-4E02-B7C8-579E70F6C420}"/>
          </ac:picMkLst>
        </pc:picChg>
      </pc:sldChg>
      <pc:sldChg chg="delSp modSp add replId">
        <pc:chgData name="Pritting, Shannon" userId="S::shannon.pritting@suny.edu::b6acce8b-3193-4a7b-b3b8-1dc43a9f8da4" providerId="AD" clId="Web-{CEA4EE14-6736-4E40-A76E-23BA3C50841F}" dt="2021-08-25T13:22:16.157" v="1867" actId="20577"/>
        <pc:sldMkLst>
          <pc:docMk/>
          <pc:sldMk cId="1788698942" sldId="496"/>
        </pc:sldMkLst>
        <pc:spChg chg="mod">
          <ac:chgData name="Pritting, Shannon" userId="S::shannon.pritting@suny.edu::b6acce8b-3193-4a7b-b3b8-1dc43a9f8da4" providerId="AD" clId="Web-{CEA4EE14-6736-4E40-A76E-23BA3C50841F}" dt="2021-08-25T13:20:46.327" v="1687" actId="20577"/>
          <ac:spMkLst>
            <pc:docMk/>
            <pc:sldMk cId="1788698942" sldId="496"/>
            <ac:spMk id="2" creationId="{3EBF1061-8822-41E8-A3C3-0765565E0799}"/>
          </ac:spMkLst>
        </pc:spChg>
        <pc:spChg chg="mod">
          <ac:chgData name="Pritting, Shannon" userId="S::shannon.pritting@suny.edu::b6acce8b-3193-4a7b-b3b8-1dc43a9f8da4" providerId="AD" clId="Web-{CEA4EE14-6736-4E40-A76E-23BA3C50841F}" dt="2021-08-25T13:22:16.157" v="1867" actId="20577"/>
          <ac:spMkLst>
            <pc:docMk/>
            <pc:sldMk cId="1788698942" sldId="496"/>
            <ac:spMk id="4" creationId="{82511B74-BFED-42CE-A927-BFCF76CCB5EB}"/>
          </ac:spMkLst>
        </pc:spChg>
        <pc:picChg chg="del">
          <ac:chgData name="Pritting, Shannon" userId="S::shannon.pritting@suny.edu::b6acce8b-3193-4a7b-b3b8-1dc43a9f8da4" providerId="AD" clId="Web-{CEA4EE14-6736-4E40-A76E-23BA3C50841F}" dt="2021-08-25T13:20:48.124" v="1688"/>
          <ac:picMkLst>
            <pc:docMk/>
            <pc:sldMk cId="1788698942" sldId="496"/>
            <ac:picMk id="7" creationId="{17C88558-C049-4E02-B7C8-579E70F6C420}"/>
          </ac:picMkLst>
        </pc:picChg>
      </pc:sldChg>
    </pc:docChg>
  </pc:docChgLst>
  <pc:docChgLst>
    <pc:chgData name="Jackson, Timothy" userId="S::timothy.jackson@suny.edu::9ce01cec-8b46-438e-9d10-af58cd21d299" providerId="AD" clId="Web-{AEBF10FF-299F-43D3-9B4E-EF22FB5DD462}"/>
    <pc:docChg chg="addSld delSld modSld">
      <pc:chgData name="Jackson, Timothy" userId="S::timothy.jackson@suny.edu::9ce01cec-8b46-438e-9d10-af58cd21d299" providerId="AD" clId="Web-{AEBF10FF-299F-43D3-9B4E-EF22FB5DD462}" dt="2021-08-19T12:07:31.106" v="524" actId="20577"/>
      <pc:docMkLst>
        <pc:docMk/>
      </pc:docMkLst>
      <pc:sldChg chg="modSp">
        <pc:chgData name="Jackson, Timothy" userId="S::timothy.jackson@suny.edu::9ce01cec-8b46-438e-9d10-af58cd21d299" providerId="AD" clId="Web-{AEBF10FF-299F-43D3-9B4E-EF22FB5DD462}" dt="2021-08-19T11:55:13.508" v="321" actId="1076"/>
        <pc:sldMkLst>
          <pc:docMk/>
          <pc:sldMk cId="4125360962" sldId="482"/>
        </pc:sldMkLst>
        <pc:spChg chg="mod">
          <ac:chgData name="Jackson, Timothy" userId="S::timothy.jackson@suny.edu::9ce01cec-8b46-438e-9d10-af58cd21d299" providerId="AD" clId="Web-{AEBF10FF-299F-43D3-9B4E-EF22FB5DD462}" dt="2021-08-19T11:42:53.518" v="308" actId="20577"/>
          <ac:spMkLst>
            <pc:docMk/>
            <pc:sldMk cId="4125360962" sldId="482"/>
            <ac:spMk id="3" creationId="{7307718E-8D26-454B-804F-6AC1A4FD2369}"/>
          </ac:spMkLst>
        </pc:spChg>
        <pc:picChg chg="mod">
          <ac:chgData name="Jackson, Timothy" userId="S::timothy.jackson@suny.edu::9ce01cec-8b46-438e-9d10-af58cd21d299" providerId="AD" clId="Web-{AEBF10FF-299F-43D3-9B4E-EF22FB5DD462}" dt="2021-08-19T11:55:13.508" v="321" actId="1076"/>
          <ac:picMkLst>
            <pc:docMk/>
            <pc:sldMk cId="4125360962" sldId="482"/>
            <ac:picMk id="6" creationId="{709D7477-2E8C-43D2-B7FE-B1AB84027DE9}"/>
          </ac:picMkLst>
        </pc:picChg>
      </pc:sldChg>
      <pc:sldChg chg="modSp del">
        <pc:chgData name="Jackson, Timothy" userId="S::timothy.jackson@suny.edu::9ce01cec-8b46-438e-9d10-af58cd21d299" providerId="AD" clId="Web-{AEBF10FF-299F-43D3-9B4E-EF22FB5DD462}" dt="2021-08-19T12:06:57.964" v="518"/>
        <pc:sldMkLst>
          <pc:docMk/>
          <pc:sldMk cId="412191207" sldId="489"/>
        </pc:sldMkLst>
        <pc:spChg chg="mod">
          <ac:chgData name="Jackson, Timothy" userId="S::timothy.jackson@suny.edu::9ce01cec-8b46-438e-9d10-af58cd21d299" providerId="AD" clId="Web-{AEBF10FF-299F-43D3-9B4E-EF22FB5DD462}" dt="2021-08-19T12:06:53.667" v="517" actId="20577"/>
          <ac:spMkLst>
            <pc:docMk/>
            <pc:sldMk cId="412191207" sldId="489"/>
            <ac:spMk id="3" creationId="{7307718E-8D26-454B-804F-6AC1A4FD2369}"/>
          </ac:spMkLst>
        </pc:spChg>
      </pc:sldChg>
      <pc:sldChg chg="modSp">
        <pc:chgData name="Jackson, Timothy" userId="S::timothy.jackson@suny.edu::9ce01cec-8b46-438e-9d10-af58cd21d299" providerId="AD" clId="Web-{AEBF10FF-299F-43D3-9B4E-EF22FB5DD462}" dt="2021-08-19T12:07:31.106" v="524" actId="20577"/>
        <pc:sldMkLst>
          <pc:docMk/>
          <pc:sldMk cId="871001559" sldId="491"/>
        </pc:sldMkLst>
        <pc:spChg chg="mod">
          <ac:chgData name="Jackson, Timothy" userId="S::timothy.jackson@suny.edu::9ce01cec-8b46-438e-9d10-af58cd21d299" providerId="AD" clId="Web-{AEBF10FF-299F-43D3-9B4E-EF22FB5DD462}" dt="2021-08-19T12:07:31.106" v="524" actId="20577"/>
          <ac:spMkLst>
            <pc:docMk/>
            <pc:sldMk cId="871001559" sldId="491"/>
            <ac:spMk id="3" creationId="{7307718E-8D26-454B-804F-6AC1A4FD2369}"/>
          </ac:spMkLst>
        </pc:spChg>
      </pc:sldChg>
      <pc:sldChg chg="addSp delSp modSp add del replId">
        <pc:chgData name="Jackson, Timothy" userId="S::timothy.jackson@suny.edu::9ce01cec-8b46-438e-9d10-af58cd21d299" providerId="AD" clId="Web-{AEBF10FF-299F-43D3-9B4E-EF22FB5DD462}" dt="2021-08-19T11:13:21.283" v="50"/>
        <pc:sldMkLst>
          <pc:docMk/>
          <pc:sldMk cId="1162814882" sldId="492"/>
        </pc:sldMkLst>
        <pc:spChg chg="mod">
          <ac:chgData name="Jackson, Timothy" userId="S::timothy.jackson@suny.edu::9ce01cec-8b46-438e-9d10-af58cd21d299" providerId="AD" clId="Web-{AEBF10FF-299F-43D3-9B4E-EF22FB5DD462}" dt="2021-08-19T11:10:40.295" v="32" actId="20577"/>
          <ac:spMkLst>
            <pc:docMk/>
            <pc:sldMk cId="1162814882" sldId="492"/>
            <ac:spMk id="2" creationId="{951BD01F-DF2B-47F8-9FCF-DF60BE5A8D2C}"/>
          </ac:spMkLst>
        </pc:spChg>
        <pc:spChg chg="del">
          <ac:chgData name="Jackson, Timothy" userId="S::timothy.jackson@suny.edu::9ce01cec-8b46-438e-9d10-af58cd21d299" providerId="AD" clId="Web-{AEBF10FF-299F-43D3-9B4E-EF22FB5DD462}" dt="2021-08-19T11:11:04.452" v="33"/>
          <ac:spMkLst>
            <pc:docMk/>
            <pc:sldMk cId="1162814882" sldId="492"/>
            <ac:spMk id="3" creationId="{7307718E-8D26-454B-804F-6AC1A4FD2369}"/>
          </ac:spMkLst>
        </pc:spChg>
        <pc:spChg chg="add del mod">
          <ac:chgData name="Jackson, Timothy" userId="S::timothy.jackson@suny.edu::9ce01cec-8b46-438e-9d10-af58cd21d299" providerId="AD" clId="Web-{AEBF10FF-299F-43D3-9B4E-EF22FB5DD462}" dt="2021-08-19T11:11:15.233" v="35"/>
          <ac:spMkLst>
            <pc:docMk/>
            <pc:sldMk cId="1162814882" sldId="492"/>
            <ac:spMk id="7" creationId="{CBF17CED-CAE5-41E7-9DA4-EADF7EEAEF77}"/>
          </ac:spMkLst>
        </pc:spChg>
        <pc:picChg chg="del">
          <ac:chgData name="Jackson, Timothy" userId="S::timothy.jackson@suny.edu::9ce01cec-8b46-438e-9d10-af58cd21d299" providerId="AD" clId="Web-{AEBF10FF-299F-43D3-9B4E-EF22FB5DD462}" dt="2021-08-19T11:11:17.327" v="36"/>
          <ac:picMkLst>
            <pc:docMk/>
            <pc:sldMk cId="1162814882" sldId="492"/>
            <ac:picMk id="4" creationId="{B3FF5C0B-A465-4A74-9620-230248D76C17}"/>
          </ac:picMkLst>
        </pc:picChg>
        <pc:picChg chg="mod">
          <ac:chgData name="Jackson, Timothy" userId="S::timothy.jackson@suny.edu::9ce01cec-8b46-438e-9d10-af58cd21d299" providerId="AD" clId="Web-{AEBF10FF-299F-43D3-9B4E-EF22FB5DD462}" dt="2021-08-19T11:12:21.079" v="47" actId="1076"/>
          <ac:picMkLst>
            <pc:docMk/>
            <pc:sldMk cId="1162814882" sldId="492"/>
            <ac:picMk id="6" creationId="{559098D5-F5EE-4349-BC7B-15E3311066CB}"/>
          </ac:picMkLst>
        </pc:picChg>
        <pc:picChg chg="add mod">
          <ac:chgData name="Jackson, Timothy" userId="S::timothy.jackson@suny.edu::9ce01cec-8b46-438e-9d10-af58cd21d299" providerId="AD" clId="Web-{AEBF10FF-299F-43D3-9B4E-EF22FB5DD462}" dt="2021-08-19T11:12:18.797" v="46" actId="1076"/>
          <ac:picMkLst>
            <pc:docMk/>
            <pc:sldMk cId="1162814882" sldId="492"/>
            <ac:picMk id="9" creationId="{776BA22E-8D69-41B6-9583-CCF9FC7CB7D7}"/>
          </ac:picMkLst>
        </pc:picChg>
        <pc:picChg chg="add mod">
          <ac:chgData name="Jackson, Timothy" userId="S::timothy.jackson@suny.edu::9ce01cec-8b46-438e-9d10-af58cd21d299" providerId="AD" clId="Web-{AEBF10FF-299F-43D3-9B4E-EF22FB5DD462}" dt="2021-08-19T11:13:05.877" v="49" actId="1076"/>
          <ac:picMkLst>
            <pc:docMk/>
            <pc:sldMk cId="1162814882" sldId="492"/>
            <ac:picMk id="10" creationId="{89AA414C-6345-476B-890A-9D82BF48C534}"/>
          </ac:picMkLst>
        </pc:picChg>
      </pc:sldChg>
      <pc:sldChg chg="addSp delSp modSp add replId">
        <pc:chgData name="Jackson, Timothy" userId="S::timothy.jackson@suny.edu::9ce01cec-8b46-438e-9d10-af58cd21d299" providerId="AD" clId="Web-{AEBF10FF-299F-43D3-9B4E-EF22FB5DD462}" dt="2021-08-19T11:58:14.404" v="325" actId="20577"/>
        <pc:sldMkLst>
          <pc:docMk/>
          <pc:sldMk cId="2252689879" sldId="492"/>
        </pc:sldMkLst>
        <pc:spChg chg="mod">
          <ac:chgData name="Jackson, Timothy" userId="S::timothy.jackson@suny.edu::9ce01cec-8b46-438e-9d10-af58cd21d299" providerId="AD" clId="Web-{AEBF10FF-299F-43D3-9B4E-EF22FB5DD462}" dt="2021-08-19T11:31:42.813" v="272" actId="20577"/>
          <ac:spMkLst>
            <pc:docMk/>
            <pc:sldMk cId="2252689879" sldId="492"/>
            <ac:spMk id="2" creationId="{951BD01F-DF2B-47F8-9FCF-DF60BE5A8D2C}"/>
          </ac:spMkLst>
        </pc:spChg>
        <pc:spChg chg="mod">
          <ac:chgData name="Jackson, Timothy" userId="S::timothy.jackson@suny.edu::9ce01cec-8b46-438e-9d10-af58cd21d299" providerId="AD" clId="Web-{AEBF10FF-299F-43D3-9B4E-EF22FB5DD462}" dt="2021-08-19T11:58:14.404" v="325" actId="20577"/>
          <ac:spMkLst>
            <pc:docMk/>
            <pc:sldMk cId="2252689879" sldId="492"/>
            <ac:spMk id="3" creationId="{7307718E-8D26-454B-804F-6AC1A4FD2369}"/>
          </ac:spMkLst>
        </pc:spChg>
        <pc:picChg chg="del">
          <ac:chgData name="Jackson, Timothy" userId="S::timothy.jackson@suny.edu::9ce01cec-8b46-438e-9d10-af58cd21d299" providerId="AD" clId="Web-{AEBF10FF-299F-43D3-9B4E-EF22FB5DD462}" dt="2021-08-19T11:18:52.823" v="186"/>
          <ac:picMkLst>
            <pc:docMk/>
            <pc:sldMk cId="2252689879" sldId="492"/>
            <ac:picMk id="4" creationId="{B3FF5C0B-A465-4A74-9620-230248D76C17}"/>
          </ac:picMkLst>
        </pc:picChg>
        <pc:picChg chg="add del mod">
          <ac:chgData name="Jackson, Timothy" userId="S::timothy.jackson@suny.edu::9ce01cec-8b46-438e-9d10-af58cd21d299" providerId="AD" clId="Web-{AEBF10FF-299F-43D3-9B4E-EF22FB5DD462}" dt="2021-08-19T11:38:12.105" v="281"/>
          <ac:picMkLst>
            <pc:docMk/>
            <pc:sldMk cId="2252689879" sldId="492"/>
            <ac:picMk id="5" creationId="{8B03AF76-FAEE-4233-9C9B-D6EBAD917615}"/>
          </ac:picMkLst>
        </pc:picChg>
        <pc:picChg chg="del">
          <ac:chgData name="Jackson, Timothy" userId="S::timothy.jackson@suny.edu::9ce01cec-8b46-438e-9d10-af58cd21d299" providerId="AD" clId="Web-{AEBF10FF-299F-43D3-9B4E-EF22FB5DD462}" dt="2021-08-19T11:18:53.683" v="187"/>
          <ac:picMkLst>
            <pc:docMk/>
            <pc:sldMk cId="2252689879" sldId="492"/>
            <ac:picMk id="6" creationId="{559098D5-F5EE-4349-BC7B-15E3311066CB}"/>
          </ac:picMkLst>
        </pc:picChg>
        <pc:picChg chg="add mod">
          <ac:chgData name="Jackson, Timothy" userId="S::timothy.jackson@suny.edu::9ce01cec-8b46-438e-9d10-af58cd21d299" providerId="AD" clId="Web-{AEBF10FF-299F-43D3-9B4E-EF22FB5DD462}" dt="2021-08-19T11:38:31.715" v="283" actId="1076"/>
          <ac:picMkLst>
            <pc:docMk/>
            <pc:sldMk cId="2252689879" sldId="492"/>
            <ac:picMk id="7" creationId="{20F28488-6854-49BC-9039-FBF06685D2BE}"/>
          </ac:picMkLst>
        </pc:picChg>
        <pc:picChg chg="add mod">
          <ac:chgData name="Jackson, Timothy" userId="S::timothy.jackson@suny.edu::9ce01cec-8b46-438e-9d10-af58cd21d299" providerId="AD" clId="Web-{AEBF10FF-299F-43D3-9B4E-EF22FB5DD462}" dt="2021-08-19T11:38:59.340" v="286" actId="14100"/>
          <ac:picMkLst>
            <pc:docMk/>
            <pc:sldMk cId="2252689879" sldId="492"/>
            <ac:picMk id="8" creationId="{D7FCBAD5-B697-4E82-9BF2-65AD661E5D6E}"/>
          </ac:picMkLst>
        </pc:picChg>
      </pc:sldChg>
      <pc:sldChg chg="add replId">
        <pc:chgData name="Jackson, Timothy" userId="S::timothy.jackson@suny.edu::9ce01cec-8b46-438e-9d10-af58cd21d299" providerId="AD" clId="Web-{AEBF10FF-299F-43D3-9B4E-EF22FB5DD462}" dt="2021-08-19T12:06:39.776" v="514"/>
        <pc:sldMkLst>
          <pc:docMk/>
          <pc:sldMk cId="2578777454" sldId="493"/>
        </pc:sldMkLst>
      </pc:sldChg>
    </pc:docChg>
  </pc:docChgLst>
  <pc:docChgLst>
    <pc:chgData name="Tovstiadi, Esta" userId="S::esta.tovstiadi@suny.edu::b592cbb2-ea38-4240-8a3a-6613487ae435" providerId="AD" clId="Web-{F9FB536E-550C-7BBA-83FB-8EC546F466F4}"/>
    <pc:docChg chg="modSld">
      <pc:chgData name="Tovstiadi, Esta" userId="S::esta.tovstiadi@suny.edu::b592cbb2-ea38-4240-8a3a-6613487ae435" providerId="AD" clId="Web-{F9FB536E-550C-7BBA-83FB-8EC546F466F4}" dt="2021-07-07T17:37:05.578" v="62" actId="20577"/>
      <pc:docMkLst>
        <pc:docMk/>
      </pc:docMkLst>
      <pc:sldChg chg="modSp">
        <pc:chgData name="Tovstiadi, Esta" userId="S::esta.tovstiadi@suny.edu::b592cbb2-ea38-4240-8a3a-6613487ae435" providerId="AD" clId="Web-{F9FB536E-550C-7BBA-83FB-8EC546F466F4}" dt="2021-07-07T17:37:05.578" v="62" actId="20577"/>
        <pc:sldMkLst>
          <pc:docMk/>
          <pc:sldMk cId="899040848" sldId="463"/>
        </pc:sldMkLst>
        <pc:spChg chg="mod">
          <ac:chgData name="Tovstiadi, Esta" userId="S::esta.tovstiadi@suny.edu::b592cbb2-ea38-4240-8a3a-6613487ae435" providerId="AD" clId="Web-{F9FB536E-550C-7BBA-83FB-8EC546F466F4}" dt="2021-07-07T17:37:05.578" v="62" actId="20577"/>
          <ac:spMkLst>
            <pc:docMk/>
            <pc:sldMk cId="899040848" sldId="463"/>
            <ac:spMk id="3" creationId="{7307718E-8D26-454B-804F-6AC1A4FD2369}"/>
          </ac:spMkLst>
        </pc:spChg>
      </pc:sldChg>
    </pc:docChg>
  </pc:docChgLst>
  <pc:docChgLst>
    <pc:chgData name="Eichelberger, Michelle" userId="S::michelle.eichelberger@suny.edu::1bd4442c-2af1-40d1-9d43-8e1df5db51d4" providerId="AD" clId="Web-{8584BCF2-0603-472A-AD39-B5206E5384F2}"/>
    <pc:docChg chg="modSld">
      <pc:chgData name="Eichelberger, Michelle" userId="S::michelle.eichelberger@suny.edu::1bd4442c-2af1-40d1-9d43-8e1df5db51d4" providerId="AD" clId="Web-{8584BCF2-0603-472A-AD39-B5206E5384F2}" dt="2021-08-18T16:18:23.735" v="377" actId="20577"/>
      <pc:docMkLst>
        <pc:docMk/>
      </pc:docMkLst>
      <pc:sldChg chg="modSp">
        <pc:chgData name="Eichelberger, Michelle" userId="S::michelle.eichelberger@suny.edu::1bd4442c-2af1-40d1-9d43-8e1df5db51d4" providerId="AD" clId="Web-{8584BCF2-0603-472A-AD39-B5206E5384F2}" dt="2021-08-18T16:11:11.068" v="208" actId="20577"/>
        <pc:sldMkLst>
          <pc:docMk/>
          <pc:sldMk cId="937070934" sldId="479"/>
        </pc:sldMkLst>
        <pc:spChg chg="mod">
          <ac:chgData name="Eichelberger, Michelle" userId="S::michelle.eichelberger@suny.edu::1bd4442c-2af1-40d1-9d43-8e1df5db51d4" providerId="AD" clId="Web-{8584BCF2-0603-472A-AD39-B5206E5384F2}" dt="2021-08-18T16:11:11.068" v="208" actId="20577"/>
          <ac:spMkLst>
            <pc:docMk/>
            <pc:sldMk cId="937070934" sldId="479"/>
            <ac:spMk id="3" creationId="{4EB4B319-D190-458A-9C63-F0999D96E687}"/>
          </ac:spMkLst>
        </pc:spChg>
      </pc:sldChg>
      <pc:sldChg chg="modSp">
        <pc:chgData name="Eichelberger, Michelle" userId="S::michelle.eichelberger@suny.edu::1bd4442c-2af1-40d1-9d43-8e1df5db51d4" providerId="AD" clId="Web-{8584BCF2-0603-472A-AD39-B5206E5384F2}" dt="2021-08-18T16:18:23.735" v="377" actId="20577"/>
        <pc:sldMkLst>
          <pc:docMk/>
          <pc:sldMk cId="2832931786" sldId="480"/>
        </pc:sldMkLst>
        <pc:spChg chg="mod">
          <ac:chgData name="Eichelberger, Michelle" userId="S::michelle.eichelberger@suny.edu::1bd4442c-2af1-40d1-9d43-8e1df5db51d4" providerId="AD" clId="Web-{8584BCF2-0603-472A-AD39-B5206E5384F2}" dt="2021-08-18T16:18:23.735" v="377" actId="20577"/>
          <ac:spMkLst>
            <pc:docMk/>
            <pc:sldMk cId="2832931786" sldId="480"/>
            <ac:spMk id="3" creationId="{4EB4B319-D190-458A-9C63-F0999D96E687}"/>
          </ac:spMkLst>
        </pc:spChg>
      </pc:sldChg>
    </pc:docChg>
  </pc:docChgLst>
  <pc:docChgLst>
    <pc:chgData name="Pritting, Shannon" userId="S::shannon.pritting@suny.edu::b6acce8b-3193-4a7b-b3b8-1dc43a9f8da4" providerId="AD" clId="Web-{A604A3B4-BFF6-4E51-890E-ED52819ED7DD}"/>
    <pc:docChg chg="modSld">
      <pc:chgData name="Pritting, Shannon" userId="S::shannon.pritting@suny.edu::b6acce8b-3193-4a7b-b3b8-1dc43a9f8da4" providerId="AD" clId="Web-{A604A3B4-BFF6-4E51-890E-ED52819ED7DD}" dt="2021-08-19T18:00:25.485" v="1" actId="14100"/>
      <pc:docMkLst>
        <pc:docMk/>
      </pc:docMkLst>
      <pc:sldChg chg="modSp">
        <pc:chgData name="Pritting, Shannon" userId="S::shannon.pritting@suny.edu::b6acce8b-3193-4a7b-b3b8-1dc43a9f8da4" providerId="AD" clId="Web-{A604A3B4-BFF6-4E51-890E-ED52819ED7DD}" dt="2021-08-19T18:00:25.485" v="1" actId="14100"/>
        <pc:sldMkLst>
          <pc:docMk/>
          <pc:sldMk cId="3725429321" sldId="472"/>
        </pc:sldMkLst>
        <pc:picChg chg="mod">
          <ac:chgData name="Pritting, Shannon" userId="S::shannon.pritting@suny.edu::b6acce8b-3193-4a7b-b3b8-1dc43a9f8da4" providerId="AD" clId="Web-{A604A3B4-BFF6-4E51-890E-ED52819ED7DD}" dt="2021-08-19T18:00:25.485" v="1" actId="14100"/>
          <ac:picMkLst>
            <pc:docMk/>
            <pc:sldMk cId="3725429321" sldId="472"/>
            <ac:picMk id="6" creationId="{84727B48-22FE-411C-82B1-99C44EEB5C63}"/>
          </ac:picMkLst>
        </pc:picChg>
      </pc:sldChg>
    </pc:docChg>
  </pc:docChgLst>
  <pc:docChgLst>
    <pc:chgData name="Jackson, Timothy" userId="S::timothy.jackson@suny.edu::9ce01cec-8b46-438e-9d10-af58cd21d299" providerId="AD" clId="Web-{A89ED021-B49B-496D-A4F1-44BD7D34F253}"/>
    <pc:docChg chg="addSld delSld modSld sldOrd">
      <pc:chgData name="Jackson, Timothy" userId="S::timothy.jackson@suny.edu::9ce01cec-8b46-438e-9d10-af58cd21d299" providerId="AD" clId="Web-{A89ED021-B49B-496D-A4F1-44BD7D34F253}" dt="2021-07-07T00:33:56.653" v="3029" actId="20577"/>
      <pc:docMkLst>
        <pc:docMk/>
      </pc:docMkLst>
      <pc:sldChg chg="modSp del">
        <pc:chgData name="Jackson, Timothy" userId="S::timothy.jackson@suny.edu::9ce01cec-8b46-438e-9d10-af58cd21d299" providerId="AD" clId="Web-{A89ED021-B49B-496D-A4F1-44BD7D34F253}" dt="2021-07-06T23:31:21.492" v="2"/>
        <pc:sldMkLst>
          <pc:docMk/>
          <pc:sldMk cId="1035123673" sldId="440"/>
        </pc:sldMkLst>
        <pc:spChg chg="mod">
          <ac:chgData name="Jackson, Timothy" userId="S::timothy.jackson@suny.edu::9ce01cec-8b46-438e-9d10-af58cd21d299" providerId="AD" clId="Web-{A89ED021-B49B-496D-A4F1-44BD7D34F253}" dt="2021-07-06T23:31:06.929" v="0" actId="14100"/>
          <ac:spMkLst>
            <pc:docMk/>
            <pc:sldMk cId="1035123673" sldId="440"/>
            <ac:spMk id="4" creationId="{17EA5862-33BB-44F4-AD02-B921647E7BEE}"/>
          </ac:spMkLst>
        </pc:spChg>
      </pc:sldChg>
      <pc:sldChg chg="modSp add replId">
        <pc:chgData name="Jackson, Timothy" userId="S::timothy.jackson@suny.edu::9ce01cec-8b46-438e-9d10-af58cd21d299" providerId="AD" clId="Web-{A89ED021-B49B-496D-A4F1-44BD7D34F253}" dt="2021-07-06T23:37:12.828" v="396" actId="20577"/>
        <pc:sldMkLst>
          <pc:docMk/>
          <pc:sldMk cId="4125360962" sldId="482"/>
        </pc:sldMkLst>
        <pc:spChg chg="mod">
          <ac:chgData name="Jackson, Timothy" userId="S::timothy.jackson@suny.edu::9ce01cec-8b46-438e-9d10-af58cd21d299" providerId="AD" clId="Web-{A89ED021-B49B-496D-A4F1-44BD7D34F253}" dt="2021-07-06T23:31:42.149" v="24" actId="20577"/>
          <ac:spMkLst>
            <pc:docMk/>
            <pc:sldMk cId="4125360962" sldId="482"/>
            <ac:spMk id="2" creationId="{951BD01F-DF2B-47F8-9FCF-DF60BE5A8D2C}"/>
          </ac:spMkLst>
        </pc:spChg>
        <pc:spChg chg="mod">
          <ac:chgData name="Jackson, Timothy" userId="S::timothy.jackson@suny.edu::9ce01cec-8b46-438e-9d10-af58cd21d299" providerId="AD" clId="Web-{A89ED021-B49B-496D-A4F1-44BD7D34F253}" dt="2021-07-06T23:37:12.828" v="396" actId="20577"/>
          <ac:spMkLst>
            <pc:docMk/>
            <pc:sldMk cId="4125360962" sldId="482"/>
            <ac:spMk id="3" creationId="{7307718E-8D26-454B-804F-6AC1A4FD2369}"/>
          </ac:spMkLst>
        </pc:spChg>
      </pc:sldChg>
      <pc:sldChg chg="modSp add replId">
        <pc:chgData name="Jackson, Timothy" userId="S::timothy.jackson@suny.edu::9ce01cec-8b46-438e-9d10-af58cd21d299" providerId="AD" clId="Web-{A89ED021-B49B-496D-A4F1-44BD7D34F253}" dt="2021-07-07T00:33:52.856" v="3028" actId="20577"/>
        <pc:sldMkLst>
          <pc:docMk/>
          <pc:sldMk cId="3343025425" sldId="483"/>
        </pc:sldMkLst>
        <pc:spChg chg="mod">
          <ac:chgData name="Jackson, Timothy" userId="S::timothy.jackson@suny.edu::9ce01cec-8b46-438e-9d10-af58cd21d299" providerId="AD" clId="Web-{A89ED021-B49B-496D-A4F1-44BD7D34F253}" dt="2021-07-06T23:37:25.860" v="411" actId="20577"/>
          <ac:spMkLst>
            <pc:docMk/>
            <pc:sldMk cId="3343025425" sldId="483"/>
            <ac:spMk id="2" creationId="{951BD01F-DF2B-47F8-9FCF-DF60BE5A8D2C}"/>
          </ac:spMkLst>
        </pc:spChg>
        <pc:spChg chg="mod">
          <ac:chgData name="Jackson, Timothy" userId="S::timothy.jackson@suny.edu::9ce01cec-8b46-438e-9d10-af58cd21d299" providerId="AD" clId="Web-{A89ED021-B49B-496D-A4F1-44BD7D34F253}" dt="2021-07-07T00:33:52.856" v="3028" actId="20577"/>
          <ac:spMkLst>
            <pc:docMk/>
            <pc:sldMk cId="3343025425" sldId="483"/>
            <ac:spMk id="3" creationId="{7307718E-8D26-454B-804F-6AC1A4FD2369}"/>
          </ac:spMkLst>
        </pc:spChg>
      </pc:sldChg>
      <pc:sldChg chg="modSp add replId">
        <pc:chgData name="Jackson, Timothy" userId="S::timothy.jackson@suny.edu::9ce01cec-8b46-438e-9d10-af58cd21d299" providerId="AD" clId="Web-{A89ED021-B49B-496D-A4F1-44BD7D34F253}" dt="2021-07-07T00:33:56.653" v="3029" actId="20577"/>
        <pc:sldMkLst>
          <pc:docMk/>
          <pc:sldMk cId="2802725411" sldId="484"/>
        </pc:sldMkLst>
        <pc:spChg chg="mod">
          <ac:chgData name="Jackson, Timothy" userId="S::timothy.jackson@suny.edu::9ce01cec-8b46-438e-9d10-af58cd21d299" providerId="AD" clId="Web-{A89ED021-B49B-496D-A4F1-44BD7D34F253}" dt="2021-07-06T23:47:19.499" v="673" actId="20577"/>
          <ac:spMkLst>
            <pc:docMk/>
            <pc:sldMk cId="2802725411" sldId="484"/>
            <ac:spMk id="2" creationId="{951BD01F-DF2B-47F8-9FCF-DF60BE5A8D2C}"/>
          </ac:spMkLst>
        </pc:spChg>
        <pc:spChg chg="mod">
          <ac:chgData name="Jackson, Timothy" userId="S::timothy.jackson@suny.edu::9ce01cec-8b46-438e-9d10-af58cd21d299" providerId="AD" clId="Web-{A89ED021-B49B-496D-A4F1-44BD7D34F253}" dt="2021-07-07T00:33:56.653" v="3029" actId="20577"/>
          <ac:spMkLst>
            <pc:docMk/>
            <pc:sldMk cId="2802725411" sldId="484"/>
            <ac:spMk id="3" creationId="{7307718E-8D26-454B-804F-6AC1A4FD2369}"/>
          </ac:spMkLst>
        </pc:spChg>
      </pc:sldChg>
      <pc:sldChg chg="modSp add replId">
        <pc:chgData name="Jackson, Timothy" userId="S::timothy.jackson@suny.edu::9ce01cec-8b46-438e-9d10-af58cd21d299" providerId="AD" clId="Web-{A89ED021-B49B-496D-A4F1-44BD7D34F253}" dt="2021-07-07T00:06:58.830" v="1801" actId="20577"/>
        <pc:sldMkLst>
          <pc:docMk/>
          <pc:sldMk cId="2111931190" sldId="485"/>
        </pc:sldMkLst>
        <pc:spChg chg="mod">
          <ac:chgData name="Jackson, Timothy" userId="S::timothy.jackson@suny.edu::9ce01cec-8b46-438e-9d10-af58cd21d299" providerId="AD" clId="Web-{A89ED021-B49B-496D-A4F1-44BD7D34F253}" dt="2021-07-06T23:57:47.733" v="1208" actId="20577"/>
          <ac:spMkLst>
            <pc:docMk/>
            <pc:sldMk cId="2111931190" sldId="485"/>
            <ac:spMk id="2" creationId="{951BD01F-DF2B-47F8-9FCF-DF60BE5A8D2C}"/>
          </ac:spMkLst>
        </pc:spChg>
        <pc:spChg chg="mod">
          <ac:chgData name="Jackson, Timothy" userId="S::timothy.jackson@suny.edu::9ce01cec-8b46-438e-9d10-af58cd21d299" providerId="AD" clId="Web-{A89ED021-B49B-496D-A4F1-44BD7D34F253}" dt="2021-07-07T00:06:58.830" v="1801" actId="20577"/>
          <ac:spMkLst>
            <pc:docMk/>
            <pc:sldMk cId="2111931190" sldId="485"/>
            <ac:spMk id="3" creationId="{7307718E-8D26-454B-804F-6AC1A4FD2369}"/>
          </ac:spMkLst>
        </pc:spChg>
      </pc:sldChg>
      <pc:sldChg chg="modSp add ord replId">
        <pc:chgData name="Jackson, Timothy" userId="S::timothy.jackson@suny.edu::9ce01cec-8b46-438e-9d10-af58cd21d299" providerId="AD" clId="Web-{A89ED021-B49B-496D-A4F1-44BD7D34F253}" dt="2021-07-07T00:20:35.944" v="2366"/>
        <pc:sldMkLst>
          <pc:docMk/>
          <pc:sldMk cId="2449862544" sldId="486"/>
        </pc:sldMkLst>
        <pc:spChg chg="mod">
          <ac:chgData name="Jackson, Timothy" userId="S::timothy.jackson@suny.edu::9ce01cec-8b46-438e-9d10-af58cd21d299" providerId="AD" clId="Web-{A89ED021-B49B-496D-A4F1-44BD7D34F253}" dt="2021-07-07T00:13:44.902" v="2071" actId="20577"/>
          <ac:spMkLst>
            <pc:docMk/>
            <pc:sldMk cId="2449862544" sldId="486"/>
            <ac:spMk id="2" creationId="{951BD01F-DF2B-47F8-9FCF-DF60BE5A8D2C}"/>
          </ac:spMkLst>
        </pc:spChg>
        <pc:spChg chg="mod">
          <ac:chgData name="Jackson, Timothy" userId="S::timothy.jackson@suny.edu::9ce01cec-8b46-438e-9d10-af58cd21d299" providerId="AD" clId="Web-{A89ED021-B49B-496D-A4F1-44BD7D34F253}" dt="2021-07-07T00:14:02.699" v="2084" actId="20577"/>
          <ac:spMkLst>
            <pc:docMk/>
            <pc:sldMk cId="2449862544" sldId="486"/>
            <ac:spMk id="3" creationId="{7307718E-8D26-454B-804F-6AC1A4FD2369}"/>
          </ac:spMkLst>
        </pc:spChg>
      </pc:sldChg>
      <pc:sldChg chg="modSp add replId">
        <pc:chgData name="Jackson, Timothy" userId="S::timothy.jackson@suny.edu::9ce01cec-8b46-438e-9d10-af58cd21d299" providerId="AD" clId="Web-{A89ED021-B49B-496D-A4F1-44BD7D34F253}" dt="2021-07-07T00:20:32.257" v="2365" actId="20577"/>
        <pc:sldMkLst>
          <pc:docMk/>
          <pc:sldMk cId="3874951880" sldId="487"/>
        </pc:sldMkLst>
        <pc:spChg chg="mod">
          <ac:chgData name="Jackson, Timothy" userId="S::timothy.jackson@suny.edu::9ce01cec-8b46-438e-9d10-af58cd21d299" providerId="AD" clId="Web-{A89ED021-B49B-496D-A4F1-44BD7D34F253}" dt="2021-07-07T00:14:24.294" v="2105" actId="20577"/>
          <ac:spMkLst>
            <pc:docMk/>
            <pc:sldMk cId="3874951880" sldId="487"/>
            <ac:spMk id="2" creationId="{951BD01F-DF2B-47F8-9FCF-DF60BE5A8D2C}"/>
          </ac:spMkLst>
        </pc:spChg>
        <pc:spChg chg="mod">
          <ac:chgData name="Jackson, Timothy" userId="S::timothy.jackson@suny.edu::9ce01cec-8b46-438e-9d10-af58cd21d299" providerId="AD" clId="Web-{A89ED021-B49B-496D-A4F1-44BD7D34F253}" dt="2021-07-07T00:20:32.257" v="2365" actId="20577"/>
          <ac:spMkLst>
            <pc:docMk/>
            <pc:sldMk cId="3874951880" sldId="487"/>
            <ac:spMk id="3" creationId="{7307718E-8D26-454B-804F-6AC1A4FD2369}"/>
          </ac:spMkLst>
        </pc:spChg>
      </pc:sldChg>
    </pc:docChg>
  </pc:docChgLst>
  <pc:docChgLst>
    <pc:chgData name="Jackson, Timothy" userId="S::timothy.jackson@suny.edu::9ce01cec-8b46-438e-9d10-af58cd21d299" providerId="AD" clId="Web-{688211A8-A3A8-4692-9540-93360EB14B3F}"/>
    <pc:docChg chg="modSld">
      <pc:chgData name="Jackson, Timothy" userId="S::timothy.jackson@suny.edu::9ce01cec-8b46-438e-9d10-af58cd21d299" providerId="AD" clId="Web-{688211A8-A3A8-4692-9540-93360EB14B3F}" dt="2021-07-07T13:22:51.445" v="459" actId="20577"/>
      <pc:docMkLst>
        <pc:docMk/>
      </pc:docMkLst>
      <pc:sldChg chg="modSp">
        <pc:chgData name="Jackson, Timothy" userId="S::timothy.jackson@suny.edu::9ce01cec-8b46-438e-9d10-af58cd21d299" providerId="AD" clId="Web-{688211A8-A3A8-4692-9540-93360EB14B3F}" dt="2021-07-07T13:06:09.399" v="115" actId="20577"/>
        <pc:sldMkLst>
          <pc:docMk/>
          <pc:sldMk cId="2802725411" sldId="484"/>
        </pc:sldMkLst>
        <pc:spChg chg="mod">
          <ac:chgData name="Jackson, Timothy" userId="S::timothy.jackson@suny.edu::9ce01cec-8b46-438e-9d10-af58cd21d299" providerId="AD" clId="Web-{688211A8-A3A8-4692-9540-93360EB14B3F}" dt="2021-07-07T13:06:09.399" v="115" actId="20577"/>
          <ac:spMkLst>
            <pc:docMk/>
            <pc:sldMk cId="2802725411" sldId="484"/>
            <ac:spMk id="3" creationId="{7307718E-8D26-454B-804F-6AC1A4FD2369}"/>
          </ac:spMkLst>
        </pc:spChg>
      </pc:sldChg>
      <pc:sldChg chg="modSp">
        <pc:chgData name="Jackson, Timothy" userId="S::timothy.jackson@suny.edu::9ce01cec-8b46-438e-9d10-af58cd21d299" providerId="AD" clId="Web-{688211A8-A3A8-4692-9540-93360EB14B3F}" dt="2021-07-07T13:22:51.445" v="459" actId="20577"/>
        <pc:sldMkLst>
          <pc:docMk/>
          <pc:sldMk cId="2449862544" sldId="486"/>
        </pc:sldMkLst>
        <pc:spChg chg="mod">
          <ac:chgData name="Jackson, Timothy" userId="S::timothy.jackson@suny.edu::9ce01cec-8b46-438e-9d10-af58cd21d299" providerId="AD" clId="Web-{688211A8-A3A8-4692-9540-93360EB14B3F}" dt="2021-07-07T13:06:21.118" v="120" actId="20577"/>
          <ac:spMkLst>
            <pc:docMk/>
            <pc:sldMk cId="2449862544" sldId="486"/>
            <ac:spMk id="2" creationId="{951BD01F-DF2B-47F8-9FCF-DF60BE5A8D2C}"/>
          </ac:spMkLst>
        </pc:spChg>
        <pc:spChg chg="mod">
          <ac:chgData name="Jackson, Timothy" userId="S::timothy.jackson@suny.edu::9ce01cec-8b46-438e-9d10-af58cd21d299" providerId="AD" clId="Web-{688211A8-A3A8-4692-9540-93360EB14B3F}" dt="2021-07-07T13:22:51.445" v="459" actId="20577"/>
          <ac:spMkLst>
            <pc:docMk/>
            <pc:sldMk cId="2449862544" sldId="486"/>
            <ac:spMk id="3" creationId="{7307718E-8D26-454B-804F-6AC1A4FD2369}"/>
          </ac:spMkLst>
        </pc:spChg>
      </pc:sldChg>
    </pc:docChg>
  </pc:docChgLst>
  <pc:docChgLst>
    <pc:chgData name="Tovstiadi, Esta" userId="S::esta.tovstiadi@suny.edu::b592cbb2-ea38-4240-8a3a-6613487ae435" providerId="AD" clId="Web-{B4E52609-2FD2-CA06-59D2-7B0ECE3DF0CD}"/>
    <pc:docChg chg="modSld">
      <pc:chgData name="Tovstiadi, Esta" userId="S::esta.tovstiadi@suny.edu::b592cbb2-ea38-4240-8a3a-6613487ae435" providerId="AD" clId="Web-{B4E52609-2FD2-CA06-59D2-7B0ECE3DF0CD}" dt="2021-08-25T14:37:55.174" v="61" actId="20577"/>
      <pc:docMkLst>
        <pc:docMk/>
      </pc:docMkLst>
      <pc:sldChg chg="modSp">
        <pc:chgData name="Tovstiadi, Esta" userId="S::esta.tovstiadi@suny.edu::b592cbb2-ea38-4240-8a3a-6613487ae435" providerId="AD" clId="Web-{B4E52609-2FD2-CA06-59D2-7B0ECE3DF0CD}" dt="2021-08-25T14:36:48.625" v="5" actId="20577"/>
        <pc:sldMkLst>
          <pc:docMk/>
          <pc:sldMk cId="936993092" sldId="451"/>
        </pc:sldMkLst>
        <pc:spChg chg="mod">
          <ac:chgData name="Tovstiadi, Esta" userId="S::esta.tovstiadi@suny.edu::b592cbb2-ea38-4240-8a3a-6613487ae435" providerId="AD" clId="Web-{B4E52609-2FD2-CA06-59D2-7B0ECE3DF0CD}" dt="2021-08-25T14:36:48.625" v="5" actId="20577"/>
          <ac:spMkLst>
            <pc:docMk/>
            <pc:sldMk cId="936993092" sldId="451"/>
            <ac:spMk id="3" creationId="{7307718E-8D26-454B-804F-6AC1A4FD2369}"/>
          </ac:spMkLst>
        </pc:spChg>
      </pc:sldChg>
      <pc:sldChg chg="modSp">
        <pc:chgData name="Tovstiadi, Esta" userId="S::esta.tovstiadi@suny.edu::b592cbb2-ea38-4240-8a3a-6613487ae435" providerId="AD" clId="Web-{B4E52609-2FD2-CA06-59D2-7B0ECE3DF0CD}" dt="2021-08-25T14:37:55.174" v="61" actId="20577"/>
        <pc:sldMkLst>
          <pc:docMk/>
          <pc:sldMk cId="899040848" sldId="463"/>
        </pc:sldMkLst>
        <pc:spChg chg="mod">
          <ac:chgData name="Tovstiadi, Esta" userId="S::esta.tovstiadi@suny.edu::b592cbb2-ea38-4240-8a3a-6613487ae435" providerId="AD" clId="Web-{B4E52609-2FD2-CA06-59D2-7B0ECE3DF0CD}" dt="2021-08-25T14:37:55.174" v="61" actId="20577"/>
          <ac:spMkLst>
            <pc:docMk/>
            <pc:sldMk cId="899040848" sldId="463"/>
            <ac:spMk id="3" creationId="{7307718E-8D26-454B-804F-6AC1A4FD2369}"/>
          </ac:spMkLst>
        </pc:spChg>
      </pc:sldChg>
    </pc:docChg>
  </pc:docChgLst>
  <pc:docChgLst>
    <pc:chgData name="Jackson, Timothy" userId="S::timothy.jackson@suny.edu::9ce01cec-8b46-438e-9d10-af58cd21d299" providerId="AD" clId="Web-{34602B53-A915-45CA-8061-EF1348B62563}"/>
    <pc:docChg chg="addSld delSld modSld">
      <pc:chgData name="Jackson, Timothy" userId="S::timothy.jackson@suny.edu::9ce01cec-8b46-438e-9d10-af58cd21d299" providerId="AD" clId="Web-{34602B53-A915-45CA-8061-EF1348B62563}" dt="2021-08-19T02:31:00.413" v="1378" actId="20577"/>
      <pc:docMkLst>
        <pc:docMk/>
      </pc:docMkLst>
      <pc:sldChg chg="addSp modSp">
        <pc:chgData name="Jackson, Timothy" userId="S::timothy.jackson@suny.edu::9ce01cec-8b46-438e-9d10-af58cd21d299" providerId="AD" clId="Web-{34602B53-A915-45CA-8061-EF1348B62563}" dt="2021-08-19T01:37:15.432" v="916" actId="1076"/>
        <pc:sldMkLst>
          <pc:docMk/>
          <pc:sldMk cId="4125360962" sldId="482"/>
        </pc:sldMkLst>
        <pc:spChg chg="mod">
          <ac:chgData name="Jackson, Timothy" userId="S::timothy.jackson@suny.edu::9ce01cec-8b46-438e-9d10-af58cd21d299" providerId="AD" clId="Web-{34602B53-A915-45CA-8061-EF1348B62563}" dt="2021-08-19T00:46:15.067" v="29" actId="20577"/>
          <ac:spMkLst>
            <pc:docMk/>
            <pc:sldMk cId="4125360962" sldId="482"/>
            <ac:spMk id="2" creationId="{951BD01F-DF2B-47F8-9FCF-DF60BE5A8D2C}"/>
          </ac:spMkLst>
        </pc:spChg>
        <pc:spChg chg="mod">
          <ac:chgData name="Jackson, Timothy" userId="S::timothy.jackson@suny.edu::9ce01cec-8b46-438e-9d10-af58cd21d299" providerId="AD" clId="Web-{34602B53-A915-45CA-8061-EF1348B62563}" dt="2021-08-19T01:36:17.946" v="905" actId="14100"/>
          <ac:spMkLst>
            <pc:docMk/>
            <pc:sldMk cId="4125360962" sldId="482"/>
            <ac:spMk id="3" creationId="{7307718E-8D26-454B-804F-6AC1A4FD2369}"/>
          </ac:spMkLst>
        </pc:spChg>
        <pc:picChg chg="add mod">
          <ac:chgData name="Jackson, Timothy" userId="S::timothy.jackson@suny.edu::9ce01cec-8b46-438e-9d10-af58cd21d299" providerId="AD" clId="Web-{34602B53-A915-45CA-8061-EF1348B62563}" dt="2021-08-19T01:37:13.354" v="915" actId="1076"/>
          <ac:picMkLst>
            <pc:docMk/>
            <pc:sldMk cId="4125360962" sldId="482"/>
            <ac:picMk id="5" creationId="{14645ADE-4038-453D-9FCC-25338954D8EC}"/>
          </ac:picMkLst>
        </pc:picChg>
        <pc:picChg chg="add mod">
          <ac:chgData name="Jackson, Timothy" userId="S::timothy.jackson@suny.edu::9ce01cec-8b46-438e-9d10-af58cd21d299" providerId="AD" clId="Web-{34602B53-A915-45CA-8061-EF1348B62563}" dt="2021-08-19T01:37:15.432" v="916" actId="1076"/>
          <ac:picMkLst>
            <pc:docMk/>
            <pc:sldMk cId="4125360962" sldId="482"/>
            <ac:picMk id="6" creationId="{709D7477-2E8C-43D2-B7FE-B1AB84027DE9}"/>
          </ac:picMkLst>
        </pc:picChg>
      </pc:sldChg>
      <pc:sldChg chg="del">
        <pc:chgData name="Jackson, Timothy" userId="S::timothy.jackson@suny.edu::9ce01cec-8b46-438e-9d10-af58cd21d299" providerId="AD" clId="Web-{34602B53-A915-45CA-8061-EF1348B62563}" dt="2021-08-19T00:45:56.239" v="3"/>
        <pc:sldMkLst>
          <pc:docMk/>
          <pc:sldMk cId="3343025425" sldId="483"/>
        </pc:sldMkLst>
      </pc:sldChg>
      <pc:sldChg chg="del">
        <pc:chgData name="Jackson, Timothy" userId="S::timothy.jackson@suny.edu::9ce01cec-8b46-438e-9d10-af58cd21d299" providerId="AD" clId="Web-{34602B53-A915-45CA-8061-EF1348B62563}" dt="2021-08-19T00:45:56.239" v="2"/>
        <pc:sldMkLst>
          <pc:docMk/>
          <pc:sldMk cId="2802725411" sldId="484"/>
        </pc:sldMkLst>
      </pc:sldChg>
      <pc:sldChg chg="del">
        <pc:chgData name="Jackson, Timothy" userId="S::timothy.jackson@suny.edu::9ce01cec-8b46-438e-9d10-af58cd21d299" providerId="AD" clId="Web-{34602B53-A915-45CA-8061-EF1348B62563}" dt="2021-08-19T00:45:56.239" v="1"/>
        <pc:sldMkLst>
          <pc:docMk/>
          <pc:sldMk cId="2111931190" sldId="485"/>
        </pc:sldMkLst>
      </pc:sldChg>
      <pc:sldChg chg="del">
        <pc:chgData name="Jackson, Timothy" userId="S::timothy.jackson@suny.edu::9ce01cec-8b46-438e-9d10-af58cd21d299" providerId="AD" clId="Web-{34602B53-A915-45CA-8061-EF1348B62563}" dt="2021-08-19T00:45:56.239" v="0"/>
        <pc:sldMkLst>
          <pc:docMk/>
          <pc:sldMk cId="2449862544" sldId="486"/>
        </pc:sldMkLst>
      </pc:sldChg>
      <pc:sldChg chg="addSp delSp modSp add mod replId setBg">
        <pc:chgData name="Jackson, Timothy" userId="S::timothy.jackson@suny.edu::9ce01cec-8b46-438e-9d10-af58cd21d299" providerId="AD" clId="Web-{34602B53-A915-45CA-8061-EF1348B62563}" dt="2021-08-19T01:37:30.823" v="918" actId="1076"/>
        <pc:sldMkLst>
          <pc:docMk/>
          <pc:sldMk cId="412191207" sldId="489"/>
        </pc:sldMkLst>
        <pc:spChg chg="mod">
          <ac:chgData name="Jackson, Timothy" userId="S::timothy.jackson@suny.edu::9ce01cec-8b46-438e-9d10-af58cd21d299" providerId="AD" clId="Web-{34602B53-A915-45CA-8061-EF1348B62563}" dt="2021-08-19T01:35:19.023" v="897"/>
          <ac:spMkLst>
            <pc:docMk/>
            <pc:sldMk cId="412191207" sldId="489"/>
            <ac:spMk id="2" creationId="{951BD01F-DF2B-47F8-9FCF-DF60BE5A8D2C}"/>
          </ac:spMkLst>
        </pc:spChg>
        <pc:spChg chg="mod">
          <ac:chgData name="Jackson, Timothy" userId="S::timothy.jackson@suny.edu::9ce01cec-8b46-438e-9d10-af58cd21d299" providerId="AD" clId="Web-{34602B53-A915-45CA-8061-EF1348B62563}" dt="2021-08-19T01:35:19.023" v="897"/>
          <ac:spMkLst>
            <pc:docMk/>
            <pc:sldMk cId="412191207" sldId="489"/>
            <ac:spMk id="3" creationId="{7307718E-8D26-454B-804F-6AC1A4FD2369}"/>
          </ac:spMkLst>
        </pc:spChg>
        <pc:spChg chg="add del">
          <ac:chgData name="Jackson, Timothy" userId="S::timothy.jackson@suny.edu::9ce01cec-8b46-438e-9d10-af58cd21d299" providerId="AD" clId="Web-{34602B53-A915-45CA-8061-EF1348B62563}" dt="2021-08-19T01:35:19.023" v="897"/>
          <ac:spMkLst>
            <pc:docMk/>
            <pc:sldMk cId="412191207" sldId="489"/>
            <ac:spMk id="11" creationId="{D2B783EE-0239-4717-BBEA-8C9EAC61C824}"/>
          </ac:spMkLst>
        </pc:spChg>
        <pc:spChg chg="add del">
          <ac:chgData name="Jackson, Timothy" userId="S::timothy.jackson@suny.edu::9ce01cec-8b46-438e-9d10-af58cd21d299" providerId="AD" clId="Web-{34602B53-A915-45CA-8061-EF1348B62563}" dt="2021-08-19T01:35:19.023" v="897"/>
          <ac:spMkLst>
            <pc:docMk/>
            <pc:sldMk cId="412191207" sldId="489"/>
            <ac:spMk id="13" creationId="{A7B99495-F43F-4D80-A44F-2CB4764EB90B}"/>
          </ac:spMkLst>
        </pc:spChg>
        <pc:spChg chg="add del">
          <ac:chgData name="Jackson, Timothy" userId="S::timothy.jackson@suny.edu::9ce01cec-8b46-438e-9d10-af58cd21d299" providerId="AD" clId="Web-{34602B53-A915-45CA-8061-EF1348B62563}" dt="2021-08-19T01:35:19.023" v="897"/>
          <ac:spMkLst>
            <pc:docMk/>
            <pc:sldMk cId="412191207" sldId="489"/>
            <ac:spMk id="15" creationId="{70BEB1E7-2F88-40BC-B73D-42E5B6F80BFC}"/>
          </ac:spMkLst>
        </pc:spChg>
        <pc:picChg chg="add mod ord">
          <ac:chgData name="Jackson, Timothy" userId="S::timothy.jackson@suny.edu::9ce01cec-8b46-438e-9d10-af58cd21d299" providerId="AD" clId="Web-{34602B53-A915-45CA-8061-EF1348B62563}" dt="2021-08-19T01:37:28.135" v="917" actId="1076"/>
          <ac:picMkLst>
            <pc:docMk/>
            <pc:sldMk cId="412191207" sldId="489"/>
            <ac:picMk id="4" creationId="{B3FF5C0B-A465-4A74-9620-230248D76C17}"/>
          </ac:picMkLst>
        </pc:picChg>
        <pc:picChg chg="add del mod">
          <ac:chgData name="Jackson, Timothy" userId="S::timothy.jackson@suny.edu::9ce01cec-8b46-438e-9d10-af58cd21d299" providerId="AD" clId="Web-{34602B53-A915-45CA-8061-EF1348B62563}" dt="2021-08-19T01:34:57.398" v="892"/>
          <ac:picMkLst>
            <pc:docMk/>
            <pc:sldMk cId="412191207" sldId="489"/>
            <ac:picMk id="5" creationId="{B2425EA2-5DCC-4BD1-A9FE-EE27755E1C08}"/>
          </ac:picMkLst>
        </pc:picChg>
        <pc:picChg chg="add mod">
          <ac:chgData name="Jackson, Timothy" userId="S::timothy.jackson@suny.edu::9ce01cec-8b46-438e-9d10-af58cd21d299" providerId="AD" clId="Web-{34602B53-A915-45CA-8061-EF1348B62563}" dt="2021-08-19T01:37:30.823" v="918" actId="1076"/>
          <ac:picMkLst>
            <pc:docMk/>
            <pc:sldMk cId="412191207" sldId="489"/>
            <ac:picMk id="6" creationId="{559098D5-F5EE-4349-BC7B-15E3311066CB}"/>
          </ac:picMkLst>
        </pc:picChg>
      </pc:sldChg>
      <pc:sldChg chg="delSp modSp add replId">
        <pc:chgData name="Jackson, Timothy" userId="S::timothy.jackson@suny.edu::9ce01cec-8b46-438e-9d10-af58cd21d299" providerId="AD" clId="Web-{34602B53-A915-45CA-8061-EF1348B62563}" dt="2021-08-19T02:31:00.413" v="1378" actId="20577"/>
        <pc:sldMkLst>
          <pc:docMk/>
          <pc:sldMk cId="3185957400" sldId="490"/>
        </pc:sldMkLst>
        <pc:spChg chg="mod">
          <ac:chgData name="Jackson, Timothy" userId="S::timothy.jackson@suny.edu::9ce01cec-8b46-438e-9d10-af58cd21d299" providerId="AD" clId="Web-{34602B53-A915-45CA-8061-EF1348B62563}" dt="2021-08-19T01:59:43.062" v="920" actId="20577"/>
          <ac:spMkLst>
            <pc:docMk/>
            <pc:sldMk cId="3185957400" sldId="490"/>
            <ac:spMk id="2" creationId="{951BD01F-DF2B-47F8-9FCF-DF60BE5A8D2C}"/>
          </ac:spMkLst>
        </pc:spChg>
        <pc:spChg chg="mod">
          <ac:chgData name="Jackson, Timothy" userId="S::timothy.jackson@suny.edu::9ce01cec-8b46-438e-9d10-af58cd21d299" providerId="AD" clId="Web-{34602B53-A915-45CA-8061-EF1348B62563}" dt="2021-08-19T02:31:00.413" v="1378" actId="20577"/>
          <ac:spMkLst>
            <pc:docMk/>
            <pc:sldMk cId="3185957400" sldId="490"/>
            <ac:spMk id="3" creationId="{7307718E-8D26-454B-804F-6AC1A4FD2369}"/>
          </ac:spMkLst>
        </pc:spChg>
        <pc:picChg chg="del">
          <ac:chgData name="Jackson, Timothy" userId="S::timothy.jackson@suny.edu::9ce01cec-8b46-438e-9d10-af58cd21d299" providerId="AD" clId="Web-{34602B53-A915-45CA-8061-EF1348B62563}" dt="2021-08-19T01:59:43.109" v="921"/>
          <ac:picMkLst>
            <pc:docMk/>
            <pc:sldMk cId="3185957400" sldId="490"/>
            <ac:picMk id="4" creationId="{B3FF5C0B-A465-4A74-9620-230248D76C17}"/>
          </ac:picMkLst>
        </pc:picChg>
        <pc:picChg chg="del">
          <ac:chgData name="Jackson, Timothy" userId="S::timothy.jackson@suny.edu::9ce01cec-8b46-438e-9d10-af58cd21d299" providerId="AD" clId="Web-{34602B53-A915-45CA-8061-EF1348B62563}" dt="2021-08-19T01:59:43.140" v="922"/>
          <ac:picMkLst>
            <pc:docMk/>
            <pc:sldMk cId="3185957400" sldId="490"/>
            <ac:picMk id="6" creationId="{559098D5-F5EE-4349-BC7B-15E3311066CB}"/>
          </ac:picMkLst>
        </pc:picChg>
      </pc:sldChg>
    </pc:docChg>
  </pc:docChgLst>
  <pc:docChgLst>
    <pc:chgData name="McGee, Margaret" userId="S::margaret.mcgee@suny.edu::07377fe7-8f05-4c22-a697-5f820ef7115e" providerId="AD" clId="Web-{B4B544CF-F279-1861-503B-EC4C0C98DDD4}"/>
    <pc:docChg chg="addSld delSld modSld">
      <pc:chgData name="McGee, Margaret" userId="S::margaret.mcgee@suny.edu::07377fe7-8f05-4c22-a697-5f820ef7115e" providerId="AD" clId="Web-{B4B544CF-F279-1861-503B-EC4C0C98DDD4}" dt="2021-07-04T12:49:29.791" v="748" actId="20577"/>
      <pc:docMkLst>
        <pc:docMk/>
      </pc:docMkLst>
      <pc:sldChg chg="del">
        <pc:chgData name="McGee, Margaret" userId="S::margaret.mcgee@suny.edu::07377fe7-8f05-4c22-a697-5f820ef7115e" providerId="AD" clId="Web-{B4B544CF-F279-1861-503B-EC4C0C98DDD4}" dt="2021-07-02T19:14:45.937" v="0"/>
        <pc:sldMkLst>
          <pc:docMk/>
          <pc:sldMk cId="1775341631" sldId="445"/>
        </pc:sldMkLst>
      </pc:sldChg>
      <pc:sldChg chg="del">
        <pc:chgData name="McGee, Margaret" userId="S::margaret.mcgee@suny.edu::07377fe7-8f05-4c22-a697-5f820ef7115e" providerId="AD" clId="Web-{B4B544CF-F279-1861-503B-EC4C0C98DDD4}" dt="2021-07-02T19:22:42.073" v="323"/>
        <pc:sldMkLst>
          <pc:docMk/>
          <pc:sldMk cId="533235245" sldId="452"/>
        </pc:sldMkLst>
      </pc:sldChg>
      <pc:sldChg chg="modSp">
        <pc:chgData name="McGee, Margaret" userId="S::margaret.mcgee@suny.edu::07377fe7-8f05-4c22-a697-5f820ef7115e" providerId="AD" clId="Web-{B4B544CF-F279-1861-503B-EC4C0C98DDD4}" dt="2021-07-04T12:48:34.633" v="743" actId="20577"/>
        <pc:sldMkLst>
          <pc:docMk/>
          <pc:sldMk cId="3484650674" sldId="453"/>
        </pc:sldMkLst>
        <pc:spChg chg="mod">
          <ac:chgData name="McGee, Margaret" userId="S::margaret.mcgee@suny.edu::07377fe7-8f05-4c22-a697-5f820ef7115e" providerId="AD" clId="Web-{B4B544CF-F279-1861-503B-EC4C0C98DDD4}" dt="2021-07-04T12:48:34.633" v="743" actId="20577"/>
          <ac:spMkLst>
            <pc:docMk/>
            <pc:sldMk cId="3484650674" sldId="453"/>
            <ac:spMk id="3" creationId="{7307718E-8D26-454B-804F-6AC1A4FD2369}"/>
          </ac:spMkLst>
        </pc:spChg>
      </pc:sldChg>
      <pc:sldChg chg="modSp">
        <pc:chgData name="McGee, Margaret" userId="S::margaret.mcgee@suny.edu::07377fe7-8f05-4c22-a697-5f820ef7115e" providerId="AD" clId="Web-{B4B544CF-F279-1861-503B-EC4C0C98DDD4}" dt="2021-07-04T12:49:29.791" v="748" actId="20577"/>
        <pc:sldMkLst>
          <pc:docMk/>
          <pc:sldMk cId="555511272" sldId="457"/>
        </pc:sldMkLst>
        <pc:spChg chg="mod">
          <ac:chgData name="McGee, Margaret" userId="S::margaret.mcgee@suny.edu::07377fe7-8f05-4c22-a697-5f820ef7115e" providerId="AD" clId="Web-{B4B544CF-F279-1861-503B-EC4C0C98DDD4}" dt="2021-07-04T12:49:29.791" v="748" actId="20577"/>
          <ac:spMkLst>
            <pc:docMk/>
            <pc:sldMk cId="555511272" sldId="457"/>
            <ac:spMk id="3" creationId="{7307718E-8D26-454B-804F-6AC1A4FD2369}"/>
          </ac:spMkLst>
        </pc:spChg>
      </pc:sldChg>
      <pc:sldChg chg="del">
        <pc:chgData name="McGee, Margaret" userId="S::margaret.mcgee@suny.edu::07377fe7-8f05-4c22-a697-5f820ef7115e" providerId="AD" clId="Web-{B4B544CF-F279-1861-503B-EC4C0C98DDD4}" dt="2021-07-02T19:22:52.198" v="324"/>
        <pc:sldMkLst>
          <pc:docMk/>
          <pc:sldMk cId="2236343801" sldId="470"/>
        </pc:sldMkLst>
      </pc:sldChg>
      <pc:sldChg chg="modSp">
        <pc:chgData name="McGee, Margaret" userId="S::margaret.mcgee@suny.edu::07377fe7-8f05-4c22-a697-5f820ef7115e" providerId="AD" clId="Web-{B4B544CF-F279-1861-503B-EC4C0C98DDD4}" dt="2021-07-04T12:49:08.868" v="744" actId="20577"/>
        <pc:sldMkLst>
          <pc:docMk/>
          <pc:sldMk cId="1078004765" sldId="471"/>
        </pc:sldMkLst>
        <pc:spChg chg="mod">
          <ac:chgData name="McGee, Margaret" userId="S::margaret.mcgee@suny.edu::07377fe7-8f05-4c22-a697-5f820ef7115e" providerId="AD" clId="Web-{B4B544CF-F279-1861-503B-EC4C0C98DDD4}" dt="2021-07-04T12:49:08.868" v="744" actId="20577"/>
          <ac:spMkLst>
            <pc:docMk/>
            <pc:sldMk cId="1078004765" sldId="471"/>
            <ac:spMk id="2" creationId="{951BD01F-DF2B-47F8-9FCF-DF60BE5A8D2C}"/>
          </ac:spMkLst>
        </pc:spChg>
        <pc:spChg chg="mod">
          <ac:chgData name="McGee, Margaret" userId="S::margaret.mcgee@suny.edu::07377fe7-8f05-4c22-a697-5f820ef7115e" providerId="AD" clId="Web-{B4B544CF-F279-1861-503B-EC4C0C98DDD4}" dt="2021-07-02T19:34:26.886" v="615" actId="20577"/>
          <ac:spMkLst>
            <pc:docMk/>
            <pc:sldMk cId="1078004765" sldId="471"/>
            <ac:spMk id="3" creationId="{7307718E-8D26-454B-804F-6AC1A4FD2369}"/>
          </ac:spMkLst>
        </pc:spChg>
      </pc:sldChg>
      <pc:sldChg chg="modSp add replId">
        <pc:chgData name="McGee, Margaret" userId="S::margaret.mcgee@suny.edu::07377fe7-8f05-4c22-a697-5f820ef7115e" providerId="AD" clId="Web-{B4B544CF-F279-1861-503B-EC4C0C98DDD4}" dt="2021-07-02T19:34:42.949" v="617" actId="20577"/>
        <pc:sldMkLst>
          <pc:docMk/>
          <pc:sldMk cId="3725429321" sldId="472"/>
        </pc:sldMkLst>
        <pc:spChg chg="mod">
          <ac:chgData name="McGee, Margaret" userId="S::margaret.mcgee@suny.edu::07377fe7-8f05-4c22-a697-5f820ef7115e" providerId="AD" clId="Web-{B4B544CF-F279-1861-503B-EC4C0C98DDD4}" dt="2021-07-02T19:34:42.949" v="617" actId="20577"/>
          <ac:spMkLst>
            <pc:docMk/>
            <pc:sldMk cId="3725429321" sldId="472"/>
            <ac:spMk id="2" creationId="{951BD01F-DF2B-47F8-9FCF-DF60BE5A8D2C}"/>
          </ac:spMkLst>
        </pc:spChg>
        <pc:spChg chg="mod">
          <ac:chgData name="McGee, Margaret" userId="S::margaret.mcgee@suny.edu::07377fe7-8f05-4c22-a697-5f820ef7115e" providerId="AD" clId="Web-{B4B544CF-F279-1861-503B-EC4C0C98DDD4}" dt="2021-07-02T19:34:38.574" v="616" actId="20577"/>
          <ac:spMkLst>
            <pc:docMk/>
            <pc:sldMk cId="3725429321" sldId="472"/>
            <ac:spMk id="3" creationId="{7307718E-8D26-454B-804F-6AC1A4FD2369}"/>
          </ac:spMkLst>
        </pc:spChg>
      </pc:sldChg>
    </pc:docChg>
  </pc:docChgLst>
  <pc:docChgLst>
    <pc:chgData name="McGee, Margaret" userId="S::margaret.mcgee@suny.edu::07377fe7-8f05-4c22-a697-5f820ef7115e" providerId="AD" clId="Web-{83EBD62B-3009-4C1A-9F25-B31A3E02029E}"/>
    <pc:docChg chg="modSld">
      <pc:chgData name="McGee, Margaret" userId="S::margaret.mcgee@suny.edu::07377fe7-8f05-4c22-a697-5f820ef7115e" providerId="AD" clId="Web-{83EBD62B-3009-4C1A-9F25-B31A3E02029E}" dt="2021-08-19T13:11:43.340" v="456" actId="20577"/>
      <pc:docMkLst>
        <pc:docMk/>
      </pc:docMkLst>
      <pc:sldChg chg="modSp">
        <pc:chgData name="McGee, Margaret" userId="S::margaret.mcgee@suny.edu::07377fe7-8f05-4c22-a697-5f820ef7115e" providerId="AD" clId="Web-{83EBD62B-3009-4C1A-9F25-B31A3E02029E}" dt="2021-08-19T13:00:52.213" v="28" actId="20577"/>
        <pc:sldMkLst>
          <pc:docMk/>
          <pc:sldMk cId="1078004765" sldId="471"/>
        </pc:sldMkLst>
        <pc:spChg chg="mod">
          <ac:chgData name="McGee, Margaret" userId="S::margaret.mcgee@suny.edu::07377fe7-8f05-4c22-a697-5f820ef7115e" providerId="AD" clId="Web-{83EBD62B-3009-4C1A-9F25-B31A3E02029E}" dt="2021-08-19T13:00:52.213" v="28" actId="20577"/>
          <ac:spMkLst>
            <pc:docMk/>
            <pc:sldMk cId="1078004765" sldId="471"/>
            <ac:spMk id="3" creationId="{7307718E-8D26-454B-804F-6AC1A4FD2369}"/>
          </ac:spMkLst>
        </pc:spChg>
        <pc:picChg chg="mod">
          <ac:chgData name="McGee, Margaret" userId="S::margaret.mcgee@suny.edu::07377fe7-8f05-4c22-a697-5f820ef7115e" providerId="AD" clId="Web-{83EBD62B-3009-4C1A-9F25-B31A3E02029E}" dt="2021-08-19T12:59:31.148" v="0" actId="1076"/>
          <ac:picMkLst>
            <pc:docMk/>
            <pc:sldMk cId="1078004765" sldId="471"/>
            <ac:picMk id="4" creationId="{58B6AF28-F0AB-4CDD-9718-1B9627A8651A}"/>
          </ac:picMkLst>
        </pc:picChg>
        <pc:picChg chg="mod">
          <ac:chgData name="McGee, Margaret" userId="S::margaret.mcgee@suny.edu::07377fe7-8f05-4c22-a697-5f820ef7115e" providerId="AD" clId="Web-{83EBD62B-3009-4C1A-9F25-B31A3E02029E}" dt="2021-08-19T12:59:34.148" v="1" actId="1076"/>
          <ac:picMkLst>
            <pc:docMk/>
            <pc:sldMk cId="1078004765" sldId="471"/>
            <ac:picMk id="5" creationId="{81F79E81-A029-492E-B1C6-66DE247E338B}"/>
          </ac:picMkLst>
        </pc:picChg>
      </pc:sldChg>
      <pc:sldChg chg="modSp">
        <pc:chgData name="McGee, Margaret" userId="S::margaret.mcgee@suny.edu::07377fe7-8f05-4c22-a697-5f820ef7115e" providerId="AD" clId="Web-{83EBD62B-3009-4C1A-9F25-B31A3E02029E}" dt="2021-08-19T13:08:45.148" v="273" actId="20577"/>
        <pc:sldMkLst>
          <pc:docMk/>
          <pc:sldMk cId="3256846734" sldId="487"/>
        </pc:sldMkLst>
        <pc:spChg chg="mod">
          <ac:chgData name="McGee, Margaret" userId="S::margaret.mcgee@suny.edu::07377fe7-8f05-4c22-a697-5f820ef7115e" providerId="AD" clId="Web-{83EBD62B-3009-4C1A-9F25-B31A3E02029E}" dt="2021-08-19T13:08:45.148" v="273" actId="20577"/>
          <ac:spMkLst>
            <pc:docMk/>
            <pc:sldMk cId="3256846734" sldId="487"/>
            <ac:spMk id="3" creationId="{7307718E-8D26-454B-804F-6AC1A4FD2369}"/>
          </ac:spMkLst>
        </pc:spChg>
      </pc:sldChg>
      <pc:sldChg chg="modSp">
        <pc:chgData name="McGee, Margaret" userId="S::margaret.mcgee@suny.edu::07377fe7-8f05-4c22-a697-5f820ef7115e" providerId="AD" clId="Web-{83EBD62B-3009-4C1A-9F25-B31A3E02029E}" dt="2021-08-19T13:11:43.340" v="456" actId="20577"/>
        <pc:sldMkLst>
          <pc:docMk/>
          <pc:sldMk cId="1580640008" sldId="488"/>
        </pc:sldMkLst>
        <pc:spChg chg="mod">
          <ac:chgData name="McGee, Margaret" userId="S::margaret.mcgee@suny.edu::07377fe7-8f05-4c22-a697-5f820ef7115e" providerId="AD" clId="Web-{83EBD62B-3009-4C1A-9F25-B31A3E02029E}" dt="2021-08-19T13:11:43.340" v="456" actId="20577"/>
          <ac:spMkLst>
            <pc:docMk/>
            <pc:sldMk cId="1580640008" sldId="488"/>
            <ac:spMk id="3" creationId="{7307718E-8D26-454B-804F-6AC1A4FD2369}"/>
          </ac:spMkLst>
        </pc:spChg>
      </pc:sldChg>
    </pc:docChg>
  </pc:docChgLst>
  <pc:docChgLst>
    <pc:chgData name="Eichelberger, Michelle" userId="S::michelle.eichelberger@suny.edu::1bd4442c-2af1-40d1-9d43-8e1df5db51d4" providerId="AD" clId="Web-{72CC04B1-2F43-4F19-BBC4-5852C6988465}"/>
    <pc:docChg chg="addSld modSld">
      <pc:chgData name="Eichelberger, Michelle" userId="S::michelle.eichelberger@suny.edu::1bd4442c-2af1-40d1-9d43-8e1df5db51d4" providerId="AD" clId="Web-{72CC04B1-2F43-4F19-BBC4-5852C6988465}" dt="2021-07-05T17:25:59.317" v="121" actId="20577"/>
      <pc:docMkLst>
        <pc:docMk/>
      </pc:docMkLst>
      <pc:sldChg chg="modSp">
        <pc:chgData name="Eichelberger, Michelle" userId="S::michelle.eichelberger@suny.edu::1bd4442c-2af1-40d1-9d43-8e1df5db51d4" providerId="AD" clId="Web-{72CC04B1-2F43-4F19-BBC4-5852C6988465}" dt="2021-07-05T17:24:58.925" v="84" actId="20577"/>
        <pc:sldMkLst>
          <pc:docMk/>
          <pc:sldMk cId="937070934" sldId="479"/>
        </pc:sldMkLst>
        <pc:spChg chg="mod">
          <ac:chgData name="Eichelberger, Michelle" userId="S::michelle.eichelberger@suny.edu::1bd4442c-2af1-40d1-9d43-8e1df5db51d4" providerId="AD" clId="Web-{72CC04B1-2F43-4F19-BBC4-5852C6988465}" dt="2021-07-05T17:24:53.300" v="82" actId="20577"/>
          <ac:spMkLst>
            <pc:docMk/>
            <pc:sldMk cId="937070934" sldId="479"/>
            <ac:spMk id="2" creationId="{3EBF1061-8822-41E8-A3C3-0765565E0799}"/>
          </ac:spMkLst>
        </pc:spChg>
        <pc:spChg chg="mod">
          <ac:chgData name="Eichelberger, Michelle" userId="S::michelle.eichelberger@suny.edu::1bd4442c-2af1-40d1-9d43-8e1df5db51d4" providerId="AD" clId="Web-{72CC04B1-2F43-4F19-BBC4-5852C6988465}" dt="2021-07-05T17:24:58.925" v="84" actId="20577"/>
          <ac:spMkLst>
            <pc:docMk/>
            <pc:sldMk cId="937070934" sldId="479"/>
            <ac:spMk id="3" creationId="{4EB4B319-D190-458A-9C63-F0999D96E687}"/>
          </ac:spMkLst>
        </pc:spChg>
      </pc:sldChg>
      <pc:sldChg chg="modSp add replId">
        <pc:chgData name="Eichelberger, Michelle" userId="S::michelle.eichelberger@suny.edu::1bd4442c-2af1-40d1-9d43-8e1df5db51d4" providerId="AD" clId="Web-{72CC04B1-2F43-4F19-BBC4-5852C6988465}" dt="2021-07-05T17:25:59.317" v="121" actId="20577"/>
        <pc:sldMkLst>
          <pc:docMk/>
          <pc:sldMk cId="2832931786" sldId="480"/>
        </pc:sldMkLst>
        <pc:spChg chg="mod">
          <ac:chgData name="Eichelberger, Michelle" userId="S::michelle.eichelberger@suny.edu::1bd4442c-2af1-40d1-9d43-8e1df5db51d4" providerId="AD" clId="Web-{72CC04B1-2F43-4F19-BBC4-5852C6988465}" dt="2021-07-05T17:25:10.957" v="87" actId="20577"/>
          <ac:spMkLst>
            <pc:docMk/>
            <pc:sldMk cId="2832931786" sldId="480"/>
            <ac:spMk id="2" creationId="{3EBF1061-8822-41E8-A3C3-0765565E0799}"/>
          </ac:spMkLst>
        </pc:spChg>
        <pc:spChg chg="mod">
          <ac:chgData name="Eichelberger, Michelle" userId="S::michelle.eichelberger@suny.edu::1bd4442c-2af1-40d1-9d43-8e1df5db51d4" providerId="AD" clId="Web-{72CC04B1-2F43-4F19-BBC4-5852C6988465}" dt="2021-07-05T17:25:59.317" v="121" actId="20577"/>
          <ac:spMkLst>
            <pc:docMk/>
            <pc:sldMk cId="2832931786" sldId="480"/>
            <ac:spMk id="3" creationId="{4EB4B319-D190-458A-9C63-F0999D96E687}"/>
          </ac:spMkLst>
        </pc:spChg>
      </pc:sldChg>
    </pc:docChg>
  </pc:docChgLst>
  <pc:docChgLst>
    <pc:chgData name="Pritting, Shannon" userId="S::shannon.pritting@suny.edu::b6acce8b-3193-4a7b-b3b8-1dc43a9f8da4" providerId="AD" clId="Web-{F74FBCCA-4904-4A96-B1CF-2B8CB45C0254}"/>
    <pc:docChg chg="modSld">
      <pc:chgData name="Pritting, Shannon" userId="S::shannon.pritting@suny.edu::b6acce8b-3193-4a7b-b3b8-1dc43a9f8da4" providerId="AD" clId="Web-{F74FBCCA-4904-4A96-B1CF-2B8CB45C0254}" dt="2021-07-05T13:00:00.796" v="98" actId="20577"/>
      <pc:docMkLst>
        <pc:docMk/>
      </pc:docMkLst>
      <pc:sldChg chg="modSp">
        <pc:chgData name="Pritting, Shannon" userId="S::shannon.pritting@suny.edu::b6acce8b-3193-4a7b-b3b8-1dc43a9f8da4" providerId="AD" clId="Web-{F74FBCCA-4904-4A96-B1CF-2B8CB45C0254}" dt="2021-07-05T12:56:36.519" v="4" actId="20577"/>
        <pc:sldMkLst>
          <pc:docMk/>
          <pc:sldMk cId="2919431528" sldId="258"/>
        </pc:sldMkLst>
        <pc:spChg chg="mod">
          <ac:chgData name="Pritting, Shannon" userId="S::shannon.pritting@suny.edu::b6acce8b-3193-4a7b-b3b8-1dc43a9f8da4" providerId="AD" clId="Web-{F74FBCCA-4904-4A96-B1CF-2B8CB45C0254}" dt="2021-07-05T12:56:36.519" v="4" actId="20577"/>
          <ac:spMkLst>
            <pc:docMk/>
            <pc:sldMk cId="2919431528" sldId="258"/>
            <ac:spMk id="19" creationId="{E1608256-D41E-7949-9F8B-A7E248C43ECB}"/>
          </ac:spMkLst>
        </pc:spChg>
      </pc:sldChg>
      <pc:sldChg chg="modSp">
        <pc:chgData name="Pritting, Shannon" userId="S::shannon.pritting@suny.edu::b6acce8b-3193-4a7b-b3b8-1dc43a9f8da4" providerId="AD" clId="Web-{F74FBCCA-4904-4A96-B1CF-2B8CB45C0254}" dt="2021-07-05T12:57:23.600" v="7" actId="20577"/>
        <pc:sldMkLst>
          <pc:docMk/>
          <pc:sldMk cId="936993092" sldId="451"/>
        </pc:sldMkLst>
        <pc:spChg chg="mod">
          <ac:chgData name="Pritting, Shannon" userId="S::shannon.pritting@suny.edu::b6acce8b-3193-4a7b-b3b8-1dc43a9f8da4" providerId="AD" clId="Web-{F74FBCCA-4904-4A96-B1CF-2B8CB45C0254}" dt="2021-07-05T12:57:23.600" v="7" actId="20577"/>
          <ac:spMkLst>
            <pc:docMk/>
            <pc:sldMk cId="936993092" sldId="451"/>
            <ac:spMk id="3" creationId="{7307718E-8D26-454B-804F-6AC1A4FD2369}"/>
          </ac:spMkLst>
        </pc:spChg>
      </pc:sldChg>
      <pc:sldChg chg="modSp">
        <pc:chgData name="Pritting, Shannon" userId="S::shannon.pritting@suny.edu::b6acce8b-3193-4a7b-b3b8-1dc43a9f8da4" providerId="AD" clId="Web-{F74FBCCA-4904-4A96-B1CF-2B8CB45C0254}" dt="2021-07-05T13:00:00.796" v="98" actId="20577"/>
        <pc:sldMkLst>
          <pc:docMk/>
          <pc:sldMk cId="284077549" sldId="467"/>
        </pc:sldMkLst>
        <pc:spChg chg="mod">
          <ac:chgData name="Pritting, Shannon" userId="S::shannon.pritting@suny.edu::b6acce8b-3193-4a7b-b3b8-1dc43a9f8da4" providerId="AD" clId="Web-{F74FBCCA-4904-4A96-B1CF-2B8CB45C0254}" dt="2021-07-05T13:00:00.796" v="98" actId="20577"/>
          <ac:spMkLst>
            <pc:docMk/>
            <pc:sldMk cId="284077549" sldId="467"/>
            <ac:spMk id="3" creationId="{7307718E-8D26-454B-804F-6AC1A4FD2369}"/>
          </ac:spMkLst>
        </pc:spChg>
      </pc:sldChg>
    </pc:docChg>
  </pc:docChgLst>
  <pc:docChgLst>
    <pc:chgData name="Eichelberger, Michelle" userId="S::michelle.eichelberger@suny.edu::1bd4442c-2af1-40d1-9d43-8e1df5db51d4" providerId="AD" clId="Web-{BBA48021-C52D-4B1D-8A16-E9FF91289402}"/>
    <pc:docChg chg="addSld modSld sldOrd">
      <pc:chgData name="Eichelberger, Michelle" userId="S::michelle.eichelberger@suny.edu::1bd4442c-2af1-40d1-9d43-8e1df5db51d4" providerId="AD" clId="Web-{BBA48021-C52D-4B1D-8A16-E9FF91289402}" dt="2021-07-05T13:59:49.149" v="382" actId="20577"/>
      <pc:docMkLst>
        <pc:docMk/>
      </pc:docMkLst>
      <pc:sldChg chg="modSp">
        <pc:chgData name="Eichelberger, Michelle" userId="S::michelle.eichelberger@suny.edu::1bd4442c-2af1-40d1-9d43-8e1df5db51d4" providerId="AD" clId="Web-{BBA48021-C52D-4B1D-8A16-E9FF91289402}" dt="2021-07-05T13:51:38.586" v="1" actId="20577"/>
        <pc:sldMkLst>
          <pc:docMk/>
          <pc:sldMk cId="2934579688" sldId="476"/>
        </pc:sldMkLst>
        <pc:spChg chg="mod">
          <ac:chgData name="Eichelberger, Michelle" userId="S::michelle.eichelberger@suny.edu::1bd4442c-2af1-40d1-9d43-8e1df5db51d4" providerId="AD" clId="Web-{BBA48021-C52D-4B1D-8A16-E9FF91289402}" dt="2021-07-05T13:51:38.586" v="1" actId="20577"/>
          <ac:spMkLst>
            <pc:docMk/>
            <pc:sldMk cId="2934579688" sldId="476"/>
            <ac:spMk id="3" creationId="{4EB4B319-D190-458A-9C63-F0999D96E687}"/>
          </ac:spMkLst>
        </pc:spChg>
      </pc:sldChg>
      <pc:sldChg chg="modSp add ord replId">
        <pc:chgData name="Eichelberger, Michelle" userId="S::michelle.eichelberger@suny.edu::1bd4442c-2af1-40d1-9d43-8e1df5db51d4" providerId="AD" clId="Web-{BBA48021-C52D-4B1D-8A16-E9FF91289402}" dt="2021-07-05T13:59:49.149" v="382" actId="20577"/>
        <pc:sldMkLst>
          <pc:docMk/>
          <pc:sldMk cId="937070934" sldId="479"/>
        </pc:sldMkLst>
        <pc:spChg chg="mod">
          <ac:chgData name="Eichelberger, Michelle" userId="S::michelle.eichelberger@suny.edu::1bd4442c-2af1-40d1-9d43-8e1df5db51d4" providerId="AD" clId="Web-{BBA48021-C52D-4B1D-8A16-E9FF91289402}" dt="2021-07-05T13:52:31.572" v="17" actId="20577"/>
          <ac:spMkLst>
            <pc:docMk/>
            <pc:sldMk cId="937070934" sldId="479"/>
            <ac:spMk id="2" creationId="{3EBF1061-8822-41E8-A3C3-0765565E0799}"/>
          </ac:spMkLst>
        </pc:spChg>
        <pc:spChg chg="mod">
          <ac:chgData name="Eichelberger, Michelle" userId="S::michelle.eichelberger@suny.edu::1bd4442c-2af1-40d1-9d43-8e1df5db51d4" providerId="AD" clId="Web-{BBA48021-C52D-4B1D-8A16-E9FF91289402}" dt="2021-07-05T13:59:49.149" v="382" actId="20577"/>
          <ac:spMkLst>
            <pc:docMk/>
            <pc:sldMk cId="937070934" sldId="479"/>
            <ac:spMk id="3" creationId="{4EB4B319-D190-458A-9C63-F0999D96E687}"/>
          </ac:spMkLst>
        </pc:spChg>
      </pc:sldChg>
    </pc:docChg>
  </pc:docChgLst>
  <pc:docChgLst>
    <pc:chgData name="Tovstiadi, Esta" userId="S::esta.tovstiadi@suny.edu::b592cbb2-ea38-4240-8a3a-6613487ae435" providerId="AD" clId="Web-{5515F144-A541-409F-99EB-FD5D022AEDBE}"/>
    <pc:docChg chg="modSld">
      <pc:chgData name="Tovstiadi, Esta" userId="S::esta.tovstiadi@suny.edu::b592cbb2-ea38-4240-8a3a-6613487ae435" providerId="AD" clId="Web-{5515F144-A541-409F-99EB-FD5D022AEDBE}" dt="2021-08-18T13:06:41.980" v="14" actId="20577"/>
      <pc:docMkLst>
        <pc:docMk/>
      </pc:docMkLst>
      <pc:sldChg chg="modSp">
        <pc:chgData name="Tovstiadi, Esta" userId="S::esta.tovstiadi@suny.edu::b592cbb2-ea38-4240-8a3a-6613487ae435" providerId="AD" clId="Web-{5515F144-A541-409F-99EB-FD5D022AEDBE}" dt="2021-08-18T13:06:41.980" v="14" actId="20577"/>
        <pc:sldMkLst>
          <pc:docMk/>
          <pc:sldMk cId="2262626969" sldId="461"/>
        </pc:sldMkLst>
        <pc:spChg chg="mod">
          <ac:chgData name="Tovstiadi, Esta" userId="S::esta.tovstiadi@suny.edu::b592cbb2-ea38-4240-8a3a-6613487ae435" providerId="AD" clId="Web-{5515F144-A541-409F-99EB-FD5D022AEDBE}" dt="2021-08-18T13:06:41.980" v="14" actId="20577"/>
          <ac:spMkLst>
            <pc:docMk/>
            <pc:sldMk cId="2262626969" sldId="461"/>
            <ac:spMk id="3" creationId="{7307718E-8D26-454B-804F-6AC1A4FD2369}"/>
          </ac:spMkLst>
        </pc:spChg>
      </pc:sldChg>
    </pc:docChg>
  </pc:docChgLst>
  <pc:docChgLst>
    <pc:chgData name="Jackson, Timothy" userId="S::timothy.jackson@suny.edu::9ce01cec-8b46-438e-9d10-af58cd21d299" providerId="AD" clId="Web-{87411DC0-D6E5-46D7-AAAB-4D01E179F700}"/>
    <pc:docChg chg="delSld modSld">
      <pc:chgData name="Jackson, Timothy" userId="S::timothy.jackson@suny.edu::9ce01cec-8b46-438e-9d10-af58cd21d299" providerId="AD" clId="Web-{87411DC0-D6E5-46D7-AAAB-4D01E179F700}" dt="2021-07-07T00:40:40.618" v="35" actId="20577"/>
      <pc:docMkLst>
        <pc:docMk/>
      </pc:docMkLst>
      <pc:sldChg chg="modSp">
        <pc:chgData name="Jackson, Timothy" userId="S::timothy.jackson@suny.edu::9ce01cec-8b46-438e-9d10-af58cd21d299" providerId="AD" clId="Web-{87411DC0-D6E5-46D7-AAAB-4D01E179F700}" dt="2021-07-07T00:40:40.618" v="35" actId="20577"/>
        <pc:sldMkLst>
          <pc:docMk/>
          <pc:sldMk cId="3343025425" sldId="483"/>
        </pc:sldMkLst>
        <pc:spChg chg="mod">
          <ac:chgData name="Jackson, Timothy" userId="S::timothy.jackson@suny.edu::9ce01cec-8b46-438e-9d10-af58cd21d299" providerId="AD" clId="Web-{87411DC0-D6E5-46D7-AAAB-4D01E179F700}" dt="2021-07-07T00:40:40.618" v="35" actId="20577"/>
          <ac:spMkLst>
            <pc:docMk/>
            <pc:sldMk cId="3343025425" sldId="483"/>
            <ac:spMk id="3" creationId="{7307718E-8D26-454B-804F-6AC1A4FD2369}"/>
          </ac:spMkLst>
        </pc:spChg>
      </pc:sldChg>
      <pc:sldChg chg="del">
        <pc:chgData name="Jackson, Timothy" userId="S::timothy.jackson@suny.edu::9ce01cec-8b46-438e-9d10-af58cd21d299" providerId="AD" clId="Web-{87411DC0-D6E5-46D7-AAAB-4D01E179F700}" dt="2021-07-07T00:39:18.488" v="0"/>
        <pc:sldMkLst>
          <pc:docMk/>
          <pc:sldMk cId="3874951880" sldId="4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8/25/2021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31</a:t>
            </a:fld>
            <a:endParaRPr lang="en-US"/>
          </a:p>
        </p:txBody>
      </p:sp>
    </p:spTree>
    <p:extLst>
      <p:ext uri="{BB962C8B-B14F-4D97-AF65-F5344CB8AC3E}">
        <p14:creationId xmlns:p14="http://schemas.microsoft.com/office/powerpoint/2010/main" val="180767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7" name="Rectangle 6">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66493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8" name="Rectangle 7">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1" name="Picture 10">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2" name="Picture 11">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3" name="TextBox 12">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4" name="Picture 13">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5" name="Picture 14">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47929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10" name="Rectangle 9">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3" name="Picture 12">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4" name="Picture 13">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5" name="TextBox 14">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6" name="Picture 15">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7" name="Picture 16">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10301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8/25/2021</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6" name="Rectangle 5">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2" name="Picture 11">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3088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8/25/2021</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52" r:id="rId7"/>
    <p:sldLayoutId id="2147483653" r:id="rId8"/>
    <p:sldLayoutId id="2147483654" r:id="rId9"/>
    <p:sldLayoutId id="2147483655" r:id="rId10"/>
    <p:sldLayoutId id="2147483656" r:id="rId11"/>
    <p:sldLayoutId id="2147483657" r:id="rId12"/>
    <p:sldLayoutId id="2147483663"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hyperlink" Target="https://slcny.libguides.com/sunyconnect_task_force" TargetMode="External"/><Relationship Id="rId2" Type="http://schemas.openxmlformats.org/officeDocument/2006/relationships/hyperlink" Target="https://slcny.libwizard.com/f/sunyconnect"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slcny.libguides.com/ld.php?content_id=61107866"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slcny.libguides.com/ld.php?content_id=50351537" TargetMode="Externa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lcny.libcal.com/event/8107494"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slcny.libwizard.com/id/efbeef18423eb2d5b3e48ed39e4182c9"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suny.edu/business/contractsearch/details.cfm?it_con_id=310" TargetMode="Externa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23.jpeg"/><Relationship Id="rId7"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mailto:info@slcny.libanswers.co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10439"/>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1" y="-10439"/>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27150" y="916010"/>
            <a:ext cx="5627220" cy="3139321"/>
          </a:xfrm>
          <a:prstGeom prst="rect">
            <a:avLst/>
          </a:prstGeom>
          <a:noFill/>
        </p:spPr>
        <p:txBody>
          <a:bodyPr wrap="square" rtlCol="0">
            <a:spAutoFit/>
          </a:bodyPr>
          <a:lstStyle/>
          <a:p>
            <a:r>
              <a:rPr lang="en-US" sz="6600">
                <a:solidFill>
                  <a:schemeClr val="bg1"/>
                </a:solidFill>
                <a:latin typeface="AauxPro OT" panose="02000903030000090004" pitchFamily="2" charset="0"/>
              </a:rPr>
              <a:t>SUNY Library Services Update</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12893" y="4172462"/>
            <a:ext cx="3088339" cy="415498"/>
          </a:xfrm>
          <a:prstGeom prst="rect">
            <a:avLst/>
          </a:prstGeom>
          <a:noFill/>
        </p:spPr>
        <p:txBody>
          <a:bodyPr wrap="square" lIns="91440" tIns="45720" rIns="91440" bIns="45720" rtlCol="0" anchor="t">
            <a:spAutoFit/>
          </a:bodyPr>
          <a:lstStyle/>
          <a:p>
            <a:pPr algn="r"/>
            <a:r>
              <a:rPr lang="en-US" sz="2100">
                <a:solidFill>
                  <a:schemeClr val="bg1"/>
                </a:solidFill>
                <a:latin typeface="AauxPro OT"/>
              </a:rPr>
              <a:t> August 25th, 2021</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rtlCol="0" anchor="t">
            <a:spAutoFit/>
          </a:bodyPr>
          <a:lstStyle/>
          <a:p>
            <a:r>
              <a:rPr lang="en-US">
                <a:latin typeface="Arial"/>
                <a:cs typeface="Arial"/>
              </a:rPr>
              <a:t>Michelle Eichelberger</a:t>
            </a:r>
            <a:endParaRPr lang="en-US"/>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584775"/>
          </a:xfrm>
          <a:prstGeom prst="rect">
            <a:avLst/>
          </a:prstGeom>
          <a:noFill/>
        </p:spPr>
        <p:txBody>
          <a:bodyPr wrap="square" rtlCol="0" anchor="t">
            <a:spAutoFit/>
          </a:bodyPr>
          <a:lstStyle/>
          <a:p>
            <a:r>
              <a:rPr lang="en-US" sz="3200" b="1">
                <a:solidFill>
                  <a:schemeClr val="bg1"/>
                </a:solidFill>
                <a:latin typeface="Arial"/>
                <a:cs typeface="Arial"/>
              </a:rPr>
              <a:t>Discovery &amp; E-Resources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581812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1061-8822-41E8-A3C3-0765565E0799}"/>
              </a:ext>
            </a:extLst>
          </p:cNvPr>
          <p:cNvSpPr>
            <a:spLocks noGrp="1"/>
          </p:cNvSpPr>
          <p:nvPr>
            <p:ph type="title"/>
          </p:nvPr>
        </p:nvSpPr>
        <p:spPr/>
        <p:txBody>
          <a:bodyPr/>
          <a:lstStyle/>
          <a:p>
            <a:r>
              <a:rPr lang="en-US">
                <a:cs typeface="Calibri Light"/>
              </a:rPr>
              <a:t>Discovery </a:t>
            </a:r>
          </a:p>
        </p:txBody>
      </p:sp>
      <p:sp>
        <p:nvSpPr>
          <p:cNvPr id="3" name="Content Placeholder 2">
            <a:extLst>
              <a:ext uri="{FF2B5EF4-FFF2-40B4-BE49-F238E27FC236}">
                <a16:creationId xmlns:a16="http://schemas.microsoft.com/office/drawing/2014/main" id="{4EB4B319-D190-458A-9C63-F0999D96E687}"/>
              </a:ext>
            </a:extLst>
          </p:cNvPr>
          <p:cNvSpPr>
            <a:spLocks noGrp="1"/>
          </p:cNvSpPr>
          <p:nvPr>
            <p:ph sz="half" idx="1"/>
          </p:nvPr>
        </p:nvSpPr>
        <p:spPr>
          <a:xfrm>
            <a:off x="838200" y="1825625"/>
            <a:ext cx="10515600" cy="4105276"/>
          </a:xfrm>
        </p:spPr>
        <p:txBody>
          <a:bodyPr vert="horz" lIns="91440" tIns="45720" rIns="91440" bIns="45720" rtlCol="0" anchor="t">
            <a:normAutofit fontScale="92500" lnSpcReduction="10000"/>
          </a:bodyPr>
          <a:lstStyle/>
          <a:p>
            <a:r>
              <a:rPr lang="en-US">
                <a:cs typeface="Calibri"/>
              </a:rPr>
              <a:t>September release will be maintenance only – no functionality changes</a:t>
            </a:r>
          </a:p>
          <a:p>
            <a:r>
              <a:rPr lang="en-US">
                <a:ea typeface="+mn-lt"/>
                <a:cs typeface="+mn-lt"/>
              </a:rPr>
              <a:t>August Release:</a:t>
            </a:r>
          </a:p>
          <a:p>
            <a:pPr lvl="1"/>
            <a:r>
              <a:rPr lang="en-US">
                <a:ea typeface="+mn-lt"/>
                <a:cs typeface="+mn-lt"/>
              </a:rPr>
              <a:t>Accessibility: New pagination method, which allows users to display 10, 25, or 50 results per page on all results pages, is now the default and only pagination method supported. To help with load time, top results load first and bottom results render as you scroll.</a:t>
            </a:r>
          </a:p>
          <a:p>
            <a:pPr lvl="1"/>
            <a:r>
              <a:rPr lang="en-US" err="1">
                <a:cs typeface="Calibri"/>
              </a:rPr>
              <a:t>Unpaywall</a:t>
            </a:r>
            <a:r>
              <a:rPr lang="en-US">
                <a:cs typeface="Calibri"/>
              </a:rPr>
              <a:t> PDFs: if you have </a:t>
            </a:r>
            <a:r>
              <a:rPr lang="en-US" err="1">
                <a:cs typeface="Calibri"/>
              </a:rPr>
              <a:t>Unpaywall</a:t>
            </a:r>
            <a:r>
              <a:rPr lang="en-US">
                <a:cs typeface="Calibri"/>
              </a:rPr>
              <a:t> set up, you should see PDFs for available articles with DOIs in your results list, similar to </a:t>
            </a:r>
            <a:r>
              <a:rPr lang="en-US" err="1">
                <a:cs typeface="Calibri"/>
              </a:rPr>
              <a:t>Libkey</a:t>
            </a:r>
            <a:r>
              <a:rPr lang="en-US">
                <a:cs typeface="Calibri"/>
              </a:rPr>
              <a:t>/</a:t>
            </a:r>
            <a:r>
              <a:rPr lang="en-US" err="1">
                <a:cs typeface="Calibri"/>
              </a:rPr>
              <a:t>Browzine</a:t>
            </a:r>
            <a:endParaRPr lang="en-US">
              <a:cs typeface="Calibri"/>
            </a:endParaRPr>
          </a:p>
          <a:p>
            <a:pPr lvl="1"/>
            <a:r>
              <a:rPr lang="en-US">
                <a:cs typeface="Calibri"/>
              </a:rPr>
              <a:t>New roles: </a:t>
            </a:r>
            <a:r>
              <a:rPr lang="en-US">
                <a:ea typeface="+mn-lt"/>
                <a:cs typeface="+mn-lt"/>
              </a:rPr>
              <a:t>View Management (new), Discovery Operator - Limited (new) </a:t>
            </a:r>
          </a:p>
          <a:p>
            <a:pPr lvl="1"/>
            <a:r>
              <a:rPr lang="en-US">
                <a:ea typeface="+mn-lt"/>
                <a:cs typeface="+mn-lt"/>
              </a:rPr>
              <a:t>Add Copyright Statement to Request Forms instead of opening on new page</a:t>
            </a:r>
          </a:p>
          <a:p>
            <a:r>
              <a:rPr lang="en-US">
                <a:ea typeface="+mn-lt"/>
                <a:cs typeface="+mn-lt"/>
              </a:rPr>
              <a:t>https://knowledge.exlibrisgroup.com/Primo/Release_Notes/002Primo_VE/2021/010Primo_VE_2021_Release_Notes</a:t>
            </a:r>
            <a:endParaRPr lang="en-US">
              <a:cs typeface="Calibri"/>
            </a:endParaRPr>
          </a:p>
        </p:txBody>
      </p:sp>
    </p:spTree>
    <p:extLst>
      <p:ext uri="{BB962C8B-B14F-4D97-AF65-F5344CB8AC3E}">
        <p14:creationId xmlns:p14="http://schemas.microsoft.com/office/powerpoint/2010/main" val="937070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1061-8822-41E8-A3C3-0765565E0799}"/>
              </a:ext>
            </a:extLst>
          </p:cNvPr>
          <p:cNvSpPr>
            <a:spLocks noGrp="1"/>
          </p:cNvSpPr>
          <p:nvPr>
            <p:ph type="title"/>
          </p:nvPr>
        </p:nvSpPr>
        <p:spPr/>
        <p:txBody>
          <a:bodyPr/>
          <a:lstStyle/>
          <a:p>
            <a:r>
              <a:rPr lang="en-US">
                <a:cs typeface="Calibri Light"/>
              </a:rPr>
              <a:t>E-Resources</a:t>
            </a:r>
          </a:p>
        </p:txBody>
      </p:sp>
      <p:sp>
        <p:nvSpPr>
          <p:cNvPr id="3" name="Content Placeholder 2">
            <a:extLst>
              <a:ext uri="{FF2B5EF4-FFF2-40B4-BE49-F238E27FC236}">
                <a16:creationId xmlns:a16="http://schemas.microsoft.com/office/drawing/2014/main" id="{4EB4B319-D190-458A-9C63-F0999D96E687}"/>
              </a:ext>
            </a:extLst>
          </p:cNvPr>
          <p:cNvSpPr>
            <a:spLocks noGrp="1"/>
          </p:cNvSpPr>
          <p:nvPr>
            <p:ph sz="half" idx="1"/>
          </p:nvPr>
        </p:nvSpPr>
        <p:spPr>
          <a:xfrm>
            <a:off x="838200" y="1825625"/>
            <a:ext cx="10515600" cy="4105276"/>
          </a:xfrm>
        </p:spPr>
        <p:txBody>
          <a:bodyPr vert="horz" lIns="91440" tIns="45720" rIns="91440" bIns="45720" rtlCol="0" anchor="t">
            <a:normAutofit/>
          </a:bodyPr>
          <a:lstStyle/>
          <a:p>
            <a:r>
              <a:rPr lang="en-US">
                <a:cs typeface="Calibri"/>
              </a:rPr>
              <a:t>CZ Updates: </a:t>
            </a:r>
            <a:endParaRPr lang="en-US"/>
          </a:p>
          <a:p>
            <a:pPr lvl="1"/>
            <a:r>
              <a:rPr lang="en-US">
                <a:cs typeface="Calibri"/>
              </a:rPr>
              <a:t>JSTOR linking key problems should be fixed</a:t>
            </a:r>
          </a:p>
          <a:p>
            <a:pPr lvl="1"/>
            <a:r>
              <a:rPr lang="en-US">
                <a:cs typeface="Calibri"/>
              </a:rPr>
              <a:t>Springer problems should be fixed – deleted portfolios should be restored</a:t>
            </a:r>
          </a:p>
          <a:p>
            <a:pPr lvl="1"/>
            <a:r>
              <a:rPr lang="en-US">
                <a:cs typeface="Calibri"/>
              </a:rPr>
              <a:t>CZ team working to improve processes, submit a ticket if you have outstanding issues</a:t>
            </a:r>
          </a:p>
          <a:p>
            <a:r>
              <a:rPr lang="en-US">
                <a:cs typeface="Calibri"/>
              </a:rPr>
              <a:t>August Release:</a:t>
            </a:r>
          </a:p>
          <a:p>
            <a:pPr lvl="1"/>
            <a:r>
              <a:rPr lang="en-US">
                <a:cs typeface="Calibri"/>
              </a:rPr>
              <a:t>Customize harvest time frame for COUNTER 5 SUSHI reports</a:t>
            </a:r>
          </a:p>
          <a:p>
            <a:pPr lvl="1"/>
            <a:r>
              <a:rPr lang="en-US">
                <a:ea typeface="+mn-lt"/>
                <a:cs typeface="+mn-lt"/>
              </a:rPr>
              <a:t>https://knowledge.exlibrisgroup.com/Alma/Release_Notes/2021/Alma_2021_Release_Notes</a:t>
            </a:r>
            <a:endParaRPr lang="en-US">
              <a:cs typeface="Calibri"/>
            </a:endParaRPr>
          </a:p>
        </p:txBody>
      </p:sp>
    </p:spTree>
    <p:extLst>
      <p:ext uri="{BB962C8B-B14F-4D97-AF65-F5344CB8AC3E}">
        <p14:creationId xmlns:p14="http://schemas.microsoft.com/office/powerpoint/2010/main" val="283293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Esta Tovstiadi</a:t>
            </a:r>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584775"/>
          </a:xfrm>
          <a:prstGeom prst="rect">
            <a:avLst/>
          </a:prstGeom>
          <a:noFill/>
        </p:spPr>
        <p:txBody>
          <a:bodyPr wrap="square" rtlCol="0" anchor="t">
            <a:spAutoFit/>
          </a:bodyPr>
          <a:lstStyle/>
          <a:p>
            <a:r>
              <a:rPr lang="en-US" sz="3200" b="1">
                <a:solidFill>
                  <a:schemeClr val="bg1"/>
                </a:solidFill>
                <a:latin typeface="Arial"/>
                <a:cs typeface="Arial"/>
              </a:rPr>
              <a:t>SUNY Shared Collections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553807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p:txBody>
          <a:bodyPr/>
          <a:lstStyle/>
          <a:p>
            <a:r>
              <a:rPr lang="en-US" err="1">
                <a:cs typeface="Calibri Light"/>
              </a:rPr>
              <a:t>SUNYConnect</a:t>
            </a:r>
            <a:r>
              <a:rPr lang="en-US">
                <a:cs typeface="Calibri Light"/>
              </a:rPr>
              <a:t> Task Force</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793288"/>
            <a:ext cx="11137596" cy="3897297"/>
          </a:xfrm>
        </p:spPr>
        <p:txBody>
          <a:bodyPr vert="horz" lIns="91440" tIns="45720" rIns="91440" bIns="45720" rtlCol="0" anchor="t">
            <a:normAutofit/>
          </a:bodyPr>
          <a:lstStyle/>
          <a:p>
            <a:r>
              <a:rPr lang="en-US">
                <a:cs typeface="Calibri"/>
              </a:rPr>
              <a:t>The </a:t>
            </a:r>
            <a:r>
              <a:rPr lang="en-US" err="1">
                <a:cs typeface="Calibri"/>
              </a:rPr>
              <a:t>SUNYConnect</a:t>
            </a:r>
            <a:r>
              <a:rPr lang="en-US">
                <a:cs typeface="Calibri"/>
              </a:rPr>
              <a:t> EBSCO databases are up for renewal June 30, 2022. A task force was formed to </a:t>
            </a:r>
            <a:r>
              <a:rPr lang="en-US">
                <a:ea typeface="+mn-lt"/>
                <a:cs typeface="+mn-lt"/>
              </a:rPr>
              <a:t>review strategies and recommend a course of action to the SUNY Shared Collections Committee and the SLC Board.</a:t>
            </a:r>
            <a:endParaRPr lang="en-US"/>
          </a:p>
          <a:p>
            <a:r>
              <a:rPr lang="en-US">
                <a:cs typeface="Calibri"/>
              </a:rPr>
              <a:t>Currently surveying libraries for feedback on current package and strategy for renewal</a:t>
            </a:r>
          </a:p>
          <a:p>
            <a:pPr lvl="1"/>
            <a:r>
              <a:rPr lang="en-US">
                <a:ea typeface="+mn-lt"/>
                <a:cs typeface="+mn-lt"/>
                <a:hlinkClick r:id="rId2"/>
              </a:rPr>
              <a:t>https://slcny.libwizard.com/f/sunyconnect</a:t>
            </a:r>
            <a:r>
              <a:rPr lang="en-US">
                <a:ea typeface="+mn-lt"/>
                <a:cs typeface="+mn-lt"/>
              </a:rPr>
              <a:t> . Please submit responses by August 31</a:t>
            </a:r>
            <a:endParaRPr lang="en-US">
              <a:cs typeface="Calibri"/>
            </a:endParaRPr>
          </a:p>
          <a:p>
            <a:r>
              <a:rPr lang="en-US">
                <a:cs typeface="Calibri"/>
              </a:rPr>
              <a:t>Gathering usage data and other metrics</a:t>
            </a:r>
          </a:p>
          <a:p>
            <a:r>
              <a:rPr lang="en-US">
                <a:cs typeface="Calibri"/>
              </a:rPr>
              <a:t>More information: </a:t>
            </a:r>
            <a:r>
              <a:rPr lang="en-US">
                <a:ea typeface="+mn-lt"/>
                <a:cs typeface="+mn-lt"/>
                <a:hlinkClick r:id="rId3"/>
              </a:rPr>
              <a:t>https://slcny.libguides.com/sunyconnect_task_force</a:t>
            </a:r>
            <a:r>
              <a:rPr lang="en-US">
                <a:ea typeface="+mn-lt"/>
                <a:cs typeface="+mn-lt"/>
              </a:rPr>
              <a:t> </a:t>
            </a:r>
            <a:endParaRPr lang="en-US"/>
          </a:p>
        </p:txBody>
      </p:sp>
    </p:spTree>
    <p:extLst>
      <p:ext uri="{BB962C8B-B14F-4D97-AF65-F5344CB8AC3E}">
        <p14:creationId xmlns:p14="http://schemas.microsoft.com/office/powerpoint/2010/main" val="2262626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p:txBody>
          <a:bodyPr/>
          <a:lstStyle/>
          <a:p>
            <a:r>
              <a:rPr lang="en-US">
                <a:cs typeface="Calibri Light"/>
              </a:rPr>
              <a:t>SUNY ScienceDirect Renewal</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793288"/>
            <a:ext cx="10936313" cy="3897297"/>
          </a:xfrm>
        </p:spPr>
        <p:txBody>
          <a:bodyPr vert="horz" lIns="91440" tIns="45720" rIns="91440" bIns="45720" rtlCol="0" anchor="t">
            <a:normAutofit/>
          </a:bodyPr>
          <a:lstStyle/>
          <a:p>
            <a:r>
              <a:rPr lang="en-US">
                <a:cs typeface="Calibri"/>
              </a:rPr>
              <a:t>SUNY ScienceDirect journal package contract runs through December 31, 2022. </a:t>
            </a:r>
          </a:p>
          <a:p>
            <a:r>
              <a:rPr lang="en-US">
                <a:cs typeface="Calibri"/>
              </a:rPr>
              <a:t>SLS beginning to reach out to stakeholders, including SSCC and campuses, to beginning initial discussions to help guide renewal strategy</a:t>
            </a:r>
          </a:p>
          <a:p>
            <a:r>
              <a:rPr lang="en-US">
                <a:cs typeface="Calibri"/>
              </a:rPr>
              <a:t>More info forthcoming</a:t>
            </a:r>
          </a:p>
        </p:txBody>
      </p:sp>
    </p:spTree>
    <p:extLst>
      <p:ext uri="{BB962C8B-B14F-4D97-AF65-F5344CB8AC3E}">
        <p14:creationId xmlns:p14="http://schemas.microsoft.com/office/powerpoint/2010/main" val="3745315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p:txBody>
          <a:bodyPr/>
          <a:lstStyle/>
          <a:p>
            <a:r>
              <a:rPr lang="en-US">
                <a:cs typeface="Calibri Light"/>
              </a:rPr>
              <a:t>Other updates</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793288"/>
            <a:ext cx="10648766" cy="3897297"/>
          </a:xfrm>
        </p:spPr>
        <p:txBody>
          <a:bodyPr vert="horz" lIns="91440" tIns="45720" rIns="91440" bIns="45720" rtlCol="0" anchor="t">
            <a:normAutofit/>
          </a:bodyPr>
          <a:lstStyle/>
          <a:p>
            <a:r>
              <a:rPr lang="en-US">
                <a:ea typeface="+mn-lt"/>
                <a:cs typeface="+mn-lt"/>
              </a:rPr>
              <a:t>JSTOR invoices</a:t>
            </a:r>
            <a:endParaRPr lang="en-US" dirty="0">
              <a:ea typeface="+mn-lt"/>
              <a:cs typeface="+mn-lt"/>
            </a:endParaRPr>
          </a:p>
          <a:p>
            <a:pPr lvl="1"/>
            <a:r>
              <a:rPr lang="en-US">
                <a:ea typeface="+mn-lt"/>
                <a:cs typeface="+mn-lt"/>
              </a:rPr>
              <a:t>If you're expecting to pay for JSTOR via recharge but have received an invoice from Ithaka, let us know</a:t>
            </a:r>
            <a:endParaRPr lang="en-US" dirty="0">
              <a:ea typeface="+mn-lt"/>
              <a:cs typeface="+mn-lt"/>
            </a:endParaRPr>
          </a:p>
          <a:p>
            <a:r>
              <a:rPr lang="en-US">
                <a:ea typeface="+mn-lt"/>
                <a:cs typeface="+mn-lt"/>
              </a:rPr>
              <a:t>Artstor 1 year contract extension in progress</a:t>
            </a:r>
            <a:endParaRPr lang="en-US"/>
          </a:p>
          <a:p>
            <a:pPr lvl="1"/>
            <a:r>
              <a:rPr lang="en-US" dirty="0">
                <a:ea typeface="+mn-lt"/>
                <a:cs typeface="+mn-lt"/>
              </a:rPr>
              <a:t>The vendor implemented new fee structure which reduces costs</a:t>
            </a:r>
          </a:p>
          <a:p>
            <a:pPr lvl="1"/>
            <a:r>
              <a:rPr lang="en-US" dirty="0">
                <a:ea typeface="+mn-lt"/>
                <a:cs typeface="+mn-lt"/>
              </a:rPr>
              <a:t>Discount pricing for most current subscribers ranging from 3% - 120%</a:t>
            </a:r>
            <a:endParaRPr lang="en-US" dirty="0">
              <a:cs typeface="Calibri"/>
            </a:endParaRPr>
          </a:p>
          <a:p>
            <a:r>
              <a:rPr lang="en-US" dirty="0">
                <a:ea typeface="+mn-lt"/>
                <a:cs typeface="+mn-lt"/>
              </a:rPr>
              <a:t>New England Journal of Medicine renewal will start soon</a:t>
            </a:r>
            <a:endParaRPr lang="en-US" dirty="0">
              <a:cs typeface="Calibri"/>
            </a:endParaRPr>
          </a:p>
          <a:p>
            <a:pPr lvl="1"/>
            <a:r>
              <a:rPr lang="en-US" dirty="0">
                <a:ea typeface="+mn-lt"/>
                <a:cs typeface="+mn-lt"/>
              </a:rPr>
              <a:t>Pricing agreement between SUNY and NEJM; no central contract</a:t>
            </a:r>
          </a:p>
          <a:p>
            <a:endParaRPr lang="en-US" dirty="0">
              <a:ea typeface="+mn-lt"/>
              <a:cs typeface="+mn-lt"/>
            </a:endParaRPr>
          </a:p>
          <a:p>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899040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lIns="91440" tIns="45720" rIns="91440" bIns="45720" rtlCol="0" anchor="t">
            <a:spAutoFit/>
          </a:bodyPr>
          <a:lstStyle/>
          <a:p>
            <a:r>
              <a:rPr lang="en-US">
                <a:latin typeface="Arial"/>
                <a:cs typeface="Arial"/>
              </a:rPr>
              <a:t>Maggie McGee</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584775"/>
          </a:xfrm>
          <a:prstGeom prst="rect">
            <a:avLst/>
          </a:prstGeom>
          <a:noFill/>
        </p:spPr>
        <p:txBody>
          <a:bodyPr wrap="square" lIns="91440" tIns="45720" rIns="91440" bIns="45720" rtlCol="0" anchor="t">
            <a:spAutoFit/>
          </a:bodyPr>
          <a:lstStyle/>
          <a:p>
            <a:r>
              <a:rPr lang="en-US" sz="3200" b="1">
                <a:solidFill>
                  <a:schemeClr val="bg1"/>
                </a:solidFill>
                <a:latin typeface="Arial"/>
                <a:cs typeface="Arial"/>
              </a:rPr>
              <a:t>Resource Management</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137613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Autofit/>
          </a:bodyPr>
          <a:lstStyle/>
          <a:p>
            <a:r>
              <a:rPr lang="en-US" sz="3600" b="1">
                <a:cs typeface="Calibri Light"/>
              </a:rPr>
              <a:t>Removing Foreign Language &amp; Fast Subject Heading Initiative</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201867"/>
            <a:ext cx="7147550" cy="4303820"/>
          </a:xfrm>
        </p:spPr>
        <p:txBody>
          <a:bodyPr vert="horz" lIns="91440" tIns="45720" rIns="91440" bIns="45720" rtlCol="0" anchor="t">
            <a:normAutofit/>
          </a:bodyPr>
          <a:lstStyle/>
          <a:p>
            <a:pPr marL="457200" indent="-457200"/>
            <a:r>
              <a:rPr lang="en-US">
                <a:cs typeface="Calibri"/>
                <a:hlinkClick r:id="rId2"/>
              </a:rPr>
              <a:t>MSP-59</a:t>
            </a:r>
            <a:r>
              <a:rPr lang="en-US">
                <a:cs typeface="Calibri"/>
              </a:rPr>
              <a:t>: Remove 6XX fields with $$2 containing foreign language and fast subject headings from Network Zone records to improve discoverability in Primo VE</a:t>
            </a:r>
          </a:p>
          <a:p>
            <a:pPr marL="457200" indent="-457200"/>
            <a:r>
              <a:rPr lang="en-US">
                <a:cs typeface="Calibri"/>
              </a:rPr>
              <a:t>Initiative began in May 2021</a:t>
            </a:r>
          </a:p>
          <a:p>
            <a:pPr marL="457200" indent="-457200"/>
            <a:r>
              <a:rPr lang="en-US">
                <a:cs typeface="Calibri"/>
              </a:rPr>
              <a:t>Initiative completed July 2021</a:t>
            </a:r>
          </a:p>
          <a:p>
            <a:pPr marL="0" indent="0">
              <a:buNone/>
            </a:pPr>
            <a:endParaRPr lang="en-US">
              <a:cs typeface="Calibri"/>
            </a:endParaRPr>
          </a:p>
          <a:p>
            <a:pPr marL="0" indent="0">
              <a:buNone/>
            </a:pPr>
            <a:endParaRPr lang="en-US" sz="1800">
              <a:cs typeface="Calibri"/>
            </a:endParaRPr>
          </a:p>
          <a:p>
            <a:pPr marL="0" indent="0">
              <a:buNone/>
            </a:pPr>
            <a:endParaRPr lang="en-US" sz="1800">
              <a:cs typeface="Calibri"/>
            </a:endParaRPr>
          </a:p>
          <a:p>
            <a:pPr marL="0" indent="0">
              <a:buNone/>
            </a:pPr>
            <a:r>
              <a:rPr lang="en-US" sz="1800">
                <a:cs typeface="Calibri"/>
              </a:rPr>
              <a:t>Link to MSP-59: </a:t>
            </a:r>
            <a:r>
              <a:rPr lang="en-US" sz="1800">
                <a:ea typeface="+mn-lt"/>
                <a:cs typeface="+mn-lt"/>
                <a:hlinkClick r:id="rId2"/>
              </a:rPr>
              <a:t>https://slcny.libguides.com/ld.php?content_id=61107866</a:t>
            </a:r>
            <a:endParaRPr lang="en-US">
              <a:cs typeface="Calibri"/>
            </a:endParaRPr>
          </a:p>
          <a:p>
            <a:pPr marL="457200" indent="-457200"/>
            <a:endParaRPr lang="en-US">
              <a:cs typeface="Calibri"/>
            </a:endParaRPr>
          </a:p>
        </p:txBody>
      </p:sp>
      <p:pic>
        <p:nvPicPr>
          <p:cNvPr id="4" name="Picture 4" descr="Logo, company name&#10;&#10;Description automatically generated">
            <a:extLst>
              <a:ext uri="{FF2B5EF4-FFF2-40B4-BE49-F238E27FC236}">
                <a16:creationId xmlns:a16="http://schemas.microsoft.com/office/drawing/2014/main" id="{9E456C60-A38F-4D3F-8697-94558CCB4710}"/>
              </a:ext>
            </a:extLst>
          </p:cNvPr>
          <p:cNvPicPr>
            <a:picLocks noChangeAspect="1"/>
          </p:cNvPicPr>
          <p:nvPr/>
        </p:nvPicPr>
        <p:blipFill>
          <a:blip r:embed="rId3"/>
          <a:stretch>
            <a:fillRect/>
          </a:stretch>
        </p:blipFill>
        <p:spPr>
          <a:xfrm>
            <a:off x="7997297" y="1710266"/>
            <a:ext cx="3182408" cy="2315633"/>
          </a:xfrm>
          <a:prstGeom prst="rect">
            <a:avLst/>
          </a:prstGeom>
        </p:spPr>
      </p:pic>
    </p:spTree>
    <p:extLst>
      <p:ext uri="{BB962C8B-B14F-4D97-AF65-F5344CB8AC3E}">
        <p14:creationId xmlns:p14="http://schemas.microsoft.com/office/powerpoint/2010/main" val="3484650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rmAutofit fontScale="90000"/>
          </a:bodyPr>
          <a:lstStyle/>
          <a:p>
            <a:r>
              <a:rPr lang="en-US" b="1">
                <a:ea typeface="+mj-lt"/>
                <a:cs typeface="+mj-lt"/>
              </a:rPr>
              <a:t>Brief Level Rules Initiative</a:t>
            </a:r>
            <a:endParaRPr lang="en-US" b="1">
              <a:cs typeface="Calibri Light"/>
            </a:endParaRP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053700"/>
            <a:ext cx="8512799" cy="5002320"/>
          </a:xfrm>
        </p:spPr>
        <p:txBody>
          <a:bodyPr vert="horz" lIns="91440" tIns="45720" rIns="91440" bIns="45720" rtlCol="0" anchor="t">
            <a:normAutofit fontScale="92500"/>
          </a:bodyPr>
          <a:lstStyle/>
          <a:p>
            <a:pPr marL="457200" indent="-457200"/>
            <a:r>
              <a:rPr lang="en-US">
                <a:ea typeface="+mn-lt"/>
                <a:cs typeface="+mn-lt"/>
              </a:rPr>
              <a:t>OCLC is updating their encoding level (LDR 17) to adhere to MARC21 standards</a:t>
            </a:r>
          </a:p>
          <a:p>
            <a:pPr marL="1028700" lvl="1" indent="-342900">
              <a:buFont typeface="Courier New" panose="020B0604020202020204" pitchFamily="34" charset="0"/>
              <a:buChar char="o"/>
            </a:pPr>
            <a:r>
              <a:rPr lang="en-US">
                <a:ea typeface="+mn-lt"/>
                <a:cs typeface="+mn-lt"/>
              </a:rPr>
              <a:t>January 2021 OCLC began converting encoding level K to level 7</a:t>
            </a:r>
            <a:endParaRPr lang="en-US">
              <a:cs typeface="Calibri"/>
            </a:endParaRPr>
          </a:p>
          <a:p>
            <a:pPr marL="457200" indent="-457200"/>
            <a:r>
              <a:rPr lang="en-US">
                <a:cs typeface="Calibri"/>
              </a:rPr>
              <a:t>SLS will begin implementing this Initiative in Sept. 2021</a:t>
            </a:r>
          </a:p>
          <a:p>
            <a:pPr lvl="1">
              <a:buFont typeface="Courier New" panose="020B0604020202020204" pitchFamily="34" charset="0"/>
              <a:buChar char="o"/>
            </a:pPr>
            <a:r>
              <a:rPr lang="en-US">
                <a:ea typeface="+mn-lt"/>
                <a:cs typeface="+mn-lt"/>
              </a:rPr>
              <a:t>SUNY Brief Level Rules changes will be applied to the Network Zone and to Institution Zones</a:t>
            </a:r>
          </a:p>
          <a:p>
            <a:pPr lvl="1">
              <a:buFont typeface="Courier New" panose="020B0604020202020204" pitchFamily="34" charset="0"/>
              <a:buChar char="o"/>
            </a:pPr>
            <a:r>
              <a:rPr lang="en-US">
                <a:ea typeface="+mn-lt"/>
                <a:cs typeface="+mn-lt"/>
              </a:rPr>
              <a:t>Institutional and Cataloging leads will be contacted prior to SUNY Brief Level Rules being applied to their Institution Zone only records</a:t>
            </a:r>
            <a:endParaRPr lang="en-US">
              <a:cs typeface="Calibri"/>
            </a:endParaRPr>
          </a:p>
          <a:p>
            <a:pPr lvl="1">
              <a:buFont typeface="Courier New" panose="020B0604020202020204" pitchFamily="34" charset="0"/>
              <a:buChar char="o"/>
            </a:pPr>
            <a:r>
              <a:rPr lang="en-US">
                <a:ea typeface="+mn-lt"/>
                <a:cs typeface="+mn-lt"/>
              </a:rPr>
              <a:t>The SUNY Metadata Standards &amp; Policies Working Group updated </a:t>
            </a:r>
            <a:r>
              <a:rPr lang="en-US">
                <a:ea typeface="+mn-lt"/>
                <a:cs typeface="+mn-lt"/>
                <a:hlinkClick r:id="rId2"/>
              </a:rPr>
              <a:t>MSP-42</a:t>
            </a:r>
            <a:r>
              <a:rPr lang="en-US">
                <a:ea typeface="+mn-lt"/>
                <a:cs typeface="+mn-lt"/>
              </a:rPr>
              <a:t> to reflect the changes to the brief levels and brief level display</a:t>
            </a:r>
            <a:endParaRPr lang="en-US">
              <a:cs typeface="Calibri"/>
            </a:endParaRPr>
          </a:p>
          <a:p>
            <a:pPr marL="0" indent="0">
              <a:buNone/>
            </a:pPr>
            <a:br>
              <a:rPr lang="en-US" sz="1800">
                <a:cs typeface="Calibri"/>
              </a:rPr>
            </a:br>
            <a:r>
              <a:rPr lang="en-US" sz="1800">
                <a:cs typeface="Calibri"/>
              </a:rPr>
              <a:t>Link to MSP-42: </a:t>
            </a:r>
            <a:r>
              <a:rPr lang="en-US" sz="1800">
                <a:ea typeface="+mn-lt"/>
                <a:cs typeface="+mn-lt"/>
                <a:hlinkClick r:id="rId2"/>
              </a:rPr>
              <a:t>https://slcny.libguides.com/ld.php?content_id=50351537</a:t>
            </a:r>
            <a:endParaRPr lang="en-US">
              <a:cs typeface="Calibri"/>
            </a:endParaRPr>
          </a:p>
          <a:p>
            <a:pPr lvl="1">
              <a:buFont typeface="Courier New" panose="020B0604020202020204" pitchFamily="34" charset="0"/>
              <a:buChar char="o"/>
            </a:pPr>
            <a:endParaRPr lang="en-US">
              <a:cs typeface="Calibri"/>
            </a:endParaRPr>
          </a:p>
          <a:p>
            <a:pPr marL="457200" lvl="1" indent="0">
              <a:buNone/>
            </a:pPr>
            <a:endParaRPr lang="en-US">
              <a:cs typeface="Calibri"/>
            </a:endParaRPr>
          </a:p>
          <a:p>
            <a:pPr marL="457200" indent="-457200">
              <a:buFont typeface="Courier New" panose="020B0604020202020204" pitchFamily="34" charset="0"/>
              <a:buChar char="o"/>
            </a:pPr>
            <a:endParaRPr lang="en-US">
              <a:cs typeface="Calibri"/>
            </a:endParaRPr>
          </a:p>
          <a:p>
            <a:pPr marL="457200" indent="-457200"/>
            <a:endParaRPr lang="en-US">
              <a:cs typeface="Calibri"/>
            </a:endParaRPr>
          </a:p>
          <a:p>
            <a:pPr marL="800100" lvl="1" indent="-342900">
              <a:buFont typeface="Wingdings" panose="020B0604020202020204" pitchFamily="34" charset="0"/>
              <a:buChar char="§"/>
            </a:pPr>
            <a:endParaRPr lang="en-US">
              <a:cs typeface="Calibri"/>
            </a:endParaRPr>
          </a:p>
        </p:txBody>
      </p:sp>
      <p:pic>
        <p:nvPicPr>
          <p:cNvPr id="4" name="Picture 4">
            <a:extLst>
              <a:ext uri="{FF2B5EF4-FFF2-40B4-BE49-F238E27FC236}">
                <a16:creationId xmlns:a16="http://schemas.microsoft.com/office/drawing/2014/main" id="{58B6AF28-F0AB-4CDD-9718-1B9627A8651A}"/>
              </a:ext>
            </a:extLst>
          </p:cNvPr>
          <p:cNvPicPr>
            <a:picLocks noChangeAspect="1"/>
          </p:cNvPicPr>
          <p:nvPr/>
        </p:nvPicPr>
        <p:blipFill>
          <a:blip r:embed="rId3"/>
          <a:stretch>
            <a:fillRect/>
          </a:stretch>
        </p:blipFill>
        <p:spPr>
          <a:xfrm>
            <a:off x="9539289" y="372004"/>
            <a:ext cx="1918758" cy="1711325"/>
          </a:xfrm>
          <a:prstGeom prst="rect">
            <a:avLst/>
          </a:prstGeom>
        </p:spPr>
      </p:pic>
      <p:pic>
        <p:nvPicPr>
          <p:cNvPr id="5" name="Picture 5" descr="Graphical user interface, application&#10;&#10;Description automatically generated">
            <a:extLst>
              <a:ext uri="{FF2B5EF4-FFF2-40B4-BE49-F238E27FC236}">
                <a16:creationId xmlns:a16="http://schemas.microsoft.com/office/drawing/2014/main" id="{81F79E81-A029-492E-B1C6-66DE247E338B}"/>
              </a:ext>
            </a:extLst>
          </p:cNvPr>
          <p:cNvPicPr>
            <a:picLocks noChangeAspect="1"/>
          </p:cNvPicPr>
          <p:nvPr/>
        </p:nvPicPr>
        <p:blipFill>
          <a:blip r:embed="rId4"/>
          <a:stretch>
            <a:fillRect/>
          </a:stretch>
        </p:blipFill>
        <p:spPr>
          <a:xfrm>
            <a:off x="9342967" y="2312458"/>
            <a:ext cx="2321984" cy="3354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8004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639192" y="365126"/>
            <a:ext cx="10714608" cy="1277244"/>
          </a:xfrm>
        </p:spPr>
        <p:txBody>
          <a:bodyPr>
            <a:normAutofit fontScale="90000"/>
          </a:bodyPr>
          <a:lstStyle/>
          <a:p>
            <a:r>
              <a:rPr lang="en-US" dirty="0">
                <a:cs typeface="Calibri Light"/>
              </a:rPr>
              <a:t>Memo Regarding Exemptions and Procurement</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642370"/>
            <a:ext cx="10847774" cy="4296791"/>
          </a:xfrm>
        </p:spPr>
        <p:txBody>
          <a:bodyPr vert="horz" lIns="91440" tIns="45720" rIns="91440" bIns="45720" rtlCol="0" anchor="t">
            <a:normAutofit fontScale="77500" lnSpcReduction="20000"/>
          </a:bodyPr>
          <a:lstStyle/>
          <a:p>
            <a:r>
              <a:rPr lang="en-US" dirty="0">
                <a:ea typeface="+mn-lt"/>
                <a:cs typeface="+mn-lt"/>
              </a:rPr>
              <a:t>Recent SUNY policy that, if a central SUNY agreement exists, campuses must use it, or submit an exemption request (Form XV).</a:t>
            </a:r>
          </a:p>
          <a:p>
            <a:r>
              <a:rPr lang="en-US" dirty="0">
                <a:ea typeface="+mn-lt"/>
                <a:cs typeface="+mn-lt"/>
              </a:rPr>
              <a:t>For some agreements we've established/we're establishing, there has been low participation.</a:t>
            </a:r>
          </a:p>
          <a:p>
            <a:pPr lvl="1"/>
            <a:r>
              <a:rPr lang="en-US" dirty="0">
                <a:ea typeface="+mn-lt"/>
                <a:cs typeface="+mn-lt"/>
              </a:rPr>
              <a:t>e.g. </a:t>
            </a:r>
            <a:r>
              <a:rPr lang="en-US" dirty="0" err="1">
                <a:ea typeface="+mn-lt"/>
                <a:cs typeface="+mn-lt"/>
              </a:rPr>
              <a:t>JStor</a:t>
            </a:r>
            <a:endParaRPr lang="en-US" dirty="0">
              <a:ea typeface="+mn-lt"/>
              <a:cs typeface="+mn-lt"/>
            </a:endParaRPr>
          </a:p>
          <a:p>
            <a:r>
              <a:rPr lang="en-US" dirty="0">
                <a:ea typeface="+mn-lt"/>
                <a:cs typeface="+mn-lt"/>
              </a:rPr>
              <a:t>We've  met continued delays with IFB contracts</a:t>
            </a:r>
          </a:p>
          <a:p>
            <a:pPr lvl="1"/>
            <a:r>
              <a:rPr lang="en-US" sz="1200" dirty="0">
                <a:ea typeface="+mn-lt"/>
                <a:cs typeface="+mn-lt"/>
              </a:rPr>
              <a:t>EBSCO Publishing                           CM 03786 </a:t>
            </a:r>
          </a:p>
          <a:p>
            <a:pPr lvl="1"/>
            <a:r>
              <a:rPr lang="en-US" sz="1200" dirty="0" err="1">
                <a:ea typeface="+mn-lt"/>
                <a:cs typeface="+mn-lt"/>
              </a:rPr>
              <a:t>Proquest</a:t>
            </a:r>
            <a:r>
              <a:rPr lang="en-US" sz="1200" dirty="0">
                <a:ea typeface="+mn-lt"/>
                <a:cs typeface="+mn-lt"/>
              </a:rPr>
              <a:t> LLC                                   CM 03787 </a:t>
            </a:r>
            <a:endParaRPr lang="en-US" sz="1200">
              <a:cs typeface="Calibri"/>
            </a:endParaRPr>
          </a:p>
          <a:p>
            <a:pPr lvl="1"/>
            <a:r>
              <a:rPr lang="en-US" sz="1200" dirty="0">
                <a:ea typeface="+mn-lt"/>
                <a:cs typeface="+mn-lt"/>
              </a:rPr>
              <a:t>ITHAKA HARBORS DBA JSTOR      CM 03788 </a:t>
            </a:r>
            <a:endParaRPr lang="en-US" sz="1200">
              <a:cs typeface="Calibri"/>
            </a:endParaRPr>
          </a:p>
          <a:p>
            <a:pPr lvl="1"/>
            <a:r>
              <a:rPr lang="en-US" sz="1200" dirty="0">
                <a:ea typeface="+mn-lt"/>
                <a:cs typeface="+mn-lt"/>
              </a:rPr>
              <a:t>Chronicle of Higher Education     CM 03790 </a:t>
            </a:r>
            <a:endParaRPr lang="en-US" sz="1200">
              <a:cs typeface="Calibri"/>
            </a:endParaRPr>
          </a:p>
          <a:p>
            <a:pPr lvl="1"/>
            <a:r>
              <a:rPr lang="en-US" sz="1200" dirty="0">
                <a:ea typeface="+mn-lt"/>
                <a:cs typeface="+mn-lt"/>
              </a:rPr>
              <a:t>West Publishing Corporation       CM 03791 </a:t>
            </a:r>
            <a:endParaRPr lang="en-US" sz="1200">
              <a:cs typeface="Calibri"/>
            </a:endParaRPr>
          </a:p>
          <a:p>
            <a:pPr lvl="1"/>
            <a:r>
              <a:rPr lang="en-US" sz="1200" dirty="0">
                <a:ea typeface="+mn-lt"/>
                <a:cs typeface="+mn-lt"/>
              </a:rPr>
              <a:t>NY Times                                          CM 03792 </a:t>
            </a:r>
            <a:endParaRPr lang="en-US" sz="1200">
              <a:cs typeface="Calibri"/>
            </a:endParaRPr>
          </a:p>
          <a:p>
            <a:r>
              <a:rPr lang="en-US" dirty="0">
                <a:ea typeface="+mn-lt"/>
                <a:cs typeface="+mn-lt"/>
              </a:rPr>
              <a:t>Campuses have wanted to renew/subscribe independently while we work on finalizing IFB contracts, but local procurement agents/offices have not wanted to do this.  </a:t>
            </a:r>
          </a:p>
          <a:p>
            <a:pPr lvl="1"/>
            <a:r>
              <a:rPr lang="en-US" dirty="0">
                <a:ea typeface="+mn-lt"/>
                <a:cs typeface="+mn-lt"/>
              </a:rPr>
              <a:t>Memo was intended to address this issue to allow campuses to move forward with renewals related to IFB contracts.</a:t>
            </a:r>
          </a:p>
          <a:p>
            <a:endParaRPr lang="en-US" dirty="0">
              <a:ea typeface="+mn-lt"/>
              <a:cs typeface="+mn-lt"/>
            </a:endParaRPr>
          </a:p>
        </p:txBody>
      </p:sp>
    </p:spTree>
    <p:extLst>
      <p:ext uri="{BB962C8B-B14F-4D97-AF65-F5344CB8AC3E}">
        <p14:creationId xmlns:p14="http://schemas.microsoft.com/office/powerpoint/2010/main" val="284077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Autofit/>
          </a:bodyPr>
          <a:lstStyle/>
          <a:p>
            <a:r>
              <a:rPr lang="en-US" sz="3600" b="1">
                <a:cs typeface="Calibri Light"/>
              </a:rPr>
              <a:t>Corrupted Diacritics </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053700"/>
            <a:ext cx="11063383" cy="4928237"/>
          </a:xfrm>
        </p:spPr>
        <p:txBody>
          <a:bodyPr vert="horz" lIns="91440" tIns="45720" rIns="91440" bIns="45720" rtlCol="0" anchor="t">
            <a:normAutofit/>
          </a:bodyPr>
          <a:lstStyle/>
          <a:p>
            <a:pPr marL="457200" indent="-457200"/>
            <a:r>
              <a:rPr lang="en-US">
                <a:cs typeface="Calibri"/>
              </a:rPr>
              <a:t>Recent increase in corrupted diacritics in Alma led to an investigation that discovered:</a:t>
            </a:r>
          </a:p>
          <a:p>
            <a:pPr marL="1028700" lvl="1" indent="-342900">
              <a:buFont typeface="Courier New" panose="020B0604020202020204" pitchFamily="34" charset="0"/>
              <a:buChar char="o"/>
            </a:pPr>
            <a:r>
              <a:rPr lang="en-US">
                <a:ea typeface="+mn-lt"/>
                <a:cs typeface="+mn-lt"/>
              </a:rPr>
              <a:t>Characters are coming in corrupted from the OCLC </a:t>
            </a:r>
            <a:r>
              <a:rPr lang="en-US" err="1">
                <a:ea typeface="+mn-lt"/>
                <a:cs typeface="+mn-lt"/>
              </a:rPr>
              <a:t>WorldShare</a:t>
            </a:r>
            <a:r>
              <a:rPr lang="en-US">
                <a:ea typeface="+mn-lt"/>
                <a:cs typeface="+mn-lt"/>
              </a:rPr>
              <a:t> Collection, which affect the OCLC daily imports for </a:t>
            </a:r>
            <a:r>
              <a:rPr lang="en-US">
                <a:cs typeface="Calibri"/>
              </a:rPr>
              <a:t>new, updates, and merged records</a:t>
            </a:r>
          </a:p>
          <a:p>
            <a:pPr marL="1028700" lvl="1" indent="-342900">
              <a:buFont typeface="Courier New" panose="020B0604020202020204" pitchFamily="34" charset="0"/>
              <a:buChar char="o"/>
            </a:pPr>
            <a:r>
              <a:rPr lang="en-US">
                <a:cs typeface="Calibri"/>
              </a:rPr>
              <a:t>[Brackets] appear to be the only character that are corrupted and displaying as </a:t>
            </a:r>
            <a:r>
              <a:rPr lang="en-US">
                <a:ea typeface="+mn-lt"/>
                <a:cs typeface="+mn-lt"/>
              </a:rPr>
              <a:t>&amp;#x5d;)</a:t>
            </a:r>
            <a:endParaRPr lang="en-US"/>
          </a:p>
          <a:p>
            <a:pPr marL="1028700" lvl="1" indent="-342900">
              <a:buFont typeface="Courier New" panose="020B0604020202020204" pitchFamily="34" charset="0"/>
              <a:buChar char="o"/>
            </a:pPr>
            <a:r>
              <a:rPr lang="en-US">
                <a:cs typeface="Calibri"/>
              </a:rPr>
              <a:t>Records imported directly from OCLC </a:t>
            </a:r>
            <a:r>
              <a:rPr lang="en-US" err="1">
                <a:cs typeface="Calibri"/>
              </a:rPr>
              <a:t>Connexion</a:t>
            </a:r>
            <a:r>
              <a:rPr lang="en-US">
                <a:cs typeface="Calibri"/>
              </a:rPr>
              <a:t> Client are not impacted</a:t>
            </a:r>
          </a:p>
          <a:p>
            <a:pPr marL="571500" indent="-457200"/>
            <a:r>
              <a:rPr lang="en-US">
                <a:cs typeface="Calibri"/>
              </a:rPr>
              <a:t>OCLC is reviewing the corrupted files coming from the WorldShare Collection</a:t>
            </a:r>
          </a:p>
          <a:p>
            <a:pPr marL="571500" indent="-457200"/>
            <a:r>
              <a:rPr lang="en-US">
                <a:cs typeface="Calibri"/>
              </a:rPr>
              <a:t>Records are being re-imported from a batch file from OCLC Connexion to temporarily resolve corrupted characters</a:t>
            </a:r>
          </a:p>
          <a:p>
            <a:pPr marL="457200" indent="-457200"/>
            <a:endParaRPr lang="en-US">
              <a:cs typeface="Calibri"/>
            </a:endParaRPr>
          </a:p>
          <a:p>
            <a:pPr marL="457200" indent="-457200"/>
            <a:endParaRPr lang="en-US">
              <a:cs typeface="Calibri"/>
            </a:endParaRPr>
          </a:p>
          <a:p>
            <a:pPr marL="914400" lvl="1" indent="-457200"/>
            <a:endParaRPr lang="en-US">
              <a:cs typeface="Calibri"/>
            </a:endParaRPr>
          </a:p>
          <a:p>
            <a:pPr marL="800100" lvl="1" indent="-342900">
              <a:buFont typeface="Wingdings" panose="020B0604020202020204" pitchFamily="34" charset="0"/>
              <a:buChar char="§"/>
            </a:pPr>
            <a:endParaRPr lang="en-US">
              <a:cs typeface="Calibri"/>
            </a:endParaRPr>
          </a:p>
        </p:txBody>
      </p:sp>
    </p:spTree>
    <p:extLst>
      <p:ext uri="{BB962C8B-B14F-4D97-AF65-F5344CB8AC3E}">
        <p14:creationId xmlns:p14="http://schemas.microsoft.com/office/powerpoint/2010/main" val="3256846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Autofit/>
          </a:bodyPr>
          <a:lstStyle/>
          <a:p>
            <a:r>
              <a:rPr lang="en-US" sz="3600" b="1">
                <a:cs typeface="Calibri Light"/>
              </a:rPr>
              <a:t>Exclusive Use of the New Metadata (MD) Editor</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170117"/>
            <a:ext cx="10682383" cy="4314404"/>
          </a:xfrm>
        </p:spPr>
        <p:txBody>
          <a:bodyPr vert="horz" lIns="91440" tIns="45720" rIns="91440" bIns="45720" rtlCol="0" anchor="t">
            <a:normAutofit/>
          </a:bodyPr>
          <a:lstStyle/>
          <a:p>
            <a:pPr marL="457200" indent="-457200"/>
            <a:r>
              <a:rPr lang="en-US">
                <a:cs typeface="Calibri"/>
              </a:rPr>
              <a:t>Exclusive use of the MD Editor will begin with the October 2021 release</a:t>
            </a:r>
          </a:p>
          <a:p>
            <a:pPr marL="457200" indent="-457200"/>
            <a:r>
              <a:rPr lang="en-US">
                <a:cs typeface="Calibri"/>
              </a:rPr>
              <a:t>Previous MD Editor will sunset and no longer be available</a:t>
            </a:r>
          </a:p>
          <a:p>
            <a:pPr marL="457200" indent="-457200"/>
            <a:r>
              <a:rPr lang="en-US">
                <a:cs typeface="Calibri"/>
              </a:rPr>
              <a:t>Begin using the new MD Editor prior to the October 2021 release</a:t>
            </a:r>
          </a:p>
          <a:p>
            <a:pPr marL="457200" indent="-457200"/>
            <a:r>
              <a:rPr lang="en-US">
                <a:cs typeface="Calibri"/>
              </a:rPr>
              <a:t>New</a:t>
            </a:r>
            <a:r>
              <a:rPr lang="en-US"/>
              <a:t> MD Editor Exclusive Use Refresher Session on </a:t>
            </a:r>
            <a:r>
              <a:rPr lang="en-US">
                <a:cs typeface="Calibri"/>
              </a:rPr>
              <a:t>Tuesday, September 28 at 10:00 am </a:t>
            </a:r>
          </a:p>
          <a:p>
            <a:pPr marL="914400" lvl="1" indent="-342900">
              <a:buFont typeface="Courier New" panose="020B0604020202020204" pitchFamily="34" charset="0"/>
              <a:buChar char="o"/>
            </a:pPr>
            <a:r>
              <a:rPr lang="en-US">
                <a:cs typeface="Calibri"/>
              </a:rPr>
              <a:t>Registration link: </a:t>
            </a:r>
            <a:r>
              <a:rPr lang="en-US">
                <a:ea typeface="+mn-lt"/>
                <a:cs typeface="+mn-lt"/>
                <a:hlinkClick r:id="rId2"/>
              </a:rPr>
              <a:t>https://slcny.libcal.com/event/8107494</a:t>
            </a:r>
            <a:endParaRPr lang="en-US">
              <a:ea typeface="+mn-lt"/>
              <a:cs typeface="+mn-lt"/>
            </a:endParaRPr>
          </a:p>
          <a:p>
            <a:pPr marL="0" indent="0">
              <a:buNone/>
            </a:pPr>
            <a:endParaRPr lang="en-US">
              <a:cs typeface="Calibri"/>
            </a:endParaRPr>
          </a:p>
          <a:p>
            <a:pPr marL="457200" indent="-457200"/>
            <a:endParaRPr lang="en-US">
              <a:cs typeface="Calibri"/>
            </a:endParaRPr>
          </a:p>
          <a:p>
            <a:pPr marL="457200" indent="-457200"/>
            <a:endParaRPr lang="en-US">
              <a:cs typeface="Calibri"/>
            </a:endParaRPr>
          </a:p>
          <a:p>
            <a:pPr marL="457200" indent="-457200"/>
            <a:endParaRPr lang="en-US">
              <a:cs typeface="Calibri"/>
            </a:endParaRPr>
          </a:p>
          <a:p>
            <a:pPr marL="914400" lvl="1" indent="-457200"/>
            <a:endParaRPr lang="en-US">
              <a:cs typeface="Calibri"/>
            </a:endParaRPr>
          </a:p>
          <a:p>
            <a:pPr marL="800100" lvl="1" indent="-342900">
              <a:buFont typeface="Wingdings" panose="020B0604020202020204" pitchFamily="34" charset="0"/>
              <a:buChar char="§"/>
            </a:pPr>
            <a:endParaRPr lang="en-US">
              <a:cs typeface="Calibri"/>
            </a:endParaRPr>
          </a:p>
        </p:txBody>
      </p:sp>
      <p:pic>
        <p:nvPicPr>
          <p:cNvPr id="4" name="Picture 4" descr="Logo, company name&#10;&#10;Description automatically generated">
            <a:extLst>
              <a:ext uri="{FF2B5EF4-FFF2-40B4-BE49-F238E27FC236}">
                <a16:creationId xmlns:a16="http://schemas.microsoft.com/office/drawing/2014/main" id="{33AE9C9D-FFB2-4AE0-B071-087C139EE759}"/>
              </a:ext>
            </a:extLst>
          </p:cNvPr>
          <p:cNvPicPr>
            <a:picLocks noChangeAspect="1"/>
          </p:cNvPicPr>
          <p:nvPr/>
        </p:nvPicPr>
        <p:blipFill>
          <a:blip r:embed="rId3"/>
          <a:stretch>
            <a:fillRect/>
          </a:stretch>
        </p:blipFill>
        <p:spPr>
          <a:xfrm>
            <a:off x="9796462" y="210038"/>
            <a:ext cx="1998908" cy="827943"/>
          </a:xfrm>
          <a:prstGeom prst="rect">
            <a:avLst/>
          </a:prstGeom>
        </p:spPr>
      </p:pic>
    </p:spTree>
    <p:extLst>
      <p:ext uri="{BB962C8B-B14F-4D97-AF65-F5344CB8AC3E}">
        <p14:creationId xmlns:p14="http://schemas.microsoft.com/office/powerpoint/2010/main" val="3725429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Autofit/>
          </a:bodyPr>
          <a:lstStyle/>
          <a:p>
            <a:r>
              <a:rPr lang="en-US" sz="3600" b="1">
                <a:cs typeface="Calibri Light"/>
              </a:rPr>
              <a:t>OCLC Connexion 3.0 </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170117"/>
            <a:ext cx="11042216" cy="4314404"/>
          </a:xfrm>
        </p:spPr>
        <p:txBody>
          <a:bodyPr vert="horz" lIns="91440" tIns="45720" rIns="91440" bIns="45720" rtlCol="0" anchor="t">
            <a:normAutofit/>
          </a:bodyPr>
          <a:lstStyle/>
          <a:p>
            <a:pPr marL="457200" indent="-457200"/>
            <a:r>
              <a:rPr lang="en-US" dirty="0">
                <a:ea typeface="+mn-lt"/>
                <a:cs typeface="+mn-lt"/>
              </a:rPr>
              <a:t>OCLC </a:t>
            </a:r>
            <a:r>
              <a:rPr lang="en-US" dirty="0" err="1">
                <a:ea typeface="+mn-lt"/>
                <a:cs typeface="+mn-lt"/>
              </a:rPr>
              <a:t>Connexion</a:t>
            </a:r>
            <a:r>
              <a:rPr lang="en-US" dirty="0">
                <a:ea typeface="+mn-lt"/>
                <a:cs typeface="+mn-lt"/>
              </a:rPr>
              <a:t> 3.0 release date for the Windows bases OCLC </a:t>
            </a:r>
            <a:r>
              <a:rPr lang="en-US" dirty="0" err="1">
                <a:ea typeface="+mn-lt"/>
                <a:cs typeface="+mn-lt"/>
              </a:rPr>
              <a:t>Connexion</a:t>
            </a:r>
            <a:r>
              <a:rPr lang="en-US" dirty="0">
                <a:ea typeface="+mn-lt"/>
                <a:cs typeface="+mn-lt"/>
              </a:rPr>
              <a:t> Client has been delayed  </a:t>
            </a:r>
            <a:endParaRPr lang="en-US" dirty="0"/>
          </a:p>
          <a:p>
            <a:pPr marL="457200" indent="-457200"/>
            <a:r>
              <a:rPr lang="en-US" dirty="0">
                <a:ea typeface="+mn-lt"/>
                <a:cs typeface="+mn-lt"/>
              </a:rPr>
              <a:t>SLS will test and communicate any significant changes with the new version once it is available</a:t>
            </a:r>
          </a:p>
          <a:p>
            <a:pPr marL="457200" indent="-457200"/>
            <a:r>
              <a:rPr lang="en-US" dirty="0">
                <a:ea typeface="+mn-lt"/>
                <a:cs typeface="+mn-lt"/>
              </a:rPr>
              <a:t>The current </a:t>
            </a:r>
            <a:r>
              <a:rPr lang="en-US" dirty="0" err="1">
                <a:ea typeface="+mn-lt"/>
                <a:cs typeface="+mn-lt"/>
              </a:rPr>
              <a:t>Connexion</a:t>
            </a:r>
            <a:r>
              <a:rPr lang="en-US" dirty="0">
                <a:ea typeface="+mn-lt"/>
                <a:cs typeface="+mn-lt"/>
              </a:rPr>
              <a:t> client will remain available until sometime in 2022</a:t>
            </a:r>
          </a:p>
          <a:p>
            <a:pPr marL="1028700" lvl="1" indent="-342900">
              <a:buFont typeface="Courier New" panose="020B0604020202020204" pitchFamily="34" charset="0"/>
              <a:buChar char="o"/>
            </a:pPr>
            <a:r>
              <a:rPr lang="en-US" dirty="0">
                <a:ea typeface="+mn-lt"/>
                <a:cs typeface="+mn-lt"/>
              </a:rPr>
              <a:t>OCLC will provide users with a 3-month advanced notice of when the older version will sunset</a:t>
            </a:r>
            <a:endParaRPr lang="en-US" dirty="0">
              <a:cs typeface="Calibri"/>
            </a:endParaRPr>
          </a:p>
          <a:p>
            <a:pPr marL="457200" indent="-457200"/>
            <a:endParaRPr lang="en-US">
              <a:cs typeface="Calibri"/>
            </a:endParaRPr>
          </a:p>
          <a:p>
            <a:pPr marL="457200" indent="-457200"/>
            <a:endParaRPr lang="en-US">
              <a:cs typeface="Calibri"/>
            </a:endParaRPr>
          </a:p>
          <a:p>
            <a:pPr marL="457200" indent="-457200"/>
            <a:endParaRPr lang="en-US">
              <a:cs typeface="Calibri"/>
            </a:endParaRPr>
          </a:p>
          <a:p>
            <a:pPr marL="914400" lvl="1" indent="-457200"/>
            <a:endParaRPr lang="en-US">
              <a:cs typeface="Calibri"/>
            </a:endParaRPr>
          </a:p>
          <a:p>
            <a:pPr marL="800100" lvl="1" indent="-342900">
              <a:buFont typeface="Wingdings" panose="020B0604020202020204" pitchFamily="34" charset="0"/>
              <a:buChar char="§"/>
            </a:pPr>
            <a:endParaRPr lang="en-US">
              <a:cs typeface="Calibri"/>
            </a:endParaRPr>
          </a:p>
        </p:txBody>
      </p:sp>
      <p:pic>
        <p:nvPicPr>
          <p:cNvPr id="4" name="Picture 4">
            <a:extLst>
              <a:ext uri="{FF2B5EF4-FFF2-40B4-BE49-F238E27FC236}">
                <a16:creationId xmlns:a16="http://schemas.microsoft.com/office/drawing/2014/main" id="{BF6FFD05-5974-46C8-ADDD-925E3B6371CC}"/>
              </a:ext>
            </a:extLst>
          </p:cNvPr>
          <p:cNvPicPr>
            <a:picLocks noChangeAspect="1"/>
          </p:cNvPicPr>
          <p:nvPr/>
        </p:nvPicPr>
        <p:blipFill>
          <a:blip r:embed="rId2"/>
          <a:stretch>
            <a:fillRect/>
          </a:stretch>
        </p:blipFill>
        <p:spPr>
          <a:xfrm>
            <a:off x="9183454" y="380662"/>
            <a:ext cx="1715558" cy="540808"/>
          </a:xfrm>
          <a:prstGeom prst="rect">
            <a:avLst/>
          </a:prstGeom>
        </p:spPr>
      </p:pic>
    </p:spTree>
    <p:extLst>
      <p:ext uri="{BB962C8B-B14F-4D97-AF65-F5344CB8AC3E}">
        <p14:creationId xmlns:p14="http://schemas.microsoft.com/office/powerpoint/2010/main" val="1580640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rmAutofit fontScale="90000"/>
          </a:bodyPr>
          <a:lstStyle/>
          <a:p>
            <a:r>
              <a:rPr lang="en-US" b="1">
                <a:cs typeface="Calibri Light"/>
              </a:rPr>
              <a:t>Survey for Catalogers with Foreign Language Skills</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127783"/>
            <a:ext cx="7295716" cy="4822404"/>
          </a:xfrm>
        </p:spPr>
        <p:txBody>
          <a:bodyPr vert="horz" lIns="91440" tIns="45720" rIns="91440" bIns="45720" rtlCol="0" anchor="t">
            <a:normAutofit/>
          </a:bodyPr>
          <a:lstStyle/>
          <a:p>
            <a:pPr marL="457200" indent="-457200"/>
            <a:r>
              <a:rPr lang="en-US">
                <a:cs typeface="Calibri"/>
              </a:rPr>
              <a:t>SMSP has created a survey to identify catalogers in SUNY with specific foreign language skills to help meet the needs of the larger SUNY cataloging community</a:t>
            </a:r>
          </a:p>
          <a:p>
            <a:pPr marL="457200" indent="-457200"/>
            <a:r>
              <a:rPr lang="en-US">
                <a:cs typeface="Calibri"/>
              </a:rPr>
              <a:t>The survey will be posted to Workplace and emailed to cataloging leads</a:t>
            </a:r>
          </a:p>
          <a:p>
            <a:pPr marL="457200" indent="-457200"/>
            <a:r>
              <a:rPr lang="en-US">
                <a:cs typeface="Calibri"/>
              </a:rPr>
              <a:t>Survey link: </a:t>
            </a:r>
            <a:br>
              <a:rPr lang="en-US">
                <a:ea typeface="+mn-lt"/>
                <a:cs typeface="+mn-lt"/>
              </a:rPr>
            </a:br>
            <a:r>
              <a:rPr lang="en-US">
                <a:ea typeface="+mn-lt"/>
                <a:cs typeface="+mn-lt"/>
                <a:hlinkClick r:id="rId2"/>
              </a:rPr>
              <a:t>https://slcny.libwizard.com/id/efbeef18423eb2d5b3e48ed39e4182c9</a:t>
            </a:r>
            <a:endParaRPr lang="en-US">
              <a:cs typeface="Calibri"/>
            </a:endParaRPr>
          </a:p>
        </p:txBody>
      </p:sp>
      <p:pic>
        <p:nvPicPr>
          <p:cNvPr id="4" name="Picture 4" descr="A picture containing text, clipart&#10;&#10;Description automatically generated">
            <a:extLst>
              <a:ext uri="{FF2B5EF4-FFF2-40B4-BE49-F238E27FC236}">
                <a16:creationId xmlns:a16="http://schemas.microsoft.com/office/drawing/2014/main" id="{31C777B2-79D7-4F3B-BE7E-C6ED34F0B4F5}"/>
              </a:ext>
            </a:extLst>
          </p:cNvPr>
          <p:cNvPicPr>
            <a:picLocks noChangeAspect="1"/>
          </p:cNvPicPr>
          <p:nvPr/>
        </p:nvPicPr>
        <p:blipFill>
          <a:blip r:embed="rId3"/>
          <a:stretch>
            <a:fillRect/>
          </a:stretch>
        </p:blipFill>
        <p:spPr>
          <a:xfrm>
            <a:off x="8093894" y="2238671"/>
            <a:ext cx="3833283" cy="1573131"/>
          </a:xfrm>
          <a:prstGeom prst="rect">
            <a:avLst/>
          </a:prstGeom>
        </p:spPr>
      </p:pic>
    </p:spTree>
    <p:extLst>
      <p:ext uri="{BB962C8B-B14F-4D97-AF65-F5344CB8AC3E}">
        <p14:creationId xmlns:p14="http://schemas.microsoft.com/office/powerpoint/2010/main" val="555511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lIns="91440" tIns="45720" rIns="91440" bIns="45720" rtlCol="0" anchor="t">
            <a:spAutoFit/>
          </a:bodyPr>
          <a:lstStyle/>
          <a:p>
            <a:r>
              <a:rPr lang="en-US">
                <a:latin typeface="Arial"/>
                <a:cs typeface="Arial"/>
              </a:rPr>
              <a:t>Timothy Jackson</a:t>
            </a:r>
            <a:endParaRPr lang="en-US"/>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584775"/>
          </a:xfrm>
          <a:prstGeom prst="rect">
            <a:avLst/>
          </a:prstGeom>
          <a:noFill/>
        </p:spPr>
        <p:txBody>
          <a:bodyPr wrap="square" lIns="91440" tIns="45720" rIns="91440" bIns="45720" rtlCol="0" anchor="t">
            <a:spAutoFit/>
          </a:bodyPr>
          <a:lstStyle/>
          <a:p>
            <a:r>
              <a:rPr lang="en-US" sz="3200" b="1">
                <a:solidFill>
                  <a:schemeClr val="bg1"/>
                </a:solidFill>
                <a:latin typeface="Arial"/>
                <a:cs typeface="Arial"/>
              </a:rPr>
              <a:t>Resource Sharing</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877376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rmAutofit fontScale="90000"/>
          </a:bodyPr>
          <a:lstStyle/>
          <a:p>
            <a:r>
              <a:rPr lang="en-US" b="1">
                <a:cs typeface="Calibri Light"/>
              </a:rPr>
              <a:t>Alma Resource Sharing Statistics  - July &amp; August</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587100"/>
            <a:ext cx="9065250" cy="4416004"/>
          </a:xfrm>
        </p:spPr>
        <p:txBody>
          <a:bodyPr vert="horz" lIns="91440" tIns="45720" rIns="91440" bIns="45720" rtlCol="0" anchor="t">
            <a:normAutofit/>
          </a:bodyPr>
          <a:lstStyle/>
          <a:p>
            <a:pPr marL="457200" indent="-457200"/>
            <a:r>
              <a:rPr lang="en-US">
                <a:cs typeface="Calibri"/>
              </a:rPr>
              <a:t>Book fill rate for all of SUNY: 69.3% (n = 2,084)</a:t>
            </a:r>
            <a:endParaRPr lang="en-US"/>
          </a:p>
          <a:p>
            <a:pPr marL="914400" lvl="1" indent="-457200"/>
            <a:r>
              <a:rPr lang="en-US">
                <a:cs typeface="Calibri"/>
              </a:rPr>
              <a:t>University Centers: 71.2% (n = 1,166)</a:t>
            </a:r>
          </a:p>
          <a:p>
            <a:pPr marL="914400" lvl="1" indent="-457200"/>
            <a:r>
              <a:rPr lang="en-US">
                <a:cs typeface="Calibri"/>
              </a:rPr>
              <a:t>Comprehensive Colleges: 66.8% (n = 785)</a:t>
            </a:r>
          </a:p>
          <a:p>
            <a:pPr marL="914400" lvl="1" indent="-457200"/>
            <a:r>
              <a:rPr lang="en-US">
                <a:cs typeface="Calibri"/>
              </a:rPr>
              <a:t>Community Colleges: 70.1% (n = 133)</a:t>
            </a:r>
          </a:p>
          <a:p>
            <a:pPr marL="457200" indent="-457200"/>
            <a:r>
              <a:rPr lang="en-US">
                <a:cs typeface="Calibri"/>
              </a:rPr>
              <a:t>Book turnaround time: 8.2 days</a:t>
            </a:r>
          </a:p>
          <a:p>
            <a:pPr marL="457200" indent="-457200"/>
            <a:r>
              <a:rPr lang="en-US">
                <a:cs typeface="Calibri"/>
              </a:rPr>
              <a:t>Article fill rate: 87.2% (n = 86)</a:t>
            </a:r>
          </a:p>
          <a:p>
            <a:pPr marL="457200" indent="-457200"/>
            <a:r>
              <a:rPr lang="en-US">
                <a:cs typeface="Calibri"/>
              </a:rPr>
              <a:t>Article turnaround time: 1.1 days</a:t>
            </a:r>
          </a:p>
          <a:p>
            <a:pPr marL="457200" indent="-457200"/>
            <a:endParaRPr lang="en-US">
              <a:cs typeface="Calibri"/>
            </a:endParaRPr>
          </a:p>
        </p:txBody>
      </p:sp>
      <p:pic>
        <p:nvPicPr>
          <p:cNvPr id="4" name="Picture 4">
            <a:extLst>
              <a:ext uri="{FF2B5EF4-FFF2-40B4-BE49-F238E27FC236}">
                <a16:creationId xmlns:a16="http://schemas.microsoft.com/office/drawing/2014/main" id="{61707F76-8479-485D-9E60-E13CE095ED93}"/>
              </a:ext>
            </a:extLst>
          </p:cNvPr>
          <p:cNvPicPr>
            <a:picLocks noChangeAspect="1"/>
          </p:cNvPicPr>
          <p:nvPr/>
        </p:nvPicPr>
        <p:blipFill>
          <a:blip r:embed="rId2"/>
          <a:stretch>
            <a:fillRect/>
          </a:stretch>
        </p:blipFill>
        <p:spPr>
          <a:xfrm>
            <a:off x="8695267" y="1981200"/>
            <a:ext cx="2743200" cy="2743200"/>
          </a:xfrm>
          <a:prstGeom prst="rect">
            <a:avLst/>
          </a:prstGeom>
        </p:spPr>
      </p:pic>
    </p:spTree>
    <p:extLst>
      <p:ext uri="{BB962C8B-B14F-4D97-AF65-F5344CB8AC3E}">
        <p14:creationId xmlns:p14="http://schemas.microsoft.com/office/powerpoint/2010/main" val="4125360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rmAutofit fontScale="90000"/>
          </a:bodyPr>
          <a:lstStyle/>
          <a:p>
            <a:r>
              <a:rPr lang="en-US" b="1">
                <a:cs typeface="Calibri Light"/>
              </a:rPr>
              <a:t>Alma Borrowing With Nazareth College</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053700"/>
            <a:ext cx="9065250" cy="4949404"/>
          </a:xfrm>
        </p:spPr>
        <p:txBody>
          <a:bodyPr vert="horz" lIns="91440" tIns="45720" rIns="91440" bIns="45720" rtlCol="0" anchor="t">
            <a:normAutofit fontScale="92500" lnSpcReduction="20000"/>
          </a:bodyPr>
          <a:lstStyle/>
          <a:p>
            <a:pPr marL="457200" indent="-457200"/>
            <a:r>
              <a:rPr lang="en-US">
                <a:cs typeface="Calibri"/>
              </a:rPr>
              <a:t>Have gone live with Alma borrowing from Nazareth College </a:t>
            </a:r>
          </a:p>
          <a:p>
            <a:pPr marL="914400" lvl="1" indent="-457200"/>
            <a:r>
              <a:rPr lang="en-US">
                <a:cs typeface="Calibri"/>
              </a:rPr>
              <a:t>Nazareth College is not borrowing from SUNY via Alma at this time</a:t>
            </a:r>
          </a:p>
          <a:p>
            <a:pPr marL="457200" indent="-457200"/>
            <a:r>
              <a:rPr lang="en-US">
                <a:cs typeface="Calibri"/>
              </a:rPr>
              <a:t>Following campuses have expressed interest in borrowing from Nazareth College:</a:t>
            </a:r>
          </a:p>
          <a:p>
            <a:pPr marL="914400" lvl="1" indent="-457200"/>
            <a:r>
              <a:rPr lang="en-US">
                <a:ea typeface="+mn-lt"/>
                <a:cs typeface="+mn-lt"/>
              </a:rPr>
              <a:t>Adirondack, Albany, Alfred State, Alfred University, Binghamton, Brockport, Buffalo State, Buffalo, Cayuga, Clinton, Cobleskill, Columbia-Greene, Corning, Cortland, Delhi, Downstate, Dutchess, Erie, Farmingdale, Fashion, Fredonia, Fulton-Montgomery, Genesee, Geneseo, Herkimer, Hudson Valley, Jamestown, Jefferson, Maritime, Mohawk Valley, Monroe, Morrisville, New Paltz, Niagara, Old Westbury, Oneonta, Onondaga, Oswego, Poly, Potsdam, Purchase, Rockland, Schenectady, Stony Brook, Sullivan, Tompkins-Cortland, Ulster, Upstate Medical, Westchester</a:t>
            </a:r>
          </a:p>
          <a:p>
            <a:pPr marL="457200" indent="-457200"/>
            <a:r>
              <a:rPr lang="en-US">
                <a:cs typeface="Calibri"/>
              </a:rPr>
              <a:t>Half of those libraries have already been configured, and the other half will be configured by the end of August</a:t>
            </a:r>
          </a:p>
          <a:p>
            <a:pPr marL="914400" lvl="1" indent="-457200"/>
            <a:r>
              <a:rPr lang="en-US">
                <a:cs typeface="Calibri"/>
              </a:rPr>
              <a:t>You will receive an email once Nazareth College has been added to your </a:t>
            </a:r>
            <a:r>
              <a:rPr lang="en-US" err="1">
                <a:cs typeface="Calibri"/>
              </a:rPr>
              <a:t>rotas</a:t>
            </a:r>
            <a:endParaRPr lang="en-US">
              <a:cs typeface="Calibri"/>
            </a:endParaRPr>
          </a:p>
          <a:p>
            <a:pPr marL="457200" indent="-457200"/>
            <a:endParaRPr lang="en-US">
              <a:cs typeface="Calibri"/>
            </a:endParaRPr>
          </a:p>
        </p:txBody>
      </p:sp>
      <p:pic>
        <p:nvPicPr>
          <p:cNvPr id="5" name="Picture 4" descr="Logo, icon&#10;&#10;Description automatically generated">
            <a:extLst>
              <a:ext uri="{FF2B5EF4-FFF2-40B4-BE49-F238E27FC236}">
                <a16:creationId xmlns:a16="http://schemas.microsoft.com/office/drawing/2014/main" id="{14645ADE-4038-453D-9FCC-25338954D8EC}"/>
              </a:ext>
            </a:extLst>
          </p:cNvPr>
          <p:cNvPicPr>
            <a:picLocks noChangeAspect="1"/>
          </p:cNvPicPr>
          <p:nvPr/>
        </p:nvPicPr>
        <p:blipFill>
          <a:blip r:embed="rId2"/>
          <a:stretch>
            <a:fillRect/>
          </a:stretch>
        </p:blipFill>
        <p:spPr>
          <a:xfrm>
            <a:off x="9660715" y="1057087"/>
            <a:ext cx="1972734" cy="1972734"/>
          </a:xfrm>
          <a:prstGeom prst="rect">
            <a:avLst/>
          </a:prstGeom>
        </p:spPr>
      </p:pic>
      <p:pic>
        <p:nvPicPr>
          <p:cNvPr id="6" name="Picture 6" descr="A picture containing text, clipart&#10;&#10;Description automatically generated">
            <a:extLst>
              <a:ext uri="{FF2B5EF4-FFF2-40B4-BE49-F238E27FC236}">
                <a16:creationId xmlns:a16="http://schemas.microsoft.com/office/drawing/2014/main" id="{709D7477-2E8C-43D2-B7FE-B1AB84027DE9}"/>
              </a:ext>
            </a:extLst>
          </p:cNvPr>
          <p:cNvPicPr>
            <a:picLocks noChangeAspect="1"/>
          </p:cNvPicPr>
          <p:nvPr/>
        </p:nvPicPr>
        <p:blipFill>
          <a:blip r:embed="rId3"/>
          <a:stretch>
            <a:fillRect/>
          </a:stretch>
        </p:blipFill>
        <p:spPr>
          <a:xfrm>
            <a:off x="9631083" y="3428751"/>
            <a:ext cx="1972734" cy="1972734"/>
          </a:xfrm>
          <a:prstGeom prst="rect">
            <a:avLst/>
          </a:prstGeom>
        </p:spPr>
      </p:pic>
    </p:spTree>
    <p:extLst>
      <p:ext uri="{BB962C8B-B14F-4D97-AF65-F5344CB8AC3E}">
        <p14:creationId xmlns:p14="http://schemas.microsoft.com/office/powerpoint/2010/main" val="3892243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rmAutofit fontScale="90000"/>
          </a:bodyPr>
          <a:lstStyle/>
          <a:p>
            <a:r>
              <a:rPr lang="en-US" b="1">
                <a:cs typeface="Calibri Light"/>
              </a:rPr>
              <a:t>Alma Resource Sharing With Brandeis University</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053700"/>
            <a:ext cx="8692717" cy="4898605"/>
          </a:xfrm>
        </p:spPr>
        <p:txBody>
          <a:bodyPr vert="horz" lIns="91440" tIns="45720" rIns="91440" bIns="45720" rtlCol="0" anchor="t">
            <a:normAutofit fontScale="92500" lnSpcReduction="20000"/>
          </a:bodyPr>
          <a:lstStyle/>
          <a:p>
            <a:pPr marL="457200" indent="-457200"/>
            <a:r>
              <a:rPr lang="en-US">
                <a:cs typeface="Calibri"/>
              </a:rPr>
              <a:t>Went live in mid-June</a:t>
            </a:r>
          </a:p>
          <a:p>
            <a:pPr marL="457200" indent="-457200"/>
            <a:r>
              <a:rPr lang="en-US">
                <a:cs typeface="Calibri"/>
              </a:rPr>
              <a:t>SUNY Participants:</a:t>
            </a:r>
            <a:endParaRPr lang="en-US"/>
          </a:p>
          <a:p>
            <a:pPr marL="914400" lvl="1" indent="-457200"/>
            <a:r>
              <a:rPr lang="en-US">
                <a:ea typeface="+mn-lt"/>
                <a:cs typeface="+mn-lt"/>
              </a:rPr>
              <a:t>Adirondack, Albany, Alfred University, Buffalo, Cayuga, Cobleskill, Corning, Dutchess, FIT, Fredonia, Fulton-Montgomery, Hudson Valley, Jefferson, Maritime, Mohawk Valley, New Paltz, Old Westbury, Oneonta, Onondaga, Poly, Potsdam, Purchase, Upstate Medical</a:t>
            </a:r>
          </a:p>
          <a:p>
            <a:r>
              <a:rPr lang="en-US">
                <a:ea typeface="+mn-lt"/>
                <a:cs typeface="+mn-lt"/>
              </a:rPr>
              <a:t>Statistics to Date:</a:t>
            </a:r>
          </a:p>
          <a:p>
            <a:pPr marL="914400" lvl="1" indent="-457200"/>
            <a:r>
              <a:rPr lang="en-US" sz="2800">
                <a:ea typeface="+mn-lt"/>
                <a:cs typeface="+mn-lt"/>
              </a:rPr>
              <a:t>Borrowing Volume: 30 items</a:t>
            </a:r>
          </a:p>
          <a:p>
            <a:pPr marL="914400" lvl="1" indent="-457200"/>
            <a:r>
              <a:rPr lang="en-US" sz="2800">
                <a:ea typeface="+mn-lt"/>
                <a:cs typeface="+mn-lt"/>
              </a:rPr>
              <a:t>Lending Volume: 48 items</a:t>
            </a:r>
          </a:p>
          <a:p>
            <a:pPr marL="914400" lvl="1" indent="-457200"/>
            <a:r>
              <a:rPr lang="en-US" sz="2800">
                <a:ea typeface="+mn-lt"/>
                <a:cs typeface="+mn-lt"/>
              </a:rPr>
              <a:t>Fill Rate Increase: 1.4%</a:t>
            </a:r>
          </a:p>
          <a:p>
            <a:pPr marL="914400" lvl="1" indent="-457200"/>
            <a:r>
              <a:rPr lang="en-US" sz="2800">
                <a:cs typeface="Calibri"/>
              </a:rPr>
              <a:t>Average Turnaround Time: 8.2 days</a:t>
            </a:r>
            <a:endParaRPr lang="en-US">
              <a:cs typeface="Calibri"/>
            </a:endParaRPr>
          </a:p>
          <a:p>
            <a:pPr marL="457200" indent="-457200"/>
            <a:r>
              <a:rPr lang="en-US" sz="3200">
                <a:cs typeface="Calibri"/>
              </a:rPr>
              <a:t>Request volume discrepancy should decrease as more libraries go live with Rapido</a:t>
            </a:r>
          </a:p>
          <a:p>
            <a:pPr marL="685800" indent="-457200"/>
            <a:endParaRPr lang="en-US">
              <a:cs typeface="Calibri"/>
            </a:endParaRPr>
          </a:p>
          <a:p>
            <a:pPr marL="914400" lvl="1" indent="-457200"/>
            <a:endParaRPr lang="en-US">
              <a:cs typeface="Calibri"/>
            </a:endParaRPr>
          </a:p>
          <a:p>
            <a:pPr marL="914400" lvl="1" indent="-457200"/>
            <a:endParaRPr lang="en-US">
              <a:cs typeface="Calibri"/>
            </a:endParaRPr>
          </a:p>
          <a:p>
            <a:pPr marL="457200" indent="-457200"/>
            <a:endParaRPr lang="en-US">
              <a:cs typeface="Calibri"/>
            </a:endParaRPr>
          </a:p>
        </p:txBody>
      </p:sp>
      <p:pic>
        <p:nvPicPr>
          <p:cNvPr id="4" name="Picture 4" descr="Logo, icon&#10;&#10;Description automatically generated">
            <a:extLst>
              <a:ext uri="{FF2B5EF4-FFF2-40B4-BE49-F238E27FC236}">
                <a16:creationId xmlns:a16="http://schemas.microsoft.com/office/drawing/2014/main" id="{B3FF5C0B-A465-4A74-9620-230248D76C17}"/>
              </a:ext>
            </a:extLst>
          </p:cNvPr>
          <p:cNvPicPr>
            <a:picLocks noChangeAspect="1"/>
          </p:cNvPicPr>
          <p:nvPr/>
        </p:nvPicPr>
        <p:blipFill>
          <a:blip r:embed="rId2"/>
          <a:stretch>
            <a:fillRect/>
          </a:stretch>
        </p:blipFill>
        <p:spPr>
          <a:xfrm>
            <a:off x="9635315" y="1057087"/>
            <a:ext cx="1972734" cy="1972734"/>
          </a:xfrm>
          <a:prstGeom prst="rect">
            <a:avLst/>
          </a:prstGeom>
        </p:spPr>
      </p:pic>
      <p:pic>
        <p:nvPicPr>
          <p:cNvPr id="5" name="Picture 6" descr="Logo, company name&#10;&#10;Description automatically generated">
            <a:extLst>
              <a:ext uri="{FF2B5EF4-FFF2-40B4-BE49-F238E27FC236}">
                <a16:creationId xmlns:a16="http://schemas.microsoft.com/office/drawing/2014/main" id="{D8A463AB-E138-42CE-98D9-F1BC40C793B7}"/>
              </a:ext>
            </a:extLst>
          </p:cNvPr>
          <p:cNvPicPr>
            <a:picLocks noChangeAspect="1"/>
          </p:cNvPicPr>
          <p:nvPr/>
        </p:nvPicPr>
        <p:blipFill>
          <a:blip r:embed="rId3"/>
          <a:stretch>
            <a:fillRect/>
          </a:stretch>
        </p:blipFill>
        <p:spPr>
          <a:xfrm>
            <a:off x="9635067" y="3369733"/>
            <a:ext cx="1972734" cy="1972734"/>
          </a:xfrm>
          <a:prstGeom prst="rect">
            <a:avLst/>
          </a:prstGeom>
        </p:spPr>
      </p:pic>
    </p:spTree>
    <p:extLst>
      <p:ext uri="{BB962C8B-B14F-4D97-AF65-F5344CB8AC3E}">
        <p14:creationId xmlns:p14="http://schemas.microsoft.com/office/powerpoint/2010/main" val="871001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rmAutofit fontScale="90000"/>
          </a:bodyPr>
          <a:lstStyle/>
          <a:p>
            <a:r>
              <a:rPr lang="en-US" b="1">
                <a:cs typeface="Calibri Light"/>
              </a:rPr>
              <a:t>Alma Resource Sharing With Cal State System</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053700"/>
            <a:ext cx="8692717" cy="4949404"/>
          </a:xfrm>
        </p:spPr>
        <p:txBody>
          <a:bodyPr vert="horz" lIns="91440" tIns="45720" rIns="91440" bIns="45720" rtlCol="0" anchor="t">
            <a:normAutofit lnSpcReduction="10000"/>
          </a:bodyPr>
          <a:lstStyle/>
          <a:p>
            <a:pPr marL="457200" indent="-457200"/>
            <a:r>
              <a:rPr lang="en-US">
                <a:cs typeface="Calibri"/>
              </a:rPr>
              <a:t>Went live in mid-July</a:t>
            </a:r>
          </a:p>
          <a:p>
            <a:pPr marL="457200" indent="-457200"/>
            <a:r>
              <a:rPr lang="en-US">
                <a:cs typeface="Calibri"/>
              </a:rPr>
              <a:t>SUNY Participants:</a:t>
            </a:r>
            <a:endParaRPr lang="en-US"/>
          </a:p>
          <a:p>
            <a:pPr marL="914400" lvl="1" indent="-457200"/>
            <a:r>
              <a:rPr lang="en-US">
                <a:cs typeface="Calibri"/>
              </a:rPr>
              <a:t>Albany, Buffalo, Oswego, Purchase, Stony Brook</a:t>
            </a:r>
          </a:p>
          <a:p>
            <a:pPr marL="457200" indent="-457200"/>
            <a:r>
              <a:rPr lang="en-US">
                <a:cs typeface="Calibri"/>
              </a:rPr>
              <a:t>Cal State Participants:</a:t>
            </a:r>
          </a:p>
          <a:p>
            <a:pPr marL="914400" lvl="1" indent="-457200"/>
            <a:r>
              <a:rPr lang="en-US">
                <a:cs typeface="Calibri"/>
              </a:rPr>
              <a:t>Chico, Fullerton, Humboldt, Northridge, Sacramento</a:t>
            </a:r>
          </a:p>
          <a:p>
            <a:pPr marL="457200" indent="-457200"/>
            <a:r>
              <a:rPr lang="en-US">
                <a:cs typeface="Calibri"/>
              </a:rPr>
              <a:t>Statistics to Date:</a:t>
            </a:r>
          </a:p>
          <a:p>
            <a:pPr marL="914400" lvl="1" indent="-457200"/>
            <a:r>
              <a:rPr lang="en-US">
                <a:cs typeface="Calibri"/>
              </a:rPr>
              <a:t>Borrowing Volume: 21 items</a:t>
            </a:r>
          </a:p>
          <a:p>
            <a:pPr marL="914400" lvl="1" indent="-457200"/>
            <a:r>
              <a:rPr lang="en-US">
                <a:cs typeface="Calibri"/>
              </a:rPr>
              <a:t>Lending Volume: 26 items</a:t>
            </a:r>
          </a:p>
          <a:p>
            <a:pPr marL="914400" lvl="1" indent="-457200"/>
            <a:r>
              <a:rPr lang="en-US">
                <a:cs typeface="Calibri"/>
              </a:rPr>
              <a:t>Fill Rate Increase: 2.9%</a:t>
            </a:r>
          </a:p>
          <a:p>
            <a:pPr marL="914400" lvl="1" indent="-457200"/>
            <a:r>
              <a:rPr lang="en-US">
                <a:ea typeface="+mn-lt"/>
                <a:cs typeface="+mn-lt"/>
              </a:rPr>
              <a:t>Average Turnaround Time: 9.7 days</a:t>
            </a:r>
            <a:endParaRPr lang="en-US">
              <a:cs typeface="Calibri"/>
            </a:endParaRPr>
          </a:p>
          <a:p>
            <a:pPr marL="457200" indent="-457200"/>
            <a:r>
              <a:rPr lang="en-US">
                <a:cs typeface="Calibri"/>
              </a:rPr>
              <a:t>Pilot project runs through end of Spring 2022 semester</a:t>
            </a:r>
            <a:endParaRPr lang="en-US">
              <a:ea typeface="+mn-lt"/>
              <a:cs typeface="+mn-lt"/>
            </a:endParaRPr>
          </a:p>
          <a:p>
            <a:pPr marL="914400" lvl="1" indent="-457200"/>
            <a:r>
              <a:rPr lang="en-US">
                <a:cs typeface="Calibri"/>
              </a:rPr>
              <a:t>Will likely add more participants if pilot is successful</a:t>
            </a:r>
            <a:endParaRPr lang="en-US"/>
          </a:p>
          <a:p>
            <a:pPr marL="457200" indent="0">
              <a:buNone/>
            </a:pPr>
            <a:endParaRPr lang="en-US">
              <a:cs typeface="Calibri"/>
            </a:endParaRPr>
          </a:p>
          <a:p>
            <a:pPr marL="457200" indent="0"/>
            <a:endParaRPr lang="en-US">
              <a:cs typeface="Calibri"/>
            </a:endParaRPr>
          </a:p>
          <a:p>
            <a:pPr marL="914400" lvl="1" indent="-457200"/>
            <a:endParaRPr lang="en-US">
              <a:cs typeface="Calibri"/>
            </a:endParaRPr>
          </a:p>
          <a:p>
            <a:pPr indent="0">
              <a:buNone/>
            </a:pPr>
            <a:endParaRPr lang="en-US">
              <a:cs typeface="Calibri"/>
            </a:endParaRPr>
          </a:p>
          <a:p>
            <a:pPr marL="914400" lvl="1" indent="-457200"/>
            <a:endParaRPr lang="en-US">
              <a:cs typeface="Calibri"/>
            </a:endParaRPr>
          </a:p>
          <a:p>
            <a:pPr marL="914400" lvl="1" indent="-457200"/>
            <a:endParaRPr lang="en-US">
              <a:cs typeface="Calibri"/>
            </a:endParaRPr>
          </a:p>
          <a:p>
            <a:pPr marL="457200" indent="-457200"/>
            <a:endParaRPr lang="en-US">
              <a:cs typeface="Calibri"/>
            </a:endParaRPr>
          </a:p>
        </p:txBody>
      </p:sp>
      <p:pic>
        <p:nvPicPr>
          <p:cNvPr id="4" name="Picture 4" descr="Logo, icon&#10;&#10;Description automatically generated">
            <a:extLst>
              <a:ext uri="{FF2B5EF4-FFF2-40B4-BE49-F238E27FC236}">
                <a16:creationId xmlns:a16="http://schemas.microsoft.com/office/drawing/2014/main" id="{B3FF5C0B-A465-4A74-9620-230248D76C17}"/>
              </a:ext>
            </a:extLst>
          </p:cNvPr>
          <p:cNvPicPr>
            <a:picLocks noChangeAspect="1"/>
          </p:cNvPicPr>
          <p:nvPr/>
        </p:nvPicPr>
        <p:blipFill>
          <a:blip r:embed="rId2"/>
          <a:stretch>
            <a:fillRect/>
          </a:stretch>
        </p:blipFill>
        <p:spPr>
          <a:xfrm>
            <a:off x="9635315" y="1057087"/>
            <a:ext cx="1972734" cy="1972734"/>
          </a:xfrm>
          <a:prstGeom prst="rect">
            <a:avLst/>
          </a:prstGeom>
        </p:spPr>
      </p:pic>
      <p:pic>
        <p:nvPicPr>
          <p:cNvPr id="6" name="Picture 6" descr="Logo&#10;&#10;Description automatically generated">
            <a:extLst>
              <a:ext uri="{FF2B5EF4-FFF2-40B4-BE49-F238E27FC236}">
                <a16:creationId xmlns:a16="http://schemas.microsoft.com/office/drawing/2014/main" id="{559098D5-F5EE-4349-BC7B-15E3311066CB}"/>
              </a:ext>
            </a:extLst>
          </p:cNvPr>
          <p:cNvPicPr>
            <a:picLocks noChangeAspect="1"/>
          </p:cNvPicPr>
          <p:nvPr/>
        </p:nvPicPr>
        <p:blipFill>
          <a:blip r:embed="rId3"/>
          <a:stretch>
            <a:fillRect/>
          </a:stretch>
        </p:blipFill>
        <p:spPr>
          <a:xfrm>
            <a:off x="9685867" y="3602609"/>
            <a:ext cx="1879600" cy="1786382"/>
          </a:xfrm>
          <a:prstGeom prst="rect">
            <a:avLst/>
          </a:prstGeom>
        </p:spPr>
      </p:pic>
    </p:spTree>
    <p:extLst>
      <p:ext uri="{BB962C8B-B14F-4D97-AF65-F5344CB8AC3E}">
        <p14:creationId xmlns:p14="http://schemas.microsoft.com/office/powerpoint/2010/main" val="2578777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rmAutofit fontScale="90000"/>
          </a:bodyPr>
          <a:lstStyle/>
          <a:p>
            <a:r>
              <a:rPr lang="en-US" b="1">
                <a:cs typeface="Calibri Light"/>
              </a:rPr>
              <a:t>Turnaround Time Comparisons (June  - Present) </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434700"/>
            <a:ext cx="8692717" cy="4568404"/>
          </a:xfrm>
        </p:spPr>
        <p:txBody>
          <a:bodyPr vert="horz" lIns="91440" tIns="45720" rIns="91440" bIns="45720" rtlCol="0" anchor="t">
            <a:normAutofit/>
          </a:bodyPr>
          <a:lstStyle/>
          <a:p>
            <a:pPr marL="457200" indent="-457200"/>
            <a:r>
              <a:rPr lang="en-US">
                <a:cs typeface="Calibri"/>
              </a:rPr>
              <a:t>Brandeis University via Alma: 8.2 days</a:t>
            </a:r>
          </a:p>
          <a:p>
            <a:pPr marL="457200" indent="-457200"/>
            <a:r>
              <a:rPr lang="en-US">
                <a:cs typeface="Calibri"/>
              </a:rPr>
              <a:t>Cal State Universities via Alma: 9.7 days</a:t>
            </a:r>
          </a:p>
          <a:p>
            <a:pPr marL="457200" indent="-457200"/>
            <a:r>
              <a:rPr lang="en-US">
                <a:cs typeface="Calibri"/>
              </a:rPr>
              <a:t>ELD libraries via </a:t>
            </a:r>
            <a:r>
              <a:rPr lang="en-US" err="1">
                <a:cs typeface="Calibri"/>
              </a:rPr>
              <a:t>ILLiad</a:t>
            </a:r>
            <a:r>
              <a:rPr lang="en-US">
                <a:cs typeface="Calibri"/>
              </a:rPr>
              <a:t>: 9.9 days*</a:t>
            </a:r>
            <a:endParaRPr lang="en-US"/>
          </a:p>
          <a:p>
            <a:pPr marL="457200" indent="-457200"/>
            <a:r>
              <a:rPr lang="en-US">
                <a:cs typeface="Calibri"/>
              </a:rPr>
              <a:t>Non-ELD libraries via </a:t>
            </a:r>
            <a:r>
              <a:rPr lang="en-US" err="1">
                <a:cs typeface="Calibri"/>
              </a:rPr>
              <a:t>ILLiad</a:t>
            </a:r>
            <a:r>
              <a:rPr lang="en-US">
                <a:cs typeface="Calibri"/>
              </a:rPr>
              <a:t>: 11.4 days*</a:t>
            </a:r>
          </a:p>
          <a:p>
            <a:pPr marL="457200" indent="-457200"/>
            <a:endParaRPr lang="en-US">
              <a:cs typeface="Calibri"/>
            </a:endParaRPr>
          </a:p>
          <a:p>
            <a:pPr marL="0" indent="0">
              <a:buNone/>
            </a:pPr>
            <a:r>
              <a:rPr lang="en-US">
                <a:cs typeface="Calibri"/>
              </a:rPr>
              <a:t>* data taken from University at Buffalo</a:t>
            </a:r>
          </a:p>
          <a:p>
            <a:pPr marL="914400" lvl="1" indent="-457200"/>
            <a:endParaRPr lang="en-US">
              <a:cs typeface="Calibri"/>
            </a:endParaRPr>
          </a:p>
          <a:p>
            <a:pPr marL="914400" lvl="1" indent="-457200"/>
            <a:endParaRPr lang="en-US">
              <a:cs typeface="Calibri"/>
            </a:endParaRPr>
          </a:p>
          <a:p>
            <a:pPr marL="457200" indent="-457200"/>
            <a:endParaRPr lang="en-US">
              <a:cs typeface="Calibri"/>
            </a:endParaRPr>
          </a:p>
        </p:txBody>
      </p:sp>
      <p:pic>
        <p:nvPicPr>
          <p:cNvPr id="7" name="Picture 7" descr="Logo, company name&#10;&#10;Description automatically generated">
            <a:extLst>
              <a:ext uri="{FF2B5EF4-FFF2-40B4-BE49-F238E27FC236}">
                <a16:creationId xmlns:a16="http://schemas.microsoft.com/office/drawing/2014/main" id="{20F28488-6854-49BC-9039-FBF06685D2BE}"/>
              </a:ext>
            </a:extLst>
          </p:cNvPr>
          <p:cNvPicPr>
            <a:picLocks noChangeAspect="1"/>
          </p:cNvPicPr>
          <p:nvPr/>
        </p:nvPicPr>
        <p:blipFill>
          <a:blip r:embed="rId2"/>
          <a:stretch>
            <a:fillRect/>
          </a:stretch>
        </p:blipFill>
        <p:spPr>
          <a:xfrm>
            <a:off x="8890001" y="1622191"/>
            <a:ext cx="2370666" cy="1395350"/>
          </a:xfrm>
          <a:prstGeom prst="rect">
            <a:avLst/>
          </a:prstGeom>
        </p:spPr>
      </p:pic>
      <p:pic>
        <p:nvPicPr>
          <p:cNvPr id="8" name="Picture 8" descr="A picture containing text, clipart&#10;&#10;Description automatically generated">
            <a:extLst>
              <a:ext uri="{FF2B5EF4-FFF2-40B4-BE49-F238E27FC236}">
                <a16:creationId xmlns:a16="http://schemas.microsoft.com/office/drawing/2014/main" id="{D7FCBAD5-B697-4E82-9BF2-65AD661E5D6E}"/>
              </a:ext>
            </a:extLst>
          </p:cNvPr>
          <p:cNvPicPr>
            <a:picLocks noChangeAspect="1"/>
          </p:cNvPicPr>
          <p:nvPr/>
        </p:nvPicPr>
        <p:blipFill>
          <a:blip r:embed="rId3"/>
          <a:stretch>
            <a:fillRect/>
          </a:stretch>
        </p:blipFill>
        <p:spPr>
          <a:xfrm>
            <a:off x="8847790" y="3660215"/>
            <a:ext cx="2413001" cy="740335"/>
          </a:xfrm>
          <a:prstGeom prst="rect">
            <a:avLst/>
          </a:prstGeom>
        </p:spPr>
      </p:pic>
    </p:spTree>
    <p:extLst>
      <p:ext uri="{BB962C8B-B14F-4D97-AF65-F5344CB8AC3E}">
        <p14:creationId xmlns:p14="http://schemas.microsoft.com/office/powerpoint/2010/main" val="2252689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91505" y="1"/>
            <a:ext cx="10714608" cy="1277244"/>
          </a:xfrm>
        </p:spPr>
        <p:txBody>
          <a:bodyPr>
            <a:normAutofit/>
          </a:bodyPr>
          <a:lstStyle/>
          <a:p>
            <a:r>
              <a:rPr lang="en-US"/>
              <a:t>Procurement Update</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403409" y="1134371"/>
            <a:ext cx="7546066" cy="5020136"/>
          </a:xfrm>
        </p:spPr>
        <p:txBody>
          <a:bodyPr vert="horz" lIns="91440" tIns="45720" rIns="91440" bIns="45720" rtlCol="0" anchor="t">
            <a:normAutofit fontScale="55000" lnSpcReduction="20000"/>
          </a:bodyPr>
          <a:lstStyle/>
          <a:p>
            <a:r>
              <a:rPr lang="en-US" dirty="0"/>
              <a:t>OCLC </a:t>
            </a:r>
          </a:p>
          <a:p>
            <a:pPr lvl="1"/>
            <a:r>
              <a:rPr lang="en-US" dirty="0">
                <a:cs typeface="Calibri"/>
              </a:rPr>
              <a:t>Waiting for OSC review, should be no more than a few more weeks.</a:t>
            </a:r>
          </a:p>
          <a:p>
            <a:pPr lvl="1"/>
            <a:r>
              <a:rPr lang="en-US" dirty="0">
                <a:cs typeface="Calibri"/>
              </a:rPr>
              <a:t>Please let your procurement offices know of this status, as I get daily messages.  Often multiple from each campus on same day from different people reviewing different renewals.</a:t>
            </a:r>
            <a:endParaRPr lang="en-US" dirty="0"/>
          </a:p>
          <a:p>
            <a:r>
              <a:rPr lang="en-US" dirty="0"/>
              <a:t>Third Iron</a:t>
            </a:r>
            <a:endParaRPr lang="en-US" dirty="0">
              <a:cs typeface="Calibri"/>
            </a:endParaRPr>
          </a:p>
          <a:p>
            <a:pPr lvl="1"/>
            <a:r>
              <a:rPr lang="en-US" dirty="0">
                <a:cs typeface="Calibri"/>
              </a:rPr>
              <a:t>Contract is finalized.  If you're not subscribing, and wish to, please contact us.  PIA will be needed</a:t>
            </a:r>
          </a:p>
          <a:p>
            <a:r>
              <a:rPr lang="en-US" dirty="0"/>
              <a:t>CQ Researcher</a:t>
            </a:r>
            <a:endParaRPr lang="en-US" dirty="0">
              <a:cs typeface="Calibri"/>
            </a:endParaRPr>
          </a:p>
          <a:p>
            <a:pPr lvl="1"/>
            <a:r>
              <a:rPr lang="en-US">
                <a:cs typeface="Calibri"/>
              </a:rPr>
              <a:t>Contract is finalized:</a:t>
            </a:r>
            <a:r>
              <a:rPr lang="en-US">
                <a:ea typeface="+mn-lt"/>
                <a:cs typeface="+mn-lt"/>
              </a:rPr>
              <a:t> </a:t>
            </a:r>
            <a:r>
              <a:rPr lang="en-US">
                <a:ea typeface="+mn-lt"/>
                <a:cs typeface="+mn-lt"/>
                <a:hlinkClick r:id="rId2"/>
              </a:rPr>
              <a:t>https://www.suny.edu/business/contractsearch/details.cfm?it_con_id=310</a:t>
            </a:r>
            <a:r>
              <a:rPr lang="en-US">
                <a:ea typeface="+mn-lt"/>
                <a:cs typeface="+mn-lt"/>
              </a:rPr>
              <a:t>  </a:t>
            </a:r>
          </a:p>
          <a:p>
            <a:r>
              <a:rPr lang="en-US" dirty="0"/>
              <a:t>Springer-Nature</a:t>
            </a:r>
            <a:endParaRPr lang="en-US" dirty="0">
              <a:cs typeface="Calibri"/>
            </a:endParaRPr>
          </a:p>
          <a:p>
            <a:pPr lvl="1"/>
            <a:r>
              <a:rPr lang="en-US" dirty="0">
                <a:cs typeface="Calibri"/>
              </a:rPr>
              <a:t>First round of redlining on both ends done.  Have begun to attempt to set more aggressive deadlines.</a:t>
            </a:r>
          </a:p>
          <a:p>
            <a:r>
              <a:rPr lang="en-US" dirty="0">
                <a:cs typeface="Calibri"/>
              </a:rPr>
              <a:t>IFB</a:t>
            </a:r>
          </a:p>
          <a:p>
            <a:pPr lvl="1"/>
            <a:r>
              <a:rPr lang="en-US" dirty="0">
                <a:cs typeface="Calibri"/>
              </a:rPr>
              <a:t>6 Contracts: </a:t>
            </a:r>
            <a:r>
              <a:rPr lang="en-US" err="1">
                <a:cs typeface="Calibri"/>
              </a:rPr>
              <a:t>Ebsco</a:t>
            </a:r>
            <a:r>
              <a:rPr lang="en-US" dirty="0">
                <a:cs typeface="Calibri"/>
              </a:rPr>
              <a:t>, ProQuest, JSTOR, West, Chronicle of Higher Ed, NY Times</a:t>
            </a:r>
          </a:p>
          <a:p>
            <a:pPr lvl="1"/>
            <a:r>
              <a:rPr lang="en-US" dirty="0">
                <a:cs typeface="Calibri"/>
              </a:rPr>
              <a:t>Contracts finally executed by SUNY yesterday.</a:t>
            </a:r>
          </a:p>
          <a:p>
            <a:pPr lvl="1"/>
            <a:r>
              <a:rPr lang="en-US" dirty="0">
                <a:cs typeface="Calibri"/>
              </a:rPr>
              <a:t>Should be sent to AG (will be reviewed by AG and OSC) today.</a:t>
            </a:r>
          </a:p>
          <a:p>
            <a:r>
              <a:rPr lang="en-US" dirty="0">
                <a:cs typeface="Calibri"/>
              </a:rPr>
              <a:t>OGS Serials, Databases, Books, </a:t>
            </a:r>
            <a:r>
              <a:rPr lang="en-US" err="1">
                <a:cs typeface="Calibri"/>
              </a:rPr>
              <a:t>Ebooks</a:t>
            </a:r>
            <a:r>
              <a:rPr lang="en-US" dirty="0">
                <a:cs typeface="Calibri"/>
              </a:rPr>
              <a:t> Contracts</a:t>
            </a:r>
          </a:p>
          <a:p>
            <a:pPr lvl="1"/>
            <a:r>
              <a:rPr lang="en-US" dirty="0">
                <a:cs typeface="Calibri"/>
              </a:rPr>
              <a:t>OLIS, SUNY Procurement, and University Center Reps engaging with OGS contract administrators</a:t>
            </a:r>
          </a:p>
          <a:p>
            <a:pPr lvl="1"/>
            <a:r>
              <a:rPr lang="en-US" dirty="0">
                <a:cs typeface="Calibri"/>
              </a:rPr>
              <a:t>Working with vendors already on OGS to expand offerings and adding many more products</a:t>
            </a:r>
          </a:p>
          <a:p>
            <a:pPr lvl="1"/>
            <a:r>
              <a:rPr lang="en-US" dirty="0">
                <a:cs typeface="Calibri"/>
              </a:rPr>
              <a:t>Engaging with  OGS contract admins to review scope and address issues.</a:t>
            </a:r>
          </a:p>
          <a:p>
            <a:pPr lvl="1"/>
            <a:r>
              <a:rPr lang="en-US" dirty="0">
                <a:cs typeface="Calibri"/>
              </a:rPr>
              <a:t>Major benefit to everyone in SUNY if we can expand OGS offerings.</a:t>
            </a:r>
          </a:p>
          <a:p>
            <a:pPr marL="0" indent="0">
              <a:buNone/>
            </a:pPr>
            <a:endParaRPr lang="en-US">
              <a:cs typeface="Calibri"/>
            </a:endParaRPr>
          </a:p>
          <a:p>
            <a:pPr marL="0" indent="0">
              <a:buNone/>
            </a:pPr>
            <a:endParaRPr lang="en-US">
              <a:cs typeface="Calibri"/>
            </a:endParaRPr>
          </a:p>
        </p:txBody>
      </p:sp>
      <p:pic>
        <p:nvPicPr>
          <p:cNvPr id="2050" name="Picture 2" descr="OCLC: Worldwide, member-driven library cooperative">
            <a:extLst>
              <a:ext uri="{FF2B5EF4-FFF2-40B4-BE49-F238E27FC236}">
                <a16:creationId xmlns:a16="http://schemas.microsoft.com/office/drawing/2014/main" id="{A3EE1CC7-66E1-42F1-8A27-98D588A56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915" y="1110617"/>
            <a:ext cx="3781425" cy="12096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ird Iron (@third_iron) | Twitter">
            <a:extLst>
              <a:ext uri="{FF2B5EF4-FFF2-40B4-BE49-F238E27FC236}">
                <a16:creationId xmlns:a16="http://schemas.microsoft.com/office/drawing/2014/main" id="{4AF7F42B-5E04-4044-8CB0-19DE9B681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6861" y="2425484"/>
            <a:ext cx="1782763" cy="1581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con&#10;&#10;Description automatically generated">
            <a:extLst>
              <a:ext uri="{FF2B5EF4-FFF2-40B4-BE49-F238E27FC236}">
                <a16:creationId xmlns:a16="http://schemas.microsoft.com/office/drawing/2014/main" id="{F99C76E1-F74E-4E40-B79B-54D62D9289EE}"/>
              </a:ext>
            </a:extLst>
          </p:cNvPr>
          <p:cNvPicPr>
            <a:picLocks noChangeAspect="1"/>
          </p:cNvPicPr>
          <p:nvPr/>
        </p:nvPicPr>
        <p:blipFill>
          <a:blip r:embed="rId5"/>
          <a:stretch>
            <a:fillRect/>
          </a:stretch>
        </p:blipFill>
        <p:spPr>
          <a:xfrm>
            <a:off x="7851775" y="4214989"/>
            <a:ext cx="4108450" cy="880710"/>
          </a:xfrm>
          <a:prstGeom prst="rect">
            <a:avLst/>
          </a:prstGeom>
        </p:spPr>
      </p:pic>
    </p:spTree>
    <p:extLst>
      <p:ext uri="{BB962C8B-B14F-4D97-AF65-F5344CB8AC3E}">
        <p14:creationId xmlns:p14="http://schemas.microsoft.com/office/powerpoint/2010/main" val="936993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rmAutofit fontScale="90000"/>
          </a:bodyPr>
          <a:lstStyle/>
          <a:p>
            <a:r>
              <a:rPr lang="en-US" b="1">
                <a:cs typeface="Calibri Light"/>
              </a:rPr>
              <a:t>Alma Return Anywhere Functionality</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053700"/>
            <a:ext cx="11317383" cy="4949404"/>
          </a:xfrm>
        </p:spPr>
        <p:txBody>
          <a:bodyPr vert="horz" lIns="91440" tIns="45720" rIns="91440" bIns="45720" rtlCol="0" anchor="t">
            <a:normAutofit lnSpcReduction="10000"/>
          </a:bodyPr>
          <a:lstStyle/>
          <a:p>
            <a:pPr marL="457200" indent="-457200"/>
            <a:r>
              <a:rPr lang="en-US">
                <a:cs typeface="Calibri"/>
              </a:rPr>
              <a:t>SUNY using Automated Fulfillment Network (AFN) "Circulate For" feature to allow users to return items to any SUNY </a:t>
            </a:r>
            <a:endParaRPr lang="en-US"/>
          </a:p>
          <a:p>
            <a:pPr marL="457200" indent="-457200"/>
            <a:r>
              <a:rPr lang="en-US">
                <a:cs typeface="Calibri"/>
              </a:rPr>
              <a:t>Nearly all campuses using automated version of this functionality</a:t>
            </a:r>
            <a:endParaRPr lang="en-US"/>
          </a:p>
          <a:p>
            <a:pPr marL="457200" indent="-457200"/>
            <a:r>
              <a:rPr lang="en-US">
                <a:cs typeface="Calibri"/>
              </a:rPr>
              <a:t>Barcode scanning errors are sometimes putting items in transit and creating walk-in borrowing loans at other campuses</a:t>
            </a:r>
          </a:p>
          <a:p>
            <a:pPr marL="914400" lvl="1" indent="-457200"/>
            <a:r>
              <a:rPr lang="en-US">
                <a:cs typeface="Calibri"/>
              </a:rPr>
              <a:t>Some seem to be the result of double-discharging </a:t>
            </a:r>
            <a:r>
              <a:rPr lang="en-US" err="1">
                <a:cs typeface="Calibri"/>
              </a:rPr>
              <a:t>ILLiad</a:t>
            </a:r>
            <a:r>
              <a:rPr lang="en-US">
                <a:cs typeface="Calibri"/>
              </a:rPr>
              <a:t> items in Alma</a:t>
            </a:r>
          </a:p>
          <a:p>
            <a:pPr marL="914400" lvl="1" indent="-457200"/>
            <a:r>
              <a:rPr lang="en-US">
                <a:cs typeface="Calibri"/>
              </a:rPr>
              <a:t>Number of items being put in transit is low (2-3 per day) and accidental loans are rare (less than 10 since implementation)</a:t>
            </a:r>
          </a:p>
          <a:p>
            <a:pPr marL="457200" indent="-457200"/>
            <a:r>
              <a:rPr lang="en-US">
                <a:cs typeface="Calibri"/>
              </a:rPr>
              <a:t>Vast majority of problems caused by </a:t>
            </a:r>
            <a:r>
              <a:rPr lang="en-US" err="1">
                <a:cs typeface="Calibri"/>
              </a:rPr>
              <a:t>ILLiad</a:t>
            </a:r>
            <a:r>
              <a:rPr lang="en-US">
                <a:cs typeface="Calibri"/>
              </a:rPr>
              <a:t> transaction numbers that match item barcodes at one campus</a:t>
            </a:r>
          </a:p>
          <a:p>
            <a:pPr marL="457200" indent="-457200"/>
            <a:r>
              <a:rPr lang="en-US">
                <a:cs typeface="Calibri"/>
              </a:rPr>
              <a:t>Problems being cleaned up by SLS staff on a daily basis</a:t>
            </a:r>
          </a:p>
          <a:p>
            <a:pPr marL="457200" indent="-457200"/>
            <a:r>
              <a:rPr lang="en-US">
                <a:cs typeface="Calibri"/>
              </a:rPr>
              <a:t>Will reconsider how we're using this functionality if problems persist</a:t>
            </a:r>
          </a:p>
          <a:p>
            <a:pPr marL="0" indent="0">
              <a:buNone/>
            </a:pPr>
            <a:endParaRPr lang="en-US">
              <a:cs typeface="Calibri"/>
            </a:endParaRPr>
          </a:p>
          <a:p>
            <a:pPr marL="914400" lvl="1" indent="-457200"/>
            <a:endParaRPr lang="en-US">
              <a:cs typeface="Calibri"/>
            </a:endParaRPr>
          </a:p>
          <a:p>
            <a:pPr marL="914400" lvl="1" indent="-457200"/>
            <a:endParaRPr lang="en-US">
              <a:cs typeface="Calibri"/>
            </a:endParaRPr>
          </a:p>
          <a:p>
            <a:pPr marL="457200" indent="-457200"/>
            <a:endParaRPr lang="en-US">
              <a:cs typeface="Calibri"/>
            </a:endParaRPr>
          </a:p>
        </p:txBody>
      </p:sp>
    </p:spTree>
    <p:extLst>
      <p:ext uri="{BB962C8B-B14F-4D97-AF65-F5344CB8AC3E}">
        <p14:creationId xmlns:p14="http://schemas.microsoft.com/office/powerpoint/2010/main" val="3185957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639192" y="365126"/>
            <a:ext cx="10714608" cy="1277244"/>
          </a:xfrm>
        </p:spPr>
        <p:txBody>
          <a:bodyPr>
            <a:normAutofit fontScale="90000"/>
          </a:bodyPr>
          <a:lstStyle/>
          <a:p>
            <a:r>
              <a:rPr lang="en-US"/>
              <a:t>SUNY LARS: Let Us Know Process for You Going Forward</a:t>
            </a:r>
            <a:endParaRPr lang="en-US">
              <a:cs typeface="Calibri Light"/>
            </a:endParaRP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642370"/>
            <a:ext cx="10847774" cy="4296791"/>
          </a:xfrm>
        </p:spPr>
        <p:txBody>
          <a:bodyPr vert="horz" lIns="91440" tIns="45720" rIns="91440" bIns="45720" rtlCol="0" anchor="t">
            <a:normAutofit lnSpcReduction="10000"/>
          </a:bodyPr>
          <a:lstStyle/>
          <a:p>
            <a:r>
              <a:rPr lang="en-US" dirty="0">
                <a:cs typeface="Calibri"/>
              </a:rPr>
              <a:t>Reached out to campuses to get clarification on whether your campus will submit data next year, or whether you want SLS to gather for you.</a:t>
            </a:r>
          </a:p>
          <a:p>
            <a:pPr lvl="1"/>
            <a:r>
              <a:rPr lang="en-US" dirty="0">
                <a:cs typeface="Calibri"/>
              </a:rPr>
              <a:t>Sent to Directors Group in Workplace</a:t>
            </a:r>
          </a:p>
          <a:p>
            <a:r>
              <a:rPr lang="en-US" dirty="0">
                <a:cs typeface="Calibri"/>
              </a:rPr>
              <a:t>No worries either way, but we just want to make sure we know how to proceed next year.</a:t>
            </a:r>
          </a:p>
          <a:p>
            <a:r>
              <a:rPr lang="en-US" dirty="0">
                <a:cs typeface="Calibri"/>
              </a:rPr>
              <a:t>Have only received one response.</a:t>
            </a:r>
          </a:p>
          <a:p>
            <a:r>
              <a:rPr lang="en-US" dirty="0">
                <a:cs typeface="Calibri"/>
              </a:rPr>
              <a:t>Will soon begin individual emails for those we need decisions from.</a:t>
            </a:r>
          </a:p>
          <a:p>
            <a:r>
              <a:rPr lang="en-US" dirty="0">
                <a:cs typeface="Calibri"/>
              </a:rPr>
              <a:t>Submission process will be a hybrid next year; some campuses submitting themselves, us submitting for others.</a:t>
            </a:r>
          </a:p>
          <a:p>
            <a:r>
              <a:rPr lang="en-US" dirty="0">
                <a:cs typeface="Calibri"/>
              </a:rPr>
              <a:t>No response will assume you're going to submit yourself.</a:t>
            </a:r>
          </a:p>
          <a:p>
            <a:endParaRPr lang="en-US" dirty="0">
              <a:cs typeface="Calibri"/>
            </a:endParaRPr>
          </a:p>
          <a:p>
            <a:endParaRPr lang="en-US" dirty="0">
              <a:cs typeface="Calibri"/>
            </a:endParaRPr>
          </a:p>
        </p:txBody>
      </p:sp>
    </p:spTree>
    <p:extLst>
      <p:ext uri="{BB962C8B-B14F-4D97-AF65-F5344CB8AC3E}">
        <p14:creationId xmlns:p14="http://schemas.microsoft.com/office/powerpoint/2010/main" val="2618450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1061-8822-41E8-A3C3-0765565E0799}"/>
              </a:ext>
            </a:extLst>
          </p:cNvPr>
          <p:cNvSpPr>
            <a:spLocks noGrp="1"/>
          </p:cNvSpPr>
          <p:nvPr>
            <p:ph type="title"/>
          </p:nvPr>
        </p:nvSpPr>
        <p:spPr/>
        <p:txBody>
          <a:bodyPr/>
          <a:lstStyle/>
          <a:p>
            <a:r>
              <a:rPr lang="en-US">
                <a:cs typeface="Calibri Light"/>
              </a:rPr>
              <a:t>Onboarding</a:t>
            </a:r>
            <a:endParaRPr lang="en-US"/>
          </a:p>
        </p:txBody>
      </p:sp>
      <p:sp>
        <p:nvSpPr>
          <p:cNvPr id="3" name="Content Placeholder 2">
            <a:extLst>
              <a:ext uri="{FF2B5EF4-FFF2-40B4-BE49-F238E27FC236}">
                <a16:creationId xmlns:a16="http://schemas.microsoft.com/office/drawing/2014/main" id="{4EB4B319-D190-458A-9C63-F0999D96E687}"/>
              </a:ext>
            </a:extLst>
          </p:cNvPr>
          <p:cNvSpPr>
            <a:spLocks noGrp="1"/>
          </p:cNvSpPr>
          <p:nvPr>
            <p:ph sz="half" idx="1"/>
          </p:nvPr>
        </p:nvSpPr>
        <p:spPr>
          <a:xfrm>
            <a:off x="838200" y="1825625"/>
            <a:ext cx="10515600" cy="4105276"/>
          </a:xfrm>
        </p:spPr>
        <p:txBody>
          <a:bodyPr vert="horz" lIns="91440" tIns="45720" rIns="91440" bIns="45720" rtlCol="0" anchor="t">
            <a:normAutofit/>
          </a:bodyPr>
          <a:lstStyle/>
          <a:p>
            <a:r>
              <a:rPr lang="en-US">
                <a:cs typeface="Calibri"/>
              </a:rPr>
              <a:t>Please let SLS know if you've hired a new staff and would like some assistance in onboarding them.</a:t>
            </a:r>
          </a:p>
          <a:p>
            <a:pPr lvl="1"/>
            <a:r>
              <a:rPr lang="en-US">
                <a:cs typeface="Calibri"/>
              </a:rPr>
              <a:t>Focus will be on Alma/Primo, but can also provide background on SUNY processes if the person works in acquisitions or library procurement.</a:t>
            </a:r>
          </a:p>
          <a:p>
            <a:pPr lvl="1"/>
            <a:r>
              <a:rPr lang="en-US">
                <a:cs typeface="Calibri"/>
              </a:rPr>
              <a:t>Are reviewing and refining processes, and will tailor to individual needs.</a:t>
            </a:r>
          </a:p>
          <a:p>
            <a:pPr lvl="1"/>
            <a:r>
              <a:rPr lang="en-US">
                <a:cs typeface="Calibri"/>
              </a:rPr>
              <a:t>Part of baseline services.</a:t>
            </a:r>
          </a:p>
          <a:p>
            <a:pPr lvl="2"/>
            <a:r>
              <a:rPr lang="en-US">
                <a:cs typeface="Calibri"/>
              </a:rPr>
              <a:t>If needs/demands of campus are beyond what we can offer, we'll suggest an extended support agreement for training.</a:t>
            </a:r>
          </a:p>
          <a:p>
            <a:pPr lvl="1"/>
            <a:r>
              <a:rPr lang="en-US">
                <a:cs typeface="Calibri"/>
              </a:rPr>
              <a:t>Email  us at </a:t>
            </a:r>
            <a:r>
              <a:rPr lang="en-US">
                <a:cs typeface="Calibri"/>
                <a:hlinkClick r:id="rId2"/>
              </a:rPr>
              <a:t>info@slcny.libanswers.com</a:t>
            </a:r>
            <a:r>
              <a:rPr lang="en-US">
                <a:cs typeface="Calibri"/>
              </a:rPr>
              <a:t> to arrange onboarding.</a:t>
            </a:r>
          </a:p>
        </p:txBody>
      </p:sp>
    </p:spTree>
    <p:extLst>
      <p:ext uri="{BB962C8B-B14F-4D97-AF65-F5344CB8AC3E}">
        <p14:creationId xmlns:p14="http://schemas.microsoft.com/office/powerpoint/2010/main" val="2648298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1061-8822-41E8-A3C3-0765565E0799}"/>
              </a:ext>
            </a:extLst>
          </p:cNvPr>
          <p:cNvSpPr>
            <a:spLocks noGrp="1"/>
          </p:cNvSpPr>
          <p:nvPr>
            <p:ph type="title"/>
          </p:nvPr>
        </p:nvSpPr>
        <p:spPr/>
        <p:txBody>
          <a:bodyPr/>
          <a:lstStyle/>
          <a:p>
            <a:r>
              <a:rPr lang="en-US">
                <a:cs typeface="Calibri Light"/>
              </a:rPr>
              <a:t>Whole </a:t>
            </a:r>
            <a:r>
              <a:rPr lang="en-US" err="1">
                <a:cs typeface="Calibri Light"/>
              </a:rPr>
              <a:t>Ebook</a:t>
            </a:r>
            <a:r>
              <a:rPr lang="en-US">
                <a:cs typeface="Calibri Light"/>
              </a:rPr>
              <a:t> ILL Update</a:t>
            </a:r>
            <a:endParaRPr lang="en-US"/>
          </a:p>
        </p:txBody>
      </p:sp>
      <p:sp>
        <p:nvSpPr>
          <p:cNvPr id="3" name="Content Placeholder 2">
            <a:extLst>
              <a:ext uri="{FF2B5EF4-FFF2-40B4-BE49-F238E27FC236}">
                <a16:creationId xmlns:a16="http://schemas.microsoft.com/office/drawing/2014/main" id="{4EB4B319-D190-458A-9C63-F0999D96E687}"/>
              </a:ext>
            </a:extLst>
          </p:cNvPr>
          <p:cNvSpPr>
            <a:spLocks noGrp="1"/>
          </p:cNvSpPr>
          <p:nvPr>
            <p:ph sz="half" idx="1"/>
          </p:nvPr>
        </p:nvSpPr>
        <p:spPr>
          <a:xfrm>
            <a:off x="838200" y="1825625"/>
            <a:ext cx="10515600" cy="4105276"/>
          </a:xfrm>
        </p:spPr>
        <p:txBody>
          <a:bodyPr vert="horz" lIns="91440" tIns="45720" rIns="91440" bIns="45720" rtlCol="0" anchor="t">
            <a:normAutofit/>
          </a:bodyPr>
          <a:lstStyle/>
          <a:p>
            <a:r>
              <a:rPr lang="en-US" dirty="0">
                <a:cs typeface="Calibri"/>
              </a:rPr>
              <a:t>Will begin testing workflows in Alma/Primo soon.</a:t>
            </a:r>
          </a:p>
          <a:p>
            <a:pPr lvl="1"/>
            <a:r>
              <a:rPr lang="en-US" dirty="0">
                <a:cs typeface="Calibri"/>
              </a:rPr>
              <a:t>Waiting on some customization code from </a:t>
            </a:r>
            <a:r>
              <a:rPr lang="en-US" dirty="0" err="1">
                <a:cs typeface="Calibri"/>
              </a:rPr>
              <a:t>ExLibris</a:t>
            </a:r>
            <a:r>
              <a:rPr lang="en-US" dirty="0">
                <a:cs typeface="Calibri"/>
              </a:rPr>
              <a:t> and CZ records.</a:t>
            </a:r>
          </a:p>
          <a:p>
            <a:r>
              <a:rPr lang="en-US" dirty="0">
                <a:cs typeface="Calibri"/>
              </a:rPr>
              <a:t>Focus has shifted back to using Alma/Primo.</a:t>
            </a:r>
          </a:p>
          <a:p>
            <a:r>
              <a:rPr lang="en-US" dirty="0">
                <a:cs typeface="Calibri"/>
              </a:rPr>
              <a:t>Understanding is that this will likely be a live product/service in 2022 from </a:t>
            </a:r>
            <a:r>
              <a:rPr lang="en-US" dirty="0" err="1">
                <a:cs typeface="Calibri"/>
              </a:rPr>
              <a:t>Ebook</a:t>
            </a:r>
            <a:r>
              <a:rPr lang="en-US" dirty="0">
                <a:cs typeface="Calibri"/>
              </a:rPr>
              <a:t> Central.</a:t>
            </a:r>
          </a:p>
          <a:p>
            <a:r>
              <a:rPr lang="en-US" dirty="0">
                <a:cs typeface="Calibri"/>
              </a:rPr>
              <a:t>Will engage with our advisory groups:</a:t>
            </a:r>
          </a:p>
          <a:p>
            <a:pPr lvl="1"/>
            <a:r>
              <a:rPr lang="en-US" dirty="0">
                <a:cs typeface="Calibri"/>
              </a:rPr>
              <a:t>ASRS, LSP Advisory Board, and potentially SLC Board to determine if they would like SLS to pursue this as a live product/system</a:t>
            </a:r>
          </a:p>
          <a:p>
            <a:pPr lvl="1"/>
            <a:r>
              <a:rPr lang="en-US" dirty="0">
                <a:cs typeface="Calibri"/>
              </a:rPr>
              <a:t>Will need to consider SUNY tolerance for using systems still in development.</a:t>
            </a:r>
          </a:p>
        </p:txBody>
      </p:sp>
    </p:spTree>
    <p:extLst>
      <p:ext uri="{BB962C8B-B14F-4D97-AF65-F5344CB8AC3E}">
        <p14:creationId xmlns:p14="http://schemas.microsoft.com/office/powerpoint/2010/main" val="2934579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1061-8822-41E8-A3C3-0765565E0799}"/>
              </a:ext>
            </a:extLst>
          </p:cNvPr>
          <p:cNvSpPr>
            <a:spLocks noGrp="1"/>
          </p:cNvSpPr>
          <p:nvPr>
            <p:ph type="title"/>
          </p:nvPr>
        </p:nvSpPr>
        <p:spPr>
          <a:xfrm>
            <a:off x="181253" y="0"/>
            <a:ext cx="10515600" cy="1325563"/>
          </a:xfrm>
        </p:spPr>
        <p:txBody>
          <a:bodyPr/>
          <a:lstStyle/>
          <a:p>
            <a:r>
              <a:rPr lang="en-US" dirty="0">
                <a:cs typeface="Calibri Light"/>
              </a:rPr>
              <a:t>Diversity, Equity, and Inclusion Initiative</a:t>
            </a:r>
            <a:endParaRPr lang="en-US" dirty="0"/>
          </a:p>
        </p:txBody>
      </p:sp>
      <p:sp>
        <p:nvSpPr>
          <p:cNvPr id="3" name="Content Placeholder 2">
            <a:extLst>
              <a:ext uri="{FF2B5EF4-FFF2-40B4-BE49-F238E27FC236}">
                <a16:creationId xmlns:a16="http://schemas.microsoft.com/office/drawing/2014/main" id="{4EB4B319-D190-458A-9C63-F0999D96E687}"/>
              </a:ext>
            </a:extLst>
          </p:cNvPr>
          <p:cNvSpPr>
            <a:spLocks noGrp="1"/>
          </p:cNvSpPr>
          <p:nvPr>
            <p:ph sz="half" idx="1"/>
          </p:nvPr>
        </p:nvSpPr>
        <p:spPr>
          <a:xfrm>
            <a:off x="838200" y="1825625"/>
            <a:ext cx="10515600" cy="4105276"/>
          </a:xfrm>
        </p:spPr>
        <p:txBody>
          <a:bodyPr vert="horz" lIns="91440" tIns="45720" rIns="91440" bIns="45720" rtlCol="0" anchor="t">
            <a:normAutofit/>
          </a:bodyPr>
          <a:lstStyle/>
          <a:p>
            <a:endParaRPr lang="en-US">
              <a:cs typeface="Calibri"/>
            </a:endParaRPr>
          </a:p>
          <a:p>
            <a:endParaRPr lang="en-US">
              <a:cs typeface="Calibri"/>
            </a:endParaRPr>
          </a:p>
        </p:txBody>
      </p:sp>
      <p:sp>
        <p:nvSpPr>
          <p:cNvPr id="4" name="TextBox 3">
            <a:extLst>
              <a:ext uri="{FF2B5EF4-FFF2-40B4-BE49-F238E27FC236}">
                <a16:creationId xmlns:a16="http://schemas.microsoft.com/office/drawing/2014/main" id="{82511B74-BFED-42CE-A927-BFCF76CCB5EB}"/>
              </a:ext>
            </a:extLst>
          </p:cNvPr>
          <p:cNvSpPr txBox="1"/>
          <p:nvPr/>
        </p:nvSpPr>
        <p:spPr>
          <a:xfrm>
            <a:off x="455782" y="1108274"/>
            <a:ext cx="10898018"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cs typeface="Calibri"/>
              </a:rPr>
              <a:t>SUNY received funding from EBSCO for DEI initiatives.</a:t>
            </a:r>
          </a:p>
          <a:p>
            <a:pPr marL="285750" indent="-285750">
              <a:buFont typeface="Arial"/>
              <a:buChar char="•"/>
            </a:pPr>
            <a:r>
              <a:rPr lang="en-US" sz="2800" dirty="0">
                <a:cs typeface="Calibri"/>
              </a:rPr>
              <a:t>DEI Task Force has met twice</a:t>
            </a:r>
          </a:p>
          <a:p>
            <a:pPr marL="742950" lvl="1" indent="-285750">
              <a:buFont typeface="Arial"/>
              <a:buChar char="•"/>
            </a:pPr>
            <a:r>
              <a:rPr lang="en-US" sz="2800" dirty="0">
                <a:cs typeface="Calibri"/>
              </a:rPr>
              <a:t>Subgroups formed in:</a:t>
            </a:r>
          </a:p>
          <a:p>
            <a:pPr marL="1200150" lvl="2" indent="-285750">
              <a:buFont typeface="Arial"/>
              <a:buChar char="•"/>
            </a:pPr>
            <a:r>
              <a:rPr lang="en-US" sz="2800" dirty="0">
                <a:cs typeface="Calibri"/>
              </a:rPr>
              <a:t>Professional Development</a:t>
            </a:r>
          </a:p>
          <a:p>
            <a:pPr marL="1200150" lvl="2" indent="-285750">
              <a:buFont typeface="Arial"/>
              <a:buChar char="•"/>
            </a:pPr>
            <a:r>
              <a:rPr lang="en-US" sz="2800" dirty="0">
                <a:cs typeface="Calibri"/>
              </a:rPr>
              <a:t>Collections</a:t>
            </a:r>
          </a:p>
          <a:p>
            <a:pPr marL="1200150" lvl="2" indent="-285750">
              <a:buFont typeface="Arial"/>
              <a:buChar char="•"/>
            </a:pPr>
            <a:r>
              <a:rPr lang="en-US" sz="2800" dirty="0">
                <a:cs typeface="Calibri"/>
              </a:rPr>
              <a:t>Teaching/Outreach/Information Literacy</a:t>
            </a:r>
          </a:p>
          <a:p>
            <a:pPr marL="1200150" lvl="2" indent="-285750">
              <a:buFont typeface="Arial"/>
              <a:buChar char="•"/>
            </a:pPr>
            <a:r>
              <a:rPr lang="en-US" sz="2800" dirty="0">
                <a:cs typeface="Calibri"/>
              </a:rPr>
              <a:t>Policies</a:t>
            </a:r>
          </a:p>
          <a:p>
            <a:pPr marL="1200150" lvl="2" indent="-285750">
              <a:buFont typeface="Arial"/>
              <a:buChar char="•"/>
            </a:pPr>
            <a:r>
              <a:rPr lang="en-US" sz="2800" dirty="0">
                <a:cs typeface="Calibri"/>
              </a:rPr>
              <a:t>Buildings and Spaces</a:t>
            </a:r>
          </a:p>
          <a:p>
            <a:pPr marL="742950" lvl="1" indent="-285750">
              <a:buFont typeface="Arial"/>
              <a:buChar char="•"/>
            </a:pPr>
            <a:r>
              <a:rPr lang="en-US" sz="2800" dirty="0">
                <a:cs typeface="Calibri"/>
              </a:rPr>
              <a:t>Task Force chaired by Lauren Jackson-Beck</a:t>
            </a:r>
          </a:p>
          <a:p>
            <a:pPr marL="742950" lvl="1" indent="-285750">
              <a:buFont typeface="Arial"/>
              <a:buChar char="•"/>
            </a:pPr>
            <a:r>
              <a:rPr lang="en-US" sz="2800" dirty="0">
                <a:cs typeface="Calibri"/>
              </a:rPr>
              <a:t>Look for more details coming from this Task Force and Subgroups soon.</a:t>
            </a:r>
          </a:p>
          <a:p>
            <a:pPr marL="285750" indent="-285750">
              <a:buFont typeface="Arial"/>
              <a:buChar char="•"/>
            </a:pPr>
            <a:endParaRPr lang="en-US" sz="2800" dirty="0">
              <a:cs typeface="Calibri"/>
            </a:endParaRPr>
          </a:p>
          <a:p>
            <a:endParaRPr lang="en-US" dirty="0">
              <a:cs typeface="Calibri"/>
            </a:endParaRPr>
          </a:p>
        </p:txBody>
      </p:sp>
    </p:spTree>
    <p:extLst>
      <p:ext uri="{BB962C8B-B14F-4D97-AF65-F5344CB8AC3E}">
        <p14:creationId xmlns:p14="http://schemas.microsoft.com/office/powerpoint/2010/main" val="3758666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1061-8822-41E8-A3C3-0765565E0799}"/>
              </a:ext>
            </a:extLst>
          </p:cNvPr>
          <p:cNvSpPr>
            <a:spLocks noGrp="1"/>
          </p:cNvSpPr>
          <p:nvPr>
            <p:ph type="title"/>
          </p:nvPr>
        </p:nvSpPr>
        <p:spPr/>
        <p:txBody>
          <a:bodyPr/>
          <a:lstStyle/>
          <a:p>
            <a:r>
              <a:rPr lang="en-US" dirty="0">
                <a:cs typeface="Calibri Light"/>
              </a:rPr>
              <a:t>Deque University Access Returns</a:t>
            </a:r>
            <a:endParaRPr lang="en-US" dirty="0"/>
          </a:p>
        </p:txBody>
      </p:sp>
      <p:sp>
        <p:nvSpPr>
          <p:cNvPr id="3" name="Content Placeholder 2">
            <a:extLst>
              <a:ext uri="{FF2B5EF4-FFF2-40B4-BE49-F238E27FC236}">
                <a16:creationId xmlns:a16="http://schemas.microsoft.com/office/drawing/2014/main" id="{4EB4B319-D190-458A-9C63-F0999D96E687}"/>
              </a:ext>
            </a:extLst>
          </p:cNvPr>
          <p:cNvSpPr>
            <a:spLocks noGrp="1"/>
          </p:cNvSpPr>
          <p:nvPr>
            <p:ph sz="half" idx="1"/>
          </p:nvPr>
        </p:nvSpPr>
        <p:spPr>
          <a:xfrm>
            <a:off x="838200" y="1825625"/>
            <a:ext cx="10515600" cy="4105276"/>
          </a:xfrm>
        </p:spPr>
        <p:txBody>
          <a:bodyPr vert="horz" lIns="91440" tIns="45720" rIns="91440" bIns="45720" rtlCol="0" anchor="t">
            <a:normAutofit/>
          </a:bodyPr>
          <a:lstStyle/>
          <a:p>
            <a:endParaRPr lang="en-US">
              <a:cs typeface="Calibri"/>
            </a:endParaRPr>
          </a:p>
          <a:p>
            <a:endParaRPr lang="en-US">
              <a:cs typeface="Calibri"/>
            </a:endParaRPr>
          </a:p>
        </p:txBody>
      </p:sp>
      <p:sp>
        <p:nvSpPr>
          <p:cNvPr id="4" name="TextBox 3">
            <a:extLst>
              <a:ext uri="{FF2B5EF4-FFF2-40B4-BE49-F238E27FC236}">
                <a16:creationId xmlns:a16="http://schemas.microsoft.com/office/drawing/2014/main" id="{82511B74-BFED-42CE-A927-BFCF76CCB5EB}"/>
              </a:ext>
            </a:extLst>
          </p:cNvPr>
          <p:cNvSpPr txBox="1"/>
          <p:nvPr/>
        </p:nvSpPr>
        <p:spPr>
          <a:xfrm>
            <a:off x="771525" y="1565275"/>
            <a:ext cx="7219950"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cs typeface="Calibri"/>
              </a:rPr>
              <a:t>SUNY has contracted for system wide access to Deque University.</a:t>
            </a:r>
          </a:p>
          <a:p>
            <a:pPr marL="285750" indent="-285750">
              <a:buFont typeface="Arial"/>
              <a:buChar char="•"/>
            </a:pPr>
            <a:r>
              <a:rPr lang="en-US" sz="2800" dirty="0">
                <a:cs typeface="Calibri"/>
              </a:rPr>
              <a:t>Deque University has a variety of courses and training materials related to accessibility.</a:t>
            </a:r>
          </a:p>
          <a:p>
            <a:pPr marL="285750" indent="-285750">
              <a:buFont typeface="Arial"/>
              <a:buChar char="•"/>
            </a:pPr>
            <a:r>
              <a:rPr lang="en-US" sz="2800" dirty="0">
                <a:cs typeface="Calibri"/>
              </a:rPr>
              <a:t>Contact your EIT Accessibility Officer for access.</a:t>
            </a:r>
          </a:p>
          <a:p>
            <a:pPr marL="285750" indent="-285750">
              <a:buFont typeface="Arial"/>
              <a:buChar char="•"/>
            </a:pPr>
            <a:r>
              <a:rPr lang="en-US" sz="2800" dirty="0">
                <a:cs typeface="Calibri"/>
              </a:rPr>
              <a:t>Accessibility Cohort will provide some suggested training for different library positions in the very near future.</a:t>
            </a:r>
          </a:p>
          <a:p>
            <a:endParaRPr lang="en-US" sz="2800" dirty="0">
              <a:cs typeface="Calibri"/>
            </a:endParaRPr>
          </a:p>
          <a:p>
            <a:pPr marL="285750" indent="-285750">
              <a:buFont typeface="Arial"/>
              <a:buChar char="•"/>
            </a:pPr>
            <a:endParaRPr lang="en-US" sz="2800" dirty="0">
              <a:cs typeface="Calibri"/>
            </a:endParaRPr>
          </a:p>
          <a:p>
            <a:endParaRPr lang="en-US">
              <a:cs typeface="Calibri"/>
            </a:endParaRPr>
          </a:p>
        </p:txBody>
      </p:sp>
      <p:pic>
        <p:nvPicPr>
          <p:cNvPr id="7" name="Picture 7" descr="Deque University: web link: https://dequeuniversity.com/">
            <a:extLst>
              <a:ext uri="{FF2B5EF4-FFF2-40B4-BE49-F238E27FC236}">
                <a16:creationId xmlns:a16="http://schemas.microsoft.com/office/drawing/2014/main" id="{17C88558-C049-4E02-B7C8-579E70F6C420}"/>
              </a:ext>
            </a:extLst>
          </p:cNvPr>
          <p:cNvPicPr>
            <a:picLocks noChangeAspect="1"/>
          </p:cNvPicPr>
          <p:nvPr/>
        </p:nvPicPr>
        <p:blipFill>
          <a:blip r:embed="rId2"/>
          <a:stretch>
            <a:fillRect/>
          </a:stretch>
        </p:blipFill>
        <p:spPr>
          <a:xfrm>
            <a:off x="7883525" y="2399054"/>
            <a:ext cx="3640137" cy="964518"/>
          </a:xfrm>
          <a:prstGeom prst="rect">
            <a:avLst/>
          </a:prstGeom>
        </p:spPr>
      </p:pic>
    </p:spTree>
    <p:extLst>
      <p:ext uri="{BB962C8B-B14F-4D97-AF65-F5344CB8AC3E}">
        <p14:creationId xmlns:p14="http://schemas.microsoft.com/office/powerpoint/2010/main" val="1451781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1061-8822-41E8-A3C3-0765565E0799}"/>
              </a:ext>
            </a:extLst>
          </p:cNvPr>
          <p:cNvSpPr>
            <a:spLocks noGrp="1"/>
          </p:cNvSpPr>
          <p:nvPr>
            <p:ph type="title"/>
          </p:nvPr>
        </p:nvSpPr>
        <p:spPr/>
        <p:txBody>
          <a:bodyPr/>
          <a:lstStyle/>
          <a:p>
            <a:r>
              <a:rPr lang="en-US" dirty="0">
                <a:cs typeface="Calibri Light"/>
              </a:rPr>
              <a:t>Reminder on SIS Loading</a:t>
            </a:r>
            <a:endParaRPr lang="en-US" dirty="0"/>
          </a:p>
        </p:txBody>
      </p:sp>
      <p:sp>
        <p:nvSpPr>
          <p:cNvPr id="3" name="Content Placeholder 2">
            <a:extLst>
              <a:ext uri="{FF2B5EF4-FFF2-40B4-BE49-F238E27FC236}">
                <a16:creationId xmlns:a16="http://schemas.microsoft.com/office/drawing/2014/main" id="{4EB4B319-D190-458A-9C63-F0999D96E687}"/>
              </a:ext>
            </a:extLst>
          </p:cNvPr>
          <p:cNvSpPr>
            <a:spLocks noGrp="1"/>
          </p:cNvSpPr>
          <p:nvPr>
            <p:ph sz="half" idx="1"/>
          </p:nvPr>
        </p:nvSpPr>
        <p:spPr>
          <a:xfrm>
            <a:off x="838200" y="1825625"/>
            <a:ext cx="10515600" cy="4105276"/>
          </a:xfrm>
        </p:spPr>
        <p:txBody>
          <a:bodyPr vert="horz" lIns="91440" tIns="45720" rIns="91440" bIns="45720" rtlCol="0" anchor="t">
            <a:normAutofit/>
          </a:bodyPr>
          <a:lstStyle/>
          <a:p>
            <a:endParaRPr lang="en-US">
              <a:cs typeface="Calibri"/>
            </a:endParaRPr>
          </a:p>
          <a:p>
            <a:endParaRPr lang="en-US">
              <a:cs typeface="Calibri"/>
            </a:endParaRPr>
          </a:p>
        </p:txBody>
      </p:sp>
      <p:sp>
        <p:nvSpPr>
          <p:cNvPr id="4" name="TextBox 3">
            <a:extLst>
              <a:ext uri="{FF2B5EF4-FFF2-40B4-BE49-F238E27FC236}">
                <a16:creationId xmlns:a16="http://schemas.microsoft.com/office/drawing/2014/main" id="{82511B74-BFED-42CE-A927-BFCF76CCB5EB}"/>
              </a:ext>
            </a:extLst>
          </p:cNvPr>
          <p:cNvSpPr txBox="1"/>
          <p:nvPr/>
        </p:nvSpPr>
        <p:spPr>
          <a:xfrm>
            <a:off x="771525" y="1565275"/>
            <a:ext cx="9093200"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cs typeface="Calibri"/>
              </a:rPr>
              <a:t>Recent SORYALM application version is bringing in more data, and some of that data needs to be mapped.</a:t>
            </a:r>
          </a:p>
          <a:p>
            <a:pPr marL="285750" indent="-285750">
              <a:buFont typeface="Arial"/>
              <a:buChar char="•"/>
            </a:pPr>
            <a:r>
              <a:rPr lang="en-US" sz="2800" dirty="0">
                <a:cs typeface="Calibri"/>
              </a:rPr>
              <a:t>SLS can't help with the mapping, but can help with fixing the data in the short term while your IT fixes or works with SICAS.</a:t>
            </a:r>
          </a:p>
          <a:p>
            <a:pPr marL="285750" indent="-285750">
              <a:buFont typeface="Arial"/>
              <a:buChar char="•"/>
            </a:pPr>
            <a:r>
              <a:rPr lang="en-US" sz="2800" dirty="0">
                <a:cs typeface="Calibri"/>
              </a:rPr>
              <a:t>Just send us a ticket if you run into issues.</a:t>
            </a:r>
          </a:p>
          <a:p>
            <a:endParaRPr lang="en-US" sz="2800" dirty="0">
              <a:cs typeface="Calibri"/>
            </a:endParaRPr>
          </a:p>
          <a:p>
            <a:pPr marL="285750" indent="-285750">
              <a:buFont typeface="Arial"/>
              <a:buChar char="•"/>
            </a:pPr>
            <a:endParaRPr lang="en-US" sz="2800" dirty="0">
              <a:cs typeface="Calibri"/>
            </a:endParaRPr>
          </a:p>
          <a:p>
            <a:endParaRPr lang="en-US">
              <a:cs typeface="Calibri"/>
            </a:endParaRPr>
          </a:p>
        </p:txBody>
      </p:sp>
    </p:spTree>
    <p:extLst>
      <p:ext uri="{BB962C8B-B14F-4D97-AF65-F5344CB8AC3E}">
        <p14:creationId xmlns:p14="http://schemas.microsoft.com/office/powerpoint/2010/main" val="17886989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11" ma:contentTypeDescription="Create a new document." ma:contentTypeScope="" ma:versionID="4c9017ad4578b8eeb30999947e0d3636">
  <xsd:schema xmlns:xsd="http://www.w3.org/2001/XMLSchema" xmlns:xs="http://www.w3.org/2001/XMLSchema" xmlns:p="http://schemas.microsoft.com/office/2006/metadata/properties" xmlns:ns2="61ce4d65-48b5-4510-a74e-67217dcdfadf" xmlns:ns3="4404f601-80f3-4988-a5f5-d6c3dd7e14a6" targetNamespace="http://schemas.microsoft.com/office/2006/metadata/properties" ma:root="true" ma:fieldsID="71f7b000356e483456355de48b8589e4" ns2:_="" ns3:_="">
    <xsd:import namespace="61ce4d65-48b5-4510-a74e-67217dcdfadf"/>
    <xsd:import namespace="4404f601-80f3-4988-a5f5-d6c3dd7e14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04f601-80f3-4988-a5f5-d6c3dd7e14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790760-A1AF-429F-9CC1-65E3D31C8E51}">
  <ds:schemaRefs>
    <ds:schemaRef ds:uri="4404f601-80f3-4988-a5f5-d6c3dd7e14a6"/>
    <ds:schemaRef ds:uri="61ce4d65-48b5-4510-a74e-67217dcdf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D83235-88EE-4E2B-9FD9-F696DD588AFF}">
  <ds:schemaRefs>
    <ds:schemaRef ds:uri="4404f601-80f3-4988-a5f5-d6c3dd7e14a6"/>
    <ds:schemaRef ds:uri="61ce4d65-48b5-4510-a74e-67217dcdfa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332B7E1-008C-4875-BAEB-792625A787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2622</Words>
  <Application>Microsoft Office PowerPoint</Application>
  <PresentationFormat>Widescreen</PresentationFormat>
  <Paragraphs>247</Paragraphs>
  <Slides>31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AauxPro OT</vt:lpstr>
      <vt:lpstr>Arial</vt:lpstr>
      <vt:lpstr>Calibri</vt:lpstr>
      <vt:lpstr>Calibri Light</vt:lpstr>
      <vt:lpstr>Courier New</vt:lpstr>
      <vt:lpstr>Wingdings</vt:lpstr>
      <vt:lpstr>Office Theme</vt:lpstr>
      <vt:lpstr>PowerPoint Presentation</vt:lpstr>
      <vt:lpstr>Memo Regarding Exemptions and Procurement</vt:lpstr>
      <vt:lpstr>Procurement Update</vt:lpstr>
      <vt:lpstr>SUNY LARS: Let Us Know Process for You Going Forward</vt:lpstr>
      <vt:lpstr>Onboarding</vt:lpstr>
      <vt:lpstr>Whole Ebook ILL Update</vt:lpstr>
      <vt:lpstr>Diversity, Equity, and Inclusion Initiative</vt:lpstr>
      <vt:lpstr>Deque University Access Returns</vt:lpstr>
      <vt:lpstr>Reminder on SIS Loading</vt:lpstr>
      <vt:lpstr>PowerPoint Presentation</vt:lpstr>
      <vt:lpstr>Discovery </vt:lpstr>
      <vt:lpstr>E-Resources</vt:lpstr>
      <vt:lpstr>PowerPoint Presentation</vt:lpstr>
      <vt:lpstr>SUNYConnect Task Force</vt:lpstr>
      <vt:lpstr>SUNY ScienceDirect Renewal</vt:lpstr>
      <vt:lpstr>Other updates</vt:lpstr>
      <vt:lpstr>PowerPoint Presentation</vt:lpstr>
      <vt:lpstr>Removing Foreign Language &amp; Fast Subject Heading Initiative</vt:lpstr>
      <vt:lpstr>Brief Level Rules Initiative</vt:lpstr>
      <vt:lpstr>Corrupted Diacritics </vt:lpstr>
      <vt:lpstr>Exclusive Use of the New Metadata (MD) Editor</vt:lpstr>
      <vt:lpstr>OCLC Connexion 3.0 </vt:lpstr>
      <vt:lpstr>Survey for Catalogers with Foreign Language Skills</vt:lpstr>
      <vt:lpstr>PowerPoint Presentation</vt:lpstr>
      <vt:lpstr>Alma Resource Sharing Statistics  - July &amp; August</vt:lpstr>
      <vt:lpstr>Alma Borrowing With Nazareth College</vt:lpstr>
      <vt:lpstr>Alma Resource Sharing With Brandeis University</vt:lpstr>
      <vt:lpstr>Alma Resource Sharing With Cal State System</vt:lpstr>
      <vt:lpstr>Turnaround Time Comparisons (June  - Present) </vt:lpstr>
      <vt:lpstr>Alma Return Anywhere Functionality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lastModifiedBy>Shannon Pritting</cp:lastModifiedBy>
  <cp:revision>182</cp:revision>
  <dcterms:created xsi:type="dcterms:W3CDTF">2019-08-22T15:05:39Z</dcterms:created>
  <dcterms:modified xsi:type="dcterms:W3CDTF">2021-08-25T22:54:35Z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