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3.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715" r:id="rId5"/>
    <p:sldMasterId id="2147483727" r:id="rId6"/>
    <p:sldMasterId id="2147483779" r:id="rId7"/>
  </p:sldMasterIdLst>
  <p:notesMasterIdLst>
    <p:notesMasterId r:id="rId47"/>
  </p:notesMasterIdLst>
  <p:sldIdLst>
    <p:sldId id="256" r:id="rId8"/>
    <p:sldId id="292" r:id="rId9"/>
    <p:sldId id="2147375756" r:id="rId10"/>
    <p:sldId id="2147375757" r:id="rId11"/>
    <p:sldId id="305" r:id="rId12"/>
    <p:sldId id="259" r:id="rId13"/>
    <p:sldId id="2147375745" r:id="rId14"/>
    <p:sldId id="648" r:id="rId15"/>
    <p:sldId id="654" r:id="rId16"/>
    <p:sldId id="653" r:id="rId17"/>
    <p:sldId id="649" r:id="rId18"/>
    <p:sldId id="655" r:id="rId19"/>
    <p:sldId id="2147375744" r:id="rId20"/>
    <p:sldId id="2147375746" r:id="rId21"/>
    <p:sldId id="2147375747" r:id="rId22"/>
    <p:sldId id="2147375748" r:id="rId23"/>
    <p:sldId id="2147375749" r:id="rId24"/>
    <p:sldId id="2147375750" r:id="rId25"/>
    <p:sldId id="374" r:id="rId26"/>
    <p:sldId id="390" r:id="rId27"/>
    <p:sldId id="672" r:id="rId28"/>
    <p:sldId id="2147375753" r:id="rId29"/>
    <p:sldId id="666" r:id="rId30"/>
    <p:sldId id="650" r:id="rId31"/>
    <p:sldId id="11051" r:id="rId32"/>
    <p:sldId id="340" r:id="rId33"/>
    <p:sldId id="641" r:id="rId34"/>
    <p:sldId id="260" r:id="rId35"/>
    <p:sldId id="257" r:id="rId36"/>
    <p:sldId id="258" r:id="rId37"/>
    <p:sldId id="267" r:id="rId38"/>
    <p:sldId id="266" r:id="rId39"/>
    <p:sldId id="265" r:id="rId40"/>
    <p:sldId id="264" r:id="rId41"/>
    <p:sldId id="268" r:id="rId42"/>
    <p:sldId id="262" r:id="rId43"/>
    <p:sldId id="2147375755" r:id="rId44"/>
    <p:sldId id="9718" r:id="rId45"/>
    <p:sldId id="2147375754" r:id="rId4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ffer, Benjamin (OHHS)" initials="SB(" lastIdx="5" clrIdx="0"/>
  <p:cmAuthor id="2" name="Koziol, Jennifer (RIDOH)" initials="KJ(" lastIdx="4" clrIdx="1">
    <p:extLst>
      <p:ext uri="{19B8F6BF-5375-455C-9EA6-DF929625EA0E}">
        <p15:presenceInfo xmlns:p15="http://schemas.microsoft.com/office/powerpoint/2012/main" userId="S::Jennifer.Koziol@health.ri.gov::823b6a5b-3bd3-49f7-b5a1-2a32db378433" providerId="AD"/>
      </p:ext>
    </p:extLst>
  </p:cmAuthor>
  <p:cmAuthor id="3" name="CoolRumsey, Catherine (OHHS)" initials="CC(" lastIdx="4" clrIdx="2">
    <p:extLst>
      <p:ext uri="{19B8F6BF-5375-455C-9EA6-DF929625EA0E}">
        <p15:presenceInfo xmlns:p15="http://schemas.microsoft.com/office/powerpoint/2012/main" userId="S::Catherine.CoolRumsey@ohhs.ri.gov::8e333f98-e721-412b-986e-09b5dcca09f8" providerId="AD"/>
      </p:ext>
    </p:extLst>
  </p:cmAuthor>
  <p:cmAuthor id="4" name="Rodgers, Candace (BHDDH)" initials="RC(" lastIdx="16" clrIdx="3">
    <p:extLst>
      <p:ext uri="{19B8F6BF-5375-455C-9EA6-DF929625EA0E}">
        <p15:presenceInfo xmlns:p15="http://schemas.microsoft.com/office/powerpoint/2012/main" userId="S::Candace.Rodgers@bhddh.ri.gov::70ba0a37-6979-4747-8cda-0bceecc56b61" providerId="AD"/>
      </p:ext>
    </p:extLst>
  </p:cmAuthor>
  <p:cmAuthor id="5" name="Rosenberg, Marti (OHHS)" initials="R(" lastIdx="7" clrIdx="4">
    <p:extLst>
      <p:ext uri="{19B8F6BF-5375-455C-9EA6-DF929625EA0E}">
        <p15:presenceInfo xmlns:p15="http://schemas.microsoft.com/office/powerpoint/2012/main" userId="S::marti.rosenberg@ohhs.ri.gov::7feaa6c3-b704-4e15-b3bc-ae9708a9e79b" providerId="AD"/>
      </p:ext>
    </p:extLst>
  </p:cmAuthor>
  <p:cmAuthor id="6" name="Steven Dean" initials="SD" lastIdx="5" clrIdx="5">
    <p:extLst>
      <p:ext uri="{19B8F6BF-5375-455C-9EA6-DF929625EA0E}">
        <p15:presenceInfo xmlns:p15="http://schemas.microsoft.com/office/powerpoint/2012/main" userId="Steven De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7"/>
  </p:normalViewPr>
  <p:slideViewPr>
    <p:cSldViewPr snapToGrid="0">
      <p:cViewPr varScale="1">
        <p:scale>
          <a:sx n="105" d="100"/>
          <a:sy n="105" d="100"/>
        </p:scale>
        <p:origin x="798" y="96"/>
      </p:cViewPr>
      <p:guideLst/>
    </p:cSldViewPr>
  </p:slideViewPr>
  <p:notesTextViewPr>
    <p:cViewPr>
      <p:scale>
        <a:sx n="1" d="1"/>
        <a:sy n="1" d="1"/>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38690272177216"/>
          <c:y val="5.182790261812046E-2"/>
          <c:w val="0.86664538774705779"/>
          <c:h val="0.87374583318447763"/>
        </c:manualLayout>
      </c:layout>
      <c:barChart>
        <c:barDir val="col"/>
        <c:grouping val="clustered"/>
        <c:varyColors val="0"/>
        <c:ser>
          <c:idx val="1"/>
          <c:order val="0"/>
          <c:tx>
            <c:strRef>
              <c:f>Sheet1!$B$2</c:f>
              <c:strCache>
                <c:ptCount val="1"/>
                <c:pt idx="0">
                  <c:v>OD</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Sheet1!$A$3:$A$7</c:f>
              <c:numCache>
                <c:formatCode>General</c:formatCode>
                <c:ptCount val="5"/>
                <c:pt idx="0">
                  <c:v>2017</c:v>
                </c:pt>
                <c:pt idx="1">
                  <c:v>2018</c:v>
                </c:pt>
                <c:pt idx="2">
                  <c:v>2019</c:v>
                </c:pt>
                <c:pt idx="3">
                  <c:v>2020</c:v>
                </c:pt>
                <c:pt idx="4">
                  <c:v>2021</c:v>
                </c:pt>
              </c:numCache>
            </c:numRef>
          </c:cat>
          <c:val>
            <c:numRef>
              <c:f>Sheet1!$B$3:$B$7</c:f>
              <c:numCache>
                <c:formatCode>General</c:formatCode>
                <c:ptCount val="5"/>
                <c:pt idx="0">
                  <c:v>324</c:v>
                </c:pt>
                <c:pt idx="1">
                  <c:v>314</c:v>
                </c:pt>
                <c:pt idx="2">
                  <c:v>308</c:v>
                </c:pt>
                <c:pt idx="3">
                  <c:v>384</c:v>
                </c:pt>
                <c:pt idx="4">
                  <c:v>435</c:v>
                </c:pt>
              </c:numCache>
            </c:numRef>
          </c:val>
          <c:extLst>
            <c:ext xmlns:c16="http://schemas.microsoft.com/office/drawing/2014/chart" uri="{C3380CC4-5D6E-409C-BE32-E72D297353CC}">
              <c16:uniqueId val="{00000000-49AC-477A-A336-2035062452B1}"/>
            </c:ext>
          </c:extLst>
        </c:ser>
        <c:dLbls>
          <c:dLblPos val="outEnd"/>
          <c:showLegendKey val="0"/>
          <c:showVal val="1"/>
          <c:showCatName val="0"/>
          <c:showSerName val="0"/>
          <c:showPercent val="0"/>
          <c:showBubbleSize val="0"/>
        </c:dLbls>
        <c:gapWidth val="151"/>
        <c:overlap val="53"/>
        <c:axId val="381071560"/>
        <c:axId val="381065328"/>
      </c:barChart>
      <c:catAx>
        <c:axId val="381071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81065328"/>
        <c:crosses val="autoZero"/>
        <c:auto val="1"/>
        <c:lblAlgn val="ctr"/>
        <c:lblOffset val="100"/>
        <c:noMultiLvlLbl val="0"/>
      </c:catAx>
      <c:valAx>
        <c:axId val="381065328"/>
        <c:scaling>
          <c:orientation val="minMax"/>
          <c:max val="450"/>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Number of Deaths</a:t>
                </a:r>
              </a:p>
            </c:rich>
          </c:tx>
          <c:layout>
            <c:manualLayout>
              <c:xMode val="edge"/>
              <c:yMode val="edge"/>
              <c:x val="2.4019405839904074E-2"/>
              <c:y val="0.31207099200752231"/>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3810715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DAF3B7-5069-4DBB-B3B6-57077681B20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A354835-E505-4088-8FCC-40ECE96B264F}">
      <dgm:prSet custT="1"/>
      <dgm:spPr/>
      <dgm:t>
        <a:bodyPr/>
        <a:lstStyle/>
        <a:p>
          <a:r>
            <a:rPr lang="en-US" sz="2000" b="1" dirty="0">
              <a:latin typeface="Arial" panose="020B0604020202020204" pitchFamily="34" charset="0"/>
              <a:cs typeface="Arial" panose="020B0604020202020204" pitchFamily="34" charset="0"/>
            </a:rPr>
            <a:t>Public Stigma:</a:t>
          </a:r>
          <a:r>
            <a:rPr lang="en-US" sz="2000" dirty="0">
              <a:latin typeface="Arial" panose="020B0604020202020204" pitchFamily="34" charset="0"/>
              <a:cs typeface="Arial" panose="020B0604020202020204" pitchFamily="34" charset="0"/>
            </a:rPr>
            <a:t> People’s social and psychological reactions.</a:t>
          </a:r>
        </a:p>
      </dgm:t>
    </dgm:pt>
    <dgm:pt modelId="{5FC044ED-8678-4966-95DC-9F88D2F18F62}" type="parTrans" cxnId="{29E39806-3059-4B93-B624-3EC7C21024B9}">
      <dgm:prSet/>
      <dgm:spPr/>
      <dgm:t>
        <a:bodyPr/>
        <a:lstStyle/>
        <a:p>
          <a:endParaRPr lang="en-US"/>
        </a:p>
      </dgm:t>
    </dgm:pt>
    <dgm:pt modelId="{B706D716-8A45-474E-9D94-DA69DA75B67B}" type="sibTrans" cxnId="{29E39806-3059-4B93-B624-3EC7C21024B9}">
      <dgm:prSet/>
      <dgm:spPr/>
      <dgm:t>
        <a:bodyPr/>
        <a:lstStyle/>
        <a:p>
          <a:endParaRPr lang="en-US"/>
        </a:p>
      </dgm:t>
    </dgm:pt>
    <dgm:pt modelId="{DB390785-21C4-48C4-95D4-E174B0D84056}">
      <dgm:prSet custT="1"/>
      <dgm:spPr/>
      <dgm:t>
        <a:bodyPr/>
        <a:lstStyle/>
        <a:p>
          <a:r>
            <a:rPr lang="en-US" sz="2000" b="1">
              <a:latin typeface="Arial" panose="020B0604020202020204" pitchFamily="34" charset="0"/>
              <a:cs typeface="Arial" panose="020B0604020202020204" pitchFamily="34" charset="0"/>
            </a:rPr>
            <a:t>Self-Stigma: </a:t>
          </a:r>
          <a:r>
            <a:rPr lang="en-US" sz="2000" b="0">
              <a:latin typeface="Arial" panose="020B0604020202020204" pitchFamily="34" charset="0"/>
              <a:cs typeface="Arial" panose="020B0604020202020204" pitchFamily="34" charset="0"/>
            </a:rPr>
            <a:t>S</a:t>
          </a:r>
          <a:r>
            <a:rPr lang="en-US" sz="2000">
              <a:latin typeface="Arial" panose="020B0604020202020204" pitchFamily="34" charset="0"/>
              <a:cs typeface="Arial" panose="020B0604020202020204" pitchFamily="34" charset="0"/>
            </a:rPr>
            <a:t>ocial and psychological impact of being part of a stigmatized group, which perpetuates negative beliefs and feelings associated with the stigmatized condition. </a:t>
          </a:r>
        </a:p>
      </dgm:t>
    </dgm:pt>
    <dgm:pt modelId="{C3755196-15D3-45DF-A5D5-97112CC3AEB0}" type="parTrans" cxnId="{D1E8B39F-ED99-45D5-8340-D2D9EB511039}">
      <dgm:prSet/>
      <dgm:spPr/>
      <dgm:t>
        <a:bodyPr/>
        <a:lstStyle/>
        <a:p>
          <a:endParaRPr lang="en-US"/>
        </a:p>
      </dgm:t>
    </dgm:pt>
    <dgm:pt modelId="{B6919193-226D-4874-AC73-A2A4D67AE5AB}" type="sibTrans" cxnId="{D1E8B39F-ED99-45D5-8340-D2D9EB511039}">
      <dgm:prSet/>
      <dgm:spPr/>
      <dgm:t>
        <a:bodyPr/>
        <a:lstStyle/>
        <a:p>
          <a:endParaRPr lang="en-US"/>
        </a:p>
      </dgm:t>
    </dgm:pt>
    <dgm:pt modelId="{38F4E6A0-B9B6-46F0-9881-8632272AC392}">
      <dgm:prSet custT="1"/>
      <dgm:spPr/>
      <dgm:t>
        <a:bodyPr/>
        <a:lstStyle/>
        <a:p>
          <a:r>
            <a:rPr lang="en-US" sz="2000" b="1">
              <a:latin typeface="Arial" panose="020B0604020202020204" pitchFamily="34" charset="0"/>
              <a:cs typeface="Arial" panose="020B0604020202020204" pitchFamily="34" charset="0"/>
            </a:rPr>
            <a:t>Stigma by Association: </a:t>
          </a:r>
          <a:r>
            <a:rPr lang="en-US" sz="2000" b="0">
              <a:latin typeface="Arial" panose="020B0604020202020204" pitchFamily="34" charset="0"/>
              <a:cs typeface="Arial" panose="020B0604020202020204" pitchFamily="34" charset="0"/>
            </a:rPr>
            <a:t>S</a:t>
          </a:r>
          <a:r>
            <a:rPr lang="en-US" sz="2000">
              <a:latin typeface="Arial" panose="020B0604020202020204" pitchFamily="34" charset="0"/>
              <a:cs typeface="Arial" panose="020B0604020202020204" pitchFamily="34" charset="0"/>
            </a:rPr>
            <a:t>ocial and psychological reactions to people associated with a stigmatized person (e.g., family and friends). </a:t>
          </a:r>
        </a:p>
      </dgm:t>
    </dgm:pt>
    <dgm:pt modelId="{58C6CC9C-D2DB-41CA-8037-F7DA3E08D114}" type="parTrans" cxnId="{AD97DAB8-636F-4F1E-B88E-EB0ADA234DF9}">
      <dgm:prSet/>
      <dgm:spPr/>
      <dgm:t>
        <a:bodyPr/>
        <a:lstStyle/>
        <a:p>
          <a:endParaRPr lang="en-US"/>
        </a:p>
      </dgm:t>
    </dgm:pt>
    <dgm:pt modelId="{D1B86B81-ED87-42E0-A1F2-9503B319632C}" type="sibTrans" cxnId="{AD97DAB8-636F-4F1E-B88E-EB0ADA234DF9}">
      <dgm:prSet/>
      <dgm:spPr/>
      <dgm:t>
        <a:bodyPr/>
        <a:lstStyle/>
        <a:p>
          <a:endParaRPr lang="en-US"/>
        </a:p>
      </dgm:t>
    </dgm:pt>
    <dgm:pt modelId="{244D0437-478E-4C3C-B408-C89952F17887}">
      <dgm:prSet/>
      <dgm:spPr/>
      <dgm:t>
        <a:bodyPr/>
        <a:lstStyle/>
        <a:p>
          <a:r>
            <a:rPr lang="en-US" b="1">
              <a:latin typeface="Arial" panose="020B0604020202020204" pitchFamily="34" charset="0"/>
              <a:cs typeface="Arial" panose="020B0604020202020204" pitchFamily="34" charset="0"/>
            </a:rPr>
            <a:t>Structural Stigma:</a:t>
          </a:r>
          <a:r>
            <a:rPr lang="en-US">
              <a:latin typeface="Arial" panose="020B0604020202020204" pitchFamily="34" charset="0"/>
              <a:cs typeface="Arial" panose="020B0604020202020204" pitchFamily="34" charset="0"/>
            </a:rPr>
            <a:t> “Legitimatization and perpetuation of a stigmatized status by society’s institutions and ideological systems.” </a:t>
          </a:r>
        </a:p>
      </dgm:t>
    </dgm:pt>
    <dgm:pt modelId="{3A9501EB-6D86-43FA-874C-D512FB3987CC}" type="parTrans" cxnId="{95825597-448E-4C09-8D3A-C620D998E12F}">
      <dgm:prSet/>
      <dgm:spPr/>
      <dgm:t>
        <a:bodyPr/>
        <a:lstStyle/>
        <a:p>
          <a:endParaRPr lang="en-US"/>
        </a:p>
      </dgm:t>
    </dgm:pt>
    <dgm:pt modelId="{42F39489-11DC-4786-B34E-B7730090048B}" type="sibTrans" cxnId="{95825597-448E-4C09-8D3A-C620D998E12F}">
      <dgm:prSet/>
      <dgm:spPr/>
      <dgm:t>
        <a:bodyPr/>
        <a:lstStyle/>
        <a:p>
          <a:endParaRPr lang="en-US"/>
        </a:p>
      </dgm:t>
    </dgm:pt>
    <dgm:pt modelId="{FC7D1E17-C87B-A941-8EA1-5C6DFC47A4E8}" type="pres">
      <dgm:prSet presAssocID="{0EDAF3B7-5069-4DBB-B3B6-57077681B200}" presName="vert0" presStyleCnt="0">
        <dgm:presLayoutVars>
          <dgm:dir/>
          <dgm:animOne val="branch"/>
          <dgm:animLvl val="lvl"/>
        </dgm:presLayoutVars>
      </dgm:prSet>
      <dgm:spPr/>
    </dgm:pt>
    <dgm:pt modelId="{C5184BC5-0A6B-204D-B9E3-DC715B5A509E}" type="pres">
      <dgm:prSet presAssocID="{5A354835-E505-4088-8FCC-40ECE96B264F}" presName="thickLine" presStyleLbl="alignNode1" presStyleIdx="0" presStyleCnt="4"/>
      <dgm:spPr/>
    </dgm:pt>
    <dgm:pt modelId="{FCF71A68-2225-1A4B-AE6A-7829D10441BF}" type="pres">
      <dgm:prSet presAssocID="{5A354835-E505-4088-8FCC-40ECE96B264F}" presName="horz1" presStyleCnt="0"/>
      <dgm:spPr/>
    </dgm:pt>
    <dgm:pt modelId="{C76BDC4B-0E50-0D46-84E0-3049CAA0B19A}" type="pres">
      <dgm:prSet presAssocID="{5A354835-E505-4088-8FCC-40ECE96B264F}" presName="tx1" presStyleLbl="revTx" presStyleIdx="0" presStyleCnt="4" custScaleY="80208"/>
      <dgm:spPr/>
    </dgm:pt>
    <dgm:pt modelId="{3462BBF6-1D7A-2542-A9EC-5E9265351CC6}" type="pres">
      <dgm:prSet presAssocID="{5A354835-E505-4088-8FCC-40ECE96B264F}" presName="vert1" presStyleCnt="0"/>
      <dgm:spPr/>
    </dgm:pt>
    <dgm:pt modelId="{94F496AF-80F7-9945-B973-4855C076BAB1}" type="pres">
      <dgm:prSet presAssocID="{DB390785-21C4-48C4-95D4-E174B0D84056}" presName="thickLine" presStyleLbl="alignNode1" presStyleIdx="1" presStyleCnt="4"/>
      <dgm:spPr/>
    </dgm:pt>
    <dgm:pt modelId="{A4D1E864-D483-4A40-A40E-8C350A28F004}" type="pres">
      <dgm:prSet presAssocID="{DB390785-21C4-48C4-95D4-E174B0D84056}" presName="horz1" presStyleCnt="0"/>
      <dgm:spPr/>
    </dgm:pt>
    <dgm:pt modelId="{2CB9A0E6-25C8-F246-9846-56B25AD66E2E}" type="pres">
      <dgm:prSet presAssocID="{DB390785-21C4-48C4-95D4-E174B0D84056}" presName="tx1" presStyleLbl="revTx" presStyleIdx="1" presStyleCnt="4" custScaleY="132022"/>
      <dgm:spPr/>
    </dgm:pt>
    <dgm:pt modelId="{818D6F03-03C7-6242-8383-96C35FACDF88}" type="pres">
      <dgm:prSet presAssocID="{DB390785-21C4-48C4-95D4-E174B0D84056}" presName="vert1" presStyleCnt="0"/>
      <dgm:spPr/>
    </dgm:pt>
    <dgm:pt modelId="{C954BEED-1A9C-2A40-8629-72C0E1F25DE6}" type="pres">
      <dgm:prSet presAssocID="{38F4E6A0-B9B6-46F0-9881-8632272AC392}" presName="thickLine" presStyleLbl="alignNode1" presStyleIdx="2" presStyleCnt="4"/>
      <dgm:spPr/>
    </dgm:pt>
    <dgm:pt modelId="{3956DEB9-6C58-0A48-843B-10EDE4293BBD}" type="pres">
      <dgm:prSet presAssocID="{38F4E6A0-B9B6-46F0-9881-8632272AC392}" presName="horz1" presStyleCnt="0"/>
      <dgm:spPr/>
    </dgm:pt>
    <dgm:pt modelId="{41161B36-A66A-F24E-AFFE-29FD6E6E525F}" type="pres">
      <dgm:prSet presAssocID="{38F4E6A0-B9B6-46F0-9881-8632272AC392}" presName="tx1" presStyleLbl="revTx" presStyleIdx="2" presStyleCnt="4" custScaleY="119270"/>
      <dgm:spPr/>
    </dgm:pt>
    <dgm:pt modelId="{FA74F634-C9D1-2149-BD1B-9ABED1E51A4B}" type="pres">
      <dgm:prSet presAssocID="{38F4E6A0-B9B6-46F0-9881-8632272AC392}" presName="vert1" presStyleCnt="0"/>
      <dgm:spPr/>
    </dgm:pt>
    <dgm:pt modelId="{0E3318AB-8C85-EB4F-9E60-4D73F1D982FF}" type="pres">
      <dgm:prSet presAssocID="{244D0437-478E-4C3C-B408-C89952F17887}" presName="thickLine" presStyleLbl="alignNode1" presStyleIdx="3" presStyleCnt="4"/>
      <dgm:spPr/>
    </dgm:pt>
    <dgm:pt modelId="{B05B40A2-6986-5D4A-A448-86A657B641EA}" type="pres">
      <dgm:prSet presAssocID="{244D0437-478E-4C3C-B408-C89952F17887}" presName="horz1" presStyleCnt="0"/>
      <dgm:spPr/>
    </dgm:pt>
    <dgm:pt modelId="{AD8F058D-F131-E841-89A6-A52A52814E37}" type="pres">
      <dgm:prSet presAssocID="{244D0437-478E-4C3C-B408-C89952F17887}" presName="tx1" presStyleLbl="revTx" presStyleIdx="3" presStyleCnt="4"/>
      <dgm:spPr/>
    </dgm:pt>
    <dgm:pt modelId="{063DA57B-AC87-B24C-9A9D-51A8A2F18EE1}" type="pres">
      <dgm:prSet presAssocID="{244D0437-478E-4C3C-B408-C89952F17887}" presName="vert1" presStyleCnt="0"/>
      <dgm:spPr/>
    </dgm:pt>
  </dgm:ptLst>
  <dgm:cxnLst>
    <dgm:cxn modelId="{29E39806-3059-4B93-B624-3EC7C21024B9}" srcId="{0EDAF3B7-5069-4DBB-B3B6-57077681B200}" destId="{5A354835-E505-4088-8FCC-40ECE96B264F}" srcOrd="0" destOrd="0" parTransId="{5FC044ED-8678-4966-95DC-9F88D2F18F62}" sibTransId="{B706D716-8A45-474E-9D94-DA69DA75B67B}"/>
    <dgm:cxn modelId="{3035690F-31A4-D745-8A80-B5DDA1CF101E}" type="presOf" srcId="{5A354835-E505-4088-8FCC-40ECE96B264F}" destId="{C76BDC4B-0E50-0D46-84E0-3049CAA0B19A}" srcOrd="0" destOrd="0" presId="urn:microsoft.com/office/officeart/2008/layout/LinedList"/>
    <dgm:cxn modelId="{95825597-448E-4C09-8D3A-C620D998E12F}" srcId="{0EDAF3B7-5069-4DBB-B3B6-57077681B200}" destId="{244D0437-478E-4C3C-B408-C89952F17887}" srcOrd="3" destOrd="0" parTransId="{3A9501EB-6D86-43FA-874C-D512FB3987CC}" sibTransId="{42F39489-11DC-4786-B34E-B7730090048B}"/>
    <dgm:cxn modelId="{B2D9749C-2568-F746-BEA6-C12574DBA626}" type="presOf" srcId="{244D0437-478E-4C3C-B408-C89952F17887}" destId="{AD8F058D-F131-E841-89A6-A52A52814E37}" srcOrd="0" destOrd="0" presId="urn:microsoft.com/office/officeart/2008/layout/LinedList"/>
    <dgm:cxn modelId="{D1E8B39F-ED99-45D5-8340-D2D9EB511039}" srcId="{0EDAF3B7-5069-4DBB-B3B6-57077681B200}" destId="{DB390785-21C4-48C4-95D4-E174B0D84056}" srcOrd="1" destOrd="0" parTransId="{C3755196-15D3-45DF-A5D5-97112CC3AEB0}" sibTransId="{B6919193-226D-4874-AC73-A2A4D67AE5AB}"/>
    <dgm:cxn modelId="{4F78DAB1-CBD9-214B-993B-5CA9A8E986DA}" type="presOf" srcId="{38F4E6A0-B9B6-46F0-9881-8632272AC392}" destId="{41161B36-A66A-F24E-AFFE-29FD6E6E525F}" srcOrd="0" destOrd="0" presId="urn:microsoft.com/office/officeart/2008/layout/LinedList"/>
    <dgm:cxn modelId="{AD97DAB8-636F-4F1E-B88E-EB0ADA234DF9}" srcId="{0EDAF3B7-5069-4DBB-B3B6-57077681B200}" destId="{38F4E6A0-B9B6-46F0-9881-8632272AC392}" srcOrd="2" destOrd="0" parTransId="{58C6CC9C-D2DB-41CA-8037-F7DA3E08D114}" sibTransId="{D1B86B81-ED87-42E0-A1F2-9503B319632C}"/>
    <dgm:cxn modelId="{F5D917F7-8431-404A-A18F-F0E807432C89}" type="presOf" srcId="{0EDAF3B7-5069-4DBB-B3B6-57077681B200}" destId="{FC7D1E17-C87B-A941-8EA1-5C6DFC47A4E8}" srcOrd="0" destOrd="0" presId="urn:microsoft.com/office/officeart/2008/layout/LinedList"/>
    <dgm:cxn modelId="{C65470FF-5E9C-FE45-BFA1-72D5F38D3513}" type="presOf" srcId="{DB390785-21C4-48C4-95D4-E174B0D84056}" destId="{2CB9A0E6-25C8-F246-9846-56B25AD66E2E}" srcOrd="0" destOrd="0" presId="urn:microsoft.com/office/officeart/2008/layout/LinedList"/>
    <dgm:cxn modelId="{85468BF3-8B13-DE40-A49A-D5E2B70D3B9C}" type="presParOf" srcId="{FC7D1E17-C87B-A941-8EA1-5C6DFC47A4E8}" destId="{C5184BC5-0A6B-204D-B9E3-DC715B5A509E}" srcOrd="0" destOrd="0" presId="urn:microsoft.com/office/officeart/2008/layout/LinedList"/>
    <dgm:cxn modelId="{4B0B714C-3C5D-6C4E-8BFD-69245452D56A}" type="presParOf" srcId="{FC7D1E17-C87B-A941-8EA1-5C6DFC47A4E8}" destId="{FCF71A68-2225-1A4B-AE6A-7829D10441BF}" srcOrd="1" destOrd="0" presId="urn:microsoft.com/office/officeart/2008/layout/LinedList"/>
    <dgm:cxn modelId="{C2C870A8-BED6-0A4B-8D86-0A1D006BB2B9}" type="presParOf" srcId="{FCF71A68-2225-1A4B-AE6A-7829D10441BF}" destId="{C76BDC4B-0E50-0D46-84E0-3049CAA0B19A}" srcOrd="0" destOrd="0" presId="urn:microsoft.com/office/officeart/2008/layout/LinedList"/>
    <dgm:cxn modelId="{9E0B9908-E475-BE40-B11D-62FB88A69FF5}" type="presParOf" srcId="{FCF71A68-2225-1A4B-AE6A-7829D10441BF}" destId="{3462BBF6-1D7A-2542-A9EC-5E9265351CC6}" srcOrd="1" destOrd="0" presId="urn:microsoft.com/office/officeart/2008/layout/LinedList"/>
    <dgm:cxn modelId="{36FEE47B-6F71-A241-A20E-A017CA9D95C9}" type="presParOf" srcId="{FC7D1E17-C87B-A941-8EA1-5C6DFC47A4E8}" destId="{94F496AF-80F7-9945-B973-4855C076BAB1}" srcOrd="2" destOrd="0" presId="urn:microsoft.com/office/officeart/2008/layout/LinedList"/>
    <dgm:cxn modelId="{0E8C4BC0-E326-9B46-8215-CDFA15854B1B}" type="presParOf" srcId="{FC7D1E17-C87B-A941-8EA1-5C6DFC47A4E8}" destId="{A4D1E864-D483-4A40-A40E-8C350A28F004}" srcOrd="3" destOrd="0" presId="urn:microsoft.com/office/officeart/2008/layout/LinedList"/>
    <dgm:cxn modelId="{61490452-D907-3B44-8E25-7F6B6BA691E0}" type="presParOf" srcId="{A4D1E864-D483-4A40-A40E-8C350A28F004}" destId="{2CB9A0E6-25C8-F246-9846-56B25AD66E2E}" srcOrd="0" destOrd="0" presId="urn:microsoft.com/office/officeart/2008/layout/LinedList"/>
    <dgm:cxn modelId="{45E60698-533E-D541-B837-2A0E915B81FA}" type="presParOf" srcId="{A4D1E864-D483-4A40-A40E-8C350A28F004}" destId="{818D6F03-03C7-6242-8383-96C35FACDF88}" srcOrd="1" destOrd="0" presId="urn:microsoft.com/office/officeart/2008/layout/LinedList"/>
    <dgm:cxn modelId="{48465989-131A-B14C-983A-3454F13FF991}" type="presParOf" srcId="{FC7D1E17-C87B-A941-8EA1-5C6DFC47A4E8}" destId="{C954BEED-1A9C-2A40-8629-72C0E1F25DE6}" srcOrd="4" destOrd="0" presId="urn:microsoft.com/office/officeart/2008/layout/LinedList"/>
    <dgm:cxn modelId="{D8762BBA-FAAE-664E-AA3F-717B60569FE2}" type="presParOf" srcId="{FC7D1E17-C87B-A941-8EA1-5C6DFC47A4E8}" destId="{3956DEB9-6C58-0A48-843B-10EDE4293BBD}" srcOrd="5" destOrd="0" presId="urn:microsoft.com/office/officeart/2008/layout/LinedList"/>
    <dgm:cxn modelId="{362696BF-45B7-7947-8A0E-95EFFC838826}" type="presParOf" srcId="{3956DEB9-6C58-0A48-843B-10EDE4293BBD}" destId="{41161B36-A66A-F24E-AFFE-29FD6E6E525F}" srcOrd="0" destOrd="0" presId="urn:microsoft.com/office/officeart/2008/layout/LinedList"/>
    <dgm:cxn modelId="{8C14D5AF-9087-6848-BA28-57AC3D315537}" type="presParOf" srcId="{3956DEB9-6C58-0A48-843B-10EDE4293BBD}" destId="{FA74F634-C9D1-2149-BD1B-9ABED1E51A4B}" srcOrd="1" destOrd="0" presId="urn:microsoft.com/office/officeart/2008/layout/LinedList"/>
    <dgm:cxn modelId="{56311DFC-D738-714E-A016-7B3C7A27B90C}" type="presParOf" srcId="{FC7D1E17-C87B-A941-8EA1-5C6DFC47A4E8}" destId="{0E3318AB-8C85-EB4F-9E60-4D73F1D982FF}" srcOrd="6" destOrd="0" presId="urn:microsoft.com/office/officeart/2008/layout/LinedList"/>
    <dgm:cxn modelId="{FED18CB6-ECFF-1D42-9A85-0F01E808BAEC}" type="presParOf" srcId="{FC7D1E17-C87B-A941-8EA1-5C6DFC47A4E8}" destId="{B05B40A2-6986-5D4A-A448-86A657B641EA}" srcOrd="7" destOrd="0" presId="urn:microsoft.com/office/officeart/2008/layout/LinedList"/>
    <dgm:cxn modelId="{A159F778-6B59-5241-BB95-10C7B22E37F3}" type="presParOf" srcId="{B05B40A2-6986-5D4A-A448-86A657B641EA}" destId="{AD8F058D-F131-E841-89A6-A52A52814E37}" srcOrd="0" destOrd="0" presId="urn:microsoft.com/office/officeart/2008/layout/LinedList"/>
    <dgm:cxn modelId="{A95FB9C1-4479-FC44-96CC-D2E6414A8396}" type="presParOf" srcId="{B05B40A2-6986-5D4A-A448-86A657B641EA}" destId="{063DA57B-AC87-B24C-9A9D-51A8A2F18EE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184BC5-0A6B-204D-B9E3-DC715B5A509E}">
      <dsp:nvSpPr>
        <dsp:cNvPr id="0" name=""/>
        <dsp:cNvSpPr/>
      </dsp:nvSpPr>
      <dsp:spPr>
        <a:xfrm>
          <a:off x="0" y="539"/>
          <a:ext cx="62569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6BDC4B-0E50-0D46-84E0-3049CAA0B19A}">
      <dsp:nvSpPr>
        <dsp:cNvPr id="0" name=""/>
        <dsp:cNvSpPr/>
      </dsp:nvSpPr>
      <dsp:spPr>
        <a:xfrm>
          <a:off x="0" y="539"/>
          <a:ext cx="6256960" cy="771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latin typeface="Arial" panose="020B0604020202020204" pitchFamily="34" charset="0"/>
              <a:cs typeface="Arial" panose="020B0604020202020204" pitchFamily="34" charset="0"/>
            </a:rPr>
            <a:t>Public Stigma:</a:t>
          </a:r>
          <a:r>
            <a:rPr lang="en-US" sz="2000" kern="1200" dirty="0">
              <a:latin typeface="Arial" panose="020B0604020202020204" pitchFamily="34" charset="0"/>
              <a:cs typeface="Arial" panose="020B0604020202020204" pitchFamily="34" charset="0"/>
            </a:rPr>
            <a:t> People’s social and psychological reactions.</a:t>
          </a:r>
        </a:p>
      </dsp:txBody>
      <dsp:txXfrm>
        <a:off x="0" y="539"/>
        <a:ext cx="6256960" cy="771349"/>
      </dsp:txXfrm>
    </dsp:sp>
    <dsp:sp modelId="{94F496AF-80F7-9945-B973-4855C076BAB1}">
      <dsp:nvSpPr>
        <dsp:cNvPr id="0" name=""/>
        <dsp:cNvSpPr/>
      </dsp:nvSpPr>
      <dsp:spPr>
        <a:xfrm>
          <a:off x="0" y="771889"/>
          <a:ext cx="62569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B9A0E6-25C8-F246-9846-56B25AD66E2E}">
      <dsp:nvSpPr>
        <dsp:cNvPr id="0" name=""/>
        <dsp:cNvSpPr/>
      </dsp:nvSpPr>
      <dsp:spPr>
        <a:xfrm>
          <a:off x="0" y="771889"/>
          <a:ext cx="6250849" cy="1269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Self-Stigma: </a:t>
          </a:r>
          <a:r>
            <a:rPr lang="en-US" sz="2000" b="0" kern="1200">
              <a:latin typeface="Arial" panose="020B0604020202020204" pitchFamily="34" charset="0"/>
              <a:cs typeface="Arial" panose="020B0604020202020204" pitchFamily="34" charset="0"/>
            </a:rPr>
            <a:t>S</a:t>
          </a:r>
          <a:r>
            <a:rPr lang="en-US" sz="2000" kern="1200">
              <a:latin typeface="Arial" panose="020B0604020202020204" pitchFamily="34" charset="0"/>
              <a:cs typeface="Arial" panose="020B0604020202020204" pitchFamily="34" charset="0"/>
            </a:rPr>
            <a:t>ocial and psychological impact of being part of a stigmatized group, which perpetuates negative beliefs and feelings associated with the stigmatized condition. </a:t>
          </a:r>
        </a:p>
      </dsp:txBody>
      <dsp:txXfrm>
        <a:off x="0" y="771889"/>
        <a:ext cx="6250849" cy="1269638"/>
      </dsp:txXfrm>
    </dsp:sp>
    <dsp:sp modelId="{C954BEED-1A9C-2A40-8629-72C0E1F25DE6}">
      <dsp:nvSpPr>
        <dsp:cNvPr id="0" name=""/>
        <dsp:cNvSpPr/>
      </dsp:nvSpPr>
      <dsp:spPr>
        <a:xfrm>
          <a:off x="0" y="2041528"/>
          <a:ext cx="62569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161B36-A66A-F24E-AFFE-29FD6E6E525F}">
      <dsp:nvSpPr>
        <dsp:cNvPr id="0" name=""/>
        <dsp:cNvSpPr/>
      </dsp:nvSpPr>
      <dsp:spPr>
        <a:xfrm>
          <a:off x="0" y="2041528"/>
          <a:ext cx="6250849" cy="1147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Stigma by Association: </a:t>
          </a:r>
          <a:r>
            <a:rPr lang="en-US" sz="2000" b="0" kern="1200">
              <a:latin typeface="Arial" panose="020B0604020202020204" pitchFamily="34" charset="0"/>
              <a:cs typeface="Arial" panose="020B0604020202020204" pitchFamily="34" charset="0"/>
            </a:rPr>
            <a:t>S</a:t>
          </a:r>
          <a:r>
            <a:rPr lang="en-US" sz="2000" kern="1200">
              <a:latin typeface="Arial" panose="020B0604020202020204" pitchFamily="34" charset="0"/>
              <a:cs typeface="Arial" panose="020B0604020202020204" pitchFamily="34" charset="0"/>
            </a:rPr>
            <a:t>ocial and psychological reactions to people associated with a stigmatized person (e.g., family and friends). </a:t>
          </a:r>
        </a:p>
      </dsp:txBody>
      <dsp:txXfrm>
        <a:off x="0" y="2041528"/>
        <a:ext cx="6250849" cy="1147004"/>
      </dsp:txXfrm>
    </dsp:sp>
    <dsp:sp modelId="{0E3318AB-8C85-EB4F-9E60-4D73F1D982FF}">
      <dsp:nvSpPr>
        <dsp:cNvPr id="0" name=""/>
        <dsp:cNvSpPr/>
      </dsp:nvSpPr>
      <dsp:spPr>
        <a:xfrm>
          <a:off x="0" y="3188532"/>
          <a:ext cx="625696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8F058D-F131-E841-89A6-A52A52814E37}">
      <dsp:nvSpPr>
        <dsp:cNvPr id="0" name=""/>
        <dsp:cNvSpPr/>
      </dsp:nvSpPr>
      <dsp:spPr>
        <a:xfrm>
          <a:off x="0" y="3188532"/>
          <a:ext cx="6256960" cy="961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Structural Stigma:</a:t>
          </a:r>
          <a:r>
            <a:rPr lang="en-US" sz="2000" kern="1200">
              <a:latin typeface="Arial" panose="020B0604020202020204" pitchFamily="34" charset="0"/>
              <a:cs typeface="Arial" panose="020B0604020202020204" pitchFamily="34" charset="0"/>
            </a:rPr>
            <a:t> “Legitimatization and perpetuation of a stigmatized status by society’s institutions and ideological systems.” </a:t>
          </a:r>
        </a:p>
      </dsp:txBody>
      <dsp:txXfrm>
        <a:off x="0" y="3188532"/>
        <a:ext cx="6256960" cy="96168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52DF007-00D9-414C-A366-8209D153EB34}" type="datetimeFigureOut">
              <a:rPr lang="en-US" smtClean="0"/>
              <a:t>9/26/2023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CBAE116-BC8D-4DD6-9A56-D9B5BE067288}" type="slidenum">
              <a:rPr lang="en-US" smtClean="0"/>
              <a:t>‹#›</a:t>
            </a:fld>
            <a:endParaRPr lang="en-US" dirty="0"/>
          </a:p>
        </p:txBody>
      </p:sp>
    </p:spTree>
    <p:extLst>
      <p:ext uri="{BB962C8B-B14F-4D97-AF65-F5344CB8AC3E}">
        <p14:creationId xmlns:p14="http://schemas.microsoft.com/office/powerpoint/2010/main" val="458251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Heather</a:t>
            </a:r>
          </a:p>
        </p:txBody>
      </p:sp>
      <p:sp>
        <p:nvSpPr>
          <p:cNvPr id="4" name="Slide Number Placeholder 3"/>
          <p:cNvSpPr>
            <a:spLocks noGrp="1"/>
          </p:cNvSpPr>
          <p:nvPr>
            <p:ph type="sldNum" sz="quarter" idx="10"/>
          </p:nvPr>
        </p:nvSpPr>
        <p:spPr/>
        <p:txBody>
          <a:bodyPr/>
          <a:lstStyle/>
          <a:p>
            <a:fld id="{B1B77D2F-6025-4563-8F90-0E1CF109EC40}" type="slidenum">
              <a:rPr lang="en-US" smtClean="0"/>
              <a:t>6</a:t>
            </a:fld>
            <a:endParaRPr lang="en-US"/>
          </a:p>
        </p:txBody>
      </p:sp>
    </p:spTree>
    <p:extLst>
      <p:ext uri="{BB962C8B-B14F-4D97-AF65-F5344CB8AC3E}">
        <p14:creationId xmlns:p14="http://schemas.microsoft.com/office/powerpoint/2010/main" val="287652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Cathy</a:t>
            </a:r>
          </a:p>
        </p:txBody>
      </p:sp>
      <p:sp>
        <p:nvSpPr>
          <p:cNvPr id="4" name="Slide Number Placeholder 3"/>
          <p:cNvSpPr>
            <a:spLocks noGrp="1"/>
          </p:cNvSpPr>
          <p:nvPr>
            <p:ph type="sldNum" sz="quarter" idx="5"/>
          </p:nvPr>
        </p:nvSpPr>
        <p:spPr/>
        <p:txBody>
          <a:bodyPr/>
          <a:lstStyle/>
          <a:p>
            <a:fld id="{DAB04B23-62DE-4BA6-A81E-4AC46AB313EF}" type="slidenum">
              <a:rPr lang="en-US" smtClean="0"/>
              <a:t>17</a:t>
            </a:fld>
            <a:endParaRPr lang="en-US"/>
          </a:p>
        </p:txBody>
      </p:sp>
    </p:spTree>
    <p:extLst>
      <p:ext uri="{BB962C8B-B14F-4D97-AF65-F5344CB8AC3E}">
        <p14:creationId xmlns:p14="http://schemas.microsoft.com/office/powerpoint/2010/main" val="3609959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Cathy</a:t>
            </a:r>
          </a:p>
        </p:txBody>
      </p:sp>
      <p:sp>
        <p:nvSpPr>
          <p:cNvPr id="4" name="Slide Number Placeholder 3"/>
          <p:cNvSpPr>
            <a:spLocks noGrp="1"/>
          </p:cNvSpPr>
          <p:nvPr>
            <p:ph type="sldNum" sz="quarter" idx="5"/>
          </p:nvPr>
        </p:nvSpPr>
        <p:spPr/>
        <p:txBody>
          <a:bodyPr/>
          <a:lstStyle/>
          <a:p>
            <a:fld id="{B1B77D2F-6025-4563-8F90-0E1CF109EC40}" type="slidenum">
              <a:rPr lang="en-US" smtClean="0"/>
              <a:t>19</a:t>
            </a:fld>
            <a:endParaRPr lang="en-US"/>
          </a:p>
        </p:txBody>
      </p:sp>
    </p:spTree>
    <p:extLst>
      <p:ext uri="{BB962C8B-B14F-4D97-AF65-F5344CB8AC3E}">
        <p14:creationId xmlns:p14="http://schemas.microsoft.com/office/powerpoint/2010/main" val="2589690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Cathy </a:t>
            </a:r>
          </a:p>
          <a:p>
            <a:r>
              <a:rPr lang="en-US" baseline="0"/>
              <a:t>Notes:</a:t>
            </a:r>
            <a:endParaRPr lang="en-US"/>
          </a:p>
          <a:p>
            <a:pPr marL="342900" indent="-342900">
              <a:buFont typeface="Arial" charset="0"/>
              <a:buChar char="•"/>
            </a:pPr>
            <a:r>
              <a:rPr lang="en-US" sz="2400">
                <a:solidFill>
                  <a:srgbClr val="000000"/>
                </a:solidFill>
              </a:rPr>
              <a:t>Language frames what public thinks about substance use and recovery, and affects how people think about themselves and their ability to change. </a:t>
            </a:r>
          </a:p>
          <a:p>
            <a:pPr marL="342900" indent="-342900">
              <a:buFont typeface="Arial" charset="0"/>
              <a:buChar char="•"/>
            </a:pPr>
            <a:r>
              <a:rPr lang="en-US" sz="2400">
                <a:solidFill>
                  <a:srgbClr val="000000"/>
                </a:solidFill>
              </a:rPr>
              <a:t>Inappropriate use of language can negatively impact the way society perceives substance use and those affected by it.</a:t>
            </a:r>
          </a:p>
          <a:p>
            <a:pPr marL="342900" indent="-342900">
              <a:buFont typeface="Arial" charset="0"/>
              <a:buChar char="•"/>
            </a:pPr>
            <a:r>
              <a:rPr lang="en-US" sz="2400">
                <a:solidFill>
                  <a:srgbClr val="000000"/>
                </a:solidFill>
              </a:rPr>
              <a:t>Language intentionally and unintentionally propagates stigma: depersonalizes people, depriving them of individual or personal qualities and personal identity.</a:t>
            </a:r>
          </a:p>
          <a:p>
            <a:pPr marL="342900" indent="-342900">
              <a:buFont typeface="Arial" charset="0"/>
              <a:buChar char="•"/>
            </a:pPr>
            <a:r>
              <a:rPr lang="en-US">
                <a:solidFill>
                  <a:srgbClr val="000000"/>
                </a:solidFill>
              </a:rPr>
              <a:t>Stigma is harmful, distressing, and marginalizing to those who bear it</a:t>
            </a:r>
            <a:r>
              <a:rPr lang="en-US" baseline="30000">
                <a:solidFill>
                  <a:schemeClr val="tx1"/>
                </a:solidFill>
              </a:rPr>
              <a:t>6</a:t>
            </a:r>
            <a:endParaRPr lang="en-US">
              <a:solidFill>
                <a:srgbClr val="474747"/>
              </a:solidFill>
            </a:endParaRPr>
          </a:p>
          <a:p>
            <a:endParaRPr lang="en-US"/>
          </a:p>
        </p:txBody>
      </p:sp>
      <p:sp>
        <p:nvSpPr>
          <p:cNvPr id="4" name="Slide Number Placeholder 3"/>
          <p:cNvSpPr>
            <a:spLocks noGrp="1"/>
          </p:cNvSpPr>
          <p:nvPr>
            <p:ph type="sldNum" sz="quarter" idx="5"/>
          </p:nvPr>
        </p:nvSpPr>
        <p:spPr/>
        <p:txBody>
          <a:bodyPr/>
          <a:lstStyle/>
          <a:p>
            <a:fld id="{B1B77D2F-6025-4563-8F90-0E1CF109EC40}" type="slidenum">
              <a:rPr lang="en-US" smtClean="0"/>
              <a:t>20</a:t>
            </a:fld>
            <a:endParaRPr lang="en-US"/>
          </a:p>
        </p:txBody>
      </p:sp>
    </p:spTree>
    <p:extLst>
      <p:ext uri="{BB962C8B-B14F-4D97-AF65-F5344CB8AC3E}">
        <p14:creationId xmlns:p14="http://schemas.microsoft.com/office/powerpoint/2010/main" val="3338871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Cathy </a:t>
            </a:r>
          </a:p>
        </p:txBody>
      </p:sp>
      <p:sp>
        <p:nvSpPr>
          <p:cNvPr id="4" name="Slide Number Placeholder 3"/>
          <p:cNvSpPr>
            <a:spLocks noGrp="1"/>
          </p:cNvSpPr>
          <p:nvPr>
            <p:ph type="sldNum" sz="quarter" idx="5"/>
          </p:nvPr>
        </p:nvSpPr>
        <p:spPr/>
        <p:txBody>
          <a:bodyPr/>
          <a:lstStyle/>
          <a:p>
            <a:fld id="{B1B77D2F-6025-4563-8F90-0E1CF109EC40}" type="slidenum">
              <a:rPr lang="en-US" smtClean="0"/>
              <a:t>21</a:t>
            </a:fld>
            <a:endParaRPr lang="en-US"/>
          </a:p>
        </p:txBody>
      </p:sp>
    </p:spTree>
    <p:extLst>
      <p:ext uri="{BB962C8B-B14F-4D97-AF65-F5344CB8AC3E}">
        <p14:creationId xmlns:p14="http://schemas.microsoft.com/office/powerpoint/2010/main" val="321099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Cathy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40B4AC-8DA4-4621-B570-E2F4D0916A5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919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Cathy </a:t>
            </a:r>
          </a:p>
        </p:txBody>
      </p:sp>
      <p:sp>
        <p:nvSpPr>
          <p:cNvPr id="4" name="Slide Number Placeholder 3"/>
          <p:cNvSpPr>
            <a:spLocks noGrp="1"/>
          </p:cNvSpPr>
          <p:nvPr>
            <p:ph type="sldNum" sz="quarter" idx="5"/>
          </p:nvPr>
        </p:nvSpPr>
        <p:spPr/>
        <p:txBody>
          <a:bodyPr/>
          <a:lstStyle/>
          <a:p>
            <a:fld id="{DAB04B23-62DE-4BA6-A81E-4AC46AB313EF}" type="slidenum">
              <a:rPr lang="en-US" smtClean="0"/>
              <a:t>24</a:t>
            </a:fld>
            <a:endParaRPr lang="en-US"/>
          </a:p>
        </p:txBody>
      </p:sp>
    </p:spTree>
    <p:extLst>
      <p:ext uri="{BB962C8B-B14F-4D97-AF65-F5344CB8AC3E}">
        <p14:creationId xmlns:p14="http://schemas.microsoft.com/office/powerpoint/2010/main" val="3718521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B1B77D2F-6025-4563-8F90-0E1CF109EC40}" type="slidenum">
              <a:rPr lang="en-US" smtClean="0"/>
              <a:t>27</a:t>
            </a:fld>
            <a:endParaRPr lang="en-US"/>
          </a:p>
        </p:txBody>
      </p:sp>
    </p:spTree>
    <p:extLst>
      <p:ext uri="{BB962C8B-B14F-4D97-AF65-F5344CB8AC3E}">
        <p14:creationId xmlns:p14="http://schemas.microsoft.com/office/powerpoint/2010/main" val="4654331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Harm reduction techniques: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Do not require sobriety for entry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Naloxone onsite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Anti-stigma trainer/ technical assistance provider assesses policies and procedures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Secure box with lock to lock belongings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742950" lvl="1" indent="-285750">
              <a:buFont typeface="Arial" panose="020B0604020202020204" pitchFamily="34" charset="0"/>
              <a:buChar char="•"/>
            </a:pPr>
            <a:r>
              <a:rPr lang="en-US" dirty="0">
                <a:latin typeface="Franklin Gothic Book (Body)"/>
                <a:ea typeface="Calibri" panose="020F0502020204030204" pitchFamily="34" charset="0"/>
                <a:cs typeface="Times New Roman" panose="02020603050405020304" pitchFamily="18" charset="0"/>
              </a:rPr>
              <a:t>K</a:t>
            </a:r>
            <a:r>
              <a:rPr lang="en-US" dirty="0">
                <a:effectLst/>
                <a:latin typeface="Franklin Gothic Book (Body)"/>
                <a:ea typeface="Calibri" panose="020F0502020204030204" pitchFamily="34" charset="0"/>
                <a:cs typeface="Times New Roman" panose="02020603050405020304" pitchFamily="18" charset="0"/>
              </a:rPr>
              <a:t>ey aspect is a strong partnership between a housing and healthcare provider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t>Medical respite provides more than just a bed for individuals recover in, successful models typically provide complete wrap around services include medical care, behavioral health services, medication assisted treatment if needed, social workers who conduct  social determinant of health screening, and housing specialists who ultimately aim to connect clients with permanent housing solutions </a:t>
            </a:r>
            <a:endParaRPr lang="en-US" sz="1400" dirty="0">
              <a:latin typeface="Franklin Gothic Book (Body)"/>
            </a:endParaRPr>
          </a:p>
          <a:p>
            <a:pPr marL="742950" lvl="1" indent="-285750">
              <a:buFont typeface="Arial" panose="020B0604020202020204" pitchFamily="34" charset="0"/>
              <a:buChar char="•"/>
            </a:pPr>
            <a:r>
              <a:rPr lang="en-US" dirty="0">
                <a:effectLst/>
                <a:latin typeface="Franklin Gothic Book (Body)"/>
                <a:ea typeface="Calibri" panose="020F0502020204030204" pitchFamily="34" charset="0"/>
                <a:cs typeface="Times New Roman" panose="02020603050405020304" pitchFamily="18" charset="0"/>
              </a:rPr>
              <a:t>Medical respite programs have existed in the United States since the 1980s, today over 120 programs exist in 35 states</a:t>
            </a:r>
            <a:r>
              <a:rPr lang="en-US" dirty="0">
                <a:latin typeface="Franklin Gothic Book (Body)"/>
              </a:rPr>
              <a:t>, currently there  are now 3 medical respite programs in RI (Lifespan/CRRI) (Westbay/EOHHS); BHDDH fellowship Health Resources BH respite</a:t>
            </a:r>
          </a:p>
          <a:p>
            <a:pPr marL="742950" lvl="1" indent="-285750">
              <a:buFont typeface="Arial" panose="020B0604020202020204" pitchFamily="34" charset="0"/>
              <a:buChar char="•"/>
            </a:pPr>
            <a:r>
              <a:rPr lang="en-US" dirty="0"/>
              <a:t>Currently over 120 medical respite programs in 35/50 states in the US (National Health Care for the Homeless Council 2021)- working group defined 8 standards in medical respite care </a:t>
            </a:r>
            <a:endParaRPr lang="en-US" dirty="0">
              <a:latin typeface="Franklin Gothic Book (Body)"/>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C183E-3C75-4DF7-AB77-1128F0ABD0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2564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Heather</a:t>
            </a:r>
          </a:p>
        </p:txBody>
      </p:sp>
      <p:sp>
        <p:nvSpPr>
          <p:cNvPr id="4" name="Slide Number Placeholder 3"/>
          <p:cNvSpPr>
            <a:spLocks noGrp="1"/>
          </p:cNvSpPr>
          <p:nvPr>
            <p:ph type="sldNum" sz="quarter" idx="10"/>
          </p:nvPr>
        </p:nvSpPr>
        <p:spPr/>
        <p:txBody>
          <a:bodyPr/>
          <a:lstStyle/>
          <a:p>
            <a:fld id="{B1B77D2F-6025-4563-8F90-0E1CF109EC40}" type="slidenum">
              <a:rPr lang="en-US" smtClean="0"/>
              <a:t>8</a:t>
            </a:fld>
            <a:endParaRPr lang="en-US"/>
          </a:p>
        </p:txBody>
      </p:sp>
    </p:spTree>
    <p:extLst>
      <p:ext uri="{BB962C8B-B14F-4D97-AF65-F5344CB8AC3E}">
        <p14:creationId xmlns:p14="http://schemas.microsoft.com/office/powerpoint/2010/main" val="4225406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Heather</a:t>
            </a:r>
          </a:p>
        </p:txBody>
      </p:sp>
      <p:sp>
        <p:nvSpPr>
          <p:cNvPr id="4" name="Slide Number Placeholder 3"/>
          <p:cNvSpPr>
            <a:spLocks noGrp="1"/>
          </p:cNvSpPr>
          <p:nvPr>
            <p:ph type="sldNum" sz="quarter" idx="10"/>
          </p:nvPr>
        </p:nvSpPr>
        <p:spPr/>
        <p:txBody>
          <a:bodyPr/>
          <a:lstStyle/>
          <a:p>
            <a:fld id="{B1B77D2F-6025-4563-8F90-0E1CF109EC40}" type="slidenum">
              <a:rPr lang="en-US" smtClean="0"/>
              <a:t>9</a:t>
            </a:fld>
            <a:endParaRPr lang="en-US"/>
          </a:p>
        </p:txBody>
      </p:sp>
    </p:spTree>
    <p:extLst>
      <p:ext uri="{BB962C8B-B14F-4D97-AF65-F5344CB8AC3E}">
        <p14:creationId xmlns:p14="http://schemas.microsoft.com/office/powerpoint/2010/main" val="1293921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Heather</a:t>
            </a:r>
          </a:p>
        </p:txBody>
      </p:sp>
      <p:sp>
        <p:nvSpPr>
          <p:cNvPr id="4" name="Slide Number Placeholder 3"/>
          <p:cNvSpPr>
            <a:spLocks noGrp="1"/>
          </p:cNvSpPr>
          <p:nvPr>
            <p:ph type="sldNum" sz="quarter" idx="10"/>
          </p:nvPr>
        </p:nvSpPr>
        <p:spPr/>
        <p:txBody>
          <a:bodyPr/>
          <a:lstStyle/>
          <a:p>
            <a:fld id="{B1B77D2F-6025-4563-8F90-0E1CF109EC40}" type="slidenum">
              <a:rPr lang="en-US" smtClean="0"/>
              <a:t>10</a:t>
            </a:fld>
            <a:endParaRPr lang="en-US"/>
          </a:p>
        </p:txBody>
      </p:sp>
    </p:spTree>
    <p:extLst>
      <p:ext uri="{BB962C8B-B14F-4D97-AF65-F5344CB8AC3E}">
        <p14:creationId xmlns:p14="http://schemas.microsoft.com/office/powerpoint/2010/main" val="1327058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Heather</a:t>
            </a:r>
          </a:p>
        </p:txBody>
      </p:sp>
      <p:sp>
        <p:nvSpPr>
          <p:cNvPr id="4" name="Slide Number Placeholder 3"/>
          <p:cNvSpPr>
            <a:spLocks noGrp="1"/>
          </p:cNvSpPr>
          <p:nvPr>
            <p:ph type="sldNum" sz="quarter" idx="10"/>
          </p:nvPr>
        </p:nvSpPr>
        <p:spPr/>
        <p:txBody>
          <a:bodyPr/>
          <a:lstStyle/>
          <a:p>
            <a:fld id="{B1B77D2F-6025-4563-8F90-0E1CF109EC40}" type="slidenum">
              <a:rPr lang="en-US" smtClean="0"/>
              <a:t>11</a:t>
            </a:fld>
            <a:endParaRPr lang="en-US"/>
          </a:p>
        </p:txBody>
      </p:sp>
    </p:spTree>
    <p:extLst>
      <p:ext uri="{BB962C8B-B14F-4D97-AF65-F5344CB8AC3E}">
        <p14:creationId xmlns:p14="http://schemas.microsoft.com/office/powerpoint/2010/main" val="2102363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Heather</a:t>
            </a:r>
          </a:p>
        </p:txBody>
      </p:sp>
      <p:sp>
        <p:nvSpPr>
          <p:cNvPr id="4" name="Slide Number Placeholder 3"/>
          <p:cNvSpPr>
            <a:spLocks noGrp="1"/>
          </p:cNvSpPr>
          <p:nvPr>
            <p:ph type="sldNum" sz="quarter" idx="5"/>
          </p:nvPr>
        </p:nvSpPr>
        <p:spPr/>
        <p:txBody>
          <a:bodyPr/>
          <a:lstStyle/>
          <a:p>
            <a:fld id="{DAB04B23-62DE-4BA6-A81E-4AC46AB313EF}" type="slidenum">
              <a:rPr lang="en-US" smtClean="0"/>
              <a:t>12</a:t>
            </a:fld>
            <a:endParaRPr lang="en-US"/>
          </a:p>
        </p:txBody>
      </p:sp>
    </p:spTree>
    <p:extLst>
      <p:ext uri="{BB962C8B-B14F-4D97-AF65-F5344CB8AC3E}">
        <p14:creationId xmlns:p14="http://schemas.microsoft.com/office/powerpoint/2010/main" val="833354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Cathy</a:t>
            </a:r>
          </a:p>
        </p:txBody>
      </p:sp>
      <p:sp>
        <p:nvSpPr>
          <p:cNvPr id="4" name="Slide Number Placeholder 3"/>
          <p:cNvSpPr>
            <a:spLocks noGrp="1"/>
          </p:cNvSpPr>
          <p:nvPr>
            <p:ph type="sldNum" sz="quarter" idx="5"/>
          </p:nvPr>
        </p:nvSpPr>
        <p:spPr/>
        <p:txBody>
          <a:bodyPr/>
          <a:lstStyle/>
          <a:p>
            <a:fld id="{4119FDB9-ABF2-9846-8266-88EFA8EF412A}" type="slidenum">
              <a:rPr lang="en-US" smtClean="0"/>
              <a:t>14</a:t>
            </a:fld>
            <a:endParaRPr lang="en-US"/>
          </a:p>
        </p:txBody>
      </p:sp>
    </p:spTree>
    <p:extLst>
      <p:ext uri="{BB962C8B-B14F-4D97-AF65-F5344CB8AC3E}">
        <p14:creationId xmlns:p14="http://schemas.microsoft.com/office/powerpoint/2010/main" val="2745488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F3A0BA43-1EC4-477F-AFDC-2802FC721646}"/>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16B959C4-6424-44F8-BBFA-CE95A75C2D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Cathy - What we often discuss and what those impacted see</a:t>
            </a:r>
          </a:p>
        </p:txBody>
      </p:sp>
      <p:sp>
        <p:nvSpPr>
          <p:cNvPr id="37892" name="Slide Number Placeholder 3">
            <a:extLst>
              <a:ext uri="{FF2B5EF4-FFF2-40B4-BE49-F238E27FC236}">
                <a16:creationId xmlns:a16="http://schemas.microsoft.com/office/drawing/2014/main" id="{2816F648-9CB2-476C-909E-E0201E11AEBC}"/>
              </a:ext>
            </a:extLst>
          </p:cNvPr>
          <p:cNvSpPr>
            <a:spLocks noGrp="1" noChangeArrowheads="1"/>
          </p:cNvSpPr>
          <p:nvPr>
            <p:ph type="sldNum"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E0DB095D-5427-4ECD-B2FE-7EAA55E5990F}" type="slidenum">
              <a:rPr lang="en-US" altLang="en-US" sz="4200">
                <a:solidFill>
                  <a:srgbClr val="000000"/>
                </a:solidFill>
                <a:latin typeface="Gill Sans" charset="0"/>
                <a:cs typeface="ヒラギノ角ゴ ProN W3" charset="0"/>
                <a:sym typeface="Gill Sans" charset="0"/>
              </a:rPr>
              <a:pPr eaLnBrk="1" hangingPunct="1"/>
              <a:t>15</a:t>
            </a:fld>
            <a:endParaRPr lang="en-US" altLang="en-US" sz="4200">
              <a:solidFill>
                <a:srgbClr val="000000"/>
              </a:solidFill>
              <a:latin typeface="Gill Sans" charset="0"/>
              <a:cs typeface="ヒラギノ角ゴ ProN W3" charset="0"/>
              <a:sym typeface="Gill Sans"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a:t>Cathy </a:t>
            </a:r>
          </a:p>
          <a:p>
            <a:pPr fontAlgn="base"/>
            <a:r>
              <a:rPr lang="en-US" sz="1200" b="1"/>
              <a:t>“Noncompliance”</a:t>
            </a:r>
            <a:r>
              <a:rPr lang="en-US" sz="1200"/>
              <a:t>: this implies that the patient could resolve barriers to care through his/her own actions and does not acknowledge structural barriers</a:t>
            </a:r>
          </a:p>
          <a:p>
            <a:pPr fontAlgn="base"/>
            <a:r>
              <a:rPr lang="en-US" sz="1200" b="1"/>
              <a:t>“Malingering”</a:t>
            </a:r>
            <a:r>
              <a:rPr lang="en-US" sz="1200"/>
              <a:t>: represents that the patient is faking symptoms, rather than navigating a broken system as best they can</a:t>
            </a:r>
          </a:p>
          <a:p>
            <a:pPr fontAlgn="base"/>
            <a:r>
              <a:rPr lang="en-US" sz="1200" b="1"/>
              <a:t>“Homeless person”</a:t>
            </a:r>
            <a:r>
              <a:rPr lang="en-US" sz="1200"/>
              <a:t>: this implies that the patient’s identity is, first and foremost, wrapped up in their housing status</a:t>
            </a:r>
          </a:p>
          <a:p>
            <a:endParaRPr lang="en-US"/>
          </a:p>
        </p:txBody>
      </p:sp>
      <p:sp>
        <p:nvSpPr>
          <p:cNvPr id="4" name="Slide Number Placeholder 3"/>
          <p:cNvSpPr>
            <a:spLocks noGrp="1"/>
          </p:cNvSpPr>
          <p:nvPr>
            <p:ph type="sldNum" sz="quarter" idx="5"/>
          </p:nvPr>
        </p:nvSpPr>
        <p:spPr/>
        <p:txBody>
          <a:bodyPr/>
          <a:lstStyle/>
          <a:p>
            <a:fld id="{DAB04B23-62DE-4BA6-A81E-4AC46AB313EF}" type="slidenum">
              <a:rPr lang="en-US" smtClean="0"/>
              <a:t>16</a:t>
            </a:fld>
            <a:endParaRPr lang="en-US"/>
          </a:p>
        </p:txBody>
      </p:sp>
    </p:spTree>
    <p:extLst>
      <p:ext uri="{BB962C8B-B14F-4D97-AF65-F5344CB8AC3E}">
        <p14:creationId xmlns:p14="http://schemas.microsoft.com/office/powerpoint/2010/main" val="32239414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5E961FD-291E-4942-B84C-5A716FDD4302}"/>
              </a:ext>
            </a:extLst>
          </p:cNvPr>
          <p:cNvSpPr>
            <a:spLocks noGrp="1"/>
          </p:cNvSpPr>
          <p:nvPr>
            <p:ph type="pic" sz="quarter" idx="13"/>
          </p:nvPr>
        </p:nvSpPr>
        <p:spPr>
          <a:xfrm>
            <a:off x="304800" y="304799"/>
            <a:ext cx="11572875" cy="353872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a:lstStyle>
            <a:lvl1pPr marL="0" indent="0">
              <a:buNone/>
              <a:defRPr/>
            </a:lvl1pPr>
          </a:lstStyle>
          <a:p>
            <a:endParaRPr lang="en-US" dirty="0"/>
          </a:p>
        </p:txBody>
      </p:sp>
      <p:sp>
        <p:nvSpPr>
          <p:cNvPr id="13" name="Прямоугольник 2">
            <a:extLst>
              <a:ext uri="{FF2B5EF4-FFF2-40B4-BE49-F238E27FC236}">
                <a16:creationId xmlns:a16="http://schemas.microsoft.com/office/drawing/2014/main" id="{B7877920-6C8D-4802-81F7-DCDE19AEA2A6}"/>
              </a:ext>
            </a:extLst>
          </p:cNvPr>
          <p:cNvSpPr/>
          <p:nvPr userDrawn="1"/>
        </p:nvSpPr>
        <p:spPr>
          <a:xfrm>
            <a:off x="304800" y="4159116"/>
            <a:ext cx="8899100" cy="2386744"/>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Прямоугольник 11">
            <a:extLst>
              <a:ext uri="{FF2B5EF4-FFF2-40B4-BE49-F238E27FC236}">
                <a16:creationId xmlns:a16="http://schemas.microsoft.com/office/drawing/2014/main" id="{AC6E8A01-1018-4AFE-A229-B735D9B018CB}"/>
              </a:ext>
            </a:extLst>
          </p:cNvPr>
          <p:cNvSpPr/>
          <p:nvPr userDrawn="1"/>
        </p:nvSpPr>
        <p:spPr>
          <a:xfrm>
            <a:off x="9526469" y="4159116"/>
            <a:ext cx="2351843" cy="2386744"/>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Graphic 14">
            <a:extLst>
              <a:ext uri="{FF2B5EF4-FFF2-40B4-BE49-F238E27FC236}">
                <a16:creationId xmlns:a16="http://schemas.microsoft.com/office/drawing/2014/main" id="{3665694F-8DF2-4937-B609-8F95E25898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03271" y="5097963"/>
            <a:ext cx="1198238" cy="509050"/>
          </a:xfrm>
          <a:prstGeom prst="rect">
            <a:avLst/>
          </a:prstGeom>
        </p:spPr>
      </p:pic>
      <p:cxnSp>
        <p:nvCxnSpPr>
          <p:cNvPr id="19" name="Straight Connector 18">
            <a:extLst>
              <a:ext uri="{FF2B5EF4-FFF2-40B4-BE49-F238E27FC236}">
                <a16:creationId xmlns:a16="http://schemas.microsoft.com/office/drawing/2014/main" id="{7C450DC8-B6F7-403F-8C0C-54545608D944}"/>
              </a:ext>
            </a:extLst>
          </p:cNvPr>
          <p:cNvCxnSpPr/>
          <p:nvPr userDrawn="1"/>
        </p:nvCxnSpPr>
        <p:spPr>
          <a:xfrm>
            <a:off x="730471" y="5249772"/>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534C59-34ED-4253-B5D0-0B6A3FABBF6D}"/>
              </a:ext>
            </a:extLst>
          </p:cNvPr>
          <p:cNvSpPr>
            <a:spLocks noGrp="1"/>
          </p:cNvSpPr>
          <p:nvPr>
            <p:ph type="ctrTitle" hasCustomPrompt="1"/>
          </p:nvPr>
        </p:nvSpPr>
        <p:spPr>
          <a:xfrm>
            <a:off x="622817" y="4399360"/>
            <a:ext cx="8266176" cy="701731"/>
          </a:xfrm>
        </p:spPr>
        <p:txBody>
          <a:bodyPr anchor="t"/>
          <a:lstStyle>
            <a:lvl1pPr algn="l">
              <a:defRPr sz="4400">
                <a:solidFill>
                  <a:schemeClr val="bg1"/>
                </a:solidFill>
              </a:defRPr>
            </a:lvl1pPr>
          </a:lstStyle>
          <a:p>
            <a:r>
              <a:rPr lang="en-US"/>
              <a:t>YOUR DECK’S TITLE GOES HERE</a:t>
            </a:r>
          </a:p>
        </p:txBody>
      </p:sp>
      <p:sp>
        <p:nvSpPr>
          <p:cNvPr id="3" name="Subtitle 2">
            <a:extLst>
              <a:ext uri="{FF2B5EF4-FFF2-40B4-BE49-F238E27FC236}">
                <a16:creationId xmlns:a16="http://schemas.microsoft.com/office/drawing/2014/main" id="{1455C329-DC2F-488E-861C-64EAB89C8320}"/>
              </a:ext>
            </a:extLst>
          </p:cNvPr>
          <p:cNvSpPr>
            <a:spLocks noGrp="1"/>
          </p:cNvSpPr>
          <p:nvPr>
            <p:ph type="subTitle" idx="1" hasCustomPrompt="1"/>
          </p:nvPr>
        </p:nvSpPr>
        <p:spPr>
          <a:xfrm>
            <a:off x="622817" y="5332289"/>
            <a:ext cx="8266176" cy="106984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Your Deck’s sub-title goes here. Just make sure it doesn’t exceed two lines!</a:t>
            </a:r>
          </a:p>
        </p:txBody>
      </p:sp>
    </p:spTree>
    <p:extLst>
      <p:ext uri="{BB962C8B-B14F-4D97-AF65-F5344CB8AC3E}">
        <p14:creationId xmlns:p14="http://schemas.microsoft.com/office/powerpoint/2010/main" val="236545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s 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numCol="3" spcCol="914400"/>
          <a:lstStyle>
            <a:lvl1pPr marL="0" indent="0">
              <a:buNone/>
              <a:tabLs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727637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Team Slide 3">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DCADA16-70BA-4294-83BA-6944BA0F6D87}"/>
              </a:ext>
            </a:extLst>
          </p:cNvPr>
          <p:cNvGrpSpPr/>
          <p:nvPr/>
        </p:nvGrpSpPr>
        <p:grpSpPr>
          <a:xfrm>
            <a:off x="304801" y="6126482"/>
            <a:ext cx="11582400" cy="426715"/>
            <a:chOff x="304801" y="6126480"/>
            <a:chExt cx="11582400" cy="426715"/>
          </a:xfrm>
        </p:grpSpPr>
        <p:sp>
          <p:nvSpPr>
            <p:cNvPr id="13" name="Rectangle 12">
              <a:extLst>
                <a:ext uri="{FF2B5EF4-FFF2-40B4-BE49-F238E27FC236}">
                  <a16:creationId xmlns:a16="http://schemas.microsoft.com/office/drawing/2014/main" id="{DCD53CCE-8FF0-497A-A353-1185C1DFEB81}"/>
                </a:ext>
              </a:extLst>
            </p:cNvPr>
            <p:cNvSpPr/>
            <p:nvPr/>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D83ACC18-3392-4F42-8D0C-DB264CC950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8" name="Straight Connector 17">
              <a:extLst>
                <a:ext uri="{FF2B5EF4-FFF2-40B4-BE49-F238E27FC236}">
                  <a16:creationId xmlns:a16="http://schemas.microsoft.com/office/drawing/2014/main" id="{4DB1F691-9227-407A-AEAE-D0FA8DA8C6FF}"/>
                </a:ext>
              </a:extLst>
            </p:cNvPr>
            <p:cNvCxnSpPr>
              <a:cxnSpLocks/>
            </p:cNvCxnSpPr>
            <p:nvPr/>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3C5253-9F97-4215-A776-F6F267403F55}"/>
                </a:ext>
              </a:extLst>
            </p:cNvPr>
            <p:cNvCxnSpPr>
              <a:cxnSpLocks/>
            </p:cNvCxnSpPr>
            <p:nvPr/>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5E6B0D71-CA34-4065-A758-214400991820}" type="datetimeFigureOut">
              <a:rPr lang="en-US" smtClean="0"/>
              <a:t>9/26/2023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7E501709-2363-4D23-A1E7-C6391BF1E3DF}" type="slidenum">
              <a:rPr lang="en-US" smtClean="0"/>
              <a:t>‹#›</a:t>
            </a:fld>
            <a:endParaRPr lang="en-US"/>
          </a:p>
        </p:txBody>
      </p:sp>
      <p:sp>
        <p:nvSpPr>
          <p:cNvPr id="20" name="Picture Placeholder 6">
            <a:extLst>
              <a:ext uri="{FF2B5EF4-FFF2-40B4-BE49-F238E27FC236}">
                <a16:creationId xmlns:a16="http://schemas.microsoft.com/office/drawing/2014/main" id="{9C621E84-0D3E-4509-8670-2C818793DE9C}"/>
              </a:ext>
            </a:extLst>
          </p:cNvPr>
          <p:cNvSpPr>
            <a:spLocks noGrp="1"/>
          </p:cNvSpPr>
          <p:nvPr>
            <p:ph type="pic" sz="quarter" idx="17"/>
          </p:nvPr>
        </p:nvSpPr>
        <p:spPr>
          <a:xfrm>
            <a:off x="304801" y="2062725"/>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171450" lvl="0" indent="-171450" algn="ctr"/>
            <a:r>
              <a:rPr lang="en-US"/>
              <a:t>Click icon to add picture</a:t>
            </a:r>
          </a:p>
        </p:txBody>
      </p:sp>
      <p:sp>
        <p:nvSpPr>
          <p:cNvPr id="21" name="Picture Placeholder 6">
            <a:extLst>
              <a:ext uri="{FF2B5EF4-FFF2-40B4-BE49-F238E27FC236}">
                <a16:creationId xmlns:a16="http://schemas.microsoft.com/office/drawing/2014/main" id="{5F2A6837-2507-49A2-A969-C00FAB4F05C0}"/>
              </a:ext>
            </a:extLst>
          </p:cNvPr>
          <p:cNvSpPr>
            <a:spLocks noGrp="1"/>
          </p:cNvSpPr>
          <p:nvPr>
            <p:ph type="pic" sz="quarter" idx="18"/>
          </p:nvPr>
        </p:nvSpPr>
        <p:spPr>
          <a:xfrm>
            <a:off x="2326369" y="2062725"/>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171450" lvl="0" indent="-171450" algn="ctr"/>
            <a:r>
              <a:rPr lang="en-US"/>
              <a:t>Click icon to add picture</a:t>
            </a:r>
          </a:p>
        </p:txBody>
      </p:sp>
      <p:sp>
        <p:nvSpPr>
          <p:cNvPr id="22" name="Picture Placeholder 6">
            <a:extLst>
              <a:ext uri="{FF2B5EF4-FFF2-40B4-BE49-F238E27FC236}">
                <a16:creationId xmlns:a16="http://schemas.microsoft.com/office/drawing/2014/main" id="{882E9A17-3A2F-4138-B0F2-5E9A4D740C79}"/>
              </a:ext>
            </a:extLst>
          </p:cNvPr>
          <p:cNvSpPr>
            <a:spLocks noGrp="1"/>
          </p:cNvSpPr>
          <p:nvPr>
            <p:ph type="pic" sz="quarter" idx="19"/>
          </p:nvPr>
        </p:nvSpPr>
        <p:spPr>
          <a:xfrm>
            <a:off x="4347240" y="2062725"/>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171450" lvl="0" indent="-171450" algn="ctr"/>
            <a:r>
              <a:rPr lang="en-US"/>
              <a:t>Click icon to add picture</a:t>
            </a:r>
          </a:p>
        </p:txBody>
      </p:sp>
      <p:sp>
        <p:nvSpPr>
          <p:cNvPr id="23" name="Picture Placeholder 6">
            <a:extLst>
              <a:ext uri="{FF2B5EF4-FFF2-40B4-BE49-F238E27FC236}">
                <a16:creationId xmlns:a16="http://schemas.microsoft.com/office/drawing/2014/main" id="{DEBB9A6D-504B-4A9A-824D-C3979E21280D}"/>
              </a:ext>
            </a:extLst>
          </p:cNvPr>
          <p:cNvSpPr>
            <a:spLocks noGrp="1"/>
          </p:cNvSpPr>
          <p:nvPr>
            <p:ph type="pic" sz="quarter" idx="20"/>
          </p:nvPr>
        </p:nvSpPr>
        <p:spPr>
          <a:xfrm>
            <a:off x="6370267" y="2062725"/>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171450" lvl="0" indent="-171450" algn="ctr"/>
            <a:r>
              <a:rPr lang="en-US"/>
              <a:t>Click icon to add picture</a:t>
            </a:r>
          </a:p>
        </p:txBody>
      </p:sp>
      <p:sp>
        <p:nvSpPr>
          <p:cNvPr id="24" name="Picture Placeholder 6">
            <a:extLst>
              <a:ext uri="{FF2B5EF4-FFF2-40B4-BE49-F238E27FC236}">
                <a16:creationId xmlns:a16="http://schemas.microsoft.com/office/drawing/2014/main" id="{04DFDB56-31A9-4FC3-8A08-8D4BD9615C9F}"/>
              </a:ext>
            </a:extLst>
          </p:cNvPr>
          <p:cNvSpPr>
            <a:spLocks noGrp="1"/>
          </p:cNvSpPr>
          <p:nvPr>
            <p:ph type="pic" sz="quarter" idx="21"/>
          </p:nvPr>
        </p:nvSpPr>
        <p:spPr>
          <a:xfrm>
            <a:off x="304801" y="4104885"/>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171450" lvl="0" indent="-171450" algn="ctr"/>
            <a:r>
              <a:rPr lang="en-US"/>
              <a:t>Click icon to add picture</a:t>
            </a:r>
          </a:p>
        </p:txBody>
      </p:sp>
      <p:sp>
        <p:nvSpPr>
          <p:cNvPr id="25" name="Picture Placeholder 6">
            <a:extLst>
              <a:ext uri="{FF2B5EF4-FFF2-40B4-BE49-F238E27FC236}">
                <a16:creationId xmlns:a16="http://schemas.microsoft.com/office/drawing/2014/main" id="{C919B0EA-506E-4FDE-806A-5CE901AA84CE}"/>
              </a:ext>
            </a:extLst>
          </p:cNvPr>
          <p:cNvSpPr>
            <a:spLocks noGrp="1"/>
          </p:cNvSpPr>
          <p:nvPr>
            <p:ph type="pic" sz="quarter" idx="22"/>
          </p:nvPr>
        </p:nvSpPr>
        <p:spPr>
          <a:xfrm>
            <a:off x="2326369" y="4104885"/>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171450" lvl="0" indent="-171450" algn="ctr"/>
            <a:r>
              <a:rPr lang="en-US"/>
              <a:t>Click icon to add picture</a:t>
            </a:r>
          </a:p>
        </p:txBody>
      </p:sp>
      <p:sp>
        <p:nvSpPr>
          <p:cNvPr id="26" name="Picture Placeholder 6">
            <a:extLst>
              <a:ext uri="{FF2B5EF4-FFF2-40B4-BE49-F238E27FC236}">
                <a16:creationId xmlns:a16="http://schemas.microsoft.com/office/drawing/2014/main" id="{3E65EBC1-D059-477E-B010-766E9C5C1399}"/>
              </a:ext>
            </a:extLst>
          </p:cNvPr>
          <p:cNvSpPr>
            <a:spLocks noGrp="1"/>
          </p:cNvSpPr>
          <p:nvPr>
            <p:ph type="pic" sz="quarter" idx="23"/>
          </p:nvPr>
        </p:nvSpPr>
        <p:spPr>
          <a:xfrm>
            <a:off x="4347240" y="4104885"/>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171450" lvl="0" indent="-171450" algn="ctr"/>
            <a:r>
              <a:rPr lang="en-US"/>
              <a:t>Click icon to add picture</a:t>
            </a:r>
          </a:p>
        </p:txBody>
      </p:sp>
      <p:sp>
        <p:nvSpPr>
          <p:cNvPr id="27" name="Picture Placeholder 6">
            <a:extLst>
              <a:ext uri="{FF2B5EF4-FFF2-40B4-BE49-F238E27FC236}">
                <a16:creationId xmlns:a16="http://schemas.microsoft.com/office/drawing/2014/main" id="{98CFAAAF-1BF0-4BCC-B35E-6E5C300E3E9F}"/>
              </a:ext>
            </a:extLst>
          </p:cNvPr>
          <p:cNvSpPr>
            <a:spLocks noGrp="1"/>
          </p:cNvSpPr>
          <p:nvPr>
            <p:ph type="pic" sz="quarter" idx="24"/>
          </p:nvPr>
        </p:nvSpPr>
        <p:spPr>
          <a:xfrm>
            <a:off x="6370267" y="4104885"/>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171450" lvl="0" indent="-171450" algn="ctr"/>
            <a:r>
              <a:rPr lang="en-US"/>
              <a:t>Click icon to add picture</a:t>
            </a:r>
          </a:p>
        </p:txBody>
      </p:sp>
      <p:sp>
        <p:nvSpPr>
          <p:cNvPr id="28" name="Text Placeholder 9">
            <a:extLst>
              <a:ext uri="{FF2B5EF4-FFF2-40B4-BE49-F238E27FC236}">
                <a16:creationId xmlns:a16="http://schemas.microsoft.com/office/drawing/2014/main" id="{6AE738E2-1AD5-4BE0-A645-649A5757E99D}"/>
              </a:ext>
            </a:extLst>
          </p:cNvPr>
          <p:cNvSpPr>
            <a:spLocks noGrp="1"/>
          </p:cNvSpPr>
          <p:nvPr>
            <p:ph type="body" sz="quarter" idx="25"/>
          </p:nvPr>
        </p:nvSpPr>
        <p:spPr>
          <a:xfrm>
            <a:off x="8379566" y="2057401"/>
            <a:ext cx="3507628" cy="3769327"/>
          </a:xfrm>
        </p:spPr>
        <p:txBody>
          <a:bodyPr anchor="ct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itle 1">
            <a:extLst>
              <a:ext uri="{FF2B5EF4-FFF2-40B4-BE49-F238E27FC236}">
                <a16:creationId xmlns:a16="http://schemas.microsoft.com/office/drawing/2014/main" id="{A5576FA9-FAE9-4C83-9E94-4E1C1FB86C15}"/>
              </a:ext>
            </a:extLst>
          </p:cNvPr>
          <p:cNvSpPr>
            <a:spLocks noGrp="1"/>
          </p:cNvSpPr>
          <p:nvPr>
            <p:ph type="title" hasCustomPrompt="1"/>
          </p:nvPr>
        </p:nvSpPr>
        <p:spPr>
          <a:xfrm>
            <a:off x="304800" y="172859"/>
            <a:ext cx="11582400" cy="701731"/>
          </a:xfrm>
        </p:spPr>
        <p:txBody>
          <a:bodyPr/>
          <a:lstStyle/>
          <a:p>
            <a:r>
              <a:rPr lang="en-US"/>
              <a:t>YOUR SLIDE’S TITLE GOES HERE</a:t>
            </a:r>
          </a:p>
        </p:txBody>
      </p:sp>
      <p:sp>
        <p:nvSpPr>
          <p:cNvPr id="30" name="Text Placeholder 8">
            <a:extLst>
              <a:ext uri="{FF2B5EF4-FFF2-40B4-BE49-F238E27FC236}">
                <a16:creationId xmlns:a16="http://schemas.microsoft.com/office/drawing/2014/main" id="{A47D52BE-8B1D-4EF7-946A-61833B80F60E}"/>
              </a:ext>
            </a:extLst>
          </p:cNvPr>
          <p:cNvSpPr>
            <a:spLocks noGrp="1"/>
          </p:cNvSpPr>
          <p:nvPr>
            <p:ph type="body" sz="quarter" idx="13" hasCustomPrompt="1"/>
          </p:nvPr>
        </p:nvSpPr>
        <p:spPr>
          <a:xfrm>
            <a:off x="304800" y="1031273"/>
            <a:ext cx="11582400" cy="850392"/>
          </a:xfrm>
        </p:spPr>
        <p:txBody>
          <a:bodyPr>
            <a:noAutofit/>
          </a:bodyPr>
          <a:lstStyle>
            <a:lvl1pPr marL="0" indent="0">
              <a:buNone/>
              <a:defRPr sz="1575">
                <a:solidFill>
                  <a:schemeClr val="accent6"/>
                </a:solidFill>
                <a:latin typeface="+mj-lt"/>
              </a:defRPr>
            </a:lvl1pPr>
            <a:lvl2pPr marL="342900" indent="0">
              <a:buNone/>
              <a:defRPr sz="1575">
                <a:latin typeface="+mj-lt"/>
              </a:defRPr>
            </a:lvl2pPr>
            <a:lvl3pPr marL="685800" indent="0">
              <a:buNone/>
              <a:defRPr sz="1575">
                <a:latin typeface="+mj-lt"/>
              </a:defRPr>
            </a:lvl3pPr>
            <a:lvl4pPr marL="1028700" indent="0">
              <a:buNone/>
              <a:defRPr sz="1575">
                <a:latin typeface="+mj-lt"/>
              </a:defRPr>
            </a:lvl4pPr>
            <a:lvl5pPr marL="1371600" indent="0">
              <a:buNone/>
              <a:defRPr sz="1575">
                <a:latin typeface="+mj-lt"/>
              </a:defRPr>
            </a:lvl5pPr>
          </a:lstStyle>
          <a:p>
            <a:pPr lvl="0"/>
            <a:r>
              <a:rPr lang="en-US"/>
              <a:t>You can put your slide’s sub-title (or strap line) over here. Make sure it’s concise and to the point. Also, do your best to not exceed two lines.</a:t>
            </a:r>
          </a:p>
        </p:txBody>
      </p:sp>
      <p:cxnSp>
        <p:nvCxnSpPr>
          <p:cNvPr id="34" name="Straight Connector 33">
            <a:extLst>
              <a:ext uri="{FF2B5EF4-FFF2-40B4-BE49-F238E27FC236}">
                <a16:creationId xmlns:a16="http://schemas.microsoft.com/office/drawing/2014/main" id="{0AB082CB-D429-4D38-A541-C6243F2D2697}"/>
              </a:ext>
            </a:extLst>
          </p:cNvPr>
          <p:cNvCxnSpPr/>
          <p:nvPr/>
        </p:nvCxnSpPr>
        <p:spPr>
          <a:xfrm>
            <a:off x="396691" y="957194"/>
            <a:ext cx="597963"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2456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Single Image Cente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9"/>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5E6B0D71-CA34-4065-A758-214400991820}" type="datetimeFigureOut">
              <a:rPr lang="en-US" smtClean="0"/>
              <a:t>9/26/2023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7E501709-2363-4D23-A1E7-C6391BF1E3D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1575">
                <a:solidFill>
                  <a:schemeClr val="accent6"/>
                </a:solidFill>
                <a:latin typeface="+mj-lt"/>
              </a:defRPr>
            </a:lvl1pPr>
            <a:lvl2pPr marL="342900" indent="0">
              <a:buNone/>
              <a:defRPr sz="1575">
                <a:latin typeface="+mj-lt"/>
              </a:defRPr>
            </a:lvl2pPr>
            <a:lvl3pPr marL="685800" indent="0">
              <a:buNone/>
              <a:defRPr sz="1575">
                <a:latin typeface="+mj-lt"/>
              </a:defRPr>
            </a:lvl3pPr>
            <a:lvl4pPr marL="1028700" indent="0">
              <a:buNone/>
              <a:defRPr sz="1575">
                <a:latin typeface="+mj-lt"/>
              </a:defRPr>
            </a:lvl4pPr>
            <a:lvl5pPr marL="1371600" indent="0">
              <a:buNone/>
              <a:defRPr sz="1575">
                <a:latin typeface="+mj-lt"/>
              </a:defRPr>
            </a:lvl5pPr>
          </a:lstStyle>
          <a:p>
            <a:pPr lvl="0"/>
            <a:r>
              <a:rPr lang="en-US"/>
              <a:t>You can put your slide’s sub-title (or strap line) over here. Make sure it’s concise and to the point. Also,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4244340" y="2249648"/>
            <a:ext cx="3703320" cy="337597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171450" lvl="0" indent="-171450" algn="ctr"/>
            <a:r>
              <a:rPr lang="en-US"/>
              <a:t>Click icon to add picture</a:t>
            </a:r>
          </a:p>
        </p:txBody>
      </p:sp>
    </p:spTree>
    <p:extLst>
      <p:ext uri="{BB962C8B-B14F-4D97-AF65-F5344CB8AC3E}">
        <p14:creationId xmlns:p14="http://schemas.microsoft.com/office/powerpoint/2010/main" val="9156753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072E94-8669-4C9E-B4CE-CEF8B2E922BE}"/>
              </a:ext>
            </a:extLst>
          </p:cNvPr>
          <p:cNvSpPr/>
          <p:nvPr/>
        </p:nvSpPr>
        <p:spPr>
          <a:xfrm>
            <a:off x="1" y="0"/>
            <a:ext cx="381000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123000"/>
              </a:lnSpc>
              <a:spcBef>
                <a:spcPts val="450"/>
              </a:spcBef>
              <a:spcAft>
                <a:spcPts val="450"/>
              </a:spcAft>
            </a:pPr>
            <a:endParaRPr lang="en-US" sz="1200"/>
          </a:p>
        </p:txBody>
      </p:sp>
      <p:grpSp>
        <p:nvGrpSpPr>
          <p:cNvPr id="16" name="Group 15">
            <a:extLst>
              <a:ext uri="{FF2B5EF4-FFF2-40B4-BE49-F238E27FC236}">
                <a16:creationId xmlns:a16="http://schemas.microsoft.com/office/drawing/2014/main" id="{8A2F32C6-78A2-4AAB-A02B-59BB94047A70}"/>
              </a:ext>
            </a:extLst>
          </p:cNvPr>
          <p:cNvGrpSpPr/>
          <p:nvPr/>
        </p:nvGrpSpPr>
        <p:grpSpPr>
          <a:xfrm>
            <a:off x="304801" y="6126482"/>
            <a:ext cx="11582400" cy="426715"/>
            <a:chOff x="304801" y="6126480"/>
            <a:chExt cx="11582400" cy="426715"/>
          </a:xfrm>
        </p:grpSpPr>
        <p:sp>
          <p:nvSpPr>
            <p:cNvPr id="17" name="Rectangle 16">
              <a:extLst>
                <a:ext uri="{FF2B5EF4-FFF2-40B4-BE49-F238E27FC236}">
                  <a16:creationId xmlns:a16="http://schemas.microsoft.com/office/drawing/2014/main" id="{B405EC55-2A04-4132-96DE-B244948FC0F9}"/>
                </a:ext>
              </a:extLst>
            </p:cNvPr>
            <p:cNvSpPr/>
            <p:nvPr/>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Graphic 17">
              <a:extLst>
                <a:ext uri="{FF2B5EF4-FFF2-40B4-BE49-F238E27FC236}">
                  <a16:creationId xmlns:a16="http://schemas.microsoft.com/office/drawing/2014/main" id="{CBFDDA10-6B67-4BAC-9334-B2585CFF1A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9" name="Straight Connector 18">
              <a:extLst>
                <a:ext uri="{FF2B5EF4-FFF2-40B4-BE49-F238E27FC236}">
                  <a16:creationId xmlns:a16="http://schemas.microsoft.com/office/drawing/2014/main" id="{5FB267B4-9E96-4E13-8787-FB6AED1B561A}"/>
                </a:ext>
              </a:extLst>
            </p:cNvPr>
            <p:cNvCxnSpPr>
              <a:cxnSpLocks/>
            </p:cNvCxnSpPr>
            <p:nvPr/>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57C8BD4-40FC-4F24-93E2-F21A515CD846}"/>
                </a:ext>
              </a:extLst>
            </p:cNvPr>
            <p:cNvCxnSpPr>
              <a:cxnSpLocks/>
            </p:cNvCxnSpPr>
            <p:nvPr/>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5E6B0D71-CA34-4065-A758-214400991820}" type="datetimeFigureOut">
              <a:rPr lang="en-US" smtClean="0"/>
              <a:t>9/26/2023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7E501709-2363-4D23-A1E7-C6391BF1E3DF}" type="slidenum">
              <a:rPr lang="en-US" smtClean="0"/>
              <a:t>‹#›</a:t>
            </a:fld>
            <a:endParaRPr lang="en-US"/>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1285875" y="304802"/>
            <a:ext cx="4038600" cy="5490497"/>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171450" lvl="0" indent="-171450" algn="ctr"/>
            <a:r>
              <a:rPr lang="en-US"/>
              <a:t>Click icon to add picture</a:t>
            </a:r>
          </a:p>
        </p:txBody>
      </p:sp>
    </p:spTree>
    <p:extLst>
      <p:ext uri="{BB962C8B-B14F-4D97-AF65-F5344CB8AC3E}">
        <p14:creationId xmlns:p14="http://schemas.microsoft.com/office/powerpoint/2010/main" val="80856187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4F693-0D73-4FC7-9EAF-4766B7EC7A70}"/>
              </a:ext>
            </a:extLst>
          </p:cNvPr>
          <p:cNvSpPr>
            <a:spLocks noGrp="1"/>
          </p:cNvSpPr>
          <p:nvPr>
            <p:ph type="title" hasCustomPrompt="1"/>
          </p:nvPr>
        </p:nvSpPr>
        <p:spPr/>
        <p:txBody>
          <a:bodyPr/>
          <a:lstStyle/>
          <a:p>
            <a:r>
              <a:rPr lang="en-US"/>
              <a:t>YOUR SLIDE’S TITLE GOES HERE</a:t>
            </a:r>
          </a:p>
        </p:txBody>
      </p:sp>
      <p:sp>
        <p:nvSpPr>
          <p:cNvPr id="3" name="Date Placeholder 2">
            <a:extLst>
              <a:ext uri="{FF2B5EF4-FFF2-40B4-BE49-F238E27FC236}">
                <a16:creationId xmlns:a16="http://schemas.microsoft.com/office/drawing/2014/main" id="{32EF620C-F605-4A6F-9721-1F7698F9355B}"/>
              </a:ext>
            </a:extLst>
          </p:cNvPr>
          <p:cNvSpPr>
            <a:spLocks noGrp="1"/>
          </p:cNvSpPr>
          <p:nvPr>
            <p:ph type="dt" sz="half" idx="10"/>
          </p:nvPr>
        </p:nvSpPr>
        <p:spPr/>
        <p:txBody>
          <a:bodyPr/>
          <a:lstStyle/>
          <a:p>
            <a:fld id="{5E6B0D71-CA34-4065-A758-214400991820}" type="datetimeFigureOut">
              <a:rPr lang="en-US" smtClean="0"/>
              <a:t>9/26/2023</a:t>
            </a:fld>
            <a:endParaRPr lang="en-US"/>
          </a:p>
        </p:txBody>
      </p:sp>
      <p:sp>
        <p:nvSpPr>
          <p:cNvPr id="4" name="Footer Placeholder 3">
            <a:extLst>
              <a:ext uri="{FF2B5EF4-FFF2-40B4-BE49-F238E27FC236}">
                <a16:creationId xmlns:a16="http://schemas.microsoft.com/office/drawing/2014/main" id="{D138F8A2-A769-4B1D-AA03-224F0907D9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301F81-62B2-4186-9F73-1BD113DD8B45}"/>
              </a:ext>
            </a:extLst>
          </p:cNvPr>
          <p:cNvSpPr>
            <a:spLocks noGrp="1"/>
          </p:cNvSpPr>
          <p:nvPr>
            <p:ph type="sldNum" sz="quarter" idx="12"/>
          </p:nvPr>
        </p:nvSpPr>
        <p:spPr/>
        <p:txBody>
          <a:bodyPr/>
          <a:lstStyle/>
          <a:p>
            <a:fld id="{7E501709-2363-4D23-A1E7-C6391BF1E3DF}" type="slidenum">
              <a:rPr lang="en-US" smtClean="0"/>
              <a:t>‹#›</a:t>
            </a:fld>
            <a:endParaRPr lang="en-US"/>
          </a:p>
        </p:txBody>
      </p:sp>
    </p:spTree>
    <p:extLst>
      <p:ext uri="{BB962C8B-B14F-4D97-AF65-F5344CB8AC3E}">
        <p14:creationId xmlns:p14="http://schemas.microsoft.com/office/powerpoint/2010/main" val="212110307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Title and Sub-til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9"/>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5E6B0D71-CA34-4065-A758-214400991820}" type="datetimeFigureOut">
              <a:rPr lang="en-US" smtClean="0"/>
              <a:t>9/26/2023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7E501709-2363-4D23-A1E7-C6391BF1E3D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1575">
                <a:solidFill>
                  <a:schemeClr val="accent6"/>
                </a:solidFill>
                <a:latin typeface="+mj-lt"/>
              </a:defRPr>
            </a:lvl1pPr>
            <a:lvl2pPr marL="342900" indent="0">
              <a:buNone/>
              <a:defRPr sz="1575">
                <a:latin typeface="+mj-lt"/>
              </a:defRPr>
            </a:lvl2pPr>
            <a:lvl3pPr marL="685800" indent="0">
              <a:buNone/>
              <a:defRPr sz="1575">
                <a:latin typeface="+mj-lt"/>
              </a:defRPr>
            </a:lvl3pPr>
            <a:lvl4pPr marL="1028700" indent="0">
              <a:buNone/>
              <a:defRPr sz="1575">
                <a:latin typeface="+mj-lt"/>
              </a:defRPr>
            </a:lvl4pPr>
            <a:lvl5pPr marL="1371600" indent="0">
              <a:buNone/>
              <a:defRPr sz="1575">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158985852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Title, Sub-title and a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9"/>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5E6B0D71-CA34-4065-A758-214400991820}" type="datetimeFigureOut">
              <a:rPr lang="en-US" smtClean="0"/>
              <a:t>9/26/2023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7E501709-2363-4D23-A1E7-C6391BF1E3D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1575">
                <a:solidFill>
                  <a:schemeClr val="accent6"/>
                </a:solidFill>
                <a:latin typeface="+mj-lt"/>
              </a:defRPr>
            </a:lvl1pPr>
            <a:lvl2pPr marL="342900" indent="0">
              <a:buNone/>
              <a:defRPr sz="1575">
                <a:latin typeface="+mj-lt"/>
              </a:defRPr>
            </a:lvl2pPr>
            <a:lvl3pPr marL="685800" indent="0">
              <a:buNone/>
              <a:defRPr sz="1575">
                <a:latin typeface="+mj-lt"/>
              </a:defRPr>
            </a:lvl3pPr>
            <a:lvl4pPr marL="1028700" indent="0">
              <a:buNone/>
              <a:defRPr sz="1575">
                <a:latin typeface="+mj-lt"/>
              </a:defRPr>
            </a:lvl4pPr>
            <a:lvl5pPr marL="1371600" indent="0">
              <a:buNone/>
              <a:defRPr sz="1575">
                <a:latin typeface="+mj-lt"/>
              </a:defRPr>
            </a:lvl5pPr>
          </a:lstStyle>
          <a:p>
            <a:pPr lvl="0"/>
            <a:r>
              <a:rPr lang="en-US"/>
              <a:t>You can put your slide’s sub-title (or strap line) over here. Make sure it’s concise and to the point. Also, do your best to not exceed two lines.</a:t>
            </a:r>
          </a:p>
        </p:txBody>
      </p:sp>
      <p:sp>
        <p:nvSpPr>
          <p:cNvPr id="10" name="Picture Placeholder 6">
            <a:extLst>
              <a:ext uri="{FF2B5EF4-FFF2-40B4-BE49-F238E27FC236}">
                <a16:creationId xmlns:a16="http://schemas.microsoft.com/office/drawing/2014/main" id="{181C5CAE-6039-4CD8-899D-F995448B72D2}"/>
              </a:ext>
            </a:extLst>
          </p:cNvPr>
          <p:cNvSpPr>
            <a:spLocks noGrp="1"/>
          </p:cNvSpPr>
          <p:nvPr>
            <p:ph type="pic" sz="quarter" idx="15"/>
          </p:nvPr>
        </p:nvSpPr>
        <p:spPr>
          <a:xfrm>
            <a:off x="9417572" y="2057400"/>
            <a:ext cx="2469627" cy="3771900"/>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171450" lvl="0" indent="-171450" algn="ctr"/>
            <a:r>
              <a:rPr lang="en-US"/>
              <a:t>Click icon to add picture</a:t>
            </a:r>
          </a:p>
        </p:txBody>
      </p:sp>
    </p:spTree>
    <p:extLst>
      <p:ext uri="{BB962C8B-B14F-4D97-AF65-F5344CB8AC3E}">
        <p14:creationId xmlns:p14="http://schemas.microsoft.com/office/powerpoint/2010/main" val="406520601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Pictur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9"/>
            <a:ext cx="5788152" cy="701731"/>
          </a:xfrm>
        </p:spPr>
        <p:txBody>
          <a:bodyPr/>
          <a:lstStyle>
            <a:lvl1pPr>
              <a:defRPr/>
            </a:lvl1p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5E6B0D71-CA34-4065-A758-214400991820}" type="datetimeFigureOut">
              <a:rPr lang="en-US" smtClean="0"/>
              <a:t>9/26/2023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7E501709-2363-4D23-A1E7-C6391BF1E3DF}" type="slidenum">
              <a:rPr lang="en-US" smtClean="0"/>
              <a:t>‹#›</a:t>
            </a:fld>
            <a:endParaRPr lang="en-US"/>
          </a:p>
        </p:txBody>
      </p:sp>
      <p:sp>
        <p:nvSpPr>
          <p:cNvPr id="19" name="Text Placeholder 8">
            <a:extLst>
              <a:ext uri="{FF2B5EF4-FFF2-40B4-BE49-F238E27FC236}">
                <a16:creationId xmlns:a16="http://schemas.microsoft.com/office/drawing/2014/main" id="{93BAD73E-AB62-4742-9117-73D1A1AD77C3}"/>
              </a:ext>
            </a:extLst>
          </p:cNvPr>
          <p:cNvSpPr>
            <a:spLocks noGrp="1"/>
          </p:cNvSpPr>
          <p:nvPr>
            <p:ph type="body" sz="quarter" idx="13" hasCustomPrompt="1"/>
          </p:nvPr>
        </p:nvSpPr>
        <p:spPr>
          <a:xfrm>
            <a:off x="304801" y="1031274"/>
            <a:ext cx="5791199" cy="1251699"/>
          </a:xfrm>
        </p:spPr>
        <p:txBody>
          <a:bodyPr>
            <a:noAutofit/>
          </a:bodyPr>
          <a:lstStyle>
            <a:lvl1pPr marL="0" indent="0">
              <a:buNone/>
              <a:defRPr sz="1575">
                <a:solidFill>
                  <a:schemeClr val="accent6"/>
                </a:solidFill>
                <a:latin typeface="+mj-lt"/>
              </a:defRPr>
            </a:lvl1pPr>
            <a:lvl2pPr marL="342900" indent="0">
              <a:buNone/>
              <a:defRPr sz="1575">
                <a:latin typeface="+mj-lt"/>
              </a:defRPr>
            </a:lvl2pPr>
            <a:lvl3pPr marL="685800" indent="0">
              <a:buNone/>
              <a:defRPr sz="1575">
                <a:latin typeface="+mj-lt"/>
              </a:defRPr>
            </a:lvl3pPr>
            <a:lvl4pPr marL="1028700" indent="0">
              <a:buNone/>
              <a:defRPr sz="1575">
                <a:latin typeface="+mj-lt"/>
              </a:defRPr>
            </a:lvl4pPr>
            <a:lvl5pPr marL="1371600" indent="0">
              <a:buNone/>
              <a:defRPr sz="1575">
                <a:latin typeface="+mj-lt"/>
              </a:defRPr>
            </a:lvl5pPr>
          </a:lstStyle>
          <a:p>
            <a:pPr lvl="0"/>
            <a:r>
              <a:rPr lang="en-US"/>
              <a:t>You can put your slide’s sub-title (or strap line) over here. Make sure it’s concise. Do your best to not exceed three lines.</a:t>
            </a:r>
          </a:p>
        </p:txBody>
      </p:sp>
      <p:sp>
        <p:nvSpPr>
          <p:cNvPr id="20" name="Picture Placeholder 6">
            <a:extLst>
              <a:ext uri="{FF2B5EF4-FFF2-40B4-BE49-F238E27FC236}">
                <a16:creationId xmlns:a16="http://schemas.microsoft.com/office/drawing/2014/main" id="{8E81E912-B839-4D85-B263-26B7C475C554}"/>
              </a:ext>
            </a:extLst>
          </p:cNvPr>
          <p:cNvSpPr>
            <a:spLocks noGrp="1"/>
          </p:cNvSpPr>
          <p:nvPr>
            <p:ph type="pic" sz="quarter" idx="15"/>
          </p:nvPr>
        </p:nvSpPr>
        <p:spPr>
          <a:xfrm>
            <a:off x="304800" y="2391517"/>
            <a:ext cx="5791200" cy="3437785"/>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171450" lvl="0" indent="-171450" algn="ctr"/>
            <a:r>
              <a:rPr lang="en-US"/>
              <a:t>Click icon to add picture</a:t>
            </a:r>
          </a:p>
        </p:txBody>
      </p:sp>
    </p:spTree>
    <p:extLst>
      <p:ext uri="{BB962C8B-B14F-4D97-AF65-F5344CB8AC3E}">
        <p14:creationId xmlns:p14="http://schemas.microsoft.com/office/powerpoint/2010/main" val="414604628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Social Media - Pictures and Da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9"/>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5E6B0D71-CA34-4065-A758-214400991820}" type="datetimeFigureOut">
              <a:rPr lang="en-US" smtClean="0"/>
              <a:t>9/26/2023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7E501709-2363-4D23-A1E7-C6391BF1E3D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1575">
                <a:solidFill>
                  <a:schemeClr val="accent6"/>
                </a:solidFill>
                <a:latin typeface="+mj-lt"/>
              </a:defRPr>
            </a:lvl1pPr>
            <a:lvl2pPr marL="342900" indent="0">
              <a:buNone/>
              <a:defRPr sz="1575">
                <a:latin typeface="+mj-lt"/>
              </a:defRPr>
            </a:lvl2pPr>
            <a:lvl3pPr marL="685800" indent="0">
              <a:buNone/>
              <a:defRPr sz="1575">
                <a:latin typeface="+mj-lt"/>
              </a:defRPr>
            </a:lvl3pPr>
            <a:lvl4pPr marL="1028700" indent="0">
              <a:buNone/>
              <a:defRPr sz="1575">
                <a:latin typeface="+mj-lt"/>
              </a:defRPr>
            </a:lvl4pPr>
            <a:lvl5pPr marL="1371600" indent="0">
              <a:buNone/>
              <a:defRPr sz="1575">
                <a:latin typeface="+mj-lt"/>
              </a:defRPr>
            </a:lvl5pPr>
          </a:lstStyle>
          <a:p>
            <a:pPr lvl="0"/>
            <a:r>
              <a:rPr lang="en-US"/>
              <a:t>You can put your slide’s sub-title (or strap line) over here. Make sure it’s concise and to the point. Also, do your best to not exceed two lines.</a:t>
            </a:r>
          </a:p>
        </p:txBody>
      </p:sp>
      <p:sp>
        <p:nvSpPr>
          <p:cNvPr id="17" name="Picture Placeholder 6">
            <a:extLst>
              <a:ext uri="{FF2B5EF4-FFF2-40B4-BE49-F238E27FC236}">
                <a16:creationId xmlns:a16="http://schemas.microsoft.com/office/drawing/2014/main" id="{E1A59FBD-C82A-4C52-8A4C-A71F70141DCC}"/>
              </a:ext>
            </a:extLst>
          </p:cNvPr>
          <p:cNvSpPr>
            <a:spLocks noGrp="1"/>
          </p:cNvSpPr>
          <p:nvPr>
            <p:ph type="pic" sz="quarter" idx="15"/>
          </p:nvPr>
        </p:nvSpPr>
        <p:spPr>
          <a:xfrm>
            <a:off x="304800" y="2057400"/>
            <a:ext cx="2584499"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171450" lvl="0" indent="-171450" algn="ctr"/>
            <a:r>
              <a:rPr lang="en-US"/>
              <a:t>Click icon to add picture</a:t>
            </a:r>
          </a:p>
        </p:txBody>
      </p:sp>
      <p:sp>
        <p:nvSpPr>
          <p:cNvPr id="18" name="Picture Placeholder 6">
            <a:extLst>
              <a:ext uri="{FF2B5EF4-FFF2-40B4-BE49-F238E27FC236}">
                <a16:creationId xmlns:a16="http://schemas.microsoft.com/office/drawing/2014/main" id="{CB7EC3FD-1533-4AF8-AA1D-4C511B0A3ABC}"/>
              </a:ext>
            </a:extLst>
          </p:cNvPr>
          <p:cNvSpPr>
            <a:spLocks noGrp="1"/>
          </p:cNvSpPr>
          <p:nvPr>
            <p:ph type="pic" sz="quarter" idx="16"/>
          </p:nvPr>
        </p:nvSpPr>
        <p:spPr>
          <a:xfrm>
            <a:off x="3297613" y="2063887"/>
            <a:ext cx="2584499"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171450" lvl="0" indent="-171450" algn="ctr"/>
            <a:r>
              <a:rPr lang="en-US"/>
              <a:t>Click icon to add picture</a:t>
            </a:r>
          </a:p>
        </p:txBody>
      </p:sp>
      <p:sp>
        <p:nvSpPr>
          <p:cNvPr id="19" name="Picture Placeholder 6">
            <a:extLst>
              <a:ext uri="{FF2B5EF4-FFF2-40B4-BE49-F238E27FC236}">
                <a16:creationId xmlns:a16="http://schemas.microsoft.com/office/drawing/2014/main" id="{AE7A9FB1-400D-4CAA-99DF-4675C3977275}"/>
              </a:ext>
            </a:extLst>
          </p:cNvPr>
          <p:cNvSpPr>
            <a:spLocks noGrp="1"/>
          </p:cNvSpPr>
          <p:nvPr>
            <p:ph type="pic" sz="quarter" idx="17"/>
          </p:nvPr>
        </p:nvSpPr>
        <p:spPr>
          <a:xfrm>
            <a:off x="6296915" y="2063887"/>
            <a:ext cx="2584499"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171450" lvl="0" indent="-171450" algn="ctr"/>
            <a:r>
              <a:rPr lang="en-US"/>
              <a:t>Click icon to add picture</a:t>
            </a:r>
          </a:p>
        </p:txBody>
      </p:sp>
      <p:sp>
        <p:nvSpPr>
          <p:cNvPr id="20" name="Picture Placeholder 6">
            <a:extLst>
              <a:ext uri="{FF2B5EF4-FFF2-40B4-BE49-F238E27FC236}">
                <a16:creationId xmlns:a16="http://schemas.microsoft.com/office/drawing/2014/main" id="{EC9A474B-0150-45E2-BAAE-F9C6BF0B608E}"/>
              </a:ext>
            </a:extLst>
          </p:cNvPr>
          <p:cNvSpPr>
            <a:spLocks noGrp="1"/>
          </p:cNvSpPr>
          <p:nvPr>
            <p:ph type="pic" sz="quarter" idx="18"/>
          </p:nvPr>
        </p:nvSpPr>
        <p:spPr>
          <a:xfrm>
            <a:off x="9296216" y="2063887"/>
            <a:ext cx="2584499"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171450" lvl="0" indent="-171450" algn="ctr"/>
            <a:r>
              <a:rPr lang="en-US"/>
              <a:t>Click icon to add picture</a:t>
            </a:r>
          </a:p>
        </p:txBody>
      </p:sp>
    </p:spTree>
    <p:extLst>
      <p:ext uri="{BB962C8B-B14F-4D97-AF65-F5344CB8AC3E}">
        <p14:creationId xmlns:p14="http://schemas.microsoft.com/office/powerpoint/2010/main" val="70249595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itle and Subtitle - Table Char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9"/>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5E6B0D71-CA34-4065-A758-214400991820}" type="datetimeFigureOut">
              <a:rPr lang="en-US" smtClean="0"/>
              <a:t>9/26/2023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7E501709-2363-4D23-A1E7-C6391BF1E3D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1575">
                <a:solidFill>
                  <a:schemeClr val="accent6"/>
                </a:solidFill>
                <a:latin typeface="+mj-lt"/>
              </a:defRPr>
            </a:lvl1pPr>
            <a:lvl2pPr marL="342900" indent="0">
              <a:buNone/>
              <a:defRPr sz="1575">
                <a:latin typeface="+mj-lt"/>
              </a:defRPr>
            </a:lvl2pPr>
            <a:lvl3pPr marL="685800" indent="0">
              <a:buNone/>
              <a:defRPr sz="1575">
                <a:latin typeface="+mj-lt"/>
              </a:defRPr>
            </a:lvl3pPr>
            <a:lvl4pPr marL="1028700" indent="0">
              <a:buNone/>
              <a:defRPr sz="1575">
                <a:latin typeface="+mj-lt"/>
              </a:defRPr>
            </a:lvl4pPr>
            <a:lvl5pPr marL="1371600" indent="0">
              <a:buNone/>
              <a:defRPr sz="1575">
                <a:latin typeface="+mj-lt"/>
              </a:defRPr>
            </a:lvl5pPr>
          </a:lstStyle>
          <a:p>
            <a:pPr lvl="0"/>
            <a:r>
              <a:rPr lang="en-US"/>
              <a:t>You can put your slide’s sub-title (or strap line) over here. Make sure it’s concise and to the point. Also, do your best to not exceed two lines.</a:t>
            </a:r>
          </a:p>
        </p:txBody>
      </p:sp>
      <p:sp>
        <p:nvSpPr>
          <p:cNvPr id="11" name="Picture Placeholder 6">
            <a:extLst>
              <a:ext uri="{FF2B5EF4-FFF2-40B4-BE49-F238E27FC236}">
                <a16:creationId xmlns:a16="http://schemas.microsoft.com/office/drawing/2014/main" id="{6C82EEC8-190C-4B35-AAD0-CBAF1C0ACFAF}"/>
              </a:ext>
            </a:extLst>
          </p:cNvPr>
          <p:cNvSpPr>
            <a:spLocks noGrp="1"/>
          </p:cNvSpPr>
          <p:nvPr>
            <p:ph type="pic" sz="quarter" idx="15" hasCustomPrompt="1"/>
          </p:nvPr>
        </p:nvSpPr>
        <p:spPr>
          <a:xfrm>
            <a:off x="8132491" y="2057401"/>
            <a:ext cx="3754711" cy="1710013"/>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171450" lvl="0" indent="-171450" algn="ctr"/>
            <a:r>
              <a:rPr lang="en-US"/>
              <a:t>Picture</a:t>
            </a:r>
          </a:p>
        </p:txBody>
      </p:sp>
    </p:spTree>
    <p:extLst>
      <p:ext uri="{BB962C8B-B14F-4D97-AF65-F5344CB8AC3E}">
        <p14:creationId xmlns:p14="http://schemas.microsoft.com/office/powerpoint/2010/main" val="334253015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1_Title and Sub-til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3BEAE8-F93C-4D0C-B8D8-2472AE46BB29}"/>
              </a:ext>
            </a:extLst>
          </p:cNvPr>
          <p:cNvSpPr/>
          <p:nvPr/>
        </p:nvSpPr>
        <p:spPr>
          <a:xfrm>
            <a:off x="304800" y="2"/>
            <a:ext cx="5788152" cy="5826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123000"/>
              </a:lnSpc>
              <a:spcBef>
                <a:spcPts val="450"/>
              </a:spcBef>
              <a:spcAft>
                <a:spcPts val="450"/>
              </a:spcAft>
            </a:pPr>
            <a:endParaRPr lang="en-US" sz="1200"/>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639192" y="172859"/>
            <a:ext cx="5122416" cy="701731"/>
          </a:xfrm>
        </p:spPr>
        <p:txBody>
          <a:bodyPr/>
          <a:lstStyle>
            <a:lvl1pPr>
              <a:defRPr>
                <a:solidFill>
                  <a:schemeClr val="bg1"/>
                </a:solidFill>
              </a:defRPr>
            </a:lvl1pPr>
          </a:lstStyle>
          <a:p>
            <a:r>
              <a:rPr lang="en-US"/>
              <a:t>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5E6B0D71-CA34-4065-A758-214400991820}" type="datetimeFigureOut">
              <a:rPr lang="en-US" smtClean="0"/>
              <a:t>9/26/2023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7E501709-2363-4D23-A1E7-C6391BF1E3D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639192" y="1031273"/>
            <a:ext cx="5122416" cy="850392"/>
          </a:xfrm>
        </p:spPr>
        <p:txBody>
          <a:bodyPr>
            <a:noAutofit/>
          </a:bodyPr>
          <a:lstStyle>
            <a:lvl1pPr marL="0" indent="0">
              <a:buNone/>
              <a:defRPr sz="1575">
                <a:solidFill>
                  <a:schemeClr val="bg1"/>
                </a:solidFill>
                <a:latin typeface="+mj-lt"/>
              </a:defRPr>
            </a:lvl1pPr>
            <a:lvl2pPr marL="342900" indent="0">
              <a:buNone/>
              <a:defRPr sz="1575">
                <a:latin typeface="+mj-lt"/>
              </a:defRPr>
            </a:lvl2pPr>
            <a:lvl3pPr marL="685800" indent="0">
              <a:buNone/>
              <a:defRPr sz="1575">
                <a:latin typeface="+mj-lt"/>
              </a:defRPr>
            </a:lvl3pPr>
            <a:lvl4pPr marL="1028700" indent="0">
              <a:buNone/>
              <a:defRPr sz="1575">
                <a:latin typeface="+mj-lt"/>
              </a:defRPr>
            </a:lvl4pPr>
            <a:lvl5pPr marL="1371600" indent="0">
              <a:buNone/>
              <a:defRPr sz="1575">
                <a:latin typeface="+mj-lt"/>
              </a:defRPr>
            </a:lvl5pPr>
          </a:lstStyle>
          <a:p>
            <a:pPr lvl="0"/>
            <a:r>
              <a:rPr lang="en-US"/>
              <a:t>You can put your slide’s sub-title over here. Do your best to not exceed two lines.</a:t>
            </a:r>
          </a:p>
        </p:txBody>
      </p:sp>
      <p:cxnSp>
        <p:nvCxnSpPr>
          <p:cNvPr id="8" name="Straight Connector 7">
            <a:extLst>
              <a:ext uri="{FF2B5EF4-FFF2-40B4-BE49-F238E27FC236}">
                <a16:creationId xmlns:a16="http://schemas.microsoft.com/office/drawing/2014/main" id="{882163AD-4A13-48AB-A487-B47BA230B483}"/>
              </a:ext>
            </a:extLst>
          </p:cNvPr>
          <p:cNvCxnSpPr/>
          <p:nvPr/>
        </p:nvCxnSpPr>
        <p:spPr>
          <a:xfrm>
            <a:off x="716287" y="957194"/>
            <a:ext cx="597963"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6259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B6A3415C-D4D1-40DF-AB43-2D88A58773C9}"/>
              </a:ext>
            </a:extLst>
          </p:cNvPr>
          <p:cNvSpPr>
            <a:spLocks noGrp="1"/>
          </p:cNvSpPr>
          <p:nvPr>
            <p:ph type="body" sz="quarter" idx="14"/>
          </p:nvPr>
        </p:nvSpPr>
        <p:spPr>
          <a:xfrm>
            <a:off x="304800" y="2085975"/>
            <a:ext cx="11582400" cy="3705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744267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Laptop Mockup 1">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000A5D3-CBD7-40DA-B6C6-0106631BE69D}"/>
              </a:ext>
            </a:extLst>
          </p:cNvPr>
          <p:cNvSpPr>
            <a:spLocks noGrp="1"/>
          </p:cNvSpPr>
          <p:nvPr>
            <p:ph type="pic" sz="quarter" idx="14"/>
          </p:nvPr>
        </p:nvSpPr>
        <p:spPr>
          <a:xfrm>
            <a:off x="1034462" y="2494195"/>
            <a:ext cx="4426133" cy="2768600"/>
          </a:xfrm>
          <a:custGeom>
            <a:avLst/>
            <a:gdLst>
              <a:gd name="connsiteX0" fmla="*/ 0 w 4426133"/>
              <a:gd name="connsiteY0" fmla="*/ 0 h 2768600"/>
              <a:gd name="connsiteX1" fmla="*/ 4426133 w 4426133"/>
              <a:gd name="connsiteY1" fmla="*/ 0 h 2768600"/>
              <a:gd name="connsiteX2" fmla="*/ 4426133 w 4426133"/>
              <a:gd name="connsiteY2" fmla="*/ 2768600 h 2768600"/>
              <a:gd name="connsiteX3" fmla="*/ 0 w 4426133"/>
              <a:gd name="connsiteY3" fmla="*/ 2768600 h 2768600"/>
            </a:gdLst>
            <a:ahLst/>
            <a:cxnLst>
              <a:cxn ang="0">
                <a:pos x="connsiteX0" y="connsiteY0"/>
              </a:cxn>
              <a:cxn ang="0">
                <a:pos x="connsiteX1" y="connsiteY1"/>
              </a:cxn>
              <a:cxn ang="0">
                <a:pos x="connsiteX2" y="connsiteY2"/>
              </a:cxn>
              <a:cxn ang="0">
                <a:pos x="connsiteX3" y="connsiteY3"/>
              </a:cxn>
            </a:cxnLst>
            <a:rect l="l" t="t" r="r" b="b"/>
            <a:pathLst>
              <a:path w="4426133" h="2768600">
                <a:moveTo>
                  <a:pt x="0" y="0"/>
                </a:moveTo>
                <a:lnTo>
                  <a:pt x="4426133" y="0"/>
                </a:lnTo>
                <a:lnTo>
                  <a:pt x="4426133" y="2768600"/>
                </a:lnTo>
                <a:lnTo>
                  <a:pt x="0" y="2768600"/>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9"/>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5E6B0D71-CA34-4065-A758-214400991820}" type="datetimeFigureOut">
              <a:rPr lang="en-US" smtClean="0"/>
              <a:t>9/26/2023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7E501709-2363-4D23-A1E7-C6391BF1E3D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1575">
                <a:solidFill>
                  <a:schemeClr val="accent6"/>
                </a:solidFill>
                <a:latin typeface="+mj-lt"/>
              </a:defRPr>
            </a:lvl1pPr>
            <a:lvl2pPr marL="342900" indent="0">
              <a:buNone/>
              <a:defRPr sz="1575">
                <a:latin typeface="+mj-lt"/>
              </a:defRPr>
            </a:lvl2pPr>
            <a:lvl3pPr marL="685800" indent="0">
              <a:buNone/>
              <a:defRPr sz="1575">
                <a:latin typeface="+mj-lt"/>
              </a:defRPr>
            </a:lvl3pPr>
            <a:lvl4pPr marL="1028700" indent="0">
              <a:buNone/>
              <a:defRPr sz="1575">
                <a:latin typeface="+mj-lt"/>
              </a:defRPr>
            </a:lvl4pPr>
            <a:lvl5pPr marL="1371600" indent="0">
              <a:buNone/>
              <a:defRPr sz="1575">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127639026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Desktop Mockup">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E73281B-957A-4450-932A-7935A2D2C5C2}"/>
              </a:ext>
            </a:extLst>
          </p:cNvPr>
          <p:cNvSpPr>
            <a:spLocks noGrp="1"/>
          </p:cNvSpPr>
          <p:nvPr>
            <p:ph type="pic" sz="quarter" idx="14"/>
          </p:nvPr>
        </p:nvSpPr>
        <p:spPr>
          <a:xfrm>
            <a:off x="3848100" y="2255520"/>
            <a:ext cx="4495800" cy="2567940"/>
          </a:xfrm>
          <a:custGeom>
            <a:avLst/>
            <a:gdLst>
              <a:gd name="connsiteX0" fmla="*/ 0 w 4495800"/>
              <a:gd name="connsiteY0" fmla="*/ 0 h 2567940"/>
              <a:gd name="connsiteX1" fmla="*/ 4495800 w 4495800"/>
              <a:gd name="connsiteY1" fmla="*/ 0 h 2567940"/>
              <a:gd name="connsiteX2" fmla="*/ 4495800 w 4495800"/>
              <a:gd name="connsiteY2" fmla="*/ 2567940 h 2567940"/>
              <a:gd name="connsiteX3" fmla="*/ 0 w 4495800"/>
              <a:gd name="connsiteY3" fmla="*/ 2567940 h 2567940"/>
            </a:gdLst>
            <a:ahLst/>
            <a:cxnLst>
              <a:cxn ang="0">
                <a:pos x="connsiteX0" y="connsiteY0"/>
              </a:cxn>
              <a:cxn ang="0">
                <a:pos x="connsiteX1" y="connsiteY1"/>
              </a:cxn>
              <a:cxn ang="0">
                <a:pos x="connsiteX2" y="connsiteY2"/>
              </a:cxn>
              <a:cxn ang="0">
                <a:pos x="connsiteX3" y="connsiteY3"/>
              </a:cxn>
            </a:cxnLst>
            <a:rect l="l" t="t" r="r" b="b"/>
            <a:pathLst>
              <a:path w="4495800" h="2567940">
                <a:moveTo>
                  <a:pt x="0" y="0"/>
                </a:moveTo>
                <a:lnTo>
                  <a:pt x="4495800" y="0"/>
                </a:lnTo>
                <a:lnTo>
                  <a:pt x="4495800" y="2567940"/>
                </a:lnTo>
                <a:lnTo>
                  <a:pt x="0" y="2567940"/>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9"/>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5E6B0D71-CA34-4065-A758-214400991820}" type="datetimeFigureOut">
              <a:rPr lang="en-US" smtClean="0"/>
              <a:t>9/26/2023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7E501709-2363-4D23-A1E7-C6391BF1E3D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1575">
                <a:solidFill>
                  <a:schemeClr val="accent6"/>
                </a:solidFill>
                <a:latin typeface="+mj-lt"/>
              </a:defRPr>
            </a:lvl1pPr>
            <a:lvl2pPr marL="342900" indent="0">
              <a:buNone/>
              <a:defRPr sz="1575">
                <a:latin typeface="+mj-lt"/>
              </a:defRPr>
            </a:lvl2pPr>
            <a:lvl3pPr marL="685800" indent="0">
              <a:buNone/>
              <a:defRPr sz="1575">
                <a:latin typeface="+mj-lt"/>
              </a:defRPr>
            </a:lvl3pPr>
            <a:lvl4pPr marL="1028700" indent="0">
              <a:buNone/>
              <a:defRPr sz="1575">
                <a:latin typeface="+mj-lt"/>
              </a:defRPr>
            </a:lvl4pPr>
            <a:lvl5pPr marL="1371600" indent="0">
              <a:buNone/>
              <a:defRPr sz="1575">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191047661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Laptop Contras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D3379F5-E8B4-4D18-AFEB-0F1C1FD066AD}"/>
              </a:ext>
            </a:extLst>
          </p:cNvPr>
          <p:cNvSpPr>
            <a:spLocks noGrp="1"/>
          </p:cNvSpPr>
          <p:nvPr>
            <p:ph type="pic" sz="quarter" idx="13"/>
          </p:nvPr>
        </p:nvSpPr>
        <p:spPr>
          <a:xfrm>
            <a:off x="585791" y="959254"/>
            <a:ext cx="6406935" cy="4007616"/>
          </a:xfrm>
          <a:custGeom>
            <a:avLst/>
            <a:gdLst>
              <a:gd name="connsiteX0" fmla="*/ 0 w 6406935"/>
              <a:gd name="connsiteY0" fmla="*/ 0 h 4007616"/>
              <a:gd name="connsiteX1" fmla="*/ 6406935 w 6406935"/>
              <a:gd name="connsiteY1" fmla="*/ 0 h 4007616"/>
              <a:gd name="connsiteX2" fmla="*/ 6406935 w 6406935"/>
              <a:gd name="connsiteY2" fmla="*/ 4007616 h 4007616"/>
              <a:gd name="connsiteX3" fmla="*/ 0 w 6406935"/>
              <a:gd name="connsiteY3" fmla="*/ 4007616 h 4007616"/>
            </a:gdLst>
            <a:ahLst/>
            <a:cxnLst>
              <a:cxn ang="0">
                <a:pos x="connsiteX0" y="connsiteY0"/>
              </a:cxn>
              <a:cxn ang="0">
                <a:pos x="connsiteX1" y="connsiteY1"/>
              </a:cxn>
              <a:cxn ang="0">
                <a:pos x="connsiteX2" y="connsiteY2"/>
              </a:cxn>
              <a:cxn ang="0">
                <a:pos x="connsiteX3" y="connsiteY3"/>
              </a:cxn>
            </a:cxnLst>
            <a:rect l="l" t="t" r="r" b="b"/>
            <a:pathLst>
              <a:path w="6406935" h="4007616">
                <a:moveTo>
                  <a:pt x="0" y="0"/>
                </a:moveTo>
                <a:lnTo>
                  <a:pt x="6406935" y="0"/>
                </a:lnTo>
                <a:lnTo>
                  <a:pt x="6406935" y="4007616"/>
                </a:lnTo>
                <a:lnTo>
                  <a:pt x="0" y="4007616"/>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r>
              <a:rPr lang="en-US"/>
              <a:t>Click icon to add picture</a:t>
            </a:r>
          </a:p>
        </p:txBody>
      </p:sp>
      <p:grpSp>
        <p:nvGrpSpPr>
          <p:cNvPr id="5" name="Group 4">
            <a:extLst>
              <a:ext uri="{FF2B5EF4-FFF2-40B4-BE49-F238E27FC236}">
                <a16:creationId xmlns:a16="http://schemas.microsoft.com/office/drawing/2014/main" id="{AD804BB7-23CE-4D0D-BED9-76340ED3117D}"/>
              </a:ext>
            </a:extLst>
          </p:cNvPr>
          <p:cNvGrpSpPr/>
          <p:nvPr/>
        </p:nvGrpSpPr>
        <p:grpSpPr>
          <a:xfrm>
            <a:off x="304801" y="6126482"/>
            <a:ext cx="11582400" cy="426715"/>
            <a:chOff x="304801" y="6126480"/>
            <a:chExt cx="11582400" cy="426715"/>
          </a:xfrm>
        </p:grpSpPr>
        <p:sp>
          <p:nvSpPr>
            <p:cNvPr id="6" name="Rectangle 5">
              <a:extLst>
                <a:ext uri="{FF2B5EF4-FFF2-40B4-BE49-F238E27FC236}">
                  <a16:creationId xmlns:a16="http://schemas.microsoft.com/office/drawing/2014/main" id="{CEFFC64D-F2EF-43F6-B0C4-9614C5AC3E79}"/>
                </a:ext>
              </a:extLst>
            </p:cNvPr>
            <p:cNvSpPr/>
            <p:nvPr/>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14E35AC8-6A53-4C18-91F6-B3FD147E3F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8" name="Straight Connector 7">
              <a:extLst>
                <a:ext uri="{FF2B5EF4-FFF2-40B4-BE49-F238E27FC236}">
                  <a16:creationId xmlns:a16="http://schemas.microsoft.com/office/drawing/2014/main" id="{01DE9EEA-05BA-4CFC-9DED-CB90365BA0A5}"/>
                </a:ext>
              </a:extLst>
            </p:cNvPr>
            <p:cNvCxnSpPr>
              <a:cxnSpLocks/>
            </p:cNvCxnSpPr>
            <p:nvPr/>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09199C-FAAA-4E68-A512-C7652A2FACC3}"/>
                </a:ext>
              </a:extLst>
            </p:cNvPr>
            <p:cNvCxnSpPr>
              <a:cxnSpLocks/>
            </p:cNvCxnSpPr>
            <p:nvPr/>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fld id="{5E6B0D71-CA34-4065-A758-214400991820}" type="datetimeFigureOut">
              <a:rPr lang="en-US" smtClean="0"/>
              <a:t>9/26/2023</a:t>
            </a:fld>
            <a:endParaRPr lang="en-US"/>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7E501709-2363-4D23-A1E7-C6391BF1E3DF}" type="slidenum">
              <a:rPr lang="en-US" smtClean="0"/>
              <a:t>‹#›</a:t>
            </a:fld>
            <a:endParaRPr lang="en-US"/>
          </a:p>
        </p:txBody>
      </p:sp>
    </p:spTree>
    <p:extLst>
      <p:ext uri="{BB962C8B-B14F-4D97-AF65-F5344CB8AC3E}">
        <p14:creationId xmlns:p14="http://schemas.microsoft.com/office/powerpoint/2010/main" val="98906278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Phone Contras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C12B0C2-6102-4D4C-8F14-801B3A57894B}"/>
              </a:ext>
            </a:extLst>
          </p:cNvPr>
          <p:cNvSpPr>
            <a:spLocks noGrp="1"/>
          </p:cNvSpPr>
          <p:nvPr>
            <p:ph type="pic" sz="quarter" idx="14"/>
          </p:nvPr>
        </p:nvSpPr>
        <p:spPr>
          <a:xfrm>
            <a:off x="1817490" y="443885"/>
            <a:ext cx="2445151" cy="5191215"/>
          </a:xfrm>
          <a:custGeom>
            <a:avLst/>
            <a:gdLst>
              <a:gd name="connsiteX0" fmla="*/ 0 w 2445150"/>
              <a:gd name="connsiteY0" fmla="*/ 0 h 5191215"/>
              <a:gd name="connsiteX1" fmla="*/ 2445150 w 2445150"/>
              <a:gd name="connsiteY1" fmla="*/ 0 h 5191215"/>
              <a:gd name="connsiteX2" fmla="*/ 2445150 w 2445150"/>
              <a:gd name="connsiteY2" fmla="*/ 5191215 h 5191215"/>
              <a:gd name="connsiteX3" fmla="*/ 0 w 2445150"/>
              <a:gd name="connsiteY3" fmla="*/ 5191215 h 5191215"/>
            </a:gdLst>
            <a:ahLst/>
            <a:cxnLst>
              <a:cxn ang="0">
                <a:pos x="connsiteX0" y="connsiteY0"/>
              </a:cxn>
              <a:cxn ang="0">
                <a:pos x="connsiteX1" y="connsiteY1"/>
              </a:cxn>
              <a:cxn ang="0">
                <a:pos x="connsiteX2" y="connsiteY2"/>
              </a:cxn>
              <a:cxn ang="0">
                <a:pos x="connsiteX3" y="connsiteY3"/>
              </a:cxn>
            </a:cxnLst>
            <a:rect l="l" t="t" r="r" b="b"/>
            <a:pathLst>
              <a:path w="2445150" h="5191215">
                <a:moveTo>
                  <a:pt x="0" y="0"/>
                </a:moveTo>
                <a:lnTo>
                  <a:pt x="2445150" y="0"/>
                </a:lnTo>
                <a:lnTo>
                  <a:pt x="2445150" y="5191215"/>
                </a:lnTo>
                <a:lnTo>
                  <a:pt x="0" y="5191215"/>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r>
              <a:rPr lang="en-US"/>
              <a:t>Click icon to add picture</a:t>
            </a:r>
          </a:p>
        </p:txBody>
      </p:sp>
      <p:cxnSp>
        <p:nvCxnSpPr>
          <p:cNvPr id="8" name="Straight Connector 7">
            <a:extLst>
              <a:ext uri="{FF2B5EF4-FFF2-40B4-BE49-F238E27FC236}">
                <a16:creationId xmlns:a16="http://schemas.microsoft.com/office/drawing/2014/main" id="{F5552D79-A0ED-46F2-B952-9312641222F3}"/>
              </a:ext>
            </a:extLst>
          </p:cNvPr>
          <p:cNvCxnSpPr/>
          <p:nvPr/>
        </p:nvCxnSpPr>
        <p:spPr>
          <a:xfrm>
            <a:off x="6096000" y="957194"/>
            <a:ext cx="597963"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724727F-8E60-4DE9-9156-70DF0E1249E7}"/>
              </a:ext>
            </a:extLst>
          </p:cNvPr>
          <p:cNvGrpSpPr/>
          <p:nvPr/>
        </p:nvGrpSpPr>
        <p:grpSpPr>
          <a:xfrm>
            <a:off x="304801" y="6126482"/>
            <a:ext cx="11582400" cy="426715"/>
            <a:chOff x="304801" y="6126480"/>
            <a:chExt cx="11582400" cy="426715"/>
          </a:xfrm>
        </p:grpSpPr>
        <p:sp>
          <p:nvSpPr>
            <p:cNvPr id="11" name="Rectangle 10">
              <a:extLst>
                <a:ext uri="{FF2B5EF4-FFF2-40B4-BE49-F238E27FC236}">
                  <a16:creationId xmlns:a16="http://schemas.microsoft.com/office/drawing/2014/main" id="{11AFCAE8-E49C-46FA-9098-87740AA47818}"/>
                </a:ext>
              </a:extLst>
            </p:cNvPr>
            <p:cNvSpPr/>
            <p:nvPr/>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937E0768-65F7-4B01-804B-BCAE95941F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3" name="Straight Connector 12">
              <a:extLst>
                <a:ext uri="{FF2B5EF4-FFF2-40B4-BE49-F238E27FC236}">
                  <a16:creationId xmlns:a16="http://schemas.microsoft.com/office/drawing/2014/main" id="{24C72F61-0E5D-4E32-B81A-FC7789364908}"/>
                </a:ext>
              </a:extLst>
            </p:cNvPr>
            <p:cNvCxnSpPr>
              <a:cxnSpLocks/>
            </p:cNvCxnSpPr>
            <p:nvPr/>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5B68235-C101-4417-947B-BE53725C557F}"/>
                </a:ext>
              </a:extLst>
            </p:cNvPr>
            <p:cNvCxnSpPr>
              <a:cxnSpLocks/>
            </p:cNvCxnSpPr>
            <p:nvPr/>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5909554" y="172859"/>
            <a:ext cx="5977647" cy="701731"/>
          </a:xfrm>
        </p:spPr>
        <p:txBody>
          <a:bodyPr/>
          <a:lstStyle>
            <a:lvl1pPr>
              <a:defRPr/>
            </a:lvl1pPr>
          </a:lstStyle>
          <a:p>
            <a:r>
              <a:rPr lang="en-US"/>
              <a:t>SLIDE’S HEADER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5E6B0D71-CA34-4065-A758-214400991820}" type="datetimeFigureOut">
              <a:rPr lang="en-US" smtClean="0"/>
              <a:t>9/26/2023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7E501709-2363-4D23-A1E7-C6391BF1E3D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5909554" y="1031273"/>
            <a:ext cx="5977647" cy="850392"/>
          </a:xfrm>
        </p:spPr>
        <p:txBody>
          <a:bodyPr>
            <a:noAutofit/>
          </a:bodyPr>
          <a:lstStyle>
            <a:lvl1pPr marL="0" indent="0">
              <a:buNone/>
              <a:defRPr sz="1575">
                <a:solidFill>
                  <a:schemeClr val="accent6"/>
                </a:solidFill>
                <a:latin typeface="+mj-lt"/>
              </a:defRPr>
            </a:lvl1pPr>
            <a:lvl2pPr marL="342900" indent="0">
              <a:buNone/>
              <a:defRPr sz="1575">
                <a:latin typeface="+mj-lt"/>
              </a:defRPr>
            </a:lvl2pPr>
            <a:lvl3pPr marL="685800" indent="0">
              <a:buNone/>
              <a:defRPr sz="1575">
                <a:latin typeface="+mj-lt"/>
              </a:defRPr>
            </a:lvl3pPr>
            <a:lvl4pPr marL="1028700" indent="0">
              <a:buNone/>
              <a:defRPr sz="1575">
                <a:latin typeface="+mj-lt"/>
              </a:defRPr>
            </a:lvl4pPr>
            <a:lvl5pPr marL="1371600" indent="0">
              <a:buNone/>
              <a:defRPr sz="1575">
                <a:latin typeface="+mj-lt"/>
              </a:defRPr>
            </a:lvl5pPr>
          </a:lstStyle>
          <a:p>
            <a:pPr lvl="0"/>
            <a:r>
              <a:rPr lang="en-US"/>
              <a:t>You can put your slide’s sub-title (or strap line) over here. Do your best to not exceed two lines.</a:t>
            </a:r>
          </a:p>
        </p:txBody>
      </p:sp>
    </p:spTree>
    <p:extLst>
      <p:ext uri="{BB962C8B-B14F-4D97-AF65-F5344CB8AC3E}">
        <p14:creationId xmlns:p14="http://schemas.microsoft.com/office/powerpoint/2010/main" val="265134796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Phone Mockup">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BB31B51-AFCD-49A3-8B3E-0CA88E8A75A1}"/>
              </a:ext>
            </a:extLst>
          </p:cNvPr>
          <p:cNvSpPr>
            <a:spLocks noGrp="1"/>
          </p:cNvSpPr>
          <p:nvPr>
            <p:ph type="pic" sz="quarter" idx="14"/>
          </p:nvPr>
        </p:nvSpPr>
        <p:spPr>
          <a:xfrm>
            <a:off x="4959659" y="2175031"/>
            <a:ext cx="2272684" cy="3947467"/>
          </a:xfrm>
          <a:custGeom>
            <a:avLst/>
            <a:gdLst>
              <a:gd name="connsiteX0" fmla="*/ 0 w 2272684"/>
              <a:gd name="connsiteY0" fmla="*/ 0 h 3947467"/>
              <a:gd name="connsiteX1" fmla="*/ 2272684 w 2272684"/>
              <a:gd name="connsiteY1" fmla="*/ 0 h 3947467"/>
              <a:gd name="connsiteX2" fmla="*/ 2272684 w 2272684"/>
              <a:gd name="connsiteY2" fmla="*/ 3947467 h 3947467"/>
              <a:gd name="connsiteX3" fmla="*/ 0 w 2272684"/>
              <a:gd name="connsiteY3" fmla="*/ 3947467 h 3947467"/>
            </a:gdLst>
            <a:ahLst/>
            <a:cxnLst>
              <a:cxn ang="0">
                <a:pos x="connsiteX0" y="connsiteY0"/>
              </a:cxn>
              <a:cxn ang="0">
                <a:pos x="connsiteX1" y="connsiteY1"/>
              </a:cxn>
              <a:cxn ang="0">
                <a:pos x="connsiteX2" y="connsiteY2"/>
              </a:cxn>
              <a:cxn ang="0">
                <a:pos x="connsiteX3" y="connsiteY3"/>
              </a:cxn>
            </a:cxnLst>
            <a:rect l="l" t="t" r="r" b="b"/>
            <a:pathLst>
              <a:path w="2272684" h="3947467">
                <a:moveTo>
                  <a:pt x="0" y="0"/>
                </a:moveTo>
                <a:lnTo>
                  <a:pt x="2272684" y="0"/>
                </a:lnTo>
                <a:lnTo>
                  <a:pt x="2272684" y="3947467"/>
                </a:lnTo>
                <a:lnTo>
                  <a:pt x="0" y="3947467"/>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9"/>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5E6B0D71-CA34-4065-A758-214400991820}" type="datetimeFigureOut">
              <a:rPr lang="en-US" smtClean="0"/>
              <a:t>9/26/2023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7E501709-2363-4D23-A1E7-C6391BF1E3D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1575">
                <a:solidFill>
                  <a:schemeClr val="accent6"/>
                </a:solidFill>
                <a:latin typeface="+mj-lt"/>
              </a:defRPr>
            </a:lvl1pPr>
            <a:lvl2pPr marL="342900" indent="0">
              <a:buNone/>
              <a:defRPr sz="1575">
                <a:latin typeface="+mj-lt"/>
              </a:defRPr>
            </a:lvl2pPr>
            <a:lvl3pPr marL="685800" indent="0">
              <a:buNone/>
              <a:defRPr sz="1575">
                <a:latin typeface="+mj-lt"/>
              </a:defRPr>
            </a:lvl3pPr>
            <a:lvl4pPr marL="1028700" indent="0">
              <a:buNone/>
              <a:defRPr sz="1575">
                <a:latin typeface="+mj-lt"/>
              </a:defRPr>
            </a:lvl4pPr>
            <a:lvl5pPr marL="1371600" indent="0">
              <a:buNone/>
              <a:defRPr sz="1575">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65442633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D804BB7-23CE-4D0D-BED9-76340ED3117D}"/>
              </a:ext>
            </a:extLst>
          </p:cNvPr>
          <p:cNvGrpSpPr/>
          <p:nvPr/>
        </p:nvGrpSpPr>
        <p:grpSpPr>
          <a:xfrm>
            <a:off x="304801" y="6126482"/>
            <a:ext cx="11582400" cy="426715"/>
            <a:chOff x="304801" y="6126480"/>
            <a:chExt cx="11582400" cy="426715"/>
          </a:xfrm>
        </p:grpSpPr>
        <p:sp>
          <p:nvSpPr>
            <p:cNvPr id="6" name="Rectangle 5">
              <a:extLst>
                <a:ext uri="{FF2B5EF4-FFF2-40B4-BE49-F238E27FC236}">
                  <a16:creationId xmlns:a16="http://schemas.microsoft.com/office/drawing/2014/main" id="{CEFFC64D-F2EF-43F6-B0C4-9614C5AC3E79}"/>
                </a:ext>
              </a:extLst>
            </p:cNvPr>
            <p:cNvSpPr/>
            <p:nvPr/>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14E35AC8-6A53-4C18-91F6-B3FD147E3F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8" name="Straight Connector 7">
              <a:extLst>
                <a:ext uri="{FF2B5EF4-FFF2-40B4-BE49-F238E27FC236}">
                  <a16:creationId xmlns:a16="http://schemas.microsoft.com/office/drawing/2014/main" id="{01DE9EEA-05BA-4CFC-9DED-CB90365BA0A5}"/>
                </a:ext>
              </a:extLst>
            </p:cNvPr>
            <p:cNvCxnSpPr>
              <a:cxnSpLocks/>
            </p:cNvCxnSpPr>
            <p:nvPr/>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09199C-FAAA-4E68-A512-C7652A2FACC3}"/>
                </a:ext>
              </a:extLst>
            </p:cNvPr>
            <p:cNvCxnSpPr>
              <a:cxnSpLocks/>
            </p:cNvCxnSpPr>
            <p:nvPr/>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fld id="{5E6B0D71-CA34-4065-A758-214400991820}" type="datetimeFigureOut">
              <a:rPr lang="en-US" smtClean="0"/>
              <a:t>9/26/2023</a:t>
            </a:fld>
            <a:endParaRPr lang="en-US"/>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7E501709-2363-4D23-A1E7-C6391BF1E3DF}" type="slidenum">
              <a:rPr lang="en-US" smtClean="0"/>
              <a:t>‹#›</a:t>
            </a:fld>
            <a:endParaRPr lang="en-US"/>
          </a:p>
        </p:txBody>
      </p:sp>
    </p:spTree>
    <p:extLst>
      <p:ext uri="{BB962C8B-B14F-4D97-AF65-F5344CB8AC3E}">
        <p14:creationId xmlns:p14="http://schemas.microsoft.com/office/powerpoint/2010/main" val="315721983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50FD2E4-E973-8545-837D-308335615927}"/>
              </a:ext>
            </a:extLst>
          </p:cNvPr>
          <p:cNvSpPr/>
          <p:nvPr userDrawn="1"/>
        </p:nvSpPr>
        <p:spPr>
          <a:xfrm rot="10800000">
            <a:off x="0" y="0"/>
            <a:ext cx="12192000" cy="6954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CDE951E-1C9B-F949-930B-A91BC84E0B6B}"/>
              </a:ext>
            </a:extLst>
          </p:cNvPr>
          <p:cNvSpPr/>
          <p:nvPr userDrawn="1"/>
        </p:nvSpPr>
        <p:spPr>
          <a:xfrm>
            <a:off x="-1" y="96478"/>
            <a:ext cx="12192000" cy="7212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1">
            <a:extLst>
              <a:ext uri="{FF2B5EF4-FFF2-40B4-BE49-F238E27FC236}">
                <a16:creationId xmlns:a16="http://schemas.microsoft.com/office/drawing/2014/main" id="{B50DA2D1-44B0-6E47-BB2D-EBAE7A80A01C}"/>
              </a:ext>
            </a:extLst>
          </p:cNvPr>
          <p:cNvSpPr>
            <a:spLocks noGrp="1"/>
          </p:cNvSpPr>
          <p:nvPr>
            <p:ph type="ctrTitle"/>
          </p:nvPr>
        </p:nvSpPr>
        <p:spPr>
          <a:xfrm>
            <a:off x="601578" y="2710929"/>
            <a:ext cx="10873498" cy="1177550"/>
          </a:xfrm>
        </p:spPr>
        <p:txBody>
          <a:bodyPr anchor="b">
            <a:normAutofit/>
          </a:bodyPr>
          <a:lstStyle>
            <a:lvl1pPr algn="l">
              <a:defRPr sz="5402"/>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3D0E501-A3A1-6942-B050-33FAAA70AEE2}"/>
              </a:ext>
            </a:extLst>
          </p:cNvPr>
          <p:cNvSpPr>
            <a:spLocks noGrp="1"/>
          </p:cNvSpPr>
          <p:nvPr>
            <p:ph type="subTitle" idx="1" hasCustomPrompt="1"/>
          </p:nvPr>
        </p:nvSpPr>
        <p:spPr>
          <a:xfrm>
            <a:off x="601578" y="4266996"/>
            <a:ext cx="10873498" cy="1006120"/>
          </a:xfrm>
        </p:spPr>
        <p:txBody>
          <a:bodyPr/>
          <a:lstStyle>
            <a:lvl1pPr marL="0" marR="0" indent="0" algn="l" defTabSz="914484" rtl="0" eaLnBrk="1" fontAlgn="auto" latinLnBrk="0" hangingPunct="1">
              <a:lnSpc>
                <a:spcPct val="120000"/>
              </a:lnSpc>
              <a:spcBef>
                <a:spcPts val="0"/>
              </a:spcBef>
              <a:spcAft>
                <a:spcPts val="0"/>
              </a:spcAft>
              <a:buClrTx/>
              <a:buSzTx/>
              <a:buFont typeface="Arial" panose="020B0604020202020204" pitchFamily="34" charset="0"/>
              <a:buNone/>
              <a:tabLst/>
              <a:defRPr lang="en-US" sz="2400" b="0" kern="1200" dirty="0">
                <a:solidFill>
                  <a:schemeClr val="tx1"/>
                </a:solidFill>
                <a:latin typeface="+mn-lt"/>
                <a:ea typeface="+mn-ea"/>
                <a:cs typeface="+mn-cs"/>
              </a:defRPr>
            </a:lvl1pPr>
            <a:lvl2pPr marL="457241" indent="0" algn="ctr">
              <a:buNone/>
              <a:defRPr sz="2001"/>
            </a:lvl2pPr>
            <a:lvl3pPr marL="914484" indent="0" algn="ctr">
              <a:buNone/>
              <a:defRPr sz="1801"/>
            </a:lvl3pPr>
            <a:lvl4pPr marL="1371725" indent="0" algn="ctr">
              <a:buNone/>
              <a:defRPr sz="1600"/>
            </a:lvl4pPr>
            <a:lvl5pPr marL="1828966" indent="0" algn="ctr">
              <a:buNone/>
              <a:defRPr sz="1600"/>
            </a:lvl5pPr>
            <a:lvl6pPr marL="2286209" indent="0" algn="ctr">
              <a:buNone/>
              <a:defRPr sz="1600"/>
            </a:lvl6pPr>
            <a:lvl7pPr marL="2743449" indent="0" algn="ctr">
              <a:buNone/>
              <a:defRPr sz="1600"/>
            </a:lvl7pPr>
            <a:lvl8pPr marL="3200692" indent="0" algn="ctr">
              <a:buNone/>
              <a:defRPr sz="1600"/>
            </a:lvl8pPr>
            <a:lvl9pPr marL="3657933" indent="0" algn="ctr">
              <a:buNone/>
              <a:defRPr sz="1600"/>
            </a:lvl9pPr>
          </a:lstStyle>
          <a:p>
            <a:r>
              <a:rPr lang="en-US" dirty="0"/>
              <a:t>Click to edit Master subtitle style (Names, Titles) </a:t>
            </a:r>
            <a:r>
              <a:rPr lang="en-US" b="1" dirty="0"/>
              <a:t>(Committee Name)  </a:t>
            </a:r>
            <a:r>
              <a:rPr lang="en-US" dirty="0">
                <a:latin typeface="Arial" panose="020B0604020202020204" pitchFamily="34" charset="0"/>
                <a:cs typeface="Arial" panose="020B0604020202020204" pitchFamily="34" charset="0"/>
              </a:rPr>
              <a:t>| </a:t>
            </a:r>
            <a:r>
              <a:rPr lang="en-US" dirty="0"/>
              <a:t>(</a:t>
            </a:r>
            <a:r>
              <a:rPr lang="en-US" dirty="0">
                <a:latin typeface="Arial" panose="020B0604020202020204" pitchFamily="34" charset="0"/>
                <a:cs typeface="Arial" panose="020B0604020202020204" pitchFamily="34" charset="0"/>
              </a:rPr>
              <a:t>Date)</a:t>
            </a:r>
            <a:endParaRPr lang="en-US" dirty="0"/>
          </a:p>
          <a:p>
            <a:endParaRPr lang="en-US" dirty="0"/>
          </a:p>
        </p:txBody>
      </p:sp>
      <p:sp>
        <p:nvSpPr>
          <p:cNvPr id="8" name="Rectangle 7">
            <a:extLst>
              <a:ext uri="{FF2B5EF4-FFF2-40B4-BE49-F238E27FC236}">
                <a16:creationId xmlns:a16="http://schemas.microsoft.com/office/drawing/2014/main" id="{75DECF62-4C0A-AE42-87A4-736CEA02F606}"/>
              </a:ext>
            </a:extLst>
          </p:cNvPr>
          <p:cNvSpPr/>
          <p:nvPr userDrawn="1"/>
        </p:nvSpPr>
        <p:spPr>
          <a:xfrm>
            <a:off x="0" y="6297770"/>
            <a:ext cx="12192000" cy="560232"/>
          </a:xfrm>
          <a:prstGeom prst="rect">
            <a:avLst/>
          </a:prstGeom>
          <a:solidFill>
            <a:srgbClr val="F7B3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11" name="Content Placeholder 5">
            <a:extLst>
              <a:ext uri="{FF2B5EF4-FFF2-40B4-BE49-F238E27FC236}">
                <a16:creationId xmlns:a16="http://schemas.microsoft.com/office/drawing/2014/main" id="{6451041A-816A-D749-9970-4F0089116FC2}"/>
              </a:ext>
            </a:extLst>
          </p:cNvPr>
          <p:cNvPicPr>
            <a:picLocks noChangeAspect="1"/>
          </p:cNvPicPr>
          <p:nvPr userDrawn="1"/>
        </p:nvPicPr>
        <p:blipFill>
          <a:blip r:embed="rId2"/>
          <a:stretch>
            <a:fillRect/>
          </a:stretch>
        </p:blipFill>
        <p:spPr>
          <a:xfrm>
            <a:off x="3556006" y="921308"/>
            <a:ext cx="5079987" cy="1411106"/>
          </a:xfrm>
          <a:prstGeom prst="rect">
            <a:avLst/>
          </a:prstGeom>
        </p:spPr>
      </p:pic>
      <p:sp>
        <p:nvSpPr>
          <p:cNvPr id="12" name="Rectangle 11"/>
          <p:cNvSpPr/>
          <p:nvPr userDrawn="1"/>
        </p:nvSpPr>
        <p:spPr>
          <a:xfrm>
            <a:off x="3915534" y="5873038"/>
            <a:ext cx="4245586" cy="424732"/>
          </a:xfrm>
          <a:prstGeom prst="rect">
            <a:avLst/>
          </a:prstGeom>
        </p:spPr>
        <p:txBody>
          <a:bodyPr wrap="none">
            <a:spAutoFit/>
          </a:bodyPr>
          <a:lstStyle/>
          <a:p>
            <a:pPr algn="l">
              <a:lnSpc>
                <a:spcPct val="120000"/>
              </a:lnSpc>
              <a:spcBef>
                <a:spcPts val="0"/>
              </a:spcBef>
            </a:pPr>
            <a:r>
              <a:rPr lang="en-US" i="1" dirty="0">
                <a:latin typeface="Arial" panose="020B0604020202020204" pitchFamily="34" charset="0"/>
                <a:cs typeface="Arial" panose="020B0604020202020204" pitchFamily="34" charset="0"/>
              </a:rPr>
              <a:t>Care Transformation Collaborative of RI</a:t>
            </a:r>
          </a:p>
        </p:txBody>
      </p:sp>
    </p:spTree>
    <p:extLst>
      <p:ext uri="{BB962C8B-B14F-4D97-AF65-F5344CB8AC3E}">
        <p14:creationId xmlns:p14="http://schemas.microsoft.com/office/powerpoint/2010/main" val="389765971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69A4E-0AE5-9F42-877E-12AC156F2D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0A3848-E5D0-9243-9A93-C6867418A44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409830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0BFEB-0562-784E-879B-7B5CFFC2B636}"/>
              </a:ext>
            </a:extLst>
          </p:cNvPr>
          <p:cNvSpPr>
            <a:spLocks noGrp="1"/>
          </p:cNvSpPr>
          <p:nvPr>
            <p:ph type="title"/>
          </p:nvPr>
        </p:nvSpPr>
        <p:spPr>
          <a:xfrm>
            <a:off x="831849" y="1709739"/>
            <a:ext cx="10515601" cy="2852737"/>
          </a:xfrm>
        </p:spPr>
        <p:txBody>
          <a:bodyPr anchor="b"/>
          <a:lstStyle>
            <a:lvl1pPr>
              <a:defRPr sz="6001"/>
            </a:lvl1pPr>
          </a:lstStyle>
          <a:p>
            <a:r>
              <a:rPr lang="en-US"/>
              <a:t>Click to edit Master title style</a:t>
            </a:r>
          </a:p>
        </p:txBody>
      </p:sp>
      <p:sp>
        <p:nvSpPr>
          <p:cNvPr id="3" name="Text Placeholder 2">
            <a:extLst>
              <a:ext uri="{FF2B5EF4-FFF2-40B4-BE49-F238E27FC236}">
                <a16:creationId xmlns:a16="http://schemas.microsoft.com/office/drawing/2014/main" id="{139E419B-108F-3D47-94D0-9EE12689E00D}"/>
              </a:ext>
            </a:extLst>
          </p:cNvPr>
          <p:cNvSpPr>
            <a:spLocks noGrp="1"/>
          </p:cNvSpPr>
          <p:nvPr>
            <p:ph type="body" idx="1"/>
          </p:nvPr>
        </p:nvSpPr>
        <p:spPr>
          <a:xfrm>
            <a:off x="831849" y="4589464"/>
            <a:ext cx="10515601" cy="1500187"/>
          </a:xfrm>
        </p:spPr>
        <p:txBody>
          <a:bodyPr/>
          <a:lstStyle>
            <a:lvl1pPr marL="0" indent="0">
              <a:buNone/>
              <a:defRPr sz="2400">
                <a:solidFill>
                  <a:schemeClr val="tx1">
                    <a:tint val="75000"/>
                  </a:schemeClr>
                </a:solidFill>
              </a:defRPr>
            </a:lvl1pPr>
            <a:lvl2pPr marL="457241" indent="0">
              <a:buNone/>
              <a:defRPr sz="2001">
                <a:solidFill>
                  <a:schemeClr val="tx1">
                    <a:tint val="75000"/>
                  </a:schemeClr>
                </a:solidFill>
              </a:defRPr>
            </a:lvl2pPr>
            <a:lvl3pPr marL="914484" indent="0">
              <a:buNone/>
              <a:defRPr sz="1801">
                <a:solidFill>
                  <a:schemeClr val="tx1">
                    <a:tint val="75000"/>
                  </a:schemeClr>
                </a:solidFill>
              </a:defRPr>
            </a:lvl3pPr>
            <a:lvl4pPr marL="1371725" indent="0">
              <a:buNone/>
              <a:defRPr sz="1600">
                <a:solidFill>
                  <a:schemeClr val="tx1">
                    <a:tint val="75000"/>
                  </a:schemeClr>
                </a:solidFill>
              </a:defRPr>
            </a:lvl4pPr>
            <a:lvl5pPr marL="1828966" indent="0">
              <a:buNone/>
              <a:defRPr sz="1600">
                <a:solidFill>
                  <a:schemeClr val="tx1">
                    <a:tint val="75000"/>
                  </a:schemeClr>
                </a:solidFill>
              </a:defRPr>
            </a:lvl5pPr>
            <a:lvl6pPr marL="2286209" indent="0">
              <a:buNone/>
              <a:defRPr sz="1600">
                <a:solidFill>
                  <a:schemeClr val="tx1">
                    <a:tint val="75000"/>
                  </a:schemeClr>
                </a:solidFill>
              </a:defRPr>
            </a:lvl6pPr>
            <a:lvl7pPr marL="2743449" indent="0">
              <a:buNone/>
              <a:defRPr sz="1600">
                <a:solidFill>
                  <a:schemeClr val="tx1">
                    <a:tint val="75000"/>
                  </a:schemeClr>
                </a:solidFill>
              </a:defRPr>
            </a:lvl7pPr>
            <a:lvl8pPr marL="3200692" indent="0">
              <a:buNone/>
              <a:defRPr sz="1600">
                <a:solidFill>
                  <a:schemeClr val="tx1">
                    <a:tint val="75000"/>
                  </a:schemeClr>
                </a:solidFill>
              </a:defRPr>
            </a:lvl8pPr>
            <a:lvl9pPr marL="3657933"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9880538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7374B-7ADE-5E49-B2E3-4462C1D3DF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601E23-87F2-A04D-925F-C6B364AA3624}"/>
              </a:ext>
            </a:extLst>
          </p:cNvPr>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7B299C1-3111-9140-A8A0-A0D31B249E1C}"/>
              </a:ext>
            </a:extLst>
          </p:cNvPr>
          <p:cNvSpPr>
            <a:spLocks noGrp="1"/>
          </p:cNvSpPr>
          <p:nvPr>
            <p:ph sz="half" idx="2"/>
          </p:nvPr>
        </p:nvSpPr>
        <p:spPr>
          <a:xfrm>
            <a:off x="6172202"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252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s 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B6A3415C-D4D1-40DF-AB43-2D88A58773C9}"/>
              </a:ext>
            </a:extLst>
          </p:cNvPr>
          <p:cNvSpPr>
            <a:spLocks noGrp="1"/>
          </p:cNvSpPr>
          <p:nvPr>
            <p:ph type="body" sz="quarter" idx="14"/>
          </p:nvPr>
        </p:nvSpPr>
        <p:spPr>
          <a:xfrm>
            <a:off x="304800" y="2085975"/>
            <a:ext cx="5543550" cy="3705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a:extLst>
              <a:ext uri="{FF2B5EF4-FFF2-40B4-BE49-F238E27FC236}">
                <a16:creationId xmlns:a16="http://schemas.microsoft.com/office/drawing/2014/main" id="{94A30C68-45E3-466C-92E1-DBE369D97BB0}"/>
              </a:ext>
            </a:extLst>
          </p:cNvPr>
          <p:cNvSpPr>
            <a:spLocks noGrp="1"/>
          </p:cNvSpPr>
          <p:nvPr>
            <p:ph type="body" sz="quarter" idx="15"/>
          </p:nvPr>
        </p:nvSpPr>
        <p:spPr>
          <a:xfrm>
            <a:off x="6340602" y="2085975"/>
            <a:ext cx="5546598" cy="3705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551327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41517-3188-F645-B0E6-B9C1BA6A71C6}"/>
              </a:ext>
            </a:extLst>
          </p:cNvPr>
          <p:cNvSpPr>
            <a:spLocks noGrp="1"/>
          </p:cNvSpPr>
          <p:nvPr>
            <p:ph type="title"/>
          </p:nvPr>
        </p:nvSpPr>
        <p:spPr>
          <a:xfrm>
            <a:off x="839787" y="641683"/>
            <a:ext cx="10515601" cy="1049006"/>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A09903-DA49-8D48-A2AC-32F4C6C443D3}"/>
              </a:ext>
            </a:extLst>
          </p:cNvPr>
          <p:cNvSpPr>
            <a:spLocks noGrp="1"/>
          </p:cNvSpPr>
          <p:nvPr>
            <p:ph type="body" idx="1"/>
          </p:nvPr>
        </p:nvSpPr>
        <p:spPr>
          <a:xfrm>
            <a:off x="839790" y="1681164"/>
            <a:ext cx="5157788" cy="823912"/>
          </a:xfrm>
        </p:spPr>
        <p:txBody>
          <a:bodyPr anchor="b"/>
          <a:lstStyle>
            <a:lvl1pPr marL="0" indent="0">
              <a:buNone/>
              <a:defRPr sz="2400" b="1"/>
            </a:lvl1pPr>
            <a:lvl2pPr marL="457241" indent="0">
              <a:buNone/>
              <a:defRPr sz="2001" b="1"/>
            </a:lvl2pPr>
            <a:lvl3pPr marL="914484" indent="0">
              <a:buNone/>
              <a:defRPr sz="1801" b="1"/>
            </a:lvl3pPr>
            <a:lvl4pPr marL="1371725" indent="0">
              <a:buNone/>
              <a:defRPr sz="1600" b="1"/>
            </a:lvl4pPr>
            <a:lvl5pPr marL="1828966" indent="0">
              <a:buNone/>
              <a:defRPr sz="1600" b="1"/>
            </a:lvl5pPr>
            <a:lvl6pPr marL="2286209" indent="0">
              <a:buNone/>
              <a:defRPr sz="1600" b="1"/>
            </a:lvl6pPr>
            <a:lvl7pPr marL="2743449" indent="0">
              <a:buNone/>
              <a:defRPr sz="1600" b="1"/>
            </a:lvl7pPr>
            <a:lvl8pPr marL="3200692" indent="0">
              <a:buNone/>
              <a:defRPr sz="1600" b="1"/>
            </a:lvl8pPr>
            <a:lvl9pPr marL="3657933"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B348030-8A58-ED4F-A7B8-4A1DD16F10BA}"/>
              </a:ext>
            </a:extLst>
          </p:cNvPr>
          <p:cNvSpPr>
            <a:spLocks noGrp="1"/>
          </p:cNvSpPr>
          <p:nvPr>
            <p:ph sz="half" idx="2"/>
          </p:nvPr>
        </p:nvSpPr>
        <p:spPr>
          <a:xfrm>
            <a:off x="839790" y="2505075"/>
            <a:ext cx="515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D94FA6-04E8-B341-A50C-B4B577374DA1}"/>
              </a:ext>
            </a:extLst>
          </p:cNvPr>
          <p:cNvSpPr>
            <a:spLocks noGrp="1"/>
          </p:cNvSpPr>
          <p:nvPr>
            <p:ph type="body" sz="quarter" idx="3"/>
          </p:nvPr>
        </p:nvSpPr>
        <p:spPr>
          <a:xfrm>
            <a:off x="6172202" y="1681164"/>
            <a:ext cx="5183187" cy="823912"/>
          </a:xfrm>
        </p:spPr>
        <p:txBody>
          <a:bodyPr anchor="b"/>
          <a:lstStyle>
            <a:lvl1pPr marL="0" indent="0">
              <a:buNone/>
              <a:defRPr sz="2400" b="1"/>
            </a:lvl1pPr>
            <a:lvl2pPr marL="457241" indent="0">
              <a:buNone/>
              <a:defRPr sz="2001" b="1"/>
            </a:lvl2pPr>
            <a:lvl3pPr marL="914484" indent="0">
              <a:buNone/>
              <a:defRPr sz="1801" b="1"/>
            </a:lvl3pPr>
            <a:lvl4pPr marL="1371725" indent="0">
              <a:buNone/>
              <a:defRPr sz="1600" b="1"/>
            </a:lvl4pPr>
            <a:lvl5pPr marL="1828966" indent="0">
              <a:buNone/>
              <a:defRPr sz="1600" b="1"/>
            </a:lvl5pPr>
            <a:lvl6pPr marL="2286209" indent="0">
              <a:buNone/>
              <a:defRPr sz="1600" b="1"/>
            </a:lvl6pPr>
            <a:lvl7pPr marL="2743449" indent="0">
              <a:buNone/>
              <a:defRPr sz="1600" b="1"/>
            </a:lvl7pPr>
            <a:lvl8pPr marL="3200692" indent="0">
              <a:buNone/>
              <a:defRPr sz="1600" b="1"/>
            </a:lvl8pPr>
            <a:lvl9pPr marL="3657933"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17E830F-9150-D541-B7C9-17FABC87F561}"/>
              </a:ext>
            </a:extLst>
          </p:cNvPr>
          <p:cNvSpPr>
            <a:spLocks noGrp="1"/>
          </p:cNvSpPr>
          <p:nvPr>
            <p:ph sz="quarter" idx="4"/>
          </p:nvPr>
        </p:nvSpPr>
        <p:spPr>
          <a:xfrm>
            <a:off x="6172202" y="2505075"/>
            <a:ext cx="51831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929777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ADFA0-E515-054E-9B8F-95152ADB2DE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2571511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6786438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BE4E8-6EFE-5F46-8687-102AF32F3A3F}"/>
              </a:ext>
            </a:extLst>
          </p:cNvPr>
          <p:cNvSpPr>
            <a:spLocks noGrp="1"/>
          </p:cNvSpPr>
          <p:nvPr>
            <p:ph type="title"/>
          </p:nvPr>
        </p:nvSpPr>
        <p:spPr>
          <a:xfrm>
            <a:off x="839789" y="641684"/>
            <a:ext cx="3932237" cy="1415716"/>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E1D1BB-297C-9045-926B-51C3101E34FC}"/>
              </a:ext>
            </a:extLst>
          </p:cNvPr>
          <p:cNvSpPr>
            <a:spLocks noGrp="1"/>
          </p:cNvSpPr>
          <p:nvPr>
            <p:ph idx="1"/>
          </p:nvPr>
        </p:nvSpPr>
        <p:spPr>
          <a:xfrm>
            <a:off x="5183188" y="987426"/>
            <a:ext cx="6172201" cy="4873625"/>
          </a:xfrm>
        </p:spPr>
        <p:txBody>
          <a:bodyPr/>
          <a:lstStyle>
            <a:lvl1pPr>
              <a:defRPr sz="3200"/>
            </a:lvl1pPr>
            <a:lvl2pPr>
              <a:defRPr sz="2801"/>
            </a:lvl2pPr>
            <a:lvl3pPr>
              <a:defRPr sz="2400"/>
            </a:lvl3pPr>
            <a:lvl4pPr>
              <a:defRPr sz="2001"/>
            </a:lvl4pPr>
            <a:lvl5pPr>
              <a:defRPr sz="2001"/>
            </a:lvl5pPr>
            <a:lvl6pPr>
              <a:defRPr sz="2001"/>
            </a:lvl6pPr>
            <a:lvl7pPr>
              <a:defRPr sz="2001"/>
            </a:lvl7pPr>
            <a:lvl8pPr>
              <a:defRPr sz="2001"/>
            </a:lvl8pPr>
            <a:lvl9pPr>
              <a:defRPr sz="2001"/>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D4504F-9A18-F54A-A3DD-00A84B7C82BB}"/>
              </a:ext>
            </a:extLst>
          </p:cNvPr>
          <p:cNvSpPr>
            <a:spLocks noGrp="1"/>
          </p:cNvSpPr>
          <p:nvPr>
            <p:ph type="body" sz="half" idx="2"/>
          </p:nvPr>
        </p:nvSpPr>
        <p:spPr>
          <a:xfrm>
            <a:off x="839789" y="2057400"/>
            <a:ext cx="3932237" cy="3811588"/>
          </a:xfrm>
        </p:spPr>
        <p:txBody>
          <a:bodyPr/>
          <a:lstStyle>
            <a:lvl1pPr marL="0" indent="0">
              <a:buNone/>
              <a:defRPr sz="1600"/>
            </a:lvl1pPr>
            <a:lvl2pPr marL="457241" indent="0">
              <a:buNone/>
              <a:defRPr sz="1399"/>
            </a:lvl2pPr>
            <a:lvl3pPr marL="914484" indent="0">
              <a:buNone/>
              <a:defRPr sz="1201"/>
            </a:lvl3pPr>
            <a:lvl4pPr marL="1371725" indent="0">
              <a:buNone/>
              <a:defRPr sz="1001"/>
            </a:lvl4pPr>
            <a:lvl5pPr marL="1828966" indent="0">
              <a:buNone/>
              <a:defRPr sz="1001"/>
            </a:lvl5pPr>
            <a:lvl6pPr marL="2286209" indent="0">
              <a:buNone/>
              <a:defRPr sz="1001"/>
            </a:lvl6pPr>
            <a:lvl7pPr marL="2743449" indent="0">
              <a:buNone/>
              <a:defRPr sz="1001"/>
            </a:lvl7pPr>
            <a:lvl8pPr marL="3200692" indent="0">
              <a:buNone/>
              <a:defRPr sz="1001"/>
            </a:lvl8pPr>
            <a:lvl9pPr marL="3657933" indent="0">
              <a:buNone/>
              <a:defRPr sz="1001"/>
            </a:lvl9pPr>
          </a:lstStyle>
          <a:p>
            <a:pPr lvl="0"/>
            <a:r>
              <a:rPr lang="en-US"/>
              <a:t>Edit Master text styles</a:t>
            </a:r>
          </a:p>
        </p:txBody>
      </p:sp>
    </p:spTree>
    <p:extLst>
      <p:ext uri="{BB962C8B-B14F-4D97-AF65-F5344CB8AC3E}">
        <p14:creationId xmlns:p14="http://schemas.microsoft.com/office/powerpoint/2010/main" val="7857853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spTree>
      <p:nvGrpSpPr>
        <p:cNvPr id="1" name=""/>
        <p:cNvGrpSpPr/>
        <p:nvPr/>
      </p:nvGrpSpPr>
      <p:grpSpPr>
        <a:xfrm>
          <a:off x="0" y="0"/>
          <a:ext cx="0" cy="0"/>
          <a:chOff x="0" y="0"/>
          <a:chExt cx="0" cy="0"/>
        </a:xfrm>
      </p:grpSpPr>
      <p:sp>
        <p:nvSpPr>
          <p:cNvPr id="5" name="Rectangle 4"/>
          <p:cNvSpPr/>
          <p:nvPr/>
        </p:nvSpPr>
        <p:spPr>
          <a:xfrm>
            <a:off x="1" y="0"/>
            <a:ext cx="40513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4040718" y="0"/>
            <a:ext cx="635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731519"/>
            <a:ext cx="3200400" cy="2148839"/>
          </a:xfrm>
        </p:spPr>
        <p:txBody>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614334" y="807480"/>
            <a:ext cx="7066804" cy="53902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a:xfrm>
            <a:off x="465667" y="6395144"/>
            <a:ext cx="2618317" cy="365125"/>
          </a:xfrm>
        </p:spPr>
        <p:txBody>
          <a:bodyPr/>
          <a:lstStyle>
            <a:lvl1pPr algn="l">
              <a:defRPr/>
            </a:lvl1pPr>
          </a:lstStyle>
          <a:p>
            <a:pPr>
              <a:defRPr/>
            </a:pPr>
            <a:fld id="{99252F06-D974-4759-ACE9-A161C6DF30CD}" type="datetime1">
              <a:rPr lang="en-US"/>
              <a:pPr>
                <a:defRPr/>
              </a:pPr>
              <a:t>9/26/2023</a:t>
            </a:fld>
            <a:endParaRPr lang="en-US" dirty="0"/>
          </a:p>
        </p:txBody>
      </p:sp>
      <p:sp>
        <p:nvSpPr>
          <p:cNvPr id="8" name="Footer Placeholder 5"/>
          <p:cNvSpPr>
            <a:spLocks noGrp="1"/>
          </p:cNvSpPr>
          <p:nvPr>
            <p:ph type="ftr" sz="quarter" idx="11"/>
          </p:nvPr>
        </p:nvSpPr>
        <p:spPr>
          <a:xfrm>
            <a:off x="4195293" y="6363574"/>
            <a:ext cx="6507051" cy="365125"/>
          </a:xfrm>
        </p:spPr>
        <p:txBody>
          <a:bodyPr/>
          <a:lstStyle>
            <a:lvl1pPr algn="l">
              <a:defRPr>
                <a:solidFill>
                  <a:schemeClr val="tx2"/>
                </a:solidFill>
              </a:defRPr>
            </a:lvl1pPr>
          </a:lstStyle>
          <a:p>
            <a:pPr>
              <a:defRPr/>
            </a:pPr>
            <a:endParaRPr lang="en-US"/>
          </a:p>
        </p:txBody>
      </p:sp>
      <p:sp>
        <p:nvSpPr>
          <p:cNvPr id="9" name="Slide Number Placeholder 6"/>
          <p:cNvSpPr>
            <a:spLocks noGrp="1"/>
          </p:cNvSpPr>
          <p:nvPr>
            <p:ph type="sldNum" sz="quarter" idx="12"/>
          </p:nvPr>
        </p:nvSpPr>
        <p:spPr>
          <a:xfrm>
            <a:off x="10862254" y="6363573"/>
            <a:ext cx="818884" cy="365125"/>
          </a:xfrm>
        </p:spPr>
        <p:txBody>
          <a:bodyPr/>
          <a:lstStyle>
            <a:lvl1pPr>
              <a:defRPr>
                <a:solidFill>
                  <a:schemeClr val="tx2"/>
                </a:solidFill>
              </a:defRPr>
            </a:lvl1pPr>
          </a:lstStyle>
          <a:p>
            <a:pPr>
              <a:defRPr/>
            </a:pPr>
            <a:fld id="{FF8873A4-313D-4173-B1C4-3F2E1433D932}" type="slidenum">
              <a:rPr lang="en-US" altLang="en-US"/>
              <a:pPr>
                <a:defRPr/>
              </a:pPr>
              <a:t>‹#›</a:t>
            </a:fld>
            <a:endParaRPr lang="en-US" altLang="en-US"/>
          </a:p>
        </p:txBody>
      </p:sp>
      <p:pic>
        <p:nvPicPr>
          <p:cNvPr id="10" name="Content Placeholder 5">
            <a:extLst>
              <a:ext uri="{FF2B5EF4-FFF2-40B4-BE49-F238E27FC236}">
                <a16:creationId xmlns:a16="http://schemas.microsoft.com/office/drawing/2014/main" id="{F6074C9D-37D3-E142-BCD5-C65A82F2F3E1}"/>
              </a:ext>
            </a:extLst>
          </p:cNvPr>
          <p:cNvPicPr>
            <a:picLocks noChangeAspect="1"/>
          </p:cNvPicPr>
          <p:nvPr userDrawn="1"/>
        </p:nvPicPr>
        <p:blipFill>
          <a:blip r:embed="rId2"/>
          <a:stretch>
            <a:fillRect/>
          </a:stretch>
        </p:blipFill>
        <p:spPr>
          <a:xfrm>
            <a:off x="9608718" y="130147"/>
            <a:ext cx="2438400" cy="677333"/>
          </a:xfrm>
          <a:prstGeom prst="rect">
            <a:avLst/>
          </a:prstGeom>
        </p:spPr>
      </p:pic>
      <p:cxnSp>
        <p:nvCxnSpPr>
          <p:cNvPr id="11" name="Straight Connector 10">
            <a:extLst>
              <a:ext uri="{FF2B5EF4-FFF2-40B4-BE49-F238E27FC236}">
                <a16:creationId xmlns:a16="http://schemas.microsoft.com/office/drawing/2014/main" id="{97849BE6-9366-0C45-9026-E567CDB39409}"/>
              </a:ext>
            </a:extLst>
          </p:cNvPr>
          <p:cNvCxnSpPr>
            <a:cxnSpLocks/>
          </p:cNvCxnSpPr>
          <p:nvPr userDrawn="1"/>
        </p:nvCxnSpPr>
        <p:spPr>
          <a:xfrm>
            <a:off x="176462" y="641684"/>
            <a:ext cx="11806990" cy="0"/>
          </a:xfrm>
          <a:prstGeom prst="line">
            <a:avLst/>
          </a:prstGeom>
          <a:ln w="25400">
            <a:solidFill>
              <a:srgbClr val="F7B3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83170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8A5F8-CC02-794C-8091-3CDDCFCFBE9E}"/>
              </a:ext>
            </a:extLst>
          </p:cNvPr>
          <p:cNvSpPr>
            <a:spLocks noGrp="1"/>
          </p:cNvSpPr>
          <p:nvPr>
            <p:ph type="title"/>
          </p:nvPr>
        </p:nvSpPr>
        <p:spPr>
          <a:xfrm>
            <a:off x="839789" y="641684"/>
            <a:ext cx="3932237" cy="1415716"/>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7B3395-4A47-5244-8986-53DF27673A6A}"/>
              </a:ext>
            </a:extLst>
          </p:cNvPr>
          <p:cNvSpPr>
            <a:spLocks noGrp="1"/>
          </p:cNvSpPr>
          <p:nvPr>
            <p:ph type="pic" idx="1"/>
          </p:nvPr>
        </p:nvSpPr>
        <p:spPr>
          <a:xfrm>
            <a:off x="5183188" y="987426"/>
            <a:ext cx="6172201" cy="4873625"/>
          </a:xfrm>
        </p:spPr>
        <p:txBody>
          <a:bodyPr/>
          <a:lstStyle>
            <a:lvl1pPr marL="0" indent="0">
              <a:buNone/>
              <a:defRPr sz="3200"/>
            </a:lvl1pPr>
            <a:lvl2pPr marL="457241" indent="0">
              <a:buNone/>
              <a:defRPr sz="2801"/>
            </a:lvl2pPr>
            <a:lvl3pPr marL="914484" indent="0">
              <a:buNone/>
              <a:defRPr sz="2400"/>
            </a:lvl3pPr>
            <a:lvl4pPr marL="1371725" indent="0">
              <a:buNone/>
              <a:defRPr sz="2001"/>
            </a:lvl4pPr>
            <a:lvl5pPr marL="1828966" indent="0">
              <a:buNone/>
              <a:defRPr sz="2001"/>
            </a:lvl5pPr>
            <a:lvl6pPr marL="2286209" indent="0">
              <a:buNone/>
              <a:defRPr sz="2001"/>
            </a:lvl6pPr>
            <a:lvl7pPr marL="2743449" indent="0">
              <a:buNone/>
              <a:defRPr sz="2001"/>
            </a:lvl7pPr>
            <a:lvl8pPr marL="3200692" indent="0">
              <a:buNone/>
              <a:defRPr sz="2001"/>
            </a:lvl8pPr>
            <a:lvl9pPr marL="3657933" indent="0">
              <a:buNone/>
              <a:defRPr sz="2001"/>
            </a:lvl9pPr>
          </a:lstStyle>
          <a:p>
            <a:r>
              <a:rPr lang="en-US"/>
              <a:t>Click icon to add picture</a:t>
            </a:r>
          </a:p>
        </p:txBody>
      </p:sp>
      <p:sp>
        <p:nvSpPr>
          <p:cNvPr id="4" name="Text Placeholder 3">
            <a:extLst>
              <a:ext uri="{FF2B5EF4-FFF2-40B4-BE49-F238E27FC236}">
                <a16:creationId xmlns:a16="http://schemas.microsoft.com/office/drawing/2014/main" id="{29965766-4AA8-524E-99FC-04D31DC10BE9}"/>
              </a:ext>
            </a:extLst>
          </p:cNvPr>
          <p:cNvSpPr>
            <a:spLocks noGrp="1"/>
          </p:cNvSpPr>
          <p:nvPr>
            <p:ph type="body" sz="half" idx="2"/>
          </p:nvPr>
        </p:nvSpPr>
        <p:spPr>
          <a:xfrm>
            <a:off x="839789" y="2057400"/>
            <a:ext cx="3932237" cy="3811588"/>
          </a:xfrm>
        </p:spPr>
        <p:txBody>
          <a:bodyPr/>
          <a:lstStyle>
            <a:lvl1pPr marL="0" indent="0">
              <a:buNone/>
              <a:defRPr sz="1600"/>
            </a:lvl1pPr>
            <a:lvl2pPr marL="457241" indent="0">
              <a:buNone/>
              <a:defRPr sz="1399"/>
            </a:lvl2pPr>
            <a:lvl3pPr marL="914484" indent="0">
              <a:buNone/>
              <a:defRPr sz="1201"/>
            </a:lvl3pPr>
            <a:lvl4pPr marL="1371725" indent="0">
              <a:buNone/>
              <a:defRPr sz="1001"/>
            </a:lvl4pPr>
            <a:lvl5pPr marL="1828966" indent="0">
              <a:buNone/>
              <a:defRPr sz="1001"/>
            </a:lvl5pPr>
            <a:lvl6pPr marL="2286209" indent="0">
              <a:buNone/>
              <a:defRPr sz="1001"/>
            </a:lvl6pPr>
            <a:lvl7pPr marL="2743449" indent="0">
              <a:buNone/>
              <a:defRPr sz="1001"/>
            </a:lvl7pPr>
            <a:lvl8pPr marL="3200692" indent="0">
              <a:buNone/>
              <a:defRPr sz="1001"/>
            </a:lvl8pPr>
            <a:lvl9pPr marL="3657933" indent="0">
              <a:buNone/>
              <a:defRPr sz="1001"/>
            </a:lvl9pPr>
          </a:lstStyle>
          <a:p>
            <a:pPr lvl="0"/>
            <a:r>
              <a:rPr lang="en-US"/>
              <a:t>Edit Master text styles</a:t>
            </a:r>
          </a:p>
        </p:txBody>
      </p:sp>
    </p:spTree>
    <p:extLst>
      <p:ext uri="{BB962C8B-B14F-4D97-AF65-F5344CB8AC3E}">
        <p14:creationId xmlns:p14="http://schemas.microsoft.com/office/powerpoint/2010/main" val="1761650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s and Image on the Righ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5483352"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6000" y="2085974"/>
            <a:ext cx="5791200" cy="370331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dirty="0"/>
          </a:p>
        </p:txBody>
      </p:sp>
    </p:spTree>
    <p:extLst>
      <p:ext uri="{BB962C8B-B14F-4D97-AF65-F5344CB8AC3E}">
        <p14:creationId xmlns:p14="http://schemas.microsoft.com/office/powerpoint/2010/main" val="276880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s and Image on the R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5483352" cy="701731"/>
          </a:xfrm>
        </p:spPr>
        <p:txBody>
          <a:bodyPr/>
          <a:lstStyle>
            <a:lvl1pPr>
              <a:defRPr/>
            </a:lvl1p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dirty="0"/>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5483352"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5483352"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9048" y="304800"/>
            <a:ext cx="5788152" cy="5486397"/>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dirty="0"/>
          </a:p>
        </p:txBody>
      </p:sp>
    </p:spTree>
    <p:extLst>
      <p:ext uri="{BB962C8B-B14F-4D97-AF65-F5344CB8AC3E}">
        <p14:creationId xmlns:p14="http://schemas.microsoft.com/office/powerpoint/2010/main" val="3436353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s and Image on the Right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09909C-F8EB-4588-A2C4-BCA7B7D97A6C}"/>
              </a:ext>
            </a:extLst>
          </p:cNvPr>
          <p:cNvSpPr/>
          <p:nvPr userDrawn="1"/>
        </p:nvSpPr>
        <p:spPr>
          <a:xfrm>
            <a:off x="304800" y="304800"/>
            <a:ext cx="5791200" cy="54863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dirty="0"/>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782574" y="724109"/>
            <a:ext cx="4736236" cy="1233952"/>
          </a:xfrm>
        </p:spPr>
        <p:txBody>
          <a:bodyPr>
            <a:noAutofit/>
          </a:bodyPr>
          <a:lstStyle>
            <a:lvl1pPr marL="0" indent="0">
              <a:buNone/>
              <a:defRPr sz="2100">
                <a:solidFill>
                  <a:schemeClr val="bg1"/>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Use this box to bring in a key takeaway or summary into your slide. Do your best to keep things in three lines or less.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9048" y="304800"/>
            <a:ext cx="5788152" cy="5486397"/>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dirty="0"/>
          </a:p>
        </p:txBody>
      </p:sp>
    </p:spTree>
    <p:extLst>
      <p:ext uri="{BB962C8B-B14F-4D97-AF65-F5344CB8AC3E}">
        <p14:creationId xmlns:p14="http://schemas.microsoft.com/office/powerpoint/2010/main" val="2822837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s and Image on the Lef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dirty="0"/>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6400800" y="2087878"/>
            <a:ext cx="5486400"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2085974"/>
            <a:ext cx="5791200" cy="370331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dirty="0"/>
          </a:p>
        </p:txBody>
      </p:sp>
    </p:spTree>
    <p:extLst>
      <p:ext uri="{BB962C8B-B14F-4D97-AF65-F5344CB8AC3E}">
        <p14:creationId xmlns:p14="http://schemas.microsoft.com/office/powerpoint/2010/main" val="3728177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s and Image on the Left 2">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344127-2D10-462E-BD53-FC4DACEC688C}"/>
              </a:ext>
            </a:extLst>
          </p:cNvPr>
          <p:cNvCxnSpPr/>
          <p:nvPr userDrawn="1"/>
        </p:nvCxnSpPr>
        <p:spPr>
          <a:xfrm>
            <a:off x="6483166"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10A1710-2726-42C6-9D81-4D6BCAD745D9}"/>
              </a:ext>
            </a:extLst>
          </p:cNvPr>
          <p:cNvGrpSpPr/>
          <p:nvPr userDrawn="1"/>
        </p:nvGrpSpPr>
        <p:grpSpPr>
          <a:xfrm>
            <a:off x="304801" y="6126480"/>
            <a:ext cx="11582400" cy="426715"/>
            <a:chOff x="304801" y="6126480"/>
            <a:chExt cx="11582400" cy="426715"/>
          </a:xfrm>
        </p:grpSpPr>
        <p:sp>
          <p:nvSpPr>
            <p:cNvPr id="12" name="Rectangle 11">
              <a:extLst>
                <a:ext uri="{FF2B5EF4-FFF2-40B4-BE49-F238E27FC236}">
                  <a16:creationId xmlns:a16="http://schemas.microsoft.com/office/drawing/2014/main" id="{1778BDDE-986F-4E53-9F4F-0E8AFFCA9FFC}"/>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4BFC099E-3311-47EC-B4B5-CAC92C1104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4" name="Straight Connector 13">
              <a:extLst>
                <a:ext uri="{FF2B5EF4-FFF2-40B4-BE49-F238E27FC236}">
                  <a16:creationId xmlns:a16="http://schemas.microsoft.com/office/drawing/2014/main" id="{7BFA5F38-50D2-4299-B38B-16FB0FA52D34}"/>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2E05C0-3DDB-47CE-B607-9C4D6D20A0B8}"/>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6400798" y="172857"/>
            <a:ext cx="5486401" cy="701731"/>
          </a:xfrm>
        </p:spPr>
        <p:txBody>
          <a:body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dirty="0"/>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6400798" y="1031273"/>
            <a:ext cx="5486401"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6400800" y="2087878"/>
            <a:ext cx="5486400"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5"/>
            <a:ext cx="5788152" cy="549049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dirty="0"/>
          </a:p>
        </p:txBody>
      </p:sp>
    </p:spTree>
    <p:extLst>
      <p:ext uri="{BB962C8B-B14F-4D97-AF65-F5344CB8AC3E}">
        <p14:creationId xmlns:p14="http://schemas.microsoft.com/office/powerpoint/2010/main" val="4487243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exts and Image on the Left 3">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344127-2D10-462E-BD53-FC4DACEC688C}"/>
              </a:ext>
            </a:extLst>
          </p:cNvPr>
          <p:cNvCxnSpPr/>
          <p:nvPr userDrawn="1"/>
        </p:nvCxnSpPr>
        <p:spPr>
          <a:xfrm>
            <a:off x="6483166"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10A1710-2726-42C6-9D81-4D6BCAD745D9}"/>
              </a:ext>
            </a:extLst>
          </p:cNvPr>
          <p:cNvGrpSpPr/>
          <p:nvPr userDrawn="1"/>
        </p:nvGrpSpPr>
        <p:grpSpPr>
          <a:xfrm>
            <a:off x="304801" y="6126480"/>
            <a:ext cx="11582400" cy="426715"/>
            <a:chOff x="304801" y="6126480"/>
            <a:chExt cx="11582400" cy="426715"/>
          </a:xfrm>
        </p:grpSpPr>
        <p:sp>
          <p:nvSpPr>
            <p:cNvPr id="12" name="Rectangle 11">
              <a:extLst>
                <a:ext uri="{FF2B5EF4-FFF2-40B4-BE49-F238E27FC236}">
                  <a16:creationId xmlns:a16="http://schemas.microsoft.com/office/drawing/2014/main" id="{1778BDDE-986F-4E53-9F4F-0E8AFFCA9FFC}"/>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4BFC099E-3311-47EC-B4B5-CAC92C1104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4" name="Straight Connector 13">
              <a:extLst>
                <a:ext uri="{FF2B5EF4-FFF2-40B4-BE49-F238E27FC236}">
                  <a16:creationId xmlns:a16="http://schemas.microsoft.com/office/drawing/2014/main" id="{7BFA5F38-50D2-4299-B38B-16FB0FA52D34}"/>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2E05C0-3DDB-47CE-B607-9C4D6D20A0B8}"/>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6400798" y="172857"/>
            <a:ext cx="5486401" cy="701731"/>
          </a:xfrm>
        </p:spPr>
        <p:txBody>
          <a:body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dirty="0"/>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6400798" y="1031273"/>
            <a:ext cx="5486401"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5"/>
            <a:ext cx="5788152" cy="549049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dirty="0"/>
          </a:p>
        </p:txBody>
      </p:sp>
    </p:spTree>
    <p:extLst>
      <p:ext uri="{BB962C8B-B14F-4D97-AF65-F5344CB8AC3E}">
        <p14:creationId xmlns:p14="http://schemas.microsoft.com/office/powerpoint/2010/main" val="1153081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age on the Right">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344127-2D10-462E-BD53-FC4DACEC688C}"/>
              </a:ext>
            </a:extLst>
          </p:cNvPr>
          <p:cNvCxnSpPr/>
          <p:nvPr userDrawn="1"/>
        </p:nvCxnSpPr>
        <p:spPr>
          <a:xfrm>
            <a:off x="387168"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10A1710-2726-42C6-9D81-4D6BCAD745D9}"/>
              </a:ext>
            </a:extLst>
          </p:cNvPr>
          <p:cNvGrpSpPr/>
          <p:nvPr userDrawn="1"/>
        </p:nvGrpSpPr>
        <p:grpSpPr>
          <a:xfrm>
            <a:off x="304801" y="6126480"/>
            <a:ext cx="11582400" cy="426715"/>
            <a:chOff x="304801" y="6126480"/>
            <a:chExt cx="11582400" cy="426715"/>
          </a:xfrm>
        </p:grpSpPr>
        <p:sp>
          <p:nvSpPr>
            <p:cNvPr id="12" name="Rectangle 11">
              <a:extLst>
                <a:ext uri="{FF2B5EF4-FFF2-40B4-BE49-F238E27FC236}">
                  <a16:creationId xmlns:a16="http://schemas.microsoft.com/office/drawing/2014/main" id="{1778BDDE-986F-4E53-9F4F-0E8AFFCA9FFC}"/>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4BFC099E-3311-47EC-B4B5-CAC92C1104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4" name="Straight Connector 13">
              <a:extLst>
                <a:ext uri="{FF2B5EF4-FFF2-40B4-BE49-F238E27FC236}">
                  <a16:creationId xmlns:a16="http://schemas.microsoft.com/office/drawing/2014/main" id="{7BFA5F38-50D2-4299-B38B-16FB0FA52D34}"/>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2E05C0-3DDB-47CE-B607-9C4D6D20A0B8}"/>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5486401" cy="701731"/>
          </a:xfrm>
        </p:spPr>
        <p:txBody>
          <a:body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dirty="0"/>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5486401"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9048" y="304805"/>
            <a:ext cx="5788152" cy="549049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dirty="0"/>
          </a:p>
        </p:txBody>
      </p:sp>
    </p:spTree>
    <p:extLst>
      <p:ext uri="{BB962C8B-B14F-4D97-AF65-F5344CB8AC3E}">
        <p14:creationId xmlns:p14="http://schemas.microsoft.com/office/powerpoint/2010/main" val="2116234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5E961FD-291E-4942-B84C-5A716FDD4302}"/>
              </a:ext>
            </a:extLst>
          </p:cNvPr>
          <p:cNvSpPr>
            <a:spLocks noGrp="1"/>
          </p:cNvSpPr>
          <p:nvPr>
            <p:ph type="pic" sz="quarter" idx="13"/>
          </p:nvPr>
        </p:nvSpPr>
        <p:spPr>
          <a:xfrm>
            <a:off x="304800" y="304799"/>
            <a:ext cx="11572875" cy="353872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a:lstStyle>
            <a:lvl1pPr marL="0" indent="0">
              <a:buNone/>
              <a:defRPr/>
            </a:lvl1pPr>
          </a:lstStyle>
          <a:p>
            <a:endParaRPr lang="en-US" dirty="0"/>
          </a:p>
        </p:txBody>
      </p:sp>
      <p:sp>
        <p:nvSpPr>
          <p:cNvPr id="13" name="Прямоугольник 2">
            <a:extLst>
              <a:ext uri="{FF2B5EF4-FFF2-40B4-BE49-F238E27FC236}">
                <a16:creationId xmlns:a16="http://schemas.microsoft.com/office/drawing/2014/main" id="{B7877920-6C8D-4802-81F7-DCDE19AEA2A6}"/>
              </a:ext>
            </a:extLst>
          </p:cNvPr>
          <p:cNvSpPr/>
          <p:nvPr userDrawn="1"/>
        </p:nvSpPr>
        <p:spPr>
          <a:xfrm>
            <a:off x="2992323" y="4159116"/>
            <a:ext cx="8899100" cy="2386744"/>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Прямоугольник 11">
            <a:extLst>
              <a:ext uri="{FF2B5EF4-FFF2-40B4-BE49-F238E27FC236}">
                <a16:creationId xmlns:a16="http://schemas.microsoft.com/office/drawing/2014/main" id="{AC6E8A01-1018-4AFE-A229-B735D9B018CB}"/>
              </a:ext>
            </a:extLst>
          </p:cNvPr>
          <p:cNvSpPr/>
          <p:nvPr userDrawn="1"/>
        </p:nvSpPr>
        <p:spPr>
          <a:xfrm>
            <a:off x="304800" y="4159116"/>
            <a:ext cx="2351843" cy="2386744"/>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5" name="Graphic 14">
            <a:extLst>
              <a:ext uri="{FF2B5EF4-FFF2-40B4-BE49-F238E27FC236}">
                <a16:creationId xmlns:a16="http://schemas.microsoft.com/office/drawing/2014/main" id="{3665694F-8DF2-4937-B609-8F95E25898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1602" y="5097963"/>
            <a:ext cx="1198238" cy="509050"/>
          </a:xfrm>
          <a:prstGeom prst="rect">
            <a:avLst/>
          </a:prstGeom>
        </p:spPr>
      </p:pic>
      <p:cxnSp>
        <p:nvCxnSpPr>
          <p:cNvPr id="19" name="Straight Connector 18">
            <a:extLst>
              <a:ext uri="{FF2B5EF4-FFF2-40B4-BE49-F238E27FC236}">
                <a16:creationId xmlns:a16="http://schemas.microsoft.com/office/drawing/2014/main" id="{7C450DC8-B6F7-403F-8C0C-54545608D944}"/>
              </a:ext>
            </a:extLst>
          </p:cNvPr>
          <p:cNvCxnSpPr/>
          <p:nvPr userDrawn="1"/>
        </p:nvCxnSpPr>
        <p:spPr>
          <a:xfrm>
            <a:off x="3417994" y="5249772"/>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534C59-34ED-4253-B5D0-0B6A3FABBF6D}"/>
              </a:ext>
            </a:extLst>
          </p:cNvPr>
          <p:cNvSpPr>
            <a:spLocks noGrp="1"/>
          </p:cNvSpPr>
          <p:nvPr>
            <p:ph type="ctrTitle" hasCustomPrompt="1"/>
          </p:nvPr>
        </p:nvSpPr>
        <p:spPr>
          <a:xfrm>
            <a:off x="3310340" y="4399360"/>
            <a:ext cx="8266176" cy="701731"/>
          </a:xfrm>
        </p:spPr>
        <p:txBody>
          <a:bodyPr anchor="t"/>
          <a:lstStyle>
            <a:lvl1pPr algn="l">
              <a:defRPr sz="4400">
                <a:solidFill>
                  <a:schemeClr val="bg1"/>
                </a:solidFill>
              </a:defRPr>
            </a:lvl1pPr>
          </a:lstStyle>
          <a:p>
            <a:r>
              <a:rPr lang="en-US"/>
              <a:t>YOUR DECK’S TITLE GOES HERE</a:t>
            </a:r>
          </a:p>
        </p:txBody>
      </p:sp>
      <p:sp>
        <p:nvSpPr>
          <p:cNvPr id="3" name="Subtitle 2">
            <a:extLst>
              <a:ext uri="{FF2B5EF4-FFF2-40B4-BE49-F238E27FC236}">
                <a16:creationId xmlns:a16="http://schemas.microsoft.com/office/drawing/2014/main" id="{1455C329-DC2F-488E-861C-64EAB89C8320}"/>
              </a:ext>
            </a:extLst>
          </p:cNvPr>
          <p:cNvSpPr>
            <a:spLocks noGrp="1"/>
          </p:cNvSpPr>
          <p:nvPr>
            <p:ph type="subTitle" idx="1" hasCustomPrompt="1"/>
          </p:nvPr>
        </p:nvSpPr>
        <p:spPr>
          <a:xfrm>
            <a:off x="3310340" y="5332289"/>
            <a:ext cx="8266176" cy="1069848"/>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Your Deck’s sub-title goes here. Just make sure it doesn’t exceed two lines!</a:t>
            </a:r>
          </a:p>
        </p:txBody>
      </p:sp>
    </p:spTree>
    <p:extLst>
      <p:ext uri="{BB962C8B-B14F-4D97-AF65-F5344CB8AC3E}">
        <p14:creationId xmlns:p14="http://schemas.microsoft.com/office/powerpoint/2010/main" val="9115710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Placeholder – Full Slide">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304800" y="2085975"/>
            <a:ext cx="11582400"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dirty="0"/>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marR="0" indent="0" algn="l" defTabSz="914400" rtl="0" eaLnBrk="1" fontAlgn="auto" latinLnBrk="0" hangingPunct="1">
              <a:lnSpc>
                <a:spcPct val="123000"/>
              </a:lnSpc>
              <a:spcBef>
                <a:spcPts val="600"/>
              </a:spcBef>
              <a:spcAft>
                <a:spcPts val="600"/>
              </a:spcAft>
              <a:buClr>
                <a:schemeClr val="accent1"/>
              </a:buClr>
              <a:buSzTx/>
              <a:buFont typeface="Arial" panose="020B0604020202020204" pitchFamily="34" charset="0"/>
              <a:buNone/>
              <a:tabLst/>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25849084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Placeholder – Right Commentary Box">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304801" y="2085975"/>
            <a:ext cx="6335696"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dirty="0"/>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Text Placeholder 6">
            <a:extLst>
              <a:ext uri="{FF2B5EF4-FFF2-40B4-BE49-F238E27FC236}">
                <a16:creationId xmlns:a16="http://schemas.microsoft.com/office/drawing/2014/main" id="{782DA860-E44E-4BDF-8956-F8CFA5C41734}"/>
              </a:ext>
            </a:extLst>
          </p:cNvPr>
          <p:cNvSpPr>
            <a:spLocks noGrp="1"/>
          </p:cNvSpPr>
          <p:nvPr>
            <p:ph type="body" sz="quarter" idx="17"/>
          </p:nvPr>
        </p:nvSpPr>
        <p:spPr>
          <a:xfrm>
            <a:off x="7149483" y="2261138"/>
            <a:ext cx="4533532" cy="33529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77102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Placeholder – Left Commentary Box">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5551504" y="2085975"/>
            <a:ext cx="6335696"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dirty="0"/>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Text Placeholder 6">
            <a:extLst>
              <a:ext uri="{FF2B5EF4-FFF2-40B4-BE49-F238E27FC236}">
                <a16:creationId xmlns:a16="http://schemas.microsoft.com/office/drawing/2014/main" id="{782DA860-E44E-4BDF-8956-F8CFA5C41734}"/>
              </a:ext>
            </a:extLst>
          </p:cNvPr>
          <p:cNvSpPr>
            <a:spLocks noGrp="1"/>
          </p:cNvSpPr>
          <p:nvPr>
            <p:ph type="body" sz="quarter" idx="17"/>
          </p:nvPr>
        </p:nvSpPr>
        <p:spPr>
          <a:xfrm>
            <a:off x="476320" y="2261138"/>
            <a:ext cx="4533532" cy="33529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4367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Topics and Right Image">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7608162" y="2085975"/>
            <a:ext cx="4279037"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dirty="0"/>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4115939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Image Top Center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0" y="0"/>
            <a:ext cx="12192000" cy="411923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dirty="0"/>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299556"/>
            <a:ext cx="11582400" cy="701731"/>
          </a:xfrm>
        </p:spPr>
        <p:txBody>
          <a:bodyPr/>
          <a:lstStyle>
            <a:lvl1pPr algn="ctr">
              <a:defRPr>
                <a:solidFill>
                  <a:schemeClr val="bg1"/>
                </a:solidFill>
              </a:defRPr>
            </a:lvl1p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dirty="0"/>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1307101" y="2157972"/>
            <a:ext cx="9574750" cy="850392"/>
          </a:xfrm>
        </p:spPr>
        <p:txBody>
          <a:bodyPr>
            <a:noAutofit/>
          </a:bodyPr>
          <a:lstStyle>
            <a:lvl1pPr marL="0" indent="0" algn="ctr">
              <a:buNone/>
              <a:defRPr sz="2100">
                <a:solidFill>
                  <a:schemeClr val="bg1"/>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1752" y="4456590"/>
            <a:ext cx="11585448" cy="133460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07925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mage Top Center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6B9E84-EAB5-4256-B0FC-EBDD2DE11CAA}"/>
              </a:ext>
            </a:extLst>
          </p:cNvPr>
          <p:cNvSpPr/>
          <p:nvPr userDrawn="1"/>
        </p:nvSpPr>
        <p:spPr>
          <a:xfrm>
            <a:off x="0" y="0"/>
            <a:ext cx="12192000" cy="24765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dirty="0"/>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95325" y="762000"/>
            <a:ext cx="10801350" cy="335723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dirty="0"/>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dirty="0"/>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695325" y="4456590"/>
            <a:ext cx="10798302" cy="133460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5386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ig Image Full">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0" y="0"/>
            <a:ext cx="12192000" cy="68579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dirty="0"/>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dirty="0"/>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Tree>
    <p:extLst>
      <p:ext uri="{BB962C8B-B14F-4D97-AF65-F5344CB8AC3E}">
        <p14:creationId xmlns:p14="http://schemas.microsoft.com/office/powerpoint/2010/main" val="7609862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Image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799"/>
            <a:ext cx="56388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dirty="0"/>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dirty="0"/>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11" name="Picture Placeholder 6">
            <a:extLst>
              <a:ext uri="{FF2B5EF4-FFF2-40B4-BE49-F238E27FC236}">
                <a16:creationId xmlns:a16="http://schemas.microsoft.com/office/drawing/2014/main" id="{303E1A13-34E4-4FB7-BA52-BE2CBACDC93E}"/>
              </a:ext>
            </a:extLst>
          </p:cNvPr>
          <p:cNvSpPr>
            <a:spLocks noGrp="1"/>
          </p:cNvSpPr>
          <p:nvPr>
            <p:ph type="pic" sz="quarter" idx="16"/>
          </p:nvPr>
        </p:nvSpPr>
        <p:spPr>
          <a:xfrm>
            <a:off x="6248400" y="304799"/>
            <a:ext cx="56388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dirty="0"/>
          </a:p>
        </p:txBody>
      </p:sp>
      <p:sp>
        <p:nvSpPr>
          <p:cNvPr id="12" name="Picture Placeholder 6">
            <a:extLst>
              <a:ext uri="{FF2B5EF4-FFF2-40B4-BE49-F238E27FC236}">
                <a16:creationId xmlns:a16="http://schemas.microsoft.com/office/drawing/2014/main" id="{E0F372CA-BA6E-4848-ACA8-D2B859CE96CF}"/>
              </a:ext>
            </a:extLst>
          </p:cNvPr>
          <p:cNvSpPr>
            <a:spLocks noGrp="1"/>
          </p:cNvSpPr>
          <p:nvPr>
            <p:ph type="pic" sz="quarter" idx="17"/>
          </p:nvPr>
        </p:nvSpPr>
        <p:spPr>
          <a:xfrm>
            <a:off x="304800" y="3200400"/>
            <a:ext cx="5638800" cy="2590800"/>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dirty="0"/>
          </a:p>
        </p:txBody>
      </p:sp>
      <p:sp>
        <p:nvSpPr>
          <p:cNvPr id="13" name="Picture Placeholder 6">
            <a:extLst>
              <a:ext uri="{FF2B5EF4-FFF2-40B4-BE49-F238E27FC236}">
                <a16:creationId xmlns:a16="http://schemas.microsoft.com/office/drawing/2014/main" id="{319E8062-8734-42E6-9356-0CE8EC4F549D}"/>
              </a:ext>
            </a:extLst>
          </p:cNvPr>
          <p:cNvSpPr>
            <a:spLocks noGrp="1"/>
          </p:cNvSpPr>
          <p:nvPr>
            <p:ph type="pic" sz="quarter" idx="18"/>
          </p:nvPr>
        </p:nvSpPr>
        <p:spPr>
          <a:xfrm>
            <a:off x="6248400" y="3200400"/>
            <a:ext cx="5638800" cy="2590800"/>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dirty="0"/>
          </a:p>
        </p:txBody>
      </p:sp>
    </p:spTree>
    <p:extLst>
      <p:ext uri="{BB962C8B-B14F-4D97-AF65-F5344CB8AC3E}">
        <p14:creationId xmlns:p14="http://schemas.microsoft.com/office/powerpoint/2010/main" val="9048648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x Images">
    <p:spTree>
      <p:nvGrpSpPr>
        <p:cNvPr id="1" name=""/>
        <p:cNvGrpSpPr/>
        <p:nvPr/>
      </p:nvGrpSpPr>
      <p:grpSpPr>
        <a:xfrm>
          <a:off x="0" y="0"/>
          <a:ext cx="0" cy="0"/>
          <a:chOff x="0" y="0"/>
          <a:chExt cx="0" cy="0"/>
        </a:xfrm>
      </p:grpSpPr>
      <p:sp>
        <p:nvSpPr>
          <p:cNvPr id="17" name="Picture Placeholder 6">
            <a:extLst>
              <a:ext uri="{FF2B5EF4-FFF2-40B4-BE49-F238E27FC236}">
                <a16:creationId xmlns:a16="http://schemas.microsoft.com/office/drawing/2014/main" id="{FD4F58E7-6674-4D6D-B28B-4FB4B152A9DA}"/>
              </a:ext>
            </a:extLst>
          </p:cNvPr>
          <p:cNvSpPr>
            <a:spLocks noGrp="1"/>
          </p:cNvSpPr>
          <p:nvPr>
            <p:ph type="pic" sz="quarter" idx="20"/>
          </p:nvPr>
        </p:nvSpPr>
        <p:spPr>
          <a:xfrm>
            <a:off x="304801" y="3200400"/>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dirty="0"/>
          </a:p>
        </p:txBody>
      </p:sp>
      <p:sp>
        <p:nvSpPr>
          <p:cNvPr id="18" name="Picture Placeholder 6">
            <a:extLst>
              <a:ext uri="{FF2B5EF4-FFF2-40B4-BE49-F238E27FC236}">
                <a16:creationId xmlns:a16="http://schemas.microsoft.com/office/drawing/2014/main" id="{E5E5F7BD-6E72-44E3-8CFF-CC5897C0F48C}"/>
              </a:ext>
            </a:extLst>
          </p:cNvPr>
          <p:cNvSpPr>
            <a:spLocks noGrp="1"/>
          </p:cNvSpPr>
          <p:nvPr>
            <p:ph type="pic" sz="quarter" idx="21"/>
          </p:nvPr>
        </p:nvSpPr>
        <p:spPr>
          <a:xfrm>
            <a:off x="4267201" y="3200400"/>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dirty="0"/>
          </a:p>
        </p:txBody>
      </p:sp>
      <p:sp>
        <p:nvSpPr>
          <p:cNvPr id="19" name="Picture Placeholder 6">
            <a:extLst>
              <a:ext uri="{FF2B5EF4-FFF2-40B4-BE49-F238E27FC236}">
                <a16:creationId xmlns:a16="http://schemas.microsoft.com/office/drawing/2014/main" id="{9C170412-F504-4CF0-9253-A4F4151FF0F1}"/>
              </a:ext>
            </a:extLst>
          </p:cNvPr>
          <p:cNvSpPr>
            <a:spLocks noGrp="1"/>
          </p:cNvSpPr>
          <p:nvPr>
            <p:ph type="pic" sz="quarter" idx="22"/>
          </p:nvPr>
        </p:nvSpPr>
        <p:spPr>
          <a:xfrm>
            <a:off x="8229600" y="3200400"/>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dirty="0"/>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1" y="304799"/>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dirty="0"/>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dirty="0"/>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11" name="Picture Placeholder 6">
            <a:extLst>
              <a:ext uri="{FF2B5EF4-FFF2-40B4-BE49-F238E27FC236}">
                <a16:creationId xmlns:a16="http://schemas.microsoft.com/office/drawing/2014/main" id="{303E1A13-34E4-4FB7-BA52-BE2CBACDC93E}"/>
              </a:ext>
            </a:extLst>
          </p:cNvPr>
          <p:cNvSpPr>
            <a:spLocks noGrp="1"/>
          </p:cNvSpPr>
          <p:nvPr>
            <p:ph type="pic" sz="quarter" idx="16"/>
          </p:nvPr>
        </p:nvSpPr>
        <p:spPr>
          <a:xfrm>
            <a:off x="4267201" y="304799"/>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dirty="0"/>
          </a:p>
        </p:txBody>
      </p:sp>
      <p:sp>
        <p:nvSpPr>
          <p:cNvPr id="16" name="Picture Placeholder 6">
            <a:extLst>
              <a:ext uri="{FF2B5EF4-FFF2-40B4-BE49-F238E27FC236}">
                <a16:creationId xmlns:a16="http://schemas.microsoft.com/office/drawing/2014/main" id="{37B63177-0F26-4894-B6E8-CC20012E4DAC}"/>
              </a:ext>
            </a:extLst>
          </p:cNvPr>
          <p:cNvSpPr>
            <a:spLocks noGrp="1"/>
          </p:cNvSpPr>
          <p:nvPr>
            <p:ph type="pic" sz="quarter" idx="19"/>
          </p:nvPr>
        </p:nvSpPr>
        <p:spPr>
          <a:xfrm>
            <a:off x="8229600" y="304799"/>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dirty="0"/>
          </a:p>
        </p:txBody>
      </p:sp>
    </p:spTree>
    <p:extLst>
      <p:ext uri="{BB962C8B-B14F-4D97-AF65-F5344CB8AC3E}">
        <p14:creationId xmlns:p14="http://schemas.microsoft.com/office/powerpoint/2010/main" val="29157755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0"/>
            <a:ext cx="5638800" cy="3524434"/>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dirty="0"/>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dirty="0"/>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11" name="Picture Placeholder 6">
            <a:extLst>
              <a:ext uri="{FF2B5EF4-FFF2-40B4-BE49-F238E27FC236}">
                <a16:creationId xmlns:a16="http://schemas.microsoft.com/office/drawing/2014/main" id="{303E1A13-34E4-4FB7-BA52-BE2CBACDC93E}"/>
              </a:ext>
            </a:extLst>
          </p:cNvPr>
          <p:cNvSpPr>
            <a:spLocks noGrp="1"/>
          </p:cNvSpPr>
          <p:nvPr>
            <p:ph type="pic" sz="quarter" idx="16"/>
          </p:nvPr>
        </p:nvSpPr>
        <p:spPr>
          <a:xfrm>
            <a:off x="6248400" y="304800"/>
            <a:ext cx="5638800" cy="3524434"/>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dirty="0"/>
          </a:p>
        </p:txBody>
      </p:sp>
    </p:spTree>
    <p:extLst>
      <p:ext uri="{BB962C8B-B14F-4D97-AF65-F5344CB8AC3E}">
        <p14:creationId xmlns:p14="http://schemas.microsoft.com/office/powerpoint/2010/main" val="204984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ransition 1">
    <p:spTree>
      <p:nvGrpSpPr>
        <p:cNvPr id="1" name=""/>
        <p:cNvGrpSpPr/>
        <p:nvPr/>
      </p:nvGrpSpPr>
      <p:grpSpPr>
        <a:xfrm>
          <a:off x="0" y="0"/>
          <a:ext cx="0" cy="0"/>
          <a:chOff x="0" y="0"/>
          <a:chExt cx="0" cy="0"/>
        </a:xfrm>
      </p:grpSpPr>
      <p:sp>
        <p:nvSpPr>
          <p:cNvPr id="8" name="Прямоугольник 28">
            <a:extLst>
              <a:ext uri="{FF2B5EF4-FFF2-40B4-BE49-F238E27FC236}">
                <a16:creationId xmlns:a16="http://schemas.microsoft.com/office/drawing/2014/main" id="{00F98947-48BE-4678-805E-54C7D3A5418A}"/>
              </a:ext>
            </a:extLst>
          </p:cNvPr>
          <p:cNvSpPr/>
          <p:nvPr/>
        </p:nvSpPr>
        <p:spPr>
          <a:xfrm>
            <a:off x="304800" y="304800"/>
            <a:ext cx="11582400" cy="6248400"/>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3737DD"/>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1A7458D1-E74D-4D21-9BE4-97F658C9ED21}"/>
              </a:ext>
            </a:extLst>
          </p:cNvPr>
          <p:cNvCxnSpPr/>
          <p:nvPr/>
        </p:nvCxnSpPr>
        <p:spPr>
          <a:xfrm>
            <a:off x="5797019" y="3429000"/>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a:extLst>
              <a:ext uri="{FF2B5EF4-FFF2-40B4-BE49-F238E27FC236}">
                <a16:creationId xmlns:a16="http://schemas.microsoft.com/office/drawing/2014/main" id="{B37699F4-DD53-46D4-8DD3-A8170FF960AE}"/>
              </a:ext>
            </a:extLst>
          </p:cNvPr>
          <p:cNvSpPr/>
          <p:nvPr/>
        </p:nvSpPr>
        <p:spPr>
          <a:xfrm>
            <a:off x="5639445" y="5895975"/>
            <a:ext cx="913111" cy="413727"/>
          </a:xfrm>
          <a:prstGeom prst="rect">
            <a:avLst/>
          </a:prstGeom>
          <a:solidFill>
            <a:srgbClr val="EC5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71123FAC-05A1-4CB3-B8EA-CF7C5BFA7D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14" name="Freeform: Shape 13">
            <a:extLst>
              <a:ext uri="{FF2B5EF4-FFF2-40B4-BE49-F238E27FC236}">
                <a16:creationId xmlns:a16="http://schemas.microsoft.com/office/drawing/2014/main" id="{502E6161-959F-4D97-A425-DEBED66A1D2A}"/>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dirty="0"/>
          </a:p>
        </p:txBody>
      </p:sp>
      <p:sp>
        <p:nvSpPr>
          <p:cNvPr id="15" name="Freeform: Shape 14">
            <a:extLst>
              <a:ext uri="{FF2B5EF4-FFF2-40B4-BE49-F238E27FC236}">
                <a16:creationId xmlns:a16="http://schemas.microsoft.com/office/drawing/2014/main" id="{D510F7FB-D9D5-4C19-B7C0-F200AACFA448}"/>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dirty="0"/>
          </a:p>
        </p:txBody>
      </p:sp>
    </p:spTree>
    <p:extLst>
      <p:ext uri="{BB962C8B-B14F-4D97-AF65-F5344CB8AC3E}">
        <p14:creationId xmlns:p14="http://schemas.microsoft.com/office/powerpoint/2010/main" val="38068578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Big Image">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0" y="2076451"/>
            <a:ext cx="12192000" cy="4781549"/>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dirty="0"/>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17111676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hree Pictures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432CEB-E94D-4E32-8096-487099229D75}"/>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Graphic 5">
            <a:extLst>
              <a:ext uri="{FF2B5EF4-FFF2-40B4-BE49-F238E27FC236}">
                <a16:creationId xmlns:a16="http://schemas.microsoft.com/office/drawing/2014/main" id="{761A4763-A5A6-4B11-9347-6FC28EE3EC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7" name="Straight Connector 6">
            <a:extLst>
              <a:ext uri="{FF2B5EF4-FFF2-40B4-BE49-F238E27FC236}">
                <a16:creationId xmlns:a16="http://schemas.microsoft.com/office/drawing/2014/main" id="{ED48F25E-1505-49D6-B5A7-5BDD13962C08}"/>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076DCDB-6626-48FB-B9FA-282EC15462B1}"/>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r>
              <a:rPr lang="en-US" dirty="0"/>
              <a:t>7/27/2021</a:t>
            </a:r>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10" name="Picture Placeholder 9">
            <a:extLst>
              <a:ext uri="{FF2B5EF4-FFF2-40B4-BE49-F238E27FC236}">
                <a16:creationId xmlns:a16="http://schemas.microsoft.com/office/drawing/2014/main" id="{52FC5AAE-3D9A-43D5-9205-F7B97E8DAABF}"/>
              </a:ext>
            </a:extLst>
          </p:cNvPr>
          <p:cNvSpPr>
            <a:spLocks noGrp="1"/>
          </p:cNvSpPr>
          <p:nvPr>
            <p:ph type="pic" sz="quarter" idx="13"/>
          </p:nvPr>
        </p:nvSpPr>
        <p:spPr>
          <a:xfrm>
            <a:off x="304800" y="304805"/>
            <a:ext cx="3657600" cy="349483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dirty="0"/>
          </a:p>
        </p:txBody>
      </p:sp>
      <p:sp>
        <p:nvSpPr>
          <p:cNvPr id="15" name="Picture Placeholder 9">
            <a:extLst>
              <a:ext uri="{FF2B5EF4-FFF2-40B4-BE49-F238E27FC236}">
                <a16:creationId xmlns:a16="http://schemas.microsoft.com/office/drawing/2014/main" id="{AFA37361-44B5-4488-B109-A62840EACEE1}"/>
              </a:ext>
            </a:extLst>
          </p:cNvPr>
          <p:cNvSpPr>
            <a:spLocks noGrp="1"/>
          </p:cNvSpPr>
          <p:nvPr>
            <p:ph type="pic" sz="quarter" idx="14"/>
          </p:nvPr>
        </p:nvSpPr>
        <p:spPr>
          <a:xfrm>
            <a:off x="4267200" y="304805"/>
            <a:ext cx="3657600" cy="349483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dirty="0"/>
          </a:p>
        </p:txBody>
      </p:sp>
      <p:sp>
        <p:nvSpPr>
          <p:cNvPr id="16" name="Picture Placeholder 9">
            <a:extLst>
              <a:ext uri="{FF2B5EF4-FFF2-40B4-BE49-F238E27FC236}">
                <a16:creationId xmlns:a16="http://schemas.microsoft.com/office/drawing/2014/main" id="{EEFDC6C9-DABB-483B-B96D-97224B50B302}"/>
              </a:ext>
            </a:extLst>
          </p:cNvPr>
          <p:cNvSpPr>
            <a:spLocks noGrp="1"/>
          </p:cNvSpPr>
          <p:nvPr>
            <p:ph type="pic" sz="quarter" idx="15"/>
          </p:nvPr>
        </p:nvSpPr>
        <p:spPr>
          <a:xfrm>
            <a:off x="8229600" y="304805"/>
            <a:ext cx="3657600" cy="349483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dirty="0"/>
          </a:p>
        </p:txBody>
      </p:sp>
      <p:sp>
        <p:nvSpPr>
          <p:cNvPr id="18" name="Text Placeholder 17">
            <a:extLst>
              <a:ext uri="{FF2B5EF4-FFF2-40B4-BE49-F238E27FC236}">
                <a16:creationId xmlns:a16="http://schemas.microsoft.com/office/drawing/2014/main" id="{05B292F9-7FD3-4226-9CB6-937617C85354}"/>
              </a:ext>
            </a:extLst>
          </p:cNvPr>
          <p:cNvSpPr>
            <a:spLocks noGrp="1"/>
          </p:cNvSpPr>
          <p:nvPr>
            <p:ph type="body" sz="quarter" idx="16"/>
          </p:nvPr>
        </p:nvSpPr>
        <p:spPr>
          <a:xfrm>
            <a:off x="304800" y="4098508"/>
            <a:ext cx="3657600" cy="17231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7">
            <a:extLst>
              <a:ext uri="{FF2B5EF4-FFF2-40B4-BE49-F238E27FC236}">
                <a16:creationId xmlns:a16="http://schemas.microsoft.com/office/drawing/2014/main" id="{7594F567-187D-4079-8719-D2AEA7A20E28}"/>
              </a:ext>
            </a:extLst>
          </p:cNvPr>
          <p:cNvSpPr>
            <a:spLocks noGrp="1"/>
          </p:cNvSpPr>
          <p:nvPr>
            <p:ph type="body" sz="quarter" idx="17"/>
          </p:nvPr>
        </p:nvSpPr>
        <p:spPr>
          <a:xfrm>
            <a:off x="4267200" y="4098508"/>
            <a:ext cx="3657600" cy="17231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7">
            <a:extLst>
              <a:ext uri="{FF2B5EF4-FFF2-40B4-BE49-F238E27FC236}">
                <a16:creationId xmlns:a16="http://schemas.microsoft.com/office/drawing/2014/main" id="{8697E9F4-C324-4115-9019-98FE38D323CF}"/>
              </a:ext>
            </a:extLst>
          </p:cNvPr>
          <p:cNvSpPr>
            <a:spLocks noGrp="1"/>
          </p:cNvSpPr>
          <p:nvPr>
            <p:ph type="body" sz="quarter" idx="18"/>
          </p:nvPr>
        </p:nvSpPr>
        <p:spPr>
          <a:xfrm>
            <a:off x="8229600" y="4098508"/>
            <a:ext cx="3657600" cy="17231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0593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hree Pictures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432CEB-E94D-4E32-8096-487099229D75}"/>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Graphic 5">
            <a:extLst>
              <a:ext uri="{FF2B5EF4-FFF2-40B4-BE49-F238E27FC236}">
                <a16:creationId xmlns:a16="http://schemas.microsoft.com/office/drawing/2014/main" id="{761A4763-A5A6-4B11-9347-6FC28EE3EC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7" name="Straight Connector 6">
            <a:extLst>
              <a:ext uri="{FF2B5EF4-FFF2-40B4-BE49-F238E27FC236}">
                <a16:creationId xmlns:a16="http://schemas.microsoft.com/office/drawing/2014/main" id="{ED48F25E-1505-49D6-B5A7-5BDD13962C08}"/>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076DCDB-6626-48FB-B9FA-282EC15462B1}"/>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r>
              <a:rPr lang="en-US" dirty="0"/>
              <a:t>7/27/2021</a:t>
            </a:r>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15" name="Picture Placeholder 9">
            <a:extLst>
              <a:ext uri="{FF2B5EF4-FFF2-40B4-BE49-F238E27FC236}">
                <a16:creationId xmlns:a16="http://schemas.microsoft.com/office/drawing/2014/main" id="{AFA37361-44B5-4488-B109-A62840EACEE1}"/>
              </a:ext>
            </a:extLst>
          </p:cNvPr>
          <p:cNvSpPr>
            <a:spLocks noGrp="1"/>
          </p:cNvSpPr>
          <p:nvPr>
            <p:ph type="pic" sz="quarter" idx="14"/>
          </p:nvPr>
        </p:nvSpPr>
        <p:spPr>
          <a:xfrm>
            <a:off x="4267200" y="304805"/>
            <a:ext cx="3657600" cy="262158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dirty="0"/>
          </a:p>
        </p:txBody>
      </p:sp>
      <p:sp>
        <p:nvSpPr>
          <p:cNvPr id="16" name="Picture Placeholder 9">
            <a:extLst>
              <a:ext uri="{FF2B5EF4-FFF2-40B4-BE49-F238E27FC236}">
                <a16:creationId xmlns:a16="http://schemas.microsoft.com/office/drawing/2014/main" id="{EEFDC6C9-DABB-483B-B96D-97224B50B302}"/>
              </a:ext>
            </a:extLst>
          </p:cNvPr>
          <p:cNvSpPr>
            <a:spLocks noGrp="1"/>
          </p:cNvSpPr>
          <p:nvPr>
            <p:ph type="pic" sz="quarter" idx="15"/>
          </p:nvPr>
        </p:nvSpPr>
        <p:spPr>
          <a:xfrm>
            <a:off x="8229600" y="304805"/>
            <a:ext cx="3657600" cy="262158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dirty="0"/>
          </a:p>
        </p:txBody>
      </p:sp>
      <p:sp>
        <p:nvSpPr>
          <p:cNvPr id="18" name="Text Placeholder 17">
            <a:extLst>
              <a:ext uri="{FF2B5EF4-FFF2-40B4-BE49-F238E27FC236}">
                <a16:creationId xmlns:a16="http://schemas.microsoft.com/office/drawing/2014/main" id="{05B292F9-7FD3-4226-9CB6-937617C85354}"/>
              </a:ext>
            </a:extLst>
          </p:cNvPr>
          <p:cNvSpPr>
            <a:spLocks noGrp="1"/>
          </p:cNvSpPr>
          <p:nvPr>
            <p:ph type="body" sz="quarter" idx="16"/>
          </p:nvPr>
        </p:nvSpPr>
        <p:spPr>
          <a:xfrm>
            <a:off x="304800" y="3200092"/>
            <a:ext cx="3467100" cy="26215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Picture Placeholder 9">
            <a:extLst>
              <a:ext uri="{FF2B5EF4-FFF2-40B4-BE49-F238E27FC236}">
                <a16:creationId xmlns:a16="http://schemas.microsoft.com/office/drawing/2014/main" id="{E0C94A59-C24A-40AC-B2F1-ED06DB4CD7E5}"/>
              </a:ext>
            </a:extLst>
          </p:cNvPr>
          <p:cNvSpPr>
            <a:spLocks noGrp="1"/>
          </p:cNvSpPr>
          <p:nvPr>
            <p:ph type="pic" sz="quarter" idx="17"/>
          </p:nvPr>
        </p:nvSpPr>
        <p:spPr>
          <a:xfrm>
            <a:off x="4267200" y="3200091"/>
            <a:ext cx="7620000" cy="262158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endParaRPr lang="en-US" dirty="0"/>
          </a:p>
        </p:txBody>
      </p:sp>
      <p:sp>
        <p:nvSpPr>
          <p:cNvPr id="23" name="Text Placeholder 17">
            <a:extLst>
              <a:ext uri="{FF2B5EF4-FFF2-40B4-BE49-F238E27FC236}">
                <a16:creationId xmlns:a16="http://schemas.microsoft.com/office/drawing/2014/main" id="{0D21CA02-AC55-4DCD-98E6-9803C3AEFD8B}"/>
              </a:ext>
            </a:extLst>
          </p:cNvPr>
          <p:cNvSpPr>
            <a:spLocks noGrp="1"/>
          </p:cNvSpPr>
          <p:nvPr>
            <p:ph type="body" sz="quarter" idx="18" hasCustomPrompt="1"/>
          </p:nvPr>
        </p:nvSpPr>
        <p:spPr>
          <a:xfrm>
            <a:off x="304800" y="304800"/>
            <a:ext cx="3467100" cy="2621588"/>
          </a:xfrm>
        </p:spPr>
        <p:txBody>
          <a:bodyPr/>
          <a:lstStyle>
            <a:lvl1pPr marL="0" indent="0">
              <a:buNone/>
              <a:defRPr sz="2100">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Use this box to bring in a key takeaway or summary into your slide. Do your best to keep things in six lines or less.</a:t>
            </a:r>
          </a:p>
        </p:txBody>
      </p:sp>
    </p:spTree>
    <p:extLst>
      <p:ext uri="{BB962C8B-B14F-4D97-AF65-F5344CB8AC3E}">
        <p14:creationId xmlns:p14="http://schemas.microsoft.com/office/powerpoint/2010/main" val="13989931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ofi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4350058" y="172857"/>
            <a:ext cx="7537142"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dirty="0"/>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4350058" y="1031273"/>
            <a:ext cx="7537142"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0"/>
            <a:ext cx="3716784" cy="5484493"/>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dirty="0"/>
          </a:p>
        </p:txBody>
      </p:sp>
      <p:cxnSp>
        <p:nvCxnSpPr>
          <p:cNvPr id="10" name="Straight Connector 9">
            <a:extLst>
              <a:ext uri="{FF2B5EF4-FFF2-40B4-BE49-F238E27FC236}">
                <a16:creationId xmlns:a16="http://schemas.microsoft.com/office/drawing/2014/main" id="{82E3DF9E-32BA-4F96-ADC8-62FDD7755298}"/>
              </a:ext>
            </a:extLst>
          </p:cNvPr>
          <p:cNvCxnSpPr/>
          <p:nvPr userDrawn="1"/>
        </p:nvCxnSpPr>
        <p:spPr>
          <a:xfrm>
            <a:off x="4453786"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29328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dirty="0"/>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8855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dirty="0"/>
          </a:p>
        </p:txBody>
      </p:sp>
      <p:sp>
        <p:nvSpPr>
          <p:cNvPr id="15" name="Picture Placeholder 6">
            <a:extLst>
              <a:ext uri="{FF2B5EF4-FFF2-40B4-BE49-F238E27FC236}">
                <a16:creationId xmlns:a16="http://schemas.microsoft.com/office/drawing/2014/main" id="{91F6218F-0AE1-41B7-9A6D-FDFFDD043CD5}"/>
              </a:ext>
            </a:extLst>
          </p:cNvPr>
          <p:cNvSpPr>
            <a:spLocks noGrp="1"/>
          </p:cNvSpPr>
          <p:nvPr>
            <p:ph type="pic" sz="quarter" idx="16"/>
          </p:nvPr>
        </p:nvSpPr>
        <p:spPr>
          <a:xfrm>
            <a:off x="38573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dirty="0"/>
          </a:p>
        </p:txBody>
      </p:sp>
      <p:sp>
        <p:nvSpPr>
          <p:cNvPr id="16" name="Picture Placeholder 6">
            <a:extLst>
              <a:ext uri="{FF2B5EF4-FFF2-40B4-BE49-F238E27FC236}">
                <a16:creationId xmlns:a16="http://schemas.microsoft.com/office/drawing/2014/main" id="{EA6055BE-5FA2-4458-AB6F-50BE18BBC4A9}"/>
              </a:ext>
            </a:extLst>
          </p:cNvPr>
          <p:cNvSpPr>
            <a:spLocks noGrp="1"/>
          </p:cNvSpPr>
          <p:nvPr>
            <p:ph type="pic" sz="quarter" idx="17"/>
          </p:nvPr>
        </p:nvSpPr>
        <p:spPr>
          <a:xfrm>
            <a:off x="68291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dirty="0"/>
          </a:p>
        </p:txBody>
      </p:sp>
      <p:sp>
        <p:nvSpPr>
          <p:cNvPr id="17" name="Picture Placeholder 6">
            <a:extLst>
              <a:ext uri="{FF2B5EF4-FFF2-40B4-BE49-F238E27FC236}">
                <a16:creationId xmlns:a16="http://schemas.microsoft.com/office/drawing/2014/main" id="{12FF07AC-7092-489B-94B3-A93B15520D78}"/>
              </a:ext>
            </a:extLst>
          </p:cNvPr>
          <p:cNvSpPr>
            <a:spLocks noGrp="1"/>
          </p:cNvSpPr>
          <p:nvPr>
            <p:ph type="pic" sz="quarter" idx="18"/>
          </p:nvPr>
        </p:nvSpPr>
        <p:spPr>
          <a:xfrm>
            <a:off x="9800975"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dirty="0"/>
          </a:p>
        </p:txBody>
      </p:sp>
    </p:spTree>
    <p:extLst>
      <p:ext uri="{BB962C8B-B14F-4D97-AF65-F5344CB8AC3E}">
        <p14:creationId xmlns:p14="http://schemas.microsoft.com/office/powerpoint/2010/main" val="28822647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eam Slide 2">
    <p:spTree>
      <p:nvGrpSpPr>
        <p:cNvPr id="1" name=""/>
        <p:cNvGrpSpPr/>
        <p:nvPr/>
      </p:nvGrpSpPr>
      <p:grpSpPr>
        <a:xfrm>
          <a:off x="0" y="0"/>
          <a:ext cx="0" cy="0"/>
          <a:chOff x="0" y="0"/>
          <a:chExt cx="0" cy="0"/>
        </a:xfrm>
      </p:grpSpPr>
      <p:sp>
        <p:nvSpPr>
          <p:cNvPr id="32" name="Picture Placeholder 6">
            <a:extLst>
              <a:ext uri="{FF2B5EF4-FFF2-40B4-BE49-F238E27FC236}">
                <a16:creationId xmlns:a16="http://schemas.microsoft.com/office/drawing/2014/main" id="{02AE9FC7-020F-4429-98DD-7566A702573A}"/>
              </a:ext>
            </a:extLst>
          </p:cNvPr>
          <p:cNvSpPr>
            <a:spLocks noGrp="1"/>
          </p:cNvSpPr>
          <p:nvPr>
            <p:ph type="pic" sz="quarter" idx="21"/>
          </p:nvPr>
        </p:nvSpPr>
        <p:spPr>
          <a:xfrm>
            <a:off x="6435493" y="3214645"/>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dirty="0"/>
          </a:p>
        </p:txBody>
      </p:sp>
      <p:sp>
        <p:nvSpPr>
          <p:cNvPr id="33" name="Picture Placeholder 6">
            <a:extLst>
              <a:ext uri="{FF2B5EF4-FFF2-40B4-BE49-F238E27FC236}">
                <a16:creationId xmlns:a16="http://schemas.microsoft.com/office/drawing/2014/main" id="{40903F09-AEC9-4C51-A708-7B0D77FDD951}"/>
              </a:ext>
            </a:extLst>
          </p:cNvPr>
          <p:cNvSpPr>
            <a:spLocks noGrp="1"/>
          </p:cNvSpPr>
          <p:nvPr>
            <p:ph type="pic" sz="quarter" idx="22"/>
          </p:nvPr>
        </p:nvSpPr>
        <p:spPr>
          <a:xfrm>
            <a:off x="9312043" y="3214645"/>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dirty="0"/>
          </a:p>
        </p:txBody>
      </p:sp>
      <p:grpSp>
        <p:nvGrpSpPr>
          <p:cNvPr id="12" name="Group 11">
            <a:extLst>
              <a:ext uri="{FF2B5EF4-FFF2-40B4-BE49-F238E27FC236}">
                <a16:creationId xmlns:a16="http://schemas.microsoft.com/office/drawing/2014/main" id="{1DCADA16-70BA-4294-83BA-6944BA0F6D87}"/>
              </a:ext>
            </a:extLst>
          </p:cNvPr>
          <p:cNvGrpSpPr/>
          <p:nvPr userDrawn="1"/>
        </p:nvGrpSpPr>
        <p:grpSpPr>
          <a:xfrm>
            <a:off x="304801" y="6126480"/>
            <a:ext cx="11582400" cy="426715"/>
            <a:chOff x="304801" y="6126480"/>
            <a:chExt cx="11582400" cy="426715"/>
          </a:xfrm>
        </p:grpSpPr>
        <p:sp>
          <p:nvSpPr>
            <p:cNvPr id="13" name="Rectangle 12">
              <a:extLst>
                <a:ext uri="{FF2B5EF4-FFF2-40B4-BE49-F238E27FC236}">
                  <a16:creationId xmlns:a16="http://schemas.microsoft.com/office/drawing/2014/main" id="{DCD53CCE-8FF0-497A-A353-1185C1DFEB81}"/>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D83ACC18-3392-4F42-8D0C-DB264CC95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8" name="Straight Connector 17">
              <a:extLst>
                <a:ext uri="{FF2B5EF4-FFF2-40B4-BE49-F238E27FC236}">
                  <a16:creationId xmlns:a16="http://schemas.microsoft.com/office/drawing/2014/main" id="{4DB1F691-9227-407A-AEAE-D0FA8DA8C6FF}"/>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3C5253-9F97-4215-A776-F6F267403F55}"/>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245004"/>
            <a:ext cx="4533900" cy="701731"/>
          </a:xfrm>
        </p:spPr>
        <p:txBody>
          <a:bodyPr/>
          <a:lstStyle/>
          <a:p>
            <a:r>
              <a:rPr lang="en-US"/>
              <a:t>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dirty="0"/>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2103420"/>
            <a:ext cx="45339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over here. Do your best to not exceed two lines.</a:t>
            </a:r>
          </a:p>
        </p:txBody>
      </p:sp>
      <p:sp>
        <p:nvSpPr>
          <p:cNvPr id="16" name="Picture Placeholder 6">
            <a:extLst>
              <a:ext uri="{FF2B5EF4-FFF2-40B4-BE49-F238E27FC236}">
                <a16:creationId xmlns:a16="http://schemas.microsoft.com/office/drawing/2014/main" id="{EA6055BE-5FA2-4458-AB6F-50BE18BBC4A9}"/>
              </a:ext>
            </a:extLst>
          </p:cNvPr>
          <p:cNvSpPr>
            <a:spLocks noGrp="1"/>
          </p:cNvSpPr>
          <p:nvPr>
            <p:ph type="pic" sz="quarter" idx="17"/>
          </p:nvPr>
        </p:nvSpPr>
        <p:spPr>
          <a:xfrm>
            <a:off x="6435493" y="303308"/>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dirty="0"/>
          </a:p>
        </p:txBody>
      </p:sp>
      <p:cxnSp>
        <p:nvCxnSpPr>
          <p:cNvPr id="11" name="Straight Connector 10">
            <a:extLst>
              <a:ext uri="{FF2B5EF4-FFF2-40B4-BE49-F238E27FC236}">
                <a16:creationId xmlns:a16="http://schemas.microsoft.com/office/drawing/2014/main" id="{B89DFF27-858C-41C4-B5B9-5EBDED84D8F2}"/>
              </a:ext>
            </a:extLst>
          </p:cNvPr>
          <p:cNvCxnSpPr>
            <a:cxnSpLocks/>
          </p:cNvCxnSpPr>
          <p:nvPr userDrawn="1"/>
        </p:nvCxnSpPr>
        <p:spPr>
          <a:xfrm>
            <a:off x="396690" y="2029341"/>
            <a:ext cx="594360"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F93C90BF-5129-4DC1-B611-EAAD5152C8C8}"/>
              </a:ext>
            </a:extLst>
          </p:cNvPr>
          <p:cNvSpPr>
            <a:spLocks noGrp="1"/>
          </p:cNvSpPr>
          <p:nvPr>
            <p:ph type="body" sz="quarter" idx="19"/>
          </p:nvPr>
        </p:nvSpPr>
        <p:spPr>
          <a:xfrm>
            <a:off x="304800" y="3214645"/>
            <a:ext cx="4533900" cy="219588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Picture Placeholder 6">
            <a:extLst>
              <a:ext uri="{FF2B5EF4-FFF2-40B4-BE49-F238E27FC236}">
                <a16:creationId xmlns:a16="http://schemas.microsoft.com/office/drawing/2014/main" id="{C582F960-B68E-49E8-B5E8-8034429FE8F7}"/>
              </a:ext>
            </a:extLst>
          </p:cNvPr>
          <p:cNvSpPr>
            <a:spLocks noGrp="1"/>
          </p:cNvSpPr>
          <p:nvPr>
            <p:ph type="pic" sz="quarter" idx="20"/>
          </p:nvPr>
        </p:nvSpPr>
        <p:spPr>
          <a:xfrm>
            <a:off x="9312043" y="303308"/>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dirty="0"/>
          </a:p>
        </p:txBody>
      </p:sp>
    </p:spTree>
    <p:extLst>
      <p:ext uri="{BB962C8B-B14F-4D97-AF65-F5344CB8AC3E}">
        <p14:creationId xmlns:p14="http://schemas.microsoft.com/office/powerpoint/2010/main" val="27799947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Team Slide 3">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DCADA16-70BA-4294-83BA-6944BA0F6D87}"/>
              </a:ext>
            </a:extLst>
          </p:cNvPr>
          <p:cNvGrpSpPr/>
          <p:nvPr userDrawn="1"/>
        </p:nvGrpSpPr>
        <p:grpSpPr>
          <a:xfrm>
            <a:off x="304801" y="6126480"/>
            <a:ext cx="11582400" cy="426715"/>
            <a:chOff x="304801" y="6126480"/>
            <a:chExt cx="11582400" cy="426715"/>
          </a:xfrm>
        </p:grpSpPr>
        <p:sp>
          <p:nvSpPr>
            <p:cNvPr id="13" name="Rectangle 12">
              <a:extLst>
                <a:ext uri="{FF2B5EF4-FFF2-40B4-BE49-F238E27FC236}">
                  <a16:creationId xmlns:a16="http://schemas.microsoft.com/office/drawing/2014/main" id="{DCD53CCE-8FF0-497A-A353-1185C1DFEB81}"/>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D83ACC18-3392-4F42-8D0C-DB264CC950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8" name="Straight Connector 17">
              <a:extLst>
                <a:ext uri="{FF2B5EF4-FFF2-40B4-BE49-F238E27FC236}">
                  <a16:creationId xmlns:a16="http://schemas.microsoft.com/office/drawing/2014/main" id="{4DB1F691-9227-407A-AEAE-D0FA8DA8C6FF}"/>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3C5253-9F97-4215-A776-F6F267403F55}"/>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dirty="0"/>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20" name="Picture Placeholder 6">
            <a:extLst>
              <a:ext uri="{FF2B5EF4-FFF2-40B4-BE49-F238E27FC236}">
                <a16:creationId xmlns:a16="http://schemas.microsoft.com/office/drawing/2014/main" id="{9C621E84-0D3E-4509-8670-2C818793DE9C}"/>
              </a:ext>
            </a:extLst>
          </p:cNvPr>
          <p:cNvSpPr>
            <a:spLocks noGrp="1"/>
          </p:cNvSpPr>
          <p:nvPr>
            <p:ph type="pic" sz="quarter" idx="17"/>
          </p:nvPr>
        </p:nvSpPr>
        <p:spPr>
          <a:xfrm>
            <a:off x="304801"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dirty="0"/>
          </a:p>
        </p:txBody>
      </p:sp>
      <p:sp>
        <p:nvSpPr>
          <p:cNvPr id="21" name="Picture Placeholder 6">
            <a:extLst>
              <a:ext uri="{FF2B5EF4-FFF2-40B4-BE49-F238E27FC236}">
                <a16:creationId xmlns:a16="http://schemas.microsoft.com/office/drawing/2014/main" id="{5F2A6837-2507-49A2-A969-C00FAB4F05C0}"/>
              </a:ext>
            </a:extLst>
          </p:cNvPr>
          <p:cNvSpPr>
            <a:spLocks noGrp="1"/>
          </p:cNvSpPr>
          <p:nvPr>
            <p:ph type="pic" sz="quarter" idx="18"/>
          </p:nvPr>
        </p:nvSpPr>
        <p:spPr>
          <a:xfrm>
            <a:off x="2326369"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dirty="0"/>
          </a:p>
        </p:txBody>
      </p:sp>
      <p:sp>
        <p:nvSpPr>
          <p:cNvPr id="22" name="Picture Placeholder 6">
            <a:extLst>
              <a:ext uri="{FF2B5EF4-FFF2-40B4-BE49-F238E27FC236}">
                <a16:creationId xmlns:a16="http://schemas.microsoft.com/office/drawing/2014/main" id="{882E9A17-3A2F-4138-B0F2-5E9A4D740C79}"/>
              </a:ext>
            </a:extLst>
          </p:cNvPr>
          <p:cNvSpPr>
            <a:spLocks noGrp="1"/>
          </p:cNvSpPr>
          <p:nvPr>
            <p:ph type="pic" sz="quarter" idx="19"/>
          </p:nvPr>
        </p:nvSpPr>
        <p:spPr>
          <a:xfrm>
            <a:off x="4347240"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dirty="0"/>
          </a:p>
        </p:txBody>
      </p:sp>
      <p:sp>
        <p:nvSpPr>
          <p:cNvPr id="23" name="Picture Placeholder 6">
            <a:extLst>
              <a:ext uri="{FF2B5EF4-FFF2-40B4-BE49-F238E27FC236}">
                <a16:creationId xmlns:a16="http://schemas.microsoft.com/office/drawing/2014/main" id="{DEBB9A6D-504B-4A9A-824D-C3979E21280D}"/>
              </a:ext>
            </a:extLst>
          </p:cNvPr>
          <p:cNvSpPr>
            <a:spLocks noGrp="1"/>
          </p:cNvSpPr>
          <p:nvPr>
            <p:ph type="pic" sz="quarter" idx="20"/>
          </p:nvPr>
        </p:nvSpPr>
        <p:spPr>
          <a:xfrm>
            <a:off x="6370266" y="206272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dirty="0"/>
          </a:p>
        </p:txBody>
      </p:sp>
      <p:sp>
        <p:nvSpPr>
          <p:cNvPr id="24" name="Picture Placeholder 6">
            <a:extLst>
              <a:ext uri="{FF2B5EF4-FFF2-40B4-BE49-F238E27FC236}">
                <a16:creationId xmlns:a16="http://schemas.microsoft.com/office/drawing/2014/main" id="{04DFDB56-31A9-4FC3-8A08-8D4BD9615C9F}"/>
              </a:ext>
            </a:extLst>
          </p:cNvPr>
          <p:cNvSpPr>
            <a:spLocks noGrp="1"/>
          </p:cNvSpPr>
          <p:nvPr>
            <p:ph type="pic" sz="quarter" idx="21"/>
          </p:nvPr>
        </p:nvSpPr>
        <p:spPr>
          <a:xfrm>
            <a:off x="304801"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dirty="0"/>
          </a:p>
        </p:txBody>
      </p:sp>
      <p:sp>
        <p:nvSpPr>
          <p:cNvPr id="25" name="Picture Placeholder 6">
            <a:extLst>
              <a:ext uri="{FF2B5EF4-FFF2-40B4-BE49-F238E27FC236}">
                <a16:creationId xmlns:a16="http://schemas.microsoft.com/office/drawing/2014/main" id="{C919B0EA-506E-4FDE-806A-5CE901AA84CE}"/>
              </a:ext>
            </a:extLst>
          </p:cNvPr>
          <p:cNvSpPr>
            <a:spLocks noGrp="1"/>
          </p:cNvSpPr>
          <p:nvPr>
            <p:ph type="pic" sz="quarter" idx="22"/>
          </p:nvPr>
        </p:nvSpPr>
        <p:spPr>
          <a:xfrm>
            <a:off x="2326369"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dirty="0"/>
          </a:p>
        </p:txBody>
      </p:sp>
      <p:sp>
        <p:nvSpPr>
          <p:cNvPr id="26" name="Picture Placeholder 6">
            <a:extLst>
              <a:ext uri="{FF2B5EF4-FFF2-40B4-BE49-F238E27FC236}">
                <a16:creationId xmlns:a16="http://schemas.microsoft.com/office/drawing/2014/main" id="{3E65EBC1-D059-477E-B010-766E9C5C1399}"/>
              </a:ext>
            </a:extLst>
          </p:cNvPr>
          <p:cNvSpPr>
            <a:spLocks noGrp="1"/>
          </p:cNvSpPr>
          <p:nvPr>
            <p:ph type="pic" sz="quarter" idx="23"/>
          </p:nvPr>
        </p:nvSpPr>
        <p:spPr>
          <a:xfrm>
            <a:off x="4347240"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dirty="0"/>
          </a:p>
        </p:txBody>
      </p:sp>
      <p:sp>
        <p:nvSpPr>
          <p:cNvPr id="27" name="Picture Placeholder 6">
            <a:extLst>
              <a:ext uri="{FF2B5EF4-FFF2-40B4-BE49-F238E27FC236}">
                <a16:creationId xmlns:a16="http://schemas.microsoft.com/office/drawing/2014/main" id="{98CFAAAF-1BF0-4BCC-B35E-6E5C300E3E9F}"/>
              </a:ext>
            </a:extLst>
          </p:cNvPr>
          <p:cNvSpPr>
            <a:spLocks noGrp="1"/>
          </p:cNvSpPr>
          <p:nvPr>
            <p:ph type="pic" sz="quarter" idx="24"/>
          </p:nvPr>
        </p:nvSpPr>
        <p:spPr>
          <a:xfrm>
            <a:off x="6370266" y="4104883"/>
            <a:ext cx="1700216" cy="1724417"/>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rtl="0">
              <a:buNone/>
              <a:defRPr lang="en-US"/>
            </a:lvl1pPr>
          </a:lstStyle>
          <a:p>
            <a:pPr marL="228600" lvl="0" indent="-228600" algn="ctr"/>
            <a:endParaRPr lang="en-US" dirty="0"/>
          </a:p>
        </p:txBody>
      </p:sp>
      <p:sp>
        <p:nvSpPr>
          <p:cNvPr id="28" name="Text Placeholder 9">
            <a:extLst>
              <a:ext uri="{FF2B5EF4-FFF2-40B4-BE49-F238E27FC236}">
                <a16:creationId xmlns:a16="http://schemas.microsoft.com/office/drawing/2014/main" id="{6AE738E2-1AD5-4BE0-A645-649A5757E99D}"/>
              </a:ext>
            </a:extLst>
          </p:cNvPr>
          <p:cNvSpPr>
            <a:spLocks noGrp="1"/>
          </p:cNvSpPr>
          <p:nvPr>
            <p:ph type="body" sz="quarter" idx="25"/>
          </p:nvPr>
        </p:nvSpPr>
        <p:spPr>
          <a:xfrm>
            <a:off x="8379565" y="2057399"/>
            <a:ext cx="3507628" cy="3769327"/>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itle 1">
            <a:extLst>
              <a:ext uri="{FF2B5EF4-FFF2-40B4-BE49-F238E27FC236}">
                <a16:creationId xmlns:a16="http://schemas.microsoft.com/office/drawing/2014/main" id="{A5576FA9-FAE9-4C83-9E94-4E1C1FB86C15}"/>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30" name="Text Placeholder 8">
            <a:extLst>
              <a:ext uri="{FF2B5EF4-FFF2-40B4-BE49-F238E27FC236}">
                <a16:creationId xmlns:a16="http://schemas.microsoft.com/office/drawing/2014/main" id="{A47D52BE-8B1D-4EF7-946A-61833B80F60E}"/>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cxnSp>
        <p:nvCxnSpPr>
          <p:cNvPr id="34" name="Straight Connector 33">
            <a:extLst>
              <a:ext uri="{FF2B5EF4-FFF2-40B4-BE49-F238E27FC236}">
                <a16:creationId xmlns:a16="http://schemas.microsoft.com/office/drawing/2014/main" id="{0AB082CB-D429-4D38-A541-C6243F2D2697}"/>
              </a:ext>
            </a:extLst>
          </p:cNvPr>
          <p:cNvCxnSpPr/>
          <p:nvPr userDrawn="1"/>
        </p:nvCxnSpPr>
        <p:spPr>
          <a:xfrm>
            <a:off x="396691"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5203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ngle Image Cente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dirty="0"/>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4244340" y="2249648"/>
            <a:ext cx="3703320" cy="337597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dirty="0"/>
          </a:p>
        </p:txBody>
      </p:sp>
    </p:spTree>
    <p:extLst>
      <p:ext uri="{BB962C8B-B14F-4D97-AF65-F5344CB8AC3E}">
        <p14:creationId xmlns:p14="http://schemas.microsoft.com/office/powerpoint/2010/main" val="9873682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072E94-8669-4C9E-B4CE-CEF8B2E922BE}"/>
              </a:ext>
            </a:extLst>
          </p:cNvPr>
          <p:cNvSpPr/>
          <p:nvPr userDrawn="1"/>
        </p:nvSpPr>
        <p:spPr>
          <a:xfrm>
            <a:off x="0" y="0"/>
            <a:ext cx="381000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dirty="0"/>
          </a:p>
        </p:txBody>
      </p:sp>
      <p:grpSp>
        <p:nvGrpSpPr>
          <p:cNvPr id="16" name="Group 15">
            <a:extLst>
              <a:ext uri="{FF2B5EF4-FFF2-40B4-BE49-F238E27FC236}">
                <a16:creationId xmlns:a16="http://schemas.microsoft.com/office/drawing/2014/main" id="{8A2F32C6-78A2-4AAB-A02B-59BB94047A70}"/>
              </a:ext>
            </a:extLst>
          </p:cNvPr>
          <p:cNvGrpSpPr/>
          <p:nvPr userDrawn="1"/>
        </p:nvGrpSpPr>
        <p:grpSpPr>
          <a:xfrm>
            <a:off x="304801" y="6126480"/>
            <a:ext cx="11582400" cy="426715"/>
            <a:chOff x="304801" y="6126480"/>
            <a:chExt cx="11582400" cy="426715"/>
          </a:xfrm>
        </p:grpSpPr>
        <p:sp>
          <p:nvSpPr>
            <p:cNvPr id="17" name="Rectangle 16">
              <a:extLst>
                <a:ext uri="{FF2B5EF4-FFF2-40B4-BE49-F238E27FC236}">
                  <a16:creationId xmlns:a16="http://schemas.microsoft.com/office/drawing/2014/main" id="{B405EC55-2A04-4132-96DE-B244948FC0F9}"/>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8" name="Graphic 17">
              <a:extLst>
                <a:ext uri="{FF2B5EF4-FFF2-40B4-BE49-F238E27FC236}">
                  <a16:creationId xmlns:a16="http://schemas.microsoft.com/office/drawing/2014/main" id="{CBFDDA10-6B67-4BAC-9334-B2585CFF1A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9" name="Straight Connector 18">
              <a:extLst>
                <a:ext uri="{FF2B5EF4-FFF2-40B4-BE49-F238E27FC236}">
                  <a16:creationId xmlns:a16="http://schemas.microsoft.com/office/drawing/2014/main" id="{5FB267B4-9E96-4E13-8787-FB6AED1B561A}"/>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57C8BD4-40FC-4F24-93E2-F21A515CD846}"/>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dirty="0"/>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1285875" y="304800"/>
            <a:ext cx="4038600" cy="5490497"/>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dirty="0"/>
          </a:p>
        </p:txBody>
      </p:sp>
    </p:spTree>
    <p:extLst>
      <p:ext uri="{BB962C8B-B14F-4D97-AF65-F5344CB8AC3E}">
        <p14:creationId xmlns:p14="http://schemas.microsoft.com/office/powerpoint/2010/main" val="20784961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4F693-0D73-4FC7-9EAF-4766B7EC7A70}"/>
              </a:ext>
            </a:extLst>
          </p:cNvPr>
          <p:cNvSpPr>
            <a:spLocks noGrp="1"/>
          </p:cNvSpPr>
          <p:nvPr>
            <p:ph type="title" hasCustomPrompt="1"/>
          </p:nvPr>
        </p:nvSpPr>
        <p:spPr/>
        <p:txBody>
          <a:bodyPr/>
          <a:lstStyle/>
          <a:p>
            <a:r>
              <a:rPr lang="en-US"/>
              <a:t>YOUR SLIDE’S TITLE GOES HERE</a:t>
            </a:r>
          </a:p>
        </p:txBody>
      </p:sp>
      <p:sp>
        <p:nvSpPr>
          <p:cNvPr id="3" name="Date Placeholder 2">
            <a:extLst>
              <a:ext uri="{FF2B5EF4-FFF2-40B4-BE49-F238E27FC236}">
                <a16:creationId xmlns:a16="http://schemas.microsoft.com/office/drawing/2014/main" id="{32EF620C-F605-4A6F-9721-1F7698F9355B}"/>
              </a:ext>
            </a:extLst>
          </p:cNvPr>
          <p:cNvSpPr>
            <a:spLocks noGrp="1"/>
          </p:cNvSpPr>
          <p:nvPr>
            <p:ph type="dt" sz="half" idx="10"/>
          </p:nvPr>
        </p:nvSpPr>
        <p:spPr/>
        <p:txBody>
          <a:bodyPr/>
          <a:lstStyle/>
          <a:p>
            <a:r>
              <a:rPr lang="en-US" dirty="0"/>
              <a:t>7/27/2021</a:t>
            </a:r>
          </a:p>
        </p:txBody>
      </p:sp>
      <p:sp>
        <p:nvSpPr>
          <p:cNvPr id="4" name="Footer Placeholder 3">
            <a:extLst>
              <a:ext uri="{FF2B5EF4-FFF2-40B4-BE49-F238E27FC236}">
                <a16:creationId xmlns:a16="http://schemas.microsoft.com/office/drawing/2014/main" id="{D138F8A2-A769-4B1D-AA03-224F0907D93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4301F81-62B2-4186-9F73-1BD113DD8B45}"/>
              </a:ext>
            </a:extLst>
          </p:cNvPr>
          <p:cNvSpPr>
            <a:spLocks noGrp="1"/>
          </p:cNvSpPr>
          <p:nvPr>
            <p:ph type="sldNum" sz="quarter" idx="12"/>
          </p:nvPr>
        </p:nvSpPr>
        <p:spPr/>
        <p:txBody>
          <a:bodyPr/>
          <a:lstStyle/>
          <a:p>
            <a:fld id="{F477D24C-55BC-4150-BC77-7526DE4131D6}" type="slidenum">
              <a:rPr lang="en-US" smtClean="0"/>
              <a:t>‹#›</a:t>
            </a:fld>
            <a:endParaRPr lang="en-US" dirty="0"/>
          </a:p>
        </p:txBody>
      </p:sp>
    </p:spTree>
    <p:extLst>
      <p:ext uri="{BB962C8B-B14F-4D97-AF65-F5344CB8AC3E}">
        <p14:creationId xmlns:p14="http://schemas.microsoft.com/office/powerpoint/2010/main" val="3372385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Transition 2">
    <p:spTree>
      <p:nvGrpSpPr>
        <p:cNvPr id="1" name=""/>
        <p:cNvGrpSpPr/>
        <p:nvPr/>
      </p:nvGrpSpPr>
      <p:grpSpPr>
        <a:xfrm>
          <a:off x="0" y="0"/>
          <a:ext cx="0" cy="0"/>
          <a:chOff x="0" y="0"/>
          <a:chExt cx="0" cy="0"/>
        </a:xfrm>
      </p:grpSpPr>
      <p:sp>
        <p:nvSpPr>
          <p:cNvPr id="15" name="Прямоугольник 28">
            <a:extLst>
              <a:ext uri="{FF2B5EF4-FFF2-40B4-BE49-F238E27FC236}">
                <a16:creationId xmlns:a16="http://schemas.microsoft.com/office/drawing/2014/main" id="{E5A4F19E-E151-4030-A849-5944CAF89A02}"/>
              </a:ext>
            </a:extLst>
          </p:cNvPr>
          <p:cNvSpPr/>
          <p:nvPr/>
        </p:nvSpPr>
        <p:spPr>
          <a:xfrm>
            <a:off x="304800" y="304800"/>
            <a:ext cx="11582400" cy="6248400"/>
          </a:xfrm>
          <a:prstGeom prst="rect">
            <a:avLst/>
          </a:prstGeom>
          <a:solidFill>
            <a:srgbClr val="EC5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3737DD"/>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F5EBB13D-1295-4E24-9EA8-1CE2580F40E4}"/>
              </a:ext>
            </a:extLst>
          </p:cNvPr>
          <p:cNvCxnSpPr/>
          <p:nvPr/>
        </p:nvCxnSpPr>
        <p:spPr>
          <a:xfrm>
            <a:off x="5797019" y="3429000"/>
            <a:ext cx="597962" cy="0"/>
          </a:xfrm>
          <a:prstGeom prst="line">
            <a:avLst/>
          </a:prstGeom>
          <a:ln w="76200">
            <a:solidFill>
              <a:srgbClr val="1A497F"/>
            </a:solidFill>
          </a:ln>
        </p:spPr>
        <p:style>
          <a:lnRef idx="1">
            <a:schemeClr val="accent1"/>
          </a:lnRef>
          <a:fillRef idx="0">
            <a:schemeClr val="accent1"/>
          </a:fillRef>
          <a:effectRef idx="0">
            <a:schemeClr val="accent1"/>
          </a:effectRef>
          <a:fontRef idx="minor">
            <a:schemeClr val="tx1"/>
          </a:fontRef>
        </p:style>
      </p:cxnSp>
      <p:sp>
        <p:nvSpPr>
          <p:cNvPr id="19" name="Прямоугольник 11">
            <a:extLst>
              <a:ext uri="{FF2B5EF4-FFF2-40B4-BE49-F238E27FC236}">
                <a16:creationId xmlns:a16="http://schemas.microsoft.com/office/drawing/2014/main" id="{F3E0247C-306E-4AA7-B1F0-E4264EA5E67A}"/>
              </a:ext>
            </a:extLst>
          </p:cNvPr>
          <p:cNvSpPr/>
          <p:nvPr/>
        </p:nvSpPr>
        <p:spPr>
          <a:xfrm>
            <a:off x="5639445" y="5895975"/>
            <a:ext cx="913111" cy="413727"/>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 name="Graphic 19">
            <a:extLst>
              <a:ext uri="{FF2B5EF4-FFF2-40B4-BE49-F238E27FC236}">
                <a16:creationId xmlns:a16="http://schemas.microsoft.com/office/drawing/2014/main" id="{A50CEBB8-8A56-4B9E-839E-93E88D4B69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11" name="Freeform: Shape 10">
            <a:extLst>
              <a:ext uri="{FF2B5EF4-FFF2-40B4-BE49-F238E27FC236}">
                <a16:creationId xmlns:a16="http://schemas.microsoft.com/office/drawing/2014/main" id="{786A1E2A-4231-4590-B611-2A005950C627}"/>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dirty="0"/>
          </a:p>
        </p:txBody>
      </p:sp>
      <p:sp>
        <p:nvSpPr>
          <p:cNvPr id="12" name="Freeform: Shape 11">
            <a:extLst>
              <a:ext uri="{FF2B5EF4-FFF2-40B4-BE49-F238E27FC236}">
                <a16:creationId xmlns:a16="http://schemas.microsoft.com/office/drawing/2014/main" id="{36468555-7C91-4DC4-852B-128263D97165}"/>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dirty="0"/>
          </a:p>
        </p:txBody>
      </p:sp>
    </p:spTree>
    <p:extLst>
      <p:ext uri="{BB962C8B-B14F-4D97-AF65-F5344CB8AC3E}">
        <p14:creationId xmlns:p14="http://schemas.microsoft.com/office/powerpoint/2010/main" val="18065741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Sub-til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dirty="0"/>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17747212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ub-title and a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dirty="0"/>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10" name="Picture Placeholder 6">
            <a:extLst>
              <a:ext uri="{FF2B5EF4-FFF2-40B4-BE49-F238E27FC236}">
                <a16:creationId xmlns:a16="http://schemas.microsoft.com/office/drawing/2014/main" id="{181C5CAE-6039-4CD8-899D-F995448B72D2}"/>
              </a:ext>
            </a:extLst>
          </p:cNvPr>
          <p:cNvSpPr>
            <a:spLocks noGrp="1"/>
          </p:cNvSpPr>
          <p:nvPr>
            <p:ph type="pic" sz="quarter" idx="15"/>
          </p:nvPr>
        </p:nvSpPr>
        <p:spPr>
          <a:xfrm>
            <a:off x="9417571" y="2057400"/>
            <a:ext cx="2469627" cy="3771900"/>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dirty="0"/>
          </a:p>
        </p:txBody>
      </p:sp>
    </p:spTree>
    <p:extLst>
      <p:ext uri="{BB962C8B-B14F-4D97-AF65-F5344CB8AC3E}">
        <p14:creationId xmlns:p14="http://schemas.microsoft.com/office/powerpoint/2010/main" val="11718898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5788152" cy="701731"/>
          </a:xfrm>
        </p:spPr>
        <p:txBody>
          <a:bodyPr/>
          <a:lstStyle>
            <a:lvl1pPr>
              <a:defRPr/>
            </a:lvl1p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dirty="0"/>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19" name="Text Placeholder 8">
            <a:extLst>
              <a:ext uri="{FF2B5EF4-FFF2-40B4-BE49-F238E27FC236}">
                <a16:creationId xmlns:a16="http://schemas.microsoft.com/office/drawing/2014/main" id="{93BAD73E-AB62-4742-9117-73D1A1AD77C3}"/>
              </a:ext>
            </a:extLst>
          </p:cNvPr>
          <p:cNvSpPr>
            <a:spLocks noGrp="1"/>
          </p:cNvSpPr>
          <p:nvPr>
            <p:ph type="body" sz="quarter" idx="13" hasCustomPrompt="1"/>
          </p:nvPr>
        </p:nvSpPr>
        <p:spPr>
          <a:xfrm>
            <a:off x="304799" y="1031272"/>
            <a:ext cx="5791199" cy="1251699"/>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Do your best to not exceed three lines.</a:t>
            </a:r>
          </a:p>
        </p:txBody>
      </p:sp>
      <p:sp>
        <p:nvSpPr>
          <p:cNvPr id="20" name="Picture Placeholder 6">
            <a:extLst>
              <a:ext uri="{FF2B5EF4-FFF2-40B4-BE49-F238E27FC236}">
                <a16:creationId xmlns:a16="http://schemas.microsoft.com/office/drawing/2014/main" id="{8E81E912-B839-4D85-B263-26B7C475C554}"/>
              </a:ext>
            </a:extLst>
          </p:cNvPr>
          <p:cNvSpPr>
            <a:spLocks noGrp="1"/>
          </p:cNvSpPr>
          <p:nvPr>
            <p:ph type="pic" sz="quarter" idx="15"/>
          </p:nvPr>
        </p:nvSpPr>
        <p:spPr>
          <a:xfrm>
            <a:off x="304800" y="2391515"/>
            <a:ext cx="5791200" cy="3437785"/>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228600" lvl="0" indent="-228600" algn="ctr"/>
            <a:endParaRPr lang="en-US" dirty="0"/>
          </a:p>
        </p:txBody>
      </p:sp>
    </p:spTree>
    <p:extLst>
      <p:ext uri="{BB962C8B-B14F-4D97-AF65-F5344CB8AC3E}">
        <p14:creationId xmlns:p14="http://schemas.microsoft.com/office/powerpoint/2010/main" val="26542471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ocial Media - Pictures and Da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dirty="0"/>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17" name="Picture Placeholder 6">
            <a:extLst>
              <a:ext uri="{FF2B5EF4-FFF2-40B4-BE49-F238E27FC236}">
                <a16:creationId xmlns:a16="http://schemas.microsoft.com/office/drawing/2014/main" id="{E1A59FBD-C82A-4C52-8A4C-A71F70141DCC}"/>
              </a:ext>
            </a:extLst>
          </p:cNvPr>
          <p:cNvSpPr>
            <a:spLocks noGrp="1"/>
          </p:cNvSpPr>
          <p:nvPr>
            <p:ph type="pic" sz="quarter" idx="15"/>
          </p:nvPr>
        </p:nvSpPr>
        <p:spPr>
          <a:xfrm>
            <a:off x="304800" y="2057400"/>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dirty="0"/>
          </a:p>
        </p:txBody>
      </p:sp>
      <p:sp>
        <p:nvSpPr>
          <p:cNvPr id="18" name="Picture Placeholder 6">
            <a:extLst>
              <a:ext uri="{FF2B5EF4-FFF2-40B4-BE49-F238E27FC236}">
                <a16:creationId xmlns:a16="http://schemas.microsoft.com/office/drawing/2014/main" id="{CB7EC3FD-1533-4AF8-AA1D-4C511B0A3ABC}"/>
              </a:ext>
            </a:extLst>
          </p:cNvPr>
          <p:cNvSpPr>
            <a:spLocks noGrp="1"/>
          </p:cNvSpPr>
          <p:nvPr>
            <p:ph type="pic" sz="quarter" idx="16"/>
          </p:nvPr>
        </p:nvSpPr>
        <p:spPr>
          <a:xfrm>
            <a:off x="3297614" y="2063887"/>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dirty="0"/>
          </a:p>
        </p:txBody>
      </p:sp>
      <p:sp>
        <p:nvSpPr>
          <p:cNvPr id="19" name="Picture Placeholder 6">
            <a:extLst>
              <a:ext uri="{FF2B5EF4-FFF2-40B4-BE49-F238E27FC236}">
                <a16:creationId xmlns:a16="http://schemas.microsoft.com/office/drawing/2014/main" id="{AE7A9FB1-400D-4CAA-99DF-4675C3977275}"/>
              </a:ext>
            </a:extLst>
          </p:cNvPr>
          <p:cNvSpPr>
            <a:spLocks noGrp="1"/>
          </p:cNvSpPr>
          <p:nvPr>
            <p:ph type="pic" sz="quarter" idx="17"/>
          </p:nvPr>
        </p:nvSpPr>
        <p:spPr>
          <a:xfrm>
            <a:off x="6296915" y="2063887"/>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dirty="0"/>
          </a:p>
        </p:txBody>
      </p:sp>
      <p:sp>
        <p:nvSpPr>
          <p:cNvPr id="20" name="Picture Placeholder 6">
            <a:extLst>
              <a:ext uri="{FF2B5EF4-FFF2-40B4-BE49-F238E27FC236}">
                <a16:creationId xmlns:a16="http://schemas.microsoft.com/office/drawing/2014/main" id="{EC9A474B-0150-45E2-BAAE-F9C6BF0B608E}"/>
              </a:ext>
            </a:extLst>
          </p:cNvPr>
          <p:cNvSpPr>
            <a:spLocks noGrp="1"/>
          </p:cNvSpPr>
          <p:nvPr>
            <p:ph type="pic" sz="quarter" idx="18"/>
          </p:nvPr>
        </p:nvSpPr>
        <p:spPr>
          <a:xfrm>
            <a:off x="9296216" y="2063887"/>
            <a:ext cx="2584498" cy="258449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endParaRPr lang="en-US" dirty="0"/>
          </a:p>
        </p:txBody>
      </p:sp>
    </p:spTree>
    <p:extLst>
      <p:ext uri="{BB962C8B-B14F-4D97-AF65-F5344CB8AC3E}">
        <p14:creationId xmlns:p14="http://schemas.microsoft.com/office/powerpoint/2010/main" val="20157538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Subtitle - Table Char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dirty="0"/>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11" name="Picture Placeholder 6">
            <a:extLst>
              <a:ext uri="{FF2B5EF4-FFF2-40B4-BE49-F238E27FC236}">
                <a16:creationId xmlns:a16="http://schemas.microsoft.com/office/drawing/2014/main" id="{6C82EEC8-190C-4B35-AAD0-CBAF1C0ACFAF}"/>
              </a:ext>
            </a:extLst>
          </p:cNvPr>
          <p:cNvSpPr>
            <a:spLocks noGrp="1"/>
          </p:cNvSpPr>
          <p:nvPr>
            <p:ph type="pic" sz="quarter" idx="15" hasCustomPrompt="1"/>
          </p:nvPr>
        </p:nvSpPr>
        <p:spPr>
          <a:xfrm>
            <a:off x="8132490" y="2057399"/>
            <a:ext cx="3754711" cy="1710013"/>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228600" lvl="0" indent="-228600" algn="ctr"/>
            <a:r>
              <a:rPr lang="en-US" dirty="0"/>
              <a:t>Picture</a:t>
            </a:r>
          </a:p>
        </p:txBody>
      </p:sp>
    </p:spTree>
    <p:extLst>
      <p:ext uri="{BB962C8B-B14F-4D97-AF65-F5344CB8AC3E}">
        <p14:creationId xmlns:p14="http://schemas.microsoft.com/office/powerpoint/2010/main" val="41226876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and Sub-til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83BEAE8-F93C-4D0C-B8D8-2472AE46BB29}"/>
              </a:ext>
            </a:extLst>
          </p:cNvPr>
          <p:cNvSpPr/>
          <p:nvPr userDrawn="1"/>
        </p:nvSpPr>
        <p:spPr>
          <a:xfrm>
            <a:off x="304800" y="0"/>
            <a:ext cx="5788152" cy="5826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dirty="0"/>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639192" y="172857"/>
            <a:ext cx="5122416" cy="701731"/>
          </a:xfrm>
        </p:spPr>
        <p:txBody>
          <a:bodyPr/>
          <a:lstStyle>
            <a:lvl1pPr>
              <a:defRPr>
                <a:solidFill>
                  <a:schemeClr val="bg1"/>
                </a:solidFill>
              </a:defRPr>
            </a:lvl1pPr>
          </a:lstStyle>
          <a:p>
            <a:r>
              <a:rPr lang="en-US"/>
              <a:t>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dirty="0"/>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639192" y="1031273"/>
            <a:ext cx="5122416" cy="850392"/>
          </a:xfrm>
        </p:spPr>
        <p:txBody>
          <a:bodyPr>
            <a:noAutofit/>
          </a:bodyPr>
          <a:lstStyle>
            <a:lvl1pPr marL="0" indent="0">
              <a:buNone/>
              <a:defRPr sz="2100">
                <a:solidFill>
                  <a:schemeClr val="bg1"/>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over here. Do your best to not exceed two lines.</a:t>
            </a:r>
          </a:p>
        </p:txBody>
      </p:sp>
      <p:cxnSp>
        <p:nvCxnSpPr>
          <p:cNvPr id="8" name="Straight Connector 7">
            <a:extLst>
              <a:ext uri="{FF2B5EF4-FFF2-40B4-BE49-F238E27FC236}">
                <a16:creationId xmlns:a16="http://schemas.microsoft.com/office/drawing/2014/main" id="{882163AD-4A13-48AB-A487-B47BA230B483}"/>
              </a:ext>
            </a:extLst>
          </p:cNvPr>
          <p:cNvCxnSpPr/>
          <p:nvPr userDrawn="1"/>
        </p:nvCxnSpPr>
        <p:spPr>
          <a:xfrm>
            <a:off x="716287"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5136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aptop Mockup 1">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000A5D3-CBD7-40DA-B6C6-0106631BE69D}"/>
              </a:ext>
            </a:extLst>
          </p:cNvPr>
          <p:cNvSpPr>
            <a:spLocks noGrp="1"/>
          </p:cNvSpPr>
          <p:nvPr>
            <p:ph type="pic" sz="quarter" idx="14"/>
          </p:nvPr>
        </p:nvSpPr>
        <p:spPr>
          <a:xfrm>
            <a:off x="1034461" y="2494195"/>
            <a:ext cx="4426133" cy="2768600"/>
          </a:xfrm>
          <a:custGeom>
            <a:avLst/>
            <a:gdLst>
              <a:gd name="connsiteX0" fmla="*/ 0 w 4426133"/>
              <a:gd name="connsiteY0" fmla="*/ 0 h 2768600"/>
              <a:gd name="connsiteX1" fmla="*/ 4426133 w 4426133"/>
              <a:gd name="connsiteY1" fmla="*/ 0 h 2768600"/>
              <a:gd name="connsiteX2" fmla="*/ 4426133 w 4426133"/>
              <a:gd name="connsiteY2" fmla="*/ 2768600 h 2768600"/>
              <a:gd name="connsiteX3" fmla="*/ 0 w 4426133"/>
              <a:gd name="connsiteY3" fmla="*/ 2768600 h 2768600"/>
            </a:gdLst>
            <a:ahLst/>
            <a:cxnLst>
              <a:cxn ang="0">
                <a:pos x="connsiteX0" y="connsiteY0"/>
              </a:cxn>
              <a:cxn ang="0">
                <a:pos x="connsiteX1" y="connsiteY1"/>
              </a:cxn>
              <a:cxn ang="0">
                <a:pos x="connsiteX2" y="connsiteY2"/>
              </a:cxn>
              <a:cxn ang="0">
                <a:pos x="connsiteX3" y="connsiteY3"/>
              </a:cxn>
            </a:cxnLst>
            <a:rect l="l" t="t" r="r" b="b"/>
            <a:pathLst>
              <a:path w="4426133" h="2768600">
                <a:moveTo>
                  <a:pt x="0" y="0"/>
                </a:moveTo>
                <a:lnTo>
                  <a:pt x="4426133" y="0"/>
                </a:lnTo>
                <a:lnTo>
                  <a:pt x="4426133" y="2768600"/>
                </a:lnTo>
                <a:lnTo>
                  <a:pt x="0" y="2768600"/>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dirty="0"/>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dirty="0"/>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36734673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esktop Mockup">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E73281B-957A-4450-932A-7935A2D2C5C2}"/>
              </a:ext>
            </a:extLst>
          </p:cNvPr>
          <p:cNvSpPr>
            <a:spLocks noGrp="1"/>
          </p:cNvSpPr>
          <p:nvPr>
            <p:ph type="pic" sz="quarter" idx="14"/>
          </p:nvPr>
        </p:nvSpPr>
        <p:spPr>
          <a:xfrm>
            <a:off x="3848100" y="2255520"/>
            <a:ext cx="4495800" cy="2567940"/>
          </a:xfrm>
          <a:custGeom>
            <a:avLst/>
            <a:gdLst>
              <a:gd name="connsiteX0" fmla="*/ 0 w 4495800"/>
              <a:gd name="connsiteY0" fmla="*/ 0 h 2567940"/>
              <a:gd name="connsiteX1" fmla="*/ 4495800 w 4495800"/>
              <a:gd name="connsiteY1" fmla="*/ 0 h 2567940"/>
              <a:gd name="connsiteX2" fmla="*/ 4495800 w 4495800"/>
              <a:gd name="connsiteY2" fmla="*/ 2567940 h 2567940"/>
              <a:gd name="connsiteX3" fmla="*/ 0 w 4495800"/>
              <a:gd name="connsiteY3" fmla="*/ 2567940 h 2567940"/>
            </a:gdLst>
            <a:ahLst/>
            <a:cxnLst>
              <a:cxn ang="0">
                <a:pos x="connsiteX0" y="connsiteY0"/>
              </a:cxn>
              <a:cxn ang="0">
                <a:pos x="connsiteX1" y="connsiteY1"/>
              </a:cxn>
              <a:cxn ang="0">
                <a:pos x="connsiteX2" y="connsiteY2"/>
              </a:cxn>
              <a:cxn ang="0">
                <a:pos x="connsiteX3" y="connsiteY3"/>
              </a:cxn>
            </a:cxnLst>
            <a:rect l="l" t="t" r="r" b="b"/>
            <a:pathLst>
              <a:path w="4495800" h="2567940">
                <a:moveTo>
                  <a:pt x="0" y="0"/>
                </a:moveTo>
                <a:lnTo>
                  <a:pt x="4495800" y="0"/>
                </a:lnTo>
                <a:lnTo>
                  <a:pt x="4495800" y="2567940"/>
                </a:lnTo>
                <a:lnTo>
                  <a:pt x="0" y="2567940"/>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dirty="0"/>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dirty="0"/>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37096563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Laptop Contras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D3379F5-E8B4-4D18-AFEB-0F1C1FD066AD}"/>
              </a:ext>
            </a:extLst>
          </p:cNvPr>
          <p:cNvSpPr>
            <a:spLocks noGrp="1"/>
          </p:cNvSpPr>
          <p:nvPr>
            <p:ph type="pic" sz="quarter" idx="13"/>
          </p:nvPr>
        </p:nvSpPr>
        <p:spPr>
          <a:xfrm>
            <a:off x="585790" y="959254"/>
            <a:ext cx="6406935" cy="4007616"/>
          </a:xfrm>
          <a:custGeom>
            <a:avLst/>
            <a:gdLst>
              <a:gd name="connsiteX0" fmla="*/ 0 w 6406935"/>
              <a:gd name="connsiteY0" fmla="*/ 0 h 4007616"/>
              <a:gd name="connsiteX1" fmla="*/ 6406935 w 6406935"/>
              <a:gd name="connsiteY1" fmla="*/ 0 h 4007616"/>
              <a:gd name="connsiteX2" fmla="*/ 6406935 w 6406935"/>
              <a:gd name="connsiteY2" fmla="*/ 4007616 h 4007616"/>
              <a:gd name="connsiteX3" fmla="*/ 0 w 6406935"/>
              <a:gd name="connsiteY3" fmla="*/ 4007616 h 4007616"/>
            </a:gdLst>
            <a:ahLst/>
            <a:cxnLst>
              <a:cxn ang="0">
                <a:pos x="connsiteX0" y="connsiteY0"/>
              </a:cxn>
              <a:cxn ang="0">
                <a:pos x="connsiteX1" y="connsiteY1"/>
              </a:cxn>
              <a:cxn ang="0">
                <a:pos x="connsiteX2" y="connsiteY2"/>
              </a:cxn>
              <a:cxn ang="0">
                <a:pos x="connsiteX3" y="connsiteY3"/>
              </a:cxn>
            </a:cxnLst>
            <a:rect l="l" t="t" r="r" b="b"/>
            <a:pathLst>
              <a:path w="6406935" h="4007616">
                <a:moveTo>
                  <a:pt x="0" y="0"/>
                </a:moveTo>
                <a:lnTo>
                  <a:pt x="6406935" y="0"/>
                </a:lnTo>
                <a:lnTo>
                  <a:pt x="6406935" y="4007616"/>
                </a:lnTo>
                <a:lnTo>
                  <a:pt x="0" y="4007616"/>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dirty="0"/>
          </a:p>
        </p:txBody>
      </p:sp>
      <p:grpSp>
        <p:nvGrpSpPr>
          <p:cNvPr id="5" name="Group 4">
            <a:extLst>
              <a:ext uri="{FF2B5EF4-FFF2-40B4-BE49-F238E27FC236}">
                <a16:creationId xmlns:a16="http://schemas.microsoft.com/office/drawing/2014/main" id="{AD804BB7-23CE-4D0D-BED9-76340ED3117D}"/>
              </a:ext>
            </a:extLst>
          </p:cNvPr>
          <p:cNvGrpSpPr/>
          <p:nvPr userDrawn="1"/>
        </p:nvGrpSpPr>
        <p:grpSpPr>
          <a:xfrm>
            <a:off x="304801" y="6126480"/>
            <a:ext cx="11582400" cy="426715"/>
            <a:chOff x="304801" y="6126480"/>
            <a:chExt cx="11582400" cy="426715"/>
          </a:xfrm>
        </p:grpSpPr>
        <p:sp>
          <p:nvSpPr>
            <p:cNvPr id="6" name="Rectangle 5">
              <a:extLst>
                <a:ext uri="{FF2B5EF4-FFF2-40B4-BE49-F238E27FC236}">
                  <a16:creationId xmlns:a16="http://schemas.microsoft.com/office/drawing/2014/main" id="{CEFFC64D-F2EF-43F6-B0C4-9614C5AC3E79}"/>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14E35AC8-6A53-4C18-91F6-B3FD147E3F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8" name="Straight Connector 7">
              <a:extLst>
                <a:ext uri="{FF2B5EF4-FFF2-40B4-BE49-F238E27FC236}">
                  <a16:creationId xmlns:a16="http://schemas.microsoft.com/office/drawing/2014/main" id="{01DE9EEA-05BA-4CFC-9DED-CB90365BA0A5}"/>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09199C-FAAA-4E68-A512-C7652A2FACC3}"/>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r>
              <a:rPr lang="en-US" dirty="0"/>
              <a:t>7/27/2021</a:t>
            </a:r>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t>‹#›</a:t>
            </a:fld>
            <a:endParaRPr lang="en-US" dirty="0"/>
          </a:p>
        </p:txBody>
      </p:sp>
    </p:spTree>
    <p:extLst>
      <p:ext uri="{BB962C8B-B14F-4D97-AF65-F5344CB8AC3E}">
        <p14:creationId xmlns:p14="http://schemas.microsoft.com/office/powerpoint/2010/main" val="17581633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hone Contras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C12B0C2-6102-4D4C-8F14-801B3A57894B}"/>
              </a:ext>
            </a:extLst>
          </p:cNvPr>
          <p:cNvSpPr>
            <a:spLocks noGrp="1"/>
          </p:cNvSpPr>
          <p:nvPr>
            <p:ph type="pic" sz="quarter" idx="14"/>
          </p:nvPr>
        </p:nvSpPr>
        <p:spPr>
          <a:xfrm>
            <a:off x="1817489" y="443883"/>
            <a:ext cx="2445150" cy="5191215"/>
          </a:xfrm>
          <a:custGeom>
            <a:avLst/>
            <a:gdLst>
              <a:gd name="connsiteX0" fmla="*/ 0 w 2445150"/>
              <a:gd name="connsiteY0" fmla="*/ 0 h 5191215"/>
              <a:gd name="connsiteX1" fmla="*/ 2445150 w 2445150"/>
              <a:gd name="connsiteY1" fmla="*/ 0 h 5191215"/>
              <a:gd name="connsiteX2" fmla="*/ 2445150 w 2445150"/>
              <a:gd name="connsiteY2" fmla="*/ 5191215 h 5191215"/>
              <a:gd name="connsiteX3" fmla="*/ 0 w 2445150"/>
              <a:gd name="connsiteY3" fmla="*/ 5191215 h 5191215"/>
            </a:gdLst>
            <a:ahLst/>
            <a:cxnLst>
              <a:cxn ang="0">
                <a:pos x="connsiteX0" y="connsiteY0"/>
              </a:cxn>
              <a:cxn ang="0">
                <a:pos x="connsiteX1" y="connsiteY1"/>
              </a:cxn>
              <a:cxn ang="0">
                <a:pos x="connsiteX2" y="connsiteY2"/>
              </a:cxn>
              <a:cxn ang="0">
                <a:pos x="connsiteX3" y="connsiteY3"/>
              </a:cxn>
            </a:cxnLst>
            <a:rect l="l" t="t" r="r" b="b"/>
            <a:pathLst>
              <a:path w="2445150" h="5191215">
                <a:moveTo>
                  <a:pt x="0" y="0"/>
                </a:moveTo>
                <a:lnTo>
                  <a:pt x="2445150" y="0"/>
                </a:lnTo>
                <a:lnTo>
                  <a:pt x="2445150" y="5191215"/>
                </a:lnTo>
                <a:lnTo>
                  <a:pt x="0" y="5191215"/>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dirty="0"/>
          </a:p>
        </p:txBody>
      </p:sp>
      <p:cxnSp>
        <p:nvCxnSpPr>
          <p:cNvPr id="8" name="Straight Connector 7">
            <a:extLst>
              <a:ext uri="{FF2B5EF4-FFF2-40B4-BE49-F238E27FC236}">
                <a16:creationId xmlns:a16="http://schemas.microsoft.com/office/drawing/2014/main" id="{F5552D79-A0ED-46F2-B952-9312641222F3}"/>
              </a:ext>
            </a:extLst>
          </p:cNvPr>
          <p:cNvCxnSpPr/>
          <p:nvPr userDrawn="1"/>
        </p:nvCxnSpPr>
        <p:spPr>
          <a:xfrm>
            <a:off x="6096000"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A724727F-8E60-4DE9-9156-70DF0E1249E7}"/>
              </a:ext>
            </a:extLst>
          </p:cNvPr>
          <p:cNvGrpSpPr/>
          <p:nvPr userDrawn="1"/>
        </p:nvGrpSpPr>
        <p:grpSpPr>
          <a:xfrm>
            <a:off x="304801" y="6126480"/>
            <a:ext cx="11582400" cy="426715"/>
            <a:chOff x="304801" y="6126480"/>
            <a:chExt cx="11582400" cy="426715"/>
          </a:xfrm>
        </p:grpSpPr>
        <p:sp>
          <p:nvSpPr>
            <p:cNvPr id="11" name="Rectangle 10">
              <a:extLst>
                <a:ext uri="{FF2B5EF4-FFF2-40B4-BE49-F238E27FC236}">
                  <a16:creationId xmlns:a16="http://schemas.microsoft.com/office/drawing/2014/main" id="{11AFCAE8-E49C-46FA-9098-87740AA47818}"/>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Graphic 11">
              <a:extLst>
                <a:ext uri="{FF2B5EF4-FFF2-40B4-BE49-F238E27FC236}">
                  <a16:creationId xmlns:a16="http://schemas.microsoft.com/office/drawing/2014/main" id="{937E0768-65F7-4B01-804B-BCAE95941F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3" name="Straight Connector 12">
              <a:extLst>
                <a:ext uri="{FF2B5EF4-FFF2-40B4-BE49-F238E27FC236}">
                  <a16:creationId xmlns:a16="http://schemas.microsoft.com/office/drawing/2014/main" id="{24C72F61-0E5D-4E32-B81A-FC7789364908}"/>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5B68235-C101-4417-947B-BE53725C557F}"/>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5909552" y="172857"/>
            <a:ext cx="5977647" cy="701731"/>
          </a:xfrm>
        </p:spPr>
        <p:txBody>
          <a:bodyPr/>
          <a:lstStyle>
            <a:lvl1pPr>
              <a:defRPr/>
            </a:lvl1pPr>
          </a:lstStyle>
          <a:p>
            <a:r>
              <a:rPr lang="en-US"/>
              <a:t>SLIDE’S HEADER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dirty="0"/>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5909552" y="1031273"/>
            <a:ext cx="5977647"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Do your best to not exceed two lines.</a:t>
            </a:r>
          </a:p>
        </p:txBody>
      </p:sp>
    </p:spTree>
    <p:extLst>
      <p:ext uri="{BB962C8B-B14F-4D97-AF65-F5344CB8AC3E}">
        <p14:creationId xmlns:p14="http://schemas.microsoft.com/office/powerpoint/2010/main" val="2412348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Transition 3">
    <p:spTree>
      <p:nvGrpSpPr>
        <p:cNvPr id="1" name=""/>
        <p:cNvGrpSpPr/>
        <p:nvPr/>
      </p:nvGrpSpPr>
      <p:grpSpPr>
        <a:xfrm>
          <a:off x="0" y="0"/>
          <a:ext cx="0" cy="0"/>
          <a:chOff x="0" y="0"/>
          <a:chExt cx="0" cy="0"/>
        </a:xfrm>
      </p:grpSpPr>
      <p:sp>
        <p:nvSpPr>
          <p:cNvPr id="12" name="Прямоугольник 28">
            <a:extLst>
              <a:ext uri="{FF2B5EF4-FFF2-40B4-BE49-F238E27FC236}">
                <a16:creationId xmlns:a16="http://schemas.microsoft.com/office/drawing/2014/main" id="{88B42F85-A718-4224-9501-A2799D699649}"/>
              </a:ext>
            </a:extLst>
          </p:cNvPr>
          <p:cNvSpPr/>
          <p:nvPr/>
        </p:nvSpPr>
        <p:spPr>
          <a:xfrm>
            <a:off x="304800" y="304800"/>
            <a:ext cx="11582400" cy="6248400"/>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3737DD"/>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3399050D-984C-4E19-9E1A-4CD292383A0D}"/>
              </a:ext>
            </a:extLst>
          </p:cNvPr>
          <p:cNvCxnSpPr/>
          <p:nvPr/>
        </p:nvCxnSpPr>
        <p:spPr>
          <a:xfrm>
            <a:off x="5797019" y="3429000"/>
            <a:ext cx="597962" cy="0"/>
          </a:xfrm>
          <a:prstGeom prst="line">
            <a:avLst/>
          </a:prstGeom>
          <a:ln w="76200">
            <a:solidFill>
              <a:srgbClr val="FFC707"/>
            </a:solidFill>
          </a:ln>
        </p:spPr>
        <p:style>
          <a:lnRef idx="1">
            <a:schemeClr val="accent1"/>
          </a:lnRef>
          <a:fillRef idx="0">
            <a:schemeClr val="accent1"/>
          </a:fillRef>
          <a:effectRef idx="0">
            <a:schemeClr val="accent1"/>
          </a:effectRef>
          <a:fontRef idx="minor">
            <a:schemeClr val="tx1"/>
          </a:fontRef>
        </p:style>
      </p:cxnSp>
      <p:sp>
        <p:nvSpPr>
          <p:cNvPr id="23" name="Прямоугольник 11">
            <a:extLst>
              <a:ext uri="{FF2B5EF4-FFF2-40B4-BE49-F238E27FC236}">
                <a16:creationId xmlns:a16="http://schemas.microsoft.com/office/drawing/2014/main" id="{1EBAECF7-164D-4419-B7CB-E458C2AC3121}"/>
              </a:ext>
            </a:extLst>
          </p:cNvPr>
          <p:cNvSpPr/>
          <p:nvPr/>
        </p:nvSpPr>
        <p:spPr>
          <a:xfrm>
            <a:off x="5639445" y="5895975"/>
            <a:ext cx="913111" cy="413727"/>
          </a:xfrm>
          <a:prstGeom prst="rect">
            <a:avLst/>
          </a:prstGeom>
          <a:solidFill>
            <a:srgbClr val="FFC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4" name="Graphic 23">
            <a:extLst>
              <a:ext uri="{FF2B5EF4-FFF2-40B4-BE49-F238E27FC236}">
                <a16:creationId xmlns:a16="http://schemas.microsoft.com/office/drawing/2014/main" id="{3FED0EC0-A31A-4FFB-823C-FF0072D8F4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14" name="Freeform: Shape 13">
            <a:extLst>
              <a:ext uri="{FF2B5EF4-FFF2-40B4-BE49-F238E27FC236}">
                <a16:creationId xmlns:a16="http://schemas.microsoft.com/office/drawing/2014/main" id="{351EAE2C-00FD-4ECA-B759-9E1521EBD5D8}"/>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dirty="0"/>
          </a:p>
        </p:txBody>
      </p:sp>
      <p:sp>
        <p:nvSpPr>
          <p:cNvPr id="15" name="Freeform: Shape 14">
            <a:extLst>
              <a:ext uri="{FF2B5EF4-FFF2-40B4-BE49-F238E27FC236}">
                <a16:creationId xmlns:a16="http://schemas.microsoft.com/office/drawing/2014/main" id="{B66B2957-0EBB-4DDE-BE9C-E4A4317CC92A}"/>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dirty="0"/>
          </a:p>
        </p:txBody>
      </p:sp>
    </p:spTree>
    <p:extLst>
      <p:ext uri="{BB962C8B-B14F-4D97-AF65-F5344CB8AC3E}">
        <p14:creationId xmlns:p14="http://schemas.microsoft.com/office/powerpoint/2010/main" val="38210975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hone Mockup">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BB31B51-AFCD-49A3-8B3E-0CA88E8A75A1}"/>
              </a:ext>
            </a:extLst>
          </p:cNvPr>
          <p:cNvSpPr>
            <a:spLocks noGrp="1"/>
          </p:cNvSpPr>
          <p:nvPr>
            <p:ph type="pic" sz="quarter" idx="14"/>
          </p:nvPr>
        </p:nvSpPr>
        <p:spPr>
          <a:xfrm>
            <a:off x="4959658" y="2175029"/>
            <a:ext cx="2272684" cy="3947467"/>
          </a:xfrm>
          <a:custGeom>
            <a:avLst/>
            <a:gdLst>
              <a:gd name="connsiteX0" fmla="*/ 0 w 2272684"/>
              <a:gd name="connsiteY0" fmla="*/ 0 h 3947467"/>
              <a:gd name="connsiteX1" fmla="*/ 2272684 w 2272684"/>
              <a:gd name="connsiteY1" fmla="*/ 0 h 3947467"/>
              <a:gd name="connsiteX2" fmla="*/ 2272684 w 2272684"/>
              <a:gd name="connsiteY2" fmla="*/ 3947467 h 3947467"/>
              <a:gd name="connsiteX3" fmla="*/ 0 w 2272684"/>
              <a:gd name="connsiteY3" fmla="*/ 3947467 h 3947467"/>
            </a:gdLst>
            <a:ahLst/>
            <a:cxnLst>
              <a:cxn ang="0">
                <a:pos x="connsiteX0" y="connsiteY0"/>
              </a:cxn>
              <a:cxn ang="0">
                <a:pos x="connsiteX1" y="connsiteY1"/>
              </a:cxn>
              <a:cxn ang="0">
                <a:pos x="connsiteX2" y="connsiteY2"/>
              </a:cxn>
              <a:cxn ang="0">
                <a:pos x="connsiteX3" y="connsiteY3"/>
              </a:cxn>
            </a:cxnLst>
            <a:rect l="l" t="t" r="r" b="b"/>
            <a:pathLst>
              <a:path w="2272684" h="3947467">
                <a:moveTo>
                  <a:pt x="0" y="0"/>
                </a:moveTo>
                <a:lnTo>
                  <a:pt x="2272684" y="0"/>
                </a:lnTo>
                <a:lnTo>
                  <a:pt x="2272684" y="3947467"/>
                </a:lnTo>
                <a:lnTo>
                  <a:pt x="0" y="3947467"/>
                </a:lnTo>
                <a:close/>
              </a:path>
            </a:pathLst>
          </a:custGeom>
          <a:gradFill>
            <a:gsLst>
              <a:gs pos="0">
                <a:schemeClr val="accent5">
                  <a:lumMod val="20000"/>
                  <a:lumOff val="80000"/>
                </a:schemeClr>
              </a:gs>
              <a:gs pos="72000">
                <a:schemeClr val="accent5">
                  <a:lumMod val="40000"/>
                  <a:lumOff val="60000"/>
                </a:schemeClr>
              </a:gs>
            </a:gsLst>
            <a:lin ang="2700000" scaled="1"/>
          </a:gradFill>
        </p:spPr>
        <p:txBody>
          <a:bodyPr wrap="square" anchor="ctr">
            <a:noAutofit/>
          </a:bodyPr>
          <a:lstStyle>
            <a:lvl1pPr marL="0" indent="0" algn="ctr">
              <a:buNone/>
              <a:defRPr/>
            </a:lvl1pPr>
          </a:lstStyle>
          <a:p>
            <a:endParaRPr lang="en-US" dirty="0"/>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r>
              <a:rPr lang="en-US" dirty="0"/>
              <a:t>7/27/2021</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3896509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D804BB7-23CE-4D0D-BED9-76340ED3117D}"/>
              </a:ext>
            </a:extLst>
          </p:cNvPr>
          <p:cNvGrpSpPr/>
          <p:nvPr userDrawn="1"/>
        </p:nvGrpSpPr>
        <p:grpSpPr>
          <a:xfrm>
            <a:off x="304801" y="6126480"/>
            <a:ext cx="11582400" cy="426715"/>
            <a:chOff x="304801" y="6126480"/>
            <a:chExt cx="11582400" cy="426715"/>
          </a:xfrm>
        </p:grpSpPr>
        <p:sp>
          <p:nvSpPr>
            <p:cNvPr id="6" name="Rectangle 5">
              <a:extLst>
                <a:ext uri="{FF2B5EF4-FFF2-40B4-BE49-F238E27FC236}">
                  <a16:creationId xmlns:a16="http://schemas.microsoft.com/office/drawing/2014/main" id="{CEFFC64D-F2EF-43F6-B0C4-9614C5AC3E79}"/>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14E35AC8-6A53-4C18-91F6-B3FD147E3FD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8" name="Straight Connector 7">
              <a:extLst>
                <a:ext uri="{FF2B5EF4-FFF2-40B4-BE49-F238E27FC236}">
                  <a16:creationId xmlns:a16="http://schemas.microsoft.com/office/drawing/2014/main" id="{01DE9EEA-05BA-4CFC-9DED-CB90365BA0A5}"/>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A09199C-FAAA-4E68-A512-C7652A2FACC3}"/>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r>
              <a:rPr lang="en-US" dirty="0"/>
              <a:t>7/27/2021</a:t>
            </a:r>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F477D24C-55BC-4150-BC77-7526DE4131D6}" type="slidenum">
              <a:rPr lang="en-US" smtClean="0"/>
              <a:t>‹#›</a:t>
            </a:fld>
            <a:endParaRPr lang="en-US" dirty="0"/>
          </a:p>
        </p:txBody>
      </p:sp>
    </p:spTree>
    <p:extLst>
      <p:ext uri="{BB962C8B-B14F-4D97-AF65-F5344CB8AC3E}">
        <p14:creationId xmlns:p14="http://schemas.microsoft.com/office/powerpoint/2010/main" val="23515740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D23BE-DFA1-4AD4-9999-F52B10313F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75915B-D593-4ACA-BE27-E7F5ADF683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A35261-E044-49CB-9936-215149EC3A73}"/>
              </a:ext>
            </a:extLst>
          </p:cNvPr>
          <p:cNvSpPr>
            <a:spLocks noGrp="1"/>
          </p:cNvSpPr>
          <p:nvPr>
            <p:ph type="dt" sz="half" idx="10"/>
          </p:nvPr>
        </p:nvSpPr>
        <p:spPr/>
        <p:txBody>
          <a:bodyPr/>
          <a:lstStyle/>
          <a:p>
            <a:r>
              <a:rPr lang="en-US" dirty="0"/>
              <a:t>7/27/2021</a:t>
            </a:r>
          </a:p>
        </p:txBody>
      </p:sp>
      <p:sp>
        <p:nvSpPr>
          <p:cNvPr id="5" name="Footer Placeholder 4">
            <a:extLst>
              <a:ext uri="{FF2B5EF4-FFF2-40B4-BE49-F238E27FC236}">
                <a16:creationId xmlns:a16="http://schemas.microsoft.com/office/drawing/2014/main" id="{000171BA-7FB6-4B59-AB61-CFA5D7B94D1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0121756-8366-45E9-8E44-203A7AD964B2}"/>
              </a:ext>
            </a:extLst>
          </p:cNvPr>
          <p:cNvSpPr>
            <a:spLocks noGrp="1"/>
          </p:cNvSpPr>
          <p:nvPr>
            <p:ph type="sldNum" sz="quarter" idx="12"/>
          </p:nvPr>
        </p:nvSpPr>
        <p:spPr/>
        <p:txBody>
          <a:bodyPr/>
          <a:lstStyle/>
          <a:p>
            <a:fld id="{C9A42914-44A4-4AFF-BD58-82DAA4F48288}" type="slidenum">
              <a:rPr lang="en-US" smtClean="0"/>
              <a:t>‹#›</a:t>
            </a:fld>
            <a:endParaRPr lang="en-US" dirty="0"/>
          </a:p>
        </p:txBody>
      </p:sp>
    </p:spTree>
    <p:extLst>
      <p:ext uri="{BB962C8B-B14F-4D97-AF65-F5344CB8AC3E}">
        <p14:creationId xmlns:p14="http://schemas.microsoft.com/office/powerpoint/2010/main" val="27595801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F5C82C6-CF8F-4A55-BD37-BB0481604015}"/>
              </a:ext>
            </a:extLst>
          </p:cNvPr>
          <p:cNvSpPr>
            <a:spLocks noGrp="1"/>
          </p:cNvSpPr>
          <p:nvPr>
            <p:ph type="dt" sz="half" idx="10"/>
          </p:nvPr>
        </p:nvSpPr>
        <p:spPr/>
        <p:txBody>
          <a:bodyPr/>
          <a:lstStyle/>
          <a:p>
            <a:fld id="{A0534D29-8AC8-41B7-AC70-9482607FDA5E}" type="datetimeFigureOut">
              <a:rPr lang="en-US" smtClean="0"/>
              <a:t>9/26/2023</a:t>
            </a:fld>
            <a:endParaRPr lang="en-US"/>
          </a:p>
        </p:txBody>
      </p:sp>
      <p:sp>
        <p:nvSpPr>
          <p:cNvPr id="4" name="Footer Placeholder 3">
            <a:extLst>
              <a:ext uri="{FF2B5EF4-FFF2-40B4-BE49-F238E27FC236}">
                <a16:creationId xmlns:a16="http://schemas.microsoft.com/office/drawing/2014/main" id="{431F1E6E-D333-4409-BC9F-1CC87AF7EC8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2DF3AD-71DB-45A6-B7D7-D519F8E69C86}"/>
              </a:ext>
            </a:extLst>
          </p:cNvPr>
          <p:cNvSpPr>
            <a:spLocks noGrp="1"/>
          </p:cNvSpPr>
          <p:nvPr>
            <p:ph type="sldNum" sz="quarter" idx="12"/>
          </p:nvPr>
        </p:nvSpPr>
        <p:spPr/>
        <p:txBody>
          <a:bodyPr/>
          <a:lstStyle/>
          <a:p>
            <a:fld id="{5D465778-A76A-44C2-B8F0-74C1DA5B577F}" type="slidenum">
              <a:rPr lang="en-US" smtClean="0"/>
              <a:t>‹#›</a:t>
            </a:fld>
            <a:endParaRPr lang="en-US"/>
          </a:p>
        </p:txBody>
      </p:sp>
    </p:spTree>
    <p:extLst>
      <p:ext uri="{BB962C8B-B14F-4D97-AF65-F5344CB8AC3E}">
        <p14:creationId xmlns:p14="http://schemas.microsoft.com/office/powerpoint/2010/main" val="33417248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163F16-FFC6-4CA3-8A21-7DF3DAE54899}"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539A5-7E71-4EF9-9238-691942A15B59}" type="slidenum">
              <a:rPr lang="en-US" smtClean="0"/>
              <a:t>‹#›</a:t>
            </a:fld>
            <a:endParaRPr lang="en-US"/>
          </a:p>
        </p:txBody>
      </p:sp>
    </p:spTree>
    <p:extLst>
      <p:ext uri="{BB962C8B-B14F-4D97-AF65-F5344CB8AC3E}">
        <p14:creationId xmlns:p14="http://schemas.microsoft.com/office/powerpoint/2010/main" val="42154933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163F16-FFC6-4CA3-8A21-7DF3DAE54899}"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539A5-7E71-4EF9-9238-691942A15B59}" type="slidenum">
              <a:rPr lang="en-US" smtClean="0"/>
              <a:t>‹#›</a:t>
            </a:fld>
            <a:endParaRPr lang="en-US"/>
          </a:p>
        </p:txBody>
      </p:sp>
    </p:spTree>
    <p:extLst>
      <p:ext uri="{BB962C8B-B14F-4D97-AF65-F5344CB8AC3E}">
        <p14:creationId xmlns:p14="http://schemas.microsoft.com/office/powerpoint/2010/main" val="111522048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163F16-FFC6-4CA3-8A21-7DF3DAE54899}"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539A5-7E71-4EF9-9238-691942A15B59}" type="slidenum">
              <a:rPr lang="en-US" smtClean="0"/>
              <a:t>‹#›</a:t>
            </a:fld>
            <a:endParaRPr lang="en-US"/>
          </a:p>
        </p:txBody>
      </p:sp>
    </p:spTree>
    <p:extLst>
      <p:ext uri="{BB962C8B-B14F-4D97-AF65-F5344CB8AC3E}">
        <p14:creationId xmlns:p14="http://schemas.microsoft.com/office/powerpoint/2010/main" val="42871954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163F16-FFC6-4CA3-8A21-7DF3DAE54899}" type="datetimeFigureOut">
              <a:rPr lang="en-US" smtClean="0"/>
              <a:t>9/26/2023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D539A5-7E71-4EF9-9238-691942A15B59}" type="slidenum">
              <a:rPr lang="en-US" smtClean="0"/>
              <a:t>‹#›</a:t>
            </a:fld>
            <a:endParaRPr lang="en-US"/>
          </a:p>
        </p:txBody>
      </p:sp>
    </p:spTree>
    <p:extLst>
      <p:ext uri="{BB962C8B-B14F-4D97-AF65-F5344CB8AC3E}">
        <p14:creationId xmlns:p14="http://schemas.microsoft.com/office/powerpoint/2010/main" val="3685900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163F16-FFC6-4CA3-8A21-7DF3DAE54899}" type="datetimeFigureOut">
              <a:rPr lang="en-US" smtClean="0"/>
              <a:t>9/26/2023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D539A5-7E71-4EF9-9238-691942A15B59}" type="slidenum">
              <a:rPr lang="en-US" smtClean="0"/>
              <a:t>‹#›</a:t>
            </a:fld>
            <a:endParaRPr lang="en-US"/>
          </a:p>
        </p:txBody>
      </p:sp>
    </p:spTree>
    <p:extLst>
      <p:ext uri="{BB962C8B-B14F-4D97-AF65-F5344CB8AC3E}">
        <p14:creationId xmlns:p14="http://schemas.microsoft.com/office/powerpoint/2010/main" val="10789525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163F16-FFC6-4CA3-8A21-7DF3DAE54899}" type="datetimeFigureOut">
              <a:rPr lang="en-US" smtClean="0"/>
              <a:t>9/26/2023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D539A5-7E71-4EF9-9238-691942A15B59}" type="slidenum">
              <a:rPr lang="en-US" smtClean="0"/>
              <a:t>‹#›</a:t>
            </a:fld>
            <a:endParaRPr lang="en-US"/>
          </a:p>
        </p:txBody>
      </p:sp>
    </p:spTree>
    <p:extLst>
      <p:ext uri="{BB962C8B-B14F-4D97-AF65-F5344CB8AC3E}">
        <p14:creationId xmlns:p14="http://schemas.microsoft.com/office/powerpoint/2010/main" val="4281347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Transition 4">
    <p:spTree>
      <p:nvGrpSpPr>
        <p:cNvPr id="1" name=""/>
        <p:cNvGrpSpPr/>
        <p:nvPr/>
      </p:nvGrpSpPr>
      <p:grpSpPr>
        <a:xfrm>
          <a:off x="0" y="0"/>
          <a:ext cx="0" cy="0"/>
          <a:chOff x="0" y="0"/>
          <a:chExt cx="0" cy="0"/>
        </a:xfrm>
      </p:grpSpPr>
      <p:sp>
        <p:nvSpPr>
          <p:cNvPr id="12" name="Прямоугольник 28">
            <a:extLst>
              <a:ext uri="{FF2B5EF4-FFF2-40B4-BE49-F238E27FC236}">
                <a16:creationId xmlns:a16="http://schemas.microsoft.com/office/drawing/2014/main" id="{88B42F85-A718-4224-9501-A2799D699649}"/>
              </a:ext>
            </a:extLst>
          </p:cNvPr>
          <p:cNvSpPr/>
          <p:nvPr/>
        </p:nvSpPr>
        <p:spPr>
          <a:xfrm>
            <a:off x="304800" y="304800"/>
            <a:ext cx="11582400" cy="6248400"/>
          </a:xfrm>
          <a:prstGeom prst="rect">
            <a:avLst/>
          </a:prstGeom>
          <a:solidFill>
            <a:srgbClr val="FFC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a:ln>
                <a:noFill/>
              </a:ln>
              <a:solidFill>
                <a:srgbClr val="3737DD"/>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3399050D-984C-4E19-9E1A-4CD292383A0D}"/>
              </a:ext>
            </a:extLst>
          </p:cNvPr>
          <p:cNvCxnSpPr/>
          <p:nvPr/>
        </p:nvCxnSpPr>
        <p:spPr>
          <a:xfrm>
            <a:off x="5797019" y="3429000"/>
            <a:ext cx="597962"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3" name="Прямоугольник 11">
            <a:extLst>
              <a:ext uri="{FF2B5EF4-FFF2-40B4-BE49-F238E27FC236}">
                <a16:creationId xmlns:a16="http://schemas.microsoft.com/office/drawing/2014/main" id="{1EBAECF7-164D-4419-B7CB-E458C2AC3121}"/>
              </a:ext>
            </a:extLst>
          </p:cNvPr>
          <p:cNvSpPr/>
          <p:nvPr/>
        </p:nvSpPr>
        <p:spPr>
          <a:xfrm>
            <a:off x="5639445" y="5895975"/>
            <a:ext cx="913111" cy="413727"/>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4" name="Graphic 23">
            <a:extLst>
              <a:ext uri="{FF2B5EF4-FFF2-40B4-BE49-F238E27FC236}">
                <a16:creationId xmlns:a16="http://schemas.microsoft.com/office/drawing/2014/main" id="{3FED0EC0-A31A-4FFB-823C-FF0072D8F4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723994"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userDrawn="1">
            <p:ph type="title" hasCustomPrompt="1"/>
          </p:nvPr>
        </p:nvSpPr>
        <p:spPr>
          <a:xfrm>
            <a:off x="3561397" y="1822430"/>
            <a:ext cx="5074920" cy="1311128"/>
          </a:xfrm>
        </p:spPr>
        <p:txBody>
          <a:bodyPr anchor="t"/>
          <a:lstStyle>
            <a:lvl1pPr algn="ctr">
              <a:defRPr sz="44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userDrawn="1">
            <p:ph type="body" idx="1" hasCustomPrompt="1"/>
          </p:nvPr>
        </p:nvSpPr>
        <p:spPr>
          <a:xfrm>
            <a:off x="3556635" y="3589021"/>
            <a:ext cx="5074920" cy="1581912"/>
          </a:xfrm>
        </p:spPr>
        <p:txBody>
          <a:bodyPr>
            <a:noAutofit/>
          </a:bodyPr>
          <a:lstStyle>
            <a:lvl1pPr marL="0" indent="0" algn="ctr">
              <a:buNone/>
              <a:defRPr sz="27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And your transition’s sub-title can go here. This one can go up to three lines!</a:t>
            </a:r>
          </a:p>
        </p:txBody>
      </p:sp>
      <p:sp>
        <p:nvSpPr>
          <p:cNvPr id="36" name="Freeform: Shape 35">
            <a:extLst>
              <a:ext uri="{FF2B5EF4-FFF2-40B4-BE49-F238E27FC236}">
                <a16:creationId xmlns:a16="http://schemas.microsoft.com/office/drawing/2014/main" id="{1B00F4F4-2DC0-444B-A711-A5D176996831}"/>
              </a:ext>
            </a:extLst>
          </p:cNvPr>
          <p:cNvSpPr/>
          <p:nvPr userDrawn="1"/>
        </p:nvSpPr>
        <p:spPr>
          <a:xfrm>
            <a:off x="9851151"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23000"/>
              </a:lnSpc>
              <a:spcBef>
                <a:spcPts val="600"/>
              </a:spcBef>
              <a:spcAft>
                <a:spcPts val="600"/>
              </a:spcAft>
            </a:pPr>
            <a:endParaRPr lang="en-US" sz="1600" dirty="0"/>
          </a:p>
        </p:txBody>
      </p:sp>
      <p:sp>
        <p:nvSpPr>
          <p:cNvPr id="30" name="Freeform: Shape 29">
            <a:extLst>
              <a:ext uri="{FF2B5EF4-FFF2-40B4-BE49-F238E27FC236}">
                <a16:creationId xmlns:a16="http://schemas.microsoft.com/office/drawing/2014/main" id="{51921B63-C24B-40ED-85BE-26D49B86E047}"/>
              </a:ext>
            </a:extLst>
          </p:cNvPr>
          <p:cNvSpPr/>
          <p:nvPr userDrawn="1"/>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lnSpc>
                <a:spcPct val="123000"/>
              </a:lnSpc>
              <a:spcBef>
                <a:spcPts val="600"/>
              </a:spcBef>
              <a:spcAft>
                <a:spcPts val="600"/>
              </a:spcAft>
            </a:pPr>
            <a:endParaRPr lang="en-US" sz="1600" dirty="0"/>
          </a:p>
        </p:txBody>
      </p:sp>
    </p:spTree>
    <p:extLst>
      <p:ext uri="{BB962C8B-B14F-4D97-AF65-F5344CB8AC3E}">
        <p14:creationId xmlns:p14="http://schemas.microsoft.com/office/powerpoint/2010/main" val="37347283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63F16-FFC6-4CA3-8A21-7DF3DAE54899}" type="datetimeFigureOut">
              <a:rPr lang="en-US" smtClean="0"/>
              <a:t>9/26/2023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D539A5-7E71-4EF9-9238-691942A15B59}" type="slidenum">
              <a:rPr lang="en-US" smtClean="0"/>
              <a:t>‹#›</a:t>
            </a:fld>
            <a:endParaRPr lang="en-US"/>
          </a:p>
        </p:txBody>
      </p:sp>
    </p:spTree>
    <p:extLst>
      <p:ext uri="{BB962C8B-B14F-4D97-AF65-F5344CB8AC3E}">
        <p14:creationId xmlns:p14="http://schemas.microsoft.com/office/powerpoint/2010/main" val="19696505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163F16-FFC6-4CA3-8A21-7DF3DAE54899}" type="datetimeFigureOut">
              <a:rPr lang="en-US" smtClean="0"/>
              <a:t>9/26/2023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D539A5-7E71-4EF9-9238-691942A15B59}" type="slidenum">
              <a:rPr lang="en-US" smtClean="0"/>
              <a:t>‹#›</a:t>
            </a:fld>
            <a:endParaRPr lang="en-US"/>
          </a:p>
        </p:txBody>
      </p:sp>
    </p:spTree>
    <p:extLst>
      <p:ext uri="{BB962C8B-B14F-4D97-AF65-F5344CB8AC3E}">
        <p14:creationId xmlns:p14="http://schemas.microsoft.com/office/powerpoint/2010/main" val="27240871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163F16-FFC6-4CA3-8A21-7DF3DAE54899}" type="datetimeFigureOut">
              <a:rPr lang="en-US" smtClean="0"/>
              <a:t>9/26/2023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D539A5-7E71-4EF9-9238-691942A15B59}" type="slidenum">
              <a:rPr lang="en-US" smtClean="0"/>
              <a:t>‹#›</a:t>
            </a:fld>
            <a:endParaRPr lang="en-US"/>
          </a:p>
        </p:txBody>
      </p:sp>
    </p:spTree>
    <p:extLst>
      <p:ext uri="{BB962C8B-B14F-4D97-AF65-F5344CB8AC3E}">
        <p14:creationId xmlns:p14="http://schemas.microsoft.com/office/powerpoint/2010/main" val="9969308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163F16-FFC6-4CA3-8A21-7DF3DAE54899}"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539A5-7E71-4EF9-9238-691942A15B59}" type="slidenum">
              <a:rPr lang="en-US" smtClean="0"/>
              <a:t>‹#›</a:t>
            </a:fld>
            <a:endParaRPr lang="en-US"/>
          </a:p>
        </p:txBody>
      </p:sp>
    </p:spTree>
    <p:extLst>
      <p:ext uri="{BB962C8B-B14F-4D97-AF65-F5344CB8AC3E}">
        <p14:creationId xmlns:p14="http://schemas.microsoft.com/office/powerpoint/2010/main" val="5019220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163F16-FFC6-4CA3-8A21-7DF3DAE54899}" type="datetimeFigureOut">
              <a:rPr lang="en-US" smtClean="0"/>
              <a:t>9/26/2023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539A5-7E71-4EF9-9238-691942A15B59}" type="slidenum">
              <a:rPr lang="en-US" smtClean="0"/>
              <a:t>‹#›</a:t>
            </a:fld>
            <a:endParaRPr lang="en-US"/>
          </a:p>
        </p:txBody>
      </p:sp>
    </p:spTree>
    <p:extLst>
      <p:ext uri="{BB962C8B-B14F-4D97-AF65-F5344CB8AC3E}">
        <p14:creationId xmlns:p14="http://schemas.microsoft.com/office/powerpoint/2010/main" val="39513907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Title Slide 1">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5E961FD-291E-4942-B84C-5A716FDD4302}"/>
              </a:ext>
            </a:extLst>
          </p:cNvPr>
          <p:cNvSpPr>
            <a:spLocks noGrp="1"/>
          </p:cNvSpPr>
          <p:nvPr>
            <p:ph type="pic" sz="quarter" idx="13"/>
          </p:nvPr>
        </p:nvSpPr>
        <p:spPr>
          <a:xfrm>
            <a:off x="304801" y="304799"/>
            <a:ext cx="11572875" cy="353872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a:lstStyle>
            <a:lvl1pPr marL="0" indent="0">
              <a:buNone/>
              <a:defRPr/>
            </a:lvl1pPr>
          </a:lstStyle>
          <a:p>
            <a:r>
              <a:rPr lang="en-US"/>
              <a:t>Click icon to add picture</a:t>
            </a:r>
          </a:p>
        </p:txBody>
      </p:sp>
      <p:sp>
        <p:nvSpPr>
          <p:cNvPr id="13" name="Прямоугольник 2">
            <a:extLst>
              <a:ext uri="{FF2B5EF4-FFF2-40B4-BE49-F238E27FC236}">
                <a16:creationId xmlns:a16="http://schemas.microsoft.com/office/drawing/2014/main" id="{B7877920-6C8D-4802-81F7-DCDE19AEA2A6}"/>
              </a:ext>
            </a:extLst>
          </p:cNvPr>
          <p:cNvSpPr/>
          <p:nvPr/>
        </p:nvSpPr>
        <p:spPr>
          <a:xfrm>
            <a:off x="304801" y="4159116"/>
            <a:ext cx="8899100" cy="2386744"/>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Прямоугольник 11">
            <a:extLst>
              <a:ext uri="{FF2B5EF4-FFF2-40B4-BE49-F238E27FC236}">
                <a16:creationId xmlns:a16="http://schemas.microsoft.com/office/drawing/2014/main" id="{AC6E8A01-1018-4AFE-A229-B735D9B018CB}"/>
              </a:ext>
            </a:extLst>
          </p:cNvPr>
          <p:cNvSpPr/>
          <p:nvPr/>
        </p:nvSpPr>
        <p:spPr>
          <a:xfrm>
            <a:off x="9526469" y="4159116"/>
            <a:ext cx="2351843" cy="2386744"/>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a:extLst>
              <a:ext uri="{FF2B5EF4-FFF2-40B4-BE49-F238E27FC236}">
                <a16:creationId xmlns:a16="http://schemas.microsoft.com/office/drawing/2014/main" id="{3665694F-8DF2-4937-B609-8F95E25898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03271" y="5097963"/>
            <a:ext cx="1198239" cy="509050"/>
          </a:xfrm>
          <a:prstGeom prst="rect">
            <a:avLst/>
          </a:prstGeom>
        </p:spPr>
      </p:pic>
      <p:cxnSp>
        <p:nvCxnSpPr>
          <p:cNvPr id="19" name="Straight Connector 18">
            <a:extLst>
              <a:ext uri="{FF2B5EF4-FFF2-40B4-BE49-F238E27FC236}">
                <a16:creationId xmlns:a16="http://schemas.microsoft.com/office/drawing/2014/main" id="{7C450DC8-B6F7-403F-8C0C-54545608D944}"/>
              </a:ext>
            </a:extLst>
          </p:cNvPr>
          <p:cNvCxnSpPr/>
          <p:nvPr/>
        </p:nvCxnSpPr>
        <p:spPr>
          <a:xfrm>
            <a:off x="730471" y="5249772"/>
            <a:ext cx="597963"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534C59-34ED-4253-B5D0-0B6A3FABBF6D}"/>
              </a:ext>
            </a:extLst>
          </p:cNvPr>
          <p:cNvSpPr>
            <a:spLocks noGrp="1"/>
          </p:cNvSpPr>
          <p:nvPr>
            <p:ph type="ctrTitle" hasCustomPrompt="1"/>
          </p:nvPr>
        </p:nvSpPr>
        <p:spPr>
          <a:xfrm>
            <a:off x="622817" y="4399362"/>
            <a:ext cx="8266176" cy="701731"/>
          </a:xfrm>
        </p:spPr>
        <p:txBody>
          <a:bodyPr anchor="t"/>
          <a:lstStyle>
            <a:lvl1pPr algn="l">
              <a:defRPr sz="3300">
                <a:solidFill>
                  <a:schemeClr val="bg1"/>
                </a:solidFill>
              </a:defRPr>
            </a:lvl1pPr>
          </a:lstStyle>
          <a:p>
            <a:r>
              <a:rPr lang="en-US"/>
              <a:t>YOUR DECK’S TITLE GOES HERE</a:t>
            </a:r>
          </a:p>
        </p:txBody>
      </p:sp>
      <p:sp>
        <p:nvSpPr>
          <p:cNvPr id="3" name="Subtitle 2">
            <a:extLst>
              <a:ext uri="{FF2B5EF4-FFF2-40B4-BE49-F238E27FC236}">
                <a16:creationId xmlns:a16="http://schemas.microsoft.com/office/drawing/2014/main" id="{1455C329-DC2F-488E-861C-64EAB89C8320}"/>
              </a:ext>
            </a:extLst>
          </p:cNvPr>
          <p:cNvSpPr>
            <a:spLocks noGrp="1"/>
          </p:cNvSpPr>
          <p:nvPr>
            <p:ph type="subTitle" idx="1" hasCustomPrompt="1"/>
          </p:nvPr>
        </p:nvSpPr>
        <p:spPr>
          <a:xfrm>
            <a:off x="622817" y="5332289"/>
            <a:ext cx="8266176" cy="1069848"/>
          </a:xfrm>
        </p:spPr>
        <p:txBody>
          <a:bodyPr>
            <a:no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Your Deck’s sub-title goes here. Just make sure it doesn’t exceed two lines!</a:t>
            </a:r>
          </a:p>
        </p:txBody>
      </p:sp>
    </p:spTree>
    <p:extLst>
      <p:ext uri="{BB962C8B-B14F-4D97-AF65-F5344CB8AC3E}">
        <p14:creationId xmlns:p14="http://schemas.microsoft.com/office/powerpoint/2010/main" val="7550624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Title Slide 2">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25E961FD-291E-4942-B84C-5A716FDD4302}"/>
              </a:ext>
            </a:extLst>
          </p:cNvPr>
          <p:cNvSpPr>
            <a:spLocks noGrp="1"/>
          </p:cNvSpPr>
          <p:nvPr>
            <p:ph type="pic" sz="quarter" idx="13"/>
          </p:nvPr>
        </p:nvSpPr>
        <p:spPr>
          <a:xfrm>
            <a:off x="304801" y="304799"/>
            <a:ext cx="11572875" cy="3538728"/>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a:lstStyle>
            <a:lvl1pPr marL="0" indent="0">
              <a:buNone/>
              <a:defRPr/>
            </a:lvl1pPr>
          </a:lstStyle>
          <a:p>
            <a:r>
              <a:rPr lang="en-US"/>
              <a:t>Click icon to add picture</a:t>
            </a:r>
          </a:p>
        </p:txBody>
      </p:sp>
      <p:sp>
        <p:nvSpPr>
          <p:cNvPr id="13" name="Прямоугольник 2">
            <a:extLst>
              <a:ext uri="{FF2B5EF4-FFF2-40B4-BE49-F238E27FC236}">
                <a16:creationId xmlns:a16="http://schemas.microsoft.com/office/drawing/2014/main" id="{B7877920-6C8D-4802-81F7-DCDE19AEA2A6}"/>
              </a:ext>
            </a:extLst>
          </p:cNvPr>
          <p:cNvSpPr/>
          <p:nvPr/>
        </p:nvSpPr>
        <p:spPr>
          <a:xfrm>
            <a:off x="2992323" y="4159116"/>
            <a:ext cx="8899100" cy="2386744"/>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Прямоугольник 11">
            <a:extLst>
              <a:ext uri="{FF2B5EF4-FFF2-40B4-BE49-F238E27FC236}">
                <a16:creationId xmlns:a16="http://schemas.microsoft.com/office/drawing/2014/main" id="{AC6E8A01-1018-4AFE-A229-B735D9B018CB}"/>
              </a:ext>
            </a:extLst>
          </p:cNvPr>
          <p:cNvSpPr/>
          <p:nvPr/>
        </p:nvSpPr>
        <p:spPr>
          <a:xfrm>
            <a:off x="304801" y="4159116"/>
            <a:ext cx="2351843" cy="2386744"/>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Graphic 14">
            <a:extLst>
              <a:ext uri="{FF2B5EF4-FFF2-40B4-BE49-F238E27FC236}">
                <a16:creationId xmlns:a16="http://schemas.microsoft.com/office/drawing/2014/main" id="{3665694F-8DF2-4937-B609-8F95E25898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1602" y="5097963"/>
            <a:ext cx="1198239" cy="509050"/>
          </a:xfrm>
          <a:prstGeom prst="rect">
            <a:avLst/>
          </a:prstGeom>
        </p:spPr>
      </p:pic>
      <p:cxnSp>
        <p:nvCxnSpPr>
          <p:cNvPr id="19" name="Straight Connector 18">
            <a:extLst>
              <a:ext uri="{FF2B5EF4-FFF2-40B4-BE49-F238E27FC236}">
                <a16:creationId xmlns:a16="http://schemas.microsoft.com/office/drawing/2014/main" id="{7C450DC8-B6F7-403F-8C0C-54545608D944}"/>
              </a:ext>
            </a:extLst>
          </p:cNvPr>
          <p:cNvCxnSpPr/>
          <p:nvPr/>
        </p:nvCxnSpPr>
        <p:spPr>
          <a:xfrm>
            <a:off x="3417993" y="5249772"/>
            <a:ext cx="597963"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65534C59-34ED-4253-B5D0-0B6A3FABBF6D}"/>
              </a:ext>
            </a:extLst>
          </p:cNvPr>
          <p:cNvSpPr>
            <a:spLocks noGrp="1"/>
          </p:cNvSpPr>
          <p:nvPr>
            <p:ph type="ctrTitle" hasCustomPrompt="1"/>
          </p:nvPr>
        </p:nvSpPr>
        <p:spPr>
          <a:xfrm>
            <a:off x="3310340" y="4399362"/>
            <a:ext cx="8266176" cy="701731"/>
          </a:xfrm>
        </p:spPr>
        <p:txBody>
          <a:bodyPr anchor="t"/>
          <a:lstStyle>
            <a:lvl1pPr algn="l">
              <a:defRPr sz="3300">
                <a:solidFill>
                  <a:schemeClr val="bg1"/>
                </a:solidFill>
              </a:defRPr>
            </a:lvl1pPr>
          </a:lstStyle>
          <a:p>
            <a:r>
              <a:rPr lang="en-US"/>
              <a:t>YOUR DECK’S TITLE GOES HERE</a:t>
            </a:r>
          </a:p>
        </p:txBody>
      </p:sp>
      <p:sp>
        <p:nvSpPr>
          <p:cNvPr id="3" name="Subtitle 2">
            <a:extLst>
              <a:ext uri="{FF2B5EF4-FFF2-40B4-BE49-F238E27FC236}">
                <a16:creationId xmlns:a16="http://schemas.microsoft.com/office/drawing/2014/main" id="{1455C329-DC2F-488E-861C-64EAB89C8320}"/>
              </a:ext>
            </a:extLst>
          </p:cNvPr>
          <p:cNvSpPr>
            <a:spLocks noGrp="1"/>
          </p:cNvSpPr>
          <p:nvPr>
            <p:ph type="subTitle" idx="1" hasCustomPrompt="1"/>
          </p:nvPr>
        </p:nvSpPr>
        <p:spPr>
          <a:xfrm>
            <a:off x="3310340" y="5332289"/>
            <a:ext cx="8266176" cy="1069848"/>
          </a:xfrm>
        </p:spPr>
        <p:txBody>
          <a:bodyPr>
            <a:no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Your Deck’s sub-title goes here. Just make sure it doesn’t exceed two lines!</a:t>
            </a:r>
          </a:p>
        </p:txBody>
      </p:sp>
    </p:spTree>
    <p:extLst>
      <p:ext uri="{BB962C8B-B14F-4D97-AF65-F5344CB8AC3E}">
        <p14:creationId xmlns:p14="http://schemas.microsoft.com/office/powerpoint/2010/main" val="329161128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secHead" preserve="1">
  <p:cSld name="Transition 1">
    <p:spTree>
      <p:nvGrpSpPr>
        <p:cNvPr id="1" name=""/>
        <p:cNvGrpSpPr/>
        <p:nvPr/>
      </p:nvGrpSpPr>
      <p:grpSpPr>
        <a:xfrm>
          <a:off x="0" y="0"/>
          <a:ext cx="0" cy="0"/>
          <a:chOff x="0" y="0"/>
          <a:chExt cx="0" cy="0"/>
        </a:xfrm>
      </p:grpSpPr>
      <p:sp>
        <p:nvSpPr>
          <p:cNvPr id="8" name="Прямоугольник 28">
            <a:extLst>
              <a:ext uri="{FF2B5EF4-FFF2-40B4-BE49-F238E27FC236}">
                <a16:creationId xmlns:a16="http://schemas.microsoft.com/office/drawing/2014/main" id="{00F98947-48BE-4678-805E-54C7D3A5418A}"/>
              </a:ext>
            </a:extLst>
          </p:cNvPr>
          <p:cNvSpPr/>
          <p:nvPr/>
        </p:nvSpPr>
        <p:spPr>
          <a:xfrm>
            <a:off x="304800" y="304800"/>
            <a:ext cx="11582400" cy="6248400"/>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ru-RU" sz="135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1A7458D1-E74D-4D21-9BE4-97F658C9ED21}"/>
              </a:ext>
            </a:extLst>
          </p:cNvPr>
          <p:cNvCxnSpPr/>
          <p:nvPr/>
        </p:nvCxnSpPr>
        <p:spPr>
          <a:xfrm>
            <a:off x="5797019" y="3429000"/>
            <a:ext cx="597963"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a:extLst>
              <a:ext uri="{FF2B5EF4-FFF2-40B4-BE49-F238E27FC236}">
                <a16:creationId xmlns:a16="http://schemas.microsoft.com/office/drawing/2014/main" id="{B37699F4-DD53-46D4-8DD3-A8170FF960AE}"/>
              </a:ext>
            </a:extLst>
          </p:cNvPr>
          <p:cNvSpPr/>
          <p:nvPr/>
        </p:nvSpPr>
        <p:spPr>
          <a:xfrm>
            <a:off x="5639446" y="5895977"/>
            <a:ext cx="913111" cy="413727"/>
          </a:xfrm>
          <a:prstGeom prst="rect">
            <a:avLst/>
          </a:prstGeom>
          <a:solidFill>
            <a:srgbClr val="EC5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71123FAC-05A1-4CB3-B8EA-CF7C5BFA7D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3995"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p:ph type="title" hasCustomPrompt="1"/>
          </p:nvPr>
        </p:nvSpPr>
        <p:spPr>
          <a:xfrm>
            <a:off x="3561397" y="1822430"/>
            <a:ext cx="5074920" cy="1311128"/>
          </a:xfrm>
        </p:spPr>
        <p:txBody>
          <a:bodyPr anchor="t"/>
          <a:lstStyle>
            <a:lvl1pPr algn="ctr">
              <a:defRPr sz="33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p:ph type="body" idx="1" hasCustomPrompt="1"/>
          </p:nvPr>
        </p:nvSpPr>
        <p:spPr>
          <a:xfrm>
            <a:off x="3556635" y="3589021"/>
            <a:ext cx="5074920" cy="1581912"/>
          </a:xfrm>
        </p:spPr>
        <p:txBody>
          <a:bodyPr>
            <a:noAutofit/>
          </a:bodyPr>
          <a:lstStyle>
            <a:lvl1pPr marL="0" indent="0" algn="ctr">
              <a:buNone/>
              <a:defRPr sz="2025">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And your transition’s sub-title can go here. This one can go up to three lines!</a:t>
            </a:r>
          </a:p>
        </p:txBody>
      </p:sp>
      <p:sp>
        <p:nvSpPr>
          <p:cNvPr id="14" name="Freeform: Shape 13">
            <a:extLst>
              <a:ext uri="{FF2B5EF4-FFF2-40B4-BE49-F238E27FC236}">
                <a16:creationId xmlns:a16="http://schemas.microsoft.com/office/drawing/2014/main" id="{502E6161-959F-4D97-A425-DEBED66A1D2A}"/>
              </a:ext>
            </a:extLst>
          </p:cNvPr>
          <p:cNvSpPr/>
          <p:nvPr/>
        </p:nvSpPr>
        <p:spPr>
          <a:xfrm>
            <a:off x="9851153"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123000"/>
              </a:lnSpc>
              <a:spcBef>
                <a:spcPts val="450"/>
              </a:spcBef>
              <a:spcAft>
                <a:spcPts val="450"/>
              </a:spcAft>
            </a:pPr>
            <a:endParaRPr lang="en-US" sz="1200"/>
          </a:p>
        </p:txBody>
      </p:sp>
      <p:sp>
        <p:nvSpPr>
          <p:cNvPr id="15" name="Freeform: Shape 14">
            <a:extLst>
              <a:ext uri="{FF2B5EF4-FFF2-40B4-BE49-F238E27FC236}">
                <a16:creationId xmlns:a16="http://schemas.microsoft.com/office/drawing/2014/main" id="{D510F7FB-D9D5-4C19-B7C0-F200AACFA448}"/>
              </a:ext>
            </a:extLst>
          </p:cNvPr>
          <p:cNvSpPr/>
          <p:nvPr/>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lnSpc>
                <a:spcPct val="123000"/>
              </a:lnSpc>
              <a:spcBef>
                <a:spcPts val="450"/>
              </a:spcBef>
              <a:spcAft>
                <a:spcPts val="450"/>
              </a:spcAft>
            </a:pPr>
            <a:endParaRPr lang="en-US" sz="1200"/>
          </a:p>
        </p:txBody>
      </p:sp>
    </p:spTree>
    <p:extLst>
      <p:ext uri="{BB962C8B-B14F-4D97-AF65-F5344CB8AC3E}">
        <p14:creationId xmlns:p14="http://schemas.microsoft.com/office/powerpoint/2010/main" val="20916499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secHead" preserve="1">
  <p:cSld name="Transition 2">
    <p:spTree>
      <p:nvGrpSpPr>
        <p:cNvPr id="1" name=""/>
        <p:cNvGrpSpPr/>
        <p:nvPr/>
      </p:nvGrpSpPr>
      <p:grpSpPr>
        <a:xfrm>
          <a:off x="0" y="0"/>
          <a:ext cx="0" cy="0"/>
          <a:chOff x="0" y="0"/>
          <a:chExt cx="0" cy="0"/>
        </a:xfrm>
      </p:grpSpPr>
      <p:sp>
        <p:nvSpPr>
          <p:cNvPr id="15" name="Прямоугольник 28">
            <a:extLst>
              <a:ext uri="{FF2B5EF4-FFF2-40B4-BE49-F238E27FC236}">
                <a16:creationId xmlns:a16="http://schemas.microsoft.com/office/drawing/2014/main" id="{E5A4F19E-E151-4030-A849-5944CAF89A02}"/>
              </a:ext>
            </a:extLst>
          </p:cNvPr>
          <p:cNvSpPr/>
          <p:nvPr/>
        </p:nvSpPr>
        <p:spPr>
          <a:xfrm>
            <a:off x="304800" y="304800"/>
            <a:ext cx="11582400" cy="6248400"/>
          </a:xfrm>
          <a:prstGeom prst="rect">
            <a:avLst/>
          </a:prstGeom>
          <a:solidFill>
            <a:srgbClr val="EC51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ru-RU" sz="135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F5EBB13D-1295-4E24-9EA8-1CE2580F40E4}"/>
              </a:ext>
            </a:extLst>
          </p:cNvPr>
          <p:cNvCxnSpPr/>
          <p:nvPr/>
        </p:nvCxnSpPr>
        <p:spPr>
          <a:xfrm>
            <a:off x="5797019" y="3429000"/>
            <a:ext cx="597963" cy="0"/>
          </a:xfrm>
          <a:prstGeom prst="line">
            <a:avLst/>
          </a:prstGeom>
          <a:ln w="76200">
            <a:solidFill>
              <a:srgbClr val="1A497F"/>
            </a:solidFill>
          </a:ln>
        </p:spPr>
        <p:style>
          <a:lnRef idx="1">
            <a:schemeClr val="accent1"/>
          </a:lnRef>
          <a:fillRef idx="0">
            <a:schemeClr val="accent1"/>
          </a:fillRef>
          <a:effectRef idx="0">
            <a:schemeClr val="accent1"/>
          </a:effectRef>
          <a:fontRef idx="minor">
            <a:schemeClr val="tx1"/>
          </a:fontRef>
        </p:style>
      </p:cxnSp>
      <p:sp>
        <p:nvSpPr>
          <p:cNvPr id="19" name="Прямоугольник 11">
            <a:extLst>
              <a:ext uri="{FF2B5EF4-FFF2-40B4-BE49-F238E27FC236}">
                <a16:creationId xmlns:a16="http://schemas.microsoft.com/office/drawing/2014/main" id="{F3E0247C-306E-4AA7-B1F0-E4264EA5E67A}"/>
              </a:ext>
            </a:extLst>
          </p:cNvPr>
          <p:cNvSpPr/>
          <p:nvPr/>
        </p:nvSpPr>
        <p:spPr>
          <a:xfrm>
            <a:off x="5639446" y="5895977"/>
            <a:ext cx="913111" cy="413727"/>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Graphic 19">
            <a:extLst>
              <a:ext uri="{FF2B5EF4-FFF2-40B4-BE49-F238E27FC236}">
                <a16:creationId xmlns:a16="http://schemas.microsoft.com/office/drawing/2014/main" id="{A50CEBB8-8A56-4B9E-839E-93E88D4B69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3995"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p:ph type="title" hasCustomPrompt="1"/>
          </p:nvPr>
        </p:nvSpPr>
        <p:spPr>
          <a:xfrm>
            <a:off x="3561397" y="1822430"/>
            <a:ext cx="5074920" cy="1311128"/>
          </a:xfrm>
        </p:spPr>
        <p:txBody>
          <a:bodyPr anchor="t"/>
          <a:lstStyle>
            <a:lvl1pPr algn="ctr">
              <a:defRPr sz="33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p:ph type="body" idx="1" hasCustomPrompt="1"/>
          </p:nvPr>
        </p:nvSpPr>
        <p:spPr>
          <a:xfrm>
            <a:off x="3556635" y="3589021"/>
            <a:ext cx="5074920" cy="1581912"/>
          </a:xfrm>
        </p:spPr>
        <p:txBody>
          <a:bodyPr>
            <a:noAutofit/>
          </a:bodyPr>
          <a:lstStyle>
            <a:lvl1pPr marL="0" indent="0" algn="ctr">
              <a:buNone/>
              <a:defRPr sz="2025">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And your transition’s sub-title can go here. This one can go up to three lines!</a:t>
            </a:r>
          </a:p>
        </p:txBody>
      </p:sp>
      <p:sp>
        <p:nvSpPr>
          <p:cNvPr id="11" name="Freeform: Shape 10">
            <a:extLst>
              <a:ext uri="{FF2B5EF4-FFF2-40B4-BE49-F238E27FC236}">
                <a16:creationId xmlns:a16="http://schemas.microsoft.com/office/drawing/2014/main" id="{786A1E2A-4231-4590-B611-2A005950C627}"/>
              </a:ext>
            </a:extLst>
          </p:cNvPr>
          <p:cNvSpPr/>
          <p:nvPr/>
        </p:nvSpPr>
        <p:spPr>
          <a:xfrm>
            <a:off x="9851153"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123000"/>
              </a:lnSpc>
              <a:spcBef>
                <a:spcPts val="450"/>
              </a:spcBef>
              <a:spcAft>
                <a:spcPts val="450"/>
              </a:spcAft>
            </a:pPr>
            <a:endParaRPr lang="en-US" sz="1200"/>
          </a:p>
        </p:txBody>
      </p:sp>
      <p:sp>
        <p:nvSpPr>
          <p:cNvPr id="12" name="Freeform: Shape 11">
            <a:extLst>
              <a:ext uri="{FF2B5EF4-FFF2-40B4-BE49-F238E27FC236}">
                <a16:creationId xmlns:a16="http://schemas.microsoft.com/office/drawing/2014/main" id="{36468555-7C91-4DC4-852B-128263D97165}"/>
              </a:ext>
            </a:extLst>
          </p:cNvPr>
          <p:cNvSpPr/>
          <p:nvPr/>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lnSpc>
                <a:spcPct val="123000"/>
              </a:lnSpc>
              <a:spcBef>
                <a:spcPts val="450"/>
              </a:spcBef>
              <a:spcAft>
                <a:spcPts val="450"/>
              </a:spcAft>
            </a:pPr>
            <a:endParaRPr lang="en-US" sz="1200"/>
          </a:p>
        </p:txBody>
      </p:sp>
    </p:spTree>
    <p:extLst>
      <p:ext uri="{BB962C8B-B14F-4D97-AF65-F5344CB8AC3E}">
        <p14:creationId xmlns:p14="http://schemas.microsoft.com/office/powerpoint/2010/main" val="36858147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Transition 3">
    <p:spTree>
      <p:nvGrpSpPr>
        <p:cNvPr id="1" name=""/>
        <p:cNvGrpSpPr/>
        <p:nvPr/>
      </p:nvGrpSpPr>
      <p:grpSpPr>
        <a:xfrm>
          <a:off x="0" y="0"/>
          <a:ext cx="0" cy="0"/>
          <a:chOff x="0" y="0"/>
          <a:chExt cx="0" cy="0"/>
        </a:xfrm>
      </p:grpSpPr>
      <p:sp>
        <p:nvSpPr>
          <p:cNvPr id="12" name="Прямоугольник 28">
            <a:extLst>
              <a:ext uri="{FF2B5EF4-FFF2-40B4-BE49-F238E27FC236}">
                <a16:creationId xmlns:a16="http://schemas.microsoft.com/office/drawing/2014/main" id="{88B42F85-A718-4224-9501-A2799D699649}"/>
              </a:ext>
            </a:extLst>
          </p:cNvPr>
          <p:cNvSpPr/>
          <p:nvPr/>
        </p:nvSpPr>
        <p:spPr>
          <a:xfrm>
            <a:off x="304800" y="304800"/>
            <a:ext cx="11582400" cy="6248400"/>
          </a:xfrm>
          <a:prstGeom prst="rect">
            <a:avLst/>
          </a:prstGeom>
          <a:solidFill>
            <a:srgbClr val="8FB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ru-RU" sz="135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3399050D-984C-4E19-9E1A-4CD292383A0D}"/>
              </a:ext>
            </a:extLst>
          </p:cNvPr>
          <p:cNvCxnSpPr/>
          <p:nvPr/>
        </p:nvCxnSpPr>
        <p:spPr>
          <a:xfrm>
            <a:off x="5797019" y="3429000"/>
            <a:ext cx="597963" cy="0"/>
          </a:xfrm>
          <a:prstGeom prst="line">
            <a:avLst/>
          </a:prstGeom>
          <a:ln w="76200">
            <a:solidFill>
              <a:srgbClr val="FFC707"/>
            </a:solidFill>
          </a:ln>
        </p:spPr>
        <p:style>
          <a:lnRef idx="1">
            <a:schemeClr val="accent1"/>
          </a:lnRef>
          <a:fillRef idx="0">
            <a:schemeClr val="accent1"/>
          </a:fillRef>
          <a:effectRef idx="0">
            <a:schemeClr val="accent1"/>
          </a:effectRef>
          <a:fontRef idx="minor">
            <a:schemeClr val="tx1"/>
          </a:fontRef>
        </p:style>
      </p:cxnSp>
      <p:sp>
        <p:nvSpPr>
          <p:cNvPr id="23" name="Прямоугольник 11">
            <a:extLst>
              <a:ext uri="{FF2B5EF4-FFF2-40B4-BE49-F238E27FC236}">
                <a16:creationId xmlns:a16="http://schemas.microsoft.com/office/drawing/2014/main" id="{1EBAECF7-164D-4419-B7CB-E458C2AC3121}"/>
              </a:ext>
            </a:extLst>
          </p:cNvPr>
          <p:cNvSpPr/>
          <p:nvPr/>
        </p:nvSpPr>
        <p:spPr>
          <a:xfrm>
            <a:off x="5639446" y="5895977"/>
            <a:ext cx="913111" cy="413727"/>
          </a:xfrm>
          <a:prstGeom prst="rect">
            <a:avLst/>
          </a:prstGeom>
          <a:solidFill>
            <a:srgbClr val="FFC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Graphic 23">
            <a:extLst>
              <a:ext uri="{FF2B5EF4-FFF2-40B4-BE49-F238E27FC236}">
                <a16:creationId xmlns:a16="http://schemas.microsoft.com/office/drawing/2014/main" id="{3FED0EC0-A31A-4FFB-823C-FF0072D8F4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3995"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p:ph type="title" hasCustomPrompt="1"/>
          </p:nvPr>
        </p:nvSpPr>
        <p:spPr>
          <a:xfrm>
            <a:off x="3561397" y="1822430"/>
            <a:ext cx="5074920" cy="1311128"/>
          </a:xfrm>
        </p:spPr>
        <p:txBody>
          <a:bodyPr anchor="t"/>
          <a:lstStyle>
            <a:lvl1pPr algn="ctr">
              <a:defRPr sz="33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p:ph type="body" idx="1" hasCustomPrompt="1"/>
          </p:nvPr>
        </p:nvSpPr>
        <p:spPr>
          <a:xfrm>
            <a:off x="3556635" y="3589021"/>
            <a:ext cx="5074920" cy="1581912"/>
          </a:xfrm>
        </p:spPr>
        <p:txBody>
          <a:bodyPr>
            <a:noAutofit/>
          </a:bodyPr>
          <a:lstStyle>
            <a:lvl1pPr marL="0" indent="0" algn="ctr">
              <a:buNone/>
              <a:defRPr sz="2025">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And your transition’s sub-title can go here. This one can go up to three lines!</a:t>
            </a:r>
          </a:p>
        </p:txBody>
      </p:sp>
      <p:sp>
        <p:nvSpPr>
          <p:cNvPr id="14" name="Freeform: Shape 13">
            <a:extLst>
              <a:ext uri="{FF2B5EF4-FFF2-40B4-BE49-F238E27FC236}">
                <a16:creationId xmlns:a16="http://schemas.microsoft.com/office/drawing/2014/main" id="{351EAE2C-00FD-4ECA-B759-9E1521EBD5D8}"/>
              </a:ext>
            </a:extLst>
          </p:cNvPr>
          <p:cNvSpPr/>
          <p:nvPr/>
        </p:nvSpPr>
        <p:spPr>
          <a:xfrm>
            <a:off x="9851153"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123000"/>
              </a:lnSpc>
              <a:spcBef>
                <a:spcPts val="450"/>
              </a:spcBef>
              <a:spcAft>
                <a:spcPts val="450"/>
              </a:spcAft>
            </a:pPr>
            <a:endParaRPr lang="en-US" sz="1200"/>
          </a:p>
        </p:txBody>
      </p:sp>
      <p:sp>
        <p:nvSpPr>
          <p:cNvPr id="15" name="Freeform: Shape 14">
            <a:extLst>
              <a:ext uri="{FF2B5EF4-FFF2-40B4-BE49-F238E27FC236}">
                <a16:creationId xmlns:a16="http://schemas.microsoft.com/office/drawing/2014/main" id="{B66B2957-0EBB-4DDE-BE9C-E4A4317CC92A}"/>
              </a:ext>
            </a:extLst>
          </p:cNvPr>
          <p:cNvSpPr/>
          <p:nvPr/>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lnSpc>
                <a:spcPct val="123000"/>
              </a:lnSpc>
              <a:spcBef>
                <a:spcPts val="450"/>
              </a:spcBef>
              <a:spcAft>
                <a:spcPts val="450"/>
              </a:spcAft>
            </a:pPr>
            <a:endParaRPr lang="en-US" sz="1200"/>
          </a:p>
        </p:txBody>
      </p:sp>
    </p:spTree>
    <p:extLst>
      <p:ext uri="{BB962C8B-B14F-4D97-AF65-F5344CB8AC3E}">
        <p14:creationId xmlns:p14="http://schemas.microsoft.com/office/powerpoint/2010/main" val="2206918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lvl1pPr>
              <a:defRPr/>
            </a:lvl1pPr>
          </a:lstStyle>
          <a:p>
            <a:r>
              <a:rPr lang="en-US"/>
              <a:t>YOUR SLIDE’S TITLE GOES HERE</a:t>
            </a:r>
          </a:p>
        </p:txBody>
      </p:sp>
      <p:sp>
        <p:nvSpPr>
          <p:cNvPr id="3" name="Content Placeholder 2">
            <a:extLst>
              <a:ext uri="{FF2B5EF4-FFF2-40B4-BE49-F238E27FC236}">
                <a16:creationId xmlns:a16="http://schemas.microsoft.com/office/drawing/2014/main" id="{A753EC81-5AD8-430D-8FD1-2100649684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32589758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secHead" preserve="1">
  <p:cSld name="Transition 4">
    <p:spTree>
      <p:nvGrpSpPr>
        <p:cNvPr id="1" name=""/>
        <p:cNvGrpSpPr/>
        <p:nvPr/>
      </p:nvGrpSpPr>
      <p:grpSpPr>
        <a:xfrm>
          <a:off x="0" y="0"/>
          <a:ext cx="0" cy="0"/>
          <a:chOff x="0" y="0"/>
          <a:chExt cx="0" cy="0"/>
        </a:xfrm>
      </p:grpSpPr>
      <p:sp>
        <p:nvSpPr>
          <p:cNvPr id="12" name="Прямоугольник 28">
            <a:extLst>
              <a:ext uri="{FF2B5EF4-FFF2-40B4-BE49-F238E27FC236}">
                <a16:creationId xmlns:a16="http://schemas.microsoft.com/office/drawing/2014/main" id="{88B42F85-A718-4224-9501-A2799D699649}"/>
              </a:ext>
            </a:extLst>
          </p:cNvPr>
          <p:cNvSpPr/>
          <p:nvPr/>
        </p:nvSpPr>
        <p:spPr>
          <a:xfrm>
            <a:off x="304800" y="304800"/>
            <a:ext cx="11582400" cy="6248400"/>
          </a:xfrm>
          <a:prstGeom prst="rect">
            <a:avLst/>
          </a:prstGeom>
          <a:solidFill>
            <a:srgbClr val="FFC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ru-RU" sz="1350" b="0" i="0" u="none" strike="noStrike" kern="1200" cap="none" spc="0" normalizeH="0" baseline="0" noProof="0">
              <a:ln>
                <a:noFill/>
              </a:ln>
              <a:solidFill>
                <a:srgbClr val="3737DD"/>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3399050D-984C-4E19-9E1A-4CD292383A0D}"/>
              </a:ext>
            </a:extLst>
          </p:cNvPr>
          <p:cNvCxnSpPr/>
          <p:nvPr/>
        </p:nvCxnSpPr>
        <p:spPr>
          <a:xfrm>
            <a:off x="5797019" y="3429000"/>
            <a:ext cx="597963"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3" name="Прямоугольник 11">
            <a:extLst>
              <a:ext uri="{FF2B5EF4-FFF2-40B4-BE49-F238E27FC236}">
                <a16:creationId xmlns:a16="http://schemas.microsoft.com/office/drawing/2014/main" id="{1EBAECF7-164D-4419-B7CB-E458C2AC3121}"/>
              </a:ext>
            </a:extLst>
          </p:cNvPr>
          <p:cNvSpPr/>
          <p:nvPr/>
        </p:nvSpPr>
        <p:spPr>
          <a:xfrm>
            <a:off x="5639446" y="5895977"/>
            <a:ext cx="913111" cy="413727"/>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4" name="Graphic 23">
            <a:extLst>
              <a:ext uri="{FF2B5EF4-FFF2-40B4-BE49-F238E27FC236}">
                <a16:creationId xmlns:a16="http://schemas.microsoft.com/office/drawing/2014/main" id="{3FED0EC0-A31A-4FFB-823C-FF0072D8F4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3995" y="5944798"/>
            <a:ext cx="744012" cy="316080"/>
          </a:xfrm>
          <a:prstGeom prst="rect">
            <a:avLst/>
          </a:prstGeom>
        </p:spPr>
      </p:pic>
      <p:sp>
        <p:nvSpPr>
          <p:cNvPr id="2" name="Title 1">
            <a:extLst>
              <a:ext uri="{FF2B5EF4-FFF2-40B4-BE49-F238E27FC236}">
                <a16:creationId xmlns:a16="http://schemas.microsoft.com/office/drawing/2014/main" id="{9D8BD7FE-5910-4840-9838-A66DCA5ABA9A}"/>
              </a:ext>
            </a:extLst>
          </p:cNvPr>
          <p:cNvSpPr>
            <a:spLocks noGrp="1"/>
          </p:cNvSpPr>
          <p:nvPr>
            <p:ph type="title" hasCustomPrompt="1"/>
          </p:nvPr>
        </p:nvSpPr>
        <p:spPr>
          <a:xfrm>
            <a:off x="3561397" y="1822430"/>
            <a:ext cx="5074920" cy="1311128"/>
          </a:xfrm>
        </p:spPr>
        <p:txBody>
          <a:bodyPr anchor="t"/>
          <a:lstStyle>
            <a:lvl1pPr algn="ctr">
              <a:defRPr sz="3300">
                <a:solidFill>
                  <a:schemeClr val="bg1"/>
                </a:solidFill>
              </a:defRPr>
            </a:lvl1pPr>
          </a:lstStyle>
          <a:p>
            <a:r>
              <a:rPr lang="en-US"/>
              <a:t>YOUR TRANSITION’S TITLE GOES HERE</a:t>
            </a:r>
          </a:p>
        </p:txBody>
      </p:sp>
      <p:sp>
        <p:nvSpPr>
          <p:cNvPr id="3" name="Text Placeholder 2">
            <a:extLst>
              <a:ext uri="{FF2B5EF4-FFF2-40B4-BE49-F238E27FC236}">
                <a16:creationId xmlns:a16="http://schemas.microsoft.com/office/drawing/2014/main" id="{FB0323D5-16CF-4643-8ED4-144A2183D006}"/>
              </a:ext>
            </a:extLst>
          </p:cNvPr>
          <p:cNvSpPr>
            <a:spLocks noGrp="1"/>
          </p:cNvSpPr>
          <p:nvPr>
            <p:ph type="body" idx="1" hasCustomPrompt="1"/>
          </p:nvPr>
        </p:nvSpPr>
        <p:spPr>
          <a:xfrm>
            <a:off x="3556635" y="3589021"/>
            <a:ext cx="5074920" cy="1581912"/>
          </a:xfrm>
        </p:spPr>
        <p:txBody>
          <a:bodyPr>
            <a:noAutofit/>
          </a:bodyPr>
          <a:lstStyle>
            <a:lvl1pPr marL="0" indent="0" algn="ctr">
              <a:buNone/>
              <a:defRPr sz="2025">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And your transition’s sub-title can go here. This one can go up to three lines!</a:t>
            </a:r>
          </a:p>
        </p:txBody>
      </p:sp>
      <p:sp>
        <p:nvSpPr>
          <p:cNvPr id="36" name="Freeform: Shape 35">
            <a:extLst>
              <a:ext uri="{FF2B5EF4-FFF2-40B4-BE49-F238E27FC236}">
                <a16:creationId xmlns:a16="http://schemas.microsoft.com/office/drawing/2014/main" id="{1B00F4F4-2DC0-444B-A711-A5D176996831}"/>
              </a:ext>
            </a:extLst>
          </p:cNvPr>
          <p:cNvSpPr/>
          <p:nvPr/>
        </p:nvSpPr>
        <p:spPr>
          <a:xfrm>
            <a:off x="9851153" y="773578"/>
            <a:ext cx="2036049" cy="5310352"/>
          </a:xfrm>
          <a:custGeom>
            <a:avLst/>
            <a:gdLst>
              <a:gd name="connsiteX0" fmla="*/ 2032192 w 2036049"/>
              <a:gd name="connsiteY0" fmla="*/ 0 h 5310352"/>
              <a:gd name="connsiteX1" fmla="*/ 2036049 w 2036049"/>
              <a:gd name="connsiteY1" fmla="*/ 329 h 5310352"/>
              <a:gd name="connsiteX2" fmla="*/ 2036049 w 2036049"/>
              <a:gd name="connsiteY2" fmla="*/ 292973 h 5310352"/>
              <a:gd name="connsiteX3" fmla="*/ 2032192 w 2036049"/>
              <a:gd name="connsiteY3" fmla="*/ 292584 h 5310352"/>
              <a:gd name="connsiteX4" fmla="*/ 1821826 w 2036049"/>
              <a:gd name="connsiteY4" fmla="*/ 502948 h 5310352"/>
              <a:gd name="connsiteX5" fmla="*/ 2032192 w 2036049"/>
              <a:gd name="connsiteY5" fmla="*/ 713313 h 5310352"/>
              <a:gd name="connsiteX6" fmla="*/ 2036049 w 2036049"/>
              <a:gd name="connsiteY6" fmla="*/ 712924 h 5310352"/>
              <a:gd name="connsiteX7" fmla="*/ 2036049 w 2036049"/>
              <a:gd name="connsiteY7" fmla="*/ 5301227 h 5310352"/>
              <a:gd name="connsiteX8" fmla="*/ 2030823 w 2036049"/>
              <a:gd name="connsiteY8" fmla="*/ 5310352 h 5310352"/>
              <a:gd name="connsiteX9" fmla="*/ 373375 w 2036049"/>
              <a:gd name="connsiteY9" fmla="*/ 3909180 h 5310352"/>
              <a:gd name="connsiteX10" fmla="*/ 223441 w 2036049"/>
              <a:gd name="connsiteY10" fmla="*/ 4056375 h 5310352"/>
              <a:gd name="connsiteX11" fmla="*/ 40774 w 2036049"/>
              <a:gd name="connsiteY11" fmla="*/ 2889626 h 5310352"/>
              <a:gd name="connsiteX12" fmla="*/ 1019445 w 2036049"/>
              <a:gd name="connsiteY12" fmla="*/ 3606579 h 5310352"/>
              <a:gd name="connsiteX13" fmla="*/ 675157 w 2036049"/>
              <a:gd name="connsiteY13" fmla="*/ 3666546 h 5310352"/>
              <a:gd name="connsiteX14" fmla="*/ 1071257 w 2036049"/>
              <a:gd name="connsiteY14" fmla="*/ 4048191 h 5310352"/>
              <a:gd name="connsiteX15" fmla="*/ 1669566 w 2036049"/>
              <a:gd name="connsiteY15" fmla="*/ 3523594 h 5310352"/>
              <a:gd name="connsiteX16" fmla="*/ 1721159 w 2036049"/>
              <a:gd name="connsiteY16" fmla="*/ 2294770 h 5310352"/>
              <a:gd name="connsiteX17" fmla="*/ 1730492 w 2036049"/>
              <a:gd name="connsiteY17" fmla="*/ 1758294 h 5310352"/>
              <a:gd name="connsiteX18" fmla="*/ 506968 w 2036049"/>
              <a:gd name="connsiteY18" fmla="*/ 1758294 h 5310352"/>
              <a:gd name="connsiteX19" fmla="*/ 506968 w 2036049"/>
              <a:gd name="connsiteY19" fmla="*/ 1292158 h 5310352"/>
              <a:gd name="connsiteX20" fmla="*/ 1738347 w 2036049"/>
              <a:gd name="connsiteY20" fmla="*/ 1292158 h 5310352"/>
              <a:gd name="connsiteX21" fmla="*/ 1744204 w 2036049"/>
              <a:gd name="connsiteY21" fmla="*/ 915330 h 5310352"/>
              <a:gd name="connsiteX22" fmla="*/ 1744724 w 2036049"/>
              <a:gd name="connsiteY22" fmla="*/ 915330 h 5310352"/>
              <a:gd name="connsiteX23" fmla="*/ 1529212 w 2036049"/>
              <a:gd name="connsiteY23" fmla="*/ 502948 h 5310352"/>
              <a:gd name="connsiteX24" fmla="*/ 2032192 w 2036049"/>
              <a:gd name="connsiteY24" fmla="*/ 0 h 5310352"/>
              <a:gd name="connsiteX25" fmla="*/ 1714727 w 2036049"/>
              <a:gd name="connsiteY25" fmla="*/ 2652767 h 5310352"/>
              <a:gd name="connsiteX26" fmla="*/ 1706406 w 2036049"/>
              <a:gd name="connsiteY26" fmla="*/ 3086224 h 5310352"/>
              <a:gd name="connsiteX27" fmla="*/ 1714727 w 2036049"/>
              <a:gd name="connsiteY27" fmla="*/ 2652767 h 531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36049" h="5310352">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123000"/>
              </a:lnSpc>
              <a:spcBef>
                <a:spcPts val="450"/>
              </a:spcBef>
              <a:spcAft>
                <a:spcPts val="450"/>
              </a:spcAft>
            </a:pPr>
            <a:endParaRPr lang="en-US" sz="1200"/>
          </a:p>
        </p:txBody>
      </p:sp>
      <p:sp>
        <p:nvSpPr>
          <p:cNvPr id="30" name="Freeform: Shape 29">
            <a:extLst>
              <a:ext uri="{FF2B5EF4-FFF2-40B4-BE49-F238E27FC236}">
                <a16:creationId xmlns:a16="http://schemas.microsoft.com/office/drawing/2014/main" id="{51921B63-C24B-40ED-85BE-26D49B86E047}"/>
              </a:ext>
            </a:extLst>
          </p:cNvPr>
          <p:cNvSpPr/>
          <p:nvPr/>
        </p:nvSpPr>
        <p:spPr>
          <a:xfrm>
            <a:off x="304800" y="773907"/>
            <a:ext cx="2025597" cy="5300898"/>
          </a:xfrm>
          <a:custGeom>
            <a:avLst/>
            <a:gdLst>
              <a:gd name="connsiteX0" fmla="*/ 0 w 2025597"/>
              <a:gd name="connsiteY0" fmla="*/ 0 h 5300898"/>
              <a:gd name="connsiteX1" fmla="*/ 82086 w 2025597"/>
              <a:gd name="connsiteY1" fmla="*/ 6998 h 5300898"/>
              <a:gd name="connsiteX2" fmla="*/ 482728 w 2025597"/>
              <a:gd name="connsiteY2" fmla="*/ 377402 h 5300898"/>
              <a:gd name="connsiteX3" fmla="*/ 1197880 w 2025597"/>
              <a:gd name="connsiteY3" fmla="*/ 1291829 h 5300898"/>
              <a:gd name="connsiteX4" fmla="*/ 1521394 w 2025597"/>
              <a:gd name="connsiteY4" fmla="*/ 1291829 h 5300898"/>
              <a:gd name="connsiteX5" fmla="*/ 1521394 w 2025597"/>
              <a:gd name="connsiteY5" fmla="*/ 1757965 h 5300898"/>
              <a:gd name="connsiteX6" fmla="*/ 1184222 w 2025597"/>
              <a:gd name="connsiteY6" fmla="*/ 1757965 h 5300898"/>
              <a:gd name="connsiteX7" fmla="*/ 308736 w 2025597"/>
              <a:gd name="connsiteY7" fmla="*/ 2534502 h 5300898"/>
              <a:gd name="connsiteX8" fmla="*/ 321929 w 2025597"/>
              <a:gd name="connsiteY8" fmla="*/ 3191898 h 5300898"/>
              <a:gd name="connsiteX9" fmla="*/ 324502 w 2025597"/>
              <a:gd name="connsiteY9" fmla="*/ 3224687 h 5300898"/>
              <a:gd name="connsiteX10" fmla="*/ 1084212 w 2025597"/>
              <a:gd name="connsiteY10" fmla="*/ 3949687 h 5300898"/>
              <a:gd name="connsiteX11" fmla="*/ 1350441 w 2025597"/>
              <a:gd name="connsiteY11" fmla="*/ 3666217 h 5300898"/>
              <a:gd name="connsiteX12" fmla="*/ 1006180 w 2025597"/>
              <a:gd name="connsiteY12" fmla="*/ 3606250 h 5300898"/>
              <a:gd name="connsiteX13" fmla="*/ 1984824 w 2025597"/>
              <a:gd name="connsiteY13" fmla="*/ 2889297 h 5300898"/>
              <a:gd name="connsiteX14" fmla="*/ 1802184 w 2025597"/>
              <a:gd name="connsiteY14" fmla="*/ 4056046 h 5300898"/>
              <a:gd name="connsiteX15" fmla="*/ 1652223 w 2025597"/>
              <a:gd name="connsiteY15" fmla="*/ 3908851 h 5300898"/>
              <a:gd name="connsiteX16" fmla="*/ 1191831 w 2025597"/>
              <a:gd name="connsiteY16" fmla="*/ 4495223 h 5300898"/>
              <a:gd name="connsiteX17" fmla="*/ 809882 w 2025597"/>
              <a:gd name="connsiteY17" fmla="*/ 5131489 h 5300898"/>
              <a:gd name="connsiteX18" fmla="*/ 893771 w 2025597"/>
              <a:gd name="connsiteY18" fmla="*/ 4726033 h 5300898"/>
              <a:gd name="connsiteX19" fmla="*/ 6748 w 2025597"/>
              <a:gd name="connsiteY19" fmla="*/ 5289114 h 5300898"/>
              <a:gd name="connsiteX20" fmla="*/ 0 w 2025597"/>
              <a:gd name="connsiteY20" fmla="*/ 5300898 h 5300898"/>
              <a:gd name="connsiteX21" fmla="*/ 0 w 2025597"/>
              <a:gd name="connsiteY21" fmla="*/ 712595 h 5300898"/>
              <a:gd name="connsiteX22" fmla="*/ 38541 w 2025597"/>
              <a:gd name="connsiteY22" fmla="*/ 708710 h 5300898"/>
              <a:gd name="connsiteX23" fmla="*/ 206537 w 2025597"/>
              <a:gd name="connsiteY23" fmla="*/ 502619 h 5300898"/>
              <a:gd name="connsiteX24" fmla="*/ 38541 w 2025597"/>
              <a:gd name="connsiteY24" fmla="*/ 296530 h 5300898"/>
              <a:gd name="connsiteX25" fmla="*/ 0 w 2025597"/>
              <a:gd name="connsiteY25" fmla="*/ 292644 h 5300898"/>
              <a:gd name="connsiteX26" fmla="*/ 0 w 2025597"/>
              <a:gd name="connsiteY26" fmla="*/ 0 h 5300898"/>
              <a:gd name="connsiteX27" fmla="*/ 419394 w 2025597"/>
              <a:gd name="connsiteY27" fmla="*/ 773635 h 5300898"/>
              <a:gd name="connsiteX28" fmla="*/ 281421 w 2025597"/>
              <a:gd name="connsiteY28" fmla="*/ 916643 h 5300898"/>
              <a:gd name="connsiteX29" fmla="*/ 287251 w 2025597"/>
              <a:gd name="connsiteY29" fmla="*/ 1291829 h 5300898"/>
              <a:gd name="connsiteX30" fmla="*/ 809554 w 2025597"/>
              <a:gd name="connsiteY30" fmla="*/ 1291829 h 5300898"/>
              <a:gd name="connsiteX31" fmla="*/ 419394 w 2025597"/>
              <a:gd name="connsiteY31" fmla="*/ 773635 h 5300898"/>
              <a:gd name="connsiteX32" fmla="*/ 295106 w 2025597"/>
              <a:gd name="connsiteY32" fmla="*/ 1757965 h 5300898"/>
              <a:gd name="connsiteX33" fmla="*/ 302250 w 2025597"/>
              <a:gd name="connsiteY33" fmla="*/ 2169060 h 5300898"/>
              <a:gd name="connsiteX34" fmla="*/ 777120 w 2025597"/>
              <a:gd name="connsiteY34" fmla="*/ 1757965 h 5300898"/>
              <a:gd name="connsiteX35" fmla="*/ 295106 w 2025597"/>
              <a:gd name="connsiteY35" fmla="*/ 1757965 h 5300898"/>
              <a:gd name="connsiteX36" fmla="*/ 384086 w 2025597"/>
              <a:gd name="connsiteY36" fmla="*/ 3687456 h 5300898"/>
              <a:gd name="connsiteX37" fmla="*/ 749340 w 2025597"/>
              <a:gd name="connsiteY37" fmla="*/ 4116041 h 5300898"/>
              <a:gd name="connsiteX38" fmla="*/ 384086 w 2025597"/>
              <a:gd name="connsiteY38" fmla="*/ 3687456 h 530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5597" h="5300898">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w="2471" cap="flat">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lnSpc>
                <a:spcPct val="123000"/>
              </a:lnSpc>
              <a:spcBef>
                <a:spcPts val="450"/>
              </a:spcBef>
              <a:spcAft>
                <a:spcPts val="450"/>
              </a:spcAft>
            </a:pPr>
            <a:endParaRPr lang="en-US" sz="1200"/>
          </a:p>
        </p:txBody>
      </p:sp>
    </p:spTree>
    <p:extLst>
      <p:ext uri="{BB962C8B-B14F-4D97-AF65-F5344CB8AC3E}">
        <p14:creationId xmlns:p14="http://schemas.microsoft.com/office/powerpoint/2010/main" val="10549409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799" y="335602"/>
            <a:ext cx="11582400" cy="701731"/>
          </a:xfrm>
        </p:spPr>
        <p:txBody>
          <a:bodyPr>
            <a:noAutofit/>
          </a:bodyPr>
          <a:lstStyle>
            <a:lvl1pPr>
              <a:defRPr sz="2700"/>
            </a:lvl1pPr>
          </a:lstStyle>
          <a:p>
            <a:r>
              <a:rPr lang="en-US"/>
              <a:t>YOUR SLIDE’S TITLE GOES HERE</a:t>
            </a:r>
          </a:p>
        </p:txBody>
      </p:sp>
      <p:sp>
        <p:nvSpPr>
          <p:cNvPr id="3" name="Content Placeholder 2">
            <a:extLst>
              <a:ext uri="{FF2B5EF4-FFF2-40B4-BE49-F238E27FC236}">
                <a16:creationId xmlns:a16="http://schemas.microsoft.com/office/drawing/2014/main" id="{A753EC81-5AD8-430D-8FD1-21006496845C}"/>
              </a:ext>
            </a:extLst>
          </p:cNvPr>
          <p:cNvSpPr>
            <a:spLocks noGrp="1"/>
          </p:cNvSpPr>
          <p:nvPr>
            <p:ph idx="1"/>
          </p:nvPr>
        </p:nvSpPr>
        <p:spPr>
          <a:xfrm>
            <a:off x="304801" y="1162595"/>
            <a:ext cx="11582399" cy="46286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a:xfrm>
            <a:off x="8190413" y="6157277"/>
            <a:ext cx="1168764" cy="365125"/>
          </a:xfrm>
        </p:spPr>
        <p:txBody>
          <a:bodyPr/>
          <a:lstStyle/>
          <a:p>
            <a:fld id="{5E6B0D71-CA34-4065-A758-214400991820}" type="datetimeFigureOut">
              <a:rPr lang="en-US" smtClean="0"/>
              <a:t>9/26/2023</a:t>
            </a:fld>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lvl1pPr>
              <a:defRPr/>
            </a:lvl1pPr>
          </a:lstStyle>
          <a:p>
            <a:fld id="{7E501709-2363-4D23-A1E7-C6391BF1E3DF}" type="slidenum">
              <a:rPr lang="en-US" smtClean="0"/>
              <a:t>‹#›</a:t>
            </a:fld>
            <a:endParaRPr lang="en-US"/>
          </a:p>
        </p:txBody>
      </p:sp>
    </p:spTree>
    <p:extLst>
      <p:ext uri="{BB962C8B-B14F-4D97-AF65-F5344CB8AC3E}">
        <p14:creationId xmlns:p14="http://schemas.microsoft.com/office/powerpoint/2010/main" val="21832736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9"/>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a:xfrm>
            <a:off x="8229602" y="6157277"/>
            <a:ext cx="1129575" cy="365125"/>
          </a:xfrm>
        </p:spPr>
        <p:txBody>
          <a:bodyPr/>
          <a:lstStyle/>
          <a:p>
            <a:fld id="{5E6B0D71-CA34-4065-A758-214400991820}" type="datetimeFigureOut">
              <a:rPr lang="en-US" smtClean="0"/>
              <a:t>9/26/2023</a:t>
            </a:fld>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7E501709-2363-4D23-A1E7-C6391BF1E3D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1575">
                <a:solidFill>
                  <a:schemeClr val="accent6"/>
                </a:solidFill>
                <a:latin typeface="+mj-lt"/>
              </a:defRPr>
            </a:lvl1pPr>
            <a:lvl2pPr marL="342900" indent="0">
              <a:buNone/>
              <a:defRPr sz="1575">
                <a:latin typeface="+mj-lt"/>
              </a:defRPr>
            </a:lvl2pPr>
            <a:lvl3pPr marL="685800" indent="0">
              <a:buNone/>
              <a:defRPr sz="1575">
                <a:latin typeface="+mj-lt"/>
              </a:defRPr>
            </a:lvl3pPr>
            <a:lvl4pPr marL="1028700" indent="0">
              <a:buNone/>
              <a:defRPr sz="1575">
                <a:latin typeface="+mj-lt"/>
              </a:defRPr>
            </a:lvl4pPr>
            <a:lvl5pPr marL="1371600" indent="0">
              <a:buNone/>
              <a:defRPr sz="1575">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54099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wo Columns 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9"/>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a:xfrm>
            <a:off x="8334104" y="6157277"/>
            <a:ext cx="1025072" cy="365125"/>
          </a:xfrm>
        </p:spPr>
        <p:txBody>
          <a:bodyPr/>
          <a:lstStyle/>
          <a:p>
            <a:fld id="{5E6B0D71-CA34-4065-A758-214400991820}" type="datetimeFigureOut">
              <a:rPr lang="en-US" smtClean="0"/>
              <a:t>9/26/2023</a:t>
            </a:fld>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7E501709-2363-4D23-A1E7-C6391BF1E3D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1575">
                <a:solidFill>
                  <a:schemeClr val="accent6"/>
                </a:solidFill>
                <a:latin typeface="+mj-lt"/>
              </a:defRPr>
            </a:lvl1pPr>
            <a:lvl2pPr marL="342900" indent="0">
              <a:buNone/>
              <a:defRPr sz="1575">
                <a:latin typeface="+mj-lt"/>
              </a:defRPr>
            </a:lvl2pPr>
            <a:lvl3pPr marL="685800" indent="0">
              <a:buNone/>
              <a:defRPr sz="1575">
                <a:latin typeface="+mj-lt"/>
              </a:defRPr>
            </a:lvl3pPr>
            <a:lvl4pPr marL="1028700" indent="0">
              <a:buNone/>
              <a:defRPr sz="1575">
                <a:latin typeface="+mj-lt"/>
              </a:defRPr>
            </a:lvl4pPr>
            <a:lvl5pPr marL="1371600" indent="0">
              <a:buNone/>
              <a:defRPr sz="1575">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numCol="2" spcCol="914400"/>
          <a:lstStyle>
            <a:lvl1pPr marL="0" indent="0">
              <a:buNone/>
              <a:tabLst/>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30225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hree Columns 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9"/>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5E6B0D71-CA34-4065-A758-214400991820}" type="datetimeFigureOut">
              <a:rPr lang="en-US" smtClean="0"/>
              <a:t>9/26/2023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7E501709-2363-4D23-A1E7-C6391BF1E3D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1575">
                <a:solidFill>
                  <a:schemeClr val="accent6"/>
                </a:solidFill>
                <a:latin typeface="+mj-lt"/>
              </a:defRPr>
            </a:lvl1pPr>
            <a:lvl2pPr marL="342900" indent="0">
              <a:buNone/>
              <a:defRPr sz="1575">
                <a:latin typeface="+mj-lt"/>
              </a:defRPr>
            </a:lvl2pPr>
            <a:lvl3pPr marL="685800" indent="0">
              <a:buNone/>
              <a:defRPr sz="1575">
                <a:latin typeface="+mj-lt"/>
              </a:defRPr>
            </a:lvl3pPr>
            <a:lvl4pPr marL="1028700" indent="0">
              <a:buNone/>
              <a:defRPr sz="1575">
                <a:latin typeface="+mj-lt"/>
              </a:defRPr>
            </a:lvl4pPr>
            <a:lvl5pPr marL="1371600" indent="0">
              <a:buNone/>
              <a:defRPr sz="1575">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numCol="3" spcCol="914400"/>
          <a:lstStyle>
            <a:lvl1pPr marL="0" indent="0">
              <a:buNone/>
              <a:tabLst/>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92564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9"/>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5E6B0D71-CA34-4065-A758-214400991820}" type="datetimeFigureOut">
              <a:rPr lang="en-US" smtClean="0"/>
              <a:t>9/26/2023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7E501709-2363-4D23-A1E7-C6391BF1E3D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1575">
                <a:solidFill>
                  <a:schemeClr val="accent6"/>
                </a:solidFill>
                <a:latin typeface="+mj-lt"/>
              </a:defRPr>
            </a:lvl1pPr>
            <a:lvl2pPr marL="342900" indent="0">
              <a:buNone/>
              <a:defRPr sz="1575">
                <a:latin typeface="+mj-lt"/>
              </a:defRPr>
            </a:lvl2pPr>
            <a:lvl3pPr marL="685800" indent="0">
              <a:buNone/>
              <a:defRPr sz="1575">
                <a:latin typeface="+mj-lt"/>
              </a:defRPr>
            </a:lvl3pPr>
            <a:lvl4pPr marL="1028700" indent="0">
              <a:buNone/>
              <a:defRPr sz="1575">
                <a:latin typeface="+mj-lt"/>
              </a:defRPr>
            </a:lvl4pPr>
            <a:lvl5pPr marL="1371600" indent="0">
              <a:buNone/>
              <a:defRPr sz="1575">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B6A3415C-D4D1-40DF-AB43-2D88A58773C9}"/>
              </a:ext>
            </a:extLst>
          </p:cNvPr>
          <p:cNvSpPr>
            <a:spLocks noGrp="1"/>
          </p:cNvSpPr>
          <p:nvPr>
            <p:ph type="body" sz="quarter" idx="14"/>
          </p:nvPr>
        </p:nvSpPr>
        <p:spPr>
          <a:xfrm>
            <a:off x="304800" y="2085975"/>
            <a:ext cx="11582400" cy="3705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12425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wo Columns Bullet Poi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9"/>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5E6B0D71-CA34-4065-A758-214400991820}" type="datetimeFigureOut">
              <a:rPr lang="en-US" smtClean="0"/>
              <a:t>9/26/2023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7E501709-2363-4D23-A1E7-C6391BF1E3D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1575">
                <a:solidFill>
                  <a:schemeClr val="accent6"/>
                </a:solidFill>
                <a:latin typeface="+mj-lt"/>
              </a:defRPr>
            </a:lvl1pPr>
            <a:lvl2pPr marL="342900" indent="0">
              <a:buNone/>
              <a:defRPr sz="1575">
                <a:latin typeface="+mj-lt"/>
              </a:defRPr>
            </a:lvl2pPr>
            <a:lvl3pPr marL="685800" indent="0">
              <a:buNone/>
              <a:defRPr sz="1575">
                <a:latin typeface="+mj-lt"/>
              </a:defRPr>
            </a:lvl3pPr>
            <a:lvl4pPr marL="1028700" indent="0">
              <a:buNone/>
              <a:defRPr sz="1575">
                <a:latin typeface="+mj-lt"/>
              </a:defRPr>
            </a:lvl4pPr>
            <a:lvl5pPr marL="1371600" indent="0">
              <a:buNone/>
              <a:defRPr sz="1575">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B6A3415C-D4D1-40DF-AB43-2D88A58773C9}"/>
              </a:ext>
            </a:extLst>
          </p:cNvPr>
          <p:cNvSpPr>
            <a:spLocks noGrp="1"/>
          </p:cNvSpPr>
          <p:nvPr>
            <p:ph type="body" sz="quarter" idx="14"/>
          </p:nvPr>
        </p:nvSpPr>
        <p:spPr>
          <a:xfrm>
            <a:off x="304801" y="2085975"/>
            <a:ext cx="5543551" cy="3705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7">
            <a:extLst>
              <a:ext uri="{FF2B5EF4-FFF2-40B4-BE49-F238E27FC236}">
                <a16:creationId xmlns:a16="http://schemas.microsoft.com/office/drawing/2014/main" id="{94A30C68-45E3-466C-92E1-DBE369D97BB0}"/>
              </a:ext>
            </a:extLst>
          </p:cNvPr>
          <p:cNvSpPr>
            <a:spLocks noGrp="1"/>
          </p:cNvSpPr>
          <p:nvPr>
            <p:ph type="body" sz="quarter" idx="15"/>
          </p:nvPr>
        </p:nvSpPr>
        <p:spPr>
          <a:xfrm>
            <a:off x="6340602" y="2085975"/>
            <a:ext cx="5546599" cy="37052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98458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exts and Image on the Righ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9"/>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5E6B0D71-CA34-4065-A758-214400991820}" type="datetimeFigureOut">
              <a:rPr lang="en-US" smtClean="0"/>
              <a:t>9/26/2023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7E501709-2363-4D23-A1E7-C6391BF1E3D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1575">
                <a:solidFill>
                  <a:schemeClr val="accent6"/>
                </a:solidFill>
                <a:latin typeface="+mj-lt"/>
              </a:defRPr>
            </a:lvl1pPr>
            <a:lvl2pPr marL="342900" indent="0">
              <a:buNone/>
              <a:defRPr sz="1575">
                <a:latin typeface="+mj-lt"/>
              </a:defRPr>
            </a:lvl2pPr>
            <a:lvl3pPr marL="685800" indent="0">
              <a:buNone/>
              <a:defRPr sz="1575">
                <a:latin typeface="+mj-lt"/>
              </a:defRPr>
            </a:lvl3pPr>
            <a:lvl4pPr marL="1028700" indent="0">
              <a:buNone/>
              <a:defRPr sz="1575">
                <a:latin typeface="+mj-lt"/>
              </a:defRPr>
            </a:lvl4pPr>
            <a:lvl5pPr marL="1371600" indent="0">
              <a:buNone/>
              <a:defRPr sz="1575">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5483352" cy="3703320"/>
          </a:xfrm>
        </p:spPr>
        <p:txBody>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6000" y="2085974"/>
            <a:ext cx="5791200" cy="370331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171450" lvl="0" indent="-171450" algn="ctr"/>
            <a:r>
              <a:rPr lang="en-US"/>
              <a:t>Click icon to add picture</a:t>
            </a:r>
          </a:p>
        </p:txBody>
      </p:sp>
    </p:spTree>
    <p:extLst>
      <p:ext uri="{BB962C8B-B14F-4D97-AF65-F5344CB8AC3E}">
        <p14:creationId xmlns:p14="http://schemas.microsoft.com/office/powerpoint/2010/main" val="12380945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exts and Image on the Righ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9"/>
            <a:ext cx="5483352" cy="701731"/>
          </a:xfrm>
        </p:spPr>
        <p:txBody>
          <a:bodyPr/>
          <a:lstStyle>
            <a:lvl1pPr>
              <a:defRPr/>
            </a:lvl1p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5E6B0D71-CA34-4065-A758-214400991820}" type="datetimeFigureOut">
              <a:rPr lang="en-US" smtClean="0"/>
              <a:t>9/26/2023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7E501709-2363-4D23-A1E7-C6391BF1E3D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5483352" cy="850392"/>
          </a:xfrm>
        </p:spPr>
        <p:txBody>
          <a:bodyPr>
            <a:noAutofit/>
          </a:bodyPr>
          <a:lstStyle>
            <a:lvl1pPr marL="0" indent="0">
              <a:buNone/>
              <a:defRPr sz="1575">
                <a:solidFill>
                  <a:schemeClr val="accent6"/>
                </a:solidFill>
                <a:latin typeface="+mj-lt"/>
              </a:defRPr>
            </a:lvl1pPr>
            <a:lvl2pPr marL="342900" indent="0">
              <a:buNone/>
              <a:defRPr sz="1575">
                <a:latin typeface="+mj-lt"/>
              </a:defRPr>
            </a:lvl2pPr>
            <a:lvl3pPr marL="685800" indent="0">
              <a:buNone/>
              <a:defRPr sz="1575">
                <a:latin typeface="+mj-lt"/>
              </a:defRPr>
            </a:lvl3pPr>
            <a:lvl4pPr marL="1028700" indent="0">
              <a:buNone/>
              <a:defRPr sz="1575">
                <a:latin typeface="+mj-lt"/>
              </a:defRPr>
            </a:lvl4pPr>
            <a:lvl5pPr marL="1371600" indent="0">
              <a:buNone/>
              <a:defRPr sz="1575">
                <a:latin typeface="+mj-lt"/>
              </a:defRPr>
            </a:lvl5pPr>
          </a:lstStyle>
          <a:p>
            <a:pPr lvl="0"/>
            <a:r>
              <a:rPr lang="en-US"/>
              <a:t>You can put your slide’s sub-title (or strap line) over here.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5483352" cy="3703320"/>
          </a:xfrm>
        </p:spPr>
        <p:txBody>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9048" y="304802"/>
            <a:ext cx="5788152" cy="5486397"/>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171450" lvl="0" indent="-171450" algn="ctr"/>
            <a:r>
              <a:rPr lang="en-US"/>
              <a:t>Click icon to add picture</a:t>
            </a:r>
          </a:p>
        </p:txBody>
      </p:sp>
    </p:spTree>
    <p:extLst>
      <p:ext uri="{BB962C8B-B14F-4D97-AF65-F5344CB8AC3E}">
        <p14:creationId xmlns:p14="http://schemas.microsoft.com/office/powerpoint/2010/main" val="21090877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exts and Image on the Right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09909C-F8EB-4588-A2C4-BCA7B7D97A6C}"/>
              </a:ext>
            </a:extLst>
          </p:cNvPr>
          <p:cNvSpPr/>
          <p:nvPr/>
        </p:nvSpPr>
        <p:spPr>
          <a:xfrm>
            <a:off x="304800" y="304802"/>
            <a:ext cx="5791200" cy="54863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123000"/>
              </a:lnSpc>
              <a:spcBef>
                <a:spcPts val="450"/>
              </a:spcBef>
              <a:spcAft>
                <a:spcPts val="450"/>
              </a:spcAft>
            </a:pPr>
            <a:endParaRPr lang="en-US" sz="1200"/>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5E6B0D71-CA34-4065-A758-214400991820}" type="datetimeFigureOut">
              <a:rPr lang="en-US" smtClean="0"/>
              <a:t>9/26/2023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7E501709-2363-4D23-A1E7-C6391BF1E3D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782575" y="724109"/>
            <a:ext cx="4736236" cy="1233952"/>
          </a:xfrm>
        </p:spPr>
        <p:txBody>
          <a:bodyPr>
            <a:noAutofit/>
          </a:bodyPr>
          <a:lstStyle>
            <a:lvl1pPr marL="0" indent="0">
              <a:buNone/>
              <a:defRPr sz="1575">
                <a:solidFill>
                  <a:schemeClr val="bg1"/>
                </a:solidFill>
                <a:latin typeface="+mj-lt"/>
              </a:defRPr>
            </a:lvl1pPr>
            <a:lvl2pPr marL="342900" indent="0">
              <a:buNone/>
              <a:defRPr sz="1575">
                <a:latin typeface="+mj-lt"/>
              </a:defRPr>
            </a:lvl2pPr>
            <a:lvl3pPr marL="685800" indent="0">
              <a:buNone/>
              <a:defRPr sz="1575">
                <a:latin typeface="+mj-lt"/>
              </a:defRPr>
            </a:lvl3pPr>
            <a:lvl4pPr marL="1028700" indent="0">
              <a:buNone/>
              <a:defRPr sz="1575">
                <a:latin typeface="+mj-lt"/>
              </a:defRPr>
            </a:lvl4pPr>
            <a:lvl5pPr marL="1371600" indent="0">
              <a:buNone/>
              <a:defRPr sz="1575">
                <a:latin typeface="+mj-lt"/>
              </a:defRPr>
            </a:lvl5pPr>
          </a:lstStyle>
          <a:p>
            <a:pPr lvl="0"/>
            <a:r>
              <a:rPr lang="en-US"/>
              <a:t>Use this box to bring in a key takeaway or summary into your slide. Do your best to keep things in three lines or less.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9048" y="304802"/>
            <a:ext cx="5788152" cy="5486397"/>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171450" lvl="0" indent="-171450" algn="ctr"/>
            <a:r>
              <a:rPr lang="en-US"/>
              <a:t>Click icon to add picture</a:t>
            </a:r>
          </a:p>
        </p:txBody>
      </p:sp>
    </p:spTree>
    <p:extLst>
      <p:ext uri="{BB962C8B-B14F-4D97-AF65-F5344CB8AC3E}">
        <p14:creationId xmlns:p14="http://schemas.microsoft.com/office/powerpoint/2010/main" val="2447875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07764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exts and Image on the Lef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9"/>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5E6B0D71-CA34-4065-A758-214400991820}" type="datetimeFigureOut">
              <a:rPr lang="en-US" smtClean="0"/>
              <a:t>9/26/2023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7E501709-2363-4D23-A1E7-C6391BF1E3D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1575">
                <a:solidFill>
                  <a:schemeClr val="accent6"/>
                </a:solidFill>
                <a:latin typeface="+mj-lt"/>
              </a:defRPr>
            </a:lvl1pPr>
            <a:lvl2pPr marL="342900" indent="0">
              <a:buNone/>
              <a:defRPr sz="1575">
                <a:latin typeface="+mj-lt"/>
              </a:defRPr>
            </a:lvl2pPr>
            <a:lvl3pPr marL="685800" indent="0">
              <a:buNone/>
              <a:defRPr sz="1575">
                <a:latin typeface="+mj-lt"/>
              </a:defRPr>
            </a:lvl3pPr>
            <a:lvl4pPr marL="1028700" indent="0">
              <a:buNone/>
              <a:defRPr sz="1575">
                <a:latin typeface="+mj-lt"/>
              </a:defRPr>
            </a:lvl4pPr>
            <a:lvl5pPr marL="1371600" indent="0">
              <a:buNone/>
              <a:defRPr sz="1575">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6400800" y="2087878"/>
            <a:ext cx="5486400" cy="3703320"/>
          </a:xfrm>
        </p:spPr>
        <p:txBody>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2085974"/>
            <a:ext cx="5791200" cy="370331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171450" lvl="0" indent="-171450" algn="ctr"/>
            <a:r>
              <a:rPr lang="en-US"/>
              <a:t>Click icon to add picture</a:t>
            </a:r>
          </a:p>
        </p:txBody>
      </p:sp>
    </p:spTree>
    <p:extLst>
      <p:ext uri="{BB962C8B-B14F-4D97-AF65-F5344CB8AC3E}">
        <p14:creationId xmlns:p14="http://schemas.microsoft.com/office/powerpoint/2010/main" val="25943485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Texts and Image on the Left 2">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344127-2D10-462E-BD53-FC4DACEC688C}"/>
              </a:ext>
            </a:extLst>
          </p:cNvPr>
          <p:cNvCxnSpPr/>
          <p:nvPr/>
        </p:nvCxnSpPr>
        <p:spPr>
          <a:xfrm>
            <a:off x="6483165" y="957194"/>
            <a:ext cx="597963"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10A1710-2726-42C6-9D81-4D6BCAD745D9}"/>
              </a:ext>
            </a:extLst>
          </p:cNvPr>
          <p:cNvGrpSpPr/>
          <p:nvPr/>
        </p:nvGrpSpPr>
        <p:grpSpPr>
          <a:xfrm>
            <a:off x="304801" y="6126482"/>
            <a:ext cx="11582400" cy="426715"/>
            <a:chOff x="304801" y="6126480"/>
            <a:chExt cx="11582400" cy="426715"/>
          </a:xfrm>
        </p:grpSpPr>
        <p:sp>
          <p:nvSpPr>
            <p:cNvPr id="12" name="Rectangle 11">
              <a:extLst>
                <a:ext uri="{FF2B5EF4-FFF2-40B4-BE49-F238E27FC236}">
                  <a16:creationId xmlns:a16="http://schemas.microsoft.com/office/drawing/2014/main" id="{1778BDDE-986F-4E53-9F4F-0E8AFFCA9FFC}"/>
                </a:ext>
              </a:extLst>
            </p:cNvPr>
            <p:cNvSpPr/>
            <p:nvPr/>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4BFC099E-3311-47EC-B4B5-CAC92C1104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4" name="Straight Connector 13">
              <a:extLst>
                <a:ext uri="{FF2B5EF4-FFF2-40B4-BE49-F238E27FC236}">
                  <a16:creationId xmlns:a16="http://schemas.microsoft.com/office/drawing/2014/main" id="{7BFA5F38-50D2-4299-B38B-16FB0FA52D34}"/>
                </a:ext>
              </a:extLst>
            </p:cNvPr>
            <p:cNvCxnSpPr>
              <a:cxnSpLocks/>
            </p:cNvCxnSpPr>
            <p:nvPr/>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2E05C0-3DDB-47CE-B607-9C4D6D20A0B8}"/>
                </a:ext>
              </a:extLst>
            </p:cNvPr>
            <p:cNvCxnSpPr>
              <a:cxnSpLocks/>
            </p:cNvCxnSpPr>
            <p:nvPr/>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6400800" y="172859"/>
            <a:ext cx="5486401" cy="701731"/>
          </a:xfrm>
        </p:spPr>
        <p:txBody>
          <a:body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5E6B0D71-CA34-4065-A758-214400991820}" type="datetimeFigureOut">
              <a:rPr lang="en-US" smtClean="0"/>
              <a:t>9/26/2023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7E501709-2363-4D23-A1E7-C6391BF1E3D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6400800" y="1031273"/>
            <a:ext cx="5486401" cy="850392"/>
          </a:xfrm>
        </p:spPr>
        <p:txBody>
          <a:bodyPr>
            <a:noAutofit/>
          </a:bodyPr>
          <a:lstStyle>
            <a:lvl1pPr marL="0" indent="0">
              <a:buNone/>
              <a:defRPr sz="1575">
                <a:solidFill>
                  <a:schemeClr val="accent6"/>
                </a:solidFill>
                <a:latin typeface="+mj-lt"/>
              </a:defRPr>
            </a:lvl1pPr>
            <a:lvl2pPr marL="342900" indent="0">
              <a:buNone/>
              <a:defRPr sz="1575">
                <a:latin typeface="+mj-lt"/>
              </a:defRPr>
            </a:lvl2pPr>
            <a:lvl3pPr marL="685800" indent="0">
              <a:buNone/>
              <a:defRPr sz="1575">
                <a:latin typeface="+mj-lt"/>
              </a:defRPr>
            </a:lvl3pPr>
            <a:lvl4pPr marL="1028700" indent="0">
              <a:buNone/>
              <a:defRPr sz="1575">
                <a:latin typeface="+mj-lt"/>
              </a:defRPr>
            </a:lvl4pPr>
            <a:lvl5pPr marL="1371600" indent="0">
              <a:buNone/>
              <a:defRPr sz="1575">
                <a:latin typeface="+mj-lt"/>
              </a:defRPr>
            </a:lvl5pPr>
          </a:lstStyle>
          <a:p>
            <a:pPr lvl="0"/>
            <a:r>
              <a:rPr lang="en-US"/>
              <a:t>You can put your slide’s sub-title (or strap line) over here.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6400800" y="2087878"/>
            <a:ext cx="5486400" cy="3703320"/>
          </a:xfrm>
        </p:spPr>
        <p:txBody>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5"/>
            <a:ext cx="5788152" cy="549049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171450" lvl="0" indent="-171450" algn="ctr"/>
            <a:r>
              <a:rPr lang="en-US"/>
              <a:t>Click icon to add picture</a:t>
            </a:r>
          </a:p>
        </p:txBody>
      </p:sp>
    </p:spTree>
    <p:extLst>
      <p:ext uri="{BB962C8B-B14F-4D97-AF65-F5344CB8AC3E}">
        <p14:creationId xmlns:p14="http://schemas.microsoft.com/office/powerpoint/2010/main" val="25437722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Texts and Image on the Left 3">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344127-2D10-462E-BD53-FC4DACEC688C}"/>
              </a:ext>
            </a:extLst>
          </p:cNvPr>
          <p:cNvCxnSpPr/>
          <p:nvPr/>
        </p:nvCxnSpPr>
        <p:spPr>
          <a:xfrm>
            <a:off x="6483165" y="957194"/>
            <a:ext cx="597963"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10A1710-2726-42C6-9D81-4D6BCAD745D9}"/>
              </a:ext>
            </a:extLst>
          </p:cNvPr>
          <p:cNvGrpSpPr/>
          <p:nvPr/>
        </p:nvGrpSpPr>
        <p:grpSpPr>
          <a:xfrm>
            <a:off x="304801" y="6126482"/>
            <a:ext cx="11582400" cy="426715"/>
            <a:chOff x="304801" y="6126480"/>
            <a:chExt cx="11582400" cy="426715"/>
          </a:xfrm>
        </p:grpSpPr>
        <p:sp>
          <p:nvSpPr>
            <p:cNvPr id="12" name="Rectangle 11">
              <a:extLst>
                <a:ext uri="{FF2B5EF4-FFF2-40B4-BE49-F238E27FC236}">
                  <a16:creationId xmlns:a16="http://schemas.microsoft.com/office/drawing/2014/main" id="{1778BDDE-986F-4E53-9F4F-0E8AFFCA9FFC}"/>
                </a:ext>
              </a:extLst>
            </p:cNvPr>
            <p:cNvSpPr/>
            <p:nvPr/>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4BFC099E-3311-47EC-B4B5-CAC92C1104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4" name="Straight Connector 13">
              <a:extLst>
                <a:ext uri="{FF2B5EF4-FFF2-40B4-BE49-F238E27FC236}">
                  <a16:creationId xmlns:a16="http://schemas.microsoft.com/office/drawing/2014/main" id="{7BFA5F38-50D2-4299-B38B-16FB0FA52D34}"/>
                </a:ext>
              </a:extLst>
            </p:cNvPr>
            <p:cNvCxnSpPr>
              <a:cxnSpLocks/>
            </p:cNvCxnSpPr>
            <p:nvPr/>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2E05C0-3DDB-47CE-B607-9C4D6D20A0B8}"/>
                </a:ext>
              </a:extLst>
            </p:cNvPr>
            <p:cNvCxnSpPr>
              <a:cxnSpLocks/>
            </p:cNvCxnSpPr>
            <p:nvPr/>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6400800" y="172859"/>
            <a:ext cx="5486401" cy="701731"/>
          </a:xfrm>
        </p:spPr>
        <p:txBody>
          <a:body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5E6B0D71-CA34-4065-A758-214400991820}" type="datetimeFigureOut">
              <a:rPr lang="en-US" smtClean="0"/>
              <a:t>9/26/2023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7E501709-2363-4D23-A1E7-C6391BF1E3D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6400800" y="1031273"/>
            <a:ext cx="5486401" cy="850392"/>
          </a:xfrm>
        </p:spPr>
        <p:txBody>
          <a:bodyPr>
            <a:noAutofit/>
          </a:bodyPr>
          <a:lstStyle>
            <a:lvl1pPr marL="0" indent="0">
              <a:buNone/>
              <a:defRPr sz="1575">
                <a:solidFill>
                  <a:schemeClr val="accent6"/>
                </a:solidFill>
                <a:latin typeface="+mj-lt"/>
              </a:defRPr>
            </a:lvl1pPr>
            <a:lvl2pPr marL="342900" indent="0">
              <a:buNone/>
              <a:defRPr sz="1575">
                <a:latin typeface="+mj-lt"/>
              </a:defRPr>
            </a:lvl2pPr>
            <a:lvl3pPr marL="685800" indent="0">
              <a:buNone/>
              <a:defRPr sz="1575">
                <a:latin typeface="+mj-lt"/>
              </a:defRPr>
            </a:lvl3pPr>
            <a:lvl4pPr marL="1028700" indent="0">
              <a:buNone/>
              <a:defRPr sz="1575">
                <a:latin typeface="+mj-lt"/>
              </a:defRPr>
            </a:lvl4pPr>
            <a:lvl5pPr marL="1371600" indent="0">
              <a:buNone/>
              <a:defRPr sz="1575">
                <a:latin typeface="+mj-lt"/>
              </a:defRPr>
            </a:lvl5pPr>
          </a:lstStyle>
          <a:p>
            <a:pPr lvl="0"/>
            <a:r>
              <a:rPr lang="en-US"/>
              <a:t>You can put your slide’s sub-title (or strap line) over here.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5"/>
            <a:ext cx="5788152" cy="549049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171450" lvl="0" indent="-171450" algn="ctr"/>
            <a:r>
              <a:rPr lang="en-US"/>
              <a:t>Click icon to add picture</a:t>
            </a:r>
          </a:p>
        </p:txBody>
      </p:sp>
    </p:spTree>
    <p:extLst>
      <p:ext uri="{BB962C8B-B14F-4D97-AF65-F5344CB8AC3E}">
        <p14:creationId xmlns:p14="http://schemas.microsoft.com/office/powerpoint/2010/main" val="21174391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Image on the Right">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D344127-2D10-462E-BD53-FC4DACEC688C}"/>
              </a:ext>
            </a:extLst>
          </p:cNvPr>
          <p:cNvCxnSpPr/>
          <p:nvPr/>
        </p:nvCxnSpPr>
        <p:spPr>
          <a:xfrm>
            <a:off x="387168" y="957194"/>
            <a:ext cx="597963"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610A1710-2726-42C6-9D81-4D6BCAD745D9}"/>
              </a:ext>
            </a:extLst>
          </p:cNvPr>
          <p:cNvGrpSpPr/>
          <p:nvPr/>
        </p:nvGrpSpPr>
        <p:grpSpPr>
          <a:xfrm>
            <a:off x="304801" y="6126482"/>
            <a:ext cx="11582400" cy="426715"/>
            <a:chOff x="304801" y="6126480"/>
            <a:chExt cx="11582400" cy="426715"/>
          </a:xfrm>
        </p:grpSpPr>
        <p:sp>
          <p:nvSpPr>
            <p:cNvPr id="12" name="Rectangle 11">
              <a:extLst>
                <a:ext uri="{FF2B5EF4-FFF2-40B4-BE49-F238E27FC236}">
                  <a16:creationId xmlns:a16="http://schemas.microsoft.com/office/drawing/2014/main" id="{1778BDDE-986F-4E53-9F4F-0E8AFFCA9FFC}"/>
                </a:ext>
              </a:extLst>
            </p:cNvPr>
            <p:cNvSpPr/>
            <p:nvPr/>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Graphic 12">
              <a:extLst>
                <a:ext uri="{FF2B5EF4-FFF2-40B4-BE49-F238E27FC236}">
                  <a16:creationId xmlns:a16="http://schemas.microsoft.com/office/drawing/2014/main" id="{4BFC099E-3311-47EC-B4B5-CAC92C1104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4" name="Straight Connector 13">
              <a:extLst>
                <a:ext uri="{FF2B5EF4-FFF2-40B4-BE49-F238E27FC236}">
                  <a16:creationId xmlns:a16="http://schemas.microsoft.com/office/drawing/2014/main" id="{7BFA5F38-50D2-4299-B38B-16FB0FA52D34}"/>
                </a:ext>
              </a:extLst>
            </p:cNvPr>
            <p:cNvCxnSpPr>
              <a:cxnSpLocks/>
            </p:cNvCxnSpPr>
            <p:nvPr/>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92E05C0-3DDB-47CE-B607-9C4D6D20A0B8}"/>
                </a:ext>
              </a:extLst>
            </p:cNvPr>
            <p:cNvCxnSpPr>
              <a:cxnSpLocks/>
            </p:cNvCxnSpPr>
            <p:nvPr/>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1" y="172859"/>
            <a:ext cx="5486401" cy="701731"/>
          </a:xfrm>
        </p:spPr>
        <p:txBody>
          <a:bodyPr/>
          <a:lstStyle/>
          <a:p>
            <a:r>
              <a:rPr lang="en-US"/>
              <a:t>SLIDE’S 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5E6B0D71-CA34-4065-A758-214400991820}" type="datetimeFigureOut">
              <a:rPr lang="en-US" smtClean="0"/>
              <a:t>9/26/2023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7E501709-2363-4D23-A1E7-C6391BF1E3D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1" y="1031273"/>
            <a:ext cx="5486401" cy="850392"/>
          </a:xfrm>
        </p:spPr>
        <p:txBody>
          <a:bodyPr>
            <a:noAutofit/>
          </a:bodyPr>
          <a:lstStyle>
            <a:lvl1pPr marL="0" indent="0">
              <a:buNone/>
              <a:defRPr sz="1575">
                <a:solidFill>
                  <a:schemeClr val="accent6"/>
                </a:solidFill>
                <a:latin typeface="+mj-lt"/>
              </a:defRPr>
            </a:lvl1pPr>
            <a:lvl2pPr marL="342900" indent="0">
              <a:buNone/>
              <a:defRPr sz="1575">
                <a:latin typeface="+mj-lt"/>
              </a:defRPr>
            </a:lvl2pPr>
            <a:lvl3pPr marL="685800" indent="0">
              <a:buNone/>
              <a:defRPr sz="1575">
                <a:latin typeface="+mj-lt"/>
              </a:defRPr>
            </a:lvl3pPr>
            <a:lvl4pPr marL="1028700" indent="0">
              <a:buNone/>
              <a:defRPr sz="1575">
                <a:latin typeface="+mj-lt"/>
              </a:defRPr>
            </a:lvl4pPr>
            <a:lvl5pPr marL="1371600" indent="0">
              <a:buNone/>
              <a:defRPr sz="1575">
                <a:latin typeface="+mj-lt"/>
              </a:defRPr>
            </a:lvl5pPr>
          </a:lstStyle>
          <a:p>
            <a:pPr lvl="0"/>
            <a:r>
              <a:rPr lang="en-US"/>
              <a:t>You can put your slide’s sub-title (or strap line) over here.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099048" y="304805"/>
            <a:ext cx="5788152" cy="5490492"/>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171450" lvl="0" indent="-171450" algn="ctr"/>
            <a:r>
              <a:rPr lang="en-US"/>
              <a:t>Click icon to add picture</a:t>
            </a:r>
          </a:p>
        </p:txBody>
      </p:sp>
    </p:spTree>
    <p:extLst>
      <p:ext uri="{BB962C8B-B14F-4D97-AF65-F5344CB8AC3E}">
        <p14:creationId xmlns:p14="http://schemas.microsoft.com/office/powerpoint/2010/main" val="370610082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Content Placeholder – Full Slide">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304800" y="2085975"/>
            <a:ext cx="11582400"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9"/>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5E6B0D71-CA34-4065-A758-214400991820}" type="datetimeFigureOut">
              <a:rPr lang="en-US" smtClean="0"/>
              <a:t>9/26/2023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7E501709-2363-4D23-A1E7-C6391BF1E3D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marR="0" indent="0" algn="l" defTabSz="685800" rtl="0" eaLnBrk="1" fontAlgn="auto" latinLnBrk="0" hangingPunct="1">
              <a:lnSpc>
                <a:spcPct val="123000"/>
              </a:lnSpc>
              <a:spcBef>
                <a:spcPts val="450"/>
              </a:spcBef>
              <a:spcAft>
                <a:spcPts val="450"/>
              </a:spcAft>
              <a:buClr>
                <a:schemeClr val="accent1"/>
              </a:buClr>
              <a:buSzTx/>
              <a:buFont typeface="Arial" panose="020B0604020202020204" pitchFamily="34" charset="0"/>
              <a:buNone/>
              <a:tabLst/>
              <a:defRPr sz="1575">
                <a:solidFill>
                  <a:schemeClr val="accent6"/>
                </a:solidFill>
                <a:latin typeface="+mj-lt"/>
              </a:defRPr>
            </a:lvl1pPr>
            <a:lvl2pPr marL="342900" indent="0">
              <a:buNone/>
              <a:defRPr sz="1575">
                <a:latin typeface="+mj-lt"/>
              </a:defRPr>
            </a:lvl2pPr>
            <a:lvl3pPr marL="685800" indent="0">
              <a:buNone/>
              <a:defRPr sz="1575">
                <a:latin typeface="+mj-lt"/>
              </a:defRPr>
            </a:lvl3pPr>
            <a:lvl4pPr marL="1028700" indent="0">
              <a:buNone/>
              <a:defRPr sz="1575">
                <a:latin typeface="+mj-lt"/>
              </a:defRPr>
            </a:lvl4pPr>
            <a:lvl5pPr marL="1371600" indent="0">
              <a:buNone/>
              <a:defRPr sz="1575">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8512373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ontent Placeholder – Right Commentary Box">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304801" y="2085975"/>
            <a:ext cx="6335696"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9"/>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5E6B0D71-CA34-4065-A758-214400991820}" type="datetimeFigureOut">
              <a:rPr lang="en-US" smtClean="0"/>
              <a:t>9/26/2023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7E501709-2363-4D23-A1E7-C6391BF1E3D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1575">
                <a:solidFill>
                  <a:schemeClr val="accent6"/>
                </a:solidFill>
                <a:latin typeface="+mj-lt"/>
              </a:defRPr>
            </a:lvl1pPr>
            <a:lvl2pPr marL="342900" indent="0">
              <a:buNone/>
              <a:defRPr sz="1575">
                <a:latin typeface="+mj-lt"/>
              </a:defRPr>
            </a:lvl2pPr>
            <a:lvl3pPr marL="685800" indent="0">
              <a:buNone/>
              <a:defRPr sz="1575">
                <a:latin typeface="+mj-lt"/>
              </a:defRPr>
            </a:lvl3pPr>
            <a:lvl4pPr marL="1028700" indent="0">
              <a:buNone/>
              <a:defRPr sz="1575">
                <a:latin typeface="+mj-lt"/>
              </a:defRPr>
            </a:lvl4pPr>
            <a:lvl5pPr marL="1371600" indent="0">
              <a:buNone/>
              <a:defRPr sz="1575">
                <a:latin typeface="+mj-lt"/>
              </a:defRPr>
            </a:lvl5pPr>
          </a:lstStyle>
          <a:p>
            <a:pPr lvl="0"/>
            <a:r>
              <a:rPr lang="en-US"/>
              <a:t>You can put your slide’s sub-title (or strap line) over here. Make sure it’s concise and to the point. Also, do your best to not exceed two lines.</a:t>
            </a:r>
          </a:p>
        </p:txBody>
      </p:sp>
      <p:sp>
        <p:nvSpPr>
          <p:cNvPr id="7" name="Text Placeholder 6">
            <a:extLst>
              <a:ext uri="{FF2B5EF4-FFF2-40B4-BE49-F238E27FC236}">
                <a16:creationId xmlns:a16="http://schemas.microsoft.com/office/drawing/2014/main" id="{782DA860-E44E-4BDF-8956-F8CFA5C41734}"/>
              </a:ext>
            </a:extLst>
          </p:cNvPr>
          <p:cNvSpPr>
            <a:spLocks noGrp="1"/>
          </p:cNvSpPr>
          <p:nvPr>
            <p:ph type="body" sz="quarter" idx="17"/>
          </p:nvPr>
        </p:nvSpPr>
        <p:spPr>
          <a:xfrm>
            <a:off x="7149483" y="2261138"/>
            <a:ext cx="4533532" cy="33529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58297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ontent Placeholder – Left Commentary Box">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5551504" y="2085975"/>
            <a:ext cx="6335696"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9"/>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5E6B0D71-CA34-4065-A758-214400991820}" type="datetimeFigureOut">
              <a:rPr lang="en-US" smtClean="0"/>
              <a:t>9/26/2023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7E501709-2363-4D23-A1E7-C6391BF1E3D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1575">
                <a:solidFill>
                  <a:schemeClr val="accent6"/>
                </a:solidFill>
                <a:latin typeface="+mj-lt"/>
              </a:defRPr>
            </a:lvl1pPr>
            <a:lvl2pPr marL="342900" indent="0">
              <a:buNone/>
              <a:defRPr sz="1575">
                <a:latin typeface="+mj-lt"/>
              </a:defRPr>
            </a:lvl2pPr>
            <a:lvl3pPr marL="685800" indent="0">
              <a:buNone/>
              <a:defRPr sz="1575">
                <a:latin typeface="+mj-lt"/>
              </a:defRPr>
            </a:lvl3pPr>
            <a:lvl4pPr marL="1028700" indent="0">
              <a:buNone/>
              <a:defRPr sz="1575">
                <a:latin typeface="+mj-lt"/>
              </a:defRPr>
            </a:lvl4pPr>
            <a:lvl5pPr marL="1371600" indent="0">
              <a:buNone/>
              <a:defRPr sz="1575">
                <a:latin typeface="+mj-lt"/>
              </a:defRPr>
            </a:lvl5pPr>
          </a:lstStyle>
          <a:p>
            <a:pPr lvl="0"/>
            <a:r>
              <a:rPr lang="en-US"/>
              <a:t>You can put your slide’s sub-title (or strap line) over here. Make sure it’s concise and to the point. Also, do your best to not exceed two lines.</a:t>
            </a:r>
          </a:p>
        </p:txBody>
      </p:sp>
      <p:sp>
        <p:nvSpPr>
          <p:cNvPr id="7" name="Text Placeholder 6">
            <a:extLst>
              <a:ext uri="{FF2B5EF4-FFF2-40B4-BE49-F238E27FC236}">
                <a16:creationId xmlns:a16="http://schemas.microsoft.com/office/drawing/2014/main" id="{782DA860-E44E-4BDF-8956-F8CFA5C41734}"/>
              </a:ext>
            </a:extLst>
          </p:cNvPr>
          <p:cNvSpPr>
            <a:spLocks noGrp="1"/>
          </p:cNvSpPr>
          <p:nvPr>
            <p:ph type="body" sz="quarter" idx="17"/>
          </p:nvPr>
        </p:nvSpPr>
        <p:spPr>
          <a:xfrm>
            <a:off x="476321" y="2261138"/>
            <a:ext cx="4533532" cy="33529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578313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hree Topics and Right Image">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7608163" y="2085975"/>
            <a:ext cx="4279037" cy="3703318"/>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9"/>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5E6B0D71-CA34-4065-A758-214400991820}" type="datetimeFigureOut">
              <a:rPr lang="en-US" smtClean="0"/>
              <a:t>9/26/2023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7E501709-2363-4D23-A1E7-C6391BF1E3D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1575">
                <a:solidFill>
                  <a:schemeClr val="accent6"/>
                </a:solidFill>
                <a:latin typeface="+mj-lt"/>
              </a:defRPr>
            </a:lvl1pPr>
            <a:lvl2pPr marL="342900" indent="0">
              <a:buNone/>
              <a:defRPr sz="1575">
                <a:latin typeface="+mj-lt"/>
              </a:defRPr>
            </a:lvl2pPr>
            <a:lvl3pPr marL="685800" indent="0">
              <a:buNone/>
              <a:defRPr sz="1575">
                <a:latin typeface="+mj-lt"/>
              </a:defRPr>
            </a:lvl3pPr>
            <a:lvl4pPr marL="1028700" indent="0">
              <a:buNone/>
              <a:defRPr sz="1575">
                <a:latin typeface="+mj-lt"/>
              </a:defRPr>
            </a:lvl4pPr>
            <a:lvl5pPr marL="1371600" indent="0">
              <a:buNone/>
              <a:defRPr sz="1575">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28068992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Big Image Top Center 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0" y="0"/>
            <a:ext cx="12192000" cy="411923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171450" lvl="0" indent="-171450" algn="ctr"/>
            <a:r>
              <a:rPr lang="en-US"/>
              <a:t>Click icon to add picture</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299558"/>
            <a:ext cx="11582400" cy="701731"/>
          </a:xfrm>
        </p:spPr>
        <p:txBody>
          <a:bodyPr/>
          <a:lstStyle>
            <a:lvl1pPr algn="ctr">
              <a:defRPr>
                <a:solidFill>
                  <a:schemeClr val="bg1"/>
                </a:solidFill>
              </a:defRPr>
            </a:lvl1p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5E6B0D71-CA34-4065-A758-214400991820}" type="datetimeFigureOut">
              <a:rPr lang="en-US" smtClean="0"/>
              <a:t>9/26/2023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7E501709-2363-4D23-A1E7-C6391BF1E3D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1307102" y="2157972"/>
            <a:ext cx="9574751" cy="850392"/>
          </a:xfrm>
        </p:spPr>
        <p:txBody>
          <a:bodyPr>
            <a:noAutofit/>
          </a:bodyPr>
          <a:lstStyle>
            <a:lvl1pPr marL="0" indent="0" algn="ctr">
              <a:buNone/>
              <a:defRPr sz="1575">
                <a:solidFill>
                  <a:schemeClr val="bg1"/>
                </a:solidFill>
                <a:latin typeface="+mj-lt"/>
              </a:defRPr>
            </a:lvl1pPr>
            <a:lvl2pPr marL="342900" indent="0">
              <a:buNone/>
              <a:defRPr sz="1575">
                <a:latin typeface="+mj-lt"/>
              </a:defRPr>
            </a:lvl2pPr>
            <a:lvl3pPr marL="685800" indent="0">
              <a:buNone/>
              <a:defRPr sz="1575">
                <a:latin typeface="+mj-lt"/>
              </a:defRPr>
            </a:lvl3pPr>
            <a:lvl4pPr marL="1028700" indent="0">
              <a:buNone/>
              <a:defRPr sz="1575">
                <a:latin typeface="+mj-lt"/>
              </a:defRPr>
            </a:lvl4pPr>
            <a:lvl5pPr marL="1371600" indent="0">
              <a:buNone/>
              <a:defRPr sz="1575">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1752" y="4456590"/>
            <a:ext cx="11585448" cy="1334608"/>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105658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Big Image Top Center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66B9E84-EAB5-4256-B0FC-EBDD2DE11CAA}"/>
              </a:ext>
            </a:extLst>
          </p:cNvPr>
          <p:cNvSpPr/>
          <p:nvPr/>
        </p:nvSpPr>
        <p:spPr>
          <a:xfrm>
            <a:off x="0" y="0"/>
            <a:ext cx="12192000" cy="24765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lnSpc>
                <a:spcPct val="123000"/>
              </a:lnSpc>
              <a:spcBef>
                <a:spcPts val="450"/>
              </a:spcBef>
              <a:spcAft>
                <a:spcPts val="450"/>
              </a:spcAft>
            </a:pPr>
            <a:endParaRPr lang="en-US" sz="1200"/>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695326" y="762002"/>
            <a:ext cx="10801351" cy="335723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171450" lvl="0" indent="-171450" algn="ctr"/>
            <a:r>
              <a:rPr lang="en-US"/>
              <a:t>Click icon to add picture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5E6B0D71-CA34-4065-A758-214400991820}" type="datetimeFigureOut">
              <a:rPr lang="en-US" smtClean="0"/>
              <a:t>9/26/2023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7E501709-2363-4D23-A1E7-C6391BF1E3DF}" type="slidenum">
              <a:rPr lang="en-US" smtClean="0"/>
              <a:t>‹#›</a:t>
            </a:fld>
            <a:endParaRPr lang="en-US"/>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695326" y="4456590"/>
            <a:ext cx="10798303" cy="1334608"/>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4653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Paragraph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7"/>
            <a:ext cx="11582400" cy="701731"/>
          </a:xfrm>
        </p:spPr>
        <p:txBody>
          <a:bodyPr/>
          <a:lstStyle/>
          <a:p>
            <a:r>
              <a:rPr lang="en-US"/>
              <a:t>YOUR SLIDE’S TITLE GOES HERE</a:t>
            </a:r>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F477D24C-55BC-4150-BC77-7526DE4131D6}" type="slidenum">
              <a:rPr lang="en-US" smtClean="0"/>
              <a:t>‹#›</a:t>
            </a:fld>
            <a:endParaRPr lang="en-US" dirty="0"/>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2100">
                <a:solidFill>
                  <a:schemeClr val="accent6"/>
                </a:solidFill>
                <a:latin typeface="+mj-lt"/>
              </a:defRPr>
            </a:lvl1pPr>
            <a:lvl2pPr marL="457200" indent="0">
              <a:buNone/>
              <a:defRPr sz="2100">
                <a:latin typeface="+mj-lt"/>
              </a:defRPr>
            </a:lvl2pPr>
            <a:lvl3pPr marL="914400" indent="0">
              <a:buNone/>
              <a:defRPr sz="2100">
                <a:latin typeface="+mj-lt"/>
              </a:defRPr>
            </a:lvl3pPr>
            <a:lvl4pPr marL="1371600" indent="0">
              <a:buNone/>
              <a:defRPr sz="2100">
                <a:latin typeface="+mj-lt"/>
              </a:defRPr>
            </a:lvl4pPr>
            <a:lvl5pPr marL="1828800" indent="0">
              <a:buNone/>
              <a:defRPr sz="2100">
                <a:latin typeface="+mj-lt"/>
              </a:defRPr>
            </a:lvl5pPr>
          </a:lstStyle>
          <a:p>
            <a:pPr lvl="0"/>
            <a:r>
              <a:rPr lang="en-US"/>
              <a:t>You can put your slide’s sub-title (or strap line) over here. Make sure it’s concise and to the point. Also, do your best to not exceed two lines.</a:t>
            </a:r>
          </a:p>
        </p:txBody>
      </p:sp>
      <p:sp>
        <p:nvSpPr>
          <p:cNvPr id="8" name="Text Placeholder 7">
            <a:extLst>
              <a:ext uri="{FF2B5EF4-FFF2-40B4-BE49-F238E27FC236}">
                <a16:creationId xmlns:a16="http://schemas.microsoft.com/office/drawing/2014/main" id="{51E94711-1222-4A37-8026-D8C0D6ED4201}"/>
              </a:ext>
            </a:extLst>
          </p:cNvPr>
          <p:cNvSpPr>
            <a:spLocks noGrp="1"/>
          </p:cNvSpPr>
          <p:nvPr>
            <p:ph type="body" sz="quarter" idx="14"/>
          </p:nvPr>
        </p:nvSpPr>
        <p:spPr>
          <a:xfrm>
            <a:off x="304800" y="2087878"/>
            <a:ext cx="11582400" cy="3703320"/>
          </a:xfrm>
        </p:spPr>
        <p:txBody>
          <a:bodyPr numCol="2" spcCol="914400"/>
          <a:lstStyle>
            <a:lvl1pPr marL="0" indent="0">
              <a:buNone/>
              <a:tabLs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45296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Big Image Full">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0" y="2"/>
            <a:ext cx="12192000" cy="68579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171450" lvl="0" indent="-171450" algn="ctr"/>
            <a:r>
              <a:rPr lang="en-US"/>
              <a:t>Click icon to add picture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5E6B0D71-CA34-4065-A758-214400991820}" type="datetimeFigureOut">
              <a:rPr lang="en-US" smtClean="0"/>
              <a:t>9/26/2023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7E501709-2363-4D23-A1E7-C6391BF1E3DF}" type="slidenum">
              <a:rPr lang="en-US" smtClean="0"/>
              <a:t>‹#›</a:t>
            </a:fld>
            <a:endParaRPr lang="en-US"/>
          </a:p>
        </p:txBody>
      </p:sp>
    </p:spTree>
    <p:extLst>
      <p:ext uri="{BB962C8B-B14F-4D97-AF65-F5344CB8AC3E}">
        <p14:creationId xmlns:p14="http://schemas.microsoft.com/office/powerpoint/2010/main" val="16769146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Four Image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1"/>
            <a:ext cx="56388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171450" lvl="0" indent="-171450" algn="ctr"/>
            <a:r>
              <a:rPr lang="en-US"/>
              <a:t>Click icon to add picture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5E6B0D71-CA34-4065-A758-214400991820}" type="datetimeFigureOut">
              <a:rPr lang="en-US" smtClean="0"/>
              <a:t>9/26/2023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7E501709-2363-4D23-A1E7-C6391BF1E3DF}" type="slidenum">
              <a:rPr lang="en-US" smtClean="0"/>
              <a:t>‹#›</a:t>
            </a:fld>
            <a:endParaRPr lang="en-US"/>
          </a:p>
        </p:txBody>
      </p:sp>
      <p:sp>
        <p:nvSpPr>
          <p:cNvPr id="11" name="Picture Placeholder 6">
            <a:extLst>
              <a:ext uri="{FF2B5EF4-FFF2-40B4-BE49-F238E27FC236}">
                <a16:creationId xmlns:a16="http://schemas.microsoft.com/office/drawing/2014/main" id="{303E1A13-34E4-4FB7-BA52-BE2CBACDC93E}"/>
              </a:ext>
            </a:extLst>
          </p:cNvPr>
          <p:cNvSpPr>
            <a:spLocks noGrp="1"/>
          </p:cNvSpPr>
          <p:nvPr>
            <p:ph type="pic" sz="quarter" idx="16"/>
          </p:nvPr>
        </p:nvSpPr>
        <p:spPr>
          <a:xfrm>
            <a:off x="6248400" y="304801"/>
            <a:ext cx="56388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171450" lvl="0" indent="-171450" algn="ctr"/>
            <a:r>
              <a:rPr lang="en-US"/>
              <a:t>Click icon to add picture</a:t>
            </a:r>
          </a:p>
        </p:txBody>
      </p:sp>
      <p:sp>
        <p:nvSpPr>
          <p:cNvPr id="12" name="Picture Placeholder 6">
            <a:extLst>
              <a:ext uri="{FF2B5EF4-FFF2-40B4-BE49-F238E27FC236}">
                <a16:creationId xmlns:a16="http://schemas.microsoft.com/office/drawing/2014/main" id="{E0F372CA-BA6E-4848-ACA8-D2B859CE96CF}"/>
              </a:ext>
            </a:extLst>
          </p:cNvPr>
          <p:cNvSpPr>
            <a:spLocks noGrp="1"/>
          </p:cNvSpPr>
          <p:nvPr>
            <p:ph type="pic" sz="quarter" idx="17"/>
          </p:nvPr>
        </p:nvSpPr>
        <p:spPr>
          <a:xfrm>
            <a:off x="304800" y="3200400"/>
            <a:ext cx="5638800" cy="2590800"/>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171450" lvl="0" indent="-171450" algn="ctr"/>
            <a:r>
              <a:rPr lang="en-US"/>
              <a:t>Click icon to add picture</a:t>
            </a:r>
          </a:p>
        </p:txBody>
      </p:sp>
      <p:sp>
        <p:nvSpPr>
          <p:cNvPr id="13" name="Picture Placeholder 6">
            <a:extLst>
              <a:ext uri="{FF2B5EF4-FFF2-40B4-BE49-F238E27FC236}">
                <a16:creationId xmlns:a16="http://schemas.microsoft.com/office/drawing/2014/main" id="{319E8062-8734-42E6-9356-0CE8EC4F549D}"/>
              </a:ext>
            </a:extLst>
          </p:cNvPr>
          <p:cNvSpPr>
            <a:spLocks noGrp="1"/>
          </p:cNvSpPr>
          <p:nvPr>
            <p:ph type="pic" sz="quarter" idx="18"/>
          </p:nvPr>
        </p:nvSpPr>
        <p:spPr>
          <a:xfrm>
            <a:off x="6248400" y="3200400"/>
            <a:ext cx="5638800" cy="2590800"/>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171450" lvl="0" indent="-171450" algn="ctr"/>
            <a:r>
              <a:rPr lang="en-US"/>
              <a:t>Click icon to add picture</a:t>
            </a:r>
          </a:p>
        </p:txBody>
      </p:sp>
    </p:spTree>
    <p:extLst>
      <p:ext uri="{BB962C8B-B14F-4D97-AF65-F5344CB8AC3E}">
        <p14:creationId xmlns:p14="http://schemas.microsoft.com/office/powerpoint/2010/main" val="142998997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Six Images">
    <p:spTree>
      <p:nvGrpSpPr>
        <p:cNvPr id="1" name=""/>
        <p:cNvGrpSpPr/>
        <p:nvPr/>
      </p:nvGrpSpPr>
      <p:grpSpPr>
        <a:xfrm>
          <a:off x="0" y="0"/>
          <a:ext cx="0" cy="0"/>
          <a:chOff x="0" y="0"/>
          <a:chExt cx="0" cy="0"/>
        </a:xfrm>
      </p:grpSpPr>
      <p:sp>
        <p:nvSpPr>
          <p:cNvPr id="17" name="Picture Placeholder 6">
            <a:extLst>
              <a:ext uri="{FF2B5EF4-FFF2-40B4-BE49-F238E27FC236}">
                <a16:creationId xmlns:a16="http://schemas.microsoft.com/office/drawing/2014/main" id="{FD4F58E7-6674-4D6D-B28B-4FB4B152A9DA}"/>
              </a:ext>
            </a:extLst>
          </p:cNvPr>
          <p:cNvSpPr>
            <a:spLocks noGrp="1"/>
          </p:cNvSpPr>
          <p:nvPr>
            <p:ph type="pic" sz="quarter" idx="20"/>
          </p:nvPr>
        </p:nvSpPr>
        <p:spPr>
          <a:xfrm>
            <a:off x="304801" y="3200402"/>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171450" lvl="0" indent="-171450" algn="ctr"/>
            <a:r>
              <a:rPr lang="en-US"/>
              <a:t>Click icon to add picture</a:t>
            </a:r>
          </a:p>
        </p:txBody>
      </p:sp>
      <p:sp>
        <p:nvSpPr>
          <p:cNvPr id="18" name="Picture Placeholder 6">
            <a:extLst>
              <a:ext uri="{FF2B5EF4-FFF2-40B4-BE49-F238E27FC236}">
                <a16:creationId xmlns:a16="http://schemas.microsoft.com/office/drawing/2014/main" id="{E5E5F7BD-6E72-44E3-8CFF-CC5897C0F48C}"/>
              </a:ext>
            </a:extLst>
          </p:cNvPr>
          <p:cNvSpPr>
            <a:spLocks noGrp="1"/>
          </p:cNvSpPr>
          <p:nvPr>
            <p:ph type="pic" sz="quarter" idx="21"/>
          </p:nvPr>
        </p:nvSpPr>
        <p:spPr>
          <a:xfrm>
            <a:off x="4267201" y="3200402"/>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171450" lvl="0" indent="-171450" algn="ctr"/>
            <a:r>
              <a:rPr lang="en-US"/>
              <a:t>Click icon to add picture</a:t>
            </a:r>
          </a:p>
        </p:txBody>
      </p:sp>
      <p:sp>
        <p:nvSpPr>
          <p:cNvPr id="19" name="Picture Placeholder 6">
            <a:extLst>
              <a:ext uri="{FF2B5EF4-FFF2-40B4-BE49-F238E27FC236}">
                <a16:creationId xmlns:a16="http://schemas.microsoft.com/office/drawing/2014/main" id="{9C170412-F504-4CF0-9253-A4F4151FF0F1}"/>
              </a:ext>
            </a:extLst>
          </p:cNvPr>
          <p:cNvSpPr>
            <a:spLocks noGrp="1"/>
          </p:cNvSpPr>
          <p:nvPr>
            <p:ph type="pic" sz="quarter" idx="22"/>
          </p:nvPr>
        </p:nvSpPr>
        <p:spPr>
          <a:xfrm>
            <a:off x="8229600" y="3200402"/>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171450" lvl="0" indent="-171450" algn="ctr"/>
            <a:r>
              <a:rPr lang="en-US"/>
              <a:t>Click icon to add picture</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1" y="304801"/>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171450" lvl="0" indent="-171450" algn="ctr"/>
            <a:r>
              <a:rPr lang="en-US"/>
              <a:t>Click icon to add picture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5E6B0D71-CA34-4065-A758-214400991820}" type="datetimeFigureOut">
              <a:rPr lang="en-US" smtClean="0"/>
              <a:t>9/26/2023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7E501709-2363-4D23-A1E7-C6391BF1E3DF}" type="slidenum">
              <a:rPr lang="en-US" smtClean="0"/>
              <a:t>‹#›</a:t>
            </a:fld>
            <a:endParaRPr lang="en-US"/>
          </a:p>
        </p:txBody>
      </p:sp>
      <p:sp>
        <p:nvSpPr>
          <p:cNvPr id="11" name="Picture Placeholder 6">
            <a:extLst>
              <a:ext uri="{FF2B5EF4-FFF2-40B4-BE49-F238E27FC236}">
                <a16:creationId xmlns:a16="http://schemas.microsoft.com/office/drawing/2014/main" id="{303E1A13-34E4-4FB7-BA52-BE2CBACDC93E}"/>
              </a:ext>
            </a:extLst>
          </p:cNvPr>
          <p:cNvSpPr>
            <a:spLocks noGrp="1"/>
          </p:cNvSpPr>
          <p:nvPr>
            <p:ph type="pic" sz="quarter" idx="16"/>
          </p:nvPr>
        </p:nvSpPr>
        <p:spPr>
          <a:xfrm>
            <a:off x="4267201" y="304801"/>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171450" lvl="0" indent="-171450" algn="ctr"/>
            <a:r>
              <a:rPr lang="en-US"/>
              <a:t>Click icon to add picture</a:t>
            </a:r>
          </a:p>
        </p:txBody>
      </p:sp>
      <p:sp>
        <p:nvSpPr>
          <p:cNvPr id="16" name="Picture Placeholder 6">
            <a:extLst>
              <a:ext uri="{FF2B5EF4-FFF2-40B4-BE49-F238E27FC236}">
                <a16:creationId xmlns:a16="http://schemas.microsoft.com/office/drawing/2014/main" id="{37B63177-0F26-4894-B6E8-CC20012E4DAC}"/>
              </a:ext>
            </a:extLst>
          </p:cNvPr>
          <p:cNvSpPr>
            <a:spLocks noGrp="1"/>
          </p:cNvSpPr>
          <p:nvPr>
            <p:ph type="pic" sz="quarter" idx="19"/>
          </p:nvPr>
        </p:nvSpPr>
        <p:spPr>
          <a:xfrm>
            <a:off x="8229600" y="304801"/>
            <a:ext cx="3657600" cy="2590799"/>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171450" lvl="0" indent="-171450" algn="ctr"/>
            <a:r>
              <a:rPr lang="en-US"/>
              <a:t>Click icon to add picture</a:t>
            </a:r>
          </a:p>
        </p:txBody>
      </p:sp>
    </p:spTree>
    <p:extLst>
      <p:ext uri="{BB962C8B-B14F-4D97-AF65-F5344CB8AC3E}">
        <p14:creationId xmlns:p14="http://schemas.microsoft.com/office/powerpoint/2010/main" val="22323928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wo Image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0"/>
            <a:ext cx="5638800" cy="3524434"/>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171450" lvl="0" indent="-171450" algn="ctr"/>
            <a:r>
              <a:rPr lang="en-US"/>
              <a:t>Click icon to add picture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5E6B0D71-CA34-4065-A758-214400991820}" type="datetimeFigureOut">
              <a:rPr lang="en-US" smtClean="0"/>
              <a:t>9/26/2023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7E501709-2363-4D23-A1E7-C6391BF1E3DF}" type="slidenum">
              <a:rPr lang="en-US" smtClean="0"/>
              <a:t>‹#›</a:t>
            </a:fld>
            <a:endParaRPr lang="en-US"/>
          </a:p>
        </p:txBody>
      </p:sp>
      <p:sp>
        <p:nvSpPr>
          <p:cNvPr id="11" name="Picture Placeholder 6">
            <a:extLst>
              <a:ext uri="{FF2B5EF4-FFF2-40B4-BE49-F238E27FC236}">
                <a16:creationId xmlns:a16="http://schemas.microsoft.com/office/drawing/2014/main" id="{303E1A13-34E4-4FB7-BA52-BE2CBACDC93E}"/>
              </a:ext>
            </a:extLst>
          </p:cNvPr>
          <p:cNvSpPr>
            <a:spLocks noGrp="1"/>
          </p:cNvSpPr>
          <p:nvPr>
            <p:ph type="pic" sz="quarter" idx="16"/>
          </p:nvPr>
        </p:nvSpPr>
        <p:spPr>
          <a:xfrm>
            <a:off x="6248400" y="304800"/>
            <a:ext cx="5638800" cy="3524434"/>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Font typeface="Arial" panose="020B0604020202020204" pitchFamily="34" charset="0"/>
              <a:buNone/>
              <a:defRPr lang="en-US"/>
            </a:lvl1pPr>
          </a:lstStyle>
          <a:p>
            <a:pPr marL="171450" lvl="0" indent="-171450" algn="ctr"/>
            <a:r>
              <a:rPr lang="en-US"/>
              <a:t>Click icon to add picture</a:t>
            </a:r>
          </a:p>
        </p:txBody>
      </p:sp>
    </p:spTree>
    <p:extLst>
      <p:ext uri="{BB962C8B-B14F-4D97-AF65-F5344CB8AC3E}">
        <p14:creationId xmlns:p14="http://schemas.microsoft.com/office/powerpoint/2010/main" val="2803058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 and Big Image">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04996E4A-DE6D-42BD-BB7B-03B57C742AC7}"/>
              </a:ext>
            </a:extLst>
          </p:cNvPr>
          <p:cNvSpPr>
            <a:spLocks noGrp="1"/>
          </p:cNvSpPr>
          <p:nvPr>
            <p:ph sz="quarter" idx="16" hasCustomPrompt="1"/>
          </p:nvPr>
        </p:nvSpPr>
        <p:spPr>
          <a:xfrm>
            <a:off x="0" y="2076453"/>
            <a:ext cx="12192000" cy="4781549"/>
          </a:xfrm>
          <a:gradFill>
            <a:gsLst>
              <a:gs pos="0">
                <a:schemeClr val="accent5">
                  <a:lumMod val="20000"/>
                  <a:lumOff val="80000"/>
                </a:schemeClr>
              </a:gs>
              <a:gs pos="72000">
                <a:schemeClr val="accent5">
                  <a:lumMod val="40000"/>
                  <a:lumOff val="60000"/>
                </a:schemeClr>
              </a:gs>
            </a:gsLst>
            <a:lin ang="2700000" scaled="1"/>
          </a:gradFill>
        </p:spPr>
        <p:txBody>
          <a:bodyPr/>
          <a:lstStyle>
            <a:lvl1pPr marL="0" indent="0" algn="ctr">
              <a:buNone/>
              <a:defRPr/>
            </a:lvl1pPr>
          </a:lstStyle>
          <a:p>
            <a:pPr lvl="0"/>
            <a:r>
              <a:rPr lang="en-US"/>
              <a:t>Click on the icons below to bring in a table, chart, smart art graphic, picture, web element, or video!</a:t>
            </a:r>
          </a:p>
        </p:txBody>
      </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9"/>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5E6B0D71-CA34-4065-A758-214400991820}" type="datetimeFigureOut">
              <a:rPr lang="en-US" smtClean="0"/>
              <a:t>9/26/2023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7E501709-2363-4D23-A1E7-C6391BF1E3D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1575">
                <a:solidFill>
                  <a:schemeClr val="accent6"/>
                </a:solidFill>
                <a:latin typeface="+mj-lt"/>
              </a:defRPr>
            </a:lvl1pPr>
            <a:lvl2pPr marL="342900" indent="0">
              <a:buNone/>
              <a:defRPr sz="1575">
                <a:latin typeface="+mj-lt"/>
              </a:defRPr>
            </a:lvl2pPr>
            <a:lvl3pPr marL="685800" indent="0">
              <a:buNone/>
              <a:defRPr sz="1575">
                <a:latin typeface="+mj-lt"/>
              </a:defRPr>
            </a:lvl3pPr>
            <a:lvl4pPr marL="1028700" indent="0">
              <a:buNone/>
              <a:defRPr sz="1575">
                <a:latin typeface="+mj-lt"/>
              </a:defRPr>
            </a:lvl4pPr>
            <a:lvl5pPr marL="1371600" indent="0">
              <a:buNone/>
              <a:defRPr sz="1575">
                <a:latin typeface="+mj-lt"/>
              </a:defRPr>
            </a:lvl5pPr>
          </a:lstStyle>
          <a:p>
            <a:pPr lvl="0"/>
            <a:r>
              <a:rPr lang="en-US"/>
              <a:t>You can put your slide’s sub-title (or strap line) over here. Make sure it’s concise and to the point. Also, do your best to not exceed two lines.</a:t>
            </a:r>
          </a:p>
        </p:txBody>
      </p:sp>
    </p:spTree>
    <p:extLst>
      <p:ext uri="{BB962C8B-B14F-4D97-AF65-F5344CB8AC3E}">
        <p14:creationId xmlns:p14="http://schemas.microsoft.com/office/powerpoint/2010/main" val="234232519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Three Pictures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432CEB-E94D-4E32-8096-487099229D75}"/>
              </a:ext>
            </a:extLst>
          </p:cNvPr>
          <p:cNvSpPr/>
          <p:nvPr/>
        </p:nvSpPr>
        <p:spPr>
          <a:xfrm>
            <a:off x="304801" y="6126482"/>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a:extLst>
              <a:ext uri="{FF2B5EF4-FFF2-40B4-BE49-F238E27FC236}">
                <a16:creationId xmlns:a16="http://schemas.microsoft.com/office/drawing/2014/main" id="{761A4763-A5A6-4B11-9347-6FC28EE3EC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18537" y="6181797"/>
            <a:ext cx="744012" cy="316080"/>
          </a:xfrm>
          <a:prstGeom prst="rect">
            <a:avLst/>
          </a:prstGeom>
        </p:spPr>
      </p:pic>
      <p:cxnSp>
        <p:nvCxnSpPr>
          <p:cNvPr id="7" name="Straight Connector 6">
            <a:extLst>
              <a:ext uri="{FF2B5EF4-FFF2-40B4-BE49-F238E27FC236}">
                <a16:creationId xmlns:a16="http://schemas.microsoft.com/office/drawing/2014/main" id="{ED48F25E-1505-49D6-B5A7-5BDD13962C08}"/>
              </a:ext>
            </a:extLst>
          </p:cNvPr>
          <p:cNvCxnSpPr>
            <a:cxnSpLocks/>
          </p:cNvCxnSpPr>
          <p:nvPr/>
        </p:nvCxnSpPr>
        <p:spPr>
          <a:xfrm>
            <a:off x="10490857" y="6240627"/>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076DCDB-6626-48FB-B9FA-282EC15462B1}"/>
              </a:ext>
            </a:extLst>
          </p:cNvPr>
          <p:cNvCxnSpPr>
            <a:cxnSpLocks/>
          </p:cNvCxnSpPr>
          <p:nvPr/>
        </p:nvCxnSpPr>
        <p:spPr>
          <a:xfrm>
            <a:off x="9523015" y="6240627"/>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fld id="{5E6B0D71-CA34-4065-A758-214400991820}" type="datetimeFigureOut">
              <a:rPr lang="en-US" smtClean="0"/>
              <a:t>9/26/2023</a:t>
            </a:fld>
            <a:endParaRPr lang="en-US"/>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7E501709-2363-4D23-A1E7-C6391BF1E3DF}" type="slidenum">
              <a:rPr lang="en-US" smtClean="0"/>
              <a:t>‹#›</a:t>
            </a:fld>
            <a:endParaRPr lang="en-US"/>
          </a:p>
        </p:txBody>
      </p:sp>
      <p:sp>
        <p:nvSpPr>
          <p:cNvPr id="10" name="Picture Placeholder 9">
            <a:extLst>
              <a:ext uri="{FF2B5EF4-FFF2-40B4-BE49-F238E27FC236}">
                <a16:creationId xmlns:a16="http://schemas.microsoft.com/office/drawing/2014/main" id="{52FC5AAE-3D9A-43D5-9205-F7B97E8DAABF}"/>
              </a:ext>
            </a:extLst>
          </p:cNvPr>
          <p:cNvSpPr>
            <a:spLocks noGrp="1"/>
          </p:cNvSpPr>
          <p:nvPr>
            <p:ph type="pic" sz="quarter" idx="13"/>
          </p:nvPr>
        </p:nvSpPr>
        <p:spPr>
          <a:xfrm>
            <a:off x="304800" y="304805"/>
            <a:ext cx="3657600" cy="349483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r>
              <a:rPr lang="en-US"/>
              <a:t>Click icon to add picture</a:t>
            </a:r>
          </a:p>
        </p:txBody>
      </p:sp>
      <p:sp>
        <p:nvSpPr>
          <p:cNvPr id="15" name="Picture Placeholder 9">
            <a:extLst>
              <a:ext uri="{FF2B5EF4-FFF2-40B4-BE49-F238E27FC236}">
                <a16:creationId xmlns:a16="http://schemas.microsoft.com/office/drawing/2014/main" id="{AFA37361-44B5-4488-B109-A62840EACEE1}"/>
              </a:ext>
            </a:extLst>
          </p:cNvPr>
          <p:cNvSpPr>
            <a:spLocks noGrp="1"/>
          </p:cNvSpPr>
          <p:nvPr>
            <p:ph type="pic" sz="quarter" idx="14"/>
          </p:nvPr>
        </p:nvSpPr>
        <p:spPr>
          <a:xfrm>
            <a:off x="4267200" y="304805"/>
            <a:ext cx="3657600" cy="349483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r>
              <a:rPr lang="en-US"/>
              <a:t>Click icon to add picture</a:t>
            </a:r>
          </a:p>
        </p:txBody>
      </p:sp>
      <p:sp>
        <p:nvSpPr>
          <p:cNvPr id="16" name="Picture Placeholder 9">
            <a:extLst>
              <a:ext uri="{FF2B5EF4-FFF2-40B4-BE49-F238E27FC236}">
                <a16:creationId xmlns:a16="http://schemas.microsoft.com/office/drawing/2014/main" id="{EEFDC6C9-DABB-483B-B96D-97224B50B302}"/>
              </a:ext>
            </a:extLst>
          </p:cNvPr>
          <p:cNvSpPr>
            <a:spLocks noGrp="1"/>
          </p:cNvSpPr>
          <p:nvPr>
            <p:ph type="pic" sz="quarter" idx="15"/>
          </p:nvPr>
        </p:nvSpPr>
        <p:spPr>
          <a:xfrm>
            <a:off x="8229600" y="304805"/>
            <a:ext cx="3657600" cy="349483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r>
              <a:rPr lang="en-US"/>
              <a:t>Click icon to add picture</a:t>
            </a:r>
          </a:p>
        </p:txBody>
      </p:sp>
      <p:sp>
        <p:nvSpPr>
          <p:cNvPr id="18" name="Text Placeholder 17">
            <a:extLst>
              <a:ext uri="{FF2B5EF4-FFF2-40B4-BE49-F238E27FC236}">
                <a16:creationId xmlns:a16="http://schemas.microsoft.com/office/drawing/2014/main" id="{05B292F9-7FD3-4226-9CB6-937617C85354}"/>
              </a:ext>
            </a:extLst>
          </p:cNvPr>
          <p:cNvSpPr>
            <a:spLocks noGrp="1"/>
          </p:cNvSpPr>
          <p:nvPr>
            <p:ph type="body" sz="quarter" idx="16"/>
          </p:nvPr>
        </p:nvSpPr>
        <p:spPr>
          <a:xfrm>
            <a:off x="304800" y="4098510"/>
            <a:ext cx="3657600" cy="1723171"/>
          </a:xfrm>
        </p:spPr>
        <p:txBody>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7">
            <a:extLst>
              <a:ext uri="{FF2B5EF4-FFF2-40B4-BE49-F238E27FC236}">
                <a16:creationId xmlns:a16="http://schemas.microsoft.com/office/drawing/2014/main" id="{7594F567-187D-4079-8719-D2AEA7A20E28}"/>
              </a:ext>
            </a:extLst>
          </p:cNvPr>
          <p:cNvSpPr>
            <a:spLocks noGrp="1"/>
          </p:cNvSpPr>
          <p:nvPr>
            <p:ph type="body" sz="quarter" idx="17"/>
          </p:nvPr>
        </p:nvSpPr>
        <p:spPr>
          <a:xfrm>
            <a:off x="4267200" y="4098510"/>
            <a:ext cx="3657600" cy="1723171"/>
          </a:xfrm>
        </p:spPr>
        <p:txBody>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7">
            <a:extLst>
              <a:ext uri="{FF2B5EF4-FFF2-40B4-BE49-F238E27FC236}">
                <a16:creationId xmlns:a16="http://schemas.microsoft.com/office/drawing/2014/main" id="{8697E9F4-C324-4115-9019-98FE38D323CF}"/>
              </a:ext>
            </a:extLst>
          </p:cNvPr>
          <p:cNvSpPr>
            <a:spLocks noGrp="1"/>
          </p:cNvSpPr>
          <p:nvPr>
            <p:ph type="body" sz="quarter" idx="18"/>
          </p:nvPr>
        </p:nvSpPr>
        <p:spPr>
          <a:xfrm>
            <a:off x="8229600" y="4098510"/>
            <a:ext cx="3657600" cy="1723171"/>
          </a:xfrm>
        </p:spPr>
        <p:txBody>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30475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Three Pictures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432CEB-E94D-4E32-8096-487099229D75}"/>
              </a:ext>
            </a:extLst>
          </p:cNvPr>
          <p:cNvSpPr/>
          <p:nvPr/>
        </p:nvSpPr>
        <p:spPr>
          <a:xfrm>
            <a:off x="304801" y="6126482"/>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a:extLst>
              <a:ext uri="{FF2B5EF4-FFF2-40B4-BE49-F238E27FC236}">
                <a16:creationId xmlns:a16="http://schemas.microsoft.com/office/drawing/2014/main" id="{761A4763-A5A6-4B11-9347-6FC28EE3EC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18537" y="6181797"/>
            <a:ext cx="744012" cy="316080"/>
          </a:xfrm>
          <a:prstGeom prst="rect">
            <a:avLst/>
          </a:prstGeom>
        </p:spPr>
      </p:pic>
      <p:cxnSp>
        <p:nvCxnSpPr>
          <p:cNvPr id="7" name="Straight Connector 6">
            <a:extLst>
              <a:ext uri="{FF2B5EF4-FFF2-40B4-BE49-F238E27FC236}">
                <a16:creationId xmlns:a16="http://schemas.microsoft.com/office/drawing/2014/main" id="{ED48F25E-1505-49D6-B5A7-5BDD13962C08}"/>
              </a:ext>
            </a:extLst>
          </p:cNvPr>
          <p:cNvCxnSpPr>
            <a:cxnSpLocks/>
          </p:cNvCxnSpPr>
          <p:nvPr/>
        </p:nvCxnSpPr>
        <p:spPr>
          <a:xfrm>
            <a:off x="10490857" y="6240627"/>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076DCDB-6626-48FB-B9FA-282EC15462B1}"/>
              </a:ext>
            </a:extLst>
          </p:cNvPr>
          <p:cNvCxnSpPr>
            <a:cxnSpLocks/>
          </p:cNvCxnSpPr>
          <p:nvPr/>
        </p:nvCxnSpPr>
        <p:spPr>
          <a:xfrm>
            <a:off x="9523015" y="6240627"/>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541E0404-1886-4A51-A3DF-16EBBC2C6C7F}"/>
              </a:ext>
            </a:extLst>
          </p:cNvPr>
          <p:cNvSpPr>
            <a:spLocks noGrp="1"/>
          </p:cNvSpPr>
          <p:nvPr>
            <p:ph type="dt" sz="half" idx="10"/>
          </p:nvPr>
        </p:nvSpPr>
        <p:spPr/>
        <p:txBody>
          <a:bodyPr/>
          <a:lstStyle/>
          <a:p>
            <a:fld id="{5E6B0D71-CA34-4065-A758-214400991820}" type="datetimeFigureOut">
              <a:rPr lang="en-US" smtClean="0"/>
              <a:t>9/26/2023</a:t>
            </a:fld>
            <a:endParaRPr lang="en-US"/>
          </a:p>
        </p:txBody>
      </p:sp>
      <p:sp>
        <p:nvSpPr>
          <p:cNvPr id="3" name="Footer Placeholder 2">
            <a:extLst>
              <a:ext uri="{FF2B5EF4-FFF2-40B4-BE49-F238E27FC236}">
                <a16:creationId xmlns:a16="http://schemas.microsoft.com/office/drawing/2014/main" id="{45E7757F-229C-4082-AC04-8AFC6341E5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B9162F-D10A-44C6-8C5D-0D86283BB4E3}"/>
              </a:ext>
            </a:extLst>
          </p:cNvPr>
          <p:cNvSpPr>
            <a:spLocks noGrp="1"/>
          </p:cNvSpPr>
          <p:nvPr>
            <p:ph type="sldNum" sz="quarter" idx="12"/>
          </p:nvPr>
        </p:nvSpPr>
        <p:spPr/>
        <p:txBody>
          <a:bodyPr/>
          <a:lstStyle/>
          <a:p>
            <a:fld id="{7E501709-2363-4D23-A1E7-C6391BF1E3DF}" type="slidenum">
              <a:rPr lang="en-US" smtClean="0"/>
              <a:t>‹#›</a:t>
            </a:fld>
            <a:endParaRPr lang="en-US"/>
          </a:p>
        </p:txBody>
      </p:sp>
      <p:sp>
        <p:nvSpPr>
          <p:cNvPr id="15" name="Picture Placeholder 9">
            <a:extLst>
              <a:ext uri="{FF2B5EF4-FFF2-40B4-BE49-F238E27FC236}">
                <a16:creationId xmlns:a16="http://schemas.microsoft.com/office/drawing/2014/main" id="{AFA37361-44B5-4488-B109-A62840EACEE1}"/>
              </a:ext>
            </a:extLst>
          </p:cNvPr>
          <p:cNvSpPr>
            <a:spLocks noGrp="1"/>
          </p:cNvSpPr>
          <p:nvPr>
            <p:ph type="pic" sz="quarter" idx="14"/>
          </p:nvPr>
        </p:nvSpPr>
        <p:spPr>
          <a:xfrm>
            <a:off x="4267200" y="304805"/>
            <a:ext cx="3657600" cy="262158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r>
              <a:rPr lang="en-US"/>
              <a:t>Click icon to add picture</a:t>
            </a:r>
          </a:p>
        </p:txBody>
      </p:sp>
      <p:sp>
        <p:nvSpPr>
          <p:cNvPr id="16" name="Picture Placeholder 9">
            <a:extLst>
              <a:ext uri="{FF2B5EF4-FFF2-40B4-BE49-F238E27FC236}">
                <a16:creationId xmlns:a16="http://schemas.microsoft.com/office/drawing/2014/main" id="{EEFDC6C9-DABB-483B-B96D-97224B50B302}"/>
              </a:ext>
            </a:extLst>
          </p:cNvPr>
          <p:cNvSpPr>
            <a:spLocks noGrp="1"/>
          </p:cNvSpPr>
          <p:nvPr>
            <p:ph type="pic" sz="quarter" idx="15"/>
          </p:nvPr>
        </p:nvSpPr>
        <p:spPr>
          <a:xfrm>
            <a:off x="8229600" y="304805"/>
            <a:ext cx="3657600" cy="262158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r>
              <a:rPr lang="en-US"/>
              <a:t>Click icon to add picture</a:t>
            </a:r>
          </a:p>
        </p:txBody>
      </p:sp>
      <p:sp>
        <p:nvSpPr>
          <p:cNvPr id="18" name="Text Placeholder 17">
            <a:extLst>
              <a:ext uri="{FF2B5EF4-FFF2-40B4-BE49-F238E27FC236}">
                <a16:creationId xmlns:a16="http://schemas.microsoft.com/office/drawing/2014/main" id="{05B292F9-7FD3-4226-9CB6-937617C85354}"/>
              </a:ext>
            </a:extLst>
          </p:cNvPr>
          <p:cNvSpPr>
            <a:spLocks noGrp="1"/>
          </p:cNvSpPr>
          <p:nvPr>
            <p:ph type="body" sz="quarter" idx="16"/>
          </p:nvPr>
        </p:nvSpPr>
        <p:spPr>
          <a:xfrm>
            <a:off x="304801" y="3200092"/>
            <a:ext cx="3467100" cy="2621588"/>
          </a:xfrm>
        </p:spPr>
        <p:txBody>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Picture Placeholder 9">
            <a:extLst>
              <a:ext uri="{FF2B5EF4-FFF2-40B4-BE49-F238E27FC236}">
                <a16:creationId xmlns:a16="http://schemas.microsoft.com/office/drawing/2014/main" id="{E0C94A59-C24A-40AC-B2F1-ED06DB4CD7E5}"/>
              </a:ext>
            </a:extLst>
          </p:cNvPr>
          <p:cNvSpPr>
            <a:spLocks noGrp="1"/>
          </p:cNvSpPr>
          <p:nvPr>
            <p:ph type="pic" sz="quarter" idx="17"/>
          </p:nvPr>
        </p:nvSpPr>
        <p:spPr>
          <a:xfrm>
            <a:off x="4267200" y="3200091"/>
            <a:ext cx="7620000" cy="2621588"/>
          </a:xfrm>
          <a:gradFill>
            <a:gsLst>
              <a:gs pos="0">
                <a:schemeClr val="accent5">
                  <a:lumMod val="20000"/>
                  <a:lumOff val="80000"/>
                </a:schemeClr>
              </a:gs>
              <a:gs pos="72000">
                <a:schemeClr val="accent5">
                  <a:lumMod val="40000"/>
                  <a:lumOff val="60000"/>
                </a:schemeClr>
              </a:gs>
            </a:gsLst>
            <a:lin ang="2700000" scaled="1"/>
          </a:gradFill>
        </p:spPr>
        <p:txBody>
          <a:bodyPr anchor="ctr"/>
          <a:lstStyle>
            <a:lvl1pPr marL="0" indent="0" algn="ctr">
              <a:buNone/>
              <a:defRPr/>
            </a:lvl1pPr>
          </a:lstStyle>
          <a:p>
            <a:r>
              <a:rPr lang="en-US"/>
              <a:t>Click icon to add picture</a:t>
            </a:r>
          </a:p>
        </p:txBody>
      </p:sp>
      <p:sp>
        <p:nvSpPr>
          <p:cNvPr id="23" name="Text Placeholder 17">
            <a:extLst>
              <a:ext uri="{FF2B5EF4-FFF2-40B4-BE49-F238E27FC236}">
                <a16:creationId xmlns:a16="http://schemas.microsoft.com/office/drawing/2014/main" id="{0D21CA02-AC55-4DCD-98E6-9803C3AEFD8B}"/>
              </a:ext>
            </a:extLst>
          </p:cNvPr>
          <p:cNvSpPr>
            <a:spLocks noGrp="1"/>
          </p:cNvSpPr>
          <p:nvPr>
            <p:ph type="body" sz="quarter" idx="18" hasCustomPrompt="1"/>
          </p:nvPr>
        </p:nvSpPr>
        <p:spPr>
          <a:xfrm>
            <a:off x="304801" y="304800"/>
            <a:ext cx="3467100" cy="2621588"/>
          </a:xfrm>
        </p:spPr>
        <p:txBody>
          <a:bodyPr/>
          <a:lstStyle>
            <a:lvl1pPr marL="0" indent="0">
              <a:buNone/>
              <a:defRPr sz="1575">
                <a:latin typeface="+mj-lt"/>
              </a:defRPr>
            </a:lvl1pPr>
            <a:lvl2pPr marL="342900" indent="0">
              <a:buNone/>
              <a:defRPr sz="1575">
                <a:latin typeface="+mj-lt"/>
              </a:defRPr>
            </a:lvl2pPr>
            <a:lvl3pPr marL="685800" indent="0">
              <a:buNone/>
              <a:defRPr sz="1575">
                <a:latin typeface="+mj-lt"/>
              </a:defRPr>
            </a:lvl3pPr>
            <a:lvl4pPr marL="1028700" indent="0">
              <a:buNone/>
              <a:defRPr sz="1575">
                <a:latin typeface="+mj-lt"/>
              </a:defRPr>
            </a:lvl4pPr>
            <a:lvl5pPr marL="1371600" indent="0">
              <a:buNone/>
              <a:defRPr sz="1575">
                <a:latin typeface="+mj-lt"/>
              </a:defRPr>
            </a:lvl5pPr>
          </a:lstStyle>
          <a:p>
            <a:pPr lvl="0"/>
            <a:r>
              <a:rPr lang="en-US"/>
              <a:t>Use this box to bring in a key takeaway or summary into your slide. Do your best to keep things in six lines or less.</a:t>
            </a:r>
          </a:p>
        </p:txBody>
      </p:sp>
    </p:spTree>
    <p:extLst>
      <p:ext uri="{BB962C8B-B14F-4D97-AF65-F5344CB8AC3E}">
        <p14:creationId xmlns:p14="http://schemas.microsoft.com/office/powerpoint/2010/main" val="424807677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Profi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4350058" y="172859"/>
            <a:ext cx="7537143"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5E6B0D71-CA34-4065-A758-214400991820}" type="datetimeFigureOut">
              <a:rPr lang="en-US" smtClean="0"/>
              <a:t>9/26/2023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7E501709-2363-4D23-A1E7-C6391BF1E3D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4350058" y="1031273"/>
            <a:ext cx="7537143" cy="850392"/>
          </a:xfrm>
        </p:spPr>
        <p:txBody>
          <a:bodyPr>
            <a:noAutofit/>
          </a:bodyPr>
          <a:lstStyle>
            <a:lvl1pPr marL="0" indent="0">
              <a:buNone/>
              <a:defRPr sz="1575">
                <a:solidFill>
                  <a:schemeClr val="accent6"/>
                </a:solidFill>
                <a:latin typeface="+mj-lt"/>
              </a:defRPr>
            </a:lvl1pPr>
            <a:lvl2pPr marL="342900" indent="0">
              <a:buNone/>
              <a:defRPr sz="1575">
                <a:latin typeface="+mj-lt"/>
              </a:defRPr>
            </a:lvl2pPr>
            <a:lvl3pPr marL="685800" indent="0">
              <a:buNone/>
              <a:defRPr sz="1575">
                <a:latin typeface="+mj-lt"/>
              </a:defRPr>
            </a:lvl3pPr>
            <a:lvl4pPr marL="1028700" indent="0">
              <a:buNone/>
              <a:defRPr sz="1575">
                <a:latin typeface="+mj-lt"/>
              </a:defRPr>
            </a:lvl4pPr>
            <a:lvl5pPr marL="1371600" indent="0">
              <a:buNone/>
              <a:defRPr sz="1575">
                <a:latin typeface="+mj-lt"/>
              </a:defRPr>
            </a:lvl5pPr>
          </a:lstStyle>
          <a:p>
            <a:pPr lvl="0"/>
            <a:r>
              <a:rPr lang="en-US"/>
              <a:t>You can put your slide’s sub-title (or strap line) over here. Make sure it’s concise and to the point. Also,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304800" y="304802"/>
            <a:ext cx="3716784" cy="5484493"/>
          </a:xfr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171450" lvl="0" indent="-171450" algn="ctr"/>
            <a:r>
              <a:rPr lang="en-US"/>
              <a:t>Click icon to add picture</a:t>
            </a:r>
          </a:p>
        </p:txBody>
      </p:sp>
      <p:cxnSp>
        <p:nvCxnSpPr>
          <p:cNvPr id="10" name="Straight Connector 9">
            <a:extLst>
              <a:ext uri="{FF2B5EF4-FFF2-40B4-BE49-F238E27FC236}">
                <a16:creationId xmlns:a16="http://schemas.microsoft.com/office/drawing/2014/main" id="{82E3DF9E-32BA-4F96-ADC8-62FDD7755298}"/>
              </a:ext>
            </a:extLst>
          </p:cNvPr>
          <p:cNvCxnSpPr/>
          <p:nvPr/>
        </p:nvCxnSpPr>
        <p:spPr>
          <a:xfrm>
            <a:off x="4453785" y="957194"/>
            <a:ext cx="597963"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60203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0" y="172859"/>
            <a:ext cx="11582400" cy="701731"/>
          </a:xfrm>
        </p:spPr>
        <p:txBody>
          <a:bodyPr/>
          <a:lstStyle/>
          <a:p>
            <a:r>
              <a:rPr lang="en-US"/>
              <a:t>YOUR SLIDE’S TITLE GOES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5E6B0D71-CA34-4065-A758-214400991820}" type="datetimeFigureOut">
              <a:rPr lang="en-US" smtClean="0"/>
              <a:t>9/26/2023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7E501709-2363-4D23-A1E7-C6391BF1E3D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0" y="1031273"/>
            <a:ext cx="11582400" cy="850392"/>
          </a:xfrm>
        </p:spPr>
        <p:txBody>
          <a:bodyPr>
            <a:noAutofit/>
          </a:bodyPr>
          <a:lstStyle>
            <a:lvl1pPr marL="0" indent="0">
              <a:buNone/>
              <a:defRPr sz="1575">
                <a:solidFill>
                  <a:schemeClr val="accent6"/>
                </a:solidFill>
                <a:latin typeface="+mj-lt"/>
              </a:defRPr>
            </a:lvl1pPr>
            <a:lvl2pPr marL="342900" indent="0">
              <a:buNone/>
              <a:defRPr sz="1575">
                <a:latin typeface="+mj-lt"/>
              </a:defRPr>
            </a:lvl2pPr>
            <a:lvl3pPr marL="685800" indent="0">
              <a:buNone/>
              <a:defRPr sz="1575">
                <a:latin typeface="+mj-lt"/>
              </a:defRPr>
            </a:lvl3pPr>
            <a:lvl4pPr marL="1028700" indent="0">
              <a:buNone/>
              <a:defRPr sz="1575">
                <a:latin typeface="+mj-lt"/>
              </a:defRPr>
            </a:lvl4pPr>
            <a:lvl5pPr marL="1371600" indent="0">
              <a:buNone/>
              <a:defRPr sz="1575">
                <a:latin typeface="+mj-lt"/>
              </a:defRPr>
            </a:lvl5pPr>
          </a:lstStyle>
          <a:p>
            <a:pPr lvl="0"/>
            <a:r>
              <a:rPr lang="en-US"/>
              <a:t>You can put your slide’s sub-title (or strap line) over here. Make sure it’s concise and to the point. Also, do your best to not exceed two lines.</a:t>
            </a:r>
          </a:p>
        </p:txBody>
      </p:sp>
      <p:sp>
        <p:nvSpPr>
          <p:cNvPr id="7" name="Picture Placeholder 6">
            <a:extLst>
              <a:ext uri="{FF2B5EF4-FFF2-40B4-BE49-F238E27FC236}">
                <a16:creationId xmlns:a16="http://schemas.microsoft.com/office/drawing/2014/main" id="{D42F6829-FC2D-4E7E-9A17-6A186DAE53A0}"/>
              </a:ext>
            </a:extLst>
          </p:cNvPr>
          <p:cNvSpPr>
            <a:spLocks noGrp="1"/>
          </p:cNvSpPr>
          <p:nvPr>
            <p:ph type="pic" sz="quarter" idx="15"/>
          </p:nvPr>
        </p:nvSpPr>
        <p:spPr>
          <a:xfrm>
            <a:off x="885576"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171450" lvl="0" indent="-171450" algn="ctr"/>
            <a:r>
              <a:rPr lang="en-US"/>
              <a:t>Click icon to add picture</a:t>
            </a:r>
          </a:p>
        </p:txBody>
      </p:sp>
      <p:sp>
        <p:nvSpPr>
          <p:cNvPr id="15" name="Picture Placeholder 6">
            <a:extLst>
              <a:ext uri="{FF2B5EF4-FFF2-40B4-BE49-F238E27FC236}">
                <a16:creationId xmlns:a16="http://schemas.microsoft.com/office/drawing/2014/main" id="{91F6218F-0AE1-41B7-9A6D-FDFFDD043CD5}"/>
              </a:ext>
            </a:extLst>
          </p:cNvPr>
          <p:cNvSpPr>
            <a:spLocks noGrp="1"/>
          </p:cNvSpPr>
          <p:nvPr>
            <p:ph type="pic" sz="quarter" idx="16"/>
          </p:nvPr>
        </p:nvSpPr>
        <p:spPr>
          <a:xfrm>
            <a:off x="3857376"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171450" lvl="0" indent="-171450" algn="ctr"/>
            <a:r>
              <a:rPr lang="en-US"/>
              <a:t>Click icon to add picture</a:t>
            </a:r>
          </a:p>
        </p:txBody>
      </p:sp>
      <p:sp>
        <p:nvSpPr>
          <p:cNvPr id="16" name="Picture Placeholder 6">
            <a:extLst>
              <a:ext uri="{FF2B5EF4-FFF2-40B4-BE49-F238E27FC236}">
                <a16:creationId xmlns:a16="http://schemas.microsoft.com/office/drawing/2014/main" id="{EA6055BE-5FA2-4458-AB6F-50BE18BBC4A9}"/>
              </a:ext>
            </a:extLst>
          </p:cNvPr>
          <p:cNvSpPr>
            <a:spLocks noGrp="1"/>
          </p:cNvSpPr>
          <p:nvPr>
            <p:ph type="pic" sz="quarter" idx="17"/>
          </p:nvPr>
        </p:nvSpPr>
        <p:spPr>
          <a:xfrm>
            <a:off x="6829176"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171450" lvl="0" indent="-171450" algn="ctr"/>
            <a:r>
              <a:rPr lang="en-US"/>
              <a:t>Click icon to add picture</a:t>
            </a:r>
          </a:p>
        </p:txBody>
      </p:sp>
      <p:sp>
        <p:nvSpPr>
          <p:cNvPr id="17" name="Picture Placeholder 6">
            <a:extLst>
              <a:ext uri="{FF2B5EF4-FFF2-40B4-BE49-F238E27FC236}">
                <a16:creationId xmlns:a16="http://schemas.microsoft.com/office/drawing/2014/main" id="{12FF07AC-7092-489B-94B3-A93B15520D78}"/>
              </a:ext>
            </a:extLst>
          </p:cNvPr>
          <p:cNvSpPr>
            <a:spLocks noGrp="1"/>
          </p:cNvSpPr>
          <p:nvPr>
            <p:ph type="pic" sz="quarter" idx="18"/>
          </p:nvPr>
        </p:nvSpPr>
        <p:spPr>
          <a:xfrm>
            <a:off x="9800976" y="2178664"/>
            <a:ext cx="1505451" cy="1507172"/>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171450" lvl="0" indent="-171450" algn="ctr"/>
            <a:r>
              <a:rPr lang="en-US"/>
              <a:t>Click icon to add picture</a:t>
            </a:r>
          </a:p>
        </p:txBody>
      </p:sp>
    </p:spTree>
    <p:extLst>
      <p:ext uri="{BB962C8B-B14F-4D97-AF65-F5344CB8AC3E}">
        <p14:creationId xmlns:p14="http://schemas.microsoft.com/office/powerpoint/2010/main" val="268130447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Team Slide 2">
    <p:spTree>
      <p:nvGrpSpPr>
        <p:cNvPr id="1" name=""/>
        <p:cNvGrpSpPr/>
        <p:nvPr/>
      </p:nvGrpSpPr>
      <p:grpSpPr>
        <a:xfrm>
          <a:off x="0" y="0"/>
          <a:ext cx="0" cy="0"/>
          <a:chOff x="0" y="0"/>
          <a:chExt cx="0" cy="0"/>
        </a:xfrm>
      </p:grpSpPr>
      <p:sp>
        <p:nvSpPr>
          <p:cNvPr id="32" name="Picture Placeholder 6">
            <a:extLst>
              <a:ext uri="{FF2B5EF4-FFF2-40B4-BE49-F238E27FC236}">
                <a16:creationId xmlns:a16="http://schemas.microsoft.com/office/drawing/2014/main" id="{02AE9FC7-020F-4429-98DD-7566A702573A}"/>
              </a:ext>
            </a:extLst>
          </p:cNvPr>
          <p:cNvSpPr>
            <a:spLocks noGrp="1"/>
          </p:cNvSpPr>
          <p:nvPr>
            <p:ph type="pic" sz="quarter" idx="21"/>
          </p:nvPr>
        </p:nvSpPr>
        <p:spPr>
          <a:xfrm>
            <a:off x="6435493" y="3214645"/>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171450" lvl="0" indent="-171450" algn="ctr"/>
            <a:r>
              <a:rPr lang="en-US"/>
              <a:t>Click icon to add picture</a:t>
            </a:r>
          </a:p>
        </p:txBody>
      </p:sp>
      <p:sp>
        <p:nvSpPr>
          <p:cNvPr id="33" name="Picture Placeholder 6">
            <a:extLst>
              <a:ext uri="{FF2B5EF4-FFF2-40B4-BE49-F238E27FC236}">
                <a16:creationId xmlns:a16="http://schemas.microsoft.com/office/drawing/2014/main" id="{40903F09-AEC9-4C51-A708-7B0D77FDD951}"/>
              </a:ext>
            </a:extLst>
          </p:cNvPr>
          <p:cNvSpPr>
            <a:spLocks noGrp="1"/>
          </p:cNvSpPr>
          <p:nvPr>
            <p:ph type="pic" sz="quarter" idx="22"/>
          </p:nvPr>
        </p:nvSpPr>
        <p:spPr>
          <a:xfrm>
            <a:off x="9312043" y="3214645"/>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171450" lvl="0" indent="-171450" algn="ctr"/>
            <a:r>
              <a:rPr lang="en-US"/>
              <a:t>Click icon to add picture</a:t>
            </a:r>
          </a:p>
        </p:txBody>
      </p:sp>
      <p:grpSp>
        <p:nvGrpSpPr>
          <p:cNvPr id="12" name="Group 11">
            <a:extLst>
              <a:ext uri="{FF2B5EF4-FFF2-40B4-BE49-F238E27FC236}">
                <a16:creationId xmlns:a16="http://schemas.microsoft.com/office/drawing/2014/main" id="{1DCADA16-70BA-4294-83BA-6944BA0F6D87}"/>
              </a:ext>
            </a:extLst>
          </p:cNvPr>
          <p:cNvGrpSpPr/>
          <p:nvPr/>
        </p:nvGrpSpPr>
        <p:grpSpPr>
          <a:xfrm>
            <a:off x="304801" y="6126482"/>
            <a:ext cx="11582400" cy="426715"/>
            <a:chOff x="304801" y="6126480"/>
            <a:chExt cx="11582400" cy="426715"/>
          </a:xfrm>
        </p:grpSpPr>
        <p:sp>
          <p:nvSpPr>
            <p:cNvPr id="13" name="Rectangle 12">
              <a:extLst>
                <a:ext uri="{FF2B5EF4-FFF2-40B4-BE49-F238E27FC236}">
                  <a16:creationId xmlns:a16="http://schemas.microsoft.com/office/drawing/2014/main" id="{DCD53CCE-8FF0-497A-A353-1185C1DFEB81}"/>
                </a:ext>
              </a:extLst>
            </p:cNvPr>
            <p:cNvSpPr/>
            <p:nvPr/>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D83ACC18-3392-4F42-8D0C-DB264CC9506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18536" y="6181797"/>
              <a:ext cx="744012" cy="316080"/>
            </a:xfrm>
            <a:prstGeom prst="rect">
              <a:avLst/>
            </a:prstGeom>
          </p:spPr>
        </p:pic>
        <p:cxnSp>
          <p:nvCxnSpPr>
            <p:cNvPr id="18" name="Straight Connector 17">
              <a:extLst>
                <a:ext uri="{FF2B5EF4-FFF2-40B4-BE49-F238E27FC236}">
                  <a16:creationId xmlns:a16="http://schemas.microsoft.com/office/drawing/2014/main" id="{4DB1F691-9227-407A-AEAE-D0FA8DA8C6FF}"/>
                </a:ext>
              </a:extLst>
            </p:cNvPr>
            <p:cNvCxnSpPr>
              <a:cxnSpLocks/>
            </p:cNvCxnSpPr>
            <p:nvPr/>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3C5253-9F97-4215-A776-F6F267403F55}"/>
                </a:ext>
              </a:extLst>
            </p:cNvPr>
            <p:cNvCxnSpPr>
              <a:cxnSpLocks/>
            </p:cNvCxnSpPr>
            <p:nvPr/>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0BFE519F-1D34-453A-9D12-A881B3106CC6}"/>
              </a:ext>
            </a:extLst>
          </p:cNvPr>
          <p:cNvSpPr>
            <a:spLocks noGrp="1"/>
          </p:cNvSpPr>
          <p:nvPr>
            <p:ph type="title" hasCustomPrompt="1"/>
          </p:nvPr>
        </p:nvSpPr>
        <p:spPr>
          <a:xfrm>
            <a:off x="304801" y="1245006"/>
            <a:ext cx="4533900" cy="701731"/>
          </a:xfrm>
        </p:spPr>
        <p:txBody>
          <a:bodyPr/>
          <a:lstStyle/>
          <a:p>
            <a:r>
              <a:rPr lang="en-US"/>
              <a:t>HEADING HERE</a:t>
            </a:r>
          </a:p>
        </p:txBody>
      </p:sp>
      <p:sp>
        <p:nvSpPr>
          <p:cNvPr id="4" name="Date Placeholder 3">
            <a:extLst>
              <a:ext uri="{FF2B5EF4-FFF2-40B4-BE49-F238E27FC236}">
                <a16:creationId xmlns:a16="http://schemas.microsoft.com/office/drawing/2014/main" id="{3546B341-0739-4A4B-A870-F350F235D3D7}"/>
              </a:ext>
            </a:extLst>
          </p:cNvPr>
          <p:cNvSpPr>
            <a:spLocks noGrp="1"/>
          </p:cNvSpPr>
          <p:nvPr>
            <p:ph type="dt" sz="half" idx="10"/>
          </p:nvPr>
        </p:nvSpPr>
        <p:spPr/>
        <p:txBody>
          <a:bodyPr/>
          <a:lstStyle/>
          <a:p>
            <a:fld id="{5E6B0D71-CA34-4065-A758-214400991820}" type="datetimeFigureOut">
              <a:rPr lang="en-US" smtClean="0"/>
              <a:t>9/26/2023</a:t>
            </a:fld>
            <a:endParaRPr lang="en-US"/>
          </a:p>
        </p:txBody>
      </p:sp>
      <p:sp>
        <p:nvSpPr>
          <p:cNvPr id="5" name="Footer Placeholder 4">
            <a:extLst>
              <a:ext uri="{FF2B5EF4-FFF2-40B4-BE49-F238E27FC236}">
                <a16:creationId xmlns:a16="http://schemas.microsoft.com/office/drawing/2014/main" id="{1451F020-DF80-4E72-992F-41D29778C2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6A8F3-E230-4772-BC90-5044FB7518C4}"/>
              </a:ext>
            </a:extLst>
          </p:cNvPr>
          <p:cNvSpPr>
            <a:spLocks noGrp="1"/>
          </p:cNvSpPr>
          <p:nvPr>
            <p:ph type="sldNum" sz="quarter" idx="12"/>
          </p:nvPr>
        </p:nvSpPr>
        <p:spPr/>
        <p:txBody>
          <a:bodyPr/>
          <a:lstStyle/>
          <a:p>
            <a:fld id="{7E501709-2363-4D23-A1E7-C6391BF1E3DF}" type="slidenum">
              <a:rPr lang="en-US" smtClean="0"/>
              <a:t>‹#›</a:t>
            </a:fld>
            <a:endParaRPr lang="en-US"/>
          </a:p>
        </p:txBody>
      </p:sp>
      <p:sp>
        <p:nvSpPr>
          <p:cNvPr id="9" name="Text Placeholder 8">
            <a:extLst>
              <a:ext uri="{FF2B5EF4-FFF2-40B4-BE49-F238E27FC236}">
                <a16:creationId xmlns:a16="http://schemas.microsoft.com/office/drawing/2014/main" id="{50A8CA55-E1DC-4B08-9E74-256ECBEB3625}"/>
              </a:ext>
            </a:extLst>
          </p:cNvPr>
          <p:cNvSpPr>
            <a:spLocks noGrp="1"/>
          </p:cNvSpPr>
          <p:nvPr>
            <p:ph type="body" sz="quarter" idx="13" hasCustomPrompt="1"/>
          </p:nvPr>
        </p:nvSpPr>
        <p:spPr>
          <a:xfrm>
            <a:off x="304801" y="2103420"/>
            <a:ext cx="4533900" cy="850392"/>
          </a:xfrm>
        </p:spPr>
        <p:txBody>
          <a:bodyPr>
            <a:noAutofit/>
          </a:bodyPr>
          <a:lstStyle>
            <a:lvl1pPr marL="0" indent="0">
              <a:buNone/>
              <a:defRPr sz="1575">
                <a:solidFill>
                  <a:schemeClr val="accent6"/>
                </a:solidFill>
                <a:latin typeface="+mj-lt"/>
              </a:defRPr>
            </a:lvl1pPr>
            <a:lvl2pPr marL="342900" indent="0">
              <a:buNone/>
              <a:defRPr sz="1575">
                <a:latin typeface="+mj-lt"/>
              </a:defRPr>
            </a:lvl2pPr>
            <a:lvl3pPr marL="685800" indent="0">
              <a:buNone/>
              <a:defRPr sz="1575">
                <a:latin typeface="+mj-lt"/>
              </a:defRPr>
            </a:lvl3pPr>
            <a:lvl4pPr marL="1028700" indent="0">
              <a:buNone/>
              <a:defRPr sz="1575">
                <a:latin typeface="+mj-lt"/>
              </a:defRPr>
            </a:lvl4pPr>
            <a:lvl5pPr marL="1371600" indent="0">
              <a:buNone/>
              <a:defRPr sz="1575">
                <a:latin typeface="+mj-lt"/>
              </a:defRPr>
            </a:lvl5pPr>
          </a:lstStyle>
          <a:p>
            <a:pPr lvl="0"/>
            <a:r>
              <a:rPr lang="en-US"/>
              <a:t>You can put your slide’s sub-title over here. Do your best to not exceed two lines.</a:t>
            </a:r>
          </a:p>
        </p:txBody>
      </p:sp>
      <p:sp>
        <p:nvSpPr>
          <p:cNvPr id="16" name="Picture Placeholder 6">
            <a:extLst>
              <a:ext uri="{FF2B5EF4-FFF2-40B4-BE49-F238E27FC236}">
                <a16:creationId xmlns:a16="http://schemas.microsoft.com/office/drawing/2014/main" id="{EA6055BE-5FA2-4458-AB6F-50BE18BBC4A9}"/>
              </a:ext>
            </a:extLst>
          </p:cNvPr>
          <p:cNvSpPr>
            <a:spLocks noGrp="1"/>
          </p:cNvSpPr>
          <p:nvPr>
            <p:ph type="pic" sz="quarter" idx="17"/>
          </p:nvPr>
        </p:nvSpPr>
        <p:spPr>
          <a:xfrm>
            <a:off x="6435493" y="303308"/>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171450" lvl="0" indent="-171450" algn="ctr"/>
            <a:r>
              <a:rPr lang="en-US"/>
              <a:t>Click icon to add picture</a:t>
            </a:r>
          </a:p>
        </p:txBody>
      </p:sp>
      <p:cxnSp>
        <p:nvCxnSpPr>
          <p:cNvPr id="11" name="Straight Connector 10">
            <a:extLst>
              <a:ext uri="{FF2B5EF4-FFF2-40B4-BE49-F238E27FC236}">
                <a16:creationId xmlns:a16="http://schemas.microsoft.com/office/drawing/2014/main" id="{B89DFF27-858C-41C4-B5B9-5EBDED84D8F2}"/>
              </a:ext>
            </a:extLst>
          </p:cNvPr>
          <p:cNvCxnSpPr>
            <a:cxnSpLocks/>
          </p:cNvCxnSpPr>
          <p:nvPr/>
        </p:nvCxnSpPr>
        <p:spPr>
          <a:xfrm>
            <a:off x="396691" y="2029341"/>
            <a:ext cx="594360"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F93C90BF-5129-4DC1-B611-EAAD5152C8C8}"/>
              </a:ext>
            </a:extLst>
          </p:cNvPr>
          <p:cNvSpPr>
            <a:spLocks noGrp="1"/>
          </p:cNvSpPr>
          <p:nvPr>
            <p:ph type="body" sz="quarter" idx="19"/>
          </p:nvPr>
        </p:nvSpPr>
        <p:spPr>
          <a:xfrm>
            <a:off x="304801" y="3214645"/>
            <a:ext cx="4533900" cy="2195884"/>
          </a:xfrm>
        </p:spPr>
        <p:txBody>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Picture Placeholder 6">
            <a:extLst>
              <a:ext uri="{FF2B5EF4-FFF2-40B4-BE49-F238E27FC236}">
                <a16:creationId xmlns:a16="http://schemas.microsoft.com/office/drawing/2014/main" id="{C582F960-B68E-49E8-B5E8-8034429FE8F7}"/>
              </a:ext>
            </a:extLst>
          </p:cNvPr>
          <p:cNvSpPr>
            <a:spLocks noGrp="1"/>
          </p:cNvSpPr>
          <p:nvPr>
            <p:ph type="pic" sz="quarter" idx="20"/>
          </p:nvPr>
        </p:nvSpPr>
        <p:spPr>
          <a:xfrm>
            <a:off x="9312043" y="303308"/>
            <a:ext cx="2569464" cy="2606040"/>
          </a:xfrm>
          <a:prstGeom prst="rect">
            <a:avLst/>
          </a:prstGeom>
          <a:gradFill flip="none" rotWithShape="1">
            <a:gsLst>
              <a:gs pos="0">
                <a:schemeClr val="accent5">
                  <a:lumMod val="20000"/>
                  <a:lumOff val="80000"/>
                </a:schemeClr>
              </a:gs>
              <a:gs pos="72000">
                <a:schemeClr val="accent5">
                  <a:lumMod val="40000"/>
                  <a:lumOff val="60000"/>
                </a:schemeClr>
              </a:gs>
            </a:gsLst>
            <a:lin ang="2700000" scaled="1"/>
            <a:tileRect/>
          </a:gradFill>
          <a:ln>
            <a:noFill/>
          </a:ln>
        </p:spPr>
        <p:txBody>
          <a:bodyPr vert="horz" lIns="91440" tIns="45720" rIns="91440" bIns="45720" rtlCol="0" anchor="ctr">
            <a:noAutofit/>
          </a:bodyPr>
          <a:lstStyle>
            <a:lvl1pPr marL="0" indent="0" algn="ctr">
              <a:buNone/>
              <a:defRPr lang="en-US"/>
            </a:lvl1pPr>
          </a:lstStyle>
          <a:p>
            <a:pPr marL="171450" lvl="0" indent="-171450" algn="ctr"/>
            <a:r>
              <a:rPr lang="en-US"/>
              <a:t>Click icon to add picture</a:t>
            </a:r>
          </a:p>
        </p:txBody>
      </p:sp>
    </p:spTree>
    <p:extLst>
      <p:ext uri="{BB962C8B-B14F-4D97-AF65-F5344CB8AC3E}">
        <p14:creationId xmlns:p14="http://schemas.microsoft.com/office/powerpoint/2010/main" val="103109579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2.sv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2.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7.xml"/><Relationship Id="rId18" Type="http://schemas.openxmlformats.org/officeDocument/2006/relationships/slideLayout" Target="../slideLayouts/slideLayout82.xml"/><Relationship Id="rId26" Type="http://schemas.openxmlformats.org/officeDocument/2006/relationships/slideLayout" Target="../slideLayouts/slideLayout90.xml"/><Relationship Id="rId39" Type="http://schemas.openxmlformats.org/officeDocument/2006/relationships/slideLayout" Target="../slideLayouts/slideLayout103.xml"/><Relationship Id="rId21" Type="http://schemas.openxmlformats.org/officeDocument/2006/relationships/slideLayout" Target="../slideLayouts/slideLayout85.xml"/><Relationship Id="rId34" Type="http://schemas.openxmlformats.org/officeDocument/2006/relationships/slideLayout" Target="../slideLayouts/slideLayout98.xml"/><Relationship Id="rId42" Type="http://schemas.openxmlformats.org/officeDocument/2006/relationships/slideLayout" Target="../slideLayouts/slideLayout106.xml"/><Relationship Id="rId47" Type="http://schemas.openxmlformats.org/officeDocument/2006/relationships/slideLayout" Target="../slideLayouts/slideLayout111.xml"/><Relationship Id="rId50" Type="http://schemas.openxmlformats.org/officeDocument/2006/relationships/slideLayout" Target="../slideLayouts/slideLayout114.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9" Type="http://schemas.openxmlformats.org/officeDocument/2006/relationships/slideLayout" Target="../slideLayouts/slideLayout93.xml"/><Relationship Id="rId11" Type="http://schemas.openxmlformats.org/officeDocument/2006/relationships/slideLayout" Target="../slideLayouts/slideLayout75.xml"/><Relationship Id="rId24" Type="http://schemas.openxmlformats.org/officeDocument/2006/relationships/slideLayout" Target="../slideLayouts/slideLayout88.xml"/><Relationship Id="rId32" Type="http://schemas.openxmlformats.org/officeDocument/2006/relationships/slideLayout" Target="../slideLayouts/slideLayout96.xml"/><Relationship Id="rId37" Type="http://schemas.openxmlformats.org/officeDocument/2006/relationships/slideLayout" Target="../slideLayouts/slideLayout101.xml"/><Relationship Id="rId40" Type="http://schemas.openxmlformats.org/officeDocument/2006/relationships/slideLayout" Target="../slideLayouts/slideLayout104.xml"/><Relationship Id="rId45" Type="http://schemas.openxmlformats.org/officeDocument/2006/relationships/slideLayout" Target="../slideLayouts/slideLayout109.xml"/><Relationship Id="rId53" Type="http://schemas.openxmlformats.org/officeDocument/2006/relationships/image" Target="../media/image1.png"/><Relationship Id="rId5" Type="http://schemas.openxmlformats.org/officeDocument/2006/relationships/slideLayout" Target="../slideLayouts/slideLayout69.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31" Type="http://schemas.openxmlformats.org/officeDocument/2006/relationships/slideLayout" Target="../slideLayouts/slideLayout95.xml"/><Relationship Id="rId44" Type="http://schemas.openxmlformats.org/officeDocument/2006/relationships/slideLayout" Target="../slideLayouts/slideLayout108.xml"/><Relationship Id="rId52" Type="http://schemas.openxmlformats.org/officeDocument/2006/relationships/theme" Target="../theme/theme3.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slideLayout" Target="../slideLayouts/slideLayout86.xml"/><Relationship Id="rId27" Type="http://schemas.openxmlformats.org/officeDocument/2006/relationships/slideLayout" Target="../slideLayouts/slideLayout91.xml"/><Relationship Id="rId30" Type="http://schemas.openxmlformats.org/officeDocument/2006/relationships/slideLayout" Target="../slideLayouts/slideLayout94.xml"/><Relationship Id="rId35" Type="http://schemas.openxmlformats.org/officeDocument/2006/relationships/slideLayout" Target="../slideLayouts/slideLayout99.xml"/><Relationship Id="rId43" Type="http://schemas.openxmlformats.org/officeDocument/2006/relationships/slideLayout" Target="../slideLayouts/slideLayout107.xml"/><Relationship Id="rId48" Type="http://schemas.openxmlformats.org/officeDocument/2006/relationships/slideLayout" Target="../slideLayouts/slideLayout112.xml"/><Relationship Id="rId8" Type="http://schemas.openxmlformats.org/officeDocument/2006/relationships/slideLayout" Target="../slideLayouts/slideLayout72.xml"/><Relationship Id="rId51" Type="http://schemas.openxmlformats.org/officeDocument/2006/relationships/slideLayout" Target="../slideLayouts/slideLayout115.xml"/><Relationship Id="rId3" Type="http://schemas.openxmlformats.org/officeDocument/2006/relationships/slideLayout" Target="../slideLayouts/slideLayout67.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slideLayout" Target="../slideLayouts/slideLayout89.xml"/><Relationship Id="rId33" Type="http://schemas.openxmlformats.org/officeDocument/2006/relationships/slideLayout" Target="../slideLayouts/slideLayout97.xml"/><Relationship Id="rId38" Type="http://schemas.openxmlformats.org/officeDocument/2006/relationships/slideLayout" Target="../slideLayouts/slideLayout102.xml"/><Relationship Id="rId46" Type="http://schemas.openxmlformats.org/officeDocument/2006/relationships/slideLayout" Target="../slideLayouts/slideLayout110.xml"/><Relationship Id="rId20" Type="http://schemas.openxmlformats.org/officeDocument/2006/relationships/slideLayout" Target="../slideLayouts/slideLayout84.xml"/><Relationship Id="rId41" Type="http://schemas.openxmlformats.org/officeDocument/2006/relationships/slideLayout" Target="../slideLayouts/slideLayout105.xml"/><Relationship Id="rId54" Type="http://schemas.openxmlformats.org/officeDocument/2006/relationships/image" Target="../media/image2.svg"/><Relationship Id="rId1" Type="http://schemas.openxmlformats.org/officeDocument/2006/relationships/slideLayout" Target="../slideLayouts/slideLayout65.xml"/><Relationship Id="rId6" Type="http://schemas.openxmlformats.org/officeDocument/2006/relationships/slideLayout" Target="../slideLayouts/slideLayout70.xml"/><Relationship Id="rId15" Type="http://schemas.openxmlformats.org/officeDocument/2006/relationships/slideLayout" Target="../slideLayouts/slideLayout79.xml"/><Relationship Id="rId23" Type="http://schemas.openxmlformats.org/officeDocument/2006/relationships/slideLayout" Target="../slideLayouts/slideLayout87.xml"/><Relationship Id="rId28" Type="http://schemas.openxmlformats.org/officeDocument/2006/relationships/slideLayout" Target="../slideLayouts/slideLayout92.xml"/><Relationship Id="rId36" Type="http://schemas.openxmlformats.org/officeDocument/2006/relationships/slideLayout" Target="../slideLayouts/slideLayout100.xml"/><Relationship Id="rId49" Type="http://schemas.openxmlformats.org/officeDocument/2006/relationships/slideLayout" Target="../slideLayouts/slideLayout1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image" Target="../media/image4.PNG"/><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theme" Target="../theme/theme4.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B2E97E-15DE-483A-BC27-7919C8F1AE1E}"/>
              </a:ext>
            </a:extLst>
          </p:cNvPr>
          <p:cNvSpPr>
            <a:spLocks noGrp="1"/>
          </p:cNvSpPr>
          <p:nvPr>
            <p:ph type="title"/>
          </p:nvPr>
        </p:nvSpPr>
        <p:spPr>
          <a:xfrm>
            <a:off x="304800" y="172857"/>
            <a:ext cx="11582400" cy="701731"/>
          </a:xfrm>
          <a:prstGeom prst="rect">
            <a:avLst/>
          </a:prstGeom>
        </p:spPr>
        <p:txBody>
          <a:bodyPr vert="horz" wrap="square"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916DC98E-7479-4F84-A93B-DC74ECFC08FF}"/>
              </a:ext>
            </a:extLst>
          </p:cNvPr>
          <p:cNvSpPr>
            <a:spLocks noGrp="1"/>
          </p:cNvSpPr>
          <p:nvPr>
            <p:ph type="body" idx="1"/>
          </p:nvPr>
        </p:nvSpPr>
        <p:spPr>
          <a:xfrm>
            <a:off x="304799" y="2085975"/>
            <a:ext cx="11582399" cy="370522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7" name="Straight Connector 26">
            <a:extLst>
              <a:ext uri="{FF2B5EF4-FFF2-40B4-BE49-F238E27FC236}">
                <a16:creationId xmlns:a16="http://schemas.microsoft.com/office/drawing/2014/main" id="{43BF3AD1-F051-48A5-AB7D-BDA84812B4BB}"/>
              </a:ext>
            </a:extLst>
          </p:cNvPr>
          <p:cNvCxnSpPr/>
          <p:nvPr userDrawn="1"/>
        </p:nvCxnSpPr>
        <p:spPr>
          <a:xfrm>
            <a:off x="396691" y="957194"/>
            <a:ext cx="597962"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799997D-9151-4456-8CAB-50AC1F60D7A4}"/>
              </a:ext>
            </a:extLst>
          </p:cNvPr>
          <p:cNvGrpSpPr/>
          <p:nvPr userDrawn="1"/>
        </p:nvGrpSpPr>
        <p:grpSpPr>
          <a:xfrm>
            <a:off x="304801" y="6126480"/>
            <a:ext cx="11582400" cy="426715"/>
            <a:chOff x="304801" y="6126480"/>
            <a:chExt cx="11582400" cy="426715"/>
          </a:xfrm>
        </p:grpSpPr>
        <p:sp>
          <p:nvSpPr>
            <p:cNvPr id="28" name="Rectangle 27">
              <a:extLst>
                <a:ext uri="{FF2B5EF4-FFF2-40B4-BE49-F238E27FC236}">
                  <a16:creationId xmlns:a16="http://schemas.microsoft.com/office/drawing/2014/main" id="{953E2499-F978-4E01-86C9-1D087E586B53}"/>
                </a:ext>
              </a:extLst>
            </p:cNvPr>
            <p:cNvSpPr/>
            <p:nvPr userDrawn="1"/>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9" name="Graphic 28">
              <a:extLst>
                <a:ext uri="{FF2B5EF4-FFF2-40B4-BE49-F238E27FC236}">
                  <a16:creationId xmlns:a16="http://schemas.microsoft.com/office/drawing/2014/main" id="{F24C7791-83CB-425B-A392-60C4676C8977}"/>
                </a:ext>
              </a:extLst>
            </p:cNvPr>
            <p:cNvPicPr>
              <a:picLocks noChangeAspect="1"/>
            </p:cNvPicPr>
            <p:nvPr userDrawn="1"/>
          </p:nvPicPr>
          <p:blipFill>
            <a:blip r:embed="rId55">
              <a:extLst>
                <a:ext uri="{96DAC541-7B7A-43D3-8B79-37D633B846F1}">
                  <asvg:svgBlip xmlns:asvg="http://schemas.microsoft.com/office/drawing/2016/SVG/main" r:embed="rId56"/>
                </a:ext>
              </a:extLst>
            </a:blip>
            <a:stretch>
              <a:fillRect/>
            </a:stretch>
          </p:blipFill>
          <p:spPr>
            <a:xfrm>
              <a:off x="10818536" y="6181797"/>
              <a:ext cx="744012" cy="316080"/>
            </a:xfrm>
            <a:prstGeom prst="rect">
              <a:avLst/>
            </a:prstGeom>
          </p:spPr>
        </p:pic>
        <p:cxnSp>
          <p:nvCxnSpPr>
            <p:cNvPr id="31" name="Straight Connector 30">
              <a:extLst>
                <a:ext uri="{FF2B5EF4-FFF2-40B4-BE49-F238E27FC236}">
                  <a16:creationId xmlns:a16="http://schemas.microsoft.com/office/drawing/2014/main" id="{174664AB-B457-4A4B-8D7F-46B20E66F28D}"/>
                </a:ext>
              </a:extLst>
            </p:cNvPr>
            <p:cNvCxnSpPr>
              <a:cxnSpLocks/>
            </p:cNvCxnSpPr>
            <p:nvPr userDrawn="1"/>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B490B93-C18D-4D67-8A52-86F2EF210033}"/>
                </a:ext>
              </a:extLst>
            </p:cNvPr>
            <p:cNvCxnSpPr>
              <a:cxnSpLocks/>
            </p:cNvCxnSpPr>
            <p:nvPr userDrawn="1"/>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3FAEE57A-77BE-438D-9286-6127CD6E56F9}"/>
              </a:ext>
            </a:extLst>
          </p:cNvPr>
          <p:cNvSpPr>
            <a:spLocks noGrp="1"/>
          </p:cNvSpPr>
          <p:nvPr>
            <p:ph type="dt" sz="half" idx="2"/>
          </p:nvPr>
        </p:nvSpPr>
        <p:spPr>
          <a:xfrm>
            <a:off x="8382000" y="6157275"/>
            <a:ext cx="977175" cy="365125"/>
          </a:xfrm>
          <a:prstGeom prst="rect">
            <a:avLst/>
          </a:prstGeom>
        </p:spPr>
        <p:txBody>
          <a:bodyPr vert="horz" lIns="91440" tIns="45720" rIns="91440" bIns="45720" rtlCol="0" anchor="ctr"/>
          <a:lstStyle>
            <a:lvl1pPr algn="r">
              <a:defRPr sz="1200">
                <a:solidFill>
                  <a:schemeClr val="bg1"/>
                </a:solidFill>
              </a:defRPr>
            </a:lvl1pPr>
          </a:lstStyle>
          <a:p>
            <a:r>
              <a:rPr lang="en-US" dirty="0"/>
              <a:t>7/27/2021</a:t>
            </a:r>
          </a:p>
        </p:txBody>
      </p:sp>
      <p:sp>
        <p:nvSpPr>
          <p:cNvPr id="5" name="Footer Placeholder 4">
            <a:extLst>
              <a:ext uri="{FF2B5EF4-FFF2-40B4-BE49-F238E27FC236}">
                <a16:creationId xmlns:a16="http://schemas.microsoft.com/office/drawing/2014/main" id="{777BCE5C-2F54-4920-9F7A-D0ABAFE3C9E2}"/>
              </a:ext>
            </a:extLst>
          </p:cNvPr>
          <p:cNvSpPr>
            <a:spLocks noGrp="1"/>
          </p:cNvSpPr>
          <p:nvPr>
            <p:ph type="ftr" sz="quarter" idx="3"/>
          </p:nvPr>
        </p:nvSpPr>
        <p:spPr>
          <a:xfrm>
            <a:off x="476320" y="6157275"/>
            <a:ext cx="7741840"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5914C59B-F619-47F9-85E1-B0EA8C4B58B4}"/>
              </a:ext>
            </a:extLst>
          </p:cNvPr>
          <p:cNvSpPr>
            <a:spLocks noGrp="1"/>
          </p:cNvSpPr>
          <p:nvPr>
            <p:ph type="sldNum" sz="quarter" idx="4"/>
          </p:nvPr>
        </p:nvSpPr>
        <p:spPr>
          <a:xfrm>
            <a:off x="9719988" y="6170673"/>
            <a:ext cx="586986" cy="338328"/>
          </a:xfrm>
          <a:prstGeom prst="rect">
            <a:avLst/>
          </a:prstGeom>
        </p:spPr>
        <p:txBody>
          <a:bodyPr vert="horz" lIns="91440" tIns="45720" rIns="91440" bIns="45720" rtlCol="0" anchor="ctr"/>
          <a:lstStyle>
            <a:lvl1pPr algn="ctr">
              <a:defRPr sz="1600">
                <a:solidFill>
                  <a:schemeClr val="bg1"/>
                </a:solidFill>
              </a:defRPr>
            </a:lvl1pPr>
          </a:lstStyle>
          <a:p>
            <a:fld id="{F477D24C-55BC-4150-BC77-7526DE4131D6}" type="slidenum">
              <a:rPr lang="en-US" smtClean="0"/>
              <a:pPr/>
              <a:t>‹#›</a:t>
            </a:fld>
            <a:endParaRPr lang="en-US" dirty="0"/>
          </a:p>
        </p:txBody>
      </p:sp>
    </p:spTree>
    <p:extLst>
      <p:ext uri="{BB962C8B-B14F-4D97-AF65-F5344CB8AC3E}">
        <p14:creationId xmlns:p14="http://schemas.microsoft.com/office/powerpoint/2010/main" val="3929327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4" r:id="rId53"/>
  </p:sldLayoutIdLst>
  <p:hf hdr="0" ftr="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1pPr>
      <a:lvl2pPr marL="6858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2pPr>
      <a:lvl3pPr marL="11430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16002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4pPr>
      <a:lvl5pPr marL="2057400" indent="-228600" algn="l" defTabSz="914400" rtl="0" eaLnBrk="1" latinLnBrk="0" hangingPunct="1">
        <a:lnSpc>
          <a:spcPct val="123000"/>
        </a:lnSpc>
        <a:spcBef>
          <a:spcPts val="600"/>
        </a:spcBef>
        <a:spcAft>
          <a:spcPts val="600"/>
        </a:spcAft>
        <a:buClr>
          <a:schemeClr val="accent1"/>
        </a:buClr>
        <a:buFont typeface="Arial" panose="020B0604020202020204" pitchFamily="34" charset="0"/>
        <a:buChar char="•"/>
        <a:defRPr sz="16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2" pos="7488">
          <p15:clr>
            <a:srgbClr val="F26B43"/>
          </p15:clr>
        </p15:guide>
        <p15:guide id="3" orient="horz" pos="4128">
          <p15:clr>
            <a:srgbClr val="F26B43"/>
          </p15:clr>
        </p15:guide>
        <p15:guide id="4" orient="horz" pos="19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163F16-FFC6-4CA3-8A21-7DF3DAE54899}" type="datetimeFigureOut">
              <a:rPr lang="en-US" smtClean="0"/>
              <a:t>9/26/2023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D539A5-7E71-4EF9-9238-691942A15B59}" type="slidenum">
              <a:rPr lang="en-US" smtClean="0"/>
              <a:t>‹#›</a:t>
            </a:fld>
            <a:endParaRPr lang="en-US"/>
          </a:p>
        </p:txBody>
      </p:sp>
    </p:spTree>
    <p:extLst>
      <p:ext uri="{BB962C8B-B14F-4D97-AF65-F5344CB8AC3E}">
        <p14:creationId xmlns:p14="http://schemas.microsoft.com/office/powerpoint/2010/main" val="256793460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B2E97E-15DE-483A-BC27-7919C8F1AE1E}"/>
              </a:ext>
            </a:extLst>
          </p:cNvPr>
          <p:cNvSpPr>
            <a:spLocks noGrp="1"/>
          </p:cNvSpPr>
          <p:nvPr>
            <p:ph type="title"/>
          </p:nvPr>
        </p:nvSpPr>
        <p:spPr>
          <a:xfrm>
            <a:off x="304800" y="172859"/>
            <a:ext cx="11582400" cy="701731"/>
          </a:xfrm>
          <a:prstGeom prst="rect">
            <a:avLst/>
          </a:prstGeom>
        </p:spPr>
        <p:txBody>
          <a:bodyPr vert="horz" wrap="square"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916DC98E-7479-4F84-A93B-DC74ECFC08FF}"/>
              </a:ext>
            </a:extLst>
          </p:cNvPr>
          <p:cNvSpPr>
            <a:spLocks noGrp="1"/>
          </p:cNvSpPr>
          <p:nvPr>
            <p:ph type="body" idx="1"/>
          </p:nvPr>
        </p:nvSpPr>
        <p:spPr>
          <a:xfrm>
            <a:off x="304801" y="2085975"/>
            <a:ext cx="11582399" cy="370522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7" name="Straight Connector 26">
            <a:extLst>
              <a:ext uri="{FF2B5EF4-FFF2-40B4-BE49-F238E27FC236}">
                <a16:creationId xmlns:a16="http://schemas.microsoft.com/office/drawing/2014/main" id="{43BF3AD1-F051-48A5-AB7D-BDA84812B4BB}"/>
              </a:ext>
            </a:extLst>
          </p:cNvPr>
          <p:cNvCxnSpPr/>
          <p:nvPr/>
        </p:nvCxnSpPr>
        <p:spPr>
          <a:xfrm>
            <a:off x="396691" y="957194"/>
            <a:ext cx="597963" cy="0"/>
          </a:xfrm>
          <a:prstGeom prst="line">
            <a:avLst/>
          </a:prstGeom>
          <a:ln w="76200">
            <a:solidFill>
              <a:srgbClr val="EC5153"/>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9799997D-9151-4456-8CAB-50AC1F60D7A4}"/>
              </a:ext>
            </a:extLst>
          </p:cNvPr>
          <p:cNvGrpSpPr/>
          <p:nvPr/>
        </p:nvGrpSpPr>
        <p:grpSpPr>
          <a:xfrm>
            <a:off x="304801" y="6126482"/>
            <a:ext cx="11582400" cy="426715"/>
            <a:chOff x="304801" y="6126480"/>
            <a:chExt cx="11582400" cy="426715"/>
          </a:xfrm>
        </p:grpSpPr>
        <p:sp>
          <p:nvSpPr>
            <p:cNvPr id="28" name="Rectangle 27">
              <a:extLst>
                <a:ext uri="{FF2B5EF4-FFF2-40B4-BE49-F238E27FC236}">
                  <a16:creationId xmlns:a16="http://schemas.microsoft.com/office/drawing/2014/main" id="{953E2499-F978-4E01-86C9-1D087E586B53}"/>
                </a:ext>
              </a:extLst>
            </p:cNvPr>
            <p:cNvSpPr/>
            <p:nvPr/>
          </p:nvSpPr>
          <p:spPr>
            <a:xfrm>
              <a:off x="304801" y="6126480"/>
              <a:ext cx="11582400" cy="426715"/>
            </a:xfrm>
            <a:prstGeom prst="rect">
              <a:avLst/>
            </a:prstGeom>
            <a:solidFill>
              <a:srgbClr val="1A49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Graphic 28">
              <a:extLst>
                <a:ext uri="{FF2B5EF4-FFF2-40B4-BE49-F238E27FC236}">
                  <a16:creationId xmlns:a16="http://schemas.microsoft.com/office/drawing/2014/main" id="{F24C7791-83CB-425B-A392-60C4676C8977}"/>
                </a:ext>
              </a:extLst>
            </p:cNvPr>
            <p:cNvPicPr>
              <a:picLocks noChangeAspect="1"/>
            </p:cNvPicPr>
            <p:nvPr/>
          </p:nvPicPr>
          <p:blipFill>
            <a:blip r:embed="rId53">
              <a:extLst>
                <a:ext uri="{96DAC541-7B7A-43D3-8B79-37D633B846F1}">
                  <asvg:svgBlip xmlns:asvg="http://schemas.microsoft.com/office/drawing/2016/SVG/main" r:embed="rId54"/>
                </a:ext>
              </a:extLst>
            </a:blip>
            <a:stretch>
              <a:fillRect/>
            </a:stretch>
          </p:blipFill>
          <p:spPr>
            <a:xfrm>
              <a:off x="10818536" y="6181797"/>
              <a:ext cx="744012" cy="316080"/>
            </a:xfrm>
            <a:prstGeom prst="rect">
              <a:avLst/>
            </a:prstGeom>
          </p:spPr>
        </p:pic>
        <p:cxnSp>
          <p:nvCxnSpPr>
            <p:cNvPr id="31" name="Straight Connector 30">
              <a:extLst>
                <a:ext uri="{FF2B5EF4-FFF2-40B4-BE49-F238E27FC236}">
                  <a16:creationId xmlns:a16="http://schemas.microsoft.com/office/drawing/2014/main" id="{174664AB-B457-4A4B-8D7F-46B20E66F28D}"/>
                </a:ext>
              </a:extLst>
            </p:cNvPr>
            <p:cNvCxnSpPr>
              <a:cxnSpLocks/>
            </p:cNvCxnSpPr>
            <p:nvPr/>
          </p:nvCxnSpPr>
          <p:spPr>
            <a:xfrm>
              <a:off x="10490857"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B490B93-C18D-4D67-8A52-86F2EF210033}"/>
                </a:ext>
              </a:extLst>
            </p:cNvPr>
            <p:cNvCxnSpPr>
              <a:cxnSpLocks/>
            </p:cNvCxnSpPr>
            <p:nvPr/>
          </p:nvCxnSpPr>
          <p:spPr>
            <a:xfrm>
              <a:off x="9523015" y="6240625"/>
              <a:ext cx="0" cy="198425"/>
            </a:xfrm>
            <a:prstGeom prst="line">
              <a:avLst/>
            </a:prstGeom>
            <a:ln w="28575">
              <a:solidFill>
                <a:srgbClr val="EC5153"/>
              </a:solidFill>
            </a:ln>
          </p:spPr>
          <p:style>
            <a:lnRef idx="1">
              <a:schemeClr val="accent1"/>
            </a:lnRef>
            <a:fillRef idx="0">
              <a:schemeClr val="accent1"/>
            </a:fillRef>
            <a:effectRef idx="0">
              <a:schemeClr val="accent1"/>
            </a:effectRef>
            <a:fontRef idx="minor">
              <a:schemeClr val="tx1"/>
            </a:fontRef>
          </p:style>
        </p:cxnSp>
      </p:grpSp>
      <p:sp>
        <p:nvSpPr>
          <p:cNvPr id="4" name="Date Placeholder 3">
            <a:extLst>
              <a:ext uri="{FF2B5EF4-FFF2-40B4-BE49-F238E27FC236}">
                <a16:creationId xmlns:a16="http://schemas.microsoft.com/office/drawing/2014/main" id="{3FAEE57A-77BE-438D-9286-6127CD6E56F9}"/>
              </a:ext>
            </a:extLst>
          </p:cNvPr>
          <p:cNvSpPr>
            <a:spLocks noGrp="1"/>
          </p:cNvSpPr>
          <p:nvPr>
            <p:ph type="dt" sz="half" idx="2"/>
          </p:nvPr>
        </p:nvSpPr>
        <p:spPr>
          <a:xfrm>
            <a:off x="8382002" y="6157277"/>
            <a:ext cx="977175" cy="365125"/>
          </a:xfrm>
          <a:prstGeom prst="rect">
            <a:avLst/>
          </a:prstGeom>
        </p:spPr>
        <p:txBody>
          <a:bodyPr vert="horz" lIns="91440" tIns="45720" rIns="91440" bIns="45720" rtlCol="0" anchor="ctr"/>
          <a:lstStyle>
            <a:lvl1pPr algn="r">
              <a:defRPr sz="900">
                <a:solidFill>
                  <a:schemeClr val="bg1"/>
                </a:solidFill>
              </a:defRPr>
            </a:lvl1pPr>
          </a:lstStyle>
          <a:p>
            <a:fld id="{5E6B0D71-CA34-4065-A758-214400991820}" type="datetimeFigureOut">
              <a:rPr lang="en-US" smtClean="0"/>
              <a:t>9/26/2023</a:t>
            </a:fld>
            <a:endParaRPr lang="en-US"/>
          </a:p>
        </p:txBody>
      </p:sp>
      <p:sp>
        <p:nvSpPr>
          <p:cNvPr id="5" name="Footer Placeholder 4">
            <a:extLst>
              <a:ext uri="{FF2B5EF4-FFF2-40B4-BE49-F238E27FC236}">
                <a16:creationId xmlns:a16="http://schemas.microsoft.com/office/drawing/2014/main" id="{777BCE5C-2F54-4920-9F7A-D0ABAFE3C9E2}"/>
              </a:ext>
            </a:extLst>
          </p:cNvPr>
          <p:cNvSpPr>
            <a:spLocks noGrp="1"/>
          </p:cNvSpPr>
          <p:nvPr>
            <p:ph type="ftr" sz="quarter" idx="3"/>
          </p:nvPr>
        </p:nvSpPr>
        <p:spPr>
          <a:xfrm>
            <a:off x="476320" y="6157277"/>
            <a:ext cx="7741840" cy="365125"/>
          </a:xfrm>
          <a:prstGeom prst="rect">
            <a:avLst/>
          </a:prstGeom>
        </p:spPr>
        <p:txBody>
          <a:bodyPr vert="horz" lIns="91440" tIns="45720" rIns="91440" bIns="45720" rtlCol="0" anchor="ctr"/>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5914C59B-F619-47F9-85E1-B0EA8C4B58B4}"/>
              </a:ext>
            </a:extLst>
          </p:cNvPr>
          <p:cNvSpPr>
            <a:spLocks noGrp="1"/>
          </p:cNvSpPr>
          <p:nvPr>
            <p:ph type="sldNum" sz="quarter" idx="4"/>
          </p:nvPr>
        </p:nvSpPr>
        <p:spPr>
          <a:xfrm>
            <a:off x="9719988" y="6170673"/>
            <a:ext cx="586987" cy="338328"/>
          </a:xfrm>
          <a:prstGeom prst="rect">
            <a:avLst/>
          </a:prstGeom>
        </p:spPr>
        <p:txBody>
          <a:bodyPr vert="horz" lIns="91440" tIns="45720" rIns="91440" bIns="45720" rtlCol="0" anchor="ctr"/>
          <a:lstStyle>
            <a:lvl1pPr algn="ctr">
              <a:defRPr sz="1200">
                <a:solidFill>
                  <a:schemeClr val="bg1"/>
                </a:solidFill>
              </a:defRPr>
            </a:lvl1pPr>
          </a:lstStyle>
          <a:p>
            <a:fld id="{7E501709-2363-4D23-A1E7-C6391BF1E3DF}" type="slidenum">
              <a:rPr lang="en-US" smtClean="0"/>
              <a:t>‹#›</a:t>
            </a:fld>
            <a:endParaRPr lang="en-US"/>
          </a:p>
        </p:txBody>
      </p:sp>
    </p:spTree>
    <p:extLst>
      <p:ext uri="{BB962C8B-B14F-4D97-AF65-F5344CB8AC3E}">
        <p14:creationId xmlns:p14="http://schemas.microsoft.com/office/powerpoint/2010/main" val="3995136553"/>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 id="2147483747" r:id="rId20"/>
    <p:sldLayoutId id="2147483748" r:id="rId21"/>
    <p:sldLayoutId id="2147483749" r:id="rId22"/>
    <p:sldLayoutId id="2147483750" r:id="rId23"/>
    <p:sldLayoutId id="2147483751" r:id="rId24"/>
    <p:sldLayoutId id="2147483752" r:id="rId25"/>
    <p:sldLayoutId id="2147483753" r:id="rId26"/>
    <p:sldLayoutId id="2147483754" r:id="rId27"/>
    <p:sldLayoutId id="2147483755" r:id="rId28"/>
    <p:sldLayoutId id="2147483756" r:id="rId29"/>
    <p:sldLayoutId id="2147483757" r:id="rId30"/>
    <p:sldLayoutId id="2147483758" r:id="rId31"/>
    <p:sldLayoutId id="2147483759" r:id="rId32"/>
    <p:sldLayoutId id="2147483760" r:id="rId33"/>
    <p:sldLayoutId id="2147483761" r:id="rId34"/>
    <p:sldLayoutId id="2147483762" r:id="rId35"/>
    <p:sldLayoutId id="2147483763" r:id="rId36"/>
    <p:sldLayoutId id="2147483764" r:id="rId37"/>
    <p:sldLayoutId id="2147483765" r:id="rId38"/>
    <p:sldLayoutId id="2147483766" r:id="rId39"/>
    <p:sldLayoutId id="2147483767" r:id="rId40"/>
    <p:sldLayoutId id="2147483768" r:id="rId41"/>
    <p:sldLayoutId id="2147483769" r:id="rId42"/>
    <p:sldLayoutId id="2147483770" r:id="rId43"/>
    <p:sldLayoutId id="2147483771" r:id="rId44"/>
    <p:sldLayoutId id="2147483772" r:id="rId45"/>
    <p:sldLayoutId id="2147483773" r:id="rId46"/>
    <p:sldLayoutId id="2147483774" r:id="rId47"/>
    <p:sldLayoutId id="2147483775" r:id="rId48"/>
    <p:sldLayoutId id="2147483776" r:id="rId49"/>
    <p:sldLayoutId id="2147483777" r:id="rId50"/>
    <p:sldLayoutId id="2147483778" r:id="rId51"/>
  </p:sldLayoutIdLst>
  <p:txStyles>
    <p:titleStyle>
      <a:lvl1pPr algn="l" defTabSz="685800" rtl="0" eaLnBrk="1" latinLnBrk="0" hangingPunct="1">
        <a:lnSpc>
          <a:spcPct val="90000"/>
        </a:lnSpc>
        <a:spcBef>
          <a:spcPct val="0"/>
        </a:spcBef>
        <a:buNone/>
        <a:defRPr sz="3300" kern="1200">
          <a:solidFill>
            <a:schemeClr val="accent2"/>
          </a:solidFill>
          <a:latin typeface="+mj-lt"/>
          <a:ea typeface="+mj-ea"/>
          <a:cs typeface="+mj-cs"/>
        </a:defRPr>
      </a:lvl1pPr>
    </p:titleStyle>
    <p:bodyStyle>
      <a:lvl1pPr marL="171450" indent="-171450" algn="l" defTabSz="685800" rtl="0" eaLnBrk="1" latinLnBrk="0" hangingPunct="1">
        <a:lnSpc>
          <a:spcPct val="123000"/>
        </a:lnSpc>
        <a:spcBef>
          <a:spcPts val="450"/>
        </a:spcBef>
        <a:spcAft>
          <a:spcPts val="450"/>
        </a:spcAft>
        <a:buClr>
          <a:schemeClr val="accent1"/>
        </a:buClr>
        <a:buFont typeface="Arial" panose="020B0604020202020204" pitchFamily="34" charset="0"/>
        <a:buChar char="•"/>
        <a:defRPr sz="1200" kern="1200">
          <a:solidFill>
            <a:schemeClr val="accent6"/>
          </a:solidFill>
          <a:latin typeface="+mn-lt"/>
          <a:ea typeface="+mn-ea"/>
          <a:cs typeface="+mn-cs"/>
        </a:defRPr>
      </a:lvl1pPr>
      <a:lvl2pPr marL="514350" indent="-171450" algn="l" defTabSz="685800" rtl="0" eaLnBrk="1" latinLnBrk="0" hangingPunct="1">
        <a:lnSpc>
          <a:spcPct val="123000"/>
        </a:lnSpc>
        <a:spcBef>
          <a:spcPts val="450"/>
        </a:spcBef>
        <a:spcAft>
          <a:spcPts val="450"/>
        </a:spcAft>
        <a:buClr>
          <a:schemeClr val="accent1"/>
        </a:buClr>
        <a:buFont typeface="Arial" panose="020B0604020202020204" pitchFamily="34" charset="0"/>
        <a:buChar char="•"/>
        <a:defRPr sz="1200" kern="1200">
          <a:solidFill>
            <a:schemeClr val="accent6"/>
          </a:solidFill>
          <a:latin typeface="+mn-lt"/>
          <a:ea typeface="+mn-ea"/>
          <a:cs typeface="+mn-cs"/>
        </a:defRPr>
      </a:lvl2pPr>
      <a:lvl3pPr marL="857250" indent="-171450" algn="l" defTabSz="685800" rtl="0" eaLnBrk="1" latinLnBrk="0" hangingPunct="1">
        <a:lnSpc>
          <a:spcPct val="123000"/>
        </a:lnSpc>
        <a:spcBef>
          <a:spcPts val="450"/>
        </a:spcBef>
        <a:spcAft>
          <a:spcPts val="450"/>
        </a:spcAft>
        <a:buClr>
          <a:schemeClr val="accent1"/>
        </a:buClr>
        <a:buFont typeface="Arial" panose="020B0604020202020204" pitchFamily="34" charset="0"/>
        <a:buChar char="•"/>
        <a:defRPr sz="1200" kern="1200">
          <a:solidFill>
            <a:schemeClr val="accent6"/>
          </a:solidFill>
          <a:latin typeface="+mn-lt"/>
          <a:ea typeface="+mn-ea"/>
          <a:cs typeface="+mn-cs"/>
        </a:defRPr>
      </a:lvl3pPr>
      <a:lvl4pPr marL="1200150" indent="-171450" algn="l" defTabSz="685800" rtl="0" eaLnBrk="1" latinLnBrk="0" hangingPunct="1">
        <a:lnSpc>
          <a:spcPct val="123000"/>
        </a:lnSpc>
        <a:spcBef>
          <a:spcPts val="450"/>
        </a:spcBef>
        <a:spcAft>
          <a:spcPts val="450"/>
        </a:spcAft>
        <a:buClr>
          <a:schemeClr val="accent1"/>
        </a:buClr>
        <a:buFont typeface="Arial" panose="020B0604020202020204" pitchFamily="34" charset="0"/>
        <a:buChar char="•"/>
        <a:defRPr sz="1200" kern="1200">
          <a:solidFill>
            <a:schemeClr val="accent6"/>
          </a:solidFill>
          <a:latin typeface="+mn-lt"/>
          <a:ea typeface="+mn-ea"/>
          <a:cs typeface="+mn-cs"/>
        </a:defRPr>
      </a:lvl4pPr>
      <a:lvl5pPr marL="1543050" indent="-171450" algn="l" defTabSz="685800" rtl="0" eaLnBrk="1" latinLnBrk="0" hangingPunct="1">
        <a:lnSpc>
          <a:spcPct val="123000"/>
        </a:lnSpc>
        <a:spcBef>
          <a:spcPts val="450"/>
        </a:spcBef>
        <a:spcAft>
          <a:spcPts val="450"/>
        </a:spcAft>
        <a:buClr>
          <a:schemeClr val="accent1"/>
        </a:buClr>
        <a:buFont typeface="Arial" panose="020B0604020202020204" pitchFamily="34" charset="0"/>
        <a:buChar char="•"/>
        <a:defRPr sz="120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2" pos="7488">
          <p15:clr>
            <a:srgbClr val="F26B43"/>
          </p15:clr>
        </p15:guide>
        <p15:guide id="3" orient="horz" pos="4128">
          <p15:clr>
            <a:srgbClr val="F26B43"/>
          </p15:clr>
        </p15:guide>
        <p15:guide id="4" orient="horz" pos="19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50FD2E4-E973-8545-837D-308335615927}"/>
              </a:ext>
            </a:extLst>
          </p:cNvPr>
          <p:cNvSpPr/>
          <p:nvPr userDrawn="1"/>
        </p:nvSpPr>
        <p:spPr>
          <a:xfrm>
            <a:off x="0" y="6306422"/>
            <a:ext cx="12192000" cy="54610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114F952F-5EBD-B441-98F8-D43B76A30678}"/>
              </a:ext>
            </a:extLst>
          </p:cNvPr>
          <p:cNvSpPr>
            <a:spLocks noGrp="1"/>
          </p:cNvSpPr>
          <p:nvPr>
            <p:ph type="title"/>
          </p:nvPr>
        </p:nvSpPr>
        <p:spPr>
          <a:xfrm>
            <a:off x="838200" y="641684"/>
            <a:ext cx="10515601" cy="10490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881CA2F-EAC7-514E-9EB6-8FA6917AA980}"/>
              </a:ext>
            </a:extLst>
          </p:cNvPr>
          <p:cNvSpPr>
            <a:spLocks noGrp="1"/>
          </p:cNvSpPr>
          <p:nvPr>
            <p:ph type="body" idx="1"/>
          </p:nvPr>
        </p:nvSpPr>
        <p:spPr>
          <a:xfrm>
            <a:off x="838200" y="1825625"/>
            <a:ext cx="10515601"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CFEB6A-119A-4D49-B591-91D20A88E121}"/>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1">
                <a:solidFill>
                  <a:schemeClr val="tx1">
                    <a:tint val="75000"/>
                  </a:schemeClr>
                </a:solidFill>
              </a:defRPr>
            </a:lvl1pPr>
          </a:lstStyle>
          <a:p>
            <a:fld id="{52DBE217-D37F-3B46-A238-743F9246B98D}" type="datetime1">
              <a:rPr lang="en-US" smtClean="0"/>
              <a:t>9/26/2023</a:t>
            </a:fld>
            <a:endParaRPr lang="en-US"/>
          </a:p>
        </p:txBody>
      </p:sp>
      <p:sp>
        <p:nvSpPr>
          <p:cNvPr id="5" name="Footer Placeholder 4">
            <a:extLst>
              <a:ext uri="{FF2B5EF4-FFF2-40B4-BE49-F238E27FC236}">
                <a16:creationId xmlns:a16="http://schemas.microsoft.com/office/drawing/2014/main" id="{B24E5736-0CB6-7643-84E5-931F2AB59E72}"/>
              </a:ext>
            </a:extLst>
          </p:cNvPr>
          <p:cNvSpPr>
            <a:spLocks noGrp="1"/>
          </p:cNvSpPr>
          <p:nvPr>
            <p:ph type="ftr" sz="quarter" idx="3"/>
          </p:nvPr>
        </p:nvSpPr>
        <p:spPr>
          <a:xfrm>
            <a:off x="4038602" y="6356351"/>
            <a:ext cx="4114801" cy="365125"/>
          </a:xfrm>
          <a:prstGeom prst="rect">
            <a:avLst/>
          </a:prstGeom>
        </p:spPr>
        <p:txBody>
          <a:bodyPr vert="horz" lIns="91440" tIns="45720" rIns="91440" bIns="45720" rtlCol="0" anchor="ctr"/>
          <a:lstStyle>
            <a:lvl1pPr algn="ctr">
              <a:defRPr sz="1201">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3C9676-5C45-234F-83F7-F8661B50797B}"/>
              </a:ext>
            </a:extLst>
          </p:cNvPr>
          <p:cNvSpPr>
            <a:spLocks noGrp="1"/>
          </p:cNvSpPr>
          <p:nvPr>
            <p:ph type="sldNum" sz="quarter" idx="4"/>
          </p:nvPr>
        </p:nvSpPr>
        <p:spPr>
          <a:xfrm>
            <a:off x="8610602" y="6356351"/>
            <a:ext cx="2743200" cy="365125"/>
          </a:xfrm>
          <a:prstGeom prst="rect">
            <a:avLst/>
          </a:prstGeom>
        </p:spPr>
        <p:txBody>
          <a:bodyPr vert="horz" lIns="91440" tIns="45720" rIns="91440" bIns="45720" rtlCol="0" anchor="ctr"/>
          <a:lstStyle>
            <a:lvl1pPr algn="r">
              <a:defRPr sz="1201">
                <a:solidFill>
                  <a:schemeClr val="tx1">
                    <a:tint val="75000"/>
                  </a:schemeClr>
                </a:solidFill>
              </a:defRPr>
            </a:lvl1pPr>
          </a:lstStyle>
          <a:p>
            <a:fld id="{F81F0205-19D0-7E4A-9ED8-815C205B56F5}" type="slidenum">
              <a:rPr lang="en-US" smtClean="0"/>
              <a:t>‹#›</a:t>
            </a:fld>
            <a:endParaRPr lang="en-US"/>
          </a:p>
        </p:txBody>
      </p:sp>
      <p:pic>
        <p:nvPicPr>
          <p:cNvPr id="7" name="Content Placeholder 5">
            <a:extLst>
              <a:ext uri="{FF2B5EF4-FFF2-40B4-BE49-F238E27FC236}">
                <a16:creationId xmlns:a16="http://schemas.microsoft.com/office/drawing/2014/main" id="{F6074C9D-37D3-E142-BCD5-C65A82F2F3E1}"/>
              </a:ext>
            </a:extLst>
          </p:cNvPr>
          <p:cNvPicPr>
            <a:picLocks noChangeAspect="1"/>
          </p:cNvPicPr>
          <p:nvPr userDrawn="1"/>
        </p:nvPicPr>
        <p:blipFill>
          <a:blip r:embed="rId12"/>
          <a:stretch>
            <a:fillRect/>
          </a:stretch>
        </p:blipFill>
        <p:spPr>
          <a:xfrm>
            <a:off x="9608718" y="130147"/>
            <a:ext cx="2438400" cy="677333"/>
          </a:xfrm>
          <a:prstGeom prst="rect">
            <a:avLst/>
          </a:prstGeom>
        </p:spPr>
      </p:pic>
      <p:cxnSp>
        <p:nvCxnSpPr>
          <p:cNvPr id="8" name="Straight Connector 7">
            <a:extLst>
              <a:ext uri="{FF2B5EF4-FFF2-40B4-BE49-F238E27FC236}">
                <a16:creationId xmlns:a16="http://schemas.microsoft.com/office/drawing/2014/main" id="{97849BE6-9366-0C45-9026-E567CDB39409}"/>
              </a:ext>
            </a:extLst>
          </p:cNvPr>
          <p:cNvCxnSpPr>
            <a:cxnSpLocks/>
          </p:cNvCxnSpPr>
          <p:nvPr userDrawn="1"/>
        </p:nvCxnSpPr>
        <p:spPr>
          <a:xfrm>
            <a:off x="176462" y="641684"/>
            <a:ext cx="11806990" cy="0"/>
          </a:xfrm>
          <a:prstGeom prst="line">
            <a:avLst/>
          </a:prstGeom>
          <a:ln w="25400">
            <a:solidFill>
              <a:srgbClr val="F7B31D"/>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50FD2E4-E973-8545-837D-308335615927}"/>
              </a:ext>
            </a:extLst>
          </p:cNvPr>
          <p:cNvSpPr/>
          <p:nvPr userDrawn="1"/>
        </p:nvSpPr>
        <p:spPr>
          <a:xfrm>
            <a:off x="0" y="6396911"/>
            <a:ext cx="12192000" cy="4610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a:extLst>
              <a:ext uri="{FF2B5EF4-FFF2-40B4-BE49-F238E27FC236}">
                <a16:creationId xmlns:a16="http://schemas.microsoft.com/office/drawing/2014/main" id="{64E323F0-759C-C749-AA22-883B54398341}"/>
              </a:ext>
            </a:extLst>
          </p:cNvPr>
          <p:cNvSpPr txBox="1">
            <a:spLocks/>
          </p:cNvSpPr>
          <p:nvPr userDrawn="1"/>
        </p:nvSpPr>
        <p:spPr>
          <a:xfrm>
            <a:off x="838201" y="6448427"/>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A414-2E57-E141-944D-0E383832F5B5}" type="datetime1">
              <a:rPr lang="en-US" smtClean="0"/>
              <a:pPr/>
              <a:t>9/26/2023</a:t>
            </a:fld>
            <a:endParaRPr lang="en-US" dirty="0"/>
          </a:p>
        </p:txBody>
      </p:sp>
      <p:sp>
        <p:nvSpPr>
          <p:cNvPr id="11" name="Slide Number Placeholder 5">
            <a:extLst>
              <a:ext uri="{FF2B5EF4-FFF2-40B4-BE49-F238E27FC236}">
                <a16:creationId xmlns:a16="http://schemas.microsoft.com/office/drawing/2014/main" id="{FBE463CF-D589-5343-9B25-534697E39CF9}"/>
              </a:ext>
            </a:extLst>
          </p:cNvPr>
          <p:cNvSpPr txBox="1">
            <a:spLocks/>
          </p:cNvSpPr>
          <p:nvPr userDrawn="1"/>
        </p:nvSpPr>
        <p:spPr>
          <a:xfrm>
            <a:off x="8763002" y="6448427"/>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81F0205-19D0-7E4A-9ED8-815C205B56F5}" type="slidenum">
              <a:rPr lang="en-US" smtClean="0"/>
              <a:pPr algn="r"/>
              <a:t>‹#›</a:t>
            </a:fld>
            <a:endParaRPr lang="en-US" dirty="0"/>
          </a:p>
        </p:txBody>
      </p:sp>
      <p:sp>
        <p:nvSpPr>
          <p:cNvPr id="12" name="Footer Placeholder 2"/>
          <p:cNvSpPr txBox="1">
            <a:spLocks/>
          </p:cNvSpPr>
          <p:nvPr userDrawn="1"/>
        </p:nvSpPr>
        <p:spPr>
          <a:xfrm>
            <a:off x="3581401" y="6451940"/>
            <a:ext cx="504139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a:solidFill>
                  <a:schemeClr val="bg1"/>
                </a:solidFill>
              </a:rPr>
              <a:t>Prepared by Care Transformation Collaborative of RI</a:t>
            </a:r>
          </a:p>
        </p:txBody>
      </p:sp>
    </p:spTree>
    <p:extLst>
      <p:ext uri="{BB962C8B-B14F-4D97-AF65-F5344CB8AC3E}">
        <p14:creationId xmlns:p14="http://schemas.microsoft.com/office/powerpoint/2010/main" val="2493197689"/>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Lst>
  <p:hf hdr="0" ftr="0" dt="0"/>
  <p:txStyles>
    <p:titleStyle>
      <a:lvl1pPr algn="l" defTabSz="914484" rtl="0" eaLnBrk="1" latinLnBrk="0" hangingPunct="1">
        <a:lnSpc>
          <a:spcPct val="90000"/>
        </a:lnSpc>
        <a:spcBef>
          <a:spcPct val="0"/>
        </a:spcBef>
        <a:buNone/>
        <a:defRPr sz="4401" b="1" kern="1200">
          <a:solidFill>
            <a:schemeClr val="tx1"/>
          </a:solidFill>
          <a:latin typeface="+mj-lt"/>
          <a:ea typeface="+mj-ea"/>
          <a:cs typeface="+mj-cs"/>
        </a:defRPr>
      </a:lvl1pPr>
    </p:titleStyle>
    <p:bodyStyle>
      <a:lvl1pPr marL="228621" indent="-228621" algn="l" defTabSz="914484" rtl="0" eaLnBrk="1" latinLnBrk="0" hangingPunct="1">
        <a:lnSpc>
          <a:spcPct val="90000"/>
        </a:lnSpc>
        <a:spcBef>
          <a:spcPts val="1001"/>
        </a:spcBef>
        <a:buFont typeface="Arial" panose="020B0604020202020204" pitchFamily="34" charset="0"/>
        <a:buChar char="•"/>
        <a:defRPr sz="2801" kern="1200">
          <a:solidFill>
            <a:schemeClr val="tx1"/>
          </a:solidFill>
          <a:latin typeface="+mn-lt"/>
          <a:ea typeface="+mn-ea"/>
          <a:cs typeface="+mn-cs"/>
        </a:defRPr>
      </a:lvl1pPr>
      <a:lvl2pPr marL="685862" indent="-228621" algn="l" defTabSz="914484" rtl="0" eaLnBrk="1" latinLnBrk="0" hangingPunct="1">
        <a:lnSpc>
          <a:spcPct val="90000"/>
        </a:lnSpc>
        <a:spcBef>
          <a:spcPts val="499"/>
        </a:spcBef>
        <a:buFont typeface="Arial" panose="020B0604020202020204" pitchFamily="34" charset="0"/>
        <a:buChar char="•"/>
        <a:defRPr sz="2400" kern="1200">
          <a:solidFill>
            <a:schemeClr val="tx1"/>
          </a:solidFill>
          <a:latin typeface="+mn-lt"/>
          <a:ea typeface="+mn-ea"/>
          <a:cs typeface="+mn-cs"/>
        </a:defRPr>
      </a:lvl2pPr>
      <a:lvl3pPr marL="1143103" indent="-228621" algn="l" defTabSz="914484" rtl="0" eaLnBrk="1" latinLnBrk="0" hangingPunct="1">
        <a:lnSpc>
          <a:spcPct val="90000"/>
        </a:lnSpc>
        <a:spcBef>
          <a:spcPts val="499"/>
        </a:spcBef>
        <a:buFont typeface="Arial" panose="020B0604020202020204" pitchFamily="34" charset="0"/>
        <a:buChar char="•"/>
        <a:defRPr sz="2001" kern="1200">
          <a:solidFill>
            <a:schemeClr val="tx1"/>
          </a:solidFill>
          <a:latin typeface="+mn-lt"/>
          <a:ea typeface="+mn-ea"/>
          <a:cs typeface="+mn-cs"/>
        </a:defRPr>
      </a:lvl3pPr>
      <a:lvl4pPr marL="1600346"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4pPr>
      <a:lvl5pPr marL="2057587"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5pPr>
      <a:lvl6pPr marL="2514828"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6pPr>
      <a:lvl7pPr marL="2972071"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7pPr>
      <a:lvl8pPr marL="3429312"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8pPr>
      <a:lvl9pPr marL="3886555" indent="-228621" algn="l" defTabSz="914484" rtl="0" eaLnBrk="1" latinLnBrk="0" hangingPunct="1">
        <a:lnSpc>
          <a:spcPct val="90000"/>
        </a:lnSpc>
        <a:spcBef>
          <a:spcPts val="499"/>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84" rtl="0" eaLnBrk="1" latinLnBrk="0" hangingPunct="1">
        <a:defRPr sz="1801" kern="1200">
          <a:solidFill>
            <a:schemeClr val="tx1"/>
          </a:solidFill>
          <a:latin typeface="+mn-lt"/>
          <a:ea typeface="+mn-ea"/>
          <a:cs typeface="+mn-cs"/>
        </a:defRPr>
      </a:lvl1pPr>
      <a:lvl2pPr marL="457241" algn="l" defTabSz="914484" rtl="0" eaLnBrk="1" latinLnBrk="0" hangingPunct="1">
        <a:defRPr sz="1801" kern="1200">
          <a:solidFill>
            <a:schemeClr val="tx1"/>
          </a:solidFill>
          <a:latin typeface="+mn-lt"/>
          <a:ea typeface="+mn-ea"/>
          <a:cs typeface="+mn-cs"/>
        </a:defRPr>
      </a:lvl2pPr>
      <a:lvl3pPr marL="914484" algn="l" defTabSz="914484" rtl="0" eaLnBrk="1" latinLnBrk="0" hangingPunct="1">
        <a:defRPr sz="1801" kern="1200">
          <a:solidFill>
            <a:schemeClr val="tx1"/>
          </a:solidFill>
          <a:latin typeface="+mn-lt"/>
          <a:ea typeface="+mn-ea"/>
          <a:cs typeface="+mn-cs"/>
        </a:defRPr>
      </a:lvl3pPr>
      <a:lvl4pPr marL="1371725" algn="l" defTabSz="914484" rtl="0" eaLnBrk="1" latinLnBrk="0" hangingPunct="1">
        <a:defRPr sz="1801" kern="1200">
          <a:solidFill>
            <a:schemeClr val="tx1"/>
          </a:solidFill>
          <a:latin typeface="+mn-lt"/>
          <a:ea typeface="+mn-ea"/>
          <a:cs typeface="+mn-cs"/>
        </a:defRPr>
      </a:lvl4pPr>
      <a:lvl5pPr marL="1828966" algn="l" defTabSz="914484" rtl="0" eaLnBrk="1" latinLnBrk="0" hangingPunct="1">
        <a:defRPr sz="1801" kern="1200">
          <a:solidFill>
            <a:schemeClr val="tx1"/>
          </a:solidFill>
          <a:latin typeface="+mn-lt"/>
          <a:ea typeface="+mn-ea"/>
          <a:cs typeface="+mn-cs"/>
        </a:defRPr>
      </a:lvl5pPr>
      <a:lvl6pPr marL="2286209" algn="l" defTabSz="914484" rtl="0" eaLnBrk="1" latinLnBrk="0" hangingPunct="1">
        <a:defRPr sz="1801" kern="1200">
          <a:solidFill>
            <a:schemeClr val="tx1"/>
          </a:solidFill>
          <a:latin typeface="+mn-lt"/>
          <a:ea typeface="+mn-ea"/>
          <a:cs typeface="+mn-cs"/>
        </a:defRPr>
      </a:lvl6pPr>
      <a:lvl7pPr marL="2743449" algn="l" defTabSz="914484" rtl="0" eaLnBrk="1" latinLnBrk="0" hangingPunct="1">
        <a:defRPr sz="1801" kern="1200">
          <a:solidFill>
            <a:schemeClr val="tx1"/>
          </a:solidFill>
          <a:latin typeface="+mn-lt"/>
          <a:ea typeface="+mn-ea"/>
          <a:cs typeface="+mn-cs"/>
        </a:defRPr>
      </a:lvl7pPr>
      <a:lvl8pPr marL="3200692" algn="l" defTabSz="914484" rtl="0" eaLnBrk="1" latinLnBrk="0" hangingPunct="1">
        <a:defRPr sz="1801" kern="1200">
          <a:solidFill>
            <a:schemeClr val="tx1"/>
          </a:solidFill>
          <a:latin typeface="+mn-lt"/>
          <a:ea typeface="+mn-ea"/>
          <a:cs typeface="+mn-cs"/>
        </a:defRPr>
      </a:lvl8pPr>
      <a:lvl9pPr marL="3657933" algn="l" defTabSz="914484"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2.xml"/><Relationship Id="rId4" Type="http://schemas.openxmlformats.org/officeDocument/2006/relationships/image" Target="../media/image13.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preventoverdoseri.org/get-naloxone/?src=mnu" TargetMode="External"/><Relationship Id="rId7" Type="http://schemas.openxmlformats.org/officeDocument/2006/relationships/hyperlink" Target="http://webserver.rilin.state.ri.us/Statutes/TITLE21/21-28.9/21-28.9-4.htm" TargetMode="External"/><Relationship Id="rId2" Type="http://schemas.openxmlformats.org/officeDocument/2006/relationships/hyperlink" Target="https://preventoverdoseri.org/" TargetMode="External"/><Relationship Id="rId1" Type="http://schemas.openxmlformats.org/officeDocument/2006/relationships/slideLayout" Target="../slideLayouts/slideLayout52.xml"/><Relationship Id="rId6" Type="http://schemas.openxmlformats.org/officeDocument/2006/relationships/hyperlink" Target="https://preventoverdoseri.org/covid-19/" TargetMode="External"/><Relationship Id="rId5" Type="http://schemas.openxmlformats.org/officeDocument/2006/relationships/hyperlink" Target="https://bhddh.ri.gov/sites/g/files/xkgbur411/files/2022-07/WordsMatterGuide%2007.05.2022.pdf" TargetMode="External"/><Relationship Id="rId4" Type="http://schemas.openxmlformats.org/officeDocument/2006/relationships/hyperlink" Target="https://preventoverdoseri.org/xylazine/"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who.int/news/item/28-05-2019-burn-out-an-occupational-phenomenon-international-classification-of-diseases" TargetMode="External"/><Relationship Id="rId2" Type="http://schemas.openxmlformats.org/officeDocument/2006/relationships/notesSlide" Target="../notesSlides/notesSlide16.xml"/><Relationship Id="rId1" Type="http://schemas.openxmlformats.org/officeDocument/2006/relationships/slideLayout" Target="../slideLayouts/slideLayout52.xml"/><Relationship Id="rId6" Type="http://schemas.openxmlformats.org/officeDocument/2006/relationships/hyperlink" Target="https://doi.org/10.2105/AJPH.2012.301147" TargetMode="External"/><Relationship Id="rId5" Type="http://schemas.openxmlformats.org/officeDocument/2006/relationships/hyperlink" Target="https://www.researchgate.net/figure/Four-types-of-stigma-based-on-Pryor-Reeder-201159-Pryor-J-B_fig2_235349425" TargetMode="External"/><Relationship Id="rId4" Type="http://schemas.openxmlformats.org/officeDocument/2006/relationships/hyperlink" Target="https://www.mayoclinic.org/healthy-lifestyle/adult-health/in-depth/burnout/art-20046642"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7.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7.png"/><Relationship Id="rId1" Type="http://schemas.openxmlformats.org/officeDocument/2006/relationships/slideLayout" Target="../slideLayouts/slideLayout54.xml"/><Relationship Id="rId5" Type="http://schemas.openxmlformats.org/officeDocument/2006/relationships/image" Target="../media/image21.jpg"/><Relationship Id="rId4" Type="http://schemas.openxmlformats.org/officeDocument/2006/relationships/image" Target="../media/image20.jpe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55.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hyperlink" Target="https://aidscareos.org/" TargetMode="External"/><Relationship Id="rId7" Type="http://schemas.openxmlformats.org/officeDocument/2006/relationships/hyperlink" Target="https://preventoverdoseri.org/" TargetMode="External"/><Relationship Id="rId2" Type="http://schemas.openxmlformats.org/officeDocument/2006/relationships/image" Target="../media/image17.png"/><Relationship Id="rId1" Type="http://schemas.openxmlformats.org/officeDocument/2006/relationships/slideLayout" Target="../slideLayouts/slideLayout54.xml"/><Relationship Id="rId6" Type="http://schemas.openxmlformats.org/officeDocument/2006/relationships/hyperlink" Target="http://www.communitycareri.org/ProgramsServices/MentalHealthAddictions/AddictionsSubstanceUseTreatment/SafeHaven.aspx" TargetMode="External"/><Relationship Id="rId5" Type="http://schemas.openxmlformats.org/officeDocument/2006/relationships/hyperlink" Target="https://psnri.org/" TargetMode="External"/><Relationship Id="rId4" Type="http://schemas.openxmlformats.org/officeDocument/2006/relationships/hyperlink" Target="https://weberrenew.org/"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4.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FF9D0-177F-F74F-A413-EB4552D23CAA}"/>
              </a:ext>
            </a:extLst>
          </p:cNvPr>
          <p:cNvSpPr>
            <a:spLocks noGrp="1"/>
          </p:cNvSpPr>
          <p:nvPr>
            <p:ph type="ctrTitle"/>
          </p:nvPr>
        </p:nvSpPr>
        <p:spPr>
          <a:xfrm>
            <a:off x="601576" y="2459736"/>
            <a:ext cx="10988843" cy="2162671"/>
          </a:xfrm>
          <a:noFill/>
        </p:spPr>
        <p:txBody>
          <a:bodyPr>
            <a:noAutofit/>
          </a:bodyPr>
          <a:lstStyle/>
          <a:p>
            <a:pPr>
              <a:lnSpc>
                <a:spcPct val="100000"/>
              </a:lnSpc>
            </a:pPr>
            <a:r>
              <a:rPr lang="en-US" sz="4400" dirty="0">
                <a:latin typeface="Arial" panose="020B0604020202020204" pitchFamily="34" charset="0"/>
                <a:cs typeface="Arial" panose="020B0604020202020204" pitchFamily="34" charset="0"/>
              </a:rPr>
              <a:t>Breaking Barriers: Tackling Stigma to</a:t>
            </a: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Enhance Behavioral Health in</a:t>
            </a: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Primary Care</a:t>
            </a:r>
            <a:endParaRPr lang="en-US" sz="4000"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79D9FD27-3215-7646-8BC6-07EB71AFD9E5}"/>
              </a:ext>
            </a:extLst>
          </p:cNvPr>
          <p:cNvSpPr>
            <a:spLocks noGrp="1"/>
          </p:cNvSpPr>
          <p:nvPr>
            <p:ph type="subTitle" idx="1"/>
          </p:nvPr>
        </p:nvSpPr>
        <p:spPr>
          <a:xfrm>
            <a:off x="601576" y="4622407"/>
            <a:ext cx="10988843" cy="1010654"/>
          </a:xfrm>
        </p:spPr>
        <p:txBody>
          <a:bodyPr>
            <a:normAutofit/>
          </a:bodyPr>
          <a:lstStyle/>
          <a:p>
            <a:r>
              <a:rPr lang="en-US" dirty="0"/>
              <a:t>CTC-RI Annual Conference| October 5, 2023</a:t>
            </a:r>
          </a:p>
        </p:txBody>
      </p:sp>
    </p:spTree>
    <p:extLst>
      <p:ext uri="{BB962C8B-B14F-4D97-AF65-F5344CB8AC3E}">
        <p14:creationId xmlns:p14="http://schemas.microsoft.com/office/powerpoint/2010/main" val="2208498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418" y="277110"/>
            <a:ext cx="7849970" cy="697052"/>
          </a:xfrm>
        </p:spPr>
        <p:txBody>
          <a:bodyPr>
            <a:normAutofit/>
          </a:bodyPr>
          <a:lstStyle/>
          <a:p>
            <a:r>
              <a:rPr lang="en-US" dirty="0"/>
              <a:t>What Is Stigma?</a:t>
            </a:r>
          </a:p>
        </p:txBody>
      </p:sp>
      <p:sp>
        <p:nvSpPr>
          <p:cNvPr id="3" name="Content Placeholder 2"/>
          <p:cNvSpPr>
            <a:spLocks noGrp="1"/>
          </p:cNvSpPr>
          <p:nvPr>
            <p:ph idx="1"/>
          </p:nvPr>
        </p:nvSpPr>
        <p:spPr>
          <a:xfrm>
            <a:off x="678095" y="1962364"/>
            <a:ext cx="9947424" cy="2958957"/>
          </a:xfrm>
        </p:spPr>
        <p:txBody>
          <a:bodyPr anchor="ctr">
            <a:noAutofit/>
          </a:bodyPr>
          <a:lstStyle/>
          <a:p>
            <a:pPr marL="0" indent="0">
              <a:buNone/>
            </a:pPr>
            <a:r>
              <a:rPr lang="en-US" sz="3600" b="1" dirty="0"/>
              <a:t>stigma</a:t>
            </a:r>
            <a:r>
              <a:rPr lang="en-US" sz="3000" b="1" dirty="0"/>
              <a:t>   </a:t>
            </a:r>
            <a:r>
              <a:rPr lang="en-US" dirty="0">
                <a:solidFill>
                  <a:schemeClr val="bg2">
                    <a:lumMod val="10000"/>
                  </a:schemeClr>
                </a:solidFill>
              </a:rPr>
              <a:t>noun</a:t>
            </a:r>
            <a:endParaRPr lang="en-US" sz="4400" dirty="0">
              <a:solidFill>
                <a:schemeClr val="bg2">
                  <a:lumMod val="10000"/>
                </a:schemeClr>
              </a:solidFill>
            </a:endParaRPr>
          </a:p>
          <a:p>
            <a:pPr marL="0" indent="0">
              <a:buNone/>
            </a:pPr>
            <a:r>
              <a:rPr lang="en-US" sz="2400" dirty="0"/>
              <a:t>/ˈ</a:t>
            </a:r>
            <a:r>
              <a:rPr lang="en-US" sz="2400" dirty="0" err="1"/>
              <a:t>stiɡmə</a:t>
            </a:r>
            <a:r>
              <a:rPr lang="en-US" sz="2400" dirty="0"/>
              <a:t>/</a:t>
            </a:r>
          </a:p>
          <a:p>
            <a:pPr marL="0" indent="0">
              <a:buNone/>
            </a:pPr>
            <a:endParaRPr lang="en-US" sz="2400" dirty="0"/>
          </a:p>
          <a:p>
            <a:pPr marL="0" indent="0">
              <a:buNone/>
            </a:pPr>
            <a:r>
              <a:rPr lang="en-US" sz="2400" dirty="0"/>
              <a:t>Definition of </a:t>
            </a:r>
            <a:r>
              <a:rPr lang="en-US" sz="2400" i="1" dirty="0"/>
              <a:t>stigma</a:t>
            </a:r>
          </a:p>
          <a:p>
            <a:pPr marL="0" indent="0">
              <a:buNone/>
            </a:pPr>
            <a:r>
              <a:rPr lang="en-US" sz="2400" dirty="0"/>
              <a:t>1. </a:t>
            </a:r>
            <a:r>
              <a:rPr lang="en-US" dirty="0"/>
              <a:t>A mark of disgrace associated with a particular circumstance, quality, or person.</a:t>
            </a:r>
          </a:p>
          <a:p>
            <a:pPr marL="457200" lvl="1" indent="0">
              <a:buNone/>
            </a:pPr>
            <a:endParaRPr lang="en-US" sz="2800" dirty="0"/>
          </a:p>
          <a:p>
            <a:pPr marL="0" indent="0">
              <a:buNone/>
            </a:pPr>
            <a:r>
              <a:rPr lang="en-US" sz="2400" dirty="0"/>
              <a:t>Synonyms for </a:t>
            </a:r>
            <a:r>
              <a:rPr lang="en-US" sz="2400" i="1" dirty="0"/>
              <a:t>stigma</a:t>
            </a:r>
          </a:p>
          <a:p>
            <a:pPr marL="0" indent="0">
              <a:buNone/>
            </a:pPr>
            <a:r>
              <a:rPr lang="en-US" dirty="0"/>
              <a:t>Shame, disgrace, dishonor, humiliation, and (bad) reputation.</a:t>
            </a:r>
          </a:p>
        </p:txBody>
      </p:sp>
      <p:sp>
        <p:nvSpPr>
          <p:cNvPr id="6" name="Slide Number Placeholder 5"/>
          <p:cNvSpPr>
            <a:spLocks noGrp="1"/>
          </p:cNvSpPr>
          <p:nvPr>
            <p:ph type="sldNum" sz="quarter" idx="12"/>
          </p:nvPr>
        </p:nvSpPr>
        <p:spPr>
          <a:xfrm>
            <a:off x="9842642" y="6232364"/>
            <a:ext cx="328774" cy="260207"/>
          </a:xfrm>
          <a:prstGeom prst="rect">
            <a:avLst/>
          </a:prstGeom>
        </p:spPr>
        <p:txBody>
          <a:bodyPr vert="horz" lIns="91440" tIns="45720" rIns="91440" bIns="45720" rtlCol="0" anchor="ctr">
            <a:normAutofit lnSpcReduction="1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450"/>
              </a:spcAft>
            </a:pPr>
            <a:fld id="{FF4E30B1-7D07-E445-9F2A-F56569A2F68E}" type="slidenum">
              <a:rPr lang="en-US" smtClean="0">
                <a:solidFill>
                  <a:schemeClr val="bg1"/>
                </a:solidFill>
              </a:rPr>
              <a:pPr>
                <a:spcAft>
                  <a:spcPts val="450"/>
                </a:spcAft>
              </a:pPr>
              <a:t>10</a:t>
            </a:fld>
            <a:endParaRPr lang="en-US" sz="750" dirty="0">
              <a:solidFill>
                <a:schemeClr val="bg1"/>
              </a:solidFill>
            </a:endParaRPr>
          </a:p>
        </p:txBody>
      </p:sp>
    </p:spTree>
    <p:extLst>
      <p:ext uri="{BB962C8B-B14F-4D97-AF65-F5344CB8AC3E}">
        <p14:creationId xmlns:p14="http://schemas.microsoft.com/office/powerpoint/2010/main" val="2536945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409" y="140293"/>
            <a:ext cx="8561887" cy="697052"/>
          </a:xfrm>
        </p:spPr>
        <p:txBody>
          <a:bodyPr>
            <a:normAutofit/>
          </a:bodyPr>
          <a:lstStyle/>
          <a:p>
            <a:r>
              <a:rPr lang="en-US" dirty="0"/>
              <a:t>Why Does Stigma Still Exist? </a:t>
            </a:r>
          </a:p>
        </p:txBody>
      </p:sp>
      <p:sp>
        <p:nvSpPr>
          <p:cNvPr id="3" name="Content Placeholder 2"/>
          <p:cNvSpPr>
            <a:spLocks noGrp="1"/>
          </p:cNvSpPr>
          <p:nvPr>
            <p:ph idx="1"/>
          </p:nvPr>
        </p:nvSpPr>
        <p:spPr>
          <a:xfrm>
            <a:off x="493160" y="2198671"/>
            <a:ext cx="10017679" cy="3308278"/>
          </a:xfrm>
        </p:spPr>
        <p:txBody>
          <a:bodyPr anchor="ctr">
            <a:noAutofit/>
          </a:bodyPr>
          <a:lstStyle/>
          <a:p>
            <a:pPr marL="0" indent="0">
              <a:buNone/>
            </a:pPr>
            <a:r>
              <a:rPr lang="en-US" sz="2600" b="1" dirty="0"/>
              <a:t>2018 Survey:</a:t>
            </a:r>
          </a:p>
          <a:p>
            <a:pPr lvl="1"/>
            <a:r>
              <a:rPr lang="en-US" sz="2600" dirty="0"/>
              <a:t>20.3 million individuals 12+ experienced a substance use disorder in the past year. </a:t>
            </a:r>
          </a:p>
          <a:p>
            <a:pPr marL="0" indent="0">
              <a:buNone/>
            </a:pPr>
            <a:r>
              <a:rPr lang="en-US" sz="2600" b="1" dirty="0"/>
              <a:t>Why does stigma still exist? </a:t>
            </a:r>
          </a:p>
          <a:p>
            <a:pPr lvl="1"/>
            <a:r>
              <a:rPr lang="en-US" sz="2600" dirty="0"/>
              <a:t>Humans can be judgmental/learned behavior </a:t>
            </a:r>
          </a:p>
          <a:p>
            <a:pPr lvl="1"/>
            <a:r>
              <a:rPr lang="en-US" sz="2600" dirty="0"/>
              <a:t>Compassion fatigue</a:t>
            </a:r>
          </a:p>
          <a:p>
            <a:pPr lvl="1"/>
            <a:r>
              <a:rPr lang="en-US" sz="2600" dirty="0"/>
              <a:t>Lack of education and excess of misinformation </a:t>
            </a:r>
          </a:p>
          <a:p>
            <a:pPr lvl="1"/>
            <a:r>
              <a:rPr lang="en-US" sz="2600" dirty="0"/>
              <a:t>Systemic stigma: racism, classism, etc. </a:t>
            </a:r>
          </a:p>
          <a:p>
            <a:pPr marL="0" indent="0">
              <a:buNone/>
            </a:pPr>
            <a:endParaRPr lang="en-US" sz="2400" dirty="0"/>
          </a:p>
        </p:txBody>
      </p:sp>
      <p:sp>
        <p:nvSpPr>
          <p:cNvPr id="6" name="Slide Number Placeholder 5"/>
          <p:cNvSpPr>
            <a:spLocks noGrp="1"/>
          </p:cNvSpPr>
          <p:nvPr>
            <p:ph type="sldNum" sz="quarter" idx="12"/>
          </p:nvPr>
        </p:nvSpPr>
        <p:spPr>
          <a:xfrm>
            <a:off x="9816101" y="6202240"/>
            <a:ext cx="376239" cy="342400"/>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450"/>
              </a:spcAft>
            </a:pPr>
            <a:fld id="{FF4E30B1-7D07-E445-9F2A-F56569A2F68E}" type="slidenum">
              <a:rPr lang="en-US" smtClean="0">
                <a:solidFill>
                  <a:schemeClr val="bg1"/>
                </a:solidFill>
              </a:rPr>
              <a:pPr>
                <a:spcAft>
                  <a:spcPts val="450"/>
                </a:spcAft>
              </a:pPr>
              <a:t>11</a:t>
            </a:fld>
            <a:endParaRPr lang="en-US" sz="750" dirty="0">
              <a:solidFill>
                <a:schemeClr val="bg1"/>
              </a:solidFill>
            </a:endParaRPr>
          </a:p>
        </p:txBody>
      </p:sp>
    </p:spTree>
    <p:extLst>
      <p:ext uri="{BB962C8B-B14F-4D97-AF65-F5344CB8AC3E}">
        <p14:creationId xmlns:p14="http://schemas.microsoft.com/office/powerpoint/2010/main" val="385470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080" y="144549"/>
            <a:ext cx="7933428" cy="744166"/>
          </a:xfrm>
        </p:spPr>
        <p:txBody>
          <a:bodyPr/>
          <a:lstStyle/>
          <a:p>
            <a:r>
              <a:rPr lang="en-US" b="1" dirty="0"/>
              <a:t>4 </a:t>
            </a:r>
            <a:r>
              <a:rPr lang="en-US" b="1" cap="all" dirty="0"/>
              <a:t>manifestations of stigma</a:t>
            </a:r>
          </a:p>
        </p:txBody>
      </p:sp>
      <p:graphicFrame>
        <p:nvGraphicFramePr>
          <p:cNvPr id="9" name="Content Placeholder 2">
            <a:extLst>
              <a:ext uri="{FF2B5EF4-FFF2-40B4-BE49-F238E27FC236}">
                <a16:creationId xmlns:a16="http://schemas.microsoft.com/office/drawing/2014/main" id="{1726E086-0979-4763-B49A-B9AF6F9C5F94}"/>
              </a:ext>
            </a:extLst>
          </p:cNvPr>
          <p:cNvGraphicFramePr>
            <a:graphicFrameLocks noGrp="1"/>
          </p:cNvGraphicFramePr>
          <p:nvPr>
            <p:ph idx="1"/>
            <p:extLst>
              <p:ext uri="{D42A27DB-BD31-4B8C-83A1-F6EECF244321}">
                <p14:modId xmlns:p14="http://schemas.microsoft.com/office/powerpoint/2010/main" val="3377788822"/>
              </p:ext>
            </p:extLst>
          </p:nvPr>
        </p:nvGraphicFramePr>
        <p:xfrm>
          <a:off x="565080" y="1818525"/>
          <a:ext cx="6256960" cy="41507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099709" y="2865664"/>
            <a:ext cx="184731" cy="300082"/>
          </a:xfrm>
          <a:prstGeom prst="rect">
            <a:avLst/>
          </a:prstGeom>
          <a:noFill/>
        </p:spPr>
        <p:txBody>
          <a:bodyPr wrap="none" rtlCol="0">
            <a:spAutoFit/>
          </a:bodyPr>
          <a:lstStyle/>
          <a:p>
            <a:endParaRPr lang="en-US" sz="1350"/>
          </a:p>
        </p:txBody>
      </p:sp>
      <p:sp>
        <p:nvSpPr>
          <p:cNvPr id="3" name="TextBox 2">
            <a:extLst>
              <a:ext uri="{FF2B5EF4-FFF2-40B4-BE49-F238E27FC236}">
                <a16:creationId xmlns:a16="http://schemas.microsoft.com/office/drawing/2014/main" id="{B89D53EA-51F2-474C-9232-050C1AC1FEDA}"/>
              </a:ext>
            </a:extLst>
          </p:cNvPr>
          <p:cNvSpPr txBox="1"/>
          <p:nvPr/>
        </p:nvSpPr>
        <p:spPr>
          <a:xfrm>
            <a:off x="565080" y="967406"/>
            <a:ext cx="6856390" cy="646331"/>
          </a:xfrm>
          <a:prstGeom prst="rect">
            <a:avLst/>
          </a:prstGeom>
          <a:noFill/>
        </p:spPr>
        <p:txBody>
          <a:bodyPr wrap="square" rtlCol="0">
            <a:spAutoFit/>
          </a:bodyPr>
          <a:lstStyle/>
          <a:p>
            <a:r>
              <a:rPr lang="en-US" sz="3600" dirty="0">
                <a:latin typeface="Georgia" panose="02040502050405020303" pitchFamily="18" charset="0"/>
                <a:cs typeface="Arial" panose="020B0604020202020204" pitchFamily="34" charset="0"/>
              </a:rPr>
              <a:t>Four Types of Stigma</a:t>
            </a:r>
            <a:r>
              <a:rPr lang="en-US" sz="2800" baseline="100000" dirty="0">
                <a:latin typeface="Georgia" panose="02040502050405020303" pitchFamily="18" charset="0"/>
                <a:cs typeface="Arial" panose="020B0604020202020204" pitchFamily="34" charset="0"/>
              </a:rPr>
              <a:t>3</a:t>
            </a:r>
            <a:endParaRPr lang="en-US" sz="3600" baseline="100000" dirty="0"/>
          </a:p>
        </p:txBody>
      </p:sp>
      <p:pic>
        <p:nvPicPr>
          <p:cNvPr id="6" name="Picture 5">
            <a:extLst>
              <a:ext uri="{FF2B5EF4-FFF2-40B4-BE49-F238E27FC236}">
                <a16:creationId xmlns:a16="http://schemas.microsoft.com/office/drawing/2014/main" id="{E20B8027-8014-4FBE-80E0-8E5D738B3473}"/>
              </a:ext>
            </a:extLst>
          </p:cNvPr>
          <p:cNvPicPr>
            <a:picLocks noChangeAspect="1"/>
          </p:cNvPicPr>
          <p:nvPr/>
        </p:nvPicPr>
        <p:blipFill>
          <a:blip r:embed="rId8"/>
          <a:stretch>
            <a:fillRect/>
          </a:stretch>
        </p:blipFill>
        <p:spPr>
          <a:xfrm>
            <a:off x="7294652" y="1025604"/>
            <a:ext cx="4818580" cy="4280284"/>
          </a:xfrm>
          <a:prstGeom prst="rect">
            <a:avLst/>
          </a:prstGeom>
        </p:spPr>
      </p:pic>
      <p:sp>
        <p:nvSpPr>
          <p:cNvPr id="4" name="TextBox 3">
            <a:extLst>
              <a:ext uri="{FF2B5EF4-FFF2-40B4-BE49-F238E27FC236}">
                <a16:creationId xmlns:a16="http://schemas.microsoft.com/office/drawing/2014/main" id="{2088B6C4-3968-54FF-178C-0FCA820E6C49}"/>
              </a:ext>
            </a:extLst>
          </p:cNvPr>
          <p:cNvSpPr txBox="1"/>
          <p:nvPr/>
        </p:nvSpPr>
        <p:spPr>
          <a:xfrm>
            <a:off x="9852917" y="6197722"/>
            <a:ext cx="304892" cy="366703"/>
          </a:xfrm>
          <a:prstGeom prst="rect">
            <a:avLst/>
          </a:prstGeom>
          <a:noFill/>
        </p:spPr>
        <p:txBody>
          <a:bodyPr wrap="none" rtlCol="0">
            <a:spAutoFit/>
          </a:bodyPr>
          <a:lstStyle/>
          <a:p>
            <a:pPr algn="l">
              <a:lnSpc>
                <a:spcPct val="123000"/>
              </a:lnSpc>
              <a:spcBef>
                <a:spcPts val="600"/>
              </a:spcBef>
              <a:spcAft>
                <a:spcPts val="600"/>
              </a:spcAft>
            </a:pPr>
            <a:r>
              <a:rPr lang="en-US" sz="1600" dirty="0">
                <a:solidFill>
                  <a:schemeClr val="bg1"/>
                </a:solidFill>
              </a:rPr>
              <a:t>7</a:t>
            </a:r>
          </a:p>
        </p:txBody>
      </p:sp>
    </p:spTree>
    <p:extLst>
      <p:ext uri="{BB962C8B-B14F-4D97-AF65-F5344CB8AC3E}">
        <p14:creationId xmlns:p14="http://schemas.microsoft.com/office/powerpoint/2010/main" val="4008967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502F5-4D1B-45F8-B2E8-F6353AB0C5F0}"/>
              </a:ext>
            </a:extLst>
          </p:cNvPr>
          <p:cNvSpPr>
            <a:spLocks noGrp="1"/>
          </p:cNvSpPr>
          <p:nvPr>
            <p:ph type="title"/>
          </p:nvPr>
        </p:nvSpPr>
        <p:spPr>
          <a:xfrm>
            <a:off x="2885305" y="1657350"/>
            <a:ext cx="6764289" cy="1390650"/>
          </a:xfrm>
        </p:spPr>
        <p:txBody>
          <a:bodyPr>
            <a:normAutofit/>
          </a:bodyPr>
          <a:lstStyle/>
          <a:p>
            <a:r>
              <a:rPr lang="en-US" dirty="0"/>
              <a:t>Human Side of Overdose Prevention</a:t>
            </a:r>
          </a:p>
        </p:txBody>
      </p:sp>
    </p:spTree>
    <p:extLst>
      <p:ext uri="{BB962C8B-B14F-4D97-AF65-F5344CB8AC3E}">
        <p14:creationId xmlns:p14="http://schemas.microsoft.com/office/powerpoint/2010/main" val="1363426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386" y="23300"/>
            <a:ext cx="6572411" cy="804557"/>
          </a:xfrm>
        </p:spPr>
        <p:txBody>
          <a:bodyPr>
            <a:normAutofit/>
          </a:bodyPr>
          <a:lstStyle/>
          <a:p>
            <a:r>
              <a:rPr lang="en-US" dirty="0">
                <a:cs typeface="Arial" panose="020B0604020202020204" pitchFamily="34" charset="0"/>
              </a:rPr>
              <a:t>Different Perspectives</a:t>
            </a:r>
          </a:p>
        </p:txBody>
      </p:sp>
      <p:sp>
        <p:nvSpPr>
          <p:cNvPr id="6" name="TextBox 5">
            <a:extLst>
              <a:ext uri="{FF2B5EF4-FFF2-40B4-BE49-F238E27FC236}">
                <a16:creationId xmlns:a16="http://schemas.microsoft.com/office/drawing/2014/main" id="{208A7E58-44E7-894B-A5D1-A53607053D65}"/>
              </a:ext>
            </a:extLst>
          </p:cNvPr>
          <p:cNvSpPr txBox="1"/>
          <p:nvPr/>
        </p:nvSpPr>
        <p:spPr>
          <a:xfrm>
            <a:off x="1438063" y="827857"/>
            <a:ext cx="9117357" cy="830997"/>
          </a:xfrm>
          <a:prstGeom prst="rect">
            <a:avLst/>
          </a:prstGeom>
          <a:noFill/>
        </p:spPr>
        <p:txBody>
          <a:bodyPr wrap="square" lIns="91440" tIns="45720" rIns="91440" bIns="45720" rtlCol="0" anchor="t">
            <a:spAutoFit/>
          </a:bodyPr>
          <a:lstStyle/>
          <a:p>
            <a:pPr algn="ctr"/>
            <a:r>
              <a:rPr lang="en-US" sz="2400" dirty="0">
                <a:latin typeface="Arial"/>
                <a:cs typeface="Arial"/>
              </a:rPr>
              <a:t>In 2021,</a:t>
            </a:r>
            <a:r>
              <a:rPr lang="en-US" sz="2400" b="1" dirty="0">
                <a:latin typeface="Arial"/>
                <a:cs typeface="Arial"/>
              </a:rPr>
              <a:t> </a:t>
            </a:r>
            <a:r>
              <a:rPr lang="en-US" sz="2400" dirty="0">
                <a:latin typeface="Arial"/>
                <a:cs typeface="Arial"/>
              </a:rPr>
              <a:t>fatal overdoses for which </a:t>
            </a:r>
            <a:r>
              <a:rPr lang="en-US" sz="2400" b="1" dirty="0">
                <a:latin typeface="Arial"/>
                <a:cs typeface="Arial"/>
              </a:rPr>
              <a:t>any drug</a:t>
            </a:r>
            <a:r>
              <a:rPr lang="en-US" sz="2400" dirty="0">
                <a:latin typeface="Arial"/>
                <a:cs typeface="Arial"/>
              </a:rPr>
              <a:t> contributed to cause of death were </a:t>
            </a:r>
            <a:r>
              <a:rPr lang="en-US" sz="2400" b="1" dirty="0">
                <a:solidFill>
                  <a:srgbClr val="C00000"/>
                </a:solidFill>
                <a:latin typeface="Arial"/>
                <a:cs typeface="Arial"/>
              </a:rPr>
              <a:t>13% higher</a:t>
            </a:r>
            <a:r>
              <a:rPr lang="en-US" sz="2400" dirty="0">
                <a:latin typeface="Arial"/>
                <a:cs typeface="Arial"/>
              </a:rPr>
              <a:t> than in 2020.</a:t>
            </a:r>
            <a:endParaRPr lang="en-US" sz="2400" b="1" dirty="0">
              <a:latin typeface="Arial"/>
              <a:cs typeface="Arial"/>
            </a:endParaRPr>
          </a:p>
        </p:txBody>
      </p:sp>
      <p:graphicFrame>
        <p:nvGraphicFramePr>
          <p:cNvPr id="5" name="Chart 4">
            <a:extLst>
              <a:ext uri="{FF2B5EF4-FFF2-40B4-BE49-F238E27FC236}">
                <a16:creationId xmlns:a16="http://schemas.microsoft.com/office/drawing/2014/main" id="{639A922B-83E1-4FCB-A34F-4A52F8E60A67}"/>
              </a:ext>
            </a:extLst>
          </p:cNvPr>
          <p:cNvGraphicFramePr>
            <a:graphicFrameLocks/>
          </p:cNvGraphicFramePr>
          <p:nvPr/>
        </p:nvGraphicFramePr>
        <p:xfrm>
          <a:off x="1685925" y="1658854"/>
          <a:ext cx="8869495" cy="408384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B79AE57B-772B-4A21-9F92-B04F0A0ABB79}"/>
              </a:ext>
            </a:extLst>
          </p:cNvPr>
          <p:cNvSpPr txBox="1"/>
          <p:nvPr/>
        </p:nvSpPr>
        <p:spPr>
          <a:xfrm>
            <a:off x="1763421" y="5742694"/>
            <a:ext cx="8665157" cy="430887"/>
          </a:xfrm>
          <a:prstGeom prst="rect">
            <a:avLst/>
          </a:prstGeom>
          <a:noFill/>
        </p:spPr>
        <p:txBody>
          <a:bodyPr wrap="square" lIns="91440" tIns="45720" rIns="91440" bIns="45720" rtlCol="0" anchor="t">
            <a:spAutoFit/>
          </a:bodyPr>
          <a:lstStyle/>
          <a:p>
            <a:pPr algn="ctr"/>
            <a:r>
              <a:rPr lang="en-US" sz="1100" i="1" dirty="0"/>
              <a:t>Source: Office of the State Medical Examiners (OSME), Rhode Island Department of Health (RIDOH). Data updated as of June 14, 2022.</a:t>
            </a:r>
          </a:p>
          <a:p>
            <a:pPr algn="ctr"/>
            <a:r>
              <a:rPr lang="en-US" sz="1100" i="1" dirty="0"/>
              <a:t>Note: Data reflect accidental drug overdose deaths and do not include suicides, homicides, or undetermined deaths. </a:t>
            </a:r>
            <a:endParaRPr lang="en-US" sz="1100" i="1" dirty="0">
              <a:cs typeface="Calibri"/>
            </a:endParaRPr>
          </a:p>
        </p:txBody>
      </p:sp>
    </p:spTree>
    <p:extLst>
      <p:ext uri="{BB962C8B-B14F-4D97-AF65-F5344CB8AC3E}">
        <p14:creationId xmlns:p14="http://schemas.microsoft.com/office/powerpoint/2010/main" val="1211386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D036E4CB-C3F7-4E39-A297-F40A4D3CB51E}"/>
              </a:ext>
            </a:extLst>
          </p:cNvPr>
          <p:cNvSpPr>
            <a:spLocks noGrp="1" noChangeArrowheads="1"/>
          </p:cNvSpPr>
          <p:nvPr>
            <p:ph type="title"/>
          </p:nvPr>
        </p:nvSpPr>
        <p:spPr>
          <a:xfrm>
            <a:off x="342900" y="225426"/>
            <a:ext cx="10429875" cy="688973"/>
          </a:xfrm>
        </p:spPr>
        <p:txBody>
          <a:bodyPr>
            <a:normAutofit fontScale="90000"/>
          </a:bodyPr>
          <a:lstStyle/>
          <a:p>
            <a:pPr>
              <a:defRPr/>
            </a:pPr>
            <a:r>
              <a:rPr lang="en-US" altLang="en-US" dirty="0">
                <a:solidFill>
                  <a:schemeClr val="accent3">
                    <a:lumMod val="50000"/>
                  </a:schemeClr>
                </a:solidFill>
                <a:cs typeface="Arial" panose="020B0604020202020204" pitchFamily="34" charset="0"/>
              </a:rPr>
              <a:t>Different Perspectives</a:t>
            </a:r>
          </a:p>
        </p:txBody>
      </p:sp>
      <p:pic>
        <p:nvPicPr>
          <p:cNvPr id="1030" name="Picture 6" descr="REFLECTIONS 2020: Drug overdose epidemic made worse by pandemic – Maple  Ridge News">
            <a:extLst>
              <a:ext uri="{FF2B5EF4-FFF2-40B4-BE49-F238E27FC236}">
                <a16:creationId xmlns:a16="http://schemas.microsoft.com/office/drawing/2014/main" id="{313CF7C4-55C3-4403-A81F-E3679665B4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9163" y="2208769"/>
            <a:ext cx="5016500" cy="350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A6658416-8DE5-44F4-B98C-115813E90AFE}"/>
              </a:ext>
            </a:extLst>
          </p:cNvPr>
          <p:cNvSpPr txBox="1">
            <a:spLocks noChangeArrowheads="1"/>
          </p:cNvSpPr>
          <p:nvPr/>
        </p:nvSpPr>
        <p:spPr bwMode="auto">
          <a:xfrm>
            <a:off x="352425" y="920193"/>
            <a:ext cx="1148714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200" dirty="0">
                <a:solidFill>
                  <a:srgbClr val="000000"/>
                </a:solidFill>
                <a:latin typeface="+mj-lt"/>
                <a:cs typeface="Arial" panose="020B0604020202020204" pitchFamily="34" charset="0"/>
                <a:sym typeface="Gill Sans" charset="0"/>
              </a:rPr>
              <a:t>Each number has a name and a face.</a:t>
            </a:r>
          </a:p>
          <a:p>
            <a:pPr eaLnBrk="1" hangingPunct="1"/>
            <a:r>
              <a:rPr lang="en-US" altLang="en-US" sz="3200" dirty="0">
                <a:solidFill>
                  <a:srgbClr val="000000"/>
                </a:solidFill>
                <a:latin typeface="+mj-lt"/>
                <a:cs typeface="Arial" panose="020B0604020202020204" pitchFamily="34" charset="0"/>
                <a:sym typeface="Gill Sans" charset="0"/>
              </a:rPr>
              <a:t>A person’s spouse or partner, child, sibling, friend, neighbor, co-worker…</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FD995-D881-4361-8318-34FEFB51808B}"/>
              </a:ext>
            </a:extLst>
          </p:cNvPr>
          <p:cNvSpPr>
            <a:spLocks noGrp="1"/>
          </p:cNvSpPr>
          <p:nvPr>
            <p:ph type="title"/>
          </p:nvPr>
        </p:nvSpPr>
        <p:spPr/>
        <p:txBody>
          <a:bodyPr/>
          <a:lstStyle/>
          <a:p>
            <a:r>
              <a:rPr lang="en-US" dirty="0"/>
              <a:t>Charting Language: Before </a:t>
            </a:r>
          </a:p>
        </p:txBody>
      </p:sp>
      <p:sp>
        <p:nvSpPr>
          <p:cNvPr id="5" name="TextBox 4">
            <a:extLst>
              <a:ext uri="{FF2B5EF4-FFF2-40B4-BE49-F238E27FC236}">
                <a16:creationId xmlns:a16="http://schemas.microsoft.com/office/drawing/2014/main" id="{9AEBF495-DEBC-43A3-94AC-64E2EE1BCB28}"/>
              </a:ext>
            </a:extLst>
          </p:cNvPr>
          <p:cNvSpPr txBox="1"/>
          <p:nvPr/>
        </p:nvSpPr>
        <p:spPr>
          <a:xfrm>
            <a:off x="4745666" y="2011438"/>
            <a:ext cx="4965404" cy="3477875"/>
          </a:xfrm>
          <a:prstGeom prst="rect">
            <a:avLst/>
          </a:prstGeom>
          <a:noFill/>
        </p:spPr>
        <p:txBody>
          <a:bodyPr wrap="square">
            <a:spAutoFit/>
          </a:bodyPr>
          <a:lstStyle/>
          <a:p>
            <a:pPr marL="342900" lvl="1"/>
            <a:r>
              <a:rPr lang="en-US" sz="2000" i="1">
                <a:latin typeface="Arial" panose="020B0604020202020204" pitchFamily="34" charset="0"/>
                <a:cs typeface="Arial" panose="020B0604020202020204" pitchFamily="34" charset="0"/>
              </a:rPr>
              <a:t>Ms. J is a 44-year-old female with a </a:t>
            </a:r>
            <a:r>
              <a:rPr lang="en-US" sz="2000" b="1" i="1">
                <a:latin typeface="Arial" panose="020B0604020202020204" pitchFamily="34" charset="0"/>
                <a:cs typeface="Arial" panose="020B0604020202020204" pitchFamily="34" charset="0"/>
              </a:rPr>
              <a:t>long history of polysubstance abuse</a:t>
            </a:r>
            <a:r>
              <a:rPr lang="en-US" sz="2000" i="1">
                <a:latin typeface="Arial" panose="020B0604020202020204" pitchFamily="34" charset="0"/>
                <a:cs typeface="Arial" panose="020B0604020202020204" pitchFamily="34" charset="0"/>
              </a:rPr>
              <a:t> with </a:t>
            </a:r>
            <a:r>
              <a:rPr lang="en-US" sz="2000" b="1" i="1">
                <a:latin typeface="Arial" panose="020B0604020202020204" pitchFamily="34" charset="0"/>
                <a:cs typeface="Arial" panose="020B0604020202020204" pitchFamily="34" charset="0"/>
              </a:rPr>
              <a:t>poor compliance </a:t>
            </a:r>
            <a:r>
              <a:rPr lang="en-US" sz="2000" i="1">
                <a:latin typeface="Arial" panose="020B0604020202020204" pitchFamily="34" charset="0"/>
                <a:cs typeface="Arial" panose="020B0604020202020204" pitchFamily="34" charset="0"/>
              </a:rPr>
              <a:t>with outpatient treatment and </a:t>
            </a:r>
            <a:r>
              <a:rPr lang="en-US" sz="2000" b="1" i="1">
                <a:latin typeface="Arial" panose="020B0604020202020204" pitchFamily="34" charset="0"/>
                <a:cs typeface="Arial" panose="020B0604020202020204" pitchFamily="34" charset="0"/>
              </a:rPr>
              <a:t>little insight into her addiction </a:t>
            </a:r>
            <a:r>
              <a:rPr lang="en-US" sz="2000" i="1">
                <a:latin typeface="Arial" panose="020B0604020202020204" pitchFamily="34" charset="0"/>
                <a:cs typeface="Arial" panose="020B0604020202020204" pitchFamily="34" charset="0"/>
              </a:rPr>
              <a:t>who presents </a:t>
            </a:r>
            <a:r>
              <a:rPr lang="en-US" sz="2000" b="1" i="1">
                <a:latin typeface="Arial" panose="020B0604020202020204" pitchFamily="34" charset="0"/>
                <a:cs typeface="Arial" panose="020B0604020202020204" pitchFamily="34" charset="0"/>
              </a:rPr>
              <a:t>complaining of pain </a:t>
            </a:r>
            <a:r>
              <a:rPr lang="en-US" sz="2000" i="1">
                <a:latin typeface="Arial" panose="020B0604020202020204" pitchFamily="34" charset="0"/>
                <a:cs typeface="Arial" panose="020B0604020202020204" pitchFamily="34" charset="0"/>
              </a:rPr>
              <a:t>and swelling in her right lower extremity. She also has a </a:t>
            </a:r>
            <a:r>
              <a:rPr lang="en-US" sz="2000" b="1" i="1">
                <a:latin typeface="Arial" panose="020B0604020202020204" pitchFamily="34" charset="0"/>
                <a:cs typeface="Arial" panose="020B0604020202020204" pitchFamily="34" charset="0"/>
              </a:rPr>
              <a:t>history of drug-seeking behavior</a:t>
            </a:r>
            <a:r>
              <a:rPr lang="en-US" sz="2000" i="1">
                <a:latin typeface="Arial" panose="020B0604020202020204" pitchFamily="34" charset="0"/>
                <a:cs typeface="Arial" panose="020B0604020202020204" pitchFamily="34" charset="0"/>
              </a:rPr>
              <a:t>. </a:t>
            </a:r>
            <a:r>
              <a:rPr lang="en-US" sz="2000" b="1" i="1">
                <a:latin typeface="Arial" panose="020B0604020202020204" pitchFamily="34" charset="0"/>
                <a:cs typeface="Arial" panose="020B0604020202020204" pitchFamily="34" charset="0"/>
              </a:rPr>
              <a:t>I suspect this and homelessness</a:t>
            </a:r>
            <a:r>
              <a:rPr lang="en-US" sz="2000" i="1">
                <a:latin typeface="Arial" panose="020B0604020202020204" pitchFamily="34" charset="0"/>
                <a:cs typeface="Arial" panose="020B0604020202020204" pitchFamily="34" charset="0"/>
              </a:rPr>
              <a:t> are the </a:t>
            </a:r>
            <a:r>
              <a:rPr lang="en-US" sz="2000" b="1" i="1">
                <a:latin typeface="Arial" panose="020B0604020202020204" pitchFamily="34" charset="0"/>
                <a:cs typeface="Arial" panose="020B0604020202020204" pitchFamily="34" charset="0"/>
              </a:rPr>
              <a:t>primary reasons</a:t>
            </a:r>
            <a:r>
              <a:rPr lang="en-US" sz="2000" i="1">
                <a:latin typeface="Arial" panose="020B0604020202020204" pitchFamily="34" charset="0"/>
                <a:cs typeface="Arial" panose="020B0604020202020204" pitchFamily="34" charset="0"/>
              </a:rPr>
              <a:t> for her visit (i.e., </a:t>
            </a:r>
            <a:r>
              <a:rPr lang="en-US" sz="2000" b="1" i="1">
                <a:latin typeface="Arial" panose="020B0604020202020204" pitchFamily="34" charset="0"/>
                <a:cs typeface="Arial" panose="020B0604020202020204" pitchFamily="34" charset="0"/>
              </a:rPr>
              <a:t>secondary gain). </a:t>
            </a:r>
            <a:endParaRPr lang="en-US" sz="2000">
              <a:latin typeface="Arial" panose="020B0604020202020204" pitchFamily="34" charset="0"/>
              <a:cs typeface="Arial" panose="020B0604020202020204" pitchFamily="34" charset="0"/>
            </a:endParaRPr>
          </a:p>
        </p:txBody>
      </p:sp>
      <p:pic>
        <p:nvPicPr>
          <p:cNvPr id="1026" name="Picture 2" descr="See the source image">
            <a:extLst>
              <a:ext uri="{FF2B5EF4-FFF2-40B4-BE49-F238E27FC236}">
                <a16:creationId xmlns:a16="http://schemas.microsoft.com/office/drawing/2014/main" id="{48F8A8F0-2F01-4B41-A77F-119B325218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027" t="9537" r="18392" b="9264"/>
          <a:stretch/>
        </p:blipFill>
        <p:spPr bwMode="auto">
          <a:xfrm>
            <a:off x="2225398" y="2088781"/>
            <a:ext cx="2520269" cy="3323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157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FD995-D881-4361-8318-34FEFB51808B}"/>
              </a:ext>
            </a:extLst>
          </p:cNvPr>
          <p:cNvSpPr>
            <a:spLocks noGrp="1"/>
          </p:cNvSpPr>
          <p:nvPr>
            <p:ph type="title"/>
          </p:nvPr>
        </p:nvSpPr>
        <p:spPr/>
        <p:txBody>
          <a:bodyPr/>
          <a:lstStyle/>
          <a:p>
            <a:r>
              <a:rPr lang="en-US" dirty="0"/>
              <a:t>Charting Language: After </a:t>
            </a:r>
          </a:p>
        </p:txBody>
      </p:sp>
      <p:pic>
        <p:nvPicPr>
          <p:cNvPr id="1026" name="Picture 2" descr="See the source image">
            <a:extLst>
              <a:ext uri="{FF2B5EF4-FFF2-40B4-BE49-F238E27FC236}">
                <a16:creationId xmlns:a16="http://schemas.microsoft.com/office/drawing/2014/main" id="{48F8A8F0-2F01-4B41-A77F-119B325218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027" t="9537" r="18392" b="9264"/>
          <a:stretch/>
        </p:blipFill>
        <p:spPr bwMode="auto">
          <a:xfrm>
            <a:off x="1949173" y="1945906"/>
            <a:ext cx="2520269" cy="33231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D8A89D0-4F16-4174-A094-A2F8B26B35FB}"/>
              </a:ext>
            </a:extLst>
          </p:cNvPr>
          <p:cNvSpPr txBox="1"/>
          <p:nvPr/>
        </p:nvSpPr>
        <p:spPr>
          <a:xfrm>
            <a:off x="4827091" y="2484115"/>
            <a:ext cx="5082363" cy="2246769"/>
          </a:xfrm>
          <a:prstGeom prst="rect">
            <a:avLst/>
          </a:prstGeom>
          <a:noFill/>
        </p:spPr>
        <p:txBody>
          <a:bodyPr wrap="square">
            <a:spAutoFit/>
          </a:bodyPr>
          <a:lstStyle/>
          <a:p>
            <a:pPr lvl="1"/>
            <a:r>
              <a:rPr lang="en-US" sz="2000" i="1" dirty="0">
                <a:latin typeface="Arial" panose="020B0604020202020204" pitchFamily="34" charset="0"/>
                <a:cs typeface="Arial" panose="020B0604020202020204" pitchFamily="34" charset="0"/>
              </a:rPr>
              <a:t>Ms. J is a 44-year-old female with a </a:t>
            </a:r>
            <a:r>
              <a:rPr lang="en-US" sz="2000" b="1" i="1" dirty="0">
                <a:latin typeface="Arial" panose="020B0604020202020204" pitchFamily="34" charset="0"/>
                <a:cs typeface="Arial" panose="020B0604020202020204" pitchFamily="34" charset="0"/>
              </a:rPr>
              <a:t>past medical history of substance use </a:t>
            </a:r>
            <a:r>
              <a:rPr lang="en-US" sz="2000" i="1" dirty="0">
                <a:latin typeface="Arial" panose="020B0604020202020204" pitchFamily="34" charset="0"/>
                <a:cs typeface="Arial" panose="020B0604020202020204" pitchFamily="34" charset="0"/>
              </a:rPr>
              <a:t>who presents with pain and swelling in her right lower extremity. She has previously </a:t>
            </a:r>
            <a:r>
              <a:rPr lang="en-US" sz="2000" b="1" i="1" dirty="0">
                <a:latin typeface="Arial" panose="020B0604020202020204" pitchFamily="34" charset="0"/>
                <a:cs typeface="Arial" panose="020B0604020202020204" pitchFamily="34" charset="0"/>
              </a:rPr>
              <a:t>been lost to follow-up </a:t>
            </a:r>
            <a:r>
              <a:rPr lang="en-US" sz="2000" i="1" dirty="0">
                <a:latin typeface="Arial" panose="020B0604020202020204" pitchFamily="34" charset="0"/>
                <a:cs typeface="Arial" panose="020B0604020202020204" pitchFamily="34" charset="0"/>
              </a:rPr>
              <a:t>in outpatient treatment </a:t>
            </a:r>
            <a:r>
              <a:rPr lang="en-US" sz="2000" b="1" i="1" dirty="0">
                <a:latin typeface="Arial" panose="020B0604020202020204" pitchFamily="34" charset="0"/>
                <a:cs typeface="Arial" panose="020B0604020202020204" pitchFamily="34" charset="0"/>
              </a:rPr>
              <a:t>possibly due to housing insecurity. </a:t>
            </a:r>
          </a:p>
        </p:txBody>
      </p:sp>
    </p:spTree>
    <p:extLst>
      <p:ext uri="{BB962C8B-B14F-4D97-AF65-F5344CB8AC3E}">
        <p14:creationId xmlns:p14="http://schemas.microsoft.com/office/powerpoint/2010/main" val="266051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427DD-910D-DA98-F8FF-014A70683AEB}"/>
              </a:ext>
            </a:extLst>
          </p:cNvPr>
          <p:cNvSpPr>
            <a:spLocks noGrp="1"/>
          </p:cNvSpPr>
          <p:nvPr>
            <p:ph type="title"/>
          </p:nvPr>
        </p:nvSpPr>
        <p:spPr>
          <a:xfrm>
            <a:off x="3558540" y="2117872"/>
            <a:ext cx="5074920" cy="1311128"/>
          </a:xfrm>
        </p:spPr>
        <p:txBody>
          <a:bodyPr/>
          <a:lstStyle/>
          <a:p>
            <a:r>
              <a:rPr lang="en-US" dirty="0"/>
              <a:t>Words Matter</a:t>
            </a:r>
          </a:p>
        </p:txBody>
      </p:sp>
    </p:spTree>
    <p:extLst>
      <p:ext uri="{BB962C8B-B14F-4D97-AF65-F5344CB8AC3E}">
        <p14:creationId xmlns:p14="http://schemas.microsoft.com/office/powerpoint/2010/main" val="955135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rotWithShape="1">
          <a:blip r:embed="rId3">
            <a:extLst>
              <a:ext uri="{28A0092B-C50C-407E-A947-70E740481C1C}">
                <a14:useLocalDpi xmlns:a14="http://schemas.microsoft.com/office/drawing/2010/main" val="0"/>
              </a:ext>
            </a:extLst>
          </a:blip>
          <a:srcRect l="840" r="342"/>
          <a:stretch/>
        </p:blipFill>
        <p:spPr>
          <a:xfrm>
            <a:off x="2327702" y="1049322"/>
            <a:ext cx="6847121" cy="4981610"/>
          </a:xfrm>
          <a:prstGeom prst="rect">
            <a:avLst/>
          </a:prstGeom>
        </p:spPr>
      </p:pic>
      <p:sp>
        <p:nvSpPr>
          <p:cNvPr id="6" name="Slide Number Placeholder 5"/>
          <p:cNvSpPr>
            <a:spLocks noGrp="1"/>
          </p:cNvSpPr>
          <p:nvPr>
            <p:ph type="sldNum" sz="quarter" idx="12"/>
          </p:nvPr>
        </p:nvSpPr>
        <p:spPr>
          <a:xfrm>
            <a:off x="10134600" y="6356351"/>
            <a:ext cx="2743200"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450"/>
              </a:spcAft>
            </a:pPr>
            <a:fld id="{BF2FE793-5698-4915-836D-9C271220211C}" type="slidenum">
              <a:rPr lang="en-US" smtClean="0"/>
              <a:pPr>
                <a:spcAft>
                  <a:spcPts val="450"/>
                </a:spcAft>
              </a:pPr>
              <a:t>19</a:t>
            </a:fld>
            <a:endParaRPr lang="en-US"/>
          </a:p>
        </p:txBody>
      </p:sp>
      <p:sp>
        <p:nvSpPr>
          <p:cNvPr id="2" name="TextBox 1">
            <a:extLst>
              <a:ext uri="{FF2B5EF4-FFF2-40B4-BE49-F238E27FC236}">
                <a16:creationId xmlns:a16="http://schemas.microsoft.com/office/drawing/2014/main" id="{63D98BB7-87F9-46B6-8EDD-3BEC413B5FCD}"/>
              </a:ext>
            </a:extLst>
          </p:cNvPr>
          <p:cNvSpPr txBox="1"/>
          <p:nvPr/>
        </p:nvSpPr>
        <p:spPr>
          <a:xfrm>
            <a:off x="421240" y="180737"/>
            <a:ext cx="6237070" cy="707886"/>
          </a:xfrm>
          <a:prstGeom prst="rect">
            <a:avLst/>
          </a:prstGeom>
          <a:noFill/>
        </p:spPr>
        <p:txBody>
          <a:bodyPr wrap="square" rtlCol="0">
            <a:spAutoFit/>
          </a:bodyPr>
          <a:lstStyle/>
          <a:p>
            <a:r>
              <a:rPr lang="en-US" sz="4000" dirty="0">
                <a:solidFill>
                  <a:schemeClr val="accent3">
                    <a:lumMod val="50000"/>
                  </a:schemeClr>
                </a:solidFill>
                <a:latin typeface="Franklin Gothic Demi Cond" panose="020B0706030402020204" pitchFamily="34" charset="0"/>
                <a:cs typeface="Arial" panose="020B0604020202020204" pitchFamily="34" charset="0"/>
              </a:rPr>
              <a:t>Stigma</a:t>
            </a:r>
            <a:r>
              <a:rPr lang="en-US" sz="4000" b="1" dirty="0">
                <a:solidFill>
                  <a:schemeClr val="accent3">
                    <a:lumMod val="50000"/>
                  </a:schemeClr>
                </a:solidFill>
                <a:latin typeface="Franklin Gothic Demi Cond" panose="020B0706030402020204" pitchFamily="34" charset="0"/>
                <a:cs typeface="Arial" panose="020B0604020202020204" pitchFamily="34" charset="0"/>
              </a:rPr>
              <a:t> and Its Impact</a:t>
            </a:r>
          </a:p>
        </p:txBody>
      </p:sp>
    </p:spTree>
    <p:extLst>
      <p:ext uri="{BB962C8B-B14F-4D97-AF65-F5344CB8AC3E}">
        <p14:creationId xmlns:p14="http://schemas.microsoft.com/office/powerpoint/2010/main" val="1619311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179" y="723900"/>
            <a:ext cx="10515601" cy="667694"/>
          </a:xfrm>
        </p:spPr>
        <p:txBody>
          <a:bodyPr>
            <a:normAutofit fontScale="90000"/>
          </a:bodyPr>
          <a:lstStyle/>
          <a:p>
            <a:r>
              <a:rPr lang="en-US" dirty="0"/>
              <a:t>Agenda</a:t>
            </a:r>
          </a:p>
        </p:txBody>
      </p:sp>
      <p:graphicFrame>
        <p:nvGraphicFramePr>
          <p:cNvPr id="5" name="Table 4"/>
          <p:cNvGraphicFramePr>
            <a:graphicFrameLocks noGrp="1"/>
          </p:cNvGraphicFramePr>
          <p:nvPr>
            <p:extLst>
              <p:ext uri="{D42A27DB-BD31-4B8C-83A1-F6EECF244321}">
                <p14:modId xmlns:p14="http://schemas.microsoft.com/office/powerpoint/2010/main" val="3656747241"/>
              </p:ext>
            </p:extLst>
          </p:nvPr>
        </p:nvGraphicFramePr>
        <p:xfrm>
          <a:off x="380179" y="1394982"/>
          <a:ext cx="11342429" cy="4292587"/>
        </p:xfrm>
        <a:graphic>
          <a:graphicData uri="http://schemas.openxmlformats.org/drawingml/2006/table">
            <a:tbl>
              <a:tblPr firstRow="1" bandRow="1">
                <a:tableStyleId>{5C22544A-7EE6-4342-B048-85BDC9FD1C3A}</a:tableStyleId>
              </a:tblPr>
              <a:tblGrid>
                <a:gridCol w="9246263">
                  <a:extLst>
                    <a:ext uri="{9D8B030D-6E8A-4147-A177-3AD203B41FA5}">
                      <a16:colId xmlns:a16="http://schemas.microsoft.com/office/drawing/2014/main" val="236076315"/>
                    </a:ext>
                  </a:extLst>
                </a:gridCol>
                <a:gridCol w="2096166">
                  <a:extLst>
                    <a:ext uri="{9D8B030D-6E8A-4147-A177-3AD203B41FA5}">
                      <a16:colId xmlns:a16="http://schemas.microsoft.com/office/drawing/2014/main" val="2018148115"/>
                    </a:ext>
                  </a:extLst>
                </a:gridCol>
              </a:tblGrid>
              <a:tr h="532525">
                <a:tc>
                  <a:txBody>
                    <a:bodyPr/>
                    <a:lstStyle/>
                    <a:p>
                      <a:pPr algn="ctr"/>
                      <a:r>
                        <a:rPr lang="en-US" sz="2000" dirty="0">
                          <a:latin typeface="Calibri Light" panose="020F0302020204030204" pitchFamily="34" charset="0"/>
                          <a:ea typeface="Calibri Light" panose="020F0302020204030204" pitchFamily="34" charset="0"/>
                          <a:cs typeface="Calibri Light" panose="020F0302020204030204" pitchFamily="34" charset="0"/>
                        </a:rPr>
                        <a:t>Presenter/Topic</a:t>
                      </a:r>
                    </a:p>
                  </a:txBody>
                  <a:tcPr/>
                </a:tc>
                <a:tc>
                  <a:txBody>
                    <a:bodyPr/>
                    <a:lstStyle/>
                    <a:p>
                      <a:pPr algn="ctr"/>
                      <a:r>
                        <a:rPr lang="en-US" sz="2000" dirty="0">
                          <a:latin typeface="Calibri Light" panose="020F0302020204030204" pitchFamily="34" charset="0"/>
                          <a:ea typeface="Calibri Light" panose="020F0302020204030204" pitchFamily="34" charset="0"/>
                          <a:cs typeface="Calibri Light" panose="020F0302020204030204" pitchFamily="34" charset="0"/>
                        </a:rPr>
                        <a:t>Time</a:t>
                      </a:r>
                    </a:p>
                  </a:txBody>
                  <a:tcPr/>
                </a:tc>
                <a:extLst>
                  <a:ext uri="{0D108BD9-81ED-4DB2-BD59-A6C34878D82A}">
                    <a16:rowId xmlns:a16="http://schemas.microsoft.com/office/drawing/2014/main" val="38994862"/>
                  </a:ext>
                </a:extLst>
              </a:tr>
              <a:tr h="977067">
                <a:tc>
                  <a:txBody>
                    <a:bodyPr/>
                    <a:lstStyle/>
                    <a:p>
                      <a:r>
                        <a:rPr lang="en-US" sz="1800" dirty="0">
                          <a:solidFill>
                            <a:schemeClr val="accent6"/>
                          </a:solidFill>
                          <a:latin typeface="Calibri Light" panose="020F0302020204030204" pitchFamily="34" charset="0"/>
                          <a:ea typeface="Calibri Light" panose="020F0302020204030204" pitchFamily="34" charset="0"/>
                          <a:cs typeface="Calibri Light" panose="020F0302020204030204" pitchFamily="34" charset="0"/>
                        </a:rPr>
                        <a:t>Welcome</a:t>
                      </a:r>
                    </a:p>
                    <a:p>
                      <a:r>
                        <a:rPr lang="en-US" sz="1800" b="1" i="1" kern="1200" dirty="0">
                          <a:solidFill>
                            <a:schemeClr val="accent6"/>
                          </a:solidFill>
                          <a:latin typeface="Calibri Light" panose="020F0302020204030204" pitchFamily="34" charset="0"/>
                          <a:ea typeface="Calibri Light" panose="020F0302020204030204" pitchFamily="34" charset="0"/>
                          <a:cs typeface="Calibri Light" panose="020F0302020204030204" pitchFamily="34" charset="0"/>
                        </a:rPr>
                        <a:t>Moderator: Michelle Brophy, MA, Associate Director Interdepartmental Services/Vulnerable Populations, BHDDH</a:t>
                      </a:r>
                    </a:p>
                  </a:txBody>
                  <a:tcPr/>
                </a:tc>
                <a:tc>
                  <a:txBody>
                    <a:bodyPr/>
                    <a:lstStyle/>
                    <a:p>
                      <a:pPr marL="0" marR="0" lvl="0" indent="0" algn="l" defTabSz="914484" rtl="0" eaLnBrk="1" fontAlgn="auto" latinLnBrk="0" hangingPunct="1">
                        <a:lnSpc>
                          <a:spcPct val="100000"/>
                        </a:lnSpc>
                        <a:spcBef>
                          <a:spcPts val="0"/>
                        </a:spcBef>
                        <a:spcAft>
                          <a:spcPts val="0"/>
                        </a:spcAft>
                        <a:buClrTx/>
                        <a:buSzTx/>
                        <a:buFontTx/>
                        <a:buNone/>
                        <a:tabLst/>
                        <a:defRPr/>
                      </a:pPr>
                      <a:r>
                        <a:rPr lang="en-US" sz="1800" dirty="0">
                          <a:solidFill>
                            <a:schemeClr val="accent6"/>
                          </a:solidFill>
                          <a:latin typeface="Calibri Light" panose="020F0302020204030204" pitchFamily="34" charset="0"/>
                          <a:ea typeface="Calibri Light" panose="020F0302020204030204" pitchFamily="34" charset="0"/>
                          <a:cs typeface="Calibri Light" panose="020F0302020204030204" pitchFamily="34" charset="0"/>
                        </a:rPr>
                        <a:t>5 minutes</a:t>
                      </a:r>
                    </a:p>
                  </a:txBody>
                  <a:tcPr/>
                </a:tc>
                <a:extLst>
                  <a:ext uri="{0D108BD9-81ED-4DB2-BD59-A6C34878D82A}">
                    <a16:rowId xmlns:a16="http://schemas.microsoft.com/office/drawing/2014/main" val="1121973362"/>
                  </a:ext>
                </a:extLst>
              </a:tr>
              <a:tr h="828861">
                <a:tc>
                  <a:txBody>
                    <a:bodyPr/>
                    <a:lstStyle/>
                    <a:p>
                      <a:r>
                        <a:rPr lang="en-US" sz="1800" kern="1200" dirty="0">
                          <a:solidFill>
                            <a:schemeClr val="accent6"/>
                          </a:solidFill>
                          <a:latin typeface="Calibri Light" panose="020F0302020204030204" pitchFamily="34" charset="0"/>
                          <a:ea typeface="Calibri Light" panose="020F0302020204030204" pitchFamily="34" charset="0"/>
                          <a:cs typeface="Calibri Light" panose="020F0302020204030204" pitchFamily="34" charset="0"/>
                        </a:rPr>
                        <a:t>Stigma &amp; Equity</a:t>
                      </a:r>
                    </a:p>
                    <a:p>
                      <a:r>
                        <a:rPr lang="en-US" sz="1800" b="1" i="1" kern="1200" baseline="0" dirty="0">
                          <a:solidFill>
                            <a:schemeClr val="accent6"/>
                          </a:solidFill>
                          <a:latin typeface="Calibri Light" panose="020F0302020204030204" pitchFamily="34" charset="0"/>
                          <a:ea typeface="Calibri Light" panose="020F0302020204030204" pitchFamily="34" charset="0"/>
                          <a:cs typeface="Calibri Light" panose="020F0302020204030204" pitchFamily="34" charset="0"/>
                        </a:rPr>
                        <a:t>Cathy Schultz, MPH, Director Governor’s Overdose Task Force, EOHHS</a:t>
                      </a:r>
                    </a:p>
                  </a:txBody>
                  <a:tcPr/>
                </a:tc>
                <a:tc>
                  <a:txBody>
                    <a:bodyPr/>
                    <a:lstStyle/>
                    <a:p>
                      <a:r>
                        <a:rPr lang="en-US" sz="1800" dirty="0">
                          <a:solidFill>
                            <a:schemeClr val="accent6"/>
                          </a:solidFill>
                          <a:latin typeface="Calibri Light" panose="020F0302020204030204" pitchFamily="34" charset="0"/>
                          <a:ea typeface="Calibri Light" panose="020F0302020204030204" pitchFamily="34" charset="0"/>
                          <a:cs typeface="Calibri Light" panose="020F0302020204030204" pitchFamily="34" charset="0"/>
                        </a:rPr>
                        <a:t>20 minutes</a:t>
                      </a:r>
                    </a:p>
                  </a:txBody>
                  <a:tcPr/>
                </a:tc>
                <a:extLst>
                  <a:ext uri="{0D108BD9-81ED-4DB2-BD59-A6C34878D82A}">
                    <a16:rowId xmlns:a16="http://schemas.microsoft.com/office/drawing/2014/main" val="4187044612"/>
                  </a:ext>
                </a:extLst>
              </a:tr>
              <a:tr h="977067">
                <a:tc>
                  <a:txBody>
                    <a:bodyPr/>
                    <a:lstStyle/>
                    <a:p>
                      <a:r>
                        <a:rPr lang="en-US" sz="1800" kern="1200" dirty="0">
                          <a:solidFill>
                            <a:schemeClr val="accent6"/>
                          </a:solidFill>
                          <a:latin typeface="Calibri Light" panose="020F0302020204030204" pitchFamily="34" charset="0"/>
                          <a:ea typeface="Calibri Light" panose="020F0302020204030204" pitchFamily="34" charset="0"/>
                          <a:cs typeface="Calibri Light" panose="020F0302020204030204" pitchFamily="34" charset="0"/>
                        </a:rPr>
                        <a:t>Harm Reduction Strategies &amp; Medical Respite</a:t>
                      </a:r>
                    </a:p>
                    <a:p>
                      <a:r>
                        <a:rPr lang="en-US" sz="1800" b="1" i="1" kern="1200" baseline="0" dirty="0">
                          <a:solidFill>
                            <a:schemeClr val="accent6"/>
                          </a:solidFill>
                          <a:latin typeface="Calibri Light" panose="020F0302020204030204" pitchFamily="34" charset="0"/>
                          <a:ea typeface="Calibri Light" panose="020F0302020204030204" pitchFamily="34" charset="0"/>
                          <a:cs typeface="Calibri Light" panose="020F0302020204030204" pitchFamily="34" charset="0"/>
                        </a:rPr>
                        <a:t>Sarah Edwards, CPRS, CCHW, Drug Overdose Prevention Program, RIDOH</a:t>
                      </a:r>
                    </a:p>
                    <a:p>
                      <a:r>
                        <a:rPr lang="en-US" sz="1800" b="1" i="1" kern="1200" baseline="0" dirty="0">
                          <a:solidFill>
                            <a:schemeClr val="accent6"/>
                          </a:solidFill>
                          <a:latin typeface="Calibri Light" panose="020F0302020204030204" pitchFamily="34" charset="0"/>
                          <a:ea typeface="Calibri Light" panose="020F0302020204030204" pitchFamily="34" charset="0"/>
                          <a:cs typeface="Calibri Light" panose="020F0302020204030204" pitchFamily="34" charset="0"/>
                        </a:rPr>
                        <a:t>Victoria Novotny, MPH, CHES, Project Manager, EOHHS State of Rhode Island</a:t>
                      </a:r>
                    </a:p>
                  </a:txBody>
                  <a:tcPr/>
                </a:tc>
                <a:tc>
                  <a:txBody>
                    <a:bodyPr/>
                    <a:lstStyle/>
                    <a:p>
                      <a:pPr marL="0" marR="0" lvl="0" indent="0" algn="l" defTabSz="914484" rtl="0" eaLnBrk="1" fontAlgn="auto" latinLnBrk="0" hangingPunct="1">
                        <a:lnSpc>
                          <a:spcPct val="100000"/>
                        </a:lnSpc>
                        <a:spcBef>
                          <a:spcPts val="0"/>
                        </a:spcBef>
                        <a:spcAft>
                          <a:spcPts val="0"/>
                        </a:spcAft>
                        <a:buClrTx/>
                        <a:buSzTx/>
                        <a:buFontTx/>
                        <a:buNone/>
                        <a:tabLst/>
                        <a:defRPr/>
                      </a:pPr>
                      <a:r>
                        <a:rPr lang="en-US" sz="1800" dirty="0">
                          <a:solidFill>
                            <a:schemeClr val="accent6"/>
                          </a:solidFill>
                          <a:latin typeface="Calibri Light" panose="020F0302020204030204" pitchFamily="34" charset="0"/>
                          <a:ea typeface="Calibri Light" panose="020F0302020204030204" pitchFamily="34" charset="0"/>
                          <a:cs typeface="Calibri Light" panose="020F0302020204030204" pitchFamily="34" charset="0"/>
                        </a:rPr>
                        <a:t>25 minutes</a:t>
                      </a:r>
                    </a:p>
                    <a:p>
                      <a:endParaRPr lang="en-US" sz="1800" dirty="0">
                        <a:solidFill>
                          <a:schemeClr val="accent6"/>
                        </a:solidFill>
                        <a:latin typeface="Calibri Light" panose="020F0302020204030204" pitchFamily="34" charset="0"/>
                        <a:ea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457150187"/>
                  </a:ext>
                </a:extLst>
              </a:tr>
              <a:tr h="977067">
                <a:tc>
                  <a:txBody>
                    <a:bodyPr/>
                    <a:lstStyle/>
                    <a:p>
                      <a:r>
                        <a:rPr lang="en-US" sz="1800" b="0" i="0" dirty="0">
                          <a:solidFill>
                            <a:schemeClr val="accent6"/>
                          </a:solidFill>
                          <a:latin typeface="Calibri Light" panose="020F0302020204030204" pitchFamily="34" charset="0"/>
                          <a:ea typeface="Calibri Light" panose="020F0302020204030204" pitchFamily="34" charset="0"/>
                          <a:cs typeface="Calibri Light" panose="020F0302020204030204" pitchFamily="34" charset="0"/>
                        </a:rPr>
                        <a:t>Q&amp;</a:t>
                      </a:r>
                      <a:r>
                        <a:rPr lang="en-US" sz="1800" b="0" i="0" baseline="0" dirty="0">
                          <a:solidFill>
                            <a:schemeClr val="accent6"/>
                          </a:solidFill>
                          <a:latin typeface="Calibri Light" panose="020F0302020204030204" pitchFamily="34" charset="0"/>
                          <a:ea typeface="Calibri Light" panose="020F0302020204030204" pitchFamily="34" charset="0"/>
                          <a:cs typeface="Calibri Light" panose="020F0302020204030204" pitchFamily="34" charset="0"/>
                        </a:rPr>
                        <a:t>A / Discussion</a:t>
                      </a:r>
                    </a:p>
                    <a:p>
                      <a:pPr marL="0" marR="0" lvl="0" indent="0" algn="l" defTabSz="914484" rtl="0" eaLnBrk="1" fontAlgn="auto" latinLnBrk="0" hangingPunct="1">
                        <a:lnSpc>
                          <a:spcPct val="100000"/>
                        </a:lnSpc>
                        <a:spcBef>
                          <a:spcPts val="0"/>
                        </a:spcBef>
                        <a:spcAft>
                          <a:spcPts val="0"/>
                        </a:spcAft>
                        <a:buClrTx/>
                        <a:buSzTx/>
                        <a:buFontTx/>
                        <a:buNone/>
                        <a:tabLst/>
                        <a:defRPr/>
                      </a:pPr>
                      <a:r>
                        <a:rPr lang="en-US" sz="1800" b="1" i="1" kern="1200" dirty="0">
                          <a:solidFill>
                            <a:schemeClr val="accent6"/>
                          </a:solidFill>
                          <a:latin typeface="Calibri Light" panose="020F0302020204030204" pitchFamily="34" charset="0"/>
                          <a:ea typeface="Calibri Light" panose="020F0302020204030204" pitchFamily="34" charset="0"/>
                          <a:cs typeface="Calibri Light" panose="020F0302020204030204" pitchFamily="34" charset="0"/>
                        </a:rPr>
                        <a:t>Michelle Brophy, MA, Associate Director Interdepartmental Services/Vulnerable Populations, BHDDH</a:t>
                      </a:r>
                      <a:endParaRPr lang="en-US" sz="1800" b="1" i="1" dirty="0">
                        <a:solidFill>
                          <a:schemeClr val="accent6"/>
                        </a:solidFill>
                        <a:latin typeface="Calibri Light" panose="020F0302020204030204" pitchFamily="34" charset="0"/>
                        <a:ea typeface="Calibri Light" panose="020F0302020204030204" pitchFamily="34" charset="0"/>
                        <a:cs typeface="Calibri Light" panose="020F0302020204030204" pitchFamily="34" charset="0"/>
                      </a:endParaRPr>
                    </a:p>
                  </a:txBody>
                  <a:tcPr/>
                </a:tc>
                <a:tc>
                  <a:txBody>
                    <a:bodyPr/>
                    <a:lstStyle/>
                    <a:p>
                      <a:pPr marL="0" marR="0" lvl="0" indent="0" algn="l" defTabSz="914484" rtl="0" eaLnBrk="1" fontAlgn="auto" latinLnBrk="0" hangingPunct="1">
                        <a:lnSpc>
                          <a:spcPct val="100000"/>
                        </a:lnSpc>
                        <a:spcBef>
                          <a:spcPts val="0"/>
                        </a:spcBef>
                        <a:spcAft>
                          <a:spcPts val="0"/>
                        </a:spcAft>
                        <a:buClrTx/>
                        <a:buSzTx/>
                        <a:buFontTx/>
                        <a:buNone/>
                        <a:tabLst/>
                        <a:defRPr/>
                      </a:pPr>
                      <a:r>
                        <a:rPr lang="en-US" sz="1800" dirty="0">
                          <a:solidFill>
                            <a:schemeClr val="accent6"/>
                          </a:solidFill>
                          <a:latin typeface="Calibri Light" panose="020F0302020204030204" pitchFamily="34" charset="0"/>
                          <a:ea typeface="Calibri Light" panose="020F0302020204030204" pitchFamily="34" charset="0"/>
                          <a:cs typeface="Calibri Light" panose="020F0302020204030204" pitchFamily="34" charset="0"/>
                        </a:rPr>
                        <a:t>15 minutes</a:t>
                      </a:r>
                    </a:p>
                  </a:txBody>
                  <a:tcPr/>
                </a:tc>
                <a:extLst>
                  <a:ext uri="{0D108BD9-81ED-4DB2-BD59-A6C34878D82A}">
                    <a16:rowId xmlns:a16="http://schemas.microsoft.com/office/drawing/2014/main" val="4274942901"/>
                  </a:ext>
                </a:extLst>
              </a:tr>
            </a:tbl>
          </a:graphicData>
        </a:graphic>
      </p:graphicFrame>
    </p:spTree>
    <p:extLst>
      <p:ext uri="{BB962C8B-B14F-4D97-AF65-F5344CB8AC3E}">
        <p14:creationId xmlns:p14="http://schemas.microsoft.com/office/powerpoint/2010/main" val="206115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966" y="1227815"/>
            <a:ext cx="9678633" cy="806468"/>
          </a:xfrm>
        </p:spPr>
        <p:txBody>
          <a:bodyPr>
            <a:normAutofit/>
          </a:bodyPr>
          <a:lstStyle/>
          <a:p>
            <a:r>
              <a:rPr lang="en-US" dirty="0">
                <a:solidFill>
                  <a:srgbClr val="000000"/>
                </a:solidFill>
                <a:latin typeface="Arial" panose="020B0604020202020204" pitchFamily="34" charset="0"/>
                <a:cs typeface="Arial" panose="020B0604020202020204" pitchFamily="34" charset="0"/>
              </a:rPr>
              <a:t>Perception versus Reality</a:t>
            </a:r>
          </a:p>
        </p:txBody>
      </p:sp>
      <p:pic>
        <p:nvPicPr>
          <p:cNvPr id="9" name="Graphic 8" descr="Head with Gears">
            <a:extLst>
              <a:ext uri="{FF2B5EF4-FFF2-40B4-BE49-F238E27FC236}">
                <a16:creationId xmlns:a16="http://schemas.microsoft.com/office/drawing/2014/main" id="{27FB03B3-F584-4400-A839-A92C6A24FC5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5247" y="2639019"/>
            <a:ext cx="2848714" cy="2991166"/>
          </a:xfrm>
          <a:prstGeom prst="rect">
            <a:avLst/>
          </a:prstGeom>
        </p:spPr>
      </p:pic>
      <p:sp>
        <p:nvSpPr>
          <p:cNvPr id="3" name="Content Placeholder 2"/>
          <p:cNvSpPr>
            <a:spLocks noGrp="1"/>
          </p:cNvSpPr>
          <p:nvPr>
            <p:ph idx="1"/>
          </p:nvPr>
        </p:nvSpPr>
        <p:spPr>
          <a:xfrm>
            <a:off x="4100472" y="1901238"/>
            <a:ext cx="7635562" cy="4074969"/>
          </a:xfrm>
        </p:spPr>
        <p:txBody>
          <a:bodyPr anchor="ctr">
            <a:noAutofit/>
          </a:bodyPr>
          <a:lstStyle/>
          <a:p>
            <a:r>
              <a:rPr lang="en-US" sz="2700" dirty="0">
                <a:solidFill>
                  <a:srgbClr val="000000"/>
                </a:solidFill>
              </a:rPr>
              <a:t>Language frames what the public thinks about substance use and recovery.</a:t>
            </a:r>
          </a:p>
          <a:p>
            <a:r>
              <a:rPr lang="en-US" sz="2700" dirty="0">
                <a:solidFill>
                  <a:srgbClr val="000000"/>
                </a:solidFill>
              </a:rPr>
              <a:t>Language negatively and positively impacts the way society perceives substance use.</a:t>
            </a:r>
          </a:p>
          <a:p>
            <a:r>
              <a:rPr lang="en-US" sz="2700" dirty="0">
                <a:solidFill>
                  <a:srgbClr val="000000"/>
                </a:solidFill>
              </a:rPr>
              <a:t>Language can depersonalize people.</a:t>
            </a:r>
            <a:r>
              <a:rPr lang="en-US" sz="2700" baseline="30000" dirty="0"/>
              <a:t> 4</a:t>
            </a:r>
            <a:endParaRPr lang="en-US" sz="2700" dirty="0">
              <a:solidFill>
                <a:srgbClr val="474747"/>
              </a:solidFill>
            </a:endParaRPr>
          </a:p>
        </p:txBody>
      </p:sp>
      <p:sp>
        <p:nvSpPr>
          <p:cNvPr id="5" name="Slide Number Placeholder 4"/>
          <p:cNvSpPr>
            <a:spLocks noGrp="1"/>
          </p:cNvSpPr>
          <p:nvPr>
            <p:ph type="sldNum" sz="quarter" idx="12"/>
          </p:nvPr>
        </p:nvSpPr>
        <p:spPr>
          <a:xfrm>
            <a:off x="10134600" y="6356351"/>
            <a:ext cx="2743200"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450"/>
              </a:spcAft>
            </a:pPr>
            <a:fld id="{BF2FE793-5698-4915-836D-9C271220211C}" type="slidenum">
              <a:rPr lang="en-US" smtClean="0"/>
              <a:pPr>
                <a:spcAft>
                  <a:spcPts val="450"/>
                </a:spcAft>
              </a:pPr>
              <a:t>20</a:t>
            </a:fld>
            <a:endParaRPr lang="en-US" sz="825">
              <a:solidFill>
                <a:srgbClr val="898989"/>
              </a:solidFill>
            </a:endParaRPr>
          </a:p>
        </p:txBody>
      </p:sp>
      <p:sp>
        <p:nvSpPr>
          <p:cNvPr id="4" name="TextBox 3">
            <a:extLst>
              <a:ext uri="{FF2B5EF4-FFF2-40B4-BE49-F238E27FC236}">
                <a16:creationId xmlns:a16="http://schemas.microsoft.com/office/drawing/2014/main" id="{1BFE2C05-4C38-4BE1-AC63-A8EFED4E4CCB}"/>
              </a:ext>
            </a:extLst>
          </p:cNvPr>
          <p:cNvSpPr txBox="1"/>
          <p:nvPr/>
        </p:nvSpPr>
        <p:spPr>
          <a:xfrm>
            <a:off x="294864" y="156006"/>
            <a:ext cx="6993228" cy="769441"/>
          </a:xfrm>
          <a:prstGeom prst="rect">
            <a:avLst/>
          </a:prstGeom>
          <a:noFill/>
        </p:spPr>
        <p:txBody>
          <a:bodyPr wrap="square" rtlCol="0">
            <a:spAutoFit/>
          </a:bodyPr>
          <a:lstStyle/>
          <a:p>
            <a:r>
              <a:rPr lang="en-US" sz="4400" dirty="0">
                <a:solidFill>
                  <a:schemeClr val="accent3">
                    <a:lumMod val="50000"/>
                  </a:schemeClr>
                </a:solidFill>
                <a:latin typeface="Franklin Gothic Demi Cond" panose="020B0706030402020204" pitchFamily="34" charset="0"/>
              </a:rPr>
              <a:t>Words Matter</a:t>
            </a:r>
          </a:p>
        </p:txBody>
      </p:sp>
    </p:spTree>
    <p:extLst>
      <p:ext uri="{BB962C8B-B14F-4D97-AF65-F5344CB8AC3E}">
        <p14:creationId xmlns:p14="http://schemas.microsoft.com/office/powerpoint/2010/main" val="83599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0134600" y="6356351"/>
            <a:ext cx="2743200"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450"/>
              </a:spcAft>
            </a:pPr>
            <a:fld id="{BF2FE793-5698-4915-836D-9C271220211C}" type="slidenum">
              <a:rPr lang="en-US" smtClean="0"/>
              <a:pPr>
                <a:spcAft>
                  <a:spcPts val="450"/>
                </a:spcAft>
              </a:pPr>
              <a:t>21</a:t>
            </a:fld>
            <a:endParaRPr lang="en-US" sz="825">
              <a:solidFill>
                <a:srgbClr val="898989"/>
              </a:solidFill>
            </a:endParaRPr>
          </a:p>
        </p:txBody>
      </p:sp>
      <p:sp>
        <p:nvSpPr>
          <p:cNvPr id="4" name="TextBox 3">
            <a:extLst>
              <a:ext uri="{FF2B5EF4-FFF2-40B4-BE49-F238E27FC236}">
                <a16:creationId xmlns:a16="http://schemas.microsoft.com/office/drawing/2014/main" id="{1BFE2C05-4C38-4BE1-AC63-A8EFED4E4CCB}"/>
              </a:ext>
            </a:extLst>
          </p:cNvPr>
          <p:cNvSpPr txBox="1"/>
          <p:nvPr/>
        </p:nvSpPr>
        <p:spPr>
          <a:xfrm>
            <a:off x="154112" y="231018"/>
            <a:ext cx="8767570" cy="584775"/>
          </a:xfrm>
          <a:prstGeom prst="rect">
            <a:avLst/>
          </a:prstGeom>
          <a:noFill/>
        </p:spPr>
        <p:txBody>
          <a:bodyPr wrap="square" rtlCol="0">
            <a:spAutoFit/>
          </a:bodyPr>
          <a:lstStyle/>
          <a:p>
            <a:r>
              <a:rPr lang="en-US" sz="3200">
                <a:solidFill>
                  <a:schemeClr val="accent3">
                    <a:lumMod val="50000"/>
                  </a:schemeClr>
                </a:solidFill>
                <a:latin typeface="Franklin Gothic Demi Cond" panose="020B0706030402020204" pitchFamily="34" charset="0"/>
              </a:rPr>
              <a:t>Moving Toward Recovery-Oriented Language</a:t>
            </a:r>
          </a:p>
        </p:txBody>
      </p:sp>
      <p:sp>
        <p:nvSpPr>
          <p:cNvPr id="11" name="Text Placeholder 2">
            <a:extLst>
              <a:ext uri="{FF2B5EF4-FFF2-40B4-BE49-F238E27FC236}">
                <a16:creationId xmlns:a16="http://schemas.microsoft.com/office/drawing/2014/main" id="{27A257AD-0B7F-40A0-9482-8E615B8D976D}"/>
              </a:ext>
            </a:extLst>
          </p:cNvPr>
          <p:cNvSpPr txBox="1">
            <a:spLocks/>
          </p:cNvSpPr>
          <p:nvPr/>
        </p:nvSpPr>
        <p:spPr>
          <a:xfrm>
            <a:off x="669557" y="1067001"/>
            <a:ext cx="3868340"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solidFill>
                  <a:srgbClr val="FF0000"/>
                </a:solidFill>
              </a:rPr>
              <a:t>Stigmatizing</a:t>
            </a:r>
          </a:p>
        </p:txBody>
      </p:sp>
      <p:cxnSp>
        <p:nvCxnSpPr>
          <p:cNvPr id="12" name="Straight Arrow Connector 11">
            <a:extLst>
              <a:ext uri="{FF2B5EF4-FFF2-40B4-BE49-F238E27FC236}">
                <a16:creationId xmlns:a16="http://schemas.microsoft.com/office/drawing/2014/main" id="{EF96A03E-5946-41DF-9CAC-B2D56EDFF294}"/>
              </a:ext>
            </a:extLst>
          </p:cNvPr>
          <p:cNvCxnSpPr/>
          <p:nvPr/>
        </p:nvCxnSpPr>
        <p:spPr>
          <a:xfrm>
            <a:off x="4190382" y="1332039"/>
            <a:ext cx="117197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 Placeholder 4">
            <a:extLst>
              <a:ext uri="{FF2B5EF4-FFF2-40B4-BE49-F238E27FC236}">
                <a16:creationId xmlns:a16="http://schemas.microsoft.com/office/drawing/2014/main" id="{089056AF-7568-42CB-9506-962A689F30E5}"/>
              </a:ext>
            </a:extLst>
          </p:cNvPr>
          <p:cNvSpPr txBox="1">
            <a:spLocks/>
          </p:cNvSpPr>
          <p:nvPr/>
        </p:nvSpPr>
        <p:spPr>
          <a:xfrm>
            <a:off x="6433022" y="1186222"/>
            <a:ext cx="3887391" cy="585470"/>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100" b="1" dirty="0"/>
              <a:t>Recovery Oriented</a:t>
            </a:r>
          </a:p>
          <a:p>
            <a:endParaRPr lang="en-US" dirty="0"/>
          </a:p>
        </p:txBody>
      </p:sp>
      <p:sp>
        <p:nvSpPr>
          <p:cNvPr id="14" name="Content Placeholder 3">
            <a:extLst>
              <a:ext uri="{FF2B5EF4-FFF2-40B4-BE49-F238E27FC236}">
                <a16:creationId xmlns:a16="http://schemas.microsoft.com/office/drawing/2014/main" id="{2B268D62-EB57-4021-9E07-7EFBBD8AB0C7}"/>
              </a:ext>
            </a:extLst>
          </p:cNvPr>
          <p:cNvSpPr txBox="1">
            <a:spLocks/>
          </p:cNvSpPr>
          <p:nvPr/>
        </p:nvSpPr>
        <p:spPr>
          <a:xfrm>
            <a:off x="630545" y="1813380"/>
            <a:ext cx="4343953" cy="4021823"/>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100" dirty="0">
                <a:solidFill>
                  <a:srgbClr val="FF0000"/>
                </a:solidFill>
              </a:rPr>
              <a:t>Clean</a:t>
            </a:r>
          </a:p>
          <a:p>
            <a:r>
              <a:rPr lang="en-US" sz="3100" dirty="0">
                <a:solidFill>
                  <a:srgbClr val="FF0000"/>
                </a:solidFill>
              </a:rPr>
              <a:t>Addict/Alcoholic</a:t>
            </a:r>
          </a:p>
          <a:p>
            <a:r>
              <a:rPr lang="en-US" sz="3100" dirty="0">
                <a:solidFill>
                  <a:srgbClr val="FF0000"/>
                </a:solidFill>
              </a:rPr>
              <a:t>Relapse Prevention</a:t>
            </a:r>
          </a:p>
          <a:p>
            <a:r>
              <a:rPr lang="en-US" sz="3100" dirty="0">
                <a:solidFill>
                  <a:srgbClr val="FF0000"/>
                </a:solidFill>
              </a:rPr>
              <a:t>Substance Abuse/Dependence</a:t>
            </a:r>
          </a:p>
          <a:p>
            <a:r>
              <a:rPr lang="en-US" sz="3100" dirty="0">
                <a:solidFill>
                  <a:srgbClr val="FF0000"/>
                </a:solidFill>
              </a:rPr>
              <a:t>Dirty/Clean Screen/Urine</a:t>
            </a:r>
          </a:p>
          <a:p>
            <a:r>
              <a:rPr lang="en-US" sz="3100" dirty="0">
                <a:solidFill>
                  <a:srgbClr val="FF0000"/>
                </a:solidFill>
              </a:rPr>
              <a:t>Illegal Drugs</a:t>
            </a:r>
          </a:p>
          <a:p>
            <a:r>
              <a:rPr lang="en-US" sz="3100" dirty="0">
                <a:solidFill>
                  <a:srgbClr val="FF0000"/>
                </a:solidFill>
              </a:rPr>
              <a:t>Crazy</a:t>
            </a:r>
          </a:p>
          <a:p>
            <a:r>
              <a:rPr lang="en-US" sz="3100" dirty="0">
                <a:solidFill>
                  <a:srgbClr val="FF0000"/>
                </a:solidFill>
              </a:rPr>
              <a:t>Diagnosis first</a:t>
            </a:r>
            <a:r>
              <a:rPr lang="en-US" dirty="0">
                <a:solidFill>
                  <a:srgbClr val="FF0000"/>
                </a:solidFill>
              </a:rPr>
              <a:t>	</a:t>
            </a:r>
          </a:p>
          <a:p>
            <a:pPr marL="0" indent="0">
              <a:buNone/>
            </a:pPr>
            <a:endParaRPr lang="en-US" dirty="0"/>
          </a:p>
        </p:txBody>
      </p:sp>
      <p:sp>
        <p:nvSpPr>
          <p:cNvPr id="15" name="Content Placeholder 5">
            <a:extLst>
              <a:ext uri="{FF2B5EF4-FFF2-40B4-BE49-F238E27FC236}">
                <a16:creationId xmlns:a16="http://schemas.microsoft.com/office/drawing/2014/main" id="{E6BBF693-1F9E-4F3D-BFD4-B281A946AA55}"/>
              </a:ext>
            </a:extLst>
          </p:cNvPr>
          <p:cNvSpPr txBox="1">
            <a:spLocks/>
          </p:cNvSpPr>
          <p:nvPr/>
        </p:nvSpPr>
        <p:spPr>
          <a:xfrm>
            <a:off x="6433021" y="1813380"/>
            <a:ext cx="3887391" cy="1917448"/>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100" dirty="0"/>
              <a:t>In recovery</a:t>
            </a:r>
          </a:p>
          <a:p>
            <a:r>
              <a:rPr lang="en-US" sz="3100" dirty="0"/>
              <a:t>Person in recovery</a:t>
            </a:r>
          </a:p>
          <a:p>
            <a:r>
              <a:rPr lang="en-US" sz="3100" dirty="0"/>
              <a:t>Recovery Maintenance</a:t>
            </a:r>
          </a:p>
          <a:p>
            <a:r>
              <a:rPr lang="en-US" sz="3100" dirty="0"/>
              <a:t>Substance Use</a:t>
            </a:r>
          </a:p>
          <a:p>
            <a:endParaRPr lang="en-US" dirty="0"/>
          </a:p>
        </p:txBody>
      </p:sp>
      <p:sp>
        <p:nvSpPr>
          <p:cNvPr id="16" name="Rectangle 15">
            <a:extLst>
              <a:ext uri="{FF2B5EF4-FFF2-40B4-BE49-F238E27FC236}">
                <a16:creationId xmlns:a16="http://schemas.microsoft.com/office/drawing/2014/main" id="{FA3BA573-E3CB-4E33-BC05-6F072610CC45}"/>
              </a:ext>
            </a:extLst>
          </p:cNvPr>
          <p:cNvSpPr/>
          <p:nvPr/>
        </p:nvSpPr>
        <p:spPr>
          <a:xfrm>
            <a:off x="6433021" y="3600715"/>
            <a:ext cx="4572000" cy="1917448"/>
          </a:xfrm>
          <a:prstGeom prst="rect">
            <a:avLst/>
          </a:prstGeom>
        </p:spPr>
        <p:txBody>
          <a:bodyPr>
            <a:spAutoFit/>
          </a:bodyPr>
          <a:lstStyle/>
          <a:p>
            <a:pPr marL="228600" indent="-228600">
              <a:lnSpc>
                <a:spcPct val="90000"/>
              </a:lnSpc>
              <a:spcBef>
                <a:spcPts val="1000"/>
              </a:spcBef>
              <a:buFont typeface="Arial" panose="020B0604020202020204" pitchFamily="34" charset="0"/>
              <a:buChar char="•"/>
            </a:pPr>
            <a:r>
              <a:rPr lang="en-US" sz="2600" dirty="0">
                <a:solidFill>
                  <a:prstClr val="black"/>
                </a:solidFill>
                <a:latin typeface="Arial" panose="020B0604020202020204" pitchFamily="34" charset="0"/>
                <a:cs typeface="Arial" panose="020B0604020202020204" pitchFamily="34" charset="0"/>
              </a:rPr>
              <a:t>Positive/Negative Screen</a:t>
            </a:r>
          </a:p>
          <a:p>
            <a:pPr marL="228600" indent="-228600">
              <a:lnSpc>
                <a:spcPct val="90000"/>
              </a:lnSpc>
              <a:spcBef>
                <a:spcPts val="1000"/>
              </a:spcBef>
              <a:buFont typeface="Arial" panose="020B0604020202020204" pitchFamily="34" charset="0"/>
              <a:buChar char="•"/>
            </a:pPr>
            <a:r>
              <a:rPr lang="en-US" sz="2600" dirty="0">
                <a:solidFill>
                  <a:prstClr val="black"/>
                </a:solidFill>
                <a:latin typeface="Arial" panose="020B0604020202020204" pitchFamily="34" charset="0"/>
                <a:cs typeface="Arial" panose="020B0604020202020204" pitchFamily="34" charset="0"/>
              </a:rPr>
              <a:t>Substances</a:t>
            </a:r>
          </a:p>
          <a:p>
            <a:pPr marL="228600" indent="-228600">
              <a:lnSpc>
                <a:spcPct val="90000"/>
              </a:lnSpc>
              <a:spcBef>
                <a:spcPts val="1000"/>
              </a:spcBef>
              <a:buFont typeface="Arial" panose="020B0604020202020204" pitchFamily="34" charset="0"/>
              <a:buChar char="•"/>
            </a:pPr>
            <a:r>
              <a:rPr lang="en-US" sz="2600" dirty="0">
                <a:solidFill>
                  <a:prstClr val="black"/>
                </a:solidFill>
                <a:latin typeface="Arial" panose="020B0604020202020204" pitchFamily="34" charset="0"/>
                <a:cs typeface="Arial" panose="020B0604020202020204" pitchFamily="34" charset="0"/>
              </a:rPr>
              <a:t>Sick/ill</a:t>
            </a:r>
          </a:p>
          <a:p>
            <a:pPr marL="228600" indent="-228600">
              <a:lnSpc>
                <a:spcPct val="90000"/>
              </a:lnSpc>
              <a:spcBef>
                <a:spcPts val="1000"/>
              </a:spcBef>
              <a:buFont typeface="Arial" panose="020B0604020202020204" pitchFamily="34" charset="0"/>
              <a:buChar char="•"/>
            </a:pPr>
            <a:r>
              <a:rPr lang="en-US" sz="2600" dirty="0">
                <a:solidFill>
                  <a:prstClr val="black"/>
                </a:solidFill>
                <a:latin typeface="Arial" panose="020B0604020202020204" pitchFamily="34" charset="0"/>
                <a:cs typeface="Arial" panose="020B0604020202020204" pitchFamily="34" charset="0"/>
              </a:rPr>
              <a:t>Person first</a:t>
            </a:r>
          </a:p>
        </p:txBody>
      </p:sp>
    </p:spTree>
    <p:extLst>
      <p:ext uri="{BB962C8B-B14F-4D97-AF65-F5344CB8AC3E}">
        <p14:creationId xmlns:p14="http://schemas.microsoft.com/office/powerpoint/2010/main" val="3655191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2D998-FB5A-9196-0446-47A593633B5C}"/>
              </a:ext>
            </a:extLst>
          </p:cNvPr>
          <p:cNvSpPr>
            <a:spLocks noGrp="1"/>
          </p:cNvSpPr>
          <p:nvPr>
            <p:ph type="title"/>
          </p:nvPr>
        </p:nvSpPr>
        <p:spPr/>
        <p:txBody>
          <a:bodyPr/>
          <a:lstStyle/>
          <a:p>
            <a:r>
              <a:rPr lang="en-US" dirty="0"/>
              <a:t>Strategies to Reduce Stigma</a:t>
            </a:r>
          </a:p>
        </p:txBody>
      </p:sp>
    </p:spTree>
    <p:extLst>
      <p:ext uri="{BB962C8B-B14F-4D97-AF65-F5344CB8AC3E}">
        <p14:creationId xmlns:p14="http://schemas.microsoft.com/office/powerpoint/2010/main" val="2930226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7" name="Rectangle 1030">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A273AD84-6598-4C8A-9A52-011D3D73C2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053" b="7744"/>
          <a:stretch/>
        </p:blipFill>
        <p:spPr bwMode="auto">
          <a:xfrm>
            <a:off x="3730161" y="914400"/>
            <a:ext cx="4655478" cy="49688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4164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BB6CB-BFAB-4AD1-A8D4-70B6ABA2481F}"/>
              </a:ext>
            </a:extLst>
          </p:cNvPr>
          <p:cNvSpPr>
            <a:spLocks noGrp="1"/>
          </p:cNvSpPr>
          <p:nvPr>
            <p:ph type="title"/>
          </p:nvPr>
        </p:nvSpPr>
        <p:spPr/>
        <p:txBody>
          <a:bodyPr>
            <a:normAutofit/>
          </a:bodyPr>
          <a:lstStyle/>
          <a:p>
            <a:r>
              <a:rPr lang="en-US">
                <a:latin typeface="Georgia"/>
              </a:rPr>
              <a:t>You Can Make A Difference to Reduce Stigma</a:t>
            </a:r>
            <a:endParaRPr lang="en-US"/>
          </a:p>
        </p:txBody>
      </p:sp>
      <p:sp>
        <p:nvSpPr>
          <p:cNvPr id="4" name="TextBox 3">
            <a:extLst>
              <a:ext uri="{FF2B5EF4-FFF2-40B4-BE49-F238E27FC236}">
                <a16:creationId xmlns:a16="http://schemas.microsoft.com/office/drawing/2014/main" id="{8A70BCD8-57C4-4936-BADD-9B65F4538954}"/>
              </a:ext>
            </a:extLst>
          </p:cNvPr>
          <p:cNvSpPr txBox="1"/>
          <p:nvPr/>
        </p:nvSpPr>
        <p:spPr>
          <a:xfrm>
            <a:off x="472611" y="1588835"/>
            <a:ext cx="10654301" cy="3600986"/>
          </a:xfrm>
          <a:prstGeom prst="rect">
            <a:avLst/>
          </a:prstGeom>
          <a:noFill/>
        </p:spPr>
        <p:txBody>
          <a:bodyPr wrap="square">
            <a:spAutoFit/>
          </a:bodyPr>
          <a:lstStyle/>
          <a:p>
            <a:pPr marL="342900" indent="-342900">
              <a:buFont typeface="Arial" panose="020B0604020202020204" pitchFamily="34" charset="0"/>
              <a:buChar char="•"/>
            </a:pPr>
            <a:r>
              <a:rPr lang="en-US" sz="2600" b="1" dirty="0">
                <a:solidFill>
                  <a:srgbClr val="000000"/>
                </a:solidFill>
                <a:latin typeface="Arial" panose="020B0604020202020204" pitchFamily="34" charset="0"/>
                <a:cs typeface="Arial" panose="020B0604020202020204" pitchFamily="34" charset="0"/>
              </a:rPr>
              <a:t>Correct negative language </a:t>
            </a:r>
            <a:r>
              <a:rPr lang="en-US" sz="2600" dirty="0">
                <a:solidFill>
                  <a:srgbClr val="000000"/>
                </a:solidFill>
                <a:latin typeface="Arial" panose="020B0604020202020204" pitchFamily="34" charset="0"/>
                <a:cs typeface="Arial" panose="020B0604020202020204" pitchFamily="34" charset="0"/>
              </a:rPr>
              <a:t>that can cause stigma by sharing accurate information about addiction.</a:t>
            </a:r>
          </a:p>
          <a:p>
            <a:pPr algn="l"/>
            <a:endParaRPr lang="en-US" sz="2600" dirty="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600" b="1" dirty="0">
                <a:solidFill>
                  <a:srgbClr val="000000"/>
                </a:solidFill>
                <a:latin typeface="Arial" panose="020B0604020202020204" pitchFamily="34" charset="0"/>
                <a:cs typeface="Arial" panose="020B0604020202020204" pitchFamily="34" charset="0"/>
              </a:rPr>
              <a:t>Speak out against negative behaviors and statements</a:t>
            </a:r>
            <a:r>
              <a:rPr lang="en-US" sz="2600" dirty="0">
                <a:solidFill>
                  <a:srgbClr val="000000"/>
                </a:solidFill>
                <a:latin typeface="Arial" panose="020B0604020202020204" pitchFamily="34" charset="0"/>
                <a:cs typeface="Arial" panose="020B0604020202020204" pitchFamily="34" charset="0"/>
              </a:rPr>
              <a:t>, including those on social media.</a:t>
            </a:r>
          </a:p>
          <a:p>
            <a:pPr marL="342900" indent="-342900">
              <a:buFont typeface="Arial" panose="020B0604020202020204" pitchFamily="34" charset="0"/>
              <a:buChar char="•"/>
            </a:pPr>
            <a:endParaRPr lang="en-US" sz="2600" dirty="0">
              <a:solidFill>
                <a:srgbClr val="0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600" b="1" dirty="0">
                <a:solidFill>
                  <a:srgbClr val="000000"/>
                </a:solidFill>
                <a:latin typeface="Arial" panose="020B0604020202020204" pitchFamily="34" charset="0"/>
                <a:cs typeface="Arial" panose="020B0604020202020204" pitchFamily="34" charset="0"/>
              </a:rPr>
              <a:t>Make sure the images used in communications show diverse communities </a:t>
            </a:r>
            <a:r>
              <a:rPr lang="en-US" sz="2600" dirty="0">
                <a:solidFill>
                  <a:srgbClr val="000000"/>
                </a:solidFill>
                <a:latin typeface="Arial" panose="020B0604020202020204" pitchFamily="34" charset="0"/>
                <a:cs typeface="Arial" panose="020B0604020202020204" pitchFamily="34" charset="0"/>
              </a:rPr>
              <a:t>and do not reinforce stereotypes.</a:t>
            </a:r>
          </a:p>
          <a:p>
            <a:pPr algn="l"/>
            <a:endParaRPr lang="en-US"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629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FD516-C0AB-41D7-8F80-5D6EC832EAE2}"/>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E1245D1F-E29D-4451-A56E-3E9AF3AA9BAD}"/>
              </a:ext>
            </a:extLst>
          </p:cNvPr>
          <p:cNvSpPr>
            <a:spLocks noGrp="1"/>
          </p:cNvSpPr>
          <p:nvPr>
            <p:ph type="body" idx="1"/>
          </p:nvPr>
        </p:nvSpPr>
        <p:spPr>
          <a:xfrm>
            <a:off x="1842498" y="4174647"/>
            <a:ext cx="9048108" cy="1581912"/>
          </a:xfrm>
        </p:spPr>
        <p:txBody>
          <a:bodyPr/>
          <a:lstStyle/>
          <a:p>
            <a:r>
              <a:rPr lang="en-US" dirty="0"/>
              <a:t>Cathy Schultz, Director Overdose Task Force, EOHHS</a:t>
            </a:r>
          </a:p>
          <a:p>
            <a:r>
              <a:rPr lang="en-US" dirty="0"/>
              <a:t>Sarah Edwards, Drug Overdose Prevention Program, RIDOH</a:t>
            </a:r>
          </a:p>
        </p:txBody>
      </p:sp>
    </p:spTree>
    <p:extLst>
      <p:ext uri="{BB962C8B-B14F-4D97-AF65-F5344CB8AC3E}">
        <p14:creationId xmlns:p14="http://schemas.microsoft.com/office/powerpoint/2010/main" val="8184244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Title 1">
            <a:extLst>
              <a:ext uri="{FF2B5EF4-FFF2-40B4-BE49-F238E27FC236}">
                <a16:creationId xmlns:a16="http://schemas.microsoft.com/office/drawing/2014/main" id="{8C533626-2153-47D0-947A-65FCA97665F4}"/>
              </a:ext>
            </a:extLst>
          </p:cNvPr>
          <p:cNvSpPr>
            <a:spLocks noGrp="1" noChangeArrowheads="1"/>
          </p:cNvSpPr>
          <p:nvPr>
            <p:ph type="title"/>
          </p:nvPr>
        </p:nvSpPr>
        <p:spPr>
          <a:xfrm>
            <a:off x="438150" y="228600"/>
            <a:ext cx="9850438" cy="666750"/>
          </a:xfrm>
        </p:spPr>
        <p:txBody>
          <a:bodyPr>
            <a:normAutofit fontScale="90000"/>
          </a:bodyPr>
          <a:lstStyle/>
          <a:p>
            <a:pPr>
              <a:defRPr/>
            </a:pPr>
            <a:r>
              <a:rPr lang="en-US" altLang="en-US" dirty="0">
                <a:solidFill>
                  <a:schemeClr val="tx1">
                    <a:lumMod val="75000"/>
                    <a:lumOff val="25000"/>
                  </a:schemeClr>
                </a:solidFill>
              </a:rPr>
              <a:t>For more information?</a:t>
            </a:r>
          </a:p>
        </p:txBody>
      </p:sp>
      <p:sp>
        <p:nvSpPr>
          <p:cNvPr id="40963" name="Content Placeholder 2">
            <a:extLst>
              <a:ext uri="{FF2B5EF4-FFF2-40B4-BE49-F238E27FC236}">
                <a16:creationId xmlns:a16="http://schemas.microsoft.com/office/drawing/2014/main" id="{C10302B8-324B-458D-BCD2-C3CC104F09CD}"/>
              </a:ext>
            </a:extLst>
          </p:cNvPr>
          <p:cNvSpPr>
            <a:spLocks noGrp="1" noChangeArrowheads="1"/>
          </p:cNvSpPr>
          <p:nvPr>
            <p:ph idx="1"/>
          </p:nvPr>
        </p:nvSpPr>
        <p:spPr>
          <a:xfrm>
            <a:off x="304800" y="1257300"/>
            <a:ext cx="11696699" cy="4533900"/>
          </a:xfrm>
        </p:spPr>
        <p:txBody>
          <a:bodyPr/>
          <a:lstStyle/>
          <a:p>
            <a:pPr marL="0" indent="0">
              <a:lnSpc>
                <a:spcPct val="150000"/>
              </a:lnSpc>
              <a:buNone/>
            </a:pPr>
            <a:r>
              <a:rPr lang="en-US" altLang="en-US" sz="2000" b="1" dirty="0">
                <a:latin typeface="+mj-lt"/>
              </a:rPr>
              <a:t>Resources, Research, Data, Governor’s Overdose Task Force: </a:t>
            </a:r>
            <a:r>
              <a:rPr lang="en-US" altLang="en-US" sz="2000" dirty="0">
                <a:latin typeface="+mj-lt"/>
                <a:hlinkClick r:id="rId2"/>
              </a:rPr>
              <a:t>https://preventoverdoseri.org/</a:t>
            </a:r>
            <a:endParaRPr lang="en-US" altLang="en-US" sz="2000" b="1" dirty="0">
              <a:latin typeface="+mj-lt"/>
            </a:endParaRPr>
          </a:p>
          <a:p>
            <a:pPr marL="0" indent="0">
              <a:lnSpc>
                <a:spcPct val="150000"/>
              </a:lnSpc>
              <a:buNone/>
            </a:pPr>
            <a:r>
              <a:rPr lang="en-US" altLang="en-US" sz="2000" b="1" dirty="0">
                <a:latin typeface="+mj-lt"/>
              </a:rPr>
              <a:t>Free Community Narcan: </a:t>
            </a:r>
            <a:r>
              <a:rPr lang="en-US" altLang="en-US" sz="2000" dirty="0">
                <a:latin typeface="+mj-lt"/>
                <a:hlinkClick r:id="rId3"/>
              </a:rPr>
              <a:t>https://preventoverdoseri.org/get-naloxone/?src=mnu</a:t>
            </a:r>
            <a:endParaRPr lang="en-US" altLang="en-US" sz="2000" dirty="0">
              <a:latin typeface="+mj-lt"/>
            </a:endParaRPr>
          </a:p>
          <a:p>
            <a:pPr marL="0" indent="0">
              <a:lnSpc>
                <a:spcPct val="150000"/>
              </a:lnSpc>
              <a:buNone/>
            </a:pPr>
            <a:r>
              <a:rPr lang="en-US" altLang="en-US" sz="2000" b="1" dirty="0">
                <a:latin typeface="+mj-lt"/>
              </a:rPr>
              <a:t>Xylazine Information: </a:t>
            </a:r>
            <a:r>
              <a:rPr lang="en-US" altLang="en-US" sz="2000" dirty="0">
                <a:latin typeface="+mj-lt"/>
                <a:hlinkClick r:id="rId4"/>
              </a:rPr>
              <a:t>https://preventoverdoseri.org/xylazine/</a:t>
            </a:r>
            <a:endParaRPr lang="en-US" altLang="en-US" sz="2000" dirty="0">
              <a:latin typeface="+mj-lt"/>
            </a:endParaRPr>
          </a:p>
          <a:p>
            <a:pPr marL="0" indent="0">
              <a:lnSpc>
                <a:spcPct val="150000"/>
              </a:lnSpc>
              <a:buNone/>
            </a:pPr>
            <a:r>
              <a:rPr lang="en-US" altLang="en-US" sz="2000" b="1" dirty="0">
                <a:latin typeface="+mj-lt"/>
              </a:rPr>
              <a:t>Words Matter Guide: </a:t>
            </a:r>
            <a:r>
              <a:rPr lang="en-US" altLang="en-US" sz="2000" u="sng" dirty="0">
                <a:solidFill>
                  <a:srgbClr val="0000FF"/>
                </a:solidFill>
                <a:latin typeface="+mj-lt"/>
                <a:cs typeface="Calibri" panose="020F0502020204030204" pitchFamily="34" charset="0"/>
                <a:hlinkClick r:id="rId5"/>
              </a:rPr>
              <a:t>WordsMatterGuide-6.27.22 (ri.gov)</a:t>
            </a:r>
            <a:endParaRPr lang="en-US" altLang="en-US" sz="2000" b="1" dirty="0">
              <a:latin typeface="+mj-lt"/>
            </a:endParaRPr>
          </a:p>
          <a:p>
            <a:pPr marL="0" indent="0">
              <a:lnSpc>
                <a:spcPct val="150000"/>
              </a:lnSpc>
              <a:buNone/>
            </a:pPr>
            <a:r>
              <a:rPr lang="en-US" altLang="en-US" sz="2000" b="1" dirty="0">
                <a:latin typeface="+mj-lt"/>
              </a:rPr>
              <a:t>Resources in your communities: </a:t>
            </a:r>
            <a:r>
              <a:rPr lang="en-US" altLang="en-US" sz="2000" dirty="0">
                <a:latin typeface="+mj-lt"/>
                <a:hlinkClick r:id="rId6"/>
              </a:rPr>
              <a:t>https://preventoverdoseri.org/covid-19/</a:t>
            </a:r>
            <a:endParaRPr lang="en-US" altLang="en-US" sz="2000" dirty="0">
              <a:latin typeface="+mj-lt"/>
            </a:endParaRPr>
          </a:p>
          <a:p>
            <a:pPr marL="0" indent="0">
              <a:lnSpc>
                <a:spcPct val="150000"/>
              </a:lnSpc>
              <a:buNone/>
            </a:pPr>
            <a:r>
              <a:rPr lang="en-US" altLang="en-US" sz="2000" b="1" dirty="0">
                <a:latin typeface="+mj-lt"/>
              </a:rPr>
              <a:t>Good Samaritan Law: </a:t>
            </a:r>
            <a:r>
              <a:rPr lang="en-US" altLang="en-US" sz="2000" dirty="0">
                <a:latin typeface="+mj-lt"/>
                <a:hlinkClick r:id="rId7"/>
              </a:rPr>
              <a:t>http://webserver.rilin.state.ri.us/Statutes/TITLE21/21-28.9/21-28.9-4.htm</a:t>
            </a:r>
            <a:endParaRPr lang="en-US" altLang="en-US" sz="2000" dirty="0">
              <a:latin typeface="+mj-lt"/>
            </a:endParaRPr>
          </a:p>
          <a:p>
            <a:pPr marL="0" indent="0">
              <a:lnSpc>
                <a:spcPct val="150000"/>
              </a:lnSpc>
              <a:buNone/>
            </a:pPr>
            <a:endParaRPr lang="en-US" altLang="en-US" sz="1800" b="1" dirty="0"/>
          </a:p>
          <a:p>
            <a:pPr marL="0" indent="0">
              <a:buNone/>
            </a:pPr>
            <a:endParaRPr lang="en-US" altLang="en-US" sz="1800" b="1" dirty="0"/>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7264" y="993459"/>
            <a:ext cx="11200483" cy="4871081"/>
          </a:xfrm>
        </p:spPr>
        <p:txBody>
          <a:bodyPr anchor="t">
            <a:noAutofit/>
          </a:bodyPr>
          <a:lstStyle/>
          <a:p>
            <a:pPr marL="0" indent="0">
              <a:buNone/>
            </a:pPr>
            <a:endParaRPr lang="en-US" sz="2000" dirty="0">
              <a:solidFill>
                <a:srgbClr val="000000"/>
              </a:solidFill>
            </a:endParaRPr>
          </a:p>
          <a:p>
            <a:pPr marL="457200" indent="-457200">
              <a:buAutoNum type="arabicPeriod"/>
            </a:pPr>
            <a:r>
              <a:rPr lang="en-US" sz="1800" dirty="0">
                <a:solidFill>
                  <a:srgbClr val="000000"/>
                </a:solidFill>
              </a:rPr>
              <a:t>World Health Organization. (2019, May 28). </a:t>
            </a:r>
            <a:r>
              <a:rPr lang="en-US" sz="1800" i="1" dirty="0">
                <a:solidFill>
                  <a:srgbClr val="000000"/>
                </a:solidFill>
              </a:rPr>
              <a:t>Burn-out an "occupational phenomenon": International Classification of Diseases. </a:t>
            </a:r>
            <a:r>
              <a:rPr lang="en-US" sz="1800" i="1" dirty="0">
                <a:solidFill>
                  <a:srgbClr val="000000"/>
                </a:solidFill>
                <a:hlinkClick r:id="rId3"/>
              </a:rPr>
              <a:t>https://www.who.int/news/item/28-05-2019-burn-out-an-occupational-phenomenon-international-classification-of-diseases</a:t>
            </a:r>
            <a:endParaRPr lang="en-US" sz="1800" i="1" dirty="0">
              <a:solidFill>
                <a:srgbClr val="000000"/>
              </a:solidFill>
            </a:endParaRPr>
          </a:p>
          <a:p>
            <a:pPr marL="457200" indent="-457200">
              <a:buAutoNum type="arabicPeriod"/>
            </a:pPr>
            <a:r>
              <a:rPr lang="en-US" sz="1800" dirty="0">
                <a:solidFill>
                  <a:srgbClr val="000000"/>
                </a:solidFill>
              </a:rPr>
              <a:t>Mayo Clinic. (2021, June 05). </a:t>
            </a:r>
            <a:r>
              <a:rPr lang="en-US" sz="1800" i="1" dirty="0">
                <a:solidFill>
                  <a:srgbClr val="000000"/>
                </a:solidFill>
              </a:rPr>
              <a:t>Job burnout: How to spot it and take action.</a:t>
            </a:r>
            <a:r>
              <a:rPr lang="en-US" sz="1800" dirty="0">
                <a:solidFill>
                  <a:srgbClr val="000000"/>
                </a:solidFill>
              </a:rPr>
              <a:t> </a:t>
            </a:r>
            <a:r>
              <a:rPr lang="en-US" sz="1800" dirty="0">
                <a:solidFill>
                  <a:srgbClr val="000000"/>
                </a:solidFill>
                <a:hlinkClick r:id="rId4"/>
              </a:rPr>
              <a:t>https://www.mayoclinic.org/healthy-lifestyle/adult-health/in-depth/burnout/art-20046642</a:t>
            </a:r>
            <a:endParaRPr lang="en-US" sz="1800" dirty="0">
              <a:solidFill>
                <a:srgbClr val="000000"/>
              </a:solidFill>
            </a:endParaRPr>
          </a:p>
          <a:p>
            <a:pPr marL="457200" indent="-457200">
              <a:buFont typeface="Arial" panose="020B0604020202020204" pitchFamily="34" charset="0"/>
              <a:buAutoNum type="arabicPeriod"/>
            </a:pPr>
            <a:r>
              <a:rPr lang="en-US" sz="1800" dirty="0">
                <a:solidFill>
                  <a:srgbClr val="000000"/>
                </a:solidFill>
              </a:rPr>
              <a:t>Pryor and </a:t>
            </a:r>
            <a:r>
              <a:rPr lang="en-US" sz="1800" dirty="0"/>
              <a:t>Reeder. (2011) </a:t>
            </a:r>
            <a:r>
              <a:rPr lang="en-US" sz="1800" i="1" dirty="0"/>
              <a:t>Four types of stigma. </a:t>
            </a:r>
            <a:r>
              <a:rPr lang="en-US" sz="1800" dirty="0"/>
              <a:t>HIV/AIDS in the Post-HAART Era: manifestations, treatment, and Epidemiology. </a:t>
            </a:r>
            <a:r>
              <a:rPr lang="en-US" sz="1800" dirty="0">
                <a:hlinkClick r:id="rId5"/>
              </a:rPr>
              <a:t>https://www.researchgate.net/figure/Four-types-of-stigma-based-on-Pryor-Reeder-201159-Pryor-J-B_fig2_235349425</a:t>
            </a:r>
            <a:endParaRPr lang="en-US" sz="1800" dirty="0"/>
          </a:p>
          <a:p>
            <a:pPr marL="457200" indent="-457200">
              <a:buFont typeface="Arial" panose="020B0604020202020204" pitchFamily="34" charset="0"/>
              <a:buAutoNum type="arabicPeriod"/>
            </a:pPr>
            <a:r>
              <a:rPr lang="en-US" sz="1800" dirty="0" err="1"/>
              <a:t>Pescoscolido</a:t>
            </a:r>
            <a:r>
              <a:rPr lang="en-US" sz="1800" dirty="0"/>
              <a:t>, B. A., Medina, T. R., Martin, J. K., &amp; Long, J. S. (2013). The backbone of stigma: Identifying the global core of public prejudice associated with mental illness. American Journal of Public Health 103, 853-860. </a:t>
            </a:r>
            <a:r>
              <a:rPr lang="en-US" sz="1800" dirty="0">
                <a:solidFill>
                  <a:srgbClr val="000000"/>
                </a:solidFill>
                <a:ea typeface="Times New Roman" charset="0"/>
                <a:hlinkClick r:id="rId6"/>
              </a:rPr>
              <a:t>https://doi.org/10.2105/AJPH.2012.301147</a:t>
            </a:r>
            <a:endParaRPr lang="en-US" sz="1800" dirty="0">
              <a:solidFill>
                <a:srgbClr val="000000"/>
              </a:solidFill>
              <a:ea typeface="Times New Roman" charset="0"/>
            </a:endParaRPr>
          </a:p>
          <a:p>
            <a:pPr marL="457200" indent="-457200">
              <a:buFont typeface="Arial" panose="020B0604020202020204" pitchFamily="34" charset="0"/>
              <a:buAutoNum type="arabicPeriod"/>
            </a:pPr>
            <a:endParaRPr lang="en-US" sz="1800" dirty="0"/>
          </a:p>
          <a:p>
            <a:pPr marL="457200" indent="-457200">
              <a:buFont typeface="Arial" panose="020B0604020202020204" pitchFamily="34" charset="0"/>
              <a:buAutoNum type="arabicPeriod"/>
            </a:pPr>
            <a:endParaRPr lang="en-US" sz="2000" dirty="0"/>
          </a:p>
          <a:p>
            <a:pPr marL="457200" indent="-457200">
              <a:buAutoNum type="arabicPeriod"/>
            </a:pPr>
            <a:endParaRPr lang="en-US" sz="2000" i="1" dirty="0">
              <a:solidFill>
                <a:srgbClr val="000000"/>
              </a:solidFill>
            </a:endParaRPr>
          </a:p>
        </p:txBody>
      </p:sp>
      <p:sp>
        <p:nvSpPr>
          <p:cNvPr id="4" name="Date Placeholder 3"/>
          <p:cNvSpPr>
            <a:spLocks noGrp="1"/>
          </p:cNvSpPr>
          <p:nvPr>
            <p:ph type="dt" sz="half" idx="10"/>
          </p:nvPr>
        </p:nvSpPr>
        <p:spPr>
          <a:xfrm>
            <a:off x="2362200" y="6356351"/>
            <a:ext cx="2743200"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450"/>
              </a:spcAft>
            </a:pPr>
            <a:r>
              <a:rPr lang="en-US" sz="825">
                <a:solidFill>
                  <a:srgbClr val="898989"/>
                </a:solidFill>
              </a:rPr>
              <a:t>2021</a:t>
            </a:r>
          </a:p>
        </p:txBody>
      </p:sp>
      <p:sp>
        <p:nvSpPr>
          <p:cNvPr id="6" name="Slide Number Placeholder 5"/>
          <p:cNvSpPr>
            <a:spLocks noGrp="1"/>
          </p:cNvSpPr>
          <p:nvPr>
            <p:ph type="sldNum" sz="quarter" idx="12"/>
          </p:nvPr>
        </p:nvSpPr>
        <p:spPr>
          <a:xfrm>
            <a:off x="10134600" y="6356351"/>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450"/>
              </a:spcAft>
            </a:pPr>
            <a:fld id="{FF4E30B1-7D07-E445-9F2A-F56569A2F68E}" type="slidenum">
              <a:rPr lang="en-US" smtClean="0"/>
              <a:pPr>
                <a:spcAft>
                  <a:spcPts val="450"/>
                </a:spcAft>
              </a:pPr>
              <a:t>27</a:t>
            </a:fld>
            <a:endParaRPr lang="en-US" sz="825">
              <a:solidFill>
                <a:srgbClr val="898989"/>
              </a:solidFill>
            </a:endParaRPr>
          </a:p>
        </p:txBody>
      </p:sp>
      <p:sp>
        <p:nvSpPr>
          <p:cNvPr id="5" name="TextBox 4">
            <a:extLst>
              <a:ext uri="{FF2B5EF4-FFF2-40B4-BE49-F238E27FC236}">
                <a16:creationId xmlns:a16="http://schemas.microsoft.com/office/drawing/2014/main" id="{34FF2DB9-E29C-4F0F-BD5B-54F1CA7FF877}"/>
              </a:ext>
            </a:extLst>
          </p:cNvPr>
          <p:cNvSpPr txBox="1"/>
          <p:nvPr/>
        </p:nvSpPr>
        <p:spPr>
          <a:xfrm>
            <a:off x="349321" y="264539"/>
            <a:ext cx="8989888" cy="646331"/>
          </a:xfrm>
          <a:prstGeom prst="rect">
            <a:avLst/>
          </a:prstGeom>
          <a:noFill/>
        </p:spPr>
        <p:txBody>
          <a:bodyPr wrap="square" rtlCol="0">
            <a:spAutoFit/>
          </a:bodyPr>
          <a:lstStyle/>
          <a:p>
            <a:r>
              <a:rPr lang="en-US" sz="3600" dirty="0">
                <a:solidFill>
                  <a:schemeClr val="accent3">
                    <a:lumMod val="50000"/>
                  </a:schemeClr>
                </a:solidFill>
                <a:latin typeface="Franklin Gothic Demi Cond" panose="020B0706030402020204" pitchFamily="34" charset="0"/>
                <a:cs typeface="Arial" panose="020B0604020202020204" pitchFamily="34" charset="0"/>
              </a:rPr>
              <a:t>References</a:t>
            </a:r>
            <a:endParaRPr lang="en-US" sz="3600" dirty="0">
              <a:solidFill>
                <a:schemeClr val="accent3">
                  <a:lumMod val="50000"/>
                </a:schemeClr>
              </a:solidFill>
              <a:latin typeface="Franklin Gothic Demi Cond" panose="020B0706030402020204" pitchFamily="34" charset="0"/>
            </a:endParaRPr>
          </a:p>
        </p:txBody>
      </p:sp>
    </p:spTree>
    <p:extLst>
      <p:ext uri="{BB962C8B-B14F-4D97-AF65-F5344CB8AC3E}">
        <p14:creationId xmlns:p14="http://schemas.microsoft.com/office/powerpoint/2010/main" val="148140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26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2893" y="701174"/>
            <a:ext cx="3546214" cy="354621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8493" y="4948562"/>
            <a:ext cx="1635014" cy="1635014"/>
          </a:xfrm>
          <a:prstGeom prst="rect">
            <a:avLst/>
          </a:prstGeom>
        </p:spPr>
      </p:pic>
    </p:spTree>
    <p:extLst>
      <p:ext uri="{BB962C8B-B14F-4D97-AF65-F5344CB8AC3E}">
        <p14:creationId xmlns:p14="http://schemas.microsoft.com/office/powerpoint/2010/main" val="1873074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19303" y="2295527"/>
            <a:ext cx="7948484" cy="2381251"/>
          </a:xfrm>
          <a:prstGeom prst="rect">
            <a:avLst/>
          </a:prstGeom>
        </p:spPr>
        <p:txBody>
          <a:bodyPr/>
          <a:lstStyle>
            <a:lvl1pPr algn="l" defTabSz="914400" rtl="0" eaLnBrk="1" latinLnBrk="0" hangingPunct="1">
              <a:lnSpc>
                <a:spcPct val="100000"/>
              </a:lnSpc>
              <a:spcBef>
                <a:spcPct val="0"/>
              </a:spcBef>
              <a:buNone/>
              <a:defRPr sz="4800" kern="1200" spc="-100" baseline="0">
                <a:solidFill>
                  <a:srgbClr val="326ABC"/>
                </a:solidFill>
                <a:latin typeface="Georgia" panose="02040502050405020303" pitchFamily="18" charset="0"/>
                <a:ea typeface="+mj-ea"/>
                <a:cs typeface="+mj-cs"/>
              </a:defRPr>
            </a:lvl1pPr>
          </a:lstStyle>
          <a:p>
            <a:r>
              <a:rPr lang="en-US" dirty="0"/>
              <a:t>Harm Reduction In Rhode Island</a:t>
            </a:r>
          </a:p>
        </p:txBody>
      </p:sp>
      <p:sp>
        <p:nvSpPr>
          <p:cNvPr id="5" name="TextBox 4"/>
          <p:cNvSpPr txBox="1"/>
          <p:nvPr/>
        </p:nvSpPr>
        <p:spPr>
          <a:xfrm>
            <a:off x="2019307" y="4810132"/>
            <a:ext cx="5687263" cy="954107"/>
          </a:xfrm>
          <a:prstGeom prst="rect">
            <a:avLst/>
          </a:prstGeom>
          <a:noFill/>
        </p:spPr>
        <p:txBody>
          <a:bodyPr wrap="none" rtlCol="0">
            <a:spAutoFit/>
          </a:bodyPr>
          <a:lstStyle/>
          <a:p>
            <a:pPr defTabSz="457200"/>
            <a:r>
              <a:rPr lang="en-US" sz="2800" b="1" dirty="0">
                <a:solidFill>
                  <a:prstClr val="black"/>
                </a:solidFill>
                <a:latin typeface="Arial" panose="020B0604020202020204" pitchFamily="34" charset="0"/>
                <a:ea typeface="Calibri" panose="020F0502020204030204" pitchFamily="34" charset="0"/>
                <a:cs typeface="Arial" panose="020B0604020202020204" pitchFamily="34" charset="0"/>
              </a:rPr>
              <a:t>October 5, 2023</a:t>
            </a:r>
            <a:endParaRPr lang="en-US" sz="2800" b="1" spc="-100" dirty="0">
              <a:solidFill>
                <a:prstClr val="black"/>
              </a:solidFill>
              <a:latin typeface="Arial" panose="020B0604020202020204" pitchFamily="34" charset="0"/>
              <a:cs typeface="Arial" panose="020B0604020202020204" pitchFamily="34" charset="0"/>
            </a:endParaRPr>
          </a:p>
          <a:p>
            <a:pPr defTabSz="457200"/>
            <a:r>
              <a:rPr lang="en-US" sz="2800" b="1" dirty="0">
                <a:solidFill>
                  <a:prstClr val="black"/>
                </a:solidFill>
                <a:latin typeface="Arial" panose="020B0604020202020204" pitchFamily="34" charset="0"/>
                <a:cs typeface="Arial" panose="020B0604020202020204" pitchFamily="34" charset="0"/>
              </a:rPr>
              <a:t>CTC-RI 2023 Annual Conference</a:t>
            </a:r>
            <a:endParaRPr lang="en-US" sz="2800" b="1" spc="-100" dirty="0">
              <a:solidFill>
                <a:prstClr val="black"/>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2C387A01-1944-DC43-9953-D3E372B379CE}"/>
              </a:ext>
            </a:extLst>
          </p:cNvPr>
          <p:cNvGrpSpPr/>
          <p:nvPr/>
        </p:nvGrpSpPr>
        <p:grpSpPr>
          <a:xfrm>
            <a:off x="0" y="0"/>
            <a:ext cx="12192000" cy="1143000"/>
            <a:chOff x="0" y="0"/>
            <a:chExt cx="12192000" cy="1143000"/>
          </a:xfrm>
        </p:grpSpPr>
        <p:sp>
          <p:nvSpPr>
            <p:cNvPr id="6" name="Rectangle 5"/>
            <p:cNvSpPr/>
            <p:nvPr/>
          </p:nvSpPr>
          <p:spPr>
            <a:xfrm>
              <a:off x="0" y="0"/>
              <a:ext cx="12192000" cy="1143000"/>
            </a:xfrm>
            <a:prstGeom prst="rect">
              <a:avLst/>
            </a:prstGeom>
            <a:solidFill>
              <a:srgbClr val="326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874" y="101665"/>
              <a:ext cx="939669" cy="939669"/>
            </a:xfrm>
            <a:prstGeom prst="rect">
              <a:avLst/>
            </a:prstGeom>
          </p:spPr>
        </p:pic>
      </p:grpSp>
    </p:spTree>
    <p:extLst>
      <p:ext uri="{BB962C8B-B14F-4D97-AF65-F5344CB8AC3E}">
        <p14:creationId xmlns:p14="http://schemas.microsoft.com/office/powerpoint/2010/main" val="4128856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6074C9D-37D3-E142-BCD5-C65A82F2F3E1}"/>
              </a:ext>
            </a:extLst>
          </p:cNvPr>
          <p:cNvPicPr>
            <a:picLocks noGrp="1" noChangeAspect="1"/>
          </p:cNvPicPr>
          <p:nvPr>
            <p:ph idx="1"/>
          </p:nvPr>
        </p:nvPicPr>
        <p:blipFill>
          <a:blip r:embed="rId2"/>
          <a:stretch>
            <a:fillRect/>
          </a:stretch>
        </p:blipFill>
        <p:spPr>
          <a:xfrm>
            <a:off x="9608718" y="130147"/>
            <a:ext cx="2438400" cy="677333"/>
          </a:xfrm>
        </p:spPr>
      </p:pic>
      <p:cxnSp>
        <p:nvCxnSpPr>
          <p:cNvPr id="8" name="Straight Connector 7">
            <a:extLst>
              <a:ext uri="{FF2B5EF4-FFF2-40B4-BE49-F238E27FC236}">
                <a16:creationId xmlns:a16="http://schemas.microsoft.com/office/drawing/2014/main" id="{97849BE6-9366-0C45-9026-E567CDB39409}"/>
              </a:ext>
            </a:extLst>
          </p:cNvPr>
          <p:cNvCxnSpPr>
            <a:cxnSpLocks/>
          </p:cNvCxnSpPr>
          <p:nvPr/>
        </p:nvCxnSpPr>
        <p:spPr>
          <a:xfrm>
            <a:off x="176462" y="641684"/>
            <a:ext cx="11806990" cy="0"/>
          </a:xfrm>
          <a:prstGeom prst="line">
            <a:avLst/>
          </a:prstGeom>
          <a:ln w="25400">
            <a:solidFill>
              <a:srgbClr val="F7B31D"/>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63447A98-CABF-B441-938D-8E772DF4B03D}"/>
              </a:ext>
            </a:extLst>
          </p:cNvPr>
          <p:cNvSpPr>
            <a:spLocks noGrp="1"/>
          </p:cNvSpPr>
          <p:nvPr>
            <p:ph type="title"/>
          </p:nvPr>
        </p:nvSpPr>
        <p:spPr>
          <a:xfrm>
            <a:off x="312317" y="468813"/>
            <a:ext cx="11462587" cy="1062609"/>
          </a:xfrm>
        </p:spPr>
        <p:txBody>
          <a:bodyPr>
            <a:normAutofit/>
          </a:bodyPr>
          <a:lstStyle/>
          <a:p>
            <a:pPr>
              <a:lnSpc>
                <a:spcPct val="100000"/>
              </a:lnSpc>
            </a:pPr>
            <a:r>
              <a:rPr lang="en-US" dirty="0"/>
              <a:t>CTC-RI Conflict of Interest Statement</a:t>
            </a:r>
          </a:p>
        </p:txBody>
      </p:sp>
      <p:sp>
        <p:nvSpPr>
          <p:cNvPr id="13" name="Content Placeholder 2">
            <a:extLst>
              <a:ext uri="{FF2B5EF4-FFF2-40B4-BE49-F238E27FC236}">
                <a16:creationId xmlns:a16="http://schemas.microsoft.com/office/drawing/2014/main" id="{AE93208C-3E67-C345-A860-D2F84F5148A5}"/>
              </a:ext>
            </a:extLst>
          </p:cNvPr>
          <p:cNvSpPr txBox="1">
            <a:spLocks/>
          </p:cNvSpPr>
          <p:nvPr/>
        </p:nvSpPr>
        <p:spPr>
          <a:xfrm>
            <a:off x="581525" y="1549646"/>
            <a:ext cx="10843146" cy="208966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3A3838"/>
                </a:solidFill>
                <a:effectLst/>
                <a:uLnTx/>
                <a:uFillTx/>
                <a:latin typeface="Arial" panose="020B0604020202020204" pitchFamily="34" charset="0"/>
                <a:ea typeface="+mn-ea"/>
                <a:cs typeface="Arial" panose="020B0604020202020204" pitchFamily="34" charset="0"/>
              </a:rPr>
              <a:t>If CME credits are offered, all relevant financial relationships of those on the session planning committee have been disclosed and, if necessary, mitigated</a:t>
            </a:r>
            <a:r>
              <a:rPr lang="en-US" sz="3200" dirty="0">
                <a:solidFill>
                  <a:srgbClr val="3A3838"/>
                </a:solidFill>
                <a:latin typeface="Arial" panose="020B0604020202020204" pitchFamily="34" charset="0"/>
                <a:cs typeface="Arial" panose="020B0604020202020204" pitchFamily="34" charset="0"/>
              </a:rPr>
              <a:t>.</a:t>
            </a:r>
            <a:endParaRPr kumimoji="0" lang="en-US" sz="3200" b="0" i="0" u="none" strike="noStrike" kern="1200" cap="none" spc="0" normalizeH="0" baseline="0" noProof="0" dirty="0">
              <a:ln>
                <a:noFill/>
              </a:ln>
              <a:solidFill>
                <a:srgbClr val="3A3838"/>
              </a:solidFill>
              <a:effectLst/>
              <a:uLnTx/>
              <a:uFillTx/>
              <a:latin typeface="Arial" panose="020B0604020202020204" pitchFamily="34" charset="0"/>
              <a:ea typeface="+mn-ea"/>
              <a:cs typeface="Arial" panose="020B0604020202020204" pitchFamily="34" charset="0"/>
            </a:endParaRPr>
          </a:p>
        </p:txBody>
      </p:sp>
      <p:sp>
        <p:nvSpPr>
          <p:cNvPr id="9" name="Rectangle 8"/>
          <p:cNvSpPr/>
          <p:nvPr/>
        </p:nvSpPr>
        <p:spPr>
          <a:xfrm>
            <a:off x="581525" y="5283289"/>
            <a:ext cx="11245804"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srgbClr val="1A191A"/>
                </a:solidFill>
                <a:effectLst/>
                <a:uLnTx/>
                <a:uFillTx/>
                <a:latin typeface="Arial" panose="020B0604020202020204" pitchFamily="34" charset="0"/>
                <a:ea typeface="+mn-ea"/>
                <a:cs typeface="+mn-cs"/>
              </a:rPr>
              <a:t>The AAFP has reviewed ‘Advancing Comprehensive Primary Care Through Improving Care Delivery Design and Community Health</a:t>
            </a:r>
            <a:r>
              <a:rPr kumimoji="0" lang="en-US" sz="1000" b="0" i="1" u="none" strike="noStrike" kern="1200" cap="none" spc="0" normalizeH="0" baseline="0" noProof="0" dirty="0">
                <a:ln>
                  <a:noFill/>
                </a:ln>
                <a:solidFill>
                  <a:srgbClr val="1A191A"/>
                </a:solidFill>
                <a:effectLst/>
                <a:uLnTx/>
                <a:uFillTx/>
                <a:latin typeface="Arial" panose="020B0604020202020204" pitchFamily="34" charset="0"/>
                <a:ea typeface="+mn-ea"/>
                <a:cs typeface="+mn-cs"/>
              </a:rPr>
              <a:t>,’</a:t>
            </a:r>
            <a:r>
              <a:rPr kumimoji="0" lang="en-US" sz="1100" b="0" i="1" u="none" strike="noStrike" kern="1200" cap="none" spc="0" normalizeH="0" baseline="0" noProof="0" dirty="0">
                <a:ln>
                  <a:noFill/>
                </a:ln>
                <a:solidFill>
                  <a:srgbClr val="1A191A"/>
                </a:solidFill>
                <a:effectLst/>
                <a:uLnTx/>
                <a:uFillTx/>
                <a:latin typeface="Arial" panose="020B0604020202020204" pitchFamily="34" charset="0"/>
                <a:ea typeface="+mn-ea"/>
                <a:cs typeface="+mn-cs"/>
              </a:rPr>
              <a:t> and deemed it acceptable for AAFP credit. Term of approval is from 03/18/2022 to 03/18/2023. Physicians should claim only the credit commensurate with the extent of their participation in the activity. NPs and RNs can also receive credit through AAFP’s partnership with the American Nurses Credentialing Center (ANCC) and the American Academy of Nurse Practitioners Certification Board (AANPCB).</a:t>
            </a:r>
            <a:endParaRPr kumimoji="0" lang="en-US" sz="11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84793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E352493-660F-3CDF-80C7-5FBD2C7B3459}"/>
              </a:ext>
            </a:extLst>
          </p:cNvPr>
          <p:cNvGrpSpPr/>
          <p:nvPr/>
        </p:nvGrpSpPr>
        <p:grpSpPr>
          <a:xfrm>
            <a:off x="0" y="0"/>
            <a:ext cx="12192000" cy="1143000"/>
            <a:chOff x="0" y="0"/>
            <a:chExt cx="12192000" cy="1143000"/>
          </a:xfrm>
        </p:grpSpPr>
        <p:sp>
          <p:nvSpPr>
            <p:cNvPr id="4" name="Rectangle 3"/>
            <p:cNvSpPr/>
            <p:nvPr/>
          </p:nvSpPr>
          <p:spPr>
            <a:xfrm>
              <a:off x="0" y="0"/>
              <a:ext cx="12192000" cy="1143000"/>
            </a:xfrm>
            <a:prstGeom prst="rect">
              <a:avLst/>
            </a:prstGeom>
            <a:solidFill>
              <a:srgbClr val="326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3101" y="71317"/>
              <a:ext cx="939669" cy="939669"/>
            </a:xfrm>
            <a:prstGeom prst="rect">
              <a:avLst/>
            </a:prstGeom>
          </p:spPr>
        </p:pic>
      </p:grpSp>
      <p:sp>
        <p:nvSpPr>
          <p:cNvPr id="6" name="TextBox 5"/>
          <p:cNvSpPr txBox="1"/>
          <p:nvPr/>
        </p:nvSpPr>
        <p:spPr>
          <a:xfrm>
            <a:off x="2019300" y="265830"/>
            <a:ext cx="6523338" cy="646331"/>
          </a:xfrm>
          <a:prstGeom prst="rect">
            <a:avLst/>
          </a:prstGeom>
          <a:noFill/>
        </p:spPr>
        <p:txBody>
          <a:bodyPr wrap="square" rtlCol="0" anchor="ctr">
            <a:spAutoFit/>
          </a:bodyPr>
          <a:lstStyle/>
          <a:p>
            <a:pPr defTabSz="457200"/>
            <a:r>
              <a:rPr lang="en-US" sz="3600" dirty="0">
                <a:solidFill>
                  <a:prstClr val="white"/>
                </a:solidFill>
                <a:latin typeface="Georgia" panose="02040502050405020303" pitchFamily="18" charset="0"/>
              </a:rPr>
              <a:t>What is Harm Reduction?</a:t>
            </a:r>
          </a:p>
        </p:txBody>
      </p:sp>
      <p:sp>
        <p:nvSpPr>
          <p:cNvPr id="8" name="Speech Bubble: Rectangle with Corners Rounded 7">
            <a:extLst>
              <a:ext uri="{FF2B5EF4-FFF2-40B4-BE49-F238E27FC236}">
                <a16:creationId xmlns:a16="http://schemas.microsoft.com/office/drawing/2014/main" id="{7E25C376-9DB3-4A4B-9933-947089871794}"/>
              </a:ext>
            </a:extLst>
          </p:cNvPr>
          <p:cNvSpPr/>
          <p:nvPr/>
        </p:nvSpPr>
        <p:spPr>
          <a:xfrm>
            <a:off x="1998495" y="1818640"/>
            <a:ext cx="8195010" cy="3447628"/>
          </a:xfrm>
          <a:prstGeom prst="wedgeRoundRectCallout">
            <a:avLst>
              <a:gd name="adj1" fmla="val -21234"/>
              <a:gd name="adj2" fmla="val 64773"/>
              <a:gd name="adj3" fmla="val 16667"/>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sz="2400" b="1" dirty="0">
              <a:solidFill>
                <a:prstClr val="black"/>
              </a:solidFill>
              <a:latin typeface="Public Sans"/>
            </a:endParaRPr>
          </a:p>
          <a:p>
            <a:pPr algn="ctr" defTabSz="457200"/>
            <a:r>
              <a:rPr lang="en-US" sz="2800" b="1" dirty="0">
                <a:solidFill>
                  <a:prstClr val="black"/>
                </a:solidFill>
                <a:latin typeface="Calibri" panose="020F0502020204030204"/>
              </a:rPr>
              <a:t>“</a:t>
            </a:r>
            <a:r>
              <a:rPr lang="en-US" sz="2800" b="1" dirty="0">
                <a:solidFill>
                  <a:prstClr val="black"/>
                </a:solidFill>
                <a:latin typeface="Arial" panose="020B0604020202020204" pitchFamily="34" charset="0"/>
                <a:cs typeface="Arial" panose="020B0604020202020204" pitchFamily="34" charset="0"/>
              </a:rPr>
              <a:t>Harm reduction is a set of practical strategies and ideas aimed at reducing negative consequences associated with drug use. Harm Reduction is also a movement for social justice built on a belief in, and respect for, the rights of people who use (substances)”</a:t>
            </a:r>
          </a:p>
          <a:p>
            <a:pPr algn="ctr" defTabSz="457200"/>
            <a:endParaRPr lang="en-US" dirty="0">
              <a:solidFill>
                <a:prstClr val="white"/>
              </a:solidFill>
              <a:latin typeface="Calibri" panose="020F0502020204030204"/>
            </a:endParaRPr>
          </a:p>
        </p:txBody>
      </p:sp>
      <p:sp>
        <p:nvSpPr>
          <p:cNvPr id="9" name="TextBox 8">
            <a:extLst>
              <a:ext uri="{FF2B5EF4-FFF2-40B4-BE49-F238E27FC236}">
                <a16:creationId xmlns:a16="http://schemas.microsoft.com/office/drawing/2014/main" id="{24E87721-D35D-414D-A14D-018D20571073}"/>
              </a:ext>
            </a:extLst>
          </p:cNvPr>
          <p:cNvSpPr txBox="1"/>
          <p:nvPr/>
        </p:nvSpPr>
        <p:spPr>
          <a:xfrm>
            <a:off x="6715760" y="6387003"/>
            <a:ext cx="4572000" cy="369332"/>
          </a:xfrm>
          <a:prstGeom prst="rect">
            <a:avLst/>
          </a:prstGeom>
          <a:noFill/>
        </p:spPr>
        <p:txBody>
          <a:bodyPr wrap="square">
            <a:spAutoFit/>
          </a:bodyPr>
          <a:lstStyle/>
          <a:p>
            <a:pPr defTabSz="457200"/>
            <a:r>
              <a:rPr lang="en-US" dirty="0">
                <a:solidFill>
                  <a:prstClr val="black"/>
                </a:solidFill>
                <a:latin typeface="Arial" panose="020B0604020202020204" pitchFamily="34" charset="0"/>
                <a:cs typeface="Arial" panose="020B0604020202020204" pitchFamily="34" charset="0"/>
              </a:rPr>
              <a:t>National Harm Reduction Coalition </a:t>
            </a:r>
          </a:p>
        </p:txBody>
      </p:sp>
    </p:spTree>
    <p:extLst>
      <p:ext uri="{BB962C8B-B14F-4D97-AF65-F5344CB8AC3E}">
        <p14:creationId xmlns:p14="http://schemas.microsoft.com/office/powerpoint/2010/main" val="8229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8A8DF74-3CE6-6E99-8573-C6187A8278C9}"/>
              </a:ext>
            </a:extLst>
          </p:cNvPr>
          <p:cNvGrpSpPr/>
          <p:nvPr/>
        </p:nvGrpSpPr>
        <p:grpSpPr>
          <a:xfrm>
            <a:off x="0" y="0"/>
            <a:ext cx="12192000" cy="1143000"/>
            <a:chOff x="0" y="0"/>
            <a:chExt cx="12192000" cy="1143000"/>
          </a:xfrm>
        </p:grpSpPr>
        <p:sp>
          <p:nvSpPr>
            <p:cNvPr id="3" name="Rectangle 2">
              <a:extLst>
                <a:ext uri="{FF2B5EF4-FFF2-40B4-BE49-F238E27FC236}">
                  <a16:creationId xmlns:a16="http://schemas.microsoft.com/office/drawing/2014/main" id="{48AADD42-4FB6-34A5-CA2A-6621B2CA2CE9}"/>
                </a:ext>
              </a:extLst>
            </p:cNvPr>
            <p:cNvSpPr/>
            <p:nvPr/>
          </p:nvSpPr>
          <p:spPr>
            <a:xfrm>
              <a:off x="0" y="0"/>
              <a:ext cx="12192000" cy="1143000"/>
            </a:xfrm>
            <a:prstGeom prst="rect">
              <a:avLst/>
            </a:prstGeom>
            <a:solidFill>
              <a:srgbClr val="326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pic>
          <p:nvPicPr>
            <p:cNvPr id="8" name="Picture 7">
              <a:extLst>
                <a:ext uri="{FF2B5EF4-FFF2-40B4-BE49-F238E27FC236}">
                  <a16:creationId xmlns:a16="http://schemas.microsoft.com/office/drawing/2014/main" id="{5A53CBF2-6281-0654-5CF4-16C023E313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3101" y="71317"/>
              <a:ext cx="939669" cy="939669"/>
            </a:xfrm>
            <a:prstGeom prst="rect">
              <a:avLst/>
            </a:prstGeom>
          </p:spPr>
        </p:pic>
      </p:grpSp>
      <p:sp>
        <p:nvSpPr>
          <p:cNvPr id="6" name="TextBox 5"/>
          <p:cNvSpPr txBox="1"/>
          <p:nvPr/>
        </p:nvSpPr>
        <p:spPr>
          <a:xfrm>
            <a:off x="2019300" y="265830"/>
            <a:ext cx="6523338" cy="646331"/>
          </a:xfrm>
          <a:prstGeom prst="rect">
            <a:avLst/>
          </a:prstGeom>
          <a:noFill/>
        </p:spPr>
        <p:txBody>
          <a:bodyPr wrap="square" rtlCol="0" anchor="ctr">
            <a:spAutoFit/>
          </a:bodyPr>
          <a:lstStyle/>
          <a:p>
            <a:pPr defTabSz="457200"/>
            <a:r>
              <a:rPr lang="en-US" sz="3600" dirty="0">
                <a:solidFill>
                  <a:prstClr val="white"/>
                </a:solidFill>
                <a:latin typeface="Georgia" panose="02040502050405020303" pitchFamily="18" charset="0"/>
              </a:rPr>
              <a:t>Harm Reduction Principles </a:t>
            </a:r>
          </a:p>
        </p:txBody>
      </p:sp>
      <p:sp>
        <p:nvSpPr>
          <p:cNvPr id="7" name="TextBox 6"/>
          <p:cNvSpPr txBox="1"/>
          <p:nvPr/>
        </p:nvSpPr>
        <p:spPr>
          <a:xfrm>
            <a:off x="2019301" y="1591732"/>
            <a:ext cx="8286235" cy="4832092"/>
          </a:xfrm>
          <a:prstGeom prst="rect">
            <a:avLst/>
          </a:prstGeom>
          <a:noFill/>
        </p:spPr>
        <p:txBody>
          <a:bodyPr wrap="square" rtlCol="0">
            <a:spAutoFit/>
          </a:bodyPr>
          <a:lstStyle/>
          <a:p>
            <a:pPr marL="342900" indent="-342900" defTabSz="457200">
              <a:spcBef>
                <a:spcPts val="1600"/>
              </a:spcBef>
              <a:buFont typeface="Arial" panose="020B0604020202020204" pitchFamily="34" charset="0"/>
              <a:buChar char="•"/>
            </a:pPr>
            <a:r>
              <a:rPr lang="en-US" sz="2800" dirty="0">
                <a:solidFill>
                  <a:prstClr val="black"/>
                </a:solidFill>
                <a:latin typeface="Arial" panose="020B0604020202020204" pitchFamily="34" charset="0"/>
                <a:cs typeface="Arial" panose="020B0604020202020204" pitchFamily="34" charset="0"/>
              </a:rPr>
              <a:t>Person-Centered</a:t>
            </a:r>
            <a:endParaRPr lang="en-US" sz="2800" dirty="0">
              <a:solidFill>
                <a:prstClr val="black"/>
              </a:solidFill>
              <a:latin typeface="Arial" panose="020B0604020202020204" pitchFamily="34" charset="0"/>
              <a:ea typeface="Calibri" panose="020F0502020204030204"/>
              <a:cs typeface="Arial" panose="020B0604020202020204" pitchFamily="34" charset="0"/>
            </a:endParaRPr>
          </a:p>
          <a:p>
            <a:pPr marL="342900" indent="-342900" defTabSz="457200">
              <a:buFont typeface="Arial" panose="020B0604020202020204" pitchFamily="34" charset="0"/>
              <a:buChar char="•"/>
            </a:pPr>
            <a:r>
              <a:rPr lang="en-US" sz="2800" dirty="0">
                <a:solidFill>
                  <a:prstClr val="black"/>
                </a:solidFill>
                <a:latin typeface="Arial" panose="020B0604020202020204" pitchFamily="34" charset="0"/>
                <a:cs typeface="Arial" panose="020B0604020202020204" pitchFamily="34" charset="0"/>
              </a:rPr>
              <a:t>Helping to increase the quality of one’s life</a:t>
            </a:r>
            <a:endParaRPr lang="en-US" sz="2800" dirty="0">
              <a:solidFill>
                <a:prstClr val="black"/>
              </a:solidFill>
              <a:latin typeface="Arial" panose="020B0604020202020204" pitchFamily="34" charset="0"/>
              <a:ea typeface="Calibri" panose="020F0502020204030204"/>
              <a:cs typeface="Arial" panose="020B0604020202020204" pitchFamily="34" charset="0"/>
            </a:endParaRPr>
          </a:p>
          <a:p>
            <a:pPr marL="342900" indent="-342900" defTabSz="457200">
              <a:buFont typeface="Arial" panose="020B0604020202020204" pitchFamily="34" charset="0"/>
              <a:buChar char="•"/>
            </a:pPr>
            <a:r>
              <a:rPr lang="en-US" sz="2800" dirty="0">
                <a:solidFill>
                  <a:prstClr val="black"/>
                </a:solidFill>
                <a:latin typeface="Arial" panose="020B0604020202020204" pitchFamily="34" charset="0"/>
                <a:cs typeface="Arial" panose="020B0604020202020204" pitchFamily="34" charset="0"/>
              </a:rPr>
              <a:t>Reducing adverse impacts associated with substance/alcohol use </a:t>
            </a:r>
            <a:endParaRPr lang="en-US" sz="2800" dirty="0">
              <a:solidFill>
                <a:prstClr val="black"/>
              </a:solidFill>
              <a:latin typeface="Arial" panose="020B0604020202020204" pitchFamily="34" charset="0"/>
              <a:ea typeface="Calibri" panose="020F0502020204030204"/>
              <a:cs typeface="Arial" panose="020B0604020202020204" pitchFamily="34" charset="0"/>
            </a:endParaRPr>
          </a:p>
          <a:p>
            <a:pPr marL="342900" indent="-342900" defTabSz="457200">
              <a:buFont typeface="Arial" panose="020B0604020202020204" pitchFamily="34" charset="0"/>
              <a:buChar char="•"/>
            </a:pPr>
            <a:r>
              <a:rPr lang="en-US" sz="2800" dirty="0">
                <a:solidFill>
                  <a:prstClr val="black"/>
                </a:solidFill>
                <a:latin typeface="Arial" panose="020B0604020202020204" pitchFamily="34" charset="0"/>
                <a:cs typeface="Arial" panose="020B0604020202020204" pitchFamily="34" charset="0"/>
              </a:rPr>
              <a:t>Never judgmental </a:t>
            </a:r>
          </a:p>
          <a:p>
            <a:pPr marL="342900" indent="-342900" defTabSz="457200">
              <a:buFont typeface="Arial" panose="020B0604020202020204" pitchFamily="34" charset="0"/>
              <a:buChar char="•"/>
            </a:pPr>
            <a:r>
              <a:rPr lang="en-US" sz="2800" dirty="0">
                <a:solidFill>
                  <a:prstClr val="black"/>
                </a:solidFill>
                <a:latin typeface="Arial" panose="020B0604020202020204" pitchFamily="34" charset="0"/>
                <a:cs typeface="Arial" panose="020B0604020202020204" pitchFamily="34" charset="0"/>
              </a:rPr>
              <a:t>Empowering individuals by educating and not shaming </a:t>
            </a:r>
            <a:endParaRPr lang="en-US" sz="2800" dirty="0">
              <a:solidFill>
                <a:prstClr val="black"/>
              </a:solidFill>
              <a:latin typeface="Arial" panose="020B0604020202020204" pitchFamily="34" charset="0"/>
              <a:ea typeface="Calibri" panose="020F0502020204030204"/>
              <a:cs typeface="Arial" panose="020B0604020202020204" pitchFamily="34" charset="0"/>
            </a:endParaRPr>
          </a:p>
          <a:p>
            <a:pPr marL="342900" indent="-342900" defTabSz="457200">
              <a:buFont typeface="Arial" panose="020B0604020202020204" pitchFamily="34" charset="0"/>
              <a:buChar char="•"/>
            </a:pPr>
            <a:r>
              <a:rPr lang="en-US" sz="2800" dirty="0">
                <a:solidFill>
                  <a:prstClr val="black"/>
                </a:solidFill>
                <a:latin typeface="Arial" panose="020B0604020202020204" pitchFamily="34" charset="0"/>
                <a:cs typeface="Arial" panose="020B0604020202020204" pitchFamily="34" charset="0"/>
              </a:rPr>
              <a:t>Allowing bodily autonomy </a:t>
            </a:r>
          </a:p>
          <a:p>
            <a:pPr marL="342900" indent="-342900" defTabSz="457200">
              <a:buFont typeface="Arial" panose="020B0604020202020204" pitchFamily="34" charset="0"/>
              <a:buChar char="•"/>
            </a:pPr>
            <a:r>
              <a:rPr lang="en-US" sz="2800" dirty="0">
                <a:solidFill>
                  <a:prstClr val="black"/>
                </a:solidFill>
                <a:latin typeface="Arial" panose="020B0604020202020204" pitchFamily="34" charset="0"/>
                <a:ea typeface="Calibri" panose="020F0502020204030204"/>
                <a:cs typeface="Arial" panose="020B0604020202020204" pitchFamily="34" charset="0"/>
              </a:rPr>
              <a:t>Advocacy</a:t>
            </a:r>
          </a:p>
          <a:p>
            <a:pPr marL="342900" indent="-342900" defTabSz="457200">
              <a:buFont typeface="Arial" panose="020B0604020202020204" pitchFamily="34" charset="0"/>
              <a:buChar char="•"/>
            </a:pPr>
            <a:r>
              <a:rPr lang="en-US" sz="2800" dirty="0">
                <a:solidFill>
                  <a:prstClr val="black"/>
                </a:solidFill>
                <a:latin typeface="Arial" panose="020B0604020202020204" pitchFamily="34" charset="0"/>
                <a:cs typeface="Arial" panose="020B0604020202020204" pitchFamily="34" charset="0"/>
              </a:rPr>
              <a:t>Anti-racist</a:t>
            </a:r>
            <a:endParaRPr lang="en-US" sz="2800" dirty="0">
              <a:solidFill>
                <a:prstClr val="black"/>
              </a:solidFill>
              <a:latin typeface="Arial" panose="020B0604020202020204" pitchFamily="34" charset="0"/>
              <a:ea typeface="Calibri" panose="020F0502020204030204"/>
              <a:cs typeface="Arial" panose="020B0604020202020204" pitchFamily="34" charset="0"/>
            </a:endParaRPr>
          </a:p>
          <a:p>
            <a:pPr defTabSz="457200">
              <a:spcAft>
                <a:spcPts val="1200"/>
              </a:spcAft>
            </a:pPr>
            <a:endParaRPr lang="en-US" sz="28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7383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48299B2-6038-7344-EB14-7216B9A15C64}"/>
              </a:ext>
            </a:extLst>
          </p:cNvPr>
          <p:cNvGrpSpPr/>
          <p:nvPr/>
        </p:nvGrpSpPr>
        <p:grpSpPr>
          <a:xfrm>
            <a:off x="0" y="0"/>
            <a:ext cx="12192000" cy="1143000"/>
            <a:chOff x="0" y="0"/>
            <a:chExt cx="12192000" cy="1143000"/>
          </a:xfrm>
        </p:grpSpPr>
        <p:sp>
          <p:nvSpPr>
            <p:cNvPr id="3" name="Rectangle 2">
              <a:extLst>
                <a:ext uri="{FF2B5EF4-FFF2-40B4-BE49-F238E27FC236}">
                  <a16:creationId xmlns:a16="http://schemas.microsoft.com/office/drawing/2014/main" id="{241764B1-0F09-942E-2DD2-32F131B56445}"/>
                </a:ext>
              </a:extLst>
            </p:cNvPr>
            <p:cNvSpPr/>
            <p:nvPr/>
          </p:nvSpPr>
          <p:spPr>
            <a:xfrm>
              <a:off x="0" y="0"/>
              <a:ext cx="12192000" cy="1143000"/>
            </a:xfrm>
            <a:prstGeom prst="rect">
              <a:avLst/>
            </a:prstGeom>
            <a:solidFill>
              <a:srgbClr val="326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pic>
          <p:nvPicPr>
            <p:cNvPr id="9" name="Picture 8">
              <a:extLst>
                <a:ext uri="{FF2B5EF4-FFF2-40B4-BE49-F238E27FC236}">
                  <a16:creationId xmlns:a16="http://schemas.microsoft.com/office/drawing/2014/main" id="{4ED8F4AF-FE5B-99F0-73D1-0FF248A7B6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3101" y="71317"/>
              <a:ext cx="939669" cy="939669"/>
            </a:xfrm>
            <a:prstGeom prst="rect">
              <a:avLst/>
            </a:prstGeom>
          </p:spPr>
        </p:pic>
      </p:grpSp>
      <p:pic>
        <p:nvPicPr>
          <p:cNvPr id="8" name="Picture 7" descr="A picture containing text&#10;&#10;Description automatically generated">
            <a:extLst>
              <a:ext uri="{FF2B5EF4-FFF2-40B4-BE49-F238E27FC236}">
                <a16:creationId xmlns:a16="http://schemas.microsoft.com/office/drawing/2014/main" id="{CCBB67A7-C0AC-42D7-9728-51DF9402C01D}"/>
              </a:ext>
            </a:extLst>
          </p:cNvPr>
          <p:cNvPicPr>
            <a:picLocks noChangeAspect="1"/>
          </p:cNvPicPr>
          <p:nvPr/>
        </p:nvPicPr>
        <p:blipFill rotWithShape="1">
          <a:blip r:embed="rId3">
            <a:extLst>
              <a:ext uri="{28A0092B-C50C-407E-A947-70E740481C1C}">
                <a14:useLocalDpi xmlns:a14="http://schemas.microsoft.com/office/drawing/2010/main" val="0"/>
              </a:ext>
            </a:extLst>
          </a:blip>
          <a:srcRect l="14461" r="16060"/>
          <a:stretch/>
        </p:blipFill>
        <p:spPr>
          <a:xfrm>
            <a:off x="6910243" y="2151864"/>
            <a:ext cx="3442278" cy="3363325"/>
          </a:xfrm>
          <a:prstGeom prst="rect">
            <a:avLst/>
          </a:prstGeom>
        </p:spPr>
      </p:pic>
      <p:sp>
        <p:nvSpPr>
          <p:cNvPr id="6" name="TextBox 5"/>
          <p:cNvSpPr txBox="1"/>
          <p:nvPr/>
        </p:nvSpPr>
        <p:spPr>
          <a:xfrm>
            <a:off x="2019300" y="265830"/>
            <a:ext cx="6523338" cy="646331"/>
          </a:xfrm>
          <a:prstGeom prst="rect">
            <a:avLst/>
          </a:prstGeom>
          <a:noFill/>
        </p:spPr>
        <p:txBody>
          <a:bodyPr wrap="square" rtlCol="0" anchor="ctr">
            <a:spAutoFit/>
          </a:bodyPr>
          <a:lstStyle/>
          <a:p>
            <a:pPr defTabSz="457200"/>
            <a:r>
              <a:rPr lang="en-US" sz="3600" dirty="0">
                <a:solidFill>
                  <a:prstClr val="white"/>
                </a:solidFill>
                <a:latin typeface="Georgia" panose="02040502050405020303" pitchFamily="18" charset="0"/>
              </a:rPr>
              <a:t>Examples of Harm Reduction</a:t>
            </a:r>
          </a:p>
        </p:txBody>
      </p:sp>
      <p:sp>
        <p:nvSpPr>
          <p:cNvPr id="7" name="TextBox 6"/>
          <p:cNvSpPr txBox="1"/>
          <p:nvPr/>
        </p:nvSpPr>
        <p:spPr>
          <a:xfrm>
            <a:off x="1708212" y="1479972"/>
            <a:ext cx="5647629" cy="5693866"/>
          </a:xfrm>
          <a:prstGeom prst="rect">
            <a:avLst/>
          </a:prstGeom>
          <a:noFill/>
        </p:spPr>
        <p:txBody>
          <a:bodyPr wrap="square" rtlCol="0">
            <a:spAutoFit/>
          </a:bodyPr>
          <a:lstStyle/>
          <a:p>
            <a:pPr marL="609600" indent="-457200" defTabSz="457200">
              <a:lnSpc>
                <a:spcPct val="150000"/>
              </a:lnSpc>
              <a:buFont typeface="Arial" panose="020B0604020202020204" pitchFamily="34" charset="0"/>
              <a:buChar char="•"/>
            </a:pPr>
            <a:r>
              <a:rPr lang="en-US" sz="2800" dirty="0">
                <a:solidFill>
                  <a:prstClr val="black"/>
                </a:solidFill>
                <a:latin typeface="Arial" panose="020B0604020202020204" pitchFamily="34" charset="0"/>
                <a:cs typeface="Arial" panose="020B0604020202020204" pitchFamily="34" charset="0"/>
              </a:rPr>
              <a:t>Sterile syringe </a:t>
            </a:r>
          </a:p>
          <a:p>
            <a:pPr marL="609600" indent="-457200" defTabSz="457200">
              <a:lnSpc>
                <a:spcPct val="150000"/>
              </a:lnSpc>
              <a:buFont typeface="Arial" panose="020B0604020202020204" pitchFamily="34" charset="0"/>
              <a:buChar char="•"/>
            </a:pPr>
            <a:r>
              <a:rPr lang="en-US" sz="2800" dirty="0">
                <a:solidFill>
                  <a:prstClr val="black"/>
                </a:solidFill>
                <a:latin typeface="Arial" panose="020B0604020202020204" pitchFamily="34" charset="0"/>
                <a:cs typeface="Arial" panose="020B0604020202020204" pitchFamily="34" charset="0"/>
              </a:rPr>
              <a:t>Moderated/controlled use strategies </a:t>
            </a:r>
          </a:p>
          <a:p>
            <a:pPr marL="609600" indent="-457200" defTabSz="457200">
              <a:lnSpc>
                <a:spcPct val="150000"/>
              </a:lnSpc>
              <a:buFont typeface="Arial" panose="020B0604020202020204" pitchFamily="34" charset="0"/>
              <a:buChar char="•"/>
            </a:pPr>
            <a:r>
              <a:rPr lang="en-US" sz="2800" dirty="0">
                <a:solidFill>
                  <a:prstClr val="black"/>
                </a:solidFill>
                <a:latin typeface="Arial" panose="020B0604020202020204" pitchFamily="34" charset="0"/>
                <a:cs typeface="Arial" panose="020B0604020202020204" pitchFamily="34" charset="0"/>
              </a:rPr>
              <a:t>Safer sex </a:t>
            </a:r>
          </a:p>
          <a:p>
            <a:pPr marL="609600" indent="-457200" defTabSz="457200">
              <a:lnSpc>
                <a:spcPct val="150000"/>
              </a:lnSpc>
              <a:buFont typeface="Arial" panose="020B0604020202020204" pitchFamily="34" charset="0"/>
              <a:buChar char="•"/>
            </a:pPr>
            <a:r>
              <a:rPr lang="en-US" sz="2800" dirty="0">
                <a:solidFill>
                  <a:prstClr val="black"/>
                </a:solidFill>
                <a:latin typeface="Arial" panose="020B0604020202020204" pitchFamily="34" charset="0"/>
                <a:cs typeface="Arial" panose="020B0604020202020204" pitchFamily="34" charset="0"/>
              </a:rPr>
              <a:t>Narcan distribution </a:t>
            </a:r>
          </a:p>
          <a:p>
            <a:pPr marL="609600" indent="-457200" defTabSz="457200">
              <a:lnSpc>
                <a:spcPct val="150000"/>
              </a:lnSpc>
              <a:buFont typeface="Arial" panose="020B0604020202020204" pitchFamily="34" charset="0"/>
              <a:buChar char="•"/>
            </a:pPr>
            <a:r>
              <a:rPr lang="en-US" sz="2800" dirty="0">
                <a:solidFill>
                  <a:prstClr val="black"/>
                </a:solidFill>
                <a:latin typeface="Arial" panose="020B0604020202020204" pitchFamily="34" charset="0"/>
                <a:cs typeface="Arial" panose="020B0604020202020204" pitchFamily="34" charset="0"/>
              </a:rPr>
              <a:t>Substance testing before using </a:t>
            </a:r>
          </a:p>
          <a:p>
            <a:pPr marL="609600" indent="-457200" defTabSz="457200">
              <a:lnSpc>
                <a:spcPct val="150000"/>
              </a:lnSpc>
              <a:buFont typeface="Arial" panose="020B0604020202020204" pitchFamily="34" charset="0"/>
              <a:buChar char="•"/>
            </a:pPr>
            <a:r>
              <a:rPr lang="en-US" sz="2800" dirty="0">
                <a:solidFill>
                  <a:prstClr val="black"/>
                </a:solidFill>
                <a:latin typeface="Arial" panose="020B0604020202020204" pitchFamily="34" charset="0"/>
                <a:cs typeface="Arial" panose="020B0604020202020204" pitchFamily="34" charset="0"/>
              </a:rPr>
              <a:t>Overdose Prevention Centers</a:t>
            </a:r>
          </a:p>
          <a:p>
            <a:pPr defTabSz="457200">
              <a:spcAft>
                <a:spcPts val="1200"/>
              </a:spcAft>
            </a:pPr>
            <a:endParaRPr lang="en-US" sz="28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05823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EC98CB2-2859-1F3C-E6A1-355B155A34DD}"/>
              </a:ext>
            </a:extLst>
          </p:cNvPr>
          <p:cNvGrpSpPr/>
          <p:nvPr/>
        </p:nvGrpSpPr>
        <p:grpSpPr>
          <a:xfrm>
            <a:off x="0" y="0"/>
            <a:ext cx="12192000" cy="1143000"/>
            <a:chOff x="0" y="0"/>
            <a:chExt cx="12192000" cy="1143000"/>
          </a:xfrm>
        </p:grpSpPr>
        <p:sp>
          <p:nvSpPr>
            <p:cNvPr id="3" name="Rectangle 2">
              <a:extLst>
                <a:ext uri="{FF2B5EF4-FFF2-40B4-BE49-F238E27FC236}">
                  <a16:creationId xmlns:a16="http://schemas.microsoft.com/office/drawing/2014/main" id="{9F5AEAB9-CA7A-FDB9-D2B4-F9DC8FA1ABB7}"/>
                </a:ext>
              </a:extLst>
            </p:cNvPr>
            <p:cNvSpPr/>
            <p:nvPr/>
          </p:nvSpPr>
          <p:spPr>
            <a:xfrm>
              <a:off x="0" y="0"/>
              <a:ext cx="12192000" cy="1143000"/>
            </a:xfrm>
            <a:prstGeom prst="rect">
              <a:avLst/>
            </a:prstGeom>
            <a:solidFill>
              <a:srgbClr val="326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pic>
          <p:nvPicPr>
            <p:cNvPr id="8" name="Picture 7">
              <a:extLst>
                <a:ext uri="{FF2B5EF4-FFF2-40B4-BE49-F238E27FC236}">
                  <a16:creationId xmlns:a16="http://schemas.microsoft.com/office/drawing/2014/main" id="{FE47D8CD-870A-76D1-CCD3-5E9A924ACB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3101" y="71317"/>
              <a:ext cx="939669" cy="939669"/>
            </a:xfrm>
            <a:prstGeom prst="rect">
              <a:avLst/>
            </a:prstGeom>
          </p:spPr>
        </p:pic>
      </p:grpSp>
      <p:sp>
        <p:nvSpPr>
          <p:cNvPr id="6" name="TextBox 5"/>
          <p:cNvSpPr txBox="1"/>
          <p:nvPr/>
        </p:nvSpPr>
        <p:spPr>
          <a:xfrm>
            <a:off x="0" y="265829"/>
            <a:ext cx="9682480" cy="646331"/>
          </a:xfrm>
          <a:prstGeom prst="rect">
            <a:avLst/>
          </a:prstGeom>
          <a:noFill/>
        </p:spPr>
        <p:txBody>
          <a:bodyPr wrap="square" rtlCol="0" anchor="ctr">
            <a:spAutoFit/>
          </a:bodyPr>
          <a:lstStyle/>
          <a:p>
            <a:pPr defTabSz="457200"/>
            <a:r>
              <a:rPr lang="en-US" sz="3600" dirty="0">
                <a:solidFill>
                  <a:prstClr val="white"/>
                </a:solidFill>
                <a:latin typeface="Georgia" panose="02040502050405020303" pitchFamily="18" charset="0"/>
              </a:rPr>
              <a:t>Implementing Harm Reduction Principles </a:t>
            </a:r>
          </a:p>
        </p:txBody>
      </p:sp>
      <p:sp>
        <p:nvSpPr>
          <p:cNvPr id="7" name="TextBox 6"/>
          <p:cNvSpPr txBox="1"/>
          <p:nvPr/>
        </p:nvSpPr>
        <p:spPr>
          <a:xfrm>
            <a:off x="2019301" y="1591733"/>
            <a:ext cx="8286235" cy="4893647"/>
          </a:xfrm>
          <a:prstGeom prst="rect">
            <a:avLst/>
          </a:prstGeom>
          <a:noFill/>
        </p:spPr>
        <p:txBody>
          <a:bodyPr wrap="square" rtlCol="0">
            <a:spAutoFit/>
          </a:bodyPr>
          <a:lstStyle/>
          <a:p>
            <a:pPr marL="514350" indent="-514350" defTabSz="457200">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Meet people exactly where they are at; physically and fundamentally </a:t>
            </a:r>
          </a:p>
          <a:p>
            <a:pPr defTabSz="457200"/>
            <a:endParaRPr lang="en-US" sz="2400" dirty="0">
              <a:solidFill>
                <a:prstClr val="black"/>
              </a:solidFill>
              <a:latin typeface="Arial" panose="020B0604020202020204" pitchFamily="34" charset="0"/>
              <a:cs typeface="Arial" panose="020B0604020202020204" pitchFamily="34" charset="0"/>
            </a:endParaRPr>
          </a:p>
          <a:p>
            <a:pPr marL="514350" indent="-514350" defTabSz="457200">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Honor autonomy and level of willingness to engage in services</a:t>
            </a:r>
          </a:p>
          <a:p>
            <a:pPr defTabSz="457200"/>
            <a:endParaRPr lang="en-US" sz="2400" dirty="0">
              <a:solidFill>
                <a:prstClr val="black"/>
              </a:solidFill>
              <a:latin typeface="Arial" panose="020B0604020202020204" pitchFamily="34" charset="0"/>
              <a:cs typeface="Arial" panose="020B0604020202020204" pitchFamily="34" charset="0"/>
            </a:endParaRPr>
          </a:p>
          <a:p>
            <a:pPr marL="514350" indent="-514350" defTabSz="457200">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Come from a place of non-judgement</a:t>
            </a:r>
          </a:p>
          <a:p>
            <a:pPr defTabSz="457200"/>
            <a:endParaRPr lang="en-US" sz="2400" dirty="0">
              <a:solidFill>
                <a:prstClr val="black"/>
              </a:solidFill>
              <a:latin typeface="Arial" panose="020B0604020202020204" pitchFamily="34" charset="0"/>
              <a:cs typeface="Arial" panose="020B0604020202020204" pitchFamily="34" charset="0"/>
            </a:endParaRPr>
          </a:p>
          <a:p>
            <a:pPr marL="514350" indent="-514350" defTabSz="457200">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Participate in anti-stigma and harm reduction trainings</a:t>
            </a:r>
          </a:p>
          <a:p>
            <a:pPr defTabSz="457200"/>
            <a:endParaRPr lang="en-US" sz="2400" dirty="0">
              <a:solidFill>
                <a:prstClr val="black"/>
              </a:solidFill>
              <a:latin typeface="Arial" panose="020B0604020202020204" pitchFamily="34" charset="0"/>
              <a:cs typeface="Arial" panose="020B0604020202020204" pitchFamily="34" charset="0"/>
            </a:endParaRPr>
          </a:p>
          <a:p>
            <a:pPr marL="514350" indent="-514350" defTabSz="457200">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Collaborate with local Harm Reduction experts</a:t>
            </a:r>
          </a:p>
          <a:p>
            <a:pPr marL="152396" algn="ctr" defTabSz="457200"/>
            <a:endParaRPr lang="en-US" sz="2400" dirty="0">
              <a:solidFill>
                <a:prstClr val="black"/>
              </a:solidFill>
              <a:latin typeface="Calibri" panose="020F0502020204030204"/>
            </a:endParaRPr>
          </a:p>
          <a:p>
            <a:pPr marL="152396" algn="ctr" defTabSz="457200"/>
            <a:r>
              <a:rPr lang="en-US" sz="2400" b="1" dirty="0">
                <a:solidFill>
                  <a:prstClr val="black"/>
                </a:solidFill>
                <a:latin typeface="Arial" panose="020B0604020202020204" pitchFamily="34" charset="0"/>
                <a:cs typeface="Arial" panose="020B0604020202020204" pitchFamily="34" charset="0"/>
              </a:rPr>
              <a:t>Help reduce stigma, be an advocate!</a:t>
            </a:r>
          </a:p>
        </p:txBody>
      </p:sp>
    </p:spTree>
    <p:extLst>
      <p:ext uri="{BB962C8B-B14F-4D97-AF65-F5344CB8AC3E}">
        <p14:creationId xmlns:p14="http://schemas.microsoft.com/office/powerpoint/2010/main" val="33291899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02C1A60-A133-B273-5EE8-8647D587D6F6}"/>
              </a:ext>
            </a:extLst>
          </p:cNvPr>
          <p:cNvGrpSpPr/>
          <p:nvPr/>
        </p:nvGrpSpPr>
        <p:grpSpPr>
          <a:xfrm>
            <a:off x="0" y="0"/>
            <a:ext cx="12192000" cy="1143000"/>
            <a:chOff x="0" y="0"/>
            <a:chExt cx="12192000" cy="1143000"/>
          </a:xfrm>
        </p:grpSpPr>
        <p:sp>
          <p:nvSpPr>
            <p:cNvPr id="3" name="Rectangle 2">
              <a:extLst>
                <a:ext uri="{FF2B5EF4-FFF2-40B4-BE49-F238E27FC236}">
                  <a16:creationId xmlns:a16="http://schemas.microsoft.com/office/drawing/2014/main" id="{A1CD7FA2-58CA-51ED-469B-E60C06B32244}"/>
                </a:ext>
              </a:extLst>
            </p:cNvPr>
            <p:cNvSpPr/>
            <p:nvPr/>
          </p:nvSpPr>
          <p:spPr>
            <a:xfrm>
              <a:off x="0" y="0"/>
              <a:ext cx="12192000" cy="1143000"/>
            </a:xfrm>
            <a:prstGeom prst="rect">
              <a:avLst/>
            </a:prstGeom>
            <a:solidFill>
              <a:srgbClr val="326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pic>
          <p:nvPicPr>
            <p:cNvPr id="12" name="Picture 11">
              <a:extLst>
                <a:ext uri="{FF2B5EF4-FFF2-40B4-BE49-F238E27FC236}">
                  <a16:creationId xmlns:a16="http://schemas.microsoft.com/office/drawing/2014/main" id="{6FC2E3A8-6426-0605-E09C-B9A6CCCFF4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3101" y="71317"/>
              <a:ext cx="939669" cy="939669"/>
            </a:xfrm>
            <a:prstGeom prst="rect">
              <a:avLst/>
            </a:prstGeom>
          </p:spPr>
        </p:pic>
      </p:grpSp>
      <p:sp>
        <p:nvSpPr>
          <p:cNvPr id="6" name="TextBox 5"/>
          <p:cNvSpPr txBox="1"/>
          <p:nvPr/>
        </p:nvSpPr>
        <p:spPr>
          <a:xfrm>
            <a:off x="2019300" y="265830"/>
            <a:ext cx="6523338" cy="646331"/>
          </a:xfrm>
          <a:prstGeom prst="rect">
            <a:avLst/>
          </a:prstGeom>
          <a:noFill/>
        </p:spPr>
        <p:txBody>
          <a:bodyPr wrap="square" rtlCol="0" anchor="ctr">
            <a:spAutoFit/>
          </a:bodyPr>
          <a:lstStyle/>
          <a:p>
            <a:pPr defTabSz="457200"/>
            <a:r>
              <a:rPr lang="en-US" sz="3600" dirty="0">
                <a:solidFill>
                  <a:prstClr val="white"/>
                </a:solidFill>
                <a:latin typeface="Georgia" panose="02040502050405020303" pitchFamily="18" charset="0"/>
              </a:rPr>
              <a:t>Harm Reduction in RI</a:t>
            </a:r>
          </a:p>
        </p:txBody>
      </p:sp>
      <p:sp>
        <p:nvSpPr>
          <p:cNvPr id="7" name="TextBox 6"/>
          <p:cNvSpPr txBox="1"/>
          <p:nvPr/>
        </p:nvSpPr>
        <p:spPr>
          <a:xfrm>
            <a:off x="2019301" y="1591732"/>
            <a:ext cx="8286235" cy="523220"/>
          </a:xfrm>
          <a:prstGeom prst="rect">
            <a:avLst/>
          </a:prstGeom>
          <a:noFill/>
        </p:spPr>
        <p:txBody>
          <a:bodyPr wrap="square" rtlCol="0">
            <a:spAutoFit/>
          </a:bodyPr>
          <a:lstStyle/>
          <a:p>
            <a:pPr defTabSz="457200">
              <a:spcAft>
                <a:spcPts val="1200"/>
              </a:spcAft>
            </a:pPr>
            <a:endParaRPr lang="en-US" sz="2800" dirty="0">
              <a:solidFill>
                <a:prstClr val="black"/>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AEB22A2-8215-498F-B72F-11D547992FA8}"/>
              </a:ext>
            </a:extLst>
          </p:cNvPr>
          <p:cNvSpPr txBox="1"/>
          <p:nvPr/>
        </p:nvSpPr>
        <p:spPr>
          <a:xfrm>
            <a:off x="1714527" y="1480545"/>
            <a:ext cx="6332193" cy="1200329"/>
          </a:xfrm>
          <a:prstGeom prst="rect">
            <a:avLst/>
          </a:prstGeom>
          <a:noFill/>
        </p:spPr>
        <p:txBody>
          <a:bodyPr wrap="square">
            <a:spAutoFit/>
          </a:bodyPr>
          <a:lstStyle/>
          <a:p>
            <a:pPr defTabSz="685800">
              <a:defRPr/>
            </a:pPr>
            <a:r>
              <a:rPr lang="en-US" sz="2400" b="1" dirty="0">
                <a:solidFill>
                  <a:prstClr val="black"/>
                </a:solidFill>
                <a:latin typeface="Arial" panose="020B0604020202020204" pitchFamily="34" charset="0"/>
                <a:cs typeface="Arial" panose="020B0604020202020204" pitchFamily="34" charset="0"/>
              </a:rPr>
              <a:t>Peer-led harm reduction community-based organizations providing services across the state of Rhode Island</a:t>
            </a:r>
          </a:p>
        </p:txBody>
      </p:sp>
      <p:sp>
        <p:nvSpPr>
          <p:cNvPr id="9" name="Rectangle 8">
            <a:extLst>
              <a:ext uri="{FF2B5EF4-FFF2-40B4-BE49-F238E27FC236}">
                <a16:creationId xmlns:a16="http://schemas.microsoft.com/office/drawing/2014/main" id="{5085F399-6979-4FCA-BB86-C572BA40C357}"/>
              </a:ext>
            </a:extLst>
          </p:cNvPr>
          <p:cNvSpPr/>
          <p:nvPr/>
        </p:nvSpPr>
        <p:spPr>
          <a:xfrm>
            <a:off x="1752403" y="2924026"/>
            <a:ext cx="1935538" cy="2189043"/>
          </a:xfrm>
          <a:prstGeom prst="rect">
            <a:avLst/>
          </a:prstGeom>
          <a:blipFill>
            <a:blip r:embed="rId3">
              <a:extLst>
                <a:ext uri="{28A0092B-C50C-407E-A947-70E740481C1C}">
                  <a14:useLocalDpi xmlns:a14="http://schemas.microsoft.com/office/drawing/2010/main" val="0"/>
                </a:ext>
              </a:extLst>
            </a:blip>
            <a:srcRect/>
            <a:stretch>
              <a:fillRect l="-18000" r="-18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0" name="Rectangle 9">
            <a:extLst>
              <a:ext uri="{FF2B5EF4-FFF2-40B4-BE49-F238E27FC236}">
                <a16:creationId xmlns:a16="http://schemas.microsoft.com/office/drawing/2014/main" id="{13903773-F718-44AE-BB2D-D6D4D54E1EEC}"/>
              </a:ext>
            </a:extLst>
          </p:cNvPr>
          <p:cNvSpPr/>
          <p:nvPr/>
        </p:nvSpPr>
        <p:spPr>
          <a:xfrm>
            <a:off x="3687941" y="2924026"/>
            <a:ext cx="2181998" cy="2209371"/>
          </a:xfrm>
          <a:prstGeom prst="rect">
            <a:avLst/>
          </a:prstGeom>
          <a:blipFill>
            <a:blip r:embed="rId4">
              <a:extLst>
                <a:ext uri="{28A0092B-C50C-407E-A947-70E740481C1C}">
                  <a14:useLocalDpi xmlns:a14="http://schemas.microsoft.com/office/drawing/2010/main" val="0"/>
                </a:ext>
              </a:extLst>
            </a:blip>
            <a:srcRect/>
            <a:stretch>
              <a:fillRect l="-29000" r="-2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pic>
        <p:nvPicPr>
          <p:cNvPr id="11" name="Picture 10" descr="A vending machine on the sidewalk&#10;&#10;Description automatically generated with medium confidence">
            <a:extLst>
              <a:ext uri="{FF2B5EF4-FFF2-40B4-BE49-F238E27FC236}">
                <a16:creationId xmlns:a16="http://schemas.microsoft.com/office/drawing/2014/main" id="{145B5B63-A148-4BE6-A0E4-01A4FBDAEBDE}"/>
              </a:ext>
            </a:extLst>
          </p:cNvPr>
          <p:cNvPicPr>
            <a:picLocks noChangeAspect="1"/>
          </p:cNvPicPr>
          <p:nvPr/>
        </p:nvPicPr>
        <p:blipFill rotWithShape="1">
          <a:blip r:embed="rId5">
            <a:extLst>
              <a:ext uri="{28A0092B-C50C-407E-A947-70E740481C1C}">
                <a14:useLocalDpi xmlns:a14="http://schemas.microsoft.com/office/drawing/2010/main" val="0"/>
              </a:ext>
            </a:extLst>
          </a:blip>
          <a:srcRect t="16077" b="14863"/>
          <a:stretch/>
        </p:blipFill>
        <p:spPr>
          <a:xfrm>
            <a:off x="5869939" y="2924025"/>
            <a:ext cx="2387660" cy="2198576"/>
          </a:xfrm>
          <a:prstGeom prst="rect">
            <a:avLst/>
          </a:prstGeom>
        </p:spPr>
      </p:pic>
      <p:sp>
        <p:nvSpPr>
          <p:cNvPr id="13" name="TextBox 12">
            <a:extLst>
              <a:ext uri="{FF2B5EF4-FFF2-40B4-BE49-F238E27FC236}">
                <a16:creationId xmlns:a16="http://schemas.microsoft.com/office/drawing/2014/main" id="{D08BB872-DEAC-457A-BCA8-10C9660496A8}"/>
              </a:ext>
            </a:extLst>
          </p:cNvPr>
          <p:cNvSpPr txBox="1"/>
          <p:nvPr/>
        </p:nvSpPr>
        <p:spPr>
          <a:xfrm>
            <a:off x="8295475" y="2924026"/>
            <a:ext cx="2181998" cy="2662267"/>
          </a:xfrm>
          <a:prstGeom prst="rect">
            <a:avLst/>
          </a:prstGeom>
          <a:noFill/>
        </p:spPr>
        <p:txBody>
          <a:bodyPr wrap="square" rtlCol="0">
            <a:spAutoFit/>
          </a:bodyPr>
          <a:lstStyle/>
          <a:p>
            <a:pPr defTabSz="457200"/>
            <a:r>
              <a:rPr lang="en-US" sz="1400" b="1" dirty="0">
                <a:solidFill>
                  <a:prstClr val="black"/>
                </a:solidFill>
                <a:latin typeface="Arial"/>
                <a:cs typeface="Arial"/>
              </a:rPr>
              <a:t>Services Provided: </a:t>
            </a:r>
          </a:p>
          <a:p>
            <a:pPr marL="214313" indent="-214313" defTabSz="457200">
              <a:buFont typeface="Arial" panose="020B0604020202020204" pitchFamily="34" charset="0"/>
              <a:buChar char="•"/>
            </a:pPr>
            <a:r>
              <a:rPr lang="en-US" sz="1400" dirty="0">
                <a:solidFill>
                  <a:prstClr val="black"/>
                </a:solidFill>
                <a:latin typeface="Arial"/>
                <a:cs typeface="Arial"/>
              </a:rPr>
              <a:t>Basic needs supplies</a:t>
            </a:r>
          </a:p>
          <a:p>
            <a:pPr marL="214313" indent="-214313" defTabSz="457200">
              <a:buFont typeface="Arial" panose="020B0604020202020204" pitchFamily="34" charset="0"/>
              <a:buChar char="•"/>
            </a:pPr>
            <a:r>
              <a:rPr lang="en-US" sz="1400" dirty="0">
                <a:solidFill>
                  <a:prstClr val="black"/>
                </a:solidFill>
                <a:latin typeface="Arial"/>
                <a:cs typeface="Arial"/>
              </a:rPr>
              <a:t>Harm reduction supplies Rapid HIV/HCV testing</a:t>
            </a:r>
          </a:p>
          <a:p>
            <a:pPr marL="214313" indent="-214313" defTabSz="457200">
              <a:buFont typeface="Arial" panose="020B0604020202020204" pitchFamily="34" charset="0"/>
              <a:buChar char="•"/>
            </a:pPr>
            <a:r>
              <a:rPr lang="en-US" sz="1400" dirty="0">
                <a:solidFill>
                  <a:prstClr val="black"/>
                </a:solidFill>
                <a:latin typeface="Arial"/>
                <a:cs typeface="Arial"/>
              </a:rPr>
              <a:t>Safer Drug Use Education</a:t>
            </a:r>
          </a:p>
          <a:p>
            <a:pPr marL="214313" indent="-214313" defTabSz="457200">
              <a:buFont typeface="Arial" panose="020B0604020202020204" pitchFamily="34" charset="0"/>
              <a:buChar char="•"/>
            </a:pPr>
            <a:r>
              <a:rPr lang="en-US" sz="1400" dirty="0">
                <a:solidFill>
                  <a:prstClr val="black"/>
                </a:solidFill>
                <a:latin typeface="Arial"/>
                <a:cs typeface="Arial"/>
              </a:rPr>
              <a:t>Linkages to treatment and Recovery Supports</a:t>
            </a:r>
          </a:p>
          <a:p>
            <a:pPr defTabSz="457200"/>
            <a:endParaRPr lang="en-US" sz="1350" dirty="0">
              <a:solidFill>
                <a:prstClr val="black"/>
              </a:solidFill>
              <a:latin typeface="Arial"/>
              <a:cs typeface="Arial"/>
            </a:endParaRPr>
          </a:p>
          <a:p>
            <a:pPr defTabSz="457200"/>
            <a:endParaRPr lang="en-US" sz="1350" dirty="0">
              <a:solidFill>
                <a:prstClr val="black"/>
              </a:solidFill>
              <a:latin typeface="Calibri" panose="020F0502020204030204"/>
            </a:endParaRPr>
          </a:p>
        </p:txBody>
      </p:sp>
      <p:sp>
        <p:nvSpPr>
          <p:cNvPr id="14" name="TextBox 13">
            <a:extLst>
              <a:ext uri="{FF2B5EF4-FFF2-40B4-BE49-F238E27FC236}">
                <a16:creationId xmlns:a16="http://schemas.microsoft.com/office/drawing/2014/main" id="{600CE0D7-DF91-4247-A65F-FE7AFBDC54BD}"/>
              </a:ext>
            </a:extLst>
          </p:cNvPr>
          <p:cNvSpPr txBox="1"/>
          <p:nvPr/>
        </p:nvSpPr>
        <p:spPr>
          <a:xfrm>
            <a:off x="1714528" y="5483088"/>
            <a:ext cx="6054461" cy="523220"/>
          </a:xfrm>
          <a:prstGeom prst="rect">
            <a:avLst/>
          </a:prstGeom>
          <a:noFill/>
        </p:spPr>
        <p:txBody>
          <a:bodyPr wrap="square" rtlCol="0">
            <a:spAutoFit/>
          </a:bodyPr>
          <a:lstStyle/>
          <a:p>
            <a:pPr defTabSz="685800">
              <a:defRPr/>
            </a:pPr>
            <a:r>
              <a:rPr lang="en-US" sz="1400" dirty="0">
                <a:solidFill>
                  <a:prstClr val="black"/>
                </a:solidFill>
                <a:latin typeface="Arial" panose="020B0604020202020204" pitchFamily="34" charset="0"/>
                <a:cs typeface="Arial" panose="020B0604020202020204" pitchFamily="34" charset="0"/>
              </a:rPr>
              <a:t>Services delivered through mobile outreach, drop-in centers, door-to-door canvassing, delivery services, harm reduction vending machines, etc.</a:t>
            </a:r>
          </a:p>
        </p:txBody>
      </p:sp>
    </p:spTree>
    <p:extLst>
      <p:ext uri="{BB962C8B-B14F-4D97-AF65-F5344CB8AC3E}">
        <p14:creationId xmlns:p14="http://schemas.microsoft.com/office/powerpoint/2010/main" val="42373178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F261018-CAF3-7928-0682-D474AB70D1F1}"/>
              </a:ext>
            </a:extLst>
          </p:cNvPr>
          <p:cNvGrpSpPr/>
          <p:nvPr/>
        </p:nvGrpSpPr>
        <p:grpSpPr>
          <a:xfrm>
            <a:off x="0" y="0"/>
            <a:ext cx="12192000" cy="1143000"/>
            <a:chOff x="0" y="0"/>
            <a:chExt cx="12192000" cy="1143000"/>
          </a:xfrm>
        </p:grpSpPr>
        <p:sp>
          <p:nvSpPr>
            <p:cNvPr id="3" name="Rectangle 2">
              <a:extLst>
                <a:ext uri="{FF2B5EF4-FFF2-40B4-BE49-F238E27FC236}">
                  <a16:creationId xmlns:a16="http://schemas.microsoft.com/office/drawing/2014/main" id="{5235C4B3-4F6F-8B5E-12D3-95398615983E}"/>
                </a:ext>
              </a:extLst>
            </p:cNvPr>
            <p:cNvSpPr/>
            <p:nvPr/>
          </p:nvSpPr>
          <p:spPr>
            <a:xfrm>
              <a:off x="0" y="0"/>
              <a:ext cx="12192000" cy="1143000"/>
            </a:xfrm>
            <a:prstGeom prst="rect">
              <a:avLst/>
            </a:prstGeom>
            <a:solidFill>
              <a:srgbClr val="326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pic>
          <p:nvPicPr>
            <p:cNvPr id="7" name="Picture 6">
              <a:extLst>
                <a:ext uri="{FF2B5EF4-FFF2-40B4-BE49-F238E27FC236}">
                  <a16:creationId xmlns:a16="http://schemas.microsoft.com/office/drawing/2014/main" id="{0750613F-21B8-9C72-D75A-1210471736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3101" y="71317"/>
              <a:ext cx="939669" cy="939669"/>
            </a:xfrm>
            <a:prstGeom prst="rect">
              <a:avLst/>
            </a:prstGeom>
          </p:spPr>
        </p:pic>
      </p:grpSp>
      <p:sp>
        <p:nvSpPr>
          <p:cNvPr id="6" name="TextBox 5">
            <a:extLst>
              <a:ext uri="{FF2B5EF4-FFF2-40B4-BE49-F238E27FC236}">
                <a16:creationId xmlns:a16="http://schemas.microsoft.com/office/drawing/2014/main" id="{C1E1AB23-960B-4511-BE60-D8EADF8EB6E9}"/>
              </a:ext>
            </a:extLst>
          </p:cNvPr>
          <p:cNvSpPr txBox="1"/>
          <p:nvPr/>
        </p:nvSpPr>
        <p:spPr>
          <a:xfrm>
            <a:off x="2019300" y="-11170"/>
            <a:ext cx="6992620" cy="1200329"/>
          </a:xfrm>
          <a:prstGeom prst="rect">
            <a:avLst/>
          </a:prstGeom>
          <a:noFill/>
        </p:spPr>
        <p:txBody>
          <a:bodyPr wrap="square" rtlCol="0" anchor="ctr">
            <a:spAutoFit/>
          </a:bodyPr>
          <a:lstStyle/>
          <a:p>
            <a:pPr defTabSz="457200"/>
            <a:r>
              <a:rPr lang="en-US" sz="3600" dirty="0">
                <a:solidFill>
                  <a:prstClr val="white"/>
                </a:solidFill>
                <a:latin typeface="Georgia" panose="02040502050405020303" pitchFamily="18" charset="0"/>
              </a:rPr>
              <a:t>Rhode Island’s </a:t>
            </a:r>
          </a:p>
          <a:p>
            <a:pPr defTabSz="457200"/>
            <a:r>
              <a:rPr lang="en-US" sz="3600" dirty="0">
                <a:solidFill>
                  <a:prstClr val="white"/>
                </a:solidFill>
                <a:latin typeface="Georgia" panose="02040502050405020303" pitchFamily="18" charset="0"/>
              </a:rPr>
              <a:t>Overdose Prevention Center</a:t>
            </a:r>
          </a:p>
        </p:txBody>
      </p:sp>
      <p:pic>
        <p:nvPicPr>
          <p:cNvPr id="1027" name="Graphic 2">
            <a:extLst>
              <a:ext uri="{FF2B5EF4-FFF2-40B4-BE49-F238E27FC236}">
                <a16:creationId xmlns:a16="http://schemas.microsoft.com/office/drawing/2014/main" id="{8562DC59-63BD-424E-AE2F-3E8D3425D06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t="26400" b="11022"/>
          <a:stretch/>
        </p:blipFill>
        <p:spPr bwMode="auto">
          <a:xfrm>
            <a:off x="1638308" y="1998711"/>
            <a:ext cx="8915385" cy="4399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92206885-5353-4E31-9048-62F1EB90973F}"/>
              </a:ext>
            </a:extLst>
          </p:cNvPr>
          <p:cNvSpPr txBox="1"/>
          <p:nvPr/>
        </p:nvSpPr>
        <p:spPr>
          <a:xfrm>
            <a:off x="1638308" y="1290824"/>
            <a:ext cx="8554201" cy="707886"/>
          </a:xfrm>
          <a:prstGeom prst="rect">
            <a:avLst/>
          </a:prstGeom>
          <a:noFill/>
        </p:spPr>
        <p:txBody>
          <a:bodyPr wrap="square" rtlCol="0">
            <a:spAutoFit/>
          </a:bodyPr>
          <a:lstStyle/>
          <a:p>
            <a:pPr defTabSz="457200"/>
            <a:r>
              <a:rPr lang="en-US" sz="2000" b="1" dirty="0">
                <a:solidFill>
                  <a:prstClr val="black"/>
                </a:solidFill>
                <a:latin typeface="Arial" panose="020B0604020202020204" pitchFamily="34" charset="0"/>
                <a:cs typeface="Arial" panose="020B0604020202020204" pitchFamily="34" charset="0"/>
              </a:rPr>
              <a:t>One of the most Innovative projects Rhode Island is funding with Opioid Settlement dollars is the Overdose Prevention Center. </a:t>
            </a:r>
          </a:p>
        </p:txBody>
      </p:sp>
    </p:spTree>
    <p:extLst>
      <p:ext uri="{BB962C8B-B14F-4D97-AF65-F5344CB8AC3E}">
        <p14:creationId xmlns:p14="http://schemas.microsoft.com/office/powerpoint/2010/main" val="7708207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07519E0-B85F-4E77-1784-36495ED4A339}"/>
              </a:ext>
            </a:extLst>
          </p:cNvPr>
          <p:cNvGrpSpPr/>
          <p:nvPr/>
        </p:nvGrpSpPr>
        <p:grpSpPr>
          <a:xfrm>
            <a:off x="0" y="0"/>
            <a:ext cx="12192000" cy="1143000"/>
            <a:chOff x="0" y="0"/>
            <a:chExt cx="12192000" cy="1143000"/>
          </a:xfrm>
        </p:grpSpPr>
        <p:sp>
          <p:nvSpPr>
            <p:cNvPr id="3" name="Rectangle 2">
              <a:extLst>
                <a:ext uri="{FF2B5EF4-FFF2-40B4-BE49-F238E27FC236}">
                  <a16:creationId xmlns:a16="http://schemas.microsoft.com/office/drawing/2014/main" id="{90F67972-9B7A-D975-7E5D-FA4D52161184}"/>
                </a:ext>
              </a:extLst>
            </p:cNvPr>
            <p:cNvSpPr/>
            <p:nvPr/>
          </p:nvSpPr>
          <p:spPr>
            <a:xfrm>
              <a:off x="0" y="0"/>
              <a:ext cx="12192000" cy="1143000"/>
            </a:xfrm>
            <a:prstGeom prst="rect">
              <a:avLst/>
            </a:prstGeom>
            <a:solidFill>
              <a:srgbClr val="326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alibri" panose="020F0502020204030204"/>
              </a:endParaRPr>
            </a:p>
          </p:txBody>
        </p:sp>
        <p:pic>
          <p:nvPicPr>
            <p:cNvPr id="8" name="Picture 7">
              <a:extLst>
                <a:ext uri="{FF2B5EF4-FFF2-40B4-BE49-F238E27FC236}">
                  <a16:creationId xmlns:a16="http://schemas.microsoft.com/office/drawing/2014/main" id="{B15A0A4D-0666-8C42-0FCF-2657E51F40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3101" y="71317"/>
              <a:ext cx="939669" cy="939669"/>
            </a:xfrm>
            <a:prstGeom prst="rect">
              <a:avLst/>
            </a:prstGeom>
          </p:spPr>
        </p:pic>
      </p:grpSp>
      <p:sp>
        <p:nvSpPr>
          <p:cNvPr id="6" name="TextBox 5"/>
          <p:cNvSpPr txBox="1"/>
          <p:nvPr/>
        </p:nvSpPr>
        <p:spPr>
          <a:xfrm>
            <a:off x="2019300" y="265830"/>
            <a:ext cx="6523338" cy="646331"/>
          </a:xfrm>
          <a:prstGeom prst="rect">
            <a:avLst/>
          </a:prstGeom>
          <a:noFill/>
        </p:spPr>
        <p:txBody>
          <a:bodyPr wrap="square" rtlCol="0" anchor="ctr">
            <a:spAutoFit/>
          </a:bodyPr>
          <a:lstStyle/>
          <a:p>
            <a:pPr defTabSz="457200"/>
            <a:r>
              <a:rPr lang="en-US" sz="3600" dirty="0">
                <a:solidFill>
                  <a:prstClr val="white"/>
                </a:solidFill>
                <a:latin typeface="Georgia" panose="02040502050405020303" pitchFamily="18" charset="0"/>
              </a:rPr>
              <a:t>Local Resources</a:t>
            </a:r>
          </a:p>
        </p:txBody>
      </p:sp>
      <p:sp>
        <p:nvSpPr>
          <p:cNvPr id="7" name="TextBox 6"/>
          <p:cNvSpPr txBox="1"/>
          <p:nvPr/>
        </p:nvSpPr>
        <p:spPr>
          <a:xfrm>
            <a:off x="393192" y="1591732"/>
            <a:ext cx="11448287" cy="4247317"/>
          </a:xfrm>
          <a:prstGeom prst="rect">
            <a:avLst/>
          </a:prstGeom>
          <a:noFill/>
        </p:spPr>
        <p:txBody>
          <a:bodyPr wrap="square" rtlCol="0">
            <a:spAutoFit/>
          </a:bodyPr>
          <a:lstStyle/>
          <a:p>
            <a:pPr defTabSz="457200"/>
            <a:r>
              <a:rPr lang="en-US" sz="2800" b="1" dirty="0">
                <a:solidFill>
                  <a:prstClr val="black"/>
                </a:solidFill>
                <a:latin typeface="Calibri" panose="020F0502020204030204"/>
              </a:rPr>
              <a:t>Aids Care Ocean State (ACOS):</a:t>
            </a:r>
            <a:r>
              <a:rPr lang="en-US" sz="2800" b="1" dirty="0">
                <a:solidFill>
                  <a:srgbClr val="1A1A1A"/>
                </a:solidFill>
                <a:latin typeface="Georgia" panose="02040502050405020303" pitchFamily="18" charset="0"/>
              </a:rPr>
              <a:t> </a:t>
            </a:r>
            <a:r>
              <a:rPr lang="en-US" sz="2800" dirty="0">
                <a:solidFill>
                  <a:prstClr val="black"/>
                </a:solidFill>
                <a:latin typeface="Calibri" panose="020F0502020204030204"/>
                <a:hlinkClick r:id="rId3"/>
              </a:rPr>
              <a:t>AIDS Care Ocean State | Homepage - Main (aidscareos.org)</a:t>
            </a:r>
            <a:endParaRPr lang="en-US" sz="2800" dirty="0">
              <a:solidFill>
                <a:prstClr val="black"/>
              </a:solidFill>
              <a:latin typeface="Calibri" panose="020F0502020204030204"/>
            </a:endParaRPr>
          </a:p>
          <a:p>
            <a:pPr defTabSz="457200"/>
            <a:r>
              <a:rPr lang="en-US" sz="2800" b="1" dirty="0">
                <a:solidFill>
                  <a:prstClr val="black"/>
                </a:solidFill>
                <a:latin typeface="Calibri" panose="020F0502020204030204"/>
              </a:rPr>
              <a:t>Project Weber Renew: </a:t>
            </a:r>
            <a:r>
              <a:rPr lang="en-US" sz="2800" dirty="0">
                <a:solidFill>
                  <a:prstClr val="black"/>
                </a:solidFill>
                <a:latin typeface="Calibri" panose="020F0502020204030204"/>
                <a:hlinkClick r:id="rId4"/>
              </a:rPr>
              <a:t>Project Weber/RENEW (weberrenew.org)</a:t>
            </a:r>
            <a:endParaRPr lang="en-US" sz="2800" dirty="0">
              <a:solidFill>
                <a:prstClr val="black"/>
              </a:solidFill>
              <a:latin typeface="Calibri" panose="020F0502020204030204"/>
            </a:endParaRPr>
          </a:p>
          <a:p>
            <a:pPr defTabSz="457200"/>
            <a:r>
              <a:rPr lang="en-US" sz="2800" b="1" dirty="0">
                <a:solidFill>
                  <a:prstClr val="black"/>
                </a:solidFill>
                <a:latin typeface="Calibri" panose="020F0502020204030204"/>
              </a:rPr>
              <a:t>Parent Support Network:</a:t>
            </a:r>
            <a:r>
              <a:rPr lang="en-US" sz="2800" dirty="0">
                <a:solidFill>
                  <a:prstClr val="black"/>
                </a:solidFill>
                <a:latin typeface="Calibri" panose="020F0502020204030204"/>
              </a:rPr>
              <a:t> </a:t>
            </a:r>
            <a:r>
              <a:rPr lang="en-US" sz="2800" dirty="0">
                <a:solidFill>
                  <a:prstClr val="black"/>
                </a:solidFill>
                <a:latin typeface="Calibri" panose="020F0502020204030204"/>
                <a:hlinkClick r:id="rId5"/>
              </a:rPr>
              <a:t>Home : Parent Support Network of Rhode Island (psnri.org)</a:t>
            </a:r>
            <a:endParaRPr lang="en-US" sz="2800" dirty="0">
              <a:solidFill>
                <a:prstClr val="black"/>
              </a:solidFill>
              <a:latin typeface="Calibri" panose="020F0502020204030204"/>
            </a:endParaRPr>
          </a:p>
          <a:p>
            <a:pPr defTabSz="457200"/>
            <a:r>
              <a:rPr lang="en-US" sz="2800" b="1" dirty="0">
                <a:solidFill>
                  <a:prstClr val="black"/>
                </a:solidFill>
                <a:latin typeface="Calibri" panose="020F0502020204030204"/>
              </a:rPr>
              <a:t>Community Care Alliance:</a:t>
            </a:r>
            <a:r>
              <a:rPr lang="en-US" sz="2800" dirty="0">
                <a:solidFill>
                  <a:prstClr val="black"/>
                </a:solidFill>
                <a:latin typeface="Calibri" panose="020F0502020204030204"/>
              </a:rPr>
              <a:t> </a:t>
            </a:r>
            <a:r>
              <a:rPr lang="en-US" sz="2800" dirty="0">
                <a:solidFill>
                  <a:prstClr val="black"/>
                </a:solidFill>
                <a:latin typeface="Calibri" panose="020F0502020204030204"/>
                <a:hlinkClick r:id="rId6"/>
              </a:rPr>
              <a:t>Safe Haven (communitycareri.org)</a:t>
            </a:r>
            <a:endParaRPr lang="en-US" sz="2800" dirty="0">
              <a:solidFill>
                <a:prstClr val="black"/>
              </a:solidFill>
              <a:latin typeface="Calibri" panose="020F0502020204030204"/>
            </a:endParaRPr>
          </a:p>
          <a:p>
            <a:pPr marL="152396" defTabSz="457200"/>
            <a:endParaRPr lang="en-US" sz="2800" b="1" dirty="0">
              <a:solidFill>
                <a:prstClr val="black"/>
              </a:solidFill>
              <a:latin typeface="Calibri" panose="020F0502020204030204"/>
            </a:endParaRPr>
          </a:p>
          <a:p>
            <a:pPr defTabSz="457200"/>
            <a:r>
              <a:rPr lang="en-US" sz="2800" b="1" dirty="0">
                <a:solidFill>
                  <a:prstClr val="black"/>
                </a:solidFill>
                <a:latin typeface="Calibri" panose="020F0502020204030204"/>
              </a:rPr>
              <a:t>Statewide Resources and Information on RI’s action plan to end the overdose crisis: </a:t>
            </a:r>
            <a:r>
              <a:rPr lang="en-US" sz="2800" dirty="0">
                <a:solidFill>
                  <a:prstClr val="black"/>
                </a:solidFill>
                <a:latin typeface="Calibri" panose="020F0502020204030204"/>
                <a:hlinkClick r:id="rId7"/>
              </a:rPr>
              <a:t>Prevent Overdose RI – End the epidemic</a:t>
            </a:r>
            <a:endParaRPr lang="en-US" sz="2800" dirty="0">
              <a:solidFill>
                <a:prstClr val="black"/>
              </a:solidFill>
              <a:latin typeface="Calibri" panose="020F0502020204030204"/>
            </a:endParaRPr>
          </a:p>
          <a:p>
            <a:pPr defTabSz="457200">
              <a:spcAft>
                <a:spcPts val="1200"/>
              </a:spcAft>
            </a:pPr>
            <a:endParaRPr lang="en-US"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80685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326A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326ABC"/>
              </a:solidFill>
              <a:latin typeface="Calibri" panose="020F0502020204030204"/>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4881" y="723900"/>
            <a:ext cx="2222239" cy="2222239"/>
          </a:xfrm>
          <a:prstGeom prst="rect">
            <a:avLst/>
          </a:prstGeom>
        </p:spPr>
      </p:pic>
      <p:sp>
        <p:nvSpPr>
          <p:cNvPr id="6" name="TextBox 5"/>
          <p:cNvSpPr txBox="1"/>
          <p:nvPr/>
        </p:nvSpPr>
        <p:spPr>
          <a:xfrm>
            <a:off x="649225" y="3438526"/>
            <a:ext cx="9549220" cy="2062103"/>
          </a:xfrm>
          <a:prstGeom prst="rect">
            <a:avLst/>
          </a:prstGeom>
          <a:noFill/>
        </p:spPr>
        <p:txBody>
          <a:bodyPr wrap="square" rtlCol="0">
            <a:spAutoFit/>
          </a:bodyPr>
          <a:lstStyle/>
          <a:p>
            <a:pPr defTabSz="457200"/>
            <a:r>
              <a:rPr lang="en-US" sz="3200" dirty="0">
                <a:solidFill>
                  <a:prstClr val="white"/>
                </a:solidFill>
                <a:latin typeface="Arial" panose="020B0604020202020204" pitchFamily="34" charset="0"/>
                <a:cs typeface="Arial" panose="020B0604020202020204" pitchFamily="34" charset="0"/>
              </a:rPr>
              <a:t>Sarah Edwards</a:t>
            </a:r>
          </a:p>
          <a:p>
            <a:pPr defTabSz="457200"/>
            <a:r>
              <a:rPr lang="en-US" sz="3200" dirty="0">
                <a:solidFill>
                  <a:prstClr val="white"/>
                </a:solidFill>
                <a:latin typeface="Arial" panose="020B0604020202020204" pitchFamily="34" charset="0"/>
                <a:cs typeface="Arial" panose="020B0604020202020204" pitchFamily="34" charset="0"/>
              </a:rPr>
              <a:t>Drug Overdose Prevention Program</a:t>
            </a:r>
          </a:p>
          <a:p>
            <a:pPr defTabSz="457200"/>
            <a:r>
              <a:rPr lang="en-US" sz="3200" dirty="0">
                <a:solidFill>
                  <a:prstClr val="white"/>
                </a:solidFill>
                <a:latin typeface="Arial" panose="020B0604020202020204" pitchFamily="34" charset="0"/>
                <a:cs typeface="Arial" panose="020B0604020202020204" pitchFamily="34" charset="0"/>
              </a:rPr>
              <a:t>Rhode Island Department of Health</a:t>
            </a:r>
          </a:p>
          <a:p>
            <a:pPr defTabSz="457200"/>
            <a:r>
              <a:rPr lang="en-US" sz="3200" dirty="0">
                <a:solidFill>
                  <a:prstClr val="white"/>
                </a:solidFill>
                <a:latin typeface="Arial" panose="020B0604020202020204" pitchFamily="34" charset="0"/>
                <a:cs typeface="Arial" panose="020B0604020202020204" pitchFamily="34" charset="0"/>
              </a:rPr>
              <a:t>Sarah.Edwards.ctr@health.ri.gov</a:t>
            </a:r>
          </a:p>
        </p:txBody>
      </p:sp>
    </p:spTree>
    <p:extLst>
      <p:ext uri="{BB962C8B-B14F-4D97-AF65-F5344CB8AC3E}">
        <p14:creationId xmlns:p14="http://schemas.microsoft.com/office/powerpoint/2010/main" val="3186247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BA681-4C85-EE2E-BAE1-81654A20D040}"/>
              </a:ext>
            </a:extLst>
          </p:cNvPr>
          <p:cNvSpPr>
            <a:spLocks noGrp="1"/>
          </p:cNvSpPr>
          <p:nvPr>
            <p:ph type="title"/>
          </p:nvPr>
        </p:nvSpPr>
        <p:spPr>
          <a:xfrm>
            <a:off x="1713801" y="266985"/>
            <a:ext cx="8686800" cy="526298"/>
          </a:xfrm>
        </p:spPr>
        <p:txBody>
          <a:bodyPr>
            <a:normAutofit fontScale="90000"/>
          </a:bodyPr>
          <a:lstStyle/>
          <a:p>
            <a:r>
              <a:rPr lang="en-US" dirty="0"/>
              <a:t>Medical Respite Care</a:t>
            </a:r>
          </a:p>
        </p:txBody>
      </p:sp>
      <p:sp>
        <p:nvSpPr>
          <p:cNvPr id="4" name="Text Placeholder 3">
            <a:extLst>
              <a:ext uri="{FF2B5EF4-FFF2-40B4-BE49-F238E27FC236}">
                <a16:creationId xmlns:a16="http://schemas.microsoft.com/office/drawing/2014/main" id="{2B1848F7-0939-690F-ABF1-A4E06A9F4EF7}"/>
              </a:ext>
            </a:extLst>
          </p:cNvPr>
          <p:cNvSpPr>
            <a:spLocks noGrp="1"/>
          </p:cNvSpPr>
          <p:nvPr>
            <p:ph type="body" sz="quarter" idx="14"/>
          </p:nvPr>
        </p:nvSpPr>
        <p:spPr>
          <a:xfrm>
            <a:off x="1713801" y="1287200"/>
            <a:ext cx="8764398" cy="3572403"/>
          </a:xfrm>
        </p:spPr>
        <p:txBody>
          <a:bodyPr/>
          <a:lstStyle/>
          <a:p>
            <a:r>
              <a:rPr lang="en-US" sz="1350">
                <a:latin typeface="+mj-lt"/>
              </a:rPr>
              <a:t>What is Medical Respite? </a:t>
            </a:r>
            <a:r>
              <a:rPr lang="en-US">
                <a:latin typeface="Franklin Gothic Book (Body)"/>
              </a:rPr>
              <a:t>Non-permanent acute and post-acute care for persons experiencing homelessness who are too ill or frail to recover from illness or injury on the streets but are not ill enough to be in a hospital </a:t>
            </a:r>
          </a:p>
          <a:p>
            <a:pPr marL="214313" indent="-214313">
              <a:buFont typeface="Arial" panose="020B0604020202020204" pitchFamily="34" charset="0"/>
              <a:buChar char="•"/>
            </a:pPr>
            <a:endParaRPr lang="en-US" sz="1350">
              <a:highlight>
                <a:srgbClr val="FFFF00"/>
              </a:highlight>
              <a:latin typeface="Franklin Gothic Book (Body)"/>
            </a:endParaRPr>
          </a:p>
          <a:p>
            <a:endParaRPr lang="en-US">
              <a:latin typeface="Franklin Gothic Book (Body)"/>
            </a:endParaRPr>
          </a:p>
        </p:txBody>
      </p:sp>
      <p:pic>
        <p:nvPicPr>
          <p:cNvPr id="6" name="Picture 5">
            <a:extLst>
              <a:ext uri="{FF2B5EF4-FFF2-40B4-BE49-F238E27FC236}">
                <a16:creationId xmlns:a16="http://schemas.microsoft.com/office/drawing/2014/main" id="{D6E6F48F-1A24-46CB-94BF-F187730939A6}"/>
              </a:ext>
            </a:extLst>
          </p:cNvPr>
          <p:cNvPicPr>
            <a:picLocks noChangeAspect="1"/>
          </p:cNvPicPr>
          <p:nvPr/>
        </p:nvPicPr>
        <p:blipFill>
          <a:blip r:embed="rId3"/>
          <a:stretch>
            <a:fillRect/>
          </a:stretch>
        </p:blipFill>
        <p:spPr>
          <a:xfrm>
            <a:off x="1770197" y="2113703"/>
            <a:ext cx="8651606" cy="30478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048935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FE93C-D6E8-DD33-218F-00389BF3BB31}"/>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657054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F27AF-C117-0E77-6C0B-AC4E76032C7B}"/>
              </a:ext>
            </a:extLst>
          </p:cNvPr>
          <p:cNvSpPr>
            <a:spLocks noGrp="1"/>
          </p:cNvSpPr>
          <p:nvPr>
            <p:ph type="title"/>
          </p:nvPr>
        </p:nvSpPr>
        <p:spPr>
          <a:xfrm>
            <a:off x="316992" y="681037"/>
            <a:ext cx="10515601" cy="611044"/>
          </a:xfrm>
        </p:spPr>
        <p:txBody>
          <a:bodyPr>
            <a:normAutofit fontScale="90000"/>
          </a:bodyPr>
          <a:lstStyle/>
          <a:p>
            <a:r>
              <a:rPr lang="en-US" dirty="0"/>
              <a:t>Objectives</a:t>
            </a:r>
          </a:p>
        </p:txBody>
      </p:sp>
      <p:sp>
        <p:nvSpPr>
          <p:cNvPr id="3" name="Content Placeholder 2">
            <a:extLst>
              <a:ext uri="{FF2B5EF4-FFF2-40B4-BE49-F238E27FC236}">
                <a16:creationId xmlns:a16="http://schemas.microsoft.com/office/drawing/2014/main" id="{3F600160-F216-9B98-6797-7114E55BB9B3}"/>
              </a:ext>
            </a:extLst>
          </p:cNvPr>
          <p:cNvSpPr>
            <a:spLocks noGrp="1"/>
          </p:cNvSpPr>
          <p:nvPr>
            <p:ph idx="1"/>
          </p:nvPr>
        </p:nvSpPr>
        <p:spPr>
          <a:xfrm>
            <a:off x="573024" y="1441576"/>
            <a:ext cx="11204448" cy="4803775"/>
          </a:xfrm>
        </p:spPr>
        <p:txBody>
          <a:bodyPr>
            <a:noAutofit/>
          </a:bodyPr>
          <a:lstStyle/>
          <a:p>
            <a:pPr marL="514350" indent="-514350">
              <a:buFont typeface="+mj-lt"/>
              <a:buAutoNum type="arabicPeriod"/>
            </a:pPr>
            <a:r>
              <a:rPr lang="en-US" sz="2000" b="1" dirty="0">
                <a:solidFill>
                  <a:schemeClr val="accent6"/>
                </a:solidFill>
                <a:latin typeface="Calibri Light" panose="020F0302020204030204" pitchFamily="34" charset="0"/>
                <a:ea typeface="Calibri Light" panose="020F0302020204030204" pitchFamily="34" charset="0"/>
                <a:cs typeface="Calibri Light" panose="020F0302020204030204" pitchFamily="34" charset="0"/>
              </a:rPr>
              <a:t>Understand Stigma: </a:t>
            </a:r>
            <a:r>
              <a:rPr lang="en-US" sz="2000" dirty="0">
                <a:solidFill>
                  <a:schemeClr val="accent6"/>
                </a:solidFill>
                <a:latin typeface="Calibri Light" panose="020F0302020204030204" pitchFamily="34" charset="0"/>
                <a:ea typeface="Calibri Light" panose="020F0302020204030204" pitchFamily="34" charset="0"/>
                <a:cs typeface="Calibri Light" panose="020F0302020204030204" pitchFamily="34" charset="0"/>
              </a:rPr>
              <a:t>Define stigma, explore its various manifestations, and recognize its profound impact on individuals, communities, and healthcare systems.</a:t>
            </a:r>
          </a:p>
          <a:p>
            <a:pPr marL="514350" indent="-514350">
              <a:buFont typeface="+mj-lt"/>
              <a:buAutoNum type="arabicPeriod"/>
            </a:pPr>
            <a:r>
              <a:rPr lang="en-US" sz="2000" b="1" dirty="0">
                <a:solidFill>
                  <a:schemeClr val="accent6"/>
                </a:solidFill>
                <a:latin typeface="Calibri Light" panose="020F0302020204030204" pitchFamily="34" charset="0"/>
                <a:ea typeface="Calibri Light" panose="020F0302020204030204" pitchFamily="34" charset="0"/>
                <a:cs typeface="Calibri Light" panose="020F0302020204030204" pitchFamily="34" charset="0"/>
              </a:rPr>
              <a:t>Humanizing Overdose Prevention: </a:t>
            </a:r>
            <a:r>
              <a:rPr lang="en-US" sz="2000" dirty="0">
                <a:solidFill>
                  <a:schemeClr val="accent6"/>
                </a:solidFill>
                <a:latin typeface="Calibri Light" panose="020F0302020204030204" pitchFamily="34" charset="0"/>
                <a:ea typeface="Calibri Light" panose="020F0302020204030204" pitchFamily="34" charset="0"/>
                <a:cs typeface="Calibri Light" panose="020F0302020204030204" pitchFamily="34" charset="0"/>
              </a:rPr>
              <a:t>Examine the human side of overdose prevention and public health efforts, fostering empathy and a deeper understanding of the challenges faced by individuals affected by substance use disorders.</a:t>
            </a:r>
          </a:p>
          <a:p>
            <a:pPr marL="514350" indent="-514350">
              <a:buFont typeface="+mj-lt"/>
              <a:buAutoNum type="arabicPeriod"/>
            </a:pPr>
            <a:r>
              <a:rPr lang="en-US" sz="2000" b="1" dirty="0">
                <a:solidFill>
                  <a:schemeClr val="accent6"/>
                </a:solidFill>
                <a:latin typeface="Calibri Light" panose="020F0302020204030204" pitchFamily="34" charset="0"/>
                <a:ea typeface="Calibri Light" panose="020F0302020204030204" pitchFamily="34" charset="0"/>
                <a:cs typeface="Calibri Light" panose="020F0302020204030204" pitchFamily="34" charset="0"/>
              </a:rPr>
              <a:t>Language Matters: </a:t>
            </a:r>
            <a:r>
              <a:rPr lang="en-US" sz="2000" dirty="0">
                <a:solidFill>
                  <a:schemeClr val="accent6"/>
                </a:solidFill>
                <a:latin typeface="Calibri Light" panose="020F0302020204030204" pitchFamily="34" charset="0"/>
                <a:ea typeface="Calibri Light" panose="020F0302020204030204" pitchFamily="34" charset="0"/>
                <a:cs typeface="Calibri Light" panose="020F0302020204030204" pitchFamily="34" charset="0"/>
              </a:rPr>
              <a:t>Explore the significance of choosing the "right" words in addressing behavioral health issues and learn how language can either reinforce or challenge stigma.</a:t>
            </a:r>
          </a:p>
          <a:p>
            <a:pPr marL="514350" indent="-514350">
              <a:buFont typeface="+mj-lt"/>
              <a:buAutoNum type="arabicPeriod"/>
            </a:pPr>
            <a:r>
              <a:rPr lang="en-US" sz="2000" b="1" dirty="0">
                <a:solidFill>
                  <a:schemeClr val="accent6"/>
                </a:solidFill>
                <a:latin typeface="Calibri Light" panose="020F0302020204030204" pitchFamily="34" charset="0"/>
                <a:ea typeface="Calibri Light" panose="020F0302020204030204" pitchFamily="34" charset="0"/>
                <a:cs typeface="Calibri Light" panose="020F0302020204030204" pitchFamily="34" charset="0"/>
              </a:rPr>
              <a:t>Strategies for Change: </a:t>
            </a:r>
            <a:r>
              <a:rPr lang="en-US" sz="2000" dirty="0">
                <a:solidFill>
                  <a:schemeClr val="accent6"/>
                </a:solidFill>
                <a:latin typeface="Calibri Light" panose="020F0302020204030204" pitchFamily="34" charset="0"/>
                <a:ea typeface="Calibri Light" panose="020F0302020204030204" pitchFamily="34" charset="0"/>
                <a:cs typeface="Calibri Light" panose="020F0302020204030204" pitchFamily="34" charset="0"/>
              </a:rPr>
              <a:t>Identify practical strategies and best practices to address stigma, both within the primary care and in broader community settings, promoting a more inclusive and supportive environment for behavioral health care.</a:t>
            </a:r>
          </a:p>
          <a:p>
            <a:pPr marL="514350" indent="-514350">
              <a:buFont typeface="+mj-lt"/>
              <a:buAutoNum type="arabicPeriod"/>
            </a:pPr>
            <a:endParaRPr lang="en-US" sz="2000" dirty="0">
              <a:solidFill>
                <a:schemeClr val="accent6"/>
              </a:solidFill>
              <a:latin typeface="Calibri Light" panose="020F0302020204030204" pitchFamily="34" charset="0"/>
              <a:ea typeface="Calibri Light" panose="020F0302020204030204" pitchFamily="34" charset="0"/>
              <a:cs typeface="Calibri Light" panose="020F0302020204030204" pitchFamily="34" charset="0"/>
            </a:endParaRPr>
          </a:p>
          <a:p>
            <a:pPr marL="0" indent="0">
              <a:buNone/>
            </a:pPr>
            <a:r>
              <a:rPr lang="en-US" sz="2000" dirty="0">
                <a:solidFill>
                  <a:schemeClr val="accent6"/>
                </a:solidFill>
                <a:latin typeface="Calibri Light" panose="020F0302020204030204" pitchFamily="34" charset="0"/>
                <a:ea typeface="Calibri Light" panose="020F0302020204030204" pitchFamily="34" charset="0"/>
                <a:cs typeface="Calibri Light" panose="020F0302020204030204" pitchFamily="34" charset="0"/>
              </a:rPr>
              <a:t>By the end of this session, participants will have a comprehensive understanding of stigma, a deeper appreciation for the human aspect of overdose prevention, enhanced awareness of the impact of language, and a toolkit of strategies to combat stigma and improve behavioral health outcomes in primary care settings.</a:t>
            </a:r>
          </a:p>
        </p:txBody>
      </p:sp>
    </p:spTree>
    <p:extLst>
      <p:ext uri="{BB962C8B-B14F-4D97-AF65-F5344CB8AC3E}">
        <p14:creationId xmlns:p14="http://schemas.microsoft.com/office/powerpoint/2010/main" val="3475542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2A44D2D-FC22-4D4A-88EA-47CCE4044AEB}"/>
              </a:ext>
            </a:extLst>
          </p:cNvPr>
          <p:cNvSpPr>
            <a:spLocks noGrp="1"/>
          </p:cNvSpPr>
          <p:nvPr>
            <p:ph type="subTitle" idx="1"/>
          </p:nvPr>
        </p:nvSpPr>
        <p:spPr>
          <a:xfrm>
            <a:off x="353315" y="5455098"/>
            <a:ext cx="8655521" cy="872981"/>
          </a:xfrm>
        </p:spPr>
        <p:txBody>
          <a:bodyPr vert="horz" lIns="91440" tIns="45720" rIns="91440" bIns="45720" rtlCol="0" anchor="t">
            <a:noAutofit/>
          </a:bodyPr>
          <a:lstStyle/>
          <a:p>
            <a:r>
              <a:rPr lang="en-US" dirty="0"/>
              <a:t>Cathy Schultz, Director Governor’s Overdose Task Force, EOHHS</a:t>
            </a:r>
          </a:p>
          <a:p>
            <a:endParaRPr lang="en-US" dirty="0">
              <a:latin typeface="Century Gothic" panose="020B0502020202020204" pitchFamily="34" charset="0"/>
            </a:endParaRPr>
          </a:p>
        </p:txBody>
      </p:sp>
      <p:pic>
        <p:nvPicPr>
          <p:cNvPr id="13" name="Picture Placeholder 12">
            <a:extLst>
              <a:ext uri="{FF2B5EF4-FFF2-40B4-BE49-F238E27FC236}">
                <a16:creationId xmlns:a16="http://schemas.microsoft.com/office/drawing/2014/main" id="{08D4F6A8-BFEF-4A84-AE85-459EA7AD8EEE}"/>
              </a:ext>
            </a:extLst>
          </p:cNvPr>
          <p:cNvPicPr>
            <a:picLocks noGrp="1" noChangeAspect="1"/>
          </p:cNvPicPr>
          <p:nvPr>
            <p:ph type="pic" sz="quarter" idx="13"/>
          </p:nvPr>
        </p:nvPicPr>
        <p:blipFill rotWithShape="1">
          <a:blip r:embed="rId2"/>
          <a:srcRect t="9220" b="9220"/>
          <a:stretch/>
        </p:blipFill>
        <p:spPr>
          <a:xfrm>
            <a:off x="136392" y="439649"/>
            <a:ext cx="11796335" cy="3607057"/>
          </a:xfrm>
        </p:spPr>
      </p:pic>
      <p:sp>
        <p:nvSpPr>
          <p:cNvPr id="8" name="Text Placeholder 2">
            <a:extLst>
              <a:ext uri="{FF2B5EF4-FFF2-40B4-BE49-F238E27FC236}">
                <a16:creationId xmlns:a16="http://schemas.microsoft.com/office/drawing/2014/main" id="{5D5D1D4F-9212-40E7-8658-0C9EA0C96151}"/>
              </a:ext>
            </a:extLst>
          </p:cNvPr>
          <p:cNvSpPr txBox="1">
            <a:spLocks/>
          </p:cNvSpPr>
          <p:nvPr/>
        </p:nvSpPr>
        <p:spPr>
          <a:xfrm>
            <a:off x="416560" y="4363008"/>
            <a:ext cx="8529032" cy="446002"/>
          </a:xfrm>
          <a:prstGeom prst="rect">
            <a:avLst/>
          </a:prstGeom>
        </p:spPr>
        <p:txBody>
          <a:bodyPr vert="horz" lIns="91440" tIns="45720" rIns="91440" bIns="45720" rtlCol="0" anchor="t">
            <a:noAutofit/>
          </a:bodyPr>
          <a:lstStyle>
            <a:lvl1pPr marL="0" indent="0" algn="l" defTabSz="914400" rtl="0" eaLnBrk="1" latinLnBrk="0" hangingPunct="1">
              <a:lnSpc>
                <a:spcPct val="123000"/>
              </a:lnSpc>
              <a:spcBef>
                <a:spcPts val="600"/>
              </a:spcBef>
              <a:spcAft>
                <a:spcPts val="600"/>
              </a:spcAft>
              <a:buClr>
                <a:schemeClr val="accent1"/>
              </a:buClr>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123000"/>
              </a:lnSpc>
              <a:spcBef>
                <a:spcPts val="600"/>
              </a:spcBef>
              <a:spcAft>
                <a:spcPts val="600"/>
              </a:spcAft>
              <a:buClr>
                <a:schemeClr val="accent1"/>
              </a:buClr>
              <a:buFont typeface="Arial" panose="020B0604020202020204" pitchFamily="34" charset="0"/>
              <a:buNone/>
              <a:defRPr sz="2000" kern="1200">
                <a:solidFill>
                  <a:schemeClr val="accent6"/>
                </a:solidFill>
                <a:latin typeface="+mn-lt"/>
                <a:ea typeface="+mn-ea"/>
                <a:cs typeface="+mn-cs"/>
              </a:defRPr>
            </a:lvl2pPr>
            <a:lvl3pPr marL="914400" indent="0" algn="ctr" defTabSz="914400" rtl="0" eaLnBrk="1" latinLnBrk="0" hangingPunct="1">
              <a:lnSpc>
                <a:spcPct val="123000"/>
              </a:lnSpc>
              <a:spcBef>
                <a:spcPts val="600"/>
              </a:spcBef>
              <a:spcAft>
                <a:spcPts val="600"/>
              </a:spcAft>
              <a:buClr>
                <a:schemeClr val="accent1"/>
              </a:buClr>
              <a:buFont typeface="Arial" panose="020B0604020202020204" pitchFamily="34" charset="0"/>
              <a:buNone/>
              <a:defRPr sz="1800" kern="1200">
                <a:solidFill>
                  <a:schemeClr val="accent6"/>
                </a:solidFill>
                <a:latin typeface="+mn-lt"/>
                <a:ea typeface="+mn-ea"/>
                <a:cs typeface="+mn-cs"/>
              </a:defRPr>
            </a:lvl3pPr>
            <a:lvl4pPr marL="1371600" indent="0" algn="ctr" defTabSz="914400" rtl="0" eaLnBrk="1" latinLnBrk="0" hangingPunct="1">
              <a:lnSpc>
                <a:spcPct val="123000"/>
              </a:lnSpc>
              <a:spcBef>
                <a:spcPts val="600"/>
              </a:spcBef>
              <a:spcAft>
                <a:spcPts val="600"/>
              </a:spcAft>
              <a:buClr>
                <a:schemeClr val="accent1"/>
              </a:buClr>
              <a:buFont typeface="Arial" panose="020B0604020202020204" pitchFamily="34" charset="0"/>
              <a:buNone/>
              <a:defRPr sz="1600" kern="1200">
                <a:solidFill>
                  <a:schemeClr val="accent6"/>
                </a:solidFill>
                <a:latin typeface="+mn-lt"/>
                <a:ea typeface="+mn-ea"/>
                <a:cs typeface="+mn-cs"/>
              </a:defRPr>
            </a:lvl4pPr>
            <a:lvl5pPr marL="1828800" indent="0" algn="ctr" defTabSz="914400" rtl="0" eaLnBrk="1" latinLnBrk="0" hangingPunct="1">
              <a:lnSpc>
                <a:spcPct val="123000"/>
              </a:lnSpc>
              <a:spcBef>
                <a:spcPts val="600"/>
              </a:spcBef>
              <a:spcAft>
                <a:spcPts val="600"/>
              </a:spcAft>
              <a:buClr>
                <a:schemeClr val="accent1"/>
              </a:buClr>
              <a:buFont typeface="Arial" panose="020B0604020202020204" pitchFamily="34" charset="0"/>
              <a:buNone/>
              <a:defRPr sz="1600" kern="1200">
                <a:solidFill>
                  <a:schemeClr val="accent6"/>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latin typeface="Century Gothic" panose="020B0502020202020204" pitchFamily="34" charset="0"/>
            </a:endParaRPr>
          </a:p>
        </p:txBody>
      </p:sp>
      <p:sp>
        <p:nvSpPr>
          <p:cNvPr id="4" name="TextBox 3">
            <a:extLst>
              <a:ext uri="{FF2B5EF4-FFF2-40B4-BE49-F238E27FC236}">
                <a16:creationId xmlns:a16="http://schemas.microsoft.com/office/drawing/2014/main" id="{D3465A93-A6A7-A50E-BD74-8F4CA53EFBCA}"/>
              </a:ext>
            </a:extLst>
          </p:cNvPr>
          <p:cNvSpPr txBox="1"/>
          <p:nvPr/>
        </p:nvSpPr>
        <p:spPr>
          <a:xfrm>
            <a:off x="416560" y="4305201"/>
            <a:ext cx="8655521" cy="954107"/>
          </a:xfrm>
          <a:prstGeom prst="rect">
            <a:avLst/>
          </a:prstGeom>
          <a:noFill/>
        </p:spPr>
        <p:txBody>
          <a:bodyPr wrap="square">
            <a:spAutoFit/>
          </a:bodyPr>
          <a:lstStyle/>
          <a:p>
            <a:r>
              <a:rPr lang="en-US" sz="2800" b="1" dirty="0">
                <a:solidFill>
                  <a:schemeClr val="bg1"/>
                </a:solidFill>
              </a:rPr>
              <a:t>The Stigma of Substance Use: Its Impact and What You Can Do </a:t>
            </a:r>
          </a:p>
        </p:txBody>
      </p:sp>
    </p:spTree>
    <p:extLst>
      <p:ext uri="{BB962C8B-B14F-4D97-AF65-F5344CB8AC3E}">
        <p14:creationId xmlns:p14="http://schemas.microsoft.com/office/powerpoint/2010/main" val="1354612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982" y="174190"/>
            <a:ext cx="10726219" cy="697052"/>
          </a:xfrm>
        </p:spPr>
        <p:txBody>
          <a:bodyPr>
            <a:normAutofit/>
          </a:bodyPr>
          <a:lstStyle/>
          <a:p>
            <a:r>
              <a:rPr lang="en-US" dirty="0"/>
              <a:t>Learning Objectives</a:t>
            </a:r>
          </a:p>
        </p:txBody>
      </p:sp>
      <p:sp>
        <p:nvSpPr>
          <p:cNvPr id="3" name="Content Placeholder 2"/>
          <p:cNvSpPr>
            <a:spLocks noGrp="1"/>
          </p:cNvSpPr>
          <p:nvPr>
            <p:ph idx="1"/>
          </p:nvPr>
        </p:nvSpPr>
        <p:spPr>
          <a:xfrm>
            <a:off x="407827" y="1905202"/>
            <a:ext cx="6640245" cy="4059557"/>
          </a:xfrm>
        </p:spPr>
        <p:txBody>
          <a:bodyPr anchor="ctr">
            <a:noAutofit/>
          </a:bodyPr>
          <a:lstStyle/>
          <a:p>
            <a:r>
              <a:rPr lang="en-US" sz="2600" dirty="0">
                <a:latin typeface="Arial"/>
                <a:cs typeface="Arial"/>
              </a:rPr>
              <a:t>The definition, manifestations, and impact of stigma.</a:t>
            </a:r>
          </a:p>
          <a:p>
            <a:r>
              <a:rPr lang="en-US" sz="2600" dirty="0">
                <a:latin typeface="Arial"/>
                <a:cs typeface="Arial"/>
              </a:rPr>
              <a:t>The human side of overdose prevention and public health.</a:t>
            </a:r>
            <a:endParaRPr lang="en-US" sz="2600" dirty="0"/>
          </a:p>
          <a:p>
            <a:r>
              <a:rPr lang="en-US" sz="2600" dirty="0">
                <a:latin typeface="Arial"/>
                <a:cs typeface="Arial"/>
              </a:rPr>
              <a:t>Why choosing the “right” words matters.</a:t>
            </a:r>
          </a:p>
          <a:p>
            <a:r>
              <a:rPr lang="en-US" sz="2600" dirty="0">
                <a:latin typeface="Arial"/>
                <a:cs typeface="Arial"/>
              </a:rPr>
              <a:t>Strategies to address stigma in and out of the work environment.</a:t>
            </a:r>
          </a:p>
        </p:txBody>
      </p:sp>
      <p:sp>
        <p:nvSpPr>
          <p:cNvPr id="6" name="Slide Number Placeholder 5"/>
          <p:cNvSpPr>
            <a:spLocks noGrp="1"/>
          </p:cNvSpPr>
          <p:nvPr>
            <p:ph type="sldNum" sz="quarter" idx="12"/>
          </p:nvPr>
        </p:nvSpPr>
        <p:spPr>
          <a:xfrm>
            <a:off x="9873465" y="6222785"/>
            <a:ext cx="287472" cy="249933"/>
          </a:xfrm>
          <a:prstGeom prst="rect">
            <a:avLst/>
          </a:prstGeom>
        </p:spPr>
        <p:txBody>
          <a:bodyPr vert="horz" lIns="91440" tIns="45720" rIns="91440" bIns="45720" rtlCol="0" anchor="ctr">
            <a:normAutofit fontScale="92500" lnSpcReduction="1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450"/>
              </a:spcAft>
            </a:pPr>
            <a:fld id="{FF4E30B1-7D07-E445-9F2A-F56569A2F68E}" type="slidenum">
              <a:rPr lang="en-US" smtClean="0">
                <a:solidFill>
                  <a:schemeClr val="bg1"/>
                </a:solidFill>
              </a:rPr>
              <a:pPr>
                <a:spcAft>
                  <a:spcPts val="450"/>
                </a:spcAft>
              </a:pPr>
              <a:t>6</a:t>
            </a:fld>
            <a:endParaRPr lang="en-US" sz="750">
              <a:solidFill>
                <a:schemeClr val="bg1"/>
              </a:solidFill>
            </a:endParaRPr>
          </a:p>
        </p:txBody>
      </p:sp>
      <p:pic>
        <p:nvPicPr>
          <p:cNvPr id="1030" name="Picture 6" descr="Health Tree Concept Stock Illustration - Download Image Now - iStock">
            <a:extLst>
              <a:ext uri="{FF2B5EF4-FFF2-40B4-BE49-F238E27FC236}">
                <a16:creationId xmlns:a16="http://schemas.microsoft.com/office/drawing/2014/main" id="{B3FF8D2E-86D7-4FBB-8060-9C34AF09AF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0070" y="1236937"/>
            <a:ext cx="3033299" cy="429510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E9E7A00-3B5E-423E-9E1E-C536635DB88B}"/>
              </a:ext>
            </a:extLst>
          </p:cNvPr>
          <p:cNvSpPr txBox="1"/>
          <p:nvPr/>
        </p:nvSpPr>
        <p:spPr>
          <a:xfrm>
            <a:off x="407827" y="1236937"/>
            <a:ext cx="8827538" cy="480131"/>
          </a:xfrm>
          <a:prstGeom prst="rect">
            <a:avLst/>
          </a:prstGeom>
          <a:noFill/>
        </p:spPr>
        <p:txBody>
          <a:bodyPr wrap="square">
            <a:spAutoFit/>
          </a:bodyPr>
          <a:lstStyle/>
          <a:p>
            <a:pPr>
              <a:lnSpc>
                <a:spcPct val="90000"/>
              </a:lnSpc>
              <a:spcBef>
                <a:spcPts val="1000"/>
              </a:spcBef>
              <a:defRPr/>
            </a:pPr>
            <a:r>
              <a:rPr lang="en-US" sz="2800" b="1" dirty="0">
                <a:solidFill>
                  <a:srgbClr val="000000"/>
                </a:solidFill>
                <a:latin typeface="Arial" panose="020B0604020202020204" pitchFamily="34" charset="0"/>
                <a:cs typeface="Arial" panose="020B0604020202020204" pitchFamily="34" charset="0"/>
              </a:rPr>
              <a:t>Participants will increase knowledge about:</a:t>
            </a:r>
          </a:p>
        </p:txBody>
      </p:sp>
    </p:spTree>
    <p:extLst>
      <p:ext uri="{BB962C8B-B14F-4D97-AF65-F5344CB8AC3E}">
        <p14:creationId xmlns:p14="http://schemas.microsoft.com/office/powerpoint/2010/main" val="106615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50F94-4A51-ABCD-11DD-BCF7070A7296}"/>
              </a:ext>
            </a:extLst>
          </p:cNvPr>
          <p:cNvSpPr>
            <a:spLocks noGrp="1"/>
          </p:cNvSpPr>
          <p:nvPr>
            <p:ph type="title"/>
          </p:nvPr>
        </p:nvSpPr>
        <p:spPr>
          <a:xfrm>
            <a:off x="3558540" y="2192299"/>
            <a:ext cx="5074920" cy="1311128"/>
          </a:xfrm>
        </p:spPr>
        <p:txBody>
          <a:bodyPr/>
          <a:lstStyle/>
          <a:p>
            <a:r>
              <a:rPr lang="en-US" dirty="0"/>
              <a:t>What is Stigma?</a:t>
            </a:r>
          </a:p>
        </p:txBody>
      </p:sp>
    </p:spTree>
    <p:extLst>
      <p:ext uri="{BB962C8B-B14F-4D97-AF65-F5344CB8AC3E}">
        <p14:creationId xmlns:p14="http://schemas.microsoft.com/office/powerpoint/2010/main" val="4267284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38" y="230025"/>
            <a:ext cx="7835348" cy="697052"/>
          </a:xfrm>
        </p:spPr>
        <p:txBody>
          <a:bodyPr>
            <a:normAutofit/>
          </a:bodyPr>
          <a:lstStyle/>
          <a:p>
            <a:r>
              <a:rPr lang="en-US" dirty="0"/>
              <a:t>What Is Stigma?</a:t>
            </a:r>
          </a:p>
        </p:txBody>
      </p:sp>
      <p:sp>
        <p:nvSpPr>
          <p:cNvPr id="6" name="Slide Number Placeholder 5"/>
          <p:cNvSpPr>
            <a:spLocks noGrp="1"/>
          </p:cNvSpPr>
          <p:nvPr>
            <p:ph type="sldNum" sz="quarter" idx="12"/>
          </p:nvPr>
        </p:nvSpPr>
        <p:spPr>
          <a:xfrm>
            <a:off x="9848760" y="6123398"/>
            <a:ext cx="285840" cy="426212"/>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450"/>
              </a:spcAft>
            </a:pPr>
            <a:fld id="{FF4E30B1-7D07-E445-9F2A-F56569A2F68E}" type="slidenum">
              <a:rPr lang="en-US" smtClean="0">
                <a:solidFill>
                  <a:schemeClr val="bg1"/>
                </a:solidFill>
              </a:rPr>
              <a:pPr>
                <a:spcAft>
                  <a:spcPts val="450"/>
                </a:spcAft>
              </a:pPr>
              <a:t>8</a:t>
            </a:fld>
            <a:endParaRPr lang="en-US" sz="750">
              <a:solidFill>
                <a:schemeClr val="bg1"/>
              </a:solidFill>
            </a:endParaRPr>
          </a:p>
        </p:txBody>
      </p:sp>
      <p:pic>
        <p:nvPicPr>
          <p:cNvPr id="8" name="Picture 7">
            <a:extLst>
              <a:ext uri="{FF2B5EF4-FFF2-40B4-BE49-F238E27FC236}">
                <a16:creationId xmlns:a16="http://schemas.microsoft.com/office/drawing/2014/main" id="{B78AA663-3C1E-45F1-8410-A3F5838FF59D}"/>
              </a:ext>
            </a:extLst>
          </p:cNvPr>
          <p:cNvPicPr>
            <a:picLocks noChangeAspect="1"/>
          </p:cNvPicPr>
          <p:nvPr/>
        </p:nvPicPr>
        <p:blipFill rotWithShape="1">
          <a:blip r:embed="rId3"/>
          <a:srcRect l="-1" t="5203" r="992"/>
          <a:stretch/>
        </p:blipFill>
        <p:spPr>
          <a:xfrm>
            <a:off x="1524000" y="2349711"/>
            <a:ext cx="9143999" cy="2981586"/>
          </a:xfrm>
          <a:prstGeom prst="rect">
            <a:avLst/>
          </a:prstGeom>
        </p:spPr>
      </p:pic>
      <p:sp>
        <p:nvSpPr>
          <p:cNvPr id="9" name="TextBox 8">
            <a:extLst>
              <a:ext uri="{FF2B5EF4-FFF2-40B4-BE49-F238E27FC236}">
                <a16:creationId xmlns:a16="http://schemas.microsoft.com/office/drawing/2014/main" id="{4EEB6160-AD2C-4724-9762-7F8127C1BBEE}"/>
              </a:ext>
            </a:extLst>
          </p:cNvPr>
          <p:cNvSpPr txBox="1"/>
          <p:nvPr/>
        </p:nvSpPr>
        <p:spPr>
          <a:xfrm>
            <a:off x="6357427" y="2272920"/>
            <a:ext cx="1724905" cy="523220"/>
          </a:xfrm>
          <a:prstGeom prst="rect">
            <a:avLst/>
          </a:prstGeom>
          <a:noFill/>
        </p:spPr>
        <p:txBody>
          <a:bodyPr wrap="square" rtlCol="0">
            <a:spAutoFit/>
          </a:bodyPr>
          <a:lstStyle/>
          <a:p>
            <a:r>
              <a:rPr lang="en-US" sz="2800" b="1">
                <a:latin typeface="Arial" panose="020B0604020202020204" pitchFamily="34" charset="0"/>
                <a:cs typeface="Arial" panose="020B0604020202020204" pitchFamily="34" charset="0"/>
              </a:rPr>
              <a:t>dishonor</a:t>
            </a:r>
          </a:p>
        </p:txBody>
      </p:sp>
      <p:sp>
        <p:nvSpPr>
          <p:cNvPr id="11" name="TextBox 10">
            <a:extLst>
              <a:ext uri="{FF2B5EF4-FFF2-40B4-BE49-F238E27FC236}">
                <a16:creationId xmlns:a16="http://schemas.microsoft.com/office/drawing/2014/main" id="{5F2129C2-6BB2-462D-96F3-AEC8ACBB7631}"/>
              </a:ext>
            </a:extLst>
          </p:cNvPr>
          <p:cNvSpPr txBox="1"/>
          <p:nvPr/>
        </p:nvSpPr>
        <p:spPr>
          <a:xfrm>
            <a:off x="2377577" y="1251260"/>
            <a:ext cx="2525772" cy="584775"/>
          </a:xfrm>
          <a:prstGeom prst="rect">
            <a:avLst/>
          </a:prstGeom>
          <a:noFill/>
        </p:spPr>
        <p:txBody>
          <a:bodyPr wrap="square" rtlCol="0">
            <a:spAutoFit/>
          </a:bodyPr>
          <a:lstStyle/>
          <a:p>
            <a:r>
              <a:rPr lang="en-US" sz="3200" b="1">
                <a:latin typeface="Arial" panose="020B0604020202020204" pitchFamily="34" charset="0"/>
                <a:cs typeface="Arial" panose="020B0604020202020204" pitchFamily="34" charset="0"/>
              </a:rPr>
              <a:t>humiliated</a:t>
            </a:r>
          </a:p>
        </p:txBody>
      </p:sp>
      <p:sp>
        <p:nvSpPr>
          <p:cNvPr id="12" name="TextBox 11">
            <a:extLst>
              <a:ext uri="{FF2B5EF4-FFF2-40B4-BE49-F238E27FC236}">
                <a16:creationId xmlns:a16="http://schemas.microsoft.com/office/drawing/2014/main" id="{63B8A03A-959D-4152-8DEE-5C1AF27CAA43}"/>
              </a:ext>
            </a:extLst>
          </p:cNvPr>
          <p:cNvSpPr txBox="1"/>
          <p:nvPr/>
        </p:nvSpPr>
        <p:spPr>
          <a:xfrm>
            <a:off x="6248311" y="1142416"/>
            <a:ext cx="3362655" cy="584775"/>
          </a:xfrm>
          <a:prstGeom prst="rect">
            <a:avLst/>
          </a:prstGeom>
          <a:noFill/>
        </p:spPr>
        <p:txBody>
          <a:bodyPr wrap="square" rtlCol="0">
            <a:spAutoFit/>
          </a:bodyPr>
          <a:lstStyle/>
          <a:p>
            <a:r>
              <a:rPr lang="en-US" sz="3200">
                <a:solidFill>
                  <a:srgbClr val="C00000"/>
                </a:solidFill>
                <a:latin typeface="Arial" panose="020B0604020202020204" pitchFamily="34" charset="0"/>
                <a:cs typeface="Arial" panose="020B0604020202020204" pitchFamily="34" charset="0"/>
              </a:rPr>
              <a:t>discrimination</a:t>
            </a:r>
          </a:p>
        </p:txBody>
      </p:sp>
      <p:sp>
        <p:nvSpPr>
          <p:cNvPr id="13" name="TextBox 12">
            <a:extLst>
              <a:ext uri="{FF2B5EF4-FFF2-40B4-BE49-F238E27FC236}">
                <a16:creationId xmlns:a16="http://schemas.microsoft.com/office/drawing/2014/main" id="{8FA926F3-DE07-4CFD-80E7-6E749CB43EBB}"/>
              </a:ext>
            </a:extLst>
          </p:cNvPr>
          <p:cNvSpPr txBox="1"/>
          <p:nvPr/>
        </p:nvSpPr>
        <p:spPr>
          <a:xfrm rot="21051604">
            <a:off x="1812557" y="5426484"/>
            <a:ext cx="2743200" cy="584775"/>
          </a:xfrm>
          <a:prstGeom prst="rect">
            <a:avLst/>
          </a:prstGeom>
          <a:noFill/>
        </p:spPr>
        <p:txBody>
          <a:bodyPr wrap="square" rtlCol="0">
            <a:spAutoFit/>
          </a:bodyPr>
          <a:lstStyle/>
          <a:p>
            <a:r>
              <a:rPr lang="en-US" sz="3200" b="1">
                <a:solidFill>
                  <a:srgbClr val="F04F1D"/>
                </a:solidFill>
                <a:latin typeface="Arial" panose="020B0604020202020204" pitchFamily="34" charset="0"/>
                <a:cs typeface="Arial" panose="020B0604020202020204" pitchFamily="34" charset="0"/>
              </a:rPr>
              <a:t>disgraced</a:t>
            </a:r>
          </a:p>
        </p:txBody>
      </p:sp>
      <p:sp>
        <p:nvSpPr>
          <p:cNvPr id="14" name="TextBox 13">
            <a:extLst>
              <a:ext uri="{FF2B5EF4-FFF2-40B4-BE49-F238E27FC236}">
                <a16:creationId xmlns:a16="http://schemas.microsoft.com/office/drawing/2014/main" id="{1693A8BC-3B89-43A0-A533-7111C9B0CAF8}"/>
              </a:ext>
            </a:extLst>
          </p:cNvPr>
          <p:cNvSpPr txBox="1"/>
          <p:nvPr/>
        </p:nvSpPr>
        <p:spPr>
          <a:xfrm>
            <a:off x="4567048" y="5277425"/>
            <a:ext cx="1919415" cy="523220"/>
          </a:xfrm>
          <a:prstGeom prst="rect">
            <a:avLst/>
          </a:prstGeom>
          <a:noFill/>
        </p:spPr>
        <p:txBody>
          <a:bodyPr wrap="square" rtlCol="0">
            <a:spAutoFit/>
          </a:bodyPr>
          <a:lstStyle/>
          <a:p>
            <a:r>
              <a:rPr lang="en-US" sz="2800" dirty="0">
                <a:solidFill>
                  <a:srgbClr val="C00000"/>
                </a:solidFill>
                <a:latin typeface="Arial" panose="020B0604020202020204" pitchFamily="34" charset="0"/>
                <a:cs typeface="Arial" panose="020B0604020202020204" pitchFamily="34" charset="0"/>
              </a:rPr>
              <a:t>scorned</a:t>
            </a:r>
          </a:p>
        </p:txBody>
      </p:sp>
      <p:sp>
        <p:nvSpPr>
          <p:cNvPr id="15" name="TextBox 14">
            <a:extLst>
              <a:ext uri="{FF2B5EF4-FFF2-40B4-BE49-F238E27FC236}">
                <a16:creationId xmlns:a16="http://schemas.microsoft.com/office/drawing/2014/main" id="{6EE3CCF0-3AB8-45BC-9FDA-D2CDCDF8D4A6}"/>
              </a:ext>
            </a:extLst>
          </p:cNvPr>
          <p:cNvSpPr txBox="1"/>
          <p:nvPr/>
        </p:nvSpPr>
        <p:spPr>
          <a:xfrm>
            <a:off x="10134600" y="4031861"/>
            <a:ext cx="1919415" cy="584775"/>
          </a:xfrm>
          <a:prstGeom prst="rect">
            <a:avLst/>
          </a:prstGeom>
          <a:noFill/>
        </p:spPr>
        <p:txBody>
          <a:bodyPr wrap="square" rtlCol="0">
            <a:spAutoFit/>
          </a:bodyPr>
          <a:lstStyle/>
          <a:p>
            <a:r>
              <a:rPr lang="en-US" sz="3200" b="1" dirty="0">
                <a:solidFill>
                  <a:srgbClr val="F04F1D"/>
                </a:solidFill>
                <a:latin typeface="Arial" panose="020B0604020202020204" pitchFamily="34" charset="0"/>
                <a:cs typeface="Arial" panose="020B0604020202020204" pitchFamily="34" charset="0"/>
              </a:rPr>
              <a:t>guilty</a:t>
            </a:r>
          </a:p>
        </p:txBody>
      </p:sp>
      <p:sp>
        <p:nvSpPr>
          <p:cNvPr id="16" name="TextBox 15">
            <a:extLst>
              <a:ext uri="{FF2B5EF4-FFF2-40B4-BE49-F238E27FC236}">
                <a16:creationId xmlns:a16="http://schemas.microsoft.com/office/drawing/2014/main" id="{DD23AF58-03DE-4DDA-A282-A3C606BCB7F1}"/>
              </a:ext>
            </a:extLst>
          </p:cNvPr>
          <p:cNvSpPr txBox="1"/>
          <p:nvPr/>
        </p:nvSpPr>
        <p:spPr>
          <a:xfrm>
            <a:off x="2269695" y="2168367"/>
            <a:ext cx="1955038" cy="523220"/>
          </a:xfrm>
          <a:prstGeom prst="rect">
            <a:avLst/>
          </a:prstGeom>
          <a:noFill/>
        </p:spPr>
        <p:txBody>
          <a:bodyPr wrap="square" rtlCol="0">
            <a:spAutoFit/>
          </a:bodyPr>
          <a:lstStyle/>
          <a:p>
            <a:r>
              <a:rPr lang="en-US" sz="2800">
                <a:solidFill>
                  <a:srgbClr val="F04F1D"/>
                </a:solidFill>
                <a:latin typeface="Arial" panose="020B0604020202020204" pitchFamily="34" charset="0"/>
                <a:cs typeface="Arial" panose="020B0604020202020204" pitchFamily="34" charset="0"/>
              </a:rPr>
              <a:t>shame</a:t>
            </a:r>
          </a:p>
        </p:txBody>
      </p:sp>
      <p:sp>
        <p:nvSpPr>
          <p:cNvPr id="17" name="TextBox 16">
            <a:extLst>
              <a:ext uri="{FF2B5EF4-FFF2-40B4-BE49-F238E27FC236}">
                <a16:creationId xmlns:a16="http://schemas.microsoft.com/office/drawing/2014/main" id="{3B137DB7-037E-494C-A3A8-7238C442F96F}"/>
              </a:ext>
            </a:extLst>
          </p:cNvPr>
          <p:cNvSpPr txBox="1"/>
          <p:nvPr/>
        </p:nvSpPr>
        <p:spPr>
          <a:xfrm rot="20718526">
            <a:off x="4364209" y="2003918"/>
            <a:ext cx="2146077" cy="584775"/>
          </a:xfrm>
          <a:prstGeom prst="rect">
            <a:avLst/>
          </a:prstGeom>
          <a:noFill/>
        </p:spPr>
        <p:txBody>
          <a:bodyPr wrap="square" rtlCol="0">
            <a:spAutoFit/>
          </a:bodyPr>
          <a:lstStyle/>
          <a:p>
            <a:r>
              <a:rPr lang="en-US" sz="3200" b="1" dirty="0">
                <a:solidFill>
                  <a:srgbClr val="C00000"/>
                </a:solidFill>
                <a:latin typeface="Arial" panose="020B0604020202020204" pitchFamily="34" charset="0"/>
                <a:cs typeface="Arial" panose="020B0604020202020204" pitchFamily="34" charset="0"/>
              </a:rPr>
              <a:t>rejected</a:t>
            </a:r>
          </a:p>
        </p:txBody>
      </p:sp>
      <p:sp>
        <p:nvSpPr>
          <p:cNvPr id="18" name="TextBox 17">
            <a:extLst>
              <a:ext uri="{FF2B5EF4-FFF2-40B4-BE49-F238E27FC236}">
                <a16:creationId xmlns:a16="http://schemas.microsoft.com/office/drawing/2014/main" id="{719B858B-BDED-41F1-A907-AC81A9C8A615}"/>
              </a:ext>
            </a:extLst>
          </p:cNvPr>
          <p:cNvSpPr txBox="1"/>
          <p:nvPr/>
        </p:nvSpPr>
        <p:spPr>
          <a:xfrm>
            <a:off x="447638" y="4030976"/>
            <a:ext cx="2671777" cy="584775"/>
          </a:xfrm>
          <a:prstGeom prst="rect">
            <a:avLst/>
          </a:prstGeom>
          <a:noFill/>
        </p:spPr>
        <p:txBody>
          <a:bodyPr wrap="square" rtlCol="0">
            <a:spAutoFit/>
          </a:bodyPr>
          <a:lstStyle/>
          <a:p>
            <a:r>
              <a:rPr lang="en-US" sz="3200" b="1" dirty="0">
                <a:latin typeface="Arial" panose="020B0604020202020204" pitchFamily="34" charset="0"/>
                <a:cs typeface="Arial" panose="020B0604020202020204" pitchFamily="34" charset="0"/>
              </a:rPr>
              <a:t>prejudice</a:t>
            </a:r>
          </a:p>
        </p:txBody>
      </p:sp>
      <p:sp>
        <p:nvSpPr>
          <p:cNvPr id="19" name="TextBox 18">
            <a:extLst>
              <a:ext uri="{FF2B5EF4-FFF2-40B4-BE49-F238E27FC236}">
                <a16:creationId xmlns:a16="http://schemas.microsoft.com/office/drawing/2014/main" id="{7107BD23-64F7-4AB3-8801-1677B597E10F}"/>
              </a:ext>
            </a:extLst>
          </p:cNvPr>
          <p:cNvSpPr txBox="1"/>
          <p:nvPr/>
        </p:nvSpPr>
        <p:spPr>
          <a:xfrm rot="297659">
            <a:off x="7176035" y="5308203"/>
            <a:ext cx="1919415" cy="461665"/>
          </a:xfrm>
          <a:prstGeom prst="rect">
            <a:avLst/>
          </a:prstGeom>
          <a:noFill/>
        </p:spPr>
        <p:txBody>
          <a:bodyPr wrap="square" rtlCol="0">
            <a:spAutoFit/>
          </a:bodyPr>
          <a:lstStyle/>
          <a:p>
            <a:r>
              <a:rPr lang="en-US" sz="2400" b="1">
                <a:solidFill>
                  <a:schemeClr val="tx1">
                    <a:lumMod val="95000"/>
                    <a:lumOff val="5000"/>
                  </a:schemeClr>
                </a:solidFill>
                <a:latin typeface="Arial" panose="020B0604020202020204" pitchFamily="34" charset="0"/>
                <a:cs typeface="Arial" panose="020B0604020202020204" pitchFamily="34" charset="0"/>
              </a:rPr>
              <a:t>isolated</a:t>
            </a:r>
          </a:p>
        </p:txBody>
      </p:sp>
      <p:sp>
        <p:nvSpPr>
          <p:cNvPr id="21" name="TextBox 20">
            <a:extLst>
              <a:ext uri="{FF2B5EF4-FFF2-40B4-BE49-F238E27FC236}">
                <a16:creationId xmlns:a16="http://schemas.microsoft.com/office/drawing/2014/main" id="{14D3C238-4E0B-4C28-8974-FC0FB201E40B}"/>
              </a:ext>
            </a:extLst>
          </p:cNvPr>
          <p:cNvSpPr txBox="1"/>
          <p:nvPr/>
        </p:nvSpPr>
        <p:spPr>
          <a:xfrm rot="802444">
            <a:off x="8930202" y="5084922"/>
            <a:ext cx="1837116" cy="646331"/>
          </a:xfrm>
          <a:prstGeom prst="rect">
            <a:avLst/>
          </a:prstGeom>
          <a:noFill/>
        </p:spPr>
        <p:txBody>
          <a:bodyPr wrap="square" rtlCol="0">
            <a:spAutoFit/>
          </a:bodyPr>
          <a:lstStyle/>
          <a:p>
            <a:r>
              <a:rPr lang="en-US" sz="3600" dirty="0">
                <a:solidFill>
                  <a:srgbClr val="C00000"/>
                </a:solidFill>
                <a:latin typeface="Arial" panose="020B0604020202020204" pitchFamily="34" charset="0"/>
                <a:cs typeface="Arial" panose="020B0604020202020204" pitchFamily="34" charset="0"/>
              </a:rPr>
              <a:t>different</a:t>
            </a:r>
          </a:p>
        </p:txBody>
      </p:sp>
      <p:sp>
        <p:nvSpPr>
          <p:cNvPr id="22" name="TextBox 21">
            <a:extLst>
              <a:ext uri="{FF2B5EF4-FFF2-40B4-BE49-F238E27FC236}">
                <a16:creationId xmlns:a16="http://schemas.microsoft.com/office/drawing/2014/main" id="{540C0B63-DDC8-4B85-90F2-DFA66E7A3A19}"/>
              </a:ext>
            </a:extLst>
          </p:cNvPr>
          <p:cNvSpPr txBox="1"/>
          <p:nvPr/>
        </p:nvSpPr>
        <p:spPr>
          <a:xfrm>
            <a:off x="8343759" y="1826491"/>
            <a:ext cx="2003723" cy="523220"/>
          </a:xfrm>
          <a:prstGeom prst="rect">
            <a:avLst/>
          </a:prstGeom>
          <a:noFill/>
        </p:spPr>
        <p:txBody>
          <a:bodyPr wrap="square" rtlCol="0">
            <a:spAutoFit/>
          </a:bodyPr>
          <a:lstStyle/>
          <a:p>
            <a:r>
              <a:rPr lang="en-US" sz="2800" b="1">
                <a:solidFill>
                  <a:srgbClr val="F04F1D"/>
                </a:solidFill>
                <a:latin typeface="Arial" panose="020B0604020202020204" pitchFamily="34" charset="0"/>
                <a:cs typeface="Arial" panose="020B0604020202020204" pitchFamily="34" charset="0"/>
              </a:rPr>
              <a:t>devalued</a:t>
            </a:r>
          </a:p>
        </p:txBody>
      </p:sp>
    </p:spTree>
    <p:extLst>
      <p:ext uri="{BB962C8B-B14F-4D97-AF65-F5344CB8AC3E}">
        <p14:creationId xmlns:p14="http://schemas.microsoft.com/office/powerpoint/2010/main" val="391166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p:cTn id="20" dur="500" fill="hold"/>
                                        <p:tgtEl>
                                          <p:spTgt spid="19"/>
                                        </p:tgtEl>
                                        <p:attrNameLst>
                                          <p:attrName>ppt_w</p:attrName>
                                        </p:attrNameLst>
                                      </p:cBhvr>
                                      <p:tavLst>
                                        <p:tav tm="0">
                                          <p:val>
                                            <p:fltVal val="0"/>
                                          </p:val>
                                        </p:tav>
                                        <p:tav tm="100000">
                                          <p:val>
                                            <p:strVal val="#ppt_w"/>
                                          </p:val>
                                        </p:tav>
                                      </p:tavLst>
                                    </p:anim>
                                    <p:anim calcmode="lin" valueType="num">
                                      <p:cBhvr>
                                        <p:cTn id="21" dur="500" fill="hold"/>
                                        <p:tgtEl>
                                          <p:spTgt spid="19"/>
                                        </p:tgtEl>
                                        <p:attrNameLst>
                                          <p:attrName>ppt_h</p:attrName>
                                        </p:attrNameLst>
                                      </p:cBhvr>
                                      <p:tavLst>
                                        <p:tav tm="0">
                                          <p:val>
                                            <p:fltVal val="0"/>
                                          </p:val>
                                        </p:tav>
                                        <p:tav tm="100000">
                                          <p:val>
                                            <p:strVal val="#ppt_h"/>
                                          </p:val>
                                        </p:tav>
                                      </p:tavLst>
                                    </p:anim>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80">
                                          <p:stCondLst>
                                            <p:cond delay="0"/>
                                          </p:stCondLst>
                                        </p:cTn>
                                        <p:tgtEl>
                                          <p:spTgt spid="13"/>
                                        </p:tgtEl>
                                      </p:cBhvr>
                                    </p:animEffect>
                                    <p:anim calcmode="lin" valueType="num">
                                      <p:cBhvr>
                                        <p:cTn id="2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3" dur="26">
                                          <p:stCondLst>
                                            <p:cond delay="650"/>
                                          </p:stCondLst>
                                        </p:cTn>
                                        <p:tgtEl>
                                          <p:spTgt spid="13"/>
                                        </p:tgtEl>
                                      </p:cBhvr>
                                      <p:to x="100000" y="60000"/>
                                    </p:animScale>
                                    <p:animScale>
                                      <p:cBhvr>
                                        <p:cTn id="34" dur="166" decel="50000">
                                          <p:stCondLst>
                                            <p:cond delay="676"/>
                                          </p:stCondLst>
                                        </p:cTn>
                                        <p:tgtEl>
                                          <p:spTgt spid="13"/>
                                        </p:tgtEl>
                                      </p:cBhvr>
                                      <p:to x="100000" y="100000"/>
                                    </p:animScale>
                                    <p:animScale>
                                      <p:cBhvr>
                                        <p:cTn id="35" dur="26">
                                          <p:stCondLst>
                                            <p:cond delay="1312"/>
                                          </p:stCondLst>
                                        </p:cTn>
                                        <p:tgtEl>
                                          <p:spTgt spid="13"/>
                                        </p:tgtEl>
                                      </p:cBhvr>
                                      <p:to x="100000" y="80000"/>
                                    </p:animScale>
                                    <p:animScale>
                                      <p:cBhvr>
                                        <p:cTn id="36" dur="166" decel="50000">
                                          <p:stCondLst>
                                            <p:cond delay="1338"/>
                                          </p:stCondLst>
                                        </p:cTn>
                                        <p:tgtEl>
                                          <p:spTgt spid="13"/>
                                        </p:tgtEl>
                                      </p:cBhvr>
                                      <p:to x="100000" y="100000"/>
                                    </p:animScale>
                                    <p:animScale>
                                      <p:cBhvr>
                                        <p:cTn id="37" dur="26">
                                          <p:stCondLst>
                                            <p:cond delay="1642"/>
                                          </p:stCondLst>
                                        </p:cTn>
                                        <p:tgtEl>
                                          <p:spTgt spid="13"/>
                                        </p:tgtEl>
                                      </p:cBhvr>
                                      <p:to x="100000" y="90000"/>
                                    </p:animScale>
                                    <p:animScale>
                                      <p:cBhvr>
                                        <p:cTn id="38" dur="166" decel="50000">
                                          <p:stCondLst>
                                            <p:cond delay="1668"/>
                                          </p:stCondLst>
                                        </p:cTn>
                                        <p:tgtEl>
                                          <p:spTgt spid="13"/>
                                        </p:tgtEl>
                                      </p:cBhvr>
                                      <p:to x="100000" y="100000"/>
                                    </p:animScale>
                                    <p:animScale>
                                      <p:cBhvr>
                                        <p:cTn id="39" dur="26">
                                          <p:stCondLst>
                                            <p:cond delay="1808"/>
                                          </p:stCondLst>
                                        </p:cTn>
                                        <p:tgtEl>
                                          <p:spTgt spid="13"/>
                                        </p:tgtEl>
                                      </p:cBhvr>
                                      <p:to x="100000" y="95000"/>
                                    </p:animScale>
                                    <p:animScale>
                                      <p:cBhvr>
                                        <p:cTn id="40" dur="166" decel="50000">
                                          <p:stCondLst>
                                            <p:cond delay="1834"/>
                                          </p:stCondLst>
                                        </p:cTn>
                                        <p:tgtEl>
                                          <p:spTgt spid="13"/>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1000" fill="hold"/>
                                        <p:tgtEl>
                                          <p:spTgt spid="18"/>
                                        </p:tgtEl>
                                        <p:attrNameLst>
                                          <p:attrName>ppt_w</p:attrName>
                                        </p:attrNameLst>
                                      </p:cBhvr>
                                      <p:tavLst>
                                        <p:tav tm="0">
                                          <p:val>
                                            <p:fltVal val="0"/>
                                          </p:val>
                                        </p:tav>
                                        <p:tav tm="100000">
                                          <p:val>
                                            <p:strVal val="#ppt_w"/>
                                          </p:val>
                                        </p:tav>
                                      </p:tavLst>
                                    </p:anim>
                                    <p:anim calcmode="lin" valueType="num">
                                      <p:cBhvr>
                                        <p:cTn id="46" dur="1000" fill="hold"/>
                                        <p:tgtEl>
                                          <p:spTgt spid="18"/>
                                        </p:tgtEl>
                                        <p:attrNameLst>
                                          <p:attrName>ppt_h</p:attrName>
                                        </p:attrNameLst>
                                      </p:cBhvr>
                                      <p:tavLst>
                                        <p:tav tm="0">
                                          <p:val>
                                            <p:fltVal val="0"/>
                                          </p:val>
                                        </p:tav>
                                        <p:tav tm="100000">
                                          <p:val>
                                            <p:strVal val="#ppt_h"/>
                                          </p:val>
                                        </p:tav>
                                      </p:tavLst>
                                    </p:anim>
                                    <p:anim calcmode="lin" valueType="num">
                                      <p:cBhvr>
                                        <p:cTn id="47" dur="1000" fill="hold"/>
                                        <p:tgtEl>
                                          <p:spTgt spid="18"/>
                                        </p:tgtEl>
                                        <p:attrNameLst>
                                          <p:attrName>style.rotation</p:attrName>
                                        </p:attrNameLst>
                                      </p:cBhvr>
                                      <p:tavLst>
                                        <p:tav tm="0">
                                          <p:val>
                                            <p:fltVal val="90"/>
                                          </p:val>
                                        </p:tav>
                                        <p:tav tm="100000">
                                          <p:val>
                                            <p:fltVal val="0"/>
                                          </p:val>
                                        </p:tav>
                                      </p:tavLst>
                                    </p:anim>
                                    <p:animEffect transition="in" filter="fade">
                                      <p:cBhvr>
                                        <p:cTn id="48" dur="10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Effect transition="in" filter="fade">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5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500"/>
                                        <p:tgtEl>
                                          <p:spTgt spid="16"/>
                                        </p:tgtEl>
                                      </p:cBhvr>
                                    </p:animEffect>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down)">
                                      <p:cBhvr>
                                        <p:cTn id="87" dur="580">
                                          <p:stCondLst>
                                            <p:cond delay="0"/>
                                          </p:stCondLst>
                                        </p:cTn>
                                        <p:tgtEl>
                                          <p:spTgt spid="17"/>
                                        </p:tgtEl>
                                      </p:cBhvr>
                                    </p:animEffect>
                                    <p:anim calcmode="lin" valueType="num">
                                      <p:cBhvr>
                                        <p:cTn id="8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93" dur="26">
                                          <p:stCondLst>
                                            <p:cond delay="650"/>
                                          </p:stCondLst>
                                        </p:cTn>
                                        <p:tgtEl>
                                          <p:spTgt spid="17"/>
                                        </p:tgtEl>
                                      </p:cBhvr>
                                      <p:to x="100000" y="60000"/>
                                    </p:animScale>
                                    <p:animScale>
                                      <p:cBhvr>
                                        <p:cTn id="94" dur="166" decel="50000">
                                          <p:stCondLst>
                                            <p:cond delay="676"/>
                                          </p:stCondLst>
                                        </p:cTn>
                                        <p:tgtEl>
                                          <p:spTgt spid="17"/>
                                        </p:tgtEl>
                                      </p:cBhvr>
                                      <p:to x="100000" y="100000"/>
                                    </p:animScale>
                                    <p:animScale>
                                      <p:cBhvr>
                                        <p:cTn id="95" dur="26">
                                          <p:stCondLst>
                                            <p:cond delay="1312"/>
                                          </p:stCondLst>
                                        </p:cTn>
                                        <p:tgtEl>
                                          <p:spTgt spid="17"/>
                                        </p:tgtEl>
                                      </p:cBhvr>
                                      <p:to x="100000" y="80000"/>
                                    </p:animScale>
                                    <p:animScale>
                                      <p:cBhvr>
                                        <p:cTn id="96" dur="166" decel="50000">
                                          <p:stCondLst>
                                            <p:cond delay="1338"/>
                                          </p:stCondLst>
                                        </p:cTn>
                                        <p:tgtEl>
                                          <p:spTgt spid="17"/>
                                        </p:tgtEl>
                                      </p:cBhvr>
                                      <p:to x="100000" y="100000"/>
                                    </p:animScale>
                                    <p:animScale>
                                      <p:cBhvr>
                                        <p:cTn id="97" dur="26">
                                          <p:stCondLst>
                                            <p:cond delay="1642"/>
                                          </p:stCondLst>
                                        </p:cTn>
                                        <p:tgtEl>
                                          <p:spTgt spid="17"/>
                                        </p:tgtEl>
                                      </p:cBhvr>
                                      <p:to x="100000" y="90000"/>
                                    </p:animScale>
                                    <p:animScale>
                                      <p:cBhvr>
                                        <p:cTn id="98" dur="166" decel="50000">
                                          <p:stCondLst>
                                            <p:cond delay="1668"/>
                                          </p:stCondLst>
                                        </p:cTn>
                                        <p:tgtEl>
                                          <p:spTgt spid="17"/>
                                        </p:tgtEl>
                                      </p:cBhvr>
                                      <p:to x="100000" y="100000"/>
                                    </p:animScale>
                                    <p:animScale>
                                      <p:cBhvr>
                                        <p:cTn id="99" dur="26">
                                          <p:stCondLst>
                                            <p:cond delay="1808"/>
                                          </p:stCondLst>
                                        </p:cTn>
                                        <p:tgtEl>
                                          <p:spTgt spid="17"/>
                                        </p:tgtEl>
                                      </p:cBhvr>
                                      <p:to x="100000" y="95000"/>
                                    </p:animScale>
                                    <p:animScale>
                                      <p:cBhvr>
                                        <p:cTn id="100"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P spid="15" grpId="0"/>
      <p:bldP spid="16" grpId="0"/>
      <p:bldP spid="17" grpId="0"/>
      <p:bldP spid="18" grpId="0"/>
      <p:bldP spid="19"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70" y="274545"/>
            <a:ext cx="7928417" cy="697052"/>
          </a:xfrm>
        </p:spPr>
        <p:txBody>
          <a:bodyPr>
            <a:normAutofit/>
          </a:bodyPr>
          <a:lstStyle/>
          <a:p>
            <a:r>
              <a:rPr lang="en-US" dirty="0"/>
              <a:t>What Is Stigma?</a:t>
            </a:r>
          </a:p>
        </p:txBody>
      </p:sp>
      <p:sp>
        <p:nvSpPr>
          <p:cNvPr id="6" name="Slide Number Placeholder 5"/>
          <p:cNvSpPr>
            <a:spLocks noGrp="1"/>
          </p:cNvSpPr>
          <p:nvPr>
            <p:ph type="sldNum" sz="quarter" idx="12"/>
          </p:nvPr>
        </p:nvSpPr>
        <p:spPr>
          <a:xfrm>
            <a:off x="9867472" y="6277510"/>
            <a:ext cx="273121" cy="156289"/>
          </a:xfrm>
          <a:prstGeom prst="rect">
            <a:avLst/>
          </a:prstGeom>
        </p:spPr>
        <p:txBody>
          <a:bodyPr vert="horz" lIns="9144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450"/>
              </a:spcAft>
            </a:pPr>
            <a:fld id="{FF4E30B1-7D07-E445-9F2A-F56569A2F68E}" type="slidenum">
              <a:rPr lang="en-US" sz="1100" smtClean="0">
                <a:solidFill>
                  <a:schemeClr val="bg1"/>
                </a:solidFill>
              </a:rPr>
              <a:pPr>
                <a:spcAft>
                  <a:spcPts val="450"/>
                </a:spcAft>
              </a:pPr>
              <a:t>9</a:t>
            </a:fld>
            <a:endParaRPr lang="en-US" sz="1100">
              <a:solidFill>
                <a:schemeClr val="bg1"/>
              </a:solidFill>
            </a:endParaRPr>
          </a:p>
        </p:txBody>
      </p:sp>
      <p:pic>
        <p:nvPicPr>
          <p:cNvPr id="8" name="Picture 7">
            <a:extLst>
              <a:ext uri="{FF2B5EF4-FFF2-40B4-BE49-F238E27FC236}">
                <a16:creationId xmlns:a16="http://schemas.microsoft.com/office/drawing/2014/main" id="{B78AA663-3C1E-45F1-8410-A3F5838FF59D}"/>
              </a:ext>
            </a:extLst>
          </p:cNvPr>
          <p:cNvPicPr>
            <a:picLocks noChangeAspect="1"/>
          </p:cNvPicPr>
          <p:nvPr/>
        </p:nvPicPr>
        <p:blipFill rotWithShape="1">
          <a:blip r:embed="rId3"/>
          <a:srcRect l="-1" t="5203" r="992"/>
          <a:stretch/>
        </p:blipFill>
        <p:spPr>
          <a:xfrm>
            <a:off x="1524001" y="2648227"/>
            <a:ext cx="9143999" cy="2981586"/>
          </a:xfrm>
          <a:prstGeom prst="rect">
            <a:avLst/>
          </a:prstGeom>
        </p:spPr>
      </p:pic>
      <p:sp>
        <p:nvSpPr>
          <p:cNvPr id="20" name="TextBox 19">
            <a:extLst>
              <a:ext uri="{FF2B5EF4-FFF2-40B4-BE49-F238E27FC236}">
                <a16:creationId xmlns:a16="http://schemas.microsoft.com/office/drawing/2014/main" id="{5C530070-ADDF-4879-B416-391747CBD8E9}"/>
              </a:ext>
            </a:extLst>
          </p:cNvPr>
          <p:cNvSpPr txBox="1"/>
          <p:nvPr/>
        </p:nvSpPr>
        <p:spPr>
          <a:xfrm>
            <a:off x="5916171" y="5276162"/>
            <a:ext cx="724579" cy="338554"/>
          </a:xfrm>
          <a:prstGeom prst="rect">
            <a:avLst/>
          </a:prstGeom>
          <a:noFill/>
        </p:spPr>
        <p:txBody>
          <a:bodyPr wrap="square" rtlCol="0">
            <a:spAutoFit/>
          </a:bodyPr>
          <a:lstStyle/>
          <a:p>
            <a:r>
              <a:rPr lang="en-US" sz="1600">
                <a:solidFill>
                  <a:srgbClr val="F04F1D"/>
                </a:solidFill>
                <a:latin typeface="Arial" panose="020B0604020202020204" pitchFamily="34" charset="0"/>
                <a:cs typeface="Arial" panose="020B0604020202020204" pitchFamily="34" charset="0"/>
              </a:rPr>
              <a:t>alone</a:t>
            </a:r>
          </a:p>
        </p:txBody>
      </p:sp>
    </p:spTree>
    <p:extLst>
      <p:ext uri="{BB962C8B-B14F-4D97-AF65-F5344CB8AC3E}">
        <p14:creationId xmlns:p14="http://schemas.microsoft.com/office/powerpoint/2010/main" val="4065953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4_Office Theme">
  <a:themeElements>
    <a:clrScheme name="Rhode Island">
      <a:dk1>
        <a:sysClr val="windowText" lastClr="000000"/>
      </a:dk1>
      <a:lt1>
        <a:sysClr val="window" lastClr="FFFFFF"/>
      </a:lt1>
      <a:dk2>
        <a:srgbClr val="44546A"/>
      </a:dk2>
      <a:lt2>
        <a:srgbClr val="C4C4C4"/>
      </a:lt2>
      <a:accent1>
        <a:srgbClr val="EB5152"/>
      </a:accent1>
      <a:accent2>
        <a:srgbClr val="1E497F"/>
      </a:accent2>
      <a:accent3>
        <a:srgbClr val="8FBAE4"/>
      </a:accent3>
      <a:accent4>
        <a:srgbClr val="FFC709"/>
      </a:accent4>
      <a:accent5>
        <a:srgbClr val="404040"/>
      </a:accent5>
      <a:accent6>
        <a:srgbClr val="656565"/>
      </a:accent6>
      <a:hlink>
        <a:srgbClr val="0563C1"/>
      </a:hlink>
      <a:folHlink>
        <a:srgbClr val="954F72"/>
      </a:folHlink>
    </a:clrScheme>
    <a:fontScheme name="Rhode">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E497F"/>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123000"/>
          </a:lnSpc>
          <a:spcBef>
            <a:spcPts val="600"/>
          </a:spcBef>
          <a:spcAft>
            <a:spcPts val="600"/>
          </a:spcAft>
          <a:defRPr sz="160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3000"/>
          </a:lnSpc>
          <a:spcBef>
            <a:spcPts val="600"/>
          </a:spcBef>
          <a:spcAft>
            <a:spcPts val="600"/>
          </a:spcAft>
          <a:defRPr sz="1600">
            <a:solidFill>
              <a:srgbClr val="656666"/>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dernRIDOHTheme">
  <a:themeElements>
    <a:clrScheme name="Rhode Island">
      <a:dk1>
        <a:sysClr val="windowText" lastClr="000000"/>
      </a:dk1>
      <a:lt1>
        <a:sysClr val="window" lastClr="FFFFFF"/>
      </a:lt1>
      <a:dk2>
        <a:srgbClr val="44546A"/>
      </a:dk2>
      <a:lt2>
        <a:srgbClr val="C4C4C4"/>
      </a:lt2>
      <a:accent1>
        <a:srgbClr val="EB5152"/>
      </a:accent1>
      <a:accent2>
        <a:srgbClr val="1E497F"/>
      </a:accent2>
      <a:accent3>
        <a:srgbClr val="8FBAE4"/>
      </a:accent3>
      <a:accent4>
        <a:srgbClr val="FFC709"/>
      </a:accent4>
      <a:accent5>
        <a:srgbClr val="404040"/>
      </a:accent5>
      <a:accent6>
        <a:srgbClr val="656565"/>
      </a:accent6>
      <a:hlink>
        <a:srgbClr val="0563C1"/>
      </a:hlink>
      <a:folHlink>
        <a:srgbClr val="954F72"/>
      </a:folHlink>
    </a:clrScheme>
    <a:fontScheme name="Rhode">
      <a:majorFont>
        <a:latin typeface="Franklin Gothic Demi Con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E497F"/>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123000"/>
          </a:lnSpc>
          <a:spcBef>
            <a:spcPts val="600"/>
          </a:spcBef>
          <a:spcAft>
            <a:spcPts val="600"/>
          </a:spcAft>
          <a:defRPr sz="160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3000"/>
          </a:lnSpc>
          <a:spcBef>
            <a:spcPts val="600"/>
          </a:spcBef>
          <a:spcAft>
            <a:spcPts val="600"/>
          </a:spcAft>
          <a:defRPr sz="1600">
            <a:solidFill>
              <a:srgbClr val="656666"/>
            </a:solidFill>
          </a:defRPr>
        </a:defPPr>
      </a:lstStyle>
    </a:txDef>
  </a:objectDefaults>
  <a:extraClrSchemeLst/>
  <a:extLst>
    <a:ext uri="{05A4C25C-085E-4340-85A3-A5531E510DB2}">
      <thm15:themeFamily xmlns:thm15="http://schemas.microsoft.com/office/thememl/2012/main" name="ModernRIDOHTheme" id="{F49E2BC7-F40D-425F-A026-E063DC0BE779}" vid="{F226D8E2-6F7A-4E73-B4B2-1FF764F41C12}"/>
    </a:ext>
  </a:extLst>
</a:theme>
</file>

<file path=ppt/theme/theme4.xml><?xml version="1.0" encoding="utf-8"?>
<a:theme xmlns:a="http://schemas.openxmlformats.org/drawingml/2006/main" name="CTC-RI">
  <a:themeElements>
    <a:clrScheme name="Custom 8">
      <a:dk1>
        <a:srgbClr val="0070C0"/>
      </a:dk1>
      <a:lt1>
        <a:sysClr val="window" lastClr="FFFFFF"/>
      </a:lt1>
      <a:dk2>
        <a:srgbClr val="0070C0"/>
      </a:dk2>
      <a:lt2>
        <a:srgbClr val="FFFFFF"/>
      </a:lt2>
      <a:accent1>
        <a:srgbClr val="0070C0"/>
      </a:accent1>
      <a:accent2>
        <a:srgbClr val="FFC000"/>
      </a:accent2>
      <a:accent3>
        <a:srgbClr val="C00000"/>
      </a:accent3>
      <a:accent4>
        <a:srgbClr val="7030A0"/>
      </a:accent4>
      <a:accent5>
        <a:srgbClr val="0070C0"/>
      </a:accent5>
      <a:accent6>
        <a:srgbClr val="3A3838"/>
      </a:accent6>
      <a:hlink>
        <a:srgbClr val="0070C0"/>
      </a:hlink>
      <a:folHlink>
        <a:srgbClr val="85C0F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TC-RI PPT Template 2022 [Read-Only]" id="{A4481524-A3AA-431F-B6FD-C47BE0F96313}" vid="{8C1B1871-BAD9-4B72-AF94-58E9D7E6946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BA9A2AEFA60A408AB9B73389939FAF" ma:contentTypeVersion="12" ma:contentTypeDescription="Create a new document." ma:contentTypeScope="" ma:versionID="d0ead460623625ea3985e813cad112af">
  <xsd:schema xmlns:xsd="http://www.w3.org/2001/XMLSchema" xmlns:xs="http://www.w3.org/2001/XMLSchema" xmlns:p="http://schemas.microsoft.com/office/2006/metadata/properties" xmlns:ns2="13e2f168-302a-48ab-9725-2d0476c8a3d7" xmlns:ns3="8af9f439-6393-404b-8089-f17b8dc52cc5" targetNamespace="http://schemas.microsoft.com/office/2006/metadata/properties" ma:root="true" ma:fieldsID="19701582a7844ed471008683e7eee4ee" ns2:_="" ns3:_="">
    <xsd:import namespace="13e2f168-302a-48ab-9725-2d0476c8a3d7"/>
    <xsd:import namespace="8af9f439-6393-404b-8089-f17b8dc52cc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e2f168-302a-48ab-9725-2d0476c8a3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91372f1-af24-4813-95c0-48b2648473cd"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af9f439-6393-404b-8089-f17b8dc52cc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0bdf74cc-a349-47ab-8067-1a97ebdac1f0}" ma:internalName="TaxCatchAll" ma:showField="CatchAllData" ma:web="8af9f439-6393-404b-8089-f17b8dc52c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3e2f168-302a-48ab-9725-2d0476c8a3d7">
      <Terms xmlns="http://schemas.microsoft.com/office/infopath/2007/PartnerControls"/>
    </lcf76f155ced4ddcb4097134ff3c332f>
    <TaxCatchAll xmlns="8af9f439-6393-404b-8089-f17b8dc52cc5" xsi:nil="true"/>
  </documentManagement>
</p:properties>
</file>

<file path=customXml/itemProps1.xml><?xml version="1.0" encoding="utf-8"?>
<ds:datastoreItem xmlns:ds="http://schemas.openxmlformats.org/officeDocument/2006/customXml" ds:itemID="{A0E20145-725C-4C2D-9A56-80A00361A5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e2f168-302a-48ab-9725-2d0476c8a3d7"/>
    <ds:schemaRef ds:uri="8af9f439-6393-404b-8089-f17b8dc52c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A2BB04-AD8E-413C-85C8-123D9BB8A539}">
  <ds:schemaRefs>
    <ds:schemaRef ds:uri="http://schemas.microsoft.com/sharepoint/v3/contenttype/forms"/>
  </ds:schemaRefs>
</ds:datastoreItem>
</file>

<file path=customXml/itemProps3.xml><?xml version="1.0" encoding="utf-8"?>
<ds:datastoreItem xmlns:ds="http://schemas.openxmlformats.org/officeDocument/2006/customXml" ds:itemID="{5D1329F1-828F-4DC2-B751-E04FCE4620EF}">
  <ds:schemaRefs>
    <ds:schemaRef ds:uri="9488018e-2596-48c1-b64e-539f100b85e3"/>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56ec764a-6a8f-4e01-9a67-4b5fd749f604"/>
    <ds:schemaRef ds:uri="http://www.w3.org/XML/1998/namespace"/>
    <ds:schemaRef ds:uri="http://purl.org/dc/terms/"/>
    <ds:schemaRef ds:uri="13e2f168-302a-48ab-9725-2d0476c8a3d7"/>
    <ds:schemaRef ds:uri="8af9f439-6393-404b-8089-f17b8dc52cc5"/>
  </ds:schemaRefs>
</ds:datastoreItem>
</file>

<file path=docProps/app.xml><?xml version="1.0" encoding="utf-8"?>
<Properties xmlns="http://schemas.openxmlformats.org/officeDocument/2006/extended-properties" xmlns:vt="http://schemas.openxmlformats.org/officeDocument/2006/docPropsVTypes">
  <TotalTime>440</TotalTime>
  <Words>2153</Words>
  <Application>Microsoft Office PowerPoint</Application>
  <PresentationFormat>Widescreen</PresentationFormat>
  <Paragraphs>259</Paragraphs>
  <Slides>39</Slides>
  <Notes>17</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39</vt:i4>
      </vt:variant>
    </vt:vector>
  </HeadingPairs>
  <TitlesOfParts>
    <vt:vector size="53" baseType="lpstr">
      <vt:lpstr>Arial</vt:lpstr>
      <vt:lpstr>Calibri</vt:lpstr>
      <vt:lpstr>Calibri Light</vt:lpstr>
      <vt:lpstr>Century Gothic</vt:lpstr>
      <vt:lpstr>Franklin Gothic Book</vt:lpstr>
      <vt:lpstr>Franklin Gothic Book (Body)</vt:lpstr>
      <vt:lpstr>Franklin Gothic Demi Cond</vt:lpstr>
      <vt:lpstr>Georgia</vt:lpstr>
      <vt:lpstr>Gill Sans</vt:lpstr>
      <vt:lpstr>Public Sans</vt:lpstr>
      <vt:lpstr>4_Office Theme</vt:lpstr>
      <vt:lpstr>Office Theme</vt:lpstr>
      <vt:lpstr>ModernRIDOHTheme</vt:lpstr>
      <vt:lpstr>CTC-RI</vt:lpstr>
      <vt:lpstr>Breaking Barriers: Tackling Stigma to Enhance Behavioral Health in Primary Care</vt:lpstr>
      <vt:lpstr>Agenda</vt:lpstr>
      <vt:lpstr>CTC-RI Conflict of Interest Statement</vt:lpstr>
      <vt:lpstr>Objectives</vt:lpstr>
      <vt:lpstr>PowerPoint Presentation</vt:lpstr>
      <vt:lpstr>Learning Objectives</vt:lpstr>
      <vt:lpstr>What is Stigma?</vt:lpstr>
      <vt:lpstr>What Is Stigma?</vt:lpstr>
      <vt:lpstr>What Is Stigma?</vt:lpstr>
      <vt:lpstr>What Is Stigma?</vt:lpstr>
      <vt:lpstr>Why Does Stigma Still Exist? </vt:lpstr>
      <vt:lpstr>4 manifestations of stigma</vt:lpstr>
      <vt:lpstr>Human Side of Overdose Prevention</vt:lpstr>
      <vt:lpstr>Different Perspectives</vt:lpstr>
      <vt:lpstr>Different Perspectives</vt:lpstr>
      <vt:lpstr>Charting Language: Before </vt:lpstr>
      <vt:lpstr>Charting Language: After </vt:lpstr>
      <vt:lpstr>Words Matter</vt:lpstr>
      <vt:lpstr>PowerPoint Presentation</vt:lpstr>
      <vt:lpstr>Perception versus Reality</vt:lpstr>
      <vt:lpstr>PowerPoint Presentation</vt:lpstr>
      <vt:lpstr>Strategies to Reduce Stigma</vt:lpstr>
      <vt:lpstr>PowerPoint Presentation</vt:lpstr>
      <vt:lpstr>You Can Make A Difference to Reduce Stigma</vt:lpstr>
      <vt:lpstr>Thank You!</vt:lpstr>
      <vt:lpstr>For more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Medical Respite Care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VuraWeis, Lisa</dc:creator>
  <cp:lastModifiedBy>Michelle Mooney</cp:lastModifiedBy>
  <cp:revision>57</cp:revision>
  <cp:lastPrinted>2021-12-16T21:17:30Z</cp:lastPrinted>
  <dcterms:created xsi:type="dcterms:W3CDTF">2019-03-25T00:15:22Z</dcterms:created>
  <dcterms:modified xsi:type="dcterms:W3CDTF">2023-09-26T12:42:37Z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0x0101008DBA9A2AEFA60A408AB9B73389939FAF</vt:lpwstr>
  </property>
</Properties>
</file>