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8" r:id="rId5"/>
    <p:sldId id="398" r:id="rId6"/>
    <p:sldId id="425" r:id="rId7"/>
    <p:sldId id="430" r:id="rId8"/>
    <p:sldId id="432" r:id="rId9"/>
    <p:sldId id="399" r:id="rId10"/>
    <p:sldId id="395" r:id="rId11"/>
    <p:sldId id="426" r:id="rId12"/>
    <p:sldId id="427" r:id="rId13"/>
    <p:sldId id="428" r:id="rId14"/>
    <p:sldId id="404" r:id="rId15"/>
    <p:sldId id="410" r:id="rId16"/>
    <p:sldId id="431" r:id="rId17"/>
    <p:sldId id="424" r:id="rId18"/>
    <p:sldId id="397" r:id="rId19"/>
    <p:sldId id="429"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810CB-2124-43F1-810D-84640902F17A}" v="2" dt="2020-04-24T13:34:45.507"/>
    <p1510:client id="{15CE9510-2289-4FCC-8D8C-20C79D6E5B99}" v="127" dt="2020-04-23T19:43:29.179"/>
    <p1510:client id="{3B338FBF-FC80-4261-A9A6-E13F1CB3B359}" v="3" dt="2020-04-23T20:12:49.151"/>
    <p1510:client id="{3FB7271B-EE31-42A9-A58D-041505C5A6BF}" v="1032" dt="2020-04-23T19:58:01.740"/>
    <p1510:client id="{44683987-1139-4873-BB17-4F82E7D793AB}" v="7" dt="2020-04-24T13:52:13.153"/>
    <p1510:client id="{475BBFEF-86A8-4697-8659-A804AD46CC2E}" v="29" dt="2020-04-24T01:55:00.057"/>
    <p1510:client id="{702FB13B-7878-440E-B518-D6A0BF72995E}" v="2" dt="2020-04-24T01:02:27.182"/>
    <p1510:client id="{7210771C-DBF1-4399-9A3B-8DBBC864259E}" v="259" dt="2020-04-24T02:20:38.338"/>
    <p1510:client id="{980D64B7-E89E-49A7-99EF-C4049B7E4552}" v="611" dt="2020-04-23T20:12:37.118"/>
    <p1510:client id="{ACC0647B-05E1-4447-ABDB-CA3C94D76EA1}" v="464" dt="2020-04-24T13:28:29.285"/>
    <p1510:client id="{C76A097B-1842-3E1F-681E-613D46625682}" v="1" dt="2020-04-24T01:03:38.207"/>
    <p1510:client id="{D36219C0-207B-4864-AFF9-B280CA91F600}" v="798" dt="2020-04-23T19:45:54.336"/>
    <p1510:client id="{E9561F22-BDFA-415D-9EC0-5930B9B64B0E}" v="71" dt="2020-04-24T13:18:24.2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erber, Jennifer" userId="S::jennifer.koerber@suny.edu::91757253-cc7b-4705-809f-b291d8f3bd2f" providerId="AD" clId="Web-{B4F43940-28F3-F34F-F984-8A586CACC10E}"/>
    <pc:docChg chg="addSld modSld">
      <pc:chgData name="Koerber, Jennifer" userId="S::jennifer.koerber@suny.edu::91757253-cc7b-4705-809f-b291d8f3bd2f" providerId="AD" clId="Web-{B4F43940-28F3-F34F-F984-8A586CACC10E}" dt="2019-12-19T14:56:42.163" v="754" actId="20577"/>
      <pc:docMkLst>
        <pc:docMk/>
      </pc:docMkLst>
      <pc:sldChg chg="addSp delSp modSp">
        <pc:chgData name="Koerber, Jennifer" userId="S::jennifer.koerber@suny.edu::91757253-cc7b-4705-809f-b291d8f3bd2f" providerId="AD" clId="Web-{B4F43940-28F3-F34F-F984-8A586CACC10E}" dt="2019-12-19T14:29:44.093" v="10" actId="14100"/>
        <pc:sldMkLst>
          <pc:docMk/>
          <pc:sldMk cId="2171438980" sldId="317"/>
        </pc:sldMkLst>
        <pc:spChg chg="add del mod">
          <ac:chgData name="Koerber, Jennifer" userId="S::jennifer.koerber@suny.edu::91757253-cc7b-4705-809f-b291d8f3bd2f" providerId="AD" clId="Web-{B4F43940-28F3-F34F-F984-8A586CACC10E}" dt="2019-12-19T14:28:52.325" v="1"/>
          <ac:spMkLst>
            <pc:docMk/>
            <pc:sldMk cId="2171438980" sldId="317"/>
            <ac:spMk id="6" creationId="{72841E58-2380-4FDB-98FD-D797F16E503F}"/>
          </ac:spMkLst>
        </pc:spChg>
        <pc:picChg chg="del">
          <ac:chgData name="Koerber, Jennifer" userId="S::jennifer.koerber@suny.edu::91757253-cc7b-4705-809f-b291d8f3bd2f" providerId="AD" clId="Web-{B4F43940-28F3-F34F-F984-8A586CACC10E}" dt="2019-12-19T14:28:45.919" v="0"/>
          <ac:picMkLst>
            <pc:docMk/>
            <pc:sldMk cId="2171438980" sldId="317"/>
            <ac:picMk id="4" creationId="{24E0D059-2461-4942-A69D-971549A45CE3}"/>
          </ac:picMkLst>
        </pc:picChg>
        <pc:picChg chg="add mod modCrop">
          <ac:chgData name="Koerber, Jennifer" userId="S::jennifer.koerber@suny.edu::91757253-cc7b-4705-809f-b291d8f3bd2f" providerId="AD" clId="Web-{B4F43940-28F3-F34F-F984-8A586CACC10E}" dt="2019-12-19T14:29:44.093" v="10" actId="14100"/>
          <ac:picMkLst>
            <pc:docMk/>
            <pc:sldMk cId="2171438980" sldId="317"/>
            <ac:picMk id="8" creationId="{ECC8821E-6210-46FD-931D-A430390985AB}"/>
          </ac:picMkLst>
        </pc:picChg>
      </pc:sldChg>
      <pc:sldChg chg="addSp modSp mod modClrScheme chgLayout">
        <pc:chgData name="Koerber, Jennifer" userId="S::jennifer.koerber@suny.edu::91757253-cc7b-4705-809f-b291d8f3bd2f" providerId="AD" clId="Web-{B4F43940-28F3-F34F-F984-8A586CACC10E}" dt="2019-12-19T14:42:12.370" v="473" actId="14100"/>
        <pc:sldMkLst>
          <pc:docMk/>
          <pc:sldMk cId="498256463" sldId="319"/>
        </pc:sldMkLst>
        <pc:spChg chg="mod ord">
          <ac:chgData name="Koerber, Jennifer" userId="S::jennifer.koerber@suny.edu::91757253-cc7b-4705-809f-b291d8f3bd2f" providerId="AD" clId="Web-{B4F43940-28F3-F34F-F984-8A586CACC10E}" dt="2019-12-19T14:31:37.690" v="14"/>
          <ac:spMkLst>
            <pc:docMk/>
            <pc:sldMk cId="498256463" sldId="319"/>
            <ac:spMk id="2" creationId="{DCDD3146-7637-46DF-8B82-7A8FC2E12D15}"/>
          </ac:spMkLst>
        </pc:spChg>
        <pc:spChg chg="mod ord">
          <ac:chgData name="Koerber, Jennifer" userId="S::jennifer.koerber@suny.edu::91757253-cc7b-4705-809f-b291d8f3bd2f" providerId="AD" clId="Web-{B4F43940-28F3-F34F-F984-8A586CACC10E}" dt="2019-12-19T14:32:05.160" v="27"/>
          <ac:spMkLst>
            <pc:docMk/>
            <pc:sldMk cId="498256463" sldId="319"/>
            <ac:spMk id="3" creationId="{79F088FC-102D-49CB-B1DF-8F39C8CDCD58}"/>
          </ac:spMkLst>
        </pc:spChg>
        <pc:spChg chg="add mod ord">
          <ac:chgData name="Koerber, Jennifer" userId="S::jennifer.koerber@suny.edu::91757253-cc7b-4705-809f-b291d8f3bd2f" providerId="AD" clId="Web-{B4F43940-28F3-F34F-F984-8A586CACC10E}" dt="2019-12-19T14:31:56.675" v="26"/>
          <ac:spMkLst>
            <pc:docMk/>
            <pc:sldMk cId="498256463" sldId="319"/>
            <ac:spMk id="4" creationId="{602A7982-8D16-4585-8A82-5938CA5BE95E}"/>
          </ac:spMkLst>
        </pc:spChg>
        <pc:spChg chg="add mod ord">
          <ac:chgData name="Koerber, Jennifer" userId="S::jennifer.koerber@suny.edu::91757253-cc7b-4705-809f-b291d8f3bd2f" providerId="AD" clId="Web-{B4F43940-28F3-F34F-F984-8A586CACC10E}" dt="2019-12-19T14:32:32.224" v="53"/>
          <ac:spMkLst>
            <pc:docMk/>
            <pc:sldMk cId="498256463" sldId="319"/>
            <ac:spMk id="6" creationId="{0E3DDDCA-E813-48CB-B6B2-51959E49905C}"/>
          </ac:spMkLst>
        </pc:spChg>
        <pc:spChg chg="add mod ord">
          <ac:chgData name="Koerber, Jennifer" userId="S::jennifer.koerber@suny.edu::91757253-cc7b-4705-809f-b291d8f3bd2f" providerId="AD" clId="Web-{B4F43940-28F3-F34F-F984-8A586CACC10E}" dt="2019-12-19T14:42:12.370" v="473" actId="14100"/>
          <ac:spMkLst>
            <pc:docMk/>
            <pc:sldMk cId="498256463" sldId="319"/>
            <ac:spMk id="13" creationId="{88211562-086D-455E-840C-410E172A6A33}"/>
          </ac:spMkLst>
        </pc:spChg>
      </pc:sldChg>
      <pc:sldChg chg="addSp delSp modSp">
        <pc:chgData name="Koerber, Jennifer" userId="S::jennifer.koerber@suny.edu::91757253-cc7b-4705-809f-b291d8f3bd2f" providerId="AD" clId="Web-{B4F43940-28F3-F34F-F984-8A586CACC10E}" dt="2019-12-19T14:56:41.601" v="752" actId="20577"/>
        <pc:sldMkLst>
          <pc:docMk/>
          <pc:sldMk cId="1226966122" sldId="322"/>
        </pc:sldMkLst>
        <pc:spChg chg="mod">
          <ac:chgData name="Koerber, Jennifer" userId="S::jennifer.koerber@suny.edu::91757253-cc7b-4705-809f-b291d8f3bd2f" providerId="AD" clId="Web-{B4F43940-28F3-F34F-F984-8A586CACC10E}" dt="2019-12-19T14:56:41.601" v="752" actId="20577"/>
          <ac:spMkLst>
            <pc:docMk/>
            <pc:sldMk cId="1226966122" sldId="322"/>
            <ac:spMk id="20" creationId="{58AC31FA-7C51-4B18-BCF8-4AD7DAB8BC19}"/>
          </ac:spMkLst>
        </pc:spChg>
        <pc:picChg chg="add mod">
          <ac:chgData name="Koerber, Jennifer" userId="S::jennifer.koerber@suny.edu::91757253-cc7b-4705-809f-b291d8f3bd2f" providerId="AD" clId="Web-{B4F43940-28F3-F34F-F984-8A586CACC10E}" dt="2019-12-19T14:56:08.115" v="717" actId="1076"/>
          <ac:picMkLst>
            <pc:docMk/>
            <pc:sldMk cId="1226966122" sldId="322"/>
            <ac:picMk id="3" creationId="{37B53B2F-9CB6-474C-B2CC-4BD0DC2270E5}"/>
          </ac:picMkLst>
        </pc:picChg>
        <pc:picChg chg="del">
          <ac:chgData name="Koerber, Jennifer" userId="S::jennifer.koerber@suny.edu::91757253-cc7b-4705-809f-b291d8f3bd2f" providerId="AD" clId="Web-{B4F43940-28F3-F34F-F984-8A586CACC10E}" dt="2019-12-19T14:53:27.563" v="711"/>
          <ac:picMkLst>
            <pc:docMk/>
            <pc:sldMk cId="1226966122" sldId="322"/>
            <ac:picMk id="16" creationId="{FBD3B266-1CEC-4346-9D7D-353667883FC9}"/>
          </ac:picMkLst>
        </pc:picChg>
      </pc:sldChg>
      <pc:sldChg chg="addSp delSp modSp add mod replId modClrScheme chgLayout">
        <pc:chgData name="Koerber, Jennifer" userId="S::jennifer.koerber@suny.edu::91757253-cc7b-4705-809f-b291d8f3bd2f" providerId="AD" clId="Web-{B4F43940-28F3-F34F-F984-8A586CACC10E}" dt="2019-12-19T14:48:59.726" v="709" actId="20577"/>
        <pc:sldMkLst>
          <pc:docMk/>
          <pc:sldMk cId="2582587771" sldId="367"/>
        </pc:sldMkLst>
        <pc:spChg chg="add del mod ord">
          <ac:chgData name="Koerber, Jennifer" userId="S::jennifer.koerber@suny.edu::91757253-cc7b-4705-809f-b291d8f3bd2f" providerId="AD" clId="Web-{B4F43940-28F3-F34F-F984-8A586CACC10E}" dt="2019-12-19T14:44:19.700" v="483"/>
          <ac:spMkLst>
            <pc:docMk/>
            <pc:sldMk cId="2582587771" sldId="367"/>
            <ac:spMk id="2" creationId="{DCDD3146-7637-46DF-8B82-7A8FC2E12D15}"/>
          </ac:spMkLst>
        </pc:spChg>
        <pc:spChg chg="del mod ord">
          <ac:chgData name="Koerber, Jennifer" userId="S::jennifer.koerber@suny.edu::91757253-cc7b-4705-809f-b291d8f3bd2f" providerId="AD" clId="Web-{B4F43940-28F3-F34F-F984-8A586CACC10E}" dt="2019-12-19T14:44:04.997" v="480"/>
          <ac:spMkLst>
            <pc:docMk/>
            <pc:sldMk cId="2582587771" sldId="367"/>
            <ac:spMk id="3" creationId="{79F088FC-102D-49CB-B1DF-8F39C8CDCD58}"/>
          </ac:spMkLst>
        </pc:spChg>
        <pc:spChg chg="del mod ord">
          <ac:chgData name="Koerber, Jennifer" userId="S::jennifer.koerber@suny.edu::91757253-cc7b-4705-809f-b291d8f3bd2f" providerId="AD" clId="Web-{B4F43940-28F3-F34F-F984-8A586CACC10E}" dt="2019-12-19T14:44:12.263" v="481"/>
          <ac:spMkLst>
            <pc:docMk/>
            <pc:sldMk cId="2582587771" sldId="367"/>
            <ac:spMk id="4" creationId="{602A7982-8D16-4585-8A82-5938CA5BE95E}"/>
          </ac:spMkLst>
        </pc:spChg>
        <pc:spChg chg="del mod ord">
          <ac:chgData name="Koerber, Jennifer" userId="S::jennifer.koerber@suny.edu::91757253-cc7b-4705-809f-b291d8f3bd2f" providerId="AD" clId="Web-{B4F43940-28F3-F34F-F984-8A586CACC10E}" dt="2019-12-19T14:44:28.638" v="485"/>
          <ac:spMkLst>
            <pc:docMk/>
            <pc:sldMk cId="2582587771" sldId="367"/>
            <ac:spMk id="6" creationId="{0E3DDDCA-E813-48CB-B6B2-51959E49905C}"/>
          </ac:spMkLst>
        </pc:spChg>
        <pc:spChg chg="del mod ord">
          <ac:chgData name="Koerber, Jennifer" userId="S::jennifer.koerber@suny.edu::91757253-cc7b-4705-809f-b291d8f3bd2f" providerId="AD" clId="Web-{B4F43940-28F3-F34F-F984-8A586CACC10E}" dt="2019-12-19T14:44:25.826" v="484"/>
          <ac:spMkLst>
            <pc:docMk/>
            <pc:sldMk cId="2582587771" sldId="367"/>
            <ac:spMk id="13" creationId="{88211562-086D-455E-840C-410E172A6A33}"/>
          </ac:spMkLst>
        </pc:spChg>
        <pc:spChg chg="add mod">
          <ac:chgData name="Koerber, Jennifer" userId="S::jennifer.koerber@suny.edu::91757253-cc7b-4705-809f-b291d8f3bd2f" providerId="AD" clId="Web-{B4F43940-28F3-F34F-F984-8A586CACC10E}" dt="2019-12-19T14:48:59.726" v="709" actId="20577"/>
          <ac:spMkLst>
            <pc:docMk/>
            <pc:sldMk cId="2582587771" sldId="367"/>
            <ac:spMk id="16" creationId="{58C3424A-37F4-4E23-97D5-C80FBC03E017}"/>
          </ac:spMkLst>
        </pc:spChg>
        <pc:spChg chg="add del mod">
          <ac:chgData name="Koerber, Jennifer" userId="S::jennifer.koerber@suny.edu::91757253-cc7b-4705-809f-b291d8f3bd2f" providerId="AD" clId="Web-{B4F43940-28F3-F34F-F984-8A586CACC10E}" dt="2019-12-19T14:44:19.700" v="483"/>
          <ac:spMkLst>
            <pc:docMk/>
            <pc:sldMk cId="2582587771" sldId="367"/>
            <ac:spMk id="18" creationId="{0B7AFB4F-9AD7-4597-BF30-100BEFBEC9ED}"/>
          </ac:spMkLst>
        </pc:spChg>
      </pc:sldChg>
    </pc:docChg>
  </pc:docChgLst>
  <pc:docChgLst>
    <pc:chgData name="Pritting, Shannon" userId="S::shannon.pritting@suny.edu::b6acce8b-3193-4a7b-b3b8-1dc43a9f8da4" providerId="AD" clId="Web-{C76A097B-1842-3E1F-681E-613D46625682}"/>
    <pc:docChg chg="delSld">
      <pc:chgData name="Pritting, Shannon" userId="S::shannon.pritting@suny.edu::b6acce8b-3193-4a7b-b3b8-1dc43a9f8da4" providerId="AD" clId="Web-{C76A097B-1842-3E1F-681E-613D46625682}" dt="2020-04-24T01:03:38.207" v="0"/>
      <pc:docMkLst>
        <pc:docMk/>
      </pc:docMkLst>
      <pc:sldChg chg="del">
        <pc:chgData name="Pritting, Shannon" userId="S::shannon.pritting@suny.edu::b6acce8b-3193-4a7b-b3b8-1dc43a9f8da4" providerId="AD" clId="Web-{C76A097B-1842-3E1F-681E-613D46625682}" dt="2020-04-24T01:03:38.207" v="0"/>
        <pc:sldMkLst>
          <pc:docMk/>
          <pc:sldMk cId="759453568" sldId="412"/>
        </pc:sldMkLst>
      </pc:sldChg>
    </pc:docChg>
  </pc:docChgLst>
  <pc:docChgLst>
    <pc:chgData name="Perry, Susan" userId="S::susan.perry@suny.edu::ea21311d-03e0-498d-b20b-c0d2cb5e17f1" providerId="AD" clId="Web-{A25BF2A1-8334-59BC-9935-4270B5226B87}"/>
    <pc:docChg chg="modSld">
      <pc:chgData name="Perry, Susan" userId="S::susan.perry@suny.edu::ea21311d-03e0-498d-b20b-c0d2cb5e17f1" providerId="AD" clId="Web-{A25BF2A1-8334-59BC-9935-4270B5226B87}" dt="2019-12-17T13:32:48.446" v="26" actId="20577"/>
      <pc:docMkLst>
        <pc:docMk/>
      </pc:docMkLst>
      <pc:sldChg chg="modSp">
        <pc:chgData name="Perry, Susan" userId="S::susan.perry@suny.edu::ea21311d-03e0-498d-b20b-c0d2cb5e17f1" providerId="AD" clId="Web-{A25BF2A1-8334-59BC-9935-4270B5226B87}" dt="2019-12-17T13:31:08.242" v="16" actId="14100"/>
        <pc:sldMkLst>
          <pc:docMk/>
          <pc:sldMk cId="2919431528" sldId="258"/>
        </pc:sldMkLst>
        <pc:spChg chg="mod">
          <ac:chgData name="Perry, Susan" userId="S::susan.perry@suny.edu::ea21311d-03e0-498d-b20b-c0d2cb5e17f1" providerId="AD" clId="Web-{A25BF2A1-8334-59BC-9935-4270B5226B87}" dt="2019-12-17T13:31:08.242" v="16" actId="14100"/>
          <ac:spMkLst>
            <pc:docMk/>
            <pc:sldMk cId="2919431528" sldId="258"/>
            <ac:spMk id="19" creationId="{E1608256-D41E-7949-9F8B-A7E248C43ECB}"/>
          </ac:spMkLst>
        </pc:spChg>
      </pc:sldChg>
      <pc:sldChg chg="modSp">
        <pc:chgData name="Perry, Susan" userId="S::susan.perry@suny.edu::ea21311d-03e0-498d-b20b-c0d2cb5e17f1" providerId="AD" clId="Web-{A25BF2A1-8334-59BC-9935-4270B5226B87}" dt="2019-12-17T13:32:03.055" v="21" actId="20577"/>
        <pc:sldMkLst>
          <pc:docMk/>
          <pc:sldMk cId="149285507" sldId="332"/>
        </pc:sldMkLst>
        <pc:spChg chg="mod">
          <ac:chgData name="Perry, Susan" userId="S::susan.perry@suny.edu::ea21311d-03e0-498d-b20b-c0d2cb5e17f1" providerId="AD" clId="Web-{A25BF2A1-8334-59BC-9935-4270B5226B87}" dt="2019-12-17T13:32:03.055" v="21" actId="20577"/>
          <ac:spMkLst>
            <pc:docMk/>
            <pc:sldMk cId="149285507" sldId="332"/>
            <ac:spMk id="14" creationId="{00000000-0000-0000-0000-000000000000}"/>
          </ac:spMkLst>
        </pc:spChg>
      </pc:sldChg>
      <pc:sldChg chg="modSp">
        <pc:chgData name="Perry, Susan" userId="S::susan.perry@suny.edu::ea21311d-03e0-498d-b20b-c0d2cb5e17f1" providerId="AD" clId="Web-{A25BF2A1-8334-59BC-9935-4270B5226B87}" dt="2019-12-17T13:32:47.118" v="24" actId="20577"/>
        <pc:sldMkLst>
          <pc:docMk/>
          <pc:sldMk cId="2638821289" sldId="354"/>
        </pc:sldMkLst>
        <pc:spChg chg="mod">
          <ac:chgData name="Perry, Susan" userId="S::susan.perry@suny.edu::ea21311d-03e0-498d-b20b-c0d2cb5e17f1" providerId="AD" clId="Web-{A25BF2A1-8334-59BC-9935-4270B5226B87}" dt="2019-12-17T13:32:47.118" v="24" actId="20577"/>
          <ac:spMkLst>
            <pc:docMk/>
            <pc:sldMk cId="2638821289" sldId="354"/>
            <ac:spMk id="2" creationId="{00000000-0000-0000-0000-000000000000}"/>
          </ac:spMkLst>
        </pc:spChg>
      </pc:sldChg>
    </pc:docChg>
  </pc:docChgLst>
  <pc:docChgLst>
    <pc:chgData name="Jackson, Timothy" userId="S::timothy.jackson@suny.edu::9ce01cec-8b46-438e-9d10-af58cd21d299" providerId="AD" clId="Web-{E20172A6-A617-0D7C-6305-6974DCFF34F8}"/>
    <pc:docChg chg="delSld modSld">
      <pc:chgData name="Jackson, Timothy" userId="S::timothy.jackson@suny.edu::9ce01cec-8b46-438e-9d10-af58cd21d299" providerId="AD" clId="Web-{E20172A6-A617-0D7C-6305-6974DCFF34F8}" dt="2019-11-20T17:54:31.250" v="79"/>
      <pc:docMkLst>
        <pc:docMk/>
      </pc:docMkLst>
      <pc:sldChg chg="del">
        <pc:chgData name="Jackson, Timothy" userId="S::timothy.jackson@suny.edu::9ce01cec-8b46-438e-9d10-af58cd21d299" providerId="AD" clId="Web-{E20172A6-A617-0D7C-6305-6974DCFF34F8}" dt="2019-11-20T17:41:07.879" v="0"/>
        <pc:sldMkLst>
          <pc:docMk/>
          <pc:sldMk cId="1390064941" sldId="318"/>
        </pc:sldMkLst>
      </pc:sldChg>
      <pc:sldChg chg="addSp delSp modSp">
        <pc:chgData name="Jackson, Timothy" userId="S::timothy.jackson@suny.edu::9ce01cec-8b46-438e-9d10-af58cd21d299" providerId="AD" clId="Web-{E20172A6-A617-0D7C-6305-6974DCFF34F8}" dt="2019-11-20T17:54:31.250" v="79"/>
        <pc:sldMkLst>
          <pc:docMk/>
          <pc:sldMk cId="274199124" sldId="320"/>
        </pc:sldMkLst>
        <pc:spChg chg="mod">
          <ac:chgData name="Jackson, Timothy" userId="S::timothy.jackson@suny.edu::9ce01cec-8b46-438e-9d10-af58cd21d299" providerId="AD" clId="Web-{E20172A6-A617-0D7C-6305-6974DCFF34F8}" dt="2019-11-20T17:41:23.442" v="7" actId="20577"/>
          <ac:spMkLst>
            <pc:docMk/>
            <pc:sldMk cId="274199124" sldId="320"/>
            <ac:spMk id="2" creationId="{244B8E82-FFA2-4420-9F5C-C344ED44C26B}"/>
          </ac:spMkLst>
        </pc:spChg>
        <pc:spChg chg="del mod">
          <ac:chgData name="Jackson, Timothy" userId="S::timothy.jackson@suny.edu::9ce01cec-8b46-438e-9d10-af58cd21d299" providerId="AD" clId="Web-{E20172A6-A617-0D7C-6305-6974DCFF34F8}" dt="2019-11-20T17:54:08.046" v="13"/>
          <ac:spMkLst>
            <pc:docMk/>
            <pc:sldMk cId="274199124" sldId="320"/>
            <ac:spMk id="5" creationId="{535E1953-C7A3-4180-AAE1-5C1894D3B757}"/>
          </ac:spMkLst>
        </pc:spChg>
        <pc:graphicFrameChg chg="add mod ord modGraphic">
          <ac:chgData name="Jackson, Timothy" userId="S::timothy.jackson@suny.edu::9ce01cec-8b46-438e-9d10-af58cd21d299" providerId="AD" clId="Web-{E20172A6-A617-0D7C-6305-6974DCFF34F8}" dt="2019-11-20T17:54:31.250" v="79"/>
          <ac:graphicFrameMkLst>
            <pc:docMk/>
            <pc:sldMk cId="274199124" sldId="320"/>
            <ac:graphicFrameMk id="3" creationId="{485D87BF-892D-4990-A7BE-2FF6CB528FB3}"/>
          </ac:graphicFrameMkLst>
        </pc:graphicFrameChg>
      </pc:sldChg>
      <pc:sldChg chg="del">
        <pc:chgData name="Jackson, Timothy" userId="S::timothy.jackson@suny.edu::9ce01cec-8b46-438e-9d10-af58cd21d299" providerId="AD" clId="Web-{E20172A6-A617-0D7C-6305-6974DCFF34F8}" dt="2019-11-20T17:53:27.763" v="11"/>
        <pc:sldMkLst>
          <pc:docMk/>
          <pc:sldMk cId="3937480497" sldId="324"/>
        </pc:sldMkLst>
      </pc:sldChg>
      <pc:sldChg chg="del">
        <pc:chgData name="Jackson, Timothy" userId="S::timothy.jackson@suny.edu::9ce01cec-8b46-438e-9d10-af58cd21d299" providerId="AD" clId="Web-{E20172A6-A617-0D7C-6305-6974DCFF34F8}" dt="2019-11-20T17:53:26.326" v="10"/>
        <pc:sldMkLst>
          <pc:docMk/>
          <pc:sldMk cId="710185087" sldId="330"/>
        </pc:sldMkLst>
      </pc:sldChg>
    </pc:docChg>
  </pc:docChgLst>
  <pc:docChgLst>
    <pc:chgData name="Jackson, Timothy" userId="S::timothy.jackson@suny.edu::9ce01cec-8b46-438e-9d10-af58cd21d299" providerId="AD" clId="Web-{DD330911-E4CD-CD07-DDFA-4A59E06BF4B4}"/>
    <pc:docChg chg="delSld modSld">
      <pc:chgData name="Jackson, Timothy" userId="S::timothy.jackson@suny.edu::9ce01cec-8b46-438e-9d10-af58cd21d299" providerId="AD" clId="Web-{DD330911-E4CD-CD07-DDFA-4A59E06BF4B4}" dt="2020-01-29T18:39:00.568" v="1562" actId="20577"/>
      <pc:docMkLst>
        <pc:docMk/>
      </pc:docMkLst>
      <pc:sldChg chg="modSp">
        <pc:chgData name="Jackson, Timothy" userId="S::timothy.jackson@suny.edu::9ce01cec-8b46-438e-9d10-af58cd21d299" providerId="AD" clId="Web-{DD330911-E4CD-CD07-DDFA-4A59E06BF4B4}" dt="2020-01-29T16:31:55.293" v="392"/>
        <pc:sldMkLst>
          <pc:docMk/>
          <pc:sldMk cId="4275460013" sldId="347"/>
        </pc:sldMkLst>
        <pc:spChg chg="mod">
          <ac:chgData name="Jackson, Timothy" userId="S::timothy.jackson@suny.edu::9ce01cec-8b46-438e-9d10-af58cd21d299" providerId="AD" clId="Web-{DD330911-E4CD-CD07-DDFA-4A59E06BF4B4}" dt="2020-01-29T16:18:50.462" v="0"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D330911-E4CD-CD07-DDFA-4A59E06BF4B4}" dt="2020-01-29T16:31:55.293" v="392"/>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D330911-E4CD-CD07-DDFA-4A59E06BF4B4}" dt="2020-01-29T17:39:16.467" v="607" actId="20577"/>
        <pc:sldMkLst>
          <pc:docMk/>
          <pc:sldMk cId="1625917109" sldId="348"/>
        </pc:sldMkLst>
        <pc:spChg chg="mod">
          <ac:chgData name="Jackson, Timothy" userId="S::timothy.jackson@suny.edu::9ce01cec-8b46-438e-9d10-af58cd21d299" providerId="AD" clId="Web-{DD330911-E4CD-CD07-DDFA-4A59E06BF4B4}" dt="2020-01-29T16:25:50.713" v="165" actId="20577"/>
          <ac:spMkLst>
            <pc:docMk/>
            <pc:sldMk cId="1625917109" sldId="348"/>
            <ac:spMk id="2" creationId="{244B8E82-FFA2-4420-9F5C-C344ED44C26B}"/>
          </ac:spMkLst>
        </pc:spChg>
        <pc:spChg chg="mod">
          <ac:chgData name="Jackson, Timothy" userId="S::timothy.jackson@suny.edu::9ce01cec-8b46-438e-9d10-af58cd21d299" providerId="AD" clId="Web-{DD330911-E4CD-CD07-DDFA-4A59E06BF4B4}" dt="2020-01-29T17:39:16.467" v="607" actId="20577"/>
          <ac:spMkLst>
            <pc:docMk/>
            <pc:sldMk cId="1625917109" sldId="348"/>
            <ac:spMk id="5" creationId="{535E1953-C7A3-4180-AAE1-5C1894D3B757}"/>
          </ac:spMkLst>
        </pc:spChg>
      </pc:sldChg>
      <pc:sldChg chg="modSp">
        <pc:chgData name="Jackson, Timothy" userId="S::timothy.jackson@suny.edu::9ce01cec-8b46-438e-9d10-af58cd21d299" providerId="AD" clId="Web-{DD330911-E4CD-CD07-DDFA-4A59E06BF4B4}" dt="2020-01-29T18:09:47.696" v="659"/>
        <pc:sldMkLst>
          <pc:docMk/>
          <pc:sldMk cId="717302634" sldId="349"/>
        </pc:sldMkLst>
        <pc:graphicFrameChg chg="mod modGraphic">
          <ac:chgData name="Jackson, Timothy" userId="S::timothy.jackson@suny.edu::9ce01cec-8b46-438e-9d10-af58cd21d299" providerId="AD" clId="Web-{DD330911-E4CD-CD07-DDFA-4A59E06BF4B4}" dt="2020-01-29T18:09:47.696" v="659"/>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D330911-E4CD-CD07-DDFA-4A59E06BF4B4}" dt="2020-01-29T18:38:08.552" v="1560" actId="20577"/>
        <pc:sldMkLst>
          <pc:docMk/>
          <pc:sldMk cId="2835457770" sldId="350"/>
        </pc:sldMkLst>
        <pc:spChg chg="mod">
          <ac:chgData name="Jackson, Timothy" userId="S::timothy.jackson@suny.edu::9ce01cec-8b46-438e-9d10-af58cd21d299" providerId="AD" clId="Web-{DD330911-E4CD-CD07-DDFA-4A59E06BF4B4}" dt="2020-01-29T18:38:08.552" v="1560" actId="20577"/>
          <ac:spMkLst>
            <pc:docMk/>
            <pc:sldMk cId="2835457770" sldId="350"/>
            <ac:spMk id="5" creationId="{535E1953-C7A3-4180-AAE1-5C1894D3B757}"/>
          </ac:spMkLst>
        </pc:spChg>
      </pc:sldChg>
      <pc:sldChg chg="del">
        <pc:chgData name="Jackson, Timothy" userId="S::timothy.jackson@suny.edu::9ce01cec-8b46-438e-9d10-af58cd21d299" providerId="AD" clId="Web-{DD330911-E4CD-CD07-DDFA-4A59E06BF4B4}" dt="2020-01-29T17:39:29.046" v="609"/>
        <pc:sldMkLst>
          <pc:docMk/>
          <pc:sldMk cId="1498792328" sldId="358"/>
        </pc:sldMkLst>
      </pc:sldChg>
    </pc:docChg>
  </pc:docChgLst>
  <pc:docChgLst>
    <pc:chgData name="Jackson, Timothy" userId="S::timothy.jackson@suny.edu::9ce01cec-8b46-438e-9d10-af58cd21d299" providerId="AD" clId="Web-{D36219C0-207B-4864-AFF9-B280CA91F600}"/>
    <pc:docChg chg="delSld modSld">
      <pc:chgData name="Jackson, Timothy" userId="S::timothy.jackson@suny.edu::9ce01cec-8b46-438e-9d10-af58cd21d299" providerId="AD" clId="Web-{D36219C0-207B-4864-AFF9-B280CA91F600}" dt="2020-04-23T19:45:54.336" v="797" actId="20577"/>
      <pc:docMkLst>
        <pc:docMk/>
      </pc:docMkLst>
      <pc:sldChg chg="del">
        <pc:chgData name="Jackson, Timothy" userId="S::timothy.jackson@suny.edu::9ce01cec-8b46-438e-9d10-af58cd21d299" providerId="AD" clId="Web-{D36219C0-207B-4864-AFF9-B280CA91F600}" dt="2020-04-23T19:41:15.244" v="0"/>
        <pc:sldMkLst>
          <pc:docMk/>
          <pc:sldMk cId="1762796512" sldId="405"/>
        </pc:sldMkLst>
      </pc:sldChg>
      <pc:sldChg chg="del">
        <pc:chgData name="Jackson, Timothy" userId="S::timothy.jackson@suny.edu::9ce01cec-8b46-438e-9d10-af58cd21d299" providerId="AD" clId="Web-{D36219C0-207B-4864-AFF9-B280CA91F600}" dt="2020-04-23T19:41:19.026" v="1"/>
        <pc:sldMkLst>
          <pc:docMk/>
          <pc:sldMk cId="2147860916" sldId="406"/>
        </pc:sldMkLst>
      </pc:sldChg>
      <pc:sldChg chg="modSp">
        <pc:chgData name="Jackson, Timothy" userId="S::timothy.jackson@suny.edu::9ce01cec-8b46-438e-9d10-af58cd21d299" providerId="AD" clId="Web-{D36219C0-207B-4864-AFF9-B280CA91F600}" dt="2020-04-23T19:45:54.336" v="796" actId="20577"/>
        <pc:sldMkLst>
          <pc:docMk/>
          <pc:sldMk cId="1843371145" sldId="410"/>
        </pc:sldMkLst>
        <pc:spChg chg="mod">
          <ac:chgData name="Jackson, Timothy" userId="S::timothy.jackson@suny.edu::9ce01cec-8b46-438e-9d10-af58cd21d299" providerId="AD" clId="Web-{D36219C0-207B-4864-AFF9-B280CA91F600}" dt="2020-04-23T19:45:02.271" v="678" actId="20577"/>
          <ac:spMkLst>
            <pc:docMk/>
            <pc:sldMk cId="1843371145" sldId="410"/>
            <ac:spMk id="3" creationId="{00000000-0000-0000-0000-000000000000}"/>
          </ac:spMkLst>
        </pc:spChg>
        <pc:spChg chg="mod">
          <ac:chgData name="Jackson, Timothy" userId="S::timothy.jackson@suny.edu::9ce01cec-8b46-438e-9d10-af58cd21d299" providerId="AD" clId="Web-{D36219C0-207B-4864-AFF9-B280CA91F600}" dt="2020-04-23T19:45:54.336" v="796" actId="20577"/>
          <ac:spMkLst>
            <pc:docMk/>
            <pc:sldMk cId="1843371145" sldId="410"/>
            <ac:spMk id="7" creationId="{00000000-0000-0000-0000-000000000000}"/>
          </ac:spMkLst>
        </pc:spChg>
      </pc:sldChg>
    </pc:docChg>
  </pc:docChgLst>
  <pc:docChgLst>
    <pc:chgData name="Pritting, Shannon" userId="S::shannon.pritting@suny.edu::b6acce8b-3193-4a7b-b3b8-1dc43a9f8da4" providerId="AD" clId="Web-{F4EADDAD-6605-41D9-B6AC-77F1780EF16E}"/>
    <pc:docChg chg="addSld delSld modSld">
      <pc:chgData name="Pritting, Shannon" userId="S::shannon.pritting@suny.edu::b6acce8b-3193-4a7b-b3b8-1dc43a9f8da4" providerId="AD" clId="Web-{F4EADDAD-6605-41D9-B6AC-77F1780EF16E}" dt="2020-02-24T19:02:50.774" v="694" actId="14100"/>
      <pc:docMkLst>
        <pc:docMk/>
      </pc:docMkLst>
      <pc:sldChg chg="modSp">
        <pc:chgData name="Pritting, Shannon" userId="S::shannon.pritting@suny.edu::b6acce8b-3193-4a7b-b3b8-1dc43a9f8da4" providerId="AD" clId="Web-{F4EADDAD-6605-41D9-B6AC-77F1780EF16E}" dt="2020-02-24T19:00:01.970" v="526" actId="20577"/>
        <pc:sldMkLst>
          <pc:docMk/>
          <pc:sldMk cId="2190504256" sldId="373"/>
        </pc:sldMkLst>
        <pc:spChg chg="mod">
          <ac:chgData name="Pritting, Shannon" userId="S::shannon.pritting@suny.edu::b6acce8b-3193-4a7b-b3b8-1dc43a9f8da4" providerId="AD" clId="Web-{F4EADDAD-6605-41D9-B6AC-77F1780EF16E}" dt="2020-02-24T18:52:43.063" v="49" actId="20577"/>
          <ac:spMkLst>
            <pc:docMk/>
            <pc:sldMk cId="2190504256" sldId="373"/>
            <ac:spMk id="2" creationId="{00000000-0000-0000-0000-000000000000}"/>
          </ac:spMkLst>
        </pc:spChg>
        <pc:spChg chg="mod">
          <ac:chgData name="Pritting, Shannon" userId="S::shannon.pritting@suny.edu::b6acce8b-3193-4a7b-b3b8-1dc43a9f8da4" providerId="AD" clId="Web-{F4EADDAD-6605-41D9-B6AC-77F1780EF16E}" dt="2020-02-24T19:00:01.970" v="526" actId="20577"/>
          <ac:spMkLst>
            <pc:docMk/>
            <pc:sldMk cId="2190504256" sldId="373"/>
            <ac:spMk id="3" creationId="{00000000-0000-0000-0000-000000000000}"/>
          </ac:spMkLst>
        </pc:spChg>
      </pc:sldChg>
      <pc:sldChg chg="delSp modSp add replId">
        <pc:chgData name="Pritting, Shannon" userId="S::shannon.pritting@suny.edu::b6acce8b-3193-4a7b-b3b8-1dc43a9f8da4" providerId="AD" clId="Web-{F4EADDAD-6605-41D9-B6AC-77F1780EF16E}" dt="2020-02-24T19:02:50.774" v="694" actId="14100"/>
        <pc:sldMkLst>
          <pc:docMk/>
          <pc:sldMk cId="2023300331" sldId="387"/>
        </pc:sldMkLst>
        <pc:spChg chg="mod">
          <ac:chgData name="Pritting, Shannon" userId="S::shannon.pritting@suny.edu::b6acce8b-3193-4a7b-b3b8-1dc43a9f8da4" providerId="AD" clId="Web-{F4EADDAD-6605-41D9-B6AC-77F1780EF16E}" dt="2020-02-24T19:01:52.818" v="535" actId="20577"/>
          <ac:spMkLst>
            <pc:docMk/>
            <pc:sldMk cId="2023300331" sldId="387"/>
            <ac:spMk id="2" creationId="{00000000-0000-0000-0000-000000000000}"/>
          </ac:spMkLst>
        </pc:spChg>
        <pc:spChg chg="mod">
          <ac:chgData name="Pritting, Shannon" userId="S::shannon.pritting@suny.edu::b6acce8b-3193-4a7b-b3b8-1dc43a9f8da4" providerId="AD" clId="Web-{F4EADDAD-6605-41D9-B6AC-77F1780EF16E}" dt="2020-02-24T19:02:50.774" v="694" actId="14100"/>
          <ac:spMkLst>
            <pc:docMk/>
            <pc:sldMk cId="2023300331" sldId="387"/>
            <ac:spMk id="3" creationId="{00000000-0000-0000-0000-000000000000}"/>
          </ac:spMkLst>
        </pc:spChg>
        <pc:picChg chg="del">
          <ac:chgData name="Pritting, Shannon" userId="S::shannon.pritting@suny.edu::b6acce8b-3193-4a7b-b3b8-1dc43a9f8da4" providerId="AD" clId="Web-{F4EADDAD-6605-41D9-B6AC-77F1780EF16E}" dt="2020-02-24T19:01:52.959" v="537"/>
          <ac:picMkLst>
            <pc:docMk/>
            <pc:sldMk cId="2023300331" sldId="387"/>
            <ac:picMk id="13" creationId="{00000000-0000-0000-0000-000000000000}"/>
          </ac:picMkLst>
        </pc:picChg>
      </pc:sldChg>
      <pc:sldChg chg="addSp new del">
        <pc:chgData name="Pritting, Shannon" userId="S::shannon.pritting@suny.edu::b6acce8b-3193-4a7b-b3b8-1dc43a9f8da4" providerId="AD" clId="Web-{F4EADDAD-6605-41D9-B6AC-77F1780EF16E}" dt="2020-02-24T19:01:52.631" v="531"/>
        <pc:sldMkLst>
          <pc:docMk/>
          <pc:sldMk cId="2087495172" sldId="387"/>
        </pc:sldMkLst>
        <pc:spChg chg="add">
          <ac:chgData name="Pritting, Shannon" userId="S::shannon.pritting@suny.edu::b6acce8b-3193-4a7b-b3b8-1dc43a9f8da4" providerId="AD" clId="Web-{F4EADDAD-6605-41D9-B6AC-77F1780EF16E}" dt="2020-02-24T19:01:52.474" v="529"/>
          <ac:spMkLst>
            <pc:docMk/>
            <pc:sldMk cId="2087495172" sldId="387"/>
            <ac:spMk id="5" creationId="{16C72BC2-3869-4D67-A0DC-B923BE9A92DA}"/>
          </ac:spMkLst>
        </pc:spChg>
        <pc:grpChg chg="add">
          <ac:chgData name="Pritting, Shannon" userId="S::shannon.pritting@suny.edu::b6acce8b-3193-4a7b-b3b8-1dc43a9f8da4" providerId="AD" clId="Web-{F4EADDAD-6605-41D9-B6AC-77F1780EF16E}" dt="2020-02-24T19:01:52.506" v="530"/>
          <ac:grpSpMkLst>
            <pc:docMk/>
            <pc:sldMk cId="2087495172" sldId="387"/>
            <ac:grpSpMk id="12" creationId="{A4E252EC-94E9-43E8-8A03-5694040C36B6}"/>
          </ac:grpSpMkLst>
        </pc:grpChg>
      </pc:sldChg>
    </pc:docChg>
  </pc:docChgLst>
  <pc:docChgLst>
    <pc:chgData name="McBride, Mark" userId="9d8218a8-8f11-4bca-9d9f-81a3992e7a54" providerId="ADAL" clId="{C934CA72-A8F4-1F4B-B10D-DCAE1B7147CC}"/>
    <pc:docChg chg="custSel modSld">
      <pc:chgData name="McBride, Mark" userId="9d8218a8-8f11-4bca-9d9f-81a3992e7a54" providerId="ADAL" clId="{C934CA72-A8F4-1F4B-B10D-DCAE1B7147CC}" dt="2020-04-17T14:00:16.349" v="2" actId="27636"/>
      <pc:docMkLst>
        <pc:docMk/>
      </pc:docMkLst>
      <pc:sldChg chg="modSp">
        <pc:chgData name="McBride, Mark" userId="9d8218a8-8f11-4bca-9d9f-81a3992e7a54" providerId="ADAL" clId="{C934CA72-A8F4-1F4B-B10D-DCAE1B7147CC}" dt="2020-04-17T14:00:16.349" v="2" actId="27636"/>
        <pc:sldMkLst>
          <pc:docMk/>
          <pc:sldMk cId="2935808205" sldId="411"/>
        </pc:sldMkLst>
        <pc:spChg chg="mod">
          <ac:chgData name="McBride, Mark" userId="9d8218a8-8f11-4bca-9d9f-81a3992e7a54" providerId="ADAL" clId="{C934CA72-A8F4-1F4B-B10D-DCAE1B7147CC}" dt="2020-04-17T14:00:16.342" v="1" actId="27636"/>
          <ac:spMkLst>
            <pc:docMk/>
            <pc:sldMk cId="2935808205" sldId="411"/>
            <ac:spMk id="3" creationId="{00000000-0000-0000-0000-000000000000}"/>
          </ac:spMkLst>
        </pc:spChg>
        <pc:spChg chg="mod">
          <ac:chgData name="McBride, Mark" userId="9d8218a8-8f11-4bca-9d9f-81a3992e7a54" providerId="ADAL" clId="{C934CA72-A8F4-1F4B-B10D-DCAE1B7147CC}" dt="2020-04-17T14:00:16.349" v="2" actId="27636"/>
          <ac:spMkLst>
            <pc:docMk/>
            <pc:sldMk cId="2935808205" sldId="411"/>
            <ac:spMk id="7" creationId="{00000000-0000-0000-0000-000000000000}"/>
          </ac:spMkLst>
        </pc:spChg>
      </pc:sldChg>
    </pc:docChg>
  </pc:docChgLst>
  <pc:docChgLst>
    <pc:chgData name="Eichelberger, Michelle" userId="S::michelle.eichelberger@suny.edu::1bd4442c-2af1-40d1-9d43-8e1df5db51d4" providerId="AD" clId="Web-{AAB15DB8-54E8-F7E7-3D6F-C41EA74F21AA}"/>
    <pc:docChg chg="modSld">
      <pc:chgData name="Eichelberger, Michelle" userId="S::michelle.eichelberger@suny.edu::1bd4442c-2af1-40d1-9d43-8e1df5db51d4" providerId="AD" clId="Web-{AAB15DB8-54E8-F7E7-3D6F-C41EA74F21AA}" dt="2019-12-19T16:30:26.143" v="314" actId="20577"/>
      <pc:docMkLst>
        <pc:docMk/>
      </pc:docMkLst>
      <pc:sldChg chg="modSp">
        <pc:chgData name="Eichelberger, Michelle" userId="S::michelle.eichelberger@suny.edu::1bd4442c-2af1-40d1-9d43-8e1df5db51d4" providerId="AD" clId="Web-{AAB15DB8-54E8-F7E7-3D6F-C41EA74F21AA}" dt="2019-12-19T16:30:17.409" v="312" actId="20577"/>
        <pc:sldMkLst>
          <pc:docMk/>
          <pc:sldMk cId="1782767769" sldId="314"/>
        </pc:sldMkLst>
        <pc:spChg chg="mod">
          <ac:chgData name="Eichelberger, Michelle" userId="S::michelle.eichelberger@suny.edu::1bd4442c-2af1-40d1-9d43-8e1df5db51d4" providerId="AD" clId="Web-{AAB15DB8-54E8-F7E7-3D6F-C41EA74F21AA}" dt="2019-12-19T16:30:17.409" v="31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AAB15DB8-54E8-F7E7-3D6F-C41EA74F21AA}" dt="2019-12-18T13:11:44.243" v="253" actId="20577"/>
        <pc:sldMkLst>
          <pc:docMk/>
          <pc:sldMk cId="2597148903" sldId="315"/>
        </pc:sldMkLst>
        <pc:spChg chg="mod">
          <ac:chgData name="Eichelberger, Michelle" userId="S::michelle.eichelberger@suny.edu::1bd4442c-2af1-40d1-9d43-8e1df5db51d4" providerId="AD" clId="Web-{AAB15DB8-54E8-F7E7-3D6F-C41EA74F21AA}" dt="2019-12-18T13:11:44.243" v="253" actId="20577"/>
          <ac:spMkLst>
            <pc:docMk/>
            <pc:sldMk cId="2597148903" sldId="315"/>
            <ac:spMk id="3" creationId="{00000000-0000-0000-0000-000000000000}"/>
          </ac:spMkLst>
        </pc:spChg>
      </pc:sldChg>
    </pc:docChg>
  </pc:docChgLst>
  <pc:docChgLst>
    <pc:chgData name="Koerber, Jennifer" userId="S::jennifer.koerber@suny.edu::91757253-cc7b-4705-809f-b291d8f3bd2f" providerId="AD" clId="Web-{EF8BF069-463C-8B01-C6CA-97B72AA3FECE}"/>
    <pc:docChg chg="modSld">
      <pc:chgData name="Koerber, Jennifer" userId="S::jennifer.koerber@suny.edu::91757253-cc7b-4705-809f-b291d8f3bd2f" providerId="AD" clId="Web-{EF8BF069-463C-8B01-C6CA-97B72AA3FECE}" dt="2019-11-22T18:30:54.044" v="226" actId="20577"/>
      <pc:docMkLst>
        <pc:docMk/>
      </pc:docMkLst>
      <pc:sldChg chg="modSp">
        <pc:chgData name="Koerber, Jennifer" userId="S::jennifer.koerber@suny.edu::91757253-cc7b-4705-809f-b291d8f3bd2f" providerId="AD" clId="Web-{EF8BF069-463C-8B01-C6CA-97B72AA3FECE}" dt="2019-11-22T18:25:05.779" v="219" actId="20577"/>
        <pc:sldMkLst>
          <pc:docMk/>
          <pc:sldMk cId="2171438980" sldId="317"/>
        </pc:sldMkLst>
        <pc:spChg chg="mod">
          <ac:chgData name="Koerber, Jennifer" userId="S::jennifer.koerber@suny.edu::91757253-cc7b-4705-809f-b291d8f3bd2f" providerId="AD" clId="Web-{EF8BF069-463C-8B01-C6CA-97B72AA3FECE}" dt="2019-11-22T18:25:05.779" v="219" actId="20577"/>
          <ac:spMkLst>
            <pc:docMk/>
            <pc:sldMk cId="2171438980" sldId="317"/>
            <ac:spMk id="3" creationId="{FB9274B1-AFC9-4FA6-8DD4-15DD0E25131C}"/>
          </ac:spMkLst>
        </pc:spChg>
      </pc:sldChg>
      <pc:sldChg chg="modSp">
        <pc:chgData name="Koerber, Jennifer" userId="S::jennifer.koerber@suny.edu::91757253-cc7b-4705-809f-b291d8f3bd2f" providerId="AD" clId="Web-{EF8BF069-463C-8B01-C6CA-97B72AA3FECE}" dt="2019-11-22T18:30:54.044" v="225" actId="20577"/>
        <pc:sldMkLst>
          <pc:docMk/>
          <pc:sldMk cId="498256463" sldId="319"/>
        </pc:sldMkLst>
        <pc:spChg chg="mod">
          <ac:chgData name="Koerber, Jennifer" userId="S::jennifer.koerber@suny.edu::91757253-cc7b-4705-809f-b291d8f3bd2f" providerId="AD" clId="Web-{EF8BF069-463C-8B01-C6CA-97B72AA3FECE}" dt="2019-11-22T18:30:54.044" v="225" actId="20577"/>
          <ac:spMkLst>
            <pc:docMk/>
            <pc:sldMk cId="498256463" sldId="319"/>
            <ac:spMk id="3" creationId="{79F088FC-102D-49CB-B1DF-8F39C8CDCD58}"/>
          </ac:spMkLst>
        </pc:spChg>
      </pc:sldChg>
    </pc:docChg>
  </pc:docChgLst>
  <pc:docChgLst>
    <pc:chgData name="Jackson, Timothy" userId="S::timothy.jackson@suny.edu::9ce01cec-8b46-438e-9d10-af58cd21d299" providerId="AD" clId="Web-{BB7851F1-BAC8-42DE-80D3-543F2A2FFE54}"/>
    <pc:docChg chg="modSld">
      <pc:chgData name="Jackson, Timothy" userId="S::timothy.jackson@suny.edu::9ce01cec-8b46-438e-9d10-af58cd21d299" providerId="AD" clId="Web-{BB7851F1-BAC8-42DE-80D3-543F2A2FFE54}" dt="2020-02-25T21:11:41.068" v="160" actId="20577"/>
      <pc:docMkLst>
        <pc:docMk/>
      </pc:docMkLst>
      <pc:sldChg chg="modSp">
        <pc:chgData name="Jackson, Timothy" userId="S::timothy.jackson@suny.edu::9ce01cec-8b46-438e-9d10-af58cd21d299" providerId="AD" clId="Web-{BB7851F1-BAC8-42DE-80D3-543F2A2FFE54}" dt="2020-02-25T21:11:41.068" v="159" actId="20577"/>
        <pc:sldMkLst>
          <pc:docMk/>
          <pc:sldMk cId="1625917109" sldId="348"/>
        </pc:sldMkLst>
        <pc:spChg chg="mod">
          <ac:chgData name="Jackson, Timothy" userId="S::timothy.jackson@suny.edu::9ce01cec-8b46-438e-9d10-af58cd21d299" providerId="AD" clId="Web-{BB7851F1-BAC8-42DE-80D3-543F2A2FFE54}" dt="2020-02-25T21:11:41.068" v="159" actId="20577"/>
          <ac:spMkLst>
            <pc:docMk/>
            <pc:sldMk cId="1625917109" sldId="348"/>
            <ac:spMk id="5" creationId="{535E1953-C7A3-4180-AAE1-5C1894D3B757}"/>
          </ac:spMkLst>
        </pc:spChg>
      </pc:sldChg>
      <pc:sldChg chg="modSp">
        <pc:chgData name="Jackson, Timothy" userId="S::timothy.jackson@suny.edu::9ce01cec-8b46-438e-9d10-af58cd21d299" providerId="AD" clId="Web-{BB7851F1-BAC8-42DE-80D3-543F2A2FFE54}" dt="2020-02-25T21:10:08.424" v="1"/>
        <pc:sldMkLst>
          <pc:docMk/>
          <pc:sldMk cId="717302634" sldId="349"/>
        </pc:sldMkLst>
        <pc:spChg chg="mod">
          <ac:chgData name="Jackson, Timothy" userId="S::timothy.jackson@suny.edu::9ce01cec-8b46-438e-9d10-af58cd21d299" providerId="AD" clId="Web-{BB7851F1-BAC8-42DE-80D3-543F2A2FFE54}" dt="2020-02-25T21:10:04.533" v="0" actId="1076"/>
          <ac:spMkLst>
            <pc:docMk/>
            <pc:sldMk cId="717302634" sldId="349"/>
            <ac:spMk id="2" creationId="{300BDA76-8B2E-4A56-B855-780EC1932459}"/>
          </ac:spMkLst>
        </pc:spChg>
        <pc:graphicFrameChg chg="mod modGraphic">
          <ac:chgData name="Jackson, Timothy" userId="S::timothy.jackson@suny.edu::9ce01cec-8b46-438e-9d10-af58cd21d299" providerId="AD" clId="Web-{BB7851F1-BAC8-42DE-80D3-543F2A2FFE54}" dt="2020-02-25T21:10:08.424" v="1"/>
          <ac:graphicFrameMkLst>
            <pc:docMk/>
            <pc:sldMk cId="717302634" sldId="349"/>
            <ac:graphicFrameMk id="4" creationId="{00000000-0000-0000-0000-000000000000}"/>
          </ac:graphicFrameMkLst>
        </pc:graphicFrameChg>
      </pc:sldChg>
    </pc:docChg>
  </pc:docChgLst>
  <pc:docChgLst>
    <pc:chgData name="Koerber, Jennifer" userId="S::jennifer.koerber@suny.edu::91757253-cc7b-4705-809f-b291d8f3bd2f" providerId="AD" clId="Web-{D7AB4F6F-890F-783D-1890-69F9362CD6D1}"/>
    <pc:docChg chg="sldOrd">
      <pc:chgData name="Koerber, Jennifer" userId="S::jennifer.koerber@suny.edu::91757253-cc7b-4705-809f-b291d8f3bd2f" providerId="AD" clId="Web-{D7AB4F6F-890F-783D-1890-69F9362CD6D1}" dt="2019-12-19T14:58:01.264" v="0"/>
      <pc:docMkLst>
        <pc:docMk/>
      </pc:docMkLst>
      <pc:sldChg chg="ord">
        <pc:chgData name="Koerber, Jennifer" userId="S::jennifer.koerber@suny.edu::91757253-cc7b-4705-809f-b291d8f3bd2f" providerId="AD" clId="Web-{D7AB4F6F-890F-783D-1890-69F9362CD6D1}" dt="2019-12-19T14:58:01.264" v="0"/>
        <pc:sldMkLst>
          <pc:docMk/>
          <pc:sldMk cId="498256463" sldId="319"/>
        </pc:sldMkLst>
      </pc:sldChg>
    </pc:docChg>
  </pc:docChgLst>
  <pc:docChgLst>
    <pc:chgData name="Jackson, Timothy" userId="S::timothy.jackson@suny.edu::9ce01cec-8b46-438e-9d10-af58cd21d299" providerId="AD" clId="Web-{5196E8E8-91E1-782D-9BDA-D07642CC0DBF}"/>
    <pc:docChg chg="modSld">
      <pc:chgData name="Jackson, Timothy" userId="S::timothy.jackson@suny.edu::9ce01cec-8b46-438e-9d10-af58cd21d299" providerId="AD" clId="Web-{5196E8E8-91E1-782D-9BDA-D07642CC0DBF}" dt="2019-12-17T20:57:19.051" v="42" actId="20577"/>
      <pc:docMkLst>
        <pc:docMk/>
      </pc:docMkLst>
      <pc:sldChg chg="modSp">
        <pc:chgData name="Jackson, Timothy" userId="S::timothy.jackson@suny.edu::9ce01cec-8b46-438e-9d10-af58cd21d299" providerId="AD" clId="Web-{5196E8E8-91E1-782D-9BDA-D07642CC0DBF}" dt="2019-12-17T20:57:19.051" v="41" actId="20577"/>
        <pc:sldMkLst>
          <pc:docMk/>
          <pc:sldMk cId="498256463" sldId="319"/>
        </pc:sldMkLst>
        <pc:spChg chg="mod">
          <ac:chgData name="Jackson, Timothy" userId="S::timothy.jackson@suny.edu::9ce01cec-8b46-438e-9d10-af58cd21d299" providerId="AD" clId="Web-{5196E8E8-91E1-782D-9BDA-D07642CC0DBF}" dt="2019-12-17T20:57:19.051" v="41" actId="20577"/>
          <ac:spMkLst>
            <pc:docMk/>
            <pc:sldMk cId="498256463" sldId="319"/>
            <ac:spMk id="3" creationId="{79F088FC-102D-49CB-B1DF-8F39C8CDCD58}"/>
          </ac:spMkLst>
        </pc:spChg>
      </pc:sldChg>
    </pc:docChg>
  </pc:docChgLst>
  <pc:docChgLst>
    <pc:chgData name="Smathers, Jennifer" userId="10107e7b-e048-47df-8a1d-16dbcd6b7bb5" providerId="ADAL" clId="{0D565E6D-E39C-B043-8289-595889988CD6}"/>
    <pc:docChg chg="addSld">
      <pc:chgData name="Smathers, Jennifer" userId="10107e7b-e048-47df-8a1d-16dbcd6b7bb5" providerId="ADAL" clId="{0D565E6D-E39C-B043-8289-595889988CD6}" dt="2020-04-24T01:48:35.805" v="0" actId="680"/>
      <pc:docMkLst>
        <pc:docMk/>
      </pc:docMkLst>
      <pc:sldChg chg="new">
        <pc:chgData name="Smathers, Jennifer" userId="10107e7b-e048-47df-8a1d-16dbcd6b7bb5" providerId="ADAL" clId="{0D565E6D-E39C-B043-8289-595889988CD6}" dt="2020-04-24T01:48:35.805" v="0" actId="680"/>
        <pc:sldMkLst>
          <pc:docMk/>
          <pc:sldMk cId="1007253056" sldId="429"/>
        </pc:sldMkLst>
      </pc:sldChg>
    </pc:docChg>
  </pc:docChgLst>
  <pc:docChgLst>
    <pc:chgData name="Pritting, Shannon" userId="S::shannon.pritting@suny.edu::b6acce8b-3193-4a7b-b3b8-1dc43a9f8da4" providerId="AD" clId="Web-{15CE9510-2289-4FCC-8D8C-20C79D6E5B99}"/>
    <pc:docChg chg="addSld delSld modSld">
      <pc:chgData name="Pritting, Shannon" userId="S::shannon.pritting@suny.edu::b6acce8b-3193-4a7b-b3b8-1dc43a9f8da4" providerId="AD" clId="Web-{15CE9510-2289-4FCC-8D8C-20C79D6E5B99}" dt="2020-04-23T19:43:29.179" v="123"/>
      <pc:docMkLst>
        <pc:docMk/>
      </pc:docMkLst>
      <pc:sldChg chg="modSp">
        <pc:chgData name="Pritting, Shannon" userId="S::shannon.pritting@suny.edu::b6acce8b-3193-4a7b-b3b8-1dc43a9f8da4" providerId="AD" clId="Web-{15CE9510-2289-4FCC-8D8C-20C79D6E5B99}" dt="2020-04-23T19:40:55.612" v="6" actId="20577"/>
        <pc:sldMkLst>
          <pc:docMk/>
          <pc:sldMk cId="2919431528" sldId="258"/>
        </pc:sldMkLst>
        <pc:spChg chg="mod">
          <ac:chgData name="Pritting, Shannon" userId="S::shannon.pritting@suny.edu::b6acce8b-3193-4a7b-b3b8-1dc43a9f8da4" providerId="AD" clId="Web-{15CE9510-2289-4FCC-8D8C-20C79D6E5B99}" dt="2020-04-23T19:40:55.612" v="6" actId="20577"/>
          <ac:spMkLst>
            <pc:docMk/>
            <pc:sldMk cId="2919431528" sldId="258"/>
            <ac:spMk id="19" creationId="{E1608256-D41E-7949-9F8B-A7E248C43ECB}"/>
          </ac:spMkLst>
        </pc:spChg>
      </pc:sldChg>
      <pc:sldChg chg="del">
        <pc:chgData name="Pritting, Shannon" userId="S::shannon.pritting@suny.edu::b6acce8b-3193-4a7b-b3b8-1dc43a9f8da4" providerId="AD" clId="Web-{15CE9510-2289-4FCC-8D8C-20C79D6E5B99}" dt="2020-04-23T19:41:42.473" v="53"/>
        <pc:sldMkLst>
          <pc:docMk/>
          <pc:sldMk cId="2190504256" sldId="373"/>
        </pc:sldMkLst>
      </pc:sldChg>
      <pc:sldChg chg="modSp">
        <pc:chgData name="Pritting, Shannon" userId="S::shannon.pritting@suny.edu::b6acce8b-3193-4a7b-b3b8-1dc43a9f8da4" providerId="AD" clId="Web-{15CE9510-2289-4FCC-8D8C-20C79D6E5B99}" dt="2020-04-23T19:42:58.881" v="117" actId="14100"/>
        <pc:sldMkLst>
          <pc:docMk/>
          <pc:sldMk cId="341996678" sldId="395"/>
        </pc:sldMkLst>
        <pc:spChg chg="mod">
          <ac:chgData name="Pritting, Shannon" userId="S::shannon.pritting@suny.edu::b6acce8b-3193-4a7b-b3b8-1dc43a9f8da4" providerId="AD" clId="Web-{15CE9510-2289-4FCC-8D8C-20C79D6E5B99}" dt="2020-04-23T19:42:58.881" v="117" actId="14100"/>
          <ac:spMkLst>
            <pc:docMk/>
            <pc:sldMk cId="341996678" sldId="395"/>
            <ac:spMk id="3" creationId="{00000000-0000-0000-0000-000000000000}"/>
          </ac:spMkLst>
        </pc:spChg>
        <pc:spChg chg="mod">
          <ac:chgData name="Pritting, Shannon" userId="S::shannon.pritting@suny.edu::b6acce8b-3193-4a7b-b3b8-1dc43a9f8da4" providerId="AD" clId="Web-{15CE9510-2289-4FCC-8D8C-20C79D6E5B99}" dt="2020-04-23T19:42:26.130" v="106" actId="20577"/>
          <ac:spMkLst>
            <pc:docMk/>
            <pc:sldMk cId="341996678" sldId="395"/>
            <ac:spMk id="6" creationId="{00000000-0000-0000-0000-000000000000}"/>
          </ac:spMkLst>
        </pc:spChg>
        <pc:spChg chg="mod">
          <ac:chgData name="Pritting, Shannon" userId="S::shannon.pritting@suny.edu::b6acce8b-3193-4a7b-b3b8-1dc43a9f8da4" providerId="AD" clId="Web-{15CE9510-2289-4FCC-8D8C-20C79D6E5B99}" dt="2020-04-23T19:42:58.881" v="117" actId="14100"/>
          <ac:spMkLst>
            <pc:docMk/>
            <pc:sldMk cId="341996678" sldId="395"/>
            <ac:spMk id="7" creationId="{00000000-0000-0000-0000-000000000000}"/>
          </ac:spMkLst>
        </pc:spChg>
      </pc:sldChg>
      <pc:sldChg chg="del">
        <pc:chgData name="Pritting, Shannon" userId="S::shannon.pritting@suny.edu::b6acce8b-3193-4a7b-b3b8-1dc43a9f8da4" providerId="AD" clId="Web-{15CE9510-2289-4FCC-8D8C-20C79D6E5B99}" dt="2020-04-23T19:41:37.615" v="51"/>
        <pc:sldMkLst>
          <pc:docMk/>
          <pc:sldMk cId="678445604" sldId="402"/>
        </pc:sldMkLst>
      </pc:sldChg>
      <pc:sldChg chg="del">
        <pc:chgData name="Pritting, Shannon" userId="S::shannon.pritting@suny.edu::b6acce8b-3193-4a7b-b3b8-1dc43a9f8da4" providerId="AD" clId="Web-{15CE9510-2289-4FCC-8D8C-20C79D6E5B99}" dt="2020-04-23T19:41:40.395" v="52"/>
        <pc:sldMkLst>
          <pc:docMk/>
          <pc:sldMk cId="2524602658" sldId="403"/>
        </pc:sldMkLst>
      </pc:sldChg>
      <pc:sldChg chg="del">
        <pc:chgData name="Pritting, Shannon" userId="S::shannon.pritting@suny.edu::b6acce8b-3193-4a7b-b3b8-1dc43a9f8da4" providerId="AD" clId="Web-{15CE9510-2289-4FCC-8D8C-20C79D6E5B99}" dt="2020-04-23T19:40:59.690" v="9"/>
        <pc:sldMkLst>
          <pc:docMk/>
          <pc:sldMk cId="2833460185" sldId="408"/>
        </pc:sldMkLst>
      </pc:sldChg>
      <pc:sldChg chg="del">
        <pc:chgData name="Pritting, Shannon" userId="S::shannon.pritting@suny.edu::b6acce8b-3193-4a7b-b3b8-1dc43a9f8da4" providerId="AD" clId="Web-{15CE9510-2289-4FCC-8D8C-20C79D6E5B99}" dt="2020-04-23T19:41:01.878" v="10"/>
        <pc:sldMkLst>
          <pc:docMk/>
          <pc:sldMk cId="2935808205" sldId="411"/>
        </pc:sldMkLst>
      </pc:sldChg>
      <pc:sldChg chg="del">
        <pc:chgData name="Pritting, Shannon" userId="S::shannon.pritting@suny.edu::b6acce8b-3193-4a7b-b3b8-1dc43a9f8da4" providerId="AD" clId="Web-{15CE9510-2289-4FCC-8D8C-20C79D6E5B99}" dt="2020-04-23T19:43:23.820" v="118"/>
        <pc:sldMkLst>
          <pc:docMk/>
          <pc:sldMk cId="1780640681" sldId="413"/>
        </pc:sldMkLst>
      </pc:sldChg>
      <pc:sldChg chg="del">
        <pc:chgData name="Pritting, Shannon" userId="S::shannon.pritting@suny.edu::b6acce8b-3193-4a7b-b3b8-1dc43a9f8da4" providerId="AD" clId="Web-{15CE9510-2289-4FCC-8D8C-20C79D6E5B99}" dt="2020-04-23T19:43:24.758" v="119"/>
        <pc:sldMkLst>
          <pc:docMk/>
          <pc:sldMk cId="1931211148" sldId="414"/>
        </pc:sldMkLst>
      </pc:sldChg>
      <pc:sldChg chg="del">
        <pc:chgData name="Pritting, Shannon" userId="S::shannon.pritting@suny.edu::b6acce8b-3193-4a7b-b3b8-1dc43a9f8da4" providerId="AD" clId="Web-{15CE9510-2289-4FCC-8D8C-20C79D6E5B99}" dt="2020-04-23T19:43:25.648" v="120"/>
        <pc:sldMkLst>
          <pc:docMk/>
          <pc:sldMk cId="613230645" sldId="415"/>
        </pc:sldMkLst>
      </pc:sldChg>
      <pc:sldChg chg="del">
        <pc:chgData name="Pritting, Shannon" userId="S::shannon.pritting@suny.edu::b6acce8b-3193-4a7b-b3b8-1dc43a9f8da4" providerId="AD" clId="Web-{15CE9510-2289-4FCC-8D8C-20C79D6E5B99}" dt="2020-04-23T19:43:26.445" v="121"/>
        <pc:sldMkLst>
          <pc:docMk/>
          <pc:sldMk cId="1714048498" sldId="417"/>
        </pc:sldMkLst>
      </pc:sldChg>
      <pc:sldChg chg="del">
        <pc:chgData name="Pritting, Shannon" userId="S::shannon.pritting@suny.edu::b6acce8b-3193-4a7b-b3b8-1dc43a9f8da4" providerId="AD" clId="Web-{15CE9510-2289-4FCC-8D8C-20C79D6E5B99}" dt="2020-04-23T19:43:27.571" v="122"/>
        <pc:sldMkLst>
          <pc:docMk/>
          <pc:sldMk cId="403753625" sldId="418"/>
        </pc:sldMkLst>
      </pc:sldChg>
      <pc:sldChg chg="del">
        <pc:chgData name="Pritting, Shannon" userId="S::shannon.pritting@suny.edu::b6acce8b-3193-4a7b-b3b8-1dc43a9f8da4" providerId="AD" clId="Web-{15CE9510-2289-4FCC-8D8C-20C79D6E5B99}" dt="2020-04-23T19:43:29.179" v="123"/>
        <pc:sldMkLst>
          <pc:docMk/>
          <pc:sldMk cId="3433281501" sldId="421"/>
        </pc:sldMkLst>
      </pc:sldChg>
      <pc:sldChg chg="modSp add replId">
        <pc:chgData name="Pritting, Shannon" userId="S::shannon.pritting@suny.edu::b6acce8b-3193-4a7b-b3b8-1dc43a9f8da4" providerId="AD" clId="Web-{15CE9510-2289-4FCC-8D8C-20C79D6E5B99}" dt="2020-04-23T19:41:30.582" v="49" actId="20577"/>
        <pc:sldMkLst>
          <pc:docMk/>
          <pc:sldMk cId="1922859811" sldId="425"/>
        </pc:sldMkLst>
        <pc:spChg chg="mod">
          <ac:chgData name="Pritting, Shannon" userId="S::shannon.pritting@suny.edu::b6acce8b-3193-4a7b-b3b8-1dc43a9f8da4" providerId="AD" clId="Web-{15CE9510-2289-4FCC-8D8C-20C79D6E5B99}" dt="2020-04-23T19:41:30.582" v="49" actId="20577"/>
          <ac:spMkLst>
            <pc:docMk/>
            <pc:sldMk cId="1922859811" sldId="425"/>
            <ac:spMk id="3" creationId="{00000000-0000-0000-0000-000000000000}"/>
          </ac:spMkLst>
        </pc:spChg>
        <pc:spChg chg="mod">
          <ac:chgData name="Pritting, Shannon" userId="S::shannon.pritting@suny.edu::b6acce8b-3193-4a7b-b3b8-1dc43a9f8da4" providerId="AD" clId="Web-{15CE9510-2289-4FCC-8D8C-20C79D6E5B99}" dt="2020-04-23T19:41:26.175" v="44" actId="20577"/>
          <ac:spMkLst>
            <pc:docMk/>
            <pc:sldMk cId="1922859811" sldId="425"/>
            <ac:spMk id="6" creationId="{00000000-0000-0000-0000-000000000000}"/>
          </ac:spMkLst>
        </pc:spChg>
        <pc:spChg chg="mod">
          <ac:chgData name="Pritting, Shannon" userId="S::shannon.pritting@suny.edu::b6acce8b-3193-4a7b-b3b8-1dc43a9f8da4" providerId="AD" clId="Web-{15CE9510-2289-4FCC-8D8C-20C79D6E5B99}" dt="2020-04-23T19:41:30.582" v="49" actId="20577"/>
          <ac:spMkLst>
            <pc:docMk/>
            <pc:sldMk cId="1922859811" sldId="425"/>
            <ac:spMk id="7" creationId="{00000000-0000-0000-0000-000000000000}"/>
          </ac:spMkLst>
        </pc:spChg>
      </pc:sldChg>
      <pc:sldChg chg="new del">
        <pc:chgData name="Pritting, Shannon" userId="S::shannon.pritting@suny.edu::b6acce8b-3193-4a7b-b3b8-1dc43a9f8da4" providerId="AD" clId="Web-{15CE9510-2289-4FCC-8D8C-20C79D6E5B99}" dt="2020-04-23T19:41:13.878" v="12"/>
        <pc:sldMkLst>
          <pc:docMk/>
          <pc:sldMk cId="3408552511" sldId="425"/>
        </pc:sldMkLst>
      </pc:sldChg>
    </pc:docChg>
  </pc:docChgLst>
  <pc:docChgLst>
    <pc:chgData name="Kester, Yvonne" userId="S::yvonne.kester@suny.edu::9449cec1-63eb-49f8-abb7-677723411fa2" providerId="AD" clId="Web-{3B338FBF-FC80-4261-A9A6-E13F1CB3B359}"/>
    <pc:docChg chg="modSld">
      <pc:chgData name="Kester, Yvonne" userId="S::yvonne.kester@suny.edu::9449cec1-63eb-49f8-abb7-677723411fa2" providerId="AD" clId="Web-{3B338FBF-FC80-4261-A9A6-E13F1CB3B359}" dt="2020-04-23T20:12:49.151" v="2" actId="20577"/>
      <pc:docMkLst>
        <pc:docMk/>
      </pc:docMkLst>
      <pc:sldChg chg="modSp">
        <pc:chgData name="Kester, Yvonne" userId="S::yvonne.kester@suny.edu::9449cec1-63eb-49f8-abb7-677723411fa2" providerId="AD" clId="Web-{3B338FBF-FC80-4261-A9A6-E13F1CB3B359}" dt="2020-04-23T20:12:24.822" v="0" actId="20577"/>
        <pc:sldMkLst>
          <pc:docMk/>
          <pc:sldMk cId="2919431528" sldId="258"/>
        </pc:sldMkLst>
        <pc:spChg chg="mod">
          <ac:chgData name="Kester, Yvonne" userId="S::yvonne.kester@suny.edu::9449cec1-63eb-49f8-abb7-677723411fa2" providerId="AD" clId="Web-{3B338FBF-FC80-4261-A9A6-E13F1CB3B359}" dt="2020-04-23T20:12:24.822" v="0" actId="20577"/>
          <ac:spMkLst>
            <pc:docMk/>
            <pc:sldMk cId="2919431528" sldId="258"/>
            <ac:spMk id="19" creationId="{E1608256-D41E-7949-9F8B-A7E248C43ECB}"/>
          </ac:spMkLst>
        </pc:spChg>
      </pc:sldChg>
    </pc:docChg>
  </pc:docChgLst>
  <pc:docChgLst>
    <pc:chgData name="Jackson, Timothy" userId="S::timothy.jackson@suny.edu::9ce01cec-8b46-438e-9d10-af58cd21d299" providerId="AD" clId="Web-{D223DE50-5CCF-2AAA-3829-C7879558EA5C}"/>
    <pc:docChg chg="addSld modSld sldOrd">
      <pc:chgData name="Jackson, Timothy" userId="S::timothy.jackson@suny.edu::9ce01cec-8b46-438e-9d10-af58cd21d299" providerId="AD" clId="Web-{D223DE50-5CCF-2AAA-3829-C7879558EA5C}" dt="2019-12-17T18:03:50.528" v="1650" actId="1076"/>
      <pc:docMkLst>
        <pc:docMk/>
      </pc:docMkLst>
      <pc:sldChg chg="modSp">
        <pc:chgData name="Jackson, Timothy" userId="S::timothy.jackson@suny.edu::9ce01cec-8b46-438e-9d10-af58cd21d299" providerId="AD" clId="Web-{D223DE50-5CCF-2AAA-3829-C7879558EA5C}" dt="2019-12-17T16:59:01.685" v="204"/>
        <pc:sldMkLst>
          <pc:docMk/>
          <pc:sldMk cId="4275460013" sldId="347"/>
        </pc:sldMkLst>
        <pc:spChg chg="mod">
          <ac:chgData name="Jackson, Timothy" userId="S::timothy.jackson@suny.edu::9ce01cec-8b46-438e-9d10-af58cd21d299" providerId="AD" clId="Web-{D223DE50-5CCF-2AAA-3829-C7879558EA5C}" dt="2019-12-17T14:53:57.248" v="11"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223DE50-5CCF-2AAA-3829-C7879558EA5C}" dt="2019-12-17T16:59:01.685" v="204"/>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223DE50-5CCF-2AAA-3829-C7879558EA5C}" dt="2019-12-17T17:30:53.050" v="338" actId="20577"/>
        <pc:sldMkLst>
          <pc:docMk/>
          <pc:sldMk cId="1625917109" sldId="348"/>
        </pc:sldMkLst>
        <pc:spChg chg="mod">
          <ac:chgData name="Jackson, Timothy" userId="S::timothy.jackson@suny.edu::9ce01cec-8b46-438e-9d10-af58cd21d299" providerId="AD" clId="Web-{D223DE50-5CCF-2AAA-3829-C7879558EA5C}" dt="2019-12-17T17:21:07.962" v="265" actId="20577"/>
          <ac:spMkLst>
            <pc:docMk/>
            <pc:sldMk cId="1625917109" sldId="348"/>
            <ac:spMk id="2" creationId="{244B8E82-FFA2-4420-9F5C-C344ED44C26B}"/>
          </ac:spMkLst>
        </pc:spChg>
        <pc:spChg chg="mod">
          <ac:chgData name="Jackson, Timothy" userId="S::timothy.jackson@suny.edu::9ce01cec-8b46-438e-9d10-af58cd21d299" providerId="AD" clId="Web-{D223DE50-5CCF-2AAA-3829-C7879558EA5C}" dt="2019-12-17T17:30:53.050" v="338" actId="20577"/>
          <ac:spMkLst>
            <pc:docMk/>
            <pc:sldMk cId="1625917109" sldId="348"/>
            <ac:spMk id="5" creationId="{535E1953-C7A3-4180-AAE1-5C1894D3B757}"/>
          </ac:spMkLst>
        </pc:spChg>
      </pc:sldChg>
      <pc:sldChg chg="modSp">
        <pc:chgData name="Jackson, Timothy" userId="S::timothy.jackson@suny.edu::9ce01cec-8b46-438e-9d10-af58cd21d299" providerId="AD" clId="Web-{D223DE50-5CCF-2AAA-3829-C7879558EA5C}" dt="2019-12-17T17:18:53.378" v="251"/>
        <pc:sldMkLst>
          <pc:docMk/>
          <pc:sldMk cId="717302634" sldId="349"/>
        </pc:sldMkLst>
        <pc:graphicFrameChg chg="mod modGraphic">
          <ac:chgData name="Jackson, Timothy" userId="S::timothy.jackson@suny.edu::9ce01cec-8b46-438e-9d10-af58cd21d299" providerId="AD" clId="Web-{D223DE50-5CCF-2AAA-3829-C7879558EA5C}" dt="2019-12-17T17:18:53.378" v="251"/>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223DE50-5CCF-2AAA-3829-C7879558EA5C}" dt="2019-12-17T17:50:42.368" v="1044" actId="20577"/>
        <pc:sldMkLst>
          <pc:docMk/>
          <pc:sldMk cId="2835457770" sldId="350"/>
        </pc:sldMkLst>
        <pc:spChg chg="mod">
          <ac:chgData name="Jackson, Timothy" userId="S::timothy.jackson@suny.edu::9ce01cec-8b46-438e-9d10-af58cd21d299" providerId="AD" clId="Web-{D223DE50-5CCF-2AAA-3829-C7879558EA5C}" dt="2019-12-17T17:50:42.368" v="1044" actId="20577"/>
          <ac:spMkLst>
            <pc:docMk/>
            <pc:sldMk cId="2835457770" sldId="350"/>
            <ac:spMk id="5" creationId="{535E1953-C7A3-4180-AAE1-5C1894D3B757}"/>
          </ac:spMkLst>
        </pc:spChg>
      </pc:sldChg>
      <pc:sldChg chg="modSp">
        <pc:chgData name="Jackson, Timothy" userId="S::timothy.jackson@suny.edu::9ce01cec-8b46-438e-9d10-af58cd21d299" providerId="AD" clId="Web-{D223DE50-5CCF-2AAA-3829-C7879558EA5C}" dt="2019-12-17T18:03:50.528" v="1650" actId="1076"/>
        <pc:sldMkLst>
          <pc:docMk/>
          <pc:sldMk cId="130082165" sldId="351"/>
        </pc:sldMkLst>
        <pc:spChg chg="mod">
          <ac:chgData name="Jackson, Timothy" userId="S::timothy.jackson@suny.edu::9ce01cec-8b46-438e-9d10-af58cd21d299" providerId="AD" clId="Web-{D223DE50-5CCF-2AAA-3829-C7879558EA5C}" dt="2019-12-17T17:51:43.980" v="1126" actId="20577"/>
          <ac:spMkLst>
            <pc:docMk/>
            <pc:sldMk cId="130082165" sldId="351"/>
            <ac:spMk id="2" creationId="{244B8E82-FFA2-4420-9F5C-C344ED44C26B}"/>
          </ac:spMkLst>
        </pc:spChg>
        <pc:spChg chg="mod">
          <ac:chgData name="Jackson, Timothy" userId="S::timothy.jackson@suny.edu::9ce01cec-8b46-438e-9d10-af58cd21d299" providerId="AD" clId="Web-{D223DE50-5CCF-2AAA-3829-C7879558EA5C}" dt="2019-12-17T18:03:50.528" v="1650" actId="1076"/>
          <ac:spMkLst>
            <pc:docMk/>
            <pc:sldMk cId="130082165" sldId="351"/>
            <ac:spMk id="5" creationId="{535E1953-C7A3-4180-AAE1-5C1894D3B757}"/>
          </ac:spMkLst>
        </pc:spChg>
      </pc:sldChg>
      <pc:sldChg chg="addSp delSp modSp add ord replId">
        <pc:chgData name="Jackson, Timothy" userId="S::timothy.jackson@suny.edu::9ce01cec-8b46-438e-9d10-af58cd21d299" providerId="AD" clId="Web-{D223DE50-5CCF-2AAA-3829-C7879558EA5C}" dt="2019-12-17T17:52:02.434" v="1130" actId="1076"/>
        <pc:sldMkLst>
          <pc:docMk/>
          <pc:sldMk cId="1498792328" sldId="358"/>
        </pc:sldMkLst>
        <pc:spChg chg="mod">
          <ac:chgData name="Jackson, Timothy" userId="S::timothy.jackson@suny.edu::9ce01cec-8b46-438e-9d10-af58cd21d299" providerId="AD" clId="Web-{D223DE50-5CCF-2AAA-3829-C7879558EA5C}" dt="2019-12-17T17:51:58.606" v="1129" actId="1076"/>
          <ac:spMkLst>
            <pc:docMk/>
            <pc:sldMk cId="1498792328" sldId="358"/>
            <ac:spMk id="2" creationId="{244B8E82-FFA2-4420-9F5C-C344ED44C26B}"/>
          </ac:spMkLst>
        </pc:spChg>
        <pc:spChg chg="mod">
          <ac:chgData name="Jackson, Timothy" userId="S::timothy.jackson@suny.edu::9ce01cec-8b46-438e-9d10-af58cd21d299" providerId="AD" clId="Web-{D223DE50-5CCF-2AAA-3829-C7879558EA5C}" dt="2019-12-17T17:52:02.434" v="1130" actId="1076"/>
          <ac:spMkLst>
            <pc:docMk/>
            <pc:sldMk cId="1498792328" sldId="358"/>
            <ac:spMk id="5" creationId="{535E1953-C7A3-4180-AAE1-5C1894D3B757}"/>
          </ac:spMkLst>
        </pc:spChg>
        <pc:picChg chg="add mod">
          <ac:chgData name="Jackson, Timothy" userId="S::timothy.jackson@suny.edu::9ce01cec-8b46-438e-9d10-af58cd21d299" providerId="AD" clId="Web-{D223DE50-5CCF-2AAA-3829-C7879558EA5C}" dt="2019-12-17T17:32:16.429" v="348" actId="1076"/>
          <ac:picMkLst>
            <pc:docMk/>
            <pc:sldMk cId="1498792328" sldId="358"/>
            <ac:picMk id="3" creationId="{C4763B95-43CE-4F2E-BBF5-84070C994CB8}"/>
          </ac:picMkLst>
        </pc:picChg>
        <pc:picChg chg="del">
          <ac:chgData name="Jackson, Timothy" userId="S::timothy.jackson@suny.edu::9ce01cec-8b46-438e-9d10-af58cd21d299" providerId="AD" clId="Web-{D223DE50-5CCF-2AAA-3829-C7879558EA5C}" dt="2019-12-17T17:32:11.663" v="346"/>
          <ac:picMkLst>
            <pc:docMk/>
            <pc:sldMk cId="1498792328" sldId="358"/>
            <ac:picMk id="17" creationId="{B63FC990-05B6-44C1-BB2F-20B2A2F1B596}"/>
          </ac:picMkLst>
        </pc:picChg>
      </pc:sldChg>
    </pc:docChg>
  </pc:docChgLst>
  <pc:docChgLst>
    <pc:chgData name="McGee, Margaret" userId="S::margaret.mcgee@suny.edu::07377fe7-8f05-4c22-a697-5f820ef7115e" providerId="AD" clId="Web-{47BCD0B3-540A-BB4C-FCD6-34DD3B1CA44F}"/>
    <pc:docChg chg="addSld modSld sldOrd">
      <pc:chgData name="McGee, Margaret" userId="S::margaret.mcgee@suny.edu::07377fe7-8f05-4c22-a697-5f820ef7115e" providerId="AD" clId="Web-{47BCD0B3-540A-BB4C-FCD6-34DD3B1CA44F}" dt="2019-11-25T15:13:39.454" v="4209" actId="20577"/>
      <pc:docMkLst>
        <pc:docMk/>
      </pc:docMkLst>
      <pc:sldChg chg="modSp">
        <pc:chgData name="McGee, Margaret" userId="S::margaret.mcgee@suny.edu::07377fe7-8f05-4c22-a697-5f820ef7115e" providerId="AD" clId="Web-{47BCD0B3-540A-BB4C-FCD6-34DD3B1CA44F}" dt="2019-11-25T15:07:56.969" v="4207" actId="20577"/>
        <pc:sldMkLst>
          <pc:docMk/>
          <pc:sldMk cId="2171438980" sldId="317"/>
        </pc:sldMkLst>
        <pc:spChg chg="mod">
          <ac:chgData name="McGee, Margaret" userId="S::margaret.mcgee@suny.edu::07377fe7-8f05-4c22-a697-5f820ef7115e" providerId="AD" clId="Web-{47BCD0B3-540A-BB4C-FCD6-34DD3B1CA44F}" dt="2019-11-25T15:07:56.969" v="4207" actId="20577"/>
          <ac:spMkLst>
            <pc:docMk/>
            <pc:sldMk cId="2171438980" sldId="317"/>
            <ac:spMk id="3" creationId="{FB9274B1-AFC9-4FA6-8DD4-15DD0E25131C}"/>
          </ac:spMkLst>
        </pc:spChg>
      </pc:sldChg>
      <pc:sldChg chg="addSp delSp modSp">
        <pc:chgData name="McGee, Margaret" userId="S::margaret.mcgee@suny.edu::07377fe7-8f05-4c22-a697-5f820ef7115e" providerId="AD" clId="Web-{47BCD0B3-540A-BB4C-FCD6-34DD3B1CA44F}" dt="2019-11-24T13:17:05.639" v="2298" actId="20577"/>
        <pc:sldMkLst>
          <pc:docMk/>
          <pc:sldMk cId="3497420990" sldId="343"/>
        </pc:sldMkLst>
        <pc:spChg chg="mod">
          <ac:chgData name="McGee, Margaret" userId="S::margaret.mcgee@suny.edu::07377fe7-8f05-4c22-a697-5f820ef7115e" providerId="AD" clId="Web-{47BCD0B3-540A-BB4C-FCD6-34DD3B1CA44F}" dt="2019-11-24T13:17:05.639" v="2298" actId="20577"/>
          <ac:spMkLst>
            <pc:docMk/>
            <pc:sldMk cId="3497420990" sldId="343"/>
            <ac:spMk id="3" creationId="{4DBDDB3F-B73C-4F73-9955-8AC852907A47}"/>
          </ac:spMkLst>
        </pc:spChg>
        <pc:picChg chg="add del mod">
          <ac:chgData name="McGee, Margaret" userId="S::margaret.mcgee@suny.edu::07377fe7-8f05-4c22-a697-5f820ef7115e" providerId="AD" clId="Web-{47BCD0B3-540A-BB4C-FCD6-34DD3B1CA44F}" dt="2019-11-24T13:15:14.259" v="2160"/>
          <ac:picMkLst>
            <pc:docMk/>
            <pc:sldMk cId="3497420990" sldId="343"/>
            <ac:picMk id="4" creationId="{A95339B3-292F-4715-9ED5-2D620D508094}"/>
          </ac:picMkLst>
        </pc:picChg>
      </pc:sldChg>
      <pc:sldChg chg="modSp add ord replId">
        <pc:chgData name="McGee, Margaret" userId="S::margaret.mcgee@suny.edu::07377fe7-8f05-4c22-a697-5f820ef7115e" providerId="AD" clId="Web-{47BCD0B3-540A-BB4C-FCD6-34DD3B1CA44F}" dt="2019-11-24T14:07:28.148" v="3375" actId="20577"/>
        <pc:sldMkLst>
          <pc:docMk/>
          <pc:sldMk cId="3546033310" sldId="344"/>
        </pc:sldMkLst>
        <pc:spChg chg="mod">
          <ac:chgData name="McGee, Margaret" userId="S::margaret.mcgee@suny.edu::07377fe7-8f05-4c22-a697-5f820ef7115e" providerId="AD" clId="Web-{47BCD0B3-540A-BB4C-FCD6-34DD3B1CA44F}" dt="2019-11-24T13:44:09.079" v="2709" actId="1076"/>
          <ac:spMkLst>
            <pc:docMk/>
            <pc:sldMk cId="3546033310" sldId="344"/>
            <ac:spMk id="2" creationId="{71EA7B85-A46E-4A0A-B5A6-003D849DE4A5}"/>
          </ac:spMkLst>
        </pc:spChg>
        <pc:spChg chg="mod">
          <ac:chgData name="McGee, Margaret" userId="S::margaret.mcgee@suny.edu::07377fe7-8f05-4c22-a697-5f820ef7115e" providerId="AD" clId="Web-{47BCD0B3-540A-BB4C-FCD6-34DD3B1CA44F}" dt="2019-11-24T14:07:28.148" v="3375" actId="20577"/>
          <ac:spMkLst>
            <pc:docMk/>
            <pc:sldMk cId="3546033310" sldId="344"/>
            <ac:spMk id="3" creationId="{4DBDDB3F-B73C-4F73-9955-8AC852907A47}"/>
          </ac:spMkLst>
        </pc:spChg>
      </pc:sldChg>
      <pc:sldChg chg="modSp add ord replId">
        <pc:chgData name="McGee, Margaret" userId="S::margaret.mcgee@suny.edu::07377fe7-8f05-4c22-a697-5f820ef7115e" providerId="AD" clId="Web-{47BCD0B3-540A-BB4C-FCD6-34DD3B1CA44F}" dt="2019-11-24T21:38:42.439" v="4088" actId="14100"/>
        <pc:sldMkLst>
          <pc:docMk/>
          <pc:sldMk cId="212999832" sldId="346"/>
        </pc:sldMkLst>
        <pc:spChg chg="mod">
          <ac:chgData name="McGee, Margaret" userId="S::margaret.mcgee@suny.edu::07377fe7-8f05-4c22-a697-5f820ef7115e" providerId="AD" clId="Web-{47BCD0B3-540A-BB4C-FCD6-34DD3B1CA44F}" dt="2019-11-22T20:42:13.471" v="391" actId="20577"/>
          <ac:spMkLst>
            <pc:docMk/>
            <pc:sldMk cId="212999832" sldId="346"/>
            <ac:spMk id="2" creationId="{71EA7B85-A46E-4A0A-B5A6-003D849DE4A5}"/>
          </ac:spMkLst>
        </pc:spChg>
        <pc:spChg chg="mod">
          <ac:chgData name="McGee, Margaret" userId="S::margaret.mcgee@suny.edu::07377fe7-8f05-4c22-a697-5f820ef7115e" providerId="AD" clId="Web-{47BCD0B3-540A-BB4C-FCD6-34DD3B1CA44F}" dt="2019-11-24T21:38:42.439" v="4088" actId="14100"/>
          <ac:spMkLst>
            <pc:docMk/>
            <pc:sldMk cId="212999832" sldId="346"/>
            <ac:spMk id="3" creationId="{4DBDDB3F-B73C-4F73-9955-8AC852907A47}"/>
          </ac:spMkLst>
        </pc:spChg>
      </pc:sldChg>
    </pc:docChg>
  </pc:docChgLst>
  <pc:docChgLst>
    <pc:chgData name="Pritting, Shannon" userId="S::shannon.pritting@suny.edu::b6acce8b-3193-4a7b-b3b8-1dc43a9f8da4" providerId="AD" clId="Web-{0C94FC69-880B-4C8B-8770-1AA3187E176E}"/>
    <pc:docChg chg="delSld modSld">
      <pc:chgData name="Pritting, Shannon" userId="S::shannon.pritting@suny.edu::b6acce8b-3193-4a7b-b3b8-1dc43a9f8da4" providerId="AD" clId="Web-{0C94FC69-880B-4C8B-8770-1AA3187E176E}" dt="2020-02-25T18:37:50.833" v="158" actId="20577"/>
      <pc:docMkLst>
        <pc:docMk/>
      </pc:docMkLst>
      <pc:sldChg chg="del">
        <pc:chgData name="Pritting, Shannon" userId="S::shannon.pritting@suny.edu::b6acce8b-3193-4a7b-b3b8-1dc43a9f8da4" providerId="AD" clId="Web-{0C94FC69-880B-4C8B-8770-1AA3187E176E}" dt="2020-02-25T18:35:53.753" v="0"/>
        <pc:sldMkLst>
          <pc:docMk/>
          <pc:sldMk cId="1226966122" sldId="322"/>
        </pc:sldMkLst>
      </pc:sldChg>
      <pc:sldChg chg="modSp">
        <pc:chgData name="Pritting, Shannon" userId="S::shannon.pritting@suny.edu::b6acce8b-3193-4a7b-b3b8-1dc43a9f8da4" providerId="AD" clId="Web-{0C94FC69-880B-4C8B-8770-1AA3187E176E}" dt="2020-02-25T18:37:49.473" v="156" actId="20577"/>
        <pc:sldMkLst>
          <pc:docMk/>
          <pc:sldMk cId="3474826094" sldId="376"/>
        </pc:sldMkLst>
        <pc:spChg chg="mod">
          <ac:chgData name="Pritting, Shannon" userId="S::shannon.pritting@suny.edu::b6acce8b-3193-4a7b-b3b8-1dc43a9f8da4" providerId="AD" clId="Web-{0C94FC69-880B-4C8B-8770-1AA3187E176E}" dt="2020-02-25T18:37:25.942" v="129" actId="1076"/>
          <ac:spMkLst>
            <pc:docMk/>
            <pc:sldMk cId="3474826094" sldId="376"/>
            <ac:spMk id="15" creationId="{00000000-0000-0000-0000-000000000000}"/>
          </ac:spMkLst>
        </pc:spChg>
        <pc:spChg chg="mod">
          <ac:chgData name="Pritting, Shannon" userId="S::shannon.pritting@suny.edu::b6acce8b-3193-4a7b-b3b8-1dc43a9f8da4" providerId="AD" clId="Web-{0C94FC69-880B-4C8B-8770-1AA3187E176E}" dt="2020-02-25T18:37:49.473" v="156" actId="20577"/>
          <ac:spMkLst>
            <pc:docMk/>
            <pc:sldMk cId="3474826094" sldId="376"/>
            <ac:spMk id="16" creationId="{00000000-0000-0000-0000-000000000000}"/>
          </ac:spMkLst>
        </pc:spChg>
      </pc:sldChg>
    </pc:docChg>
  </pc:docChgLst>
  <pc:docChgLst>
    <pc:chgData name="McGee, Margaret" userId="S::margaret.mcgee@suny.edu::07377fe7-8f05-4c22-a697-5f820ef7115e" providerId="AD" clId="Web-{D089E28D-ED8D-43F4-87EE-4559A93CEBA0}"/>
    <pc:docChg chg="delSld modSld sldOrd">
      <pc:chgData name="McGee, Margaret" userId="S::margaret.mcgee@suny.edu::07377fe7-8f05-4c22-a697-5f820ef7115e" providerId="AD" clId="Web-{D089E28D-ED8D-43F4-87EE-4559A93CEBA0}" dt="2020-02-24T23:22:04.107" v="2443"/>
      <pc:docMkLst>
        <pc:docMk/>
      </pc:docMkLst>
      <pc:sldChg chg="modSp">
        <pc:chgData name="McGee, Margaret" userId="S::margaret.mcgee@suny.edu::07377fe7-8f05-4c22-a697-5f820ef7115e" providerId="AD" clId="Web-{D089E28D-ED8D-43F4-87EE-4559A93CEBA0}" dt="2020-02-24T23:04:13.203" v="362" actId="20577"/>
        <pc:sldMkLst>
          <pc:docMk/>
          <pc:sldMk cId="2227392382" sldId="342"/>
        </pc:sldMkLst>
        <pc:spChg chg="mod">
          <ac:chgData name="McGee, Margaret" userId="S::margaret.mcgee@suny.edu::07377fe7-8f05-4c22-a697-5f820ef7115e" providerId="AD" clId="Web-{D089E28D-ED8D-43F4-87EE-4559A93CEBA0}" dt="2020-02-24T23:04:13.203" v="362" actId="20577"/>
          <ac:spMkLst>
            <pc:docMk/>
            <pc:sldMk cId="2227392382" sldId="342"/>
            <ac:spMk id="3" creationId="{4DBDDB3F-B73C-4F73-9955-8AC852907A47}"/>
          </ac:spMkLst>
        </pc:spChg>
      </pc:sldChg>
      <pc:sldChg chg="modSp del">
        <pc:chgData name="McGee, Margaret" userId="S::margaret.mcgee@suny.edu::07377fe7-8f05-4c22-a697-5f820ef7115e" providerId="AD" clId="Web-{D089E28D-ED8D-43F4-87EE-4559A93CEBA0}" dt="2020-02-24T23:22:04.107" v="2443"/>
        <pc:sldMkLst>
          <pc:docMk/>
          <pc:sldMk cId="3546033310" sldId="344"/>
        </pc:sldMkLst>
        <pc:spChg chg="mod">
          <ac:chgData name="McGee, Margaret" userId="S::margaret.mcgee@suny.edu::07377fe7-8f05-4c22-a697-5f820ef7115e" providerId="AD" clId="Web-{D089E28D-ED8D-43F4-87EE-4559A93CEBA0}" dt="2020-02-24T23:05:26.952" v="415" actId="20577"/>
          <ac:spMkLst>
            <pc:docMk/>
            <pc:sldMk cId="3546033310" sldId="344"/>
            <ac:spMk id="2" creationId="{71EA7B85-A46E-4A0A-B5A6-003D849DE4A5}"/>
          </ac:spMkLst>
        </pc:spChg>
      </pc:sldChg>
      <pc:sldChg chg="modSp ord">
        <pc:chgData name="McGee, Margaret" userId="S::margaret.mcgee@suny.edu::07377fe7-8f05-4c22-a697-5f820ef7115e" providerId="AD" clId="Web-{D089E28D-ED8D-43F4-87EE-4559A93CEBA0}" dt="2020-02-24T23:21:41.950" v="2441" actId="20577"/>
        <pc:sldMkLst>
          <pc:docMk/>
          <pc:sldMk cId="295589292" sldId="369"/>
        </pc:sldMkLst>
        <pc:spChg chg="mod">
          <ac:chgData name="McGee, Margaret" userId="S::margaret.mcgee@suny.edu::07377fe7-8f05-4c22-a697-5f820ef7115e" providerId="AD" clId="Web-{D089E28D-ED8D-43F4-87EE-4559A93CEBA0}" dt="2020-02-24T23:21:41.950" v="2441" actId="20577"/>
          <ac:spMkLst>
            <pc:docMk/>
            <pc:sldMk cId="295589292" sldId="369"/>
            <ac:spMk id="3" creationId="{4DBDDB3F-B73C-4F73-9955-8AC852907A47}"/>
          </ac:spMkLst>
        </pc:spChg>
      </pc:sldChg>
      <pc:sldChg chg="addSp modSp">
        <pc:chgData name="McGee, Margaret" userId="S::margaret.mcgee@suny.edu::07377fe7-8f05-4c22-a697-5f820ef7115e" providerId="AD" clId="Web-{D089E28D-ED8D-43F4-87EE-4559A93CEBA0}" dt="2020-02-24T23:18:31.951" v="2049" actId="1076"/>
        <pc:sldMkLst>
          <pc:docMk/>
          <pc:sldMk cId="2832116887" sldId="370"/>
        </pc:sldMkLst>
        <pc:spChg chg="mod">
          <ac:chgData name="McGee, Margaret" userId="S::margaret.mcgee@suny.edu::07377fe7-8f05-4c22-a697-5f820ef7115e" providerId="AD" clId="Web-{D089E28D-ED8D-43F4-87EE-4559A93CEBA0}" dt="2020-02-24T23:13:06.358" v="1720" actId="20577"/>
          <ac:spMkLst>
            <pc:docMk/>
            <pc:sldMk cId="2832116887" sldId="370"/>
            <ac:spMk id="2" creationId="{71EA7B85-A46E-4A0A-B5A6-003D849DE4A5}"/>
          </ac:spMkLst>
        </pc:spChg>
        <pc:spChg chg="mod">
          <ac:chgData name="McGee, Margaret" userId="S::margaret.mcgee@suny.edu::07377fe7-8f05-4c22-a697-5f820ef7115e" providerId="AD" clId="Web-{D089E28D-ED8D-43F4-87EE-4559A93CEBA0}" dt="2020-02-24T23:17:23.263" v="2043" actId="20577"/>
          <ac:spMkLst>
            <pc:docMk/>
            <pc:sldMk cId="2832116887" sldId="370"/>
            <ac:spMk id="3" creationId="{4DBDDB3F-B73C-4F73-9955-8AC852907A47}"/>
          </ac:spMkLst>
        </pc:spChg>
        <pc:picChg chg="add mod">
          <ac:chgData name="McGee, Margaret" userId="S::margaret.mcgee@suny.edu::07377fe7-8f05-4c22-a697-5f820ef7115e" providerId="AD" clId="Web-{D089E28D-ED8D-43F4-87EE-4559A93CEBA0}" dt="2020-02-24T23:18:31.951" v="2049" actId="1076"/>
          <ac:picMkLst>
            <pc:docMk/>
            <pc:sldMk cId="2832116887" sldId="370"/>
            <ac:picMk id="4" creationId="{E63A49C0-4A34-422B-B936-DA3024F94DA5}"/>
          </ac:picMkLst>
        </pc:picChg>
      </pc:sldChg>
      <pc:sldChg chg="del">
        <pc:chgData name="McGee, Margaret" userId="S::margaret.mcgee@suny.edu::07377fe7-8f05-4c22-a697-5f820ef7115e" providerId="AD" clId="Web-{D089E28D-ED8D-43F4-87EE-4559A93CEBA0}" dt="2020-02-24T23:05:15.781" v="414"/>
        <pc:sldMkLst>
          <pc:docMk/>
          <pc:sldMk cId="3912436486" sldId="371"/>
        </pc:sldMkLst>
      </pc:sldChg>
      <pc:sldChg chg="modSp">
        <pc:chgData name="McGee, Margaret" userId="S::margaret.mcgee@suny.edu::07377fe7-8f05-4c22-a697-5f820ef7115e" providerId="AD" clId="Web-{D089E28D-ED8D-43F4-87EE-4559A93CEBA0}" dt="2020-02-24T23:05:46.921" v="429" actId="20577"/>
        <pc:sldMkLst>
          <pc:docMk/>
          <pc:sldMk cId="20872472" sldId="377"/>
        </pc:sldMkLst>
        <pc:spChg chg="mod">
          <ac:chgData name="McGee, Margaret" userId="S::margaret.mcgee@suny.edu::07377fe7-8f05-4c22-a697-5f820ef7115e" providerId="AD" clId="Web-{D089E28D-ED8D-43F4-87EE-4559A93CEBA0}" dt="2020-02-24T23:05:46.921" v="429" actId="20577"/>
          <ac:spMkLst>
            <pc:docMk/>
            <pc:sldMk cId="20872472" sldId="377"/>
            <ac:spMk id="6" creationId="{0134EE62-A3AE-4ABC-9D13-84F3C54BAAF7}"/>
          </ac:spMkLst>
        </pc:spChg>
      </pc:sldChg>
      <pc:sldChg chg="del">
        <pc:chgData name="McGee, Margaret" userId="S::margaret.mcgee@suny.edu::07377fe7-8f05-4c22-a697-5f820ef7115e" providerId="AD" clId="Web-{D089E28D-ED8D-43F4-87EE-4559A93CEBA0}" dt="2020-02-24T23:05:35.922" v="418"/>
        <pc:sldMkLst>
          <pc:docMk/>
          <pc:sldMk cId="484102578" sldId="378"/>
        </pc:sldMkLst>
      </pc:sldChg>
      <pc:sldChg chg="modSp">
        <pc:chgData name="McGee, Margaret" userId="S::margaret.mcgee@suny.edu::07377fe7-8f05-4c22-a697-5f820ef7115e" providerId="AD" clId="Web-{D089E28D-ED8D-43F4-87EE-4559A93CEBA0}" dt="2020-02-24T23:06:00.468" v="442" actId="20577"/>
        <pc:sldMkLst>
          <pc:docMk/>
          <pc:sldMk cId="620162658" sldId="379"/>
        </pc:sldMkLst>
        <pc:spChg chg="mod">
          <ac:chgData name="McGee, Margaret" userId="S::margaret.mcgee@suny.edu::07377fe7-8f05-4c22-a697-5f820ef7115e" providerId="AD" clId="Web-{D089E28D-ED8D-43F4-87EE-4559A93CEBA0}" dt="2020-02-24T23:06:00.468" v="442" actId="20577"/>
          <ac:spMkLst>
            <pc:docMk/>
            <pc:sldMk cId="620162658" sldId="379"/>
            <ac:spMk id="6" creationId="{0134EE62-A3AE-4ABC-9D13-84F3C54BAAF7}"/>
          </ac:spMkLst>
        </pc:spChg>
      </pc:sldChg>
    </pc:docChg>
  </pc:docChgLst>
  <pc:docChgLst>
    <pc:chgData name="Jackson, Timothy" userId="S::timothy.jackson@suny.edu::9ce01cec-8b46-438e-9d10-af58cd21d299" providerId="AD" clId="Web-{8EA4069A-AF79-2E8D-F89C-3314F084224B}"/>
    <pc:docChg chg="addSld delSld modSld sldOrd">
      <pc:chgData name="Jackson, Timothy" userId="S::timothy.jackson@suny.edu::9ce01cec-8b46-438e-9d10-af58cd21d299" providerId="AD" clId="Web-{8EA4069A-AF79-2E8D-F89C-3314F084224B}" dt="2019-11-21T22:02:45.315" v="1294" actId="20577"/>
      <pc:docMkLst>
        <pc:docMk/>
      </pc:docMkLst>
      <pc:sldChg chg="addSp delSp modSp">
        <pc:chgData name="Jackson, Timothy" userId="S::timothy.jackson@suny.edu::9ce01cec-8b46-438e-9d10-af58cd21d299" providerId="AD" clId="Web-{8EA4069A-AF79-2E8D-F89C-3314F084224B}" dt="2019-11-21T21:40:58.045" v="2"/>
        <pc:sldMkLst>
          <pc:docMk/>
          <pc:sldMk cId="3982493420" sldId="289"/>
        </pc:sldMkLst>
        <pc:picChg chg="add del mod">
          <ac:chgData name="Jackson, Timothy" userId="S::timothy.jackson@suny.edu::9ce01cec-8b46-438e-9d10-af58cd21d299" providerId="AD" clId="Web-{8EA4069A-AF79-2E8D-F89C-3314F084224B}" dt="2019-11-21T21:40:58.045" v="2"/>
          <ac:picMkLst>
            <pc:docMk/>
            <pc:sldMk cId="3982493420" sldId="289"/>
            <ac:picMk id="6" creationId="{CE243347-1770-48F7-9B9C-36254D4A2327}"/>
          </ac:picMkLst>
        </pc:picChg>
      </pc:sldChg>
      <pc:sldChg chg="ord">
        <pc:chgData name="Jackson, Timothy" userId="S::timothy.jackson@suny.edu::9ce01cec-8b46-438e-9d10-af58cd21d299" providerId="AD" clId="Web-{8EA4069A-AF79-2E8D-F89C-3314F084224B}" dt="2019-11-21T21:53:23.126" v="1081"/>
        <pc:sldMkLst>
          <pc:docMk/>
          <pc:sldMk cId="2792553569" sldId="321"/>
        </pc:sldMkLst>
      </pc:sldChg>
      <pc:sldChg chg="addSp modSp new del">
        <pc:chgData name="Jackson, Timothy" userId="S::timothy.jackson@suny.edu::9ce01cec-8b46-438e-9d10-af58cd21d299" providerId="AD" clId="Web-{8EA4069A-AF79-2E8D-F89C-3314F084224B}" dt="2019-11-21T21:41:36.904" v="8"/>
        <pc:sldMkLst>
          <pc:docMk/>
          <pc:sldMk cId="205535043" sldId="336"/>
        </pc:sldMkLst>
        <pc:picChg chg="add mod">
          <ac:chgData name="Jackson, Timothy" userId="S::timothy.jackson@suny.edu::9ce01cec-8b46-438e-9d10-af58cd21d299" providerId="AD" clId="Web-{8EA4069A-AF79-2E8D-F89C-3314F084224B}" dt="2019-11-21T21:41:23.264" v="7" actId="1076"/>
          <ac:picMkLst>
            <pc:docMk/>
            <pc:sldMk cId="205535043" sldId="336"/>
            <ac:picMk id="4" creationId="{D6307944-6AF4-479B-B784-10C14760C284}"/>
          </ac:picMkLst>
        </pc:picChg>
      </pc:sldChg>
      <pc:sldChg chg="addSp delSp modSp add replId">
        <pc:chgData name="Jackson, Timothy" userId="S::timothy.jackson@suny.edu::9ce01cec-8b46-438e-9d10-af58cd21d299" providerId="AD" clId="Web-{8EA4069A-AF79-2E8D-F89C-3314F084224B}" dt="2019-11-21T21:54:24.048" v="1096" actId="14100"/>
        <pc:sldMkLst>
          <pc:docMk/>
          <pc:sldMk cId="1589093333" sldId="336"/>
        </pc:sldMkLst>
        <pc:spChg chg="mod">
          <ac:chgData name="Jackson, Timothy" userId="S::timothy.jackson@suny.edu::9ce01cec-8b46-438e-9d10-af58cd21d299" providerId="AD" clId="Web-{8EA4069A-AF79-2E8D-F89C-3314F084224B}" dt="2019-11-21T21:54:24.048" v="1096" actId="14100"/>
          <ac:spMkLst>
            <pc:docMk/>
            <pc:sldMk cId="1589093333" sldId="336"/>
            <ac:spMk id="2" creationId="{C48AB8A9-7280-478D-B861-6975D46D1632}"/>
          </ac:spMkLst>
        </pc:spChg>
        <pc:spChg chg="mod">
          <ac:chgData name="Jackson, Timothy" userId="S::timothy.jackson@suny.edu::9ce01cec-8b46-438e-9d10-af58cd21d299" providerId="AD" clId="Web-{8EA4069A-AF79-2E8D-F89C-3314F084224B}" dt="2019-11-21T21:42:10.342" v="19" actId="20577"/>
          <ac:spMkLst>
            <pc:docMk/>
            <pc:sldMk cId="1589093333" sldId="336"/>
            <ac:spMk id="3" creationId="{B0D9A189-B0D8-4563-8622-09F35A316A46}"/>
          </ac:spMkLst>
        </pc:spChg>
        <pc:spChg chg="add del mod">
          <ac:chgData name="Jackson, Timothy" userId="S::timothy.jackson@suny.edu::9ce01cec-8b46-438e-9d10-af58cd21d299" providerId="AD" clId="Web-{8EA4069A-AF79-2E8D-F89C-3314F084224B}" dt="2019-11-21T21:42:40.358" v="32"/>
          <ac:spMkLst>
            <pc:docMk/>
            <pc:sldMk cId="1589093333" sldId="336"/>
            <ac:spMk id="13" creationId="{C1ED0761-91D8-49FA-ABDE-345311F0255D}"/>
          </ac:spMkLst>
        </pc:spChg>
        <pc:spChg chg="add del mod">
          <ac:chgData name="Jackson, Timothy" userId="S::timothy.jackson@suny.edu::9ce01cec-8b46-438e-9d10-af58cd21d299" providerId="AD" clId="Web-{8EA4069A-AF79-2E8D-F89C-3314F084224B}" dt="2019-11-21T21:43:35.327" v="38"/>
          <ac:spMkLst>
            <pc:docMk/>
            <pc:sldMk cId="1589093333" sldId="336"/>
            <ac:spMk id="14" creationId="{020CA314-3484-4F64-BDE0-066EAB376CEE}"/>
          </ac:spMkLst>
        </pc:spChg>
        <pc:spChg chg="del">
          <ac:chgData name="Jackson, Timothy" userId="S::timothy.jackson@suny.edu::9ce01cec-8b46-438e-9d10-af58cd21d299" providerId="AD" clId="Web-{8EA4069A-AF79-2E8D-F89C-3314F084224B}" dt="2019-11-21T21:42:18.061" v="25"/>
          <ac:spMkLst>
            <pc:docMk/>
            <pc:sldMk cId="1589093333" sldId="336"/>
            <ac:spMk id="15" creationId="{619D2D6C-5ED3-4CFC-B08E-80FF2760CCC3}"/>
          </ac:spMkLst>
        </pc:spChg>
        <pc:graphicFrameChg chg="del mod modGraphic">
          <ac:chgData name="Jackson, Timothy" userId="S::timothy.jackson@suny.edu::9ce01cec-8b46-438e-9d10-af58cd21d299" providerId="AD" clId="Web-{8EA4069A-AF79-2E8D-F89C-3314F084224B}" dt="2019-11-21T21:42:16.623" v="24"/>
          <ac:graphicFrameMkLst>
            <pc:docMk/>
            <pc:sldMk cId="1589093333" sldId="336"/>
            <ac:graphicFrameMk id="16" creationId="{717BC2D6-FB84-47C3-B0DD-C5ED6B58FB5D}"/>
          </ac:graphicFrameMkLst>
        </pc:graphicFrameChg>
        <pc:graphicFrameChg chg="add mod modGraphic">
          <ac:chgData name="Jackson, Timothy" userId="S::timothy.jackson@suny.edu::9ce01cec-8b46-438e-9d10-af58cd21d299" providerId="AD" clId="Web-{8EA4069A-AF79-2E8D-F89C-3314F084224B}" dt="2019-11-21T21:53:13.626" v="1079"/>
          <ac:graphicFrameMkLst>
            <pc:docMk/>
            <pc:sldMk cId="1589093333" sldId="336"/>
            <ac:graphicFrameMk id="17" creationId="{0D83A9D6-476A-448E-AEBA-0F4CDCC41F74}"/>
          </ac:graphicFrameMkLst>
        </pc:graphicFrameChg>
        <pc:picChg chg="del">
          <ac:chgData name="Jackson, Timothy" userId="S::timothy.jackson@suny.edu::9ce01cec-8b46-438e-9d10-af58cd21d299" providerId="AD" clId="Web-{8EA4069A-AF79-2E8D-F89C-3314F084224B}" dt="2019-11-21T21:42:05.904" v="16"/>
          <ac:picMkLst>
            <pc:docMk/>
            <pc:sldMk cId="1589093333" sldId="336"/>
            <ac:picMk id="12" creationId="{382C0AA6-8A73-43E2-8330-C482A4011904}"/>
          </ac:picMkLst>
        </pc:picChg>
      </pc:sldChg>
      <pc:sldChg chg="addSp delSp modSp add ord replId">
        <pc:chgData name="Jackson, Timothy" userId="S::timothy.jackson@suny.edu::9ce01cec-8b46-438e-9d10-af58cd21d299" providerId="AD" clId="Web-{8EA4069A-AF79-2E8D-F89C-3314F084224B}" dt="2019-11-21T22:01:11.846" v="1230" actId="14100"/>
        <pc:sldMkLst>
          <pc:docMk/>
          <pc:sldMk cId="600379576" sldId="337"/>
        </pc:sldMkLst>
        <pc:spChg chg="mod">
          <ac:chgData name="Jackson, Timothy" userId="S::timothy.jackson@suny.edu::9ce01cec-8b46-438e-9d10-af58cd21d299" providerId="AD" clId="Web-{8EA4069A-AF79-2E8D-F89C-3314F084224B}" dt="2019-11-21T21:54:30.610" v="1097" actId="14100"/>
          <ac:spMkLst>
            <pc:docMk/>
            <pc:sldMk cId="600379576" sldId="337"/>
            <ac:spMk id="2" creationId="{C48AB8A9-7280-478D-B861-6975D46D1632}"/>
          </ac:spMkLst>
        </pc:spChg>
        <pc:spChg chg="add del mod">
          <ac:chgData name="Jackson, Timothy" userId="S::timothy.jackson@suny.edu::9ce01cec-8b46-438e-9d10-af58cd21d299" providerId="AD" clId="Web-{8EA4069A-AF79-2E8D-F89C-3314F084224B}" dt="2019-11-21T21:45:04.093" v="50"/>
          <ac:spMkLst>
            <pc:docMk/>
            <pc:sldMk cId="600379576" sldId="337"/>
            <ac:spMk id="12" creationId="{10CFA510-4E16-48B1-83C5-C284F9A67AF5}"/>
          </ac:spMkLst>
        </pc:spChg>
        <pc:spChg chg="add mod">
          <ac:chgData name="Jackson, Timothy" userId="S::timothy.jackson@suny.edu::9ce01cec-8b46-438e-9d10-af58cd21d299" providerId="AD" clId="Web-{8EA4069A-AF79-2E8D-F89C-3314F084224B}" dt="2019-11-21T22:01:11.846" v="1230" actId="14100"/>
          <ac:spMkLst>
            <pc:docMk/>
            <pc:sldMk cId="600379576" sldId="337"/>
            <ac:spMk id="13" creationId="{57CBDF48-8360-4655-9511-CAA3272FD71A}"/>
          </ac:spMkLst>
        </pc:spChg>
        <pc:picChg chg="add mod">
          <ac:chgData name="Jackson, Timothy" userId="S::timothy.jackson@suny.edu::9ce01cec-8b46-438e-9d10-af58cd21d299" providerId="AD" clId="Web-{8EA4069A-AF79-2E8D-F89C-3314F084224B}" dt="2019-11-21T21:45:50.265" v="71" actId="14100"/>
          <ac:picMkLst>
            <pc:docMk/>
            <pc:sldMk cId="600379576" sldId="337"/>
            <ac:picMk id="14" creationId="{2A4CB4EB-9DF5-452D-9DA4-805A496329AA}"/>
          </ac:picMkLst>
        </pc:picChg>
      </pc:sldChg>
      <pc:sldChg chg="addSp delSp modSp add replId">
        <pc:chgData name="Jackson, Timothy" userId="S::timothy.jackson@suny.edu::9ce01cec-8b46-438e-9d10-af58cd21d299" providerId="AD" clId="Web-{8EA4069A-AF79-2E8D-F89C-3314F084224B}" dt="2019-11-21T21:54:44.439" v="1100"/>
        <pc:sldMkLst>
          <pc:docMk/>
          <pc:sldMk cId="2160615434" sldId="338"/>
        </pc:sldMkLst>
        <pc:spChg chg="mod">
          <ac:chgData name="Jackson, Timothy" userId="S::timothy.jackson@suny.edu::9ce01cec-8b46-438e-9d10-af58cd21d299" providerId="AD" clId="Web-{8EA4069A-AF79-2E8D-F89C-3314F084224B}" dt="2019-11-21T21:53:33.657" v="1082" actId="20577"/>
          <ac:spMkLst>
            <pc:docMk/>
            <pc:sldMk cId="2160615434" sldId="338"/>
            <ac:spMk id="2" creationId="{C48AB8A9-7280-478D-B861-6975D46D1632}"/>
          </ac:spMkLst>
        </pc:spChg>
        <pc:spChg chg="mod">
          <ac:chgData name="Jackson, Timothy" userId="S::timothy.jackson@suny.edu::9ce01cec-8b46-438e-9d10-af58cd21d299" providerId="AD" clId="Web-{8EA4069A-AF79-2E8D-F89C-3314F084224B}" dt="2019-11-21T21:53:41.126" v="1086" actId="20577"/>
          <ac:spMkLst>
            <pc:docMk/>
            <pc:sldMk cId="2160615434" sldId="338"/>
            <ac:spMk id="13" creationId="{57CBDF48-8360-4655-9511-CAA3272FD71A}"/>
          </ac:spMkLst>
        </pc:spChg>
        <pc:spChg chg="add mod">
          <ac:chgData name="Jackson, Timothy" userId="S::timothy.jackson@suny.edu::9ce01cec-8b46-438e-9d10-af58cd21d299" providerId="AD" clId="Web-{8EA4069A-AF79-2E8D-F89C-3314F084224B}" dt="2019-11-21T21:54:09.517" v="1094"/>
          <ac:spMkLst>
            <pc:docMk/>
            <pc:sldMk cId="2160615434" sldId="338"/>
            <ac:spMk id="18" creationId="{69F4105C-526D-4ABE-AE3F-7C6B2276C25E}"/>
          </ac:spMkLst>
        </pc:spChg>
        <pc:spChg chg="add mod">
          <ac:chgData name="Jackson, Timothy" userId="S::timothy.jackson@suny.edu::9ce01cec-8b46-438e-9d10-af58cd21d299" providerId="AD" clId="Web-{8EA4069A-AF79-2E8D-F89C-3314F084224B}" dt="2019-11-21T21:54:44.439" v="1100"/>
          <ac:spMkLst>
            <pc:docMk/>
            <pc:sldMk cId="2160615434" sldId="338"/>
            <ac:spMk id="21" creationId="{4111B89E-61B8-477A-8068-364C4D1596A2}"/>
          </ac:spMkLst>
        </pc:spChg>
        <pc:graphicFrameChg chg="add del mod modGraphic">
          <ac:chgData name="Jackson, Timothy" userId="S::timothy.jackson@suny.edu::9ce01cec-8b46-438e-9d10-af58cd21d299" providerId="AD" clId="Web-{8EA4069A-AF79-2E8D-F89C-3314F084224B}" dt="2019-11-21T21:54:12.970" v="1095"/>
          <ac:graphicFrameMkLst>
            <pc:docMk/>
            <pc:sldMk cId="2160615434" sldId="338"/>
            <ac:graphicFrameMk id="12" creationId="{99E10711-B5A9-4A28-B7E5-F1820CAC560B}"/>
          </ac:graphicFrameMkLst>
        </pc:graphicFrameChg>
        <pc:graphicFrameChg chg="add mod">
          <ac:chgData name="Jackson, Timothy" userId="S::timothy.jackson@suny.edu::9ce01cec-8b46-438e-9d10-af58cd21d299" providerId="AD" clId="Web-{8EA4069A-AF79-2E8D-F89C-3314F084224B}" dt="2019-11-21T21:54:09.501" v="1092"/>
          <ac:graphicFrameMkLst>
            <pc:docMk/>
            <pc:sldMk cId="2160615434" sldId="338"/>
            <ac:graphicFrameMk id="17" creationId="{850443E3-1EFF-4277-974A-20951B81C1DA}"/>
          </ac:graphicFrameMkLst>
        </pc:graphicFrameChg>
        <pc:graphicFrameChg chg="add mod">
          <ac:chgData name="Jackson, Timothy" userId="S::timothy.jackson@suny.edu::9ce01cec-8b46-438e-9d10-af58cd21d299" providerId="AD" clId="Web-{8EA4069A-AF79-2E8D-F89C-3314F084224B}" dt="2019-11-21T21:54:44.407" v="1098"/>
          <ac:graphicFrameMkLst>
            <pc:docMk/>
            <pc:sldMk cId="2160615434" sldId="338"/>
            <ac:graphicFrameMk id="20" creationId="{AEAE7050-9B7D-44A0-BF7B-13391180FEFF}"/>
          </ac:graphicFrameMkLst>
        </pc:graphicFrameChg>
        <pc:picChg chg="del">
          <ac:chgData name="Jackson, Timothy" userId="S::timothy.jackson@suny.edu::9ce01cec-8b46-438e-9d10-af58cd21d299" providerId="AD" clId="Web-{8EA4069A-AF79-2E8D-F89C-3314F084224B}" dt="2019-11-21T21:53:41.766" v="1088"/>
          <ac:picMkLst>
            <pc:docMk/>
            <pc:sldMk cId="2160615434" sldId="338"/>
            <ac:picMk id="14" creationId="{2A4CB4EB-9DF5-452D-9DA4-805A496329AA}"/>
          </ac:picMkLst>
        </pc:picChg>
      </pc:sldChg>
      <pc:sldChg chg="delSp modSp add replId">
        <pc:chgData name="Jackson, Timothy" userId="S::timothy.jackson@suny.edu::9ce01cec-8b46-438e-9d10-af58cd21d299" providerId="AD" clId="Web-{8EA4069A-AF79-2E8D-F89C-3314F084224B}" dt="2019-11-21T22:01:42.268" v="1253" actId="20577"/>
        <pc:sldMkLst>
          <pc:docMk/>
          <pc:sldMk cId="3214725591" sldId="339"/>
        </pc:sldMkLst>
        <pc:spChg chg="mod">
          <ac:chgData name="Jackson, Timothy" userId="S::timothy.jackson@suny.edu::9ce01cec-8b46-438e-9d10-af58cd21d299" providerId="AD" clId="Web-{8EA4069A-AF79-2E8D-F89C-3314F084224B}" dt="2019-11-21T21:55:16.486" v="1108" actId="20577"/>
          <ac:spMkLst>
            <pc:docMk/>
            <pc:sldMk cId="3214725591" sldId="339"/>
            <ac:spMk id="2" creationId="{C48AB8A9-7280-478D-B861-6975D46D1632}"/>
          </ac:spMkLst>
        </pc:spChg>
        <pc:spChg chg="mod">
          <ac:chgData name="Jackson, Timothy" userId="S::timothy.jackson@suny.edu::9ce01cec-8b46-438e-9d10-af58cd21d299" providerId="AD" clId="Web-{8EA4069A-AF79-2E8D-F89C-3314F084224B}" dt="2019-11-21T22:01:42.268" v="1253" actId="20577"/>
          <ac:spMkLst>
            <pc:docMk/>
            <pc:sldMk cId="3214725591" sldId="339"/>
            <ac:spMk id="13" creationId="{57CBDF48-8360-4655-9511-CAA3272FD71A}"/>
          </ac:spMkLst>
        </pc:spChg>
        <pc:graphicFrameChg chg="del">
          <ac:chgData name="Jackson, Timothy" userId="S::timothy.jackson@suny.edu::9ce01cec-8b46-438e-9d10-af58cd21d299" providerId="AD" clId="Web-{8EA4069A-AF79-2E8D-F89C-3314F084224B}" dt="2019-11-21T21:55:10.157" v="1107"/>
          <ac:graphicFrameMkLst>
            <pc:docMk/>
            <pc:sldMk cId="3214725591" sldId="339"/>
            <ac:graphicFrameMk id="17" creationId="{850443E3-1EFF-4277-974A-20951B81C1DA}"/>
          </ac:graphicFrameMkLst>
        </pc:graphicFrameChg>
        <pc:graphicFrameChg chg="del mod modGraphic">
          <ac:chgData name="Jackson, Timothy" userId="S::timothy.jackson@suny.edu::9ce01cec-8b46-438e-9d10-af58cd21d299" providerId="AD" clId="Web-{8EA4069A-AF79-2E8D-F89C-3314F084224B}" dt="2019-11-21T21:55:06.720" v="1106"/>
          <ac:graphicFrameMkLst>
            <pc:docMk/>
            <pc:sldMk cId="3214725591" sldId="339"/>
            <ac:graphicFrameMk id="20" creationId="{AEAE7050-9B7D-44A0-BF7B-13391180FEFF}"/>
          </ac:graphicFrameMkLst>
        </pc:graphicFrameChg>
      </pc:sldChg>
      <pc:sldChg chg="modSp add replId">
        <pc:chgData name="Jackson, Timothy" userId="S::timothy.jackson@suny.edu::9ce01cec-8b46-438e-9d10-af58cd21d299" providerId="AD" clId="Web-{8EA4069A-AF79-2E8D-F89C-3314F084224B}" dt="2019-11-21T22:02:05.784" v="1266" actId="20577"/>
        <pc:sldMkLst>
          <pc:docMk/>
          <pc:sldMk cId="2826388883" sldId="340"/>
        </pc:sldMkLst>
        <pc:spChg chg="mod">
          <ac:chgData name="Jackson, Timothy" userId="S::timothy.jackson@suny.edu::9ce01cec-8b46-438e-9d10-af58cd21d299" providerId="AD" clId="Web-{8EA4069A-AF79-2E8D-F89C-3314F084224B}" dt="2019-11-21T21:57:01.564" v="1153" actId="20577"/>
          <ac:spMkLst>
            <pc:docMk/>
            <pc:sldMk cId="2826388883" sldId="340"/>
            <ac:spMk id="2" creationId="{C48AB8A9-7280-478D-B861-6975D46D1632}"/>
          </ac:spMkLst>
        </pc:spChg>
        <pc:spChg chg="mod">
          <ac:chgData name="Jackson, Timothy" userId="S::timothy.jackson@suny.edu::9ce01cec-8b46-438e-9d10-af58cd21d299" providerId="AD" clId="Web-{8EA4069A-AF79-2E8D-F89C-3314F084224B}" dt="2019-11-21T22:02:05.784" v="1266" actId="20577"/>
          <ac:spMkLst>
            <pc:docMk/>
            <pc:sldMk cId="2826388883" sldId="340"/>
            <ac:spMk id="13" creationId="{57CBDF48-8360-4655-9511-CAA3272FD71A}"/>
          </ac:spMkLst>
        </pc:spChg>
      </pc:sldChg>
      <pc:sldChg chg="addSp modSp add replId">
        <pc:chgData name="Jackson, Timothy" userId="S::timothy.jackson@suny.edu::9ce01cec-8b46-438e-9d10-af58cd21d299" providerId="AD" clId="Web-{8EA4069A-AF79-2E8D-F89C-3314F084224B}" dt="2019-11-21T22:02:45.315" v="1293" actId="20577"/>
        <pc:sldMkLst>
          <pc:docMk/>
          <pc:sldMk cId="4154913175" sldId="341"/>
        </pc:sldMkLst>
        <pc:spChg chg="mod">
          <ac:chgData name="Jackson, Timothy" userId="S::timothy.jackson@suny.edu::9ce01cec-8b46-438e-9d10-af58cd21d299" providerId="AD" clId="Web-{8EA4069A-AF79-2E8D-F89C-3314F084224B}" dt="2019-11-21T21:57:55.314" v="1176" actId="20577"/>
          <ac:spMkLst>
            <pc:docMk/>
            <pc:sldMk cId="4154913175" sldId="341"/>
            <ac:spMk id="2" creationId="{C48AB8A9-7280-478D-B861-6975D46D1632}"/>
          </ac:spMkLst>
        </pc:spChg>
        <pc:spChg chg="mod">
          <ac:chgData name="Jackson, Timothy" userId="S::timothy.jackson@suny.edu::9ce01cec-8b46-438e-9d10-af58cd21d299" providerId="AD" clId="Web-{8EA4069A-AF79-2E8D-F89C-3314F084224B}" dt="2019-11-21T22:02:45.315" v="1293" actId="20577"/>
          <ac:spMkLst>
            <pc:docMk/>
            <pc:sldMk cId="4154913175" sldId="341"/>
            <ac:spMk id="13" creationId="{57CBDF48-8360-4655-9511-CAA3272FD71A}"/>
          </ac:spMkLst>
        </pc:spChg>
        <pc:picChg chg="add mod">
          <ac:chgData name="Jackson, Timothy" userId="S::timothy.jackson@suny.edu::9ce01cec-8b46-438e-9d10-af58cd21d299" providerId="AD" clId="Web-{8EA4069A-AF79-2E8D-F89C-3314F084224B}" dt="2019-11-21T21:59:27.862" v="1203" actId="1076"/>
          <ac:picMkLst>
            <pc:docMk/>
            <pc:sldMk cId="4154913175" sldId="341"/>
            <ac:picMk id="12" creationId="{CEF9BABA-6F51-4421-BEFB-E2584C14D261}"/>
          </ac:picMkLst>
        </pc:picChg>
        <pc:picChg chg="add mod">
          <ac:chgData name="Jackson, Timothy" userId="S::timothy.jackson@suny.edu::9ce01cec-8b46-438e-9d10-af58cd21d299" providerId="AD" clId="Web-{8EA4069A-AF79-2E8D-F89C-3314F084224B}" dt="2019-11-21T21:59:38.533" v="1205" actId="1076"/>
          <ac:picMkLst>
            <pc:docMk/>
            <pc:sldMk cId="4154913175" sldId="341"/>
            <ac:picMk id="15" creationId="{9EBD700D-1350-4D22-B3C5-5A394B854A3A}"/>
          </ac:picMkLst>
        </pc:picChg>
      </pc:sldChg>
    </pc:docChg>
  </pc:docChgLst>
  <pc:docChgLst>
    <pc:chgData name="Jackson, Timothy" userId="S::timothy.jackson@suny.edu::9ce01cec-8b46-438e-9d10-af58cd21d299" providerId="AD" clId="Web-{6ABF2854-A50F-4444-9DD8-06A919F1DA2A}"/>
    <pc:docChg chg="modSld">
      <pc:chgData name="Jackson, Timothy" userId="S::timothy.jackson@suny.edu::9ce01cec-8b46-438e-9d10-af58cd21d299" providerId="AD" clId="Web-{6ABF2854-A50F-4444-9DD8-06A919F1DA2A}" dt="2020-04-16T20:38:34.987" v="752" actId="20577"/>
      <pc:docMkLst>
        <pc:docMk/>
      </pc:docMkLst>
      <pc:sldChg chg="modSp">
        <pc:chgData name="Jackson, Timothy" userId="S::timothy.jackson@suny.edu::9ce01cec-8b46-438e-9d10-af58cd21d299" providerId="AD" clId="Web-{6ABF2854-A50F-4444-9DD8-06A919F1DA2A}" dt="2020-04-16T20:38:34.987" v="751" actId="20577"/>
        <pc:sldMkLst>
          <pc:docMk/>
          <pc:sldMk cId="1762796512" sldId="405"/>
        </pc:sldMkLst>
        <pc:spChg chg="mod">
          <ac:chgData name="Jackson, Timothy" userId="S::timothy.jackson@suny.edu::9ce01cec-8b46-438e-9d10-af58cd21d299" providerId="AD" clId="Web-{6ABF2854-A50F-4444-9DD8-06A919F1DA2A}" dt="2020-04-16T20:38:34.987" v="751" actId="20577"/>
          <ac:spMkLst>
            <pc:docMk/>
            <pc:sldMk cId="1762796512" sldId="405"/>
            <ac:spMk id="7" creationId="{00000000-0000-0000-0000-000000000000}"/>
          </ac:spMkLst>
        </pc:spChg>
      </pc:sldChg>
      <pc:sldChg chg="addSp delSp modSp">
        <pc:chgData name="Jackson, Timothy" userId="S::timothy.jackson@suny.edu::9ce01cec-8b46-438e-9d10-af58cd21d299" providerId="AD" clId="Web-{6ABF2854-A50F-4444-9DD8-06A919F1DA2A}" dt="2020-04-16T20:37:25.330" v="662" actId="1076"/>
        <pc:sldMkLst>
          <pc:docMk/>
          <pc:sldMk cId="1843371145" sldId="410"/>
        </pc:sldMkLst>
        <pc:spChg chg="mod">
          <ac:chgData name="Jackson, Timothy" userId="S::timothy.jackson@suny.edu::9ce01cec-8b46-438e-9d10-af58cd21d299" providerId="AD" clId="Web-{6ABF2854-A50F-4444-9DD8-06A919F1DA2A}" dt="2020-04-16T20:37:16.955" v="661" actId="14100"/>
          <ac:spMkLst>
            <pc:docMk/>
            <pc:sldMk cId="1843371145" sldId="410"/>
            <ac:spMk id="3" creationId="{00000000-0000-0000-0000-000000000000}"/>
          </ac:spMkLst>
        </pc:spChg>
        <pc:spChg chg="mod">
          <ac:chgData name="Jackson, Timothy" userId="S::timothy.jackson@suny.edu::9ce01cec-8b46-438e-9d10-af58cd21d299" providerId="AD" clId="Web-{6ABF2854-A50F-4444-9DD8-06A919F1DA2A}" dt="2020-04-16T20:37:16.955" v="661" actId="14100"/>
          <ac:spMkLst>
            <pc:docMk/>
            <pc:sldMk cId="1843371145" sldId="410"/>
            <ac:spMk id="7" creationId="{00000000-0000-0000-0000-000000000000}"/>
          </ac:spMkLst>
        </pc:spChg>
        <pc:picChg chg="add del mod">
          <ac:chgData name="Jackson, Timothy" userId="S::timothy.jackson@suny.edu::9ce01cec-8b46-438e-9d10-af58cd21d299" providerId="AD" clId="Web-{6ABF2854-A50F-4444-9DD8-06A919F1DA2A}" dt="2020-04-16T20:36:52.877" v="658"/>
          <ac:picMkLst>
            <pc:docMk/>
            <pc:sldMk cId="1843371145" sldId="410"/>
            <ac:picMk id="2" creationId="{0965A0B9-4811-48AC-BED5-3A5F967467AE}"/>
          </ac:picMkLst>
        </pc:picChg>
        <pc:picChg chg="add mod">
          <ac:chgData name="Jackson, Timothy" userId="S::timothy.jackson@suny.edu::9ce01cec-8b46-438e-9d10-af58cd21d299" providerId="AD" clId="Web-{6ABF2854-A50F-4444-9DD8-06A919F1DA2A}" dt="2020-04-16T20:37:25.330" v="662" actId="1076"/>
          <ac:picMkLst>
            <pc:docMk/>
            <pc:sldMk cId="1843371145" sldId="410"/>
            <ac:picMk id="5" creationId="{37846595-D2C4-4D4A-9295-8510C608736A}"/>
          </ac:picMkLst>
        </pc:picChg>
      </pc:sldChg>
    </pc:docChg>
  </pc:docChgLst>
  <pc:docChgLst>
    <pc:chgData name="Pawlowski, Gail" userId="S::gail.pawlowski@suny.edu::bd5da5e8-06b1-4cc2-aa69-9abf12f7c241" providerId="AD" clId="Web-{1C648CA0-4BF0-4F85-8891-357DEBCBCD1E}"/>
    <pc:docChg chg="addSld modSld sldOrd">
      <pc:chgData name="Pawlowski, Gail" userId="S::gail.pawlowski@suny.edu::bd5da5e8-06b1-4cc2-aa69-9abf12f7c241" providerId="AD" clId="Web-{1C648CA0-4BF0-4F85-8891-357DEBCBCD1E}" dt="2020-04-17T00:09:33.917" v="596" actId="1076"/>
      <pc:docMkLst>
        <pc:docMk/>
      </pc:docMkLst>
      <pc:sldChg chg="modSp add ord replId">
        <pc:chgData name="Pawlowski, Gail" userId="S::gail.pawlowski@suny.edu::bd5da5e8-06b1-4cc2-aa69-9abf12f7c241" providerId="AD" clId="Web-{1C648CA0-4BF0-4F85-8891-357DEBCBCD1E}" dt="2020-04-16T23:32:50.792" v="64" actId="20577"/>
        <pc:sldMkLst>
          <pc:docMk/>
          <pc:sldMk cId="1780640681" sldId="413"/>
        </pc:sldMkLst>
        <pc:spChg chg="mod">
          <ac:chgData name="Pawlowski, Gail" userId="S::gail.pawlowski@suny.edu::bd5da5e8-06b1-4cc2-aa69-9abf12f7c241" providerId="AD" clId="Web-{1C648CA0-4BF0-4F85-8891-357DEBCBCD1E}" dt="2020-04-16T23:32:50.792" v="64" actId="20577"/>
          <ac:spMkLst>
            <pc:docMk/>
            <pc:sldMk cId="1780640681" sldId="413"/>
            <ac:spMk id="7" creationId="{4FA09018-5E31-844D-B928-F6DDC95990F2}"/>
          </ac:spMkLst>
        </pc:spChg>
      </pc:sldChg>
      <pc:sldChg chg="delSp modSp add ord replId">
        <pc:chgData name="Pawlowski, Gail" userId="S::gail.pawlowski@suny.edu::bd5da5e8-06b1-4cc2-aa69-9abf12f7c241" providerId="AD" clId="Web-{1C648CA0-4BF0-4F85-8891-357DEBCBCD1E}" dt="2020-04-17T00:08:07.697" v="546" actId="20577"/>
        <pc:sldMkLst>
          <pc:docMk/>
          <pc:sldMk cId="1931211148" sldId="414"/>
        </pc:sldMkLst>
        <pc:spChg chg="mod">
          <ac:chgData name="Pawlowski, Gail" userId="S::gail.pawlowski@suny.edu::bd5da5e8-06b1-4cc2-aa69-9abf12f7c241" providerId="AD" clId="Web-{1C648CA0-4BF0-4F85-8891-357DEBCBCD1E}" dt="2020-04-16T23:38:11.219" v="160" actId="20577"/>
          <ac:spMkLst>
            <pc:docMk/>
            <pc:sldMk cId="1931211148" sldId="414"/>
            <ac:spMk id="3" creationId="{00000000-0000-0000-0000-000000000000}"/>
          </ac:spMkLst>
        </pc:spChg>
        <pc:spChg chg="mod">
          <ac:chgData name="Pawlowski, Gail" userId="S::gail.pawlowski@suny.edu::bd5da5e8-06b1-4cc2-aa69-9abf12f7c241" providerId="AD" clId="Web-{1C648CA0-4BF0-4F85-8891-357DEBCBCD1E}" dt="2020-04-16T23:33:32.121" v="114" actId="20577"/>
          <ac:spMkLst>
            <pc:docMk/>
            <pc:sldMk cId="1931211148" sldId="414"/>
            <ac:spMk id="6" creationId="{00000000-0000-0000-0000-000000000000}"/>
          </ac:spMkLst>
        </pc:spChg>
        <pc:spChg chg="mod">
          <ac:chgData name="Pawlowski, Gail" userId="S::gail.pawlowski@suny.edu::bd5da5e8-06b1-4cc2-aa69-9abf12f7c241" providerId="AD" clId="Web-{1C648CA0-4BF0-4F85-8891-357DEBCBCD1E}" dt="2020-04-17T00:08:07.697" v="546" actId="20577"/>
          <ac:spMkLst>
            <pc:docMk/>
            <pc:sldMk cId="1931211148" sldId="414"/>
            <ac:spMk id="7" creationId="{00000000-0000-0000-0000-000000000000}"/>
          </ac:spMkLst>
        </pc:spChg>
        <pc:picChg chg="del">
          <ac:chgData name="Pawlowski, Gail" userId="S::gail.pawlowski@suny.edu::bd5da5e8-06b1-4cc2-aa69-9abf12f7c241" providerId="AD" clId="Web-{1C648CA0-4BF0-4F85-8891-357DEBCBCD1E}" dt="2020-04-16T23:33:11.371" v="69"/>
          <ac:picMkLst>
            <pc:docMk/>
            <pc:sldMk cId="1931211148" sldId="414"/>
            <ac:picMk id="2" creationId="{0FC79560-7AAE-4D44-8F18-1487BD2EDC9E}"/>
          </ac:picMkLst>
        </pc:picChg>
      </pc:sldChg>
      <pc:sldChg chg="addSp delSp modSp add replId">
        <pc:chgData name="Pawlowski, Gail" userId="S::gail.pawlowski@suny.edu::bd5da5e8-06b1-4cc2-aa69-9abf12f7c241" providerId="AD" clId="Web-{1C648CA0-4BF0-4F85-8891-357DEBCBCD1E}" dt="2020-04-16T23:47:02.445" v="334" actId="1076"/>
        <pc:sldMkLst>
          <pc:docMk/>
          <pc:sldMk cId="613230645" sldId="415"/>
        </pc:sldMkLst>
        <pc:spChg chg="mod">
          <ac:chgData name="Pawlowski, Gail" userId="S::gail.pawlowski@suny.edu::bd5da5e8-06b1-4cc2-aa69-9abf12f7c241" providerId="AD" clId="Web-{1C648CA0-4BF0-4F85-8891-357DEBCBCD1E}" dt="2020-04-16T23:45:19.350" v="323" actId="14100"/>
          <ac:spMkLst>
            <pc:docMk/>
            <pc:sldMk cId="613230645" sldId="415"/>
            <ac:spMk id="7" creationId="{00000000-0000-0000-0000-000000000000}"/>
          </ac:spMkLst>
        </pc:spChg>
        <pc:picChg chg="add del mod">
          <ac:chgData name="Pawlowski, Gail" userId="S::gail.pawlowski@suny.edu::bd5da5e8-06b1-4cc2-aa69-9abf12f7c241" providerId="AD" clId="Web-{1C648CA0-4BF0-4F85-8891-357DEBCBCD1E}" dt="2020-04-16T23:46:34.694" v="328"/>
          <ac:picMkLst>
            <pc:docMk/>
            <pc:sldMk cId="613230645" sldId="415"/>
            <ac:picMk id="2" creationId="{3113ED9D-0947-4301-A3E1-68C511862186}"/>
          </ac:picMkLst>
        </pc:picChg>
        <pc:picChg chg="add mod">
          <ac:chgData name="Pawlowski, Gail" userId="S::gail.pawlowski@suny.edu::bd5da5e8-06b1-4cc2-aa69-9abf12f7c241" providerId="AD" clId="Web-{1C648CA0-4BF0-4F85-8891-357DEBCBCD1E}" dt="2020-04-16T23:47:02.445" v="334" actId="1076"/>
          <ac:picMkLst>
            <pc:docMk/>
            <pc:sldMk cId="613230645" sldId="415"/>
            <ac:picMk id="5" creationId="{7DEBF0A9-6FFD-4063-A9EA-258E7703D7CE}"/>
          </ac:picMkLst>
        </pc:picChg>
      </pc:sldChg>
      <pc:sldChg chg="delSp modSp add replId">
        <pc:chgData name="Pawlowski, Gail" userId="S::gail.pawlowski@suny.edu::bd5da5e8-06b1-4cc2-aa69-9abf12f7c241" providerId="AD" clId="Web-{1C648CA0-4BF0-4F85-8891-357DEBCBCD1E}" dt="2020-04-17T00:09:33.917" v="596" actId="1076"/>
        <pc:sldMkLst>
          <pc:docMk/>
          <pc:sldMk cId="1714048498" sldId="417"/>
        </pc:sldMkLst>
        <pc:spChg chg="mod">
          <ac:chgData name="Pawlowski, Gail" userId="S::gail.pawlowski@suny.edu::bd5da5e8-06b1-4cc2-aa69-9abf12f7c241" providerId="AD" clId="Web-{1C648CA0-4BF0-4F85-8891-357DEBCBCD1E}" dt="2020-04-17T00:08:31.041" v="549" actId="14100"/>
          <ac:spMkLst>
            <pc:docMk/>
            <pc:sldMk cId="1714048498" sldId="417"/>
            <ac:spMk id="3" creationId="{00000000-0000-0000-0000-000000000000}"/>
          </ac:spMkLst>
        </pc:spChg>
        <pc:spChg chg="mod">
          <ac:chgData name="Pawlowski, Gail" userId="S::gail.pawlowski@suny.edu::bd5da5e8-06b1-4cc2-aa69-9abf12f7c241" providerId="AD" clId="Web-{1C648CA0-4BF0-4F85-8891-357DEBCBCD1E}" dt="2020-04-16T23:50:32.823" v="371" actId="1076"/>
          <ac:spMkLst>
            <pc:docMk/>
            <pc:sldMk cId="1714048498" sldId="417"/>
            <ac:spMk id="6" creationId="{00000000-0000-0000-0000-000000000000}"/>
          </ac:spMkLst>
        </pc:spChg>
        <pc:spChg chg="mod">
          <ac:chgData name="Pawlowski, Gail" userId="S::gail.pawlowski@suny.edu::bd5da5e8-06b1-4cc2-aa69-9abf12f7c241" providerId="AD" clId="Web-{1C648CA0-4BF0-4F85-8891-357DEBCBCD1E}" dt="2020-04-17T00:09:33.917" v="596" actId="1076"/>
          <ac:spMkLst>
            <pc:docMk/>
            <pc:sldMk cId="1714048498" sldId="417"/>
            <ac:spMk id="7" creationId="{00000000-0000-0000-0000-000000000000}"/>
          </ac:spMkLst>
        </pc:spChg>
        <pc:picChg chg="del">
          <ac:chgData name="Pawlowski, Gail" userId="S::gail.pawlowski@suny.edu::bd5da5e8-06b1-4cc2-aa69-9abf12f7c241" providerId="AD" clId="Web-{1C648CA0-4BF0-4F85-8891-357DEBCBCD1E}" dt="2020-04-16T23:47:23.773" v="336"/>
          <ac:picMkLst>
            <pc:docMk/>
            <pc:sldMk cId="1714048498" sldId="417"/>
            <ac:picMk id="5" creationId="{7DEBF0A9-6FFD-4063-A9EA-258E7703D7CE}"/>
          </ac:picMkLst>
        </pc:picChg>
      </pc:sldChg>
      <pc:sldChg chg="addSp modSp add replId">
        <pc:chgData name="Pawlowski, Gail" userId="S::gail.pawlowski@suny.edu::bd5da5e8-06b1-4cc2-aa69-9abf12f7c241" providerId="AD" clId="Web-{1C648CA0-4BF0-4F85-8891-357DEBCBCD1E}" dt="2020-04-16T23:51:47.121" v="384" actId="14100"/>
        <pc:sldMkLst>
          <pc:docMk/>
          <pc:sldMk cId="403753625" sldId="418"/>
        </pc:sldMkLst>
        <pc:spChg chg="mod">
          <ac:chgData name="Pawlowski, Gail" userId="S::gail.pawlowski@suny.edu::bd5da5e8-06b1-4cc2-aa69-9abf12f7c241" providerId="AD" clId="Web-{1C648CA0-4BF0-4F85-8891-357DEBCBCD1E}" dt="2020-04-16T23:51:06.167" v="377" actId="20577"/>
          <ac:spMkLst>
            <pc:docMk/>
            <pc:sldMk cId="403753625" sldId="418"/>
            <ac:spMk id="3" creationId="{00000000-0000-0000-0000-000000000000}"/>
          </ac:spMkLst>
        </pc:spChg>
        <pc:spChg chg="mod">
          <ac:chgData name="Pawlowski, Gail" userId="S::gail.pawlowski@suny.edu::bd5da5e8-06b1-4cc2-aa69-9abf12f7c241" providerId="AD" clId="Web-{1C648CA0-4BF0-4F85-8891-357DEBCBCD1E}" dt="2020-04-16T23:51:06.167" v="377" actId="20577"/>
          <ac:spMkLst>
            <pc:docMk/>
            <pc:sldMk cId="403753625" sldId="418"/>
            <ac:spMk id="7" creationId="{00000000-0000-0000-0000-000000000000}"/>
          </ac:spMkLst>
        </pc:spChg>
        <pc:picChg chg="add mod">
          <ac:chgData name="Pawlowski, Gail" userId="S::gail.pawlowski@suny.edu::bd5da5e8-06b1-4cc2-aa69-9abf12f7c241" providerId="AD" clId="Web-{1C648CA0-4BF0-4F85-8891-357DEBCBCD1E}" dt="2020-04-16T23:51:47.121" v="384" actId="14100"/>
          <ac:picMkLst>
            <pc:docMk/>
            <pc:sldMk cId="403753625" sldId="418"/>
            <ac:picMk id="2" creationId="{CB801A24-E425-4788-9195-5179BB553EA0}"/>
          </ac:picMkLst>
        </pc:picChg>
      </pc:sldChg>
      <pc:sldChg chg="add replId">
        <pc:chgData name="Pawlowski, Gail" userId="S::gail.pawlowski@suny.edu::bd5da5e8-06b1-4cc2-aa69-9abf12f7c241" providerId="AD" clId="Web-{1C648CA0-4BF0-4F85-8891-357DEBCBCD1E}" dt="2020-04-16T23:52:01.543" v="385"/>
        <pc:sldMkLst>
          <pc:docMk/>
          <pc:sldMk cId="3433281501" sldId="420"/>
        </pc:sldMkLst>
      </pc:sldChg>
      <pc:sldChg chg="addSp delSp modSp">
        <pc:chgData name="Pawlowski, Gail" userId="S::gail.pawlowski@suny.edu::bd5da5e8-06b1-4cc2-aa69-9abf12f7c241" providerId="AD" clId="Web-{1C648CA0-4BF0-4F85-8891-357DEBCBCD1E}" dt="2020-04-16T23:56:33.812" v="438" actId="1076"/>
        <pc:sldMkLst>
          <pc:docMk/>
          <pc:sldMk cId="3433281501" sldId="421"/>
        </pc:sldMkLst>
        <pc:spChg chg="mod">
          <ac:chgData name="Pawlowski, Gail" userId="S::gail.pawlowski@suny.edu::bd5da5e8-06b1-4cc2-aa69-9abf12f7c241" providerId="AD" clId="Web-{1C648CA0-4BF0-4F85-8891-357DEBCBCD1E}" dt="2020-04-16T23:56:30.562" v="436" actId="20577"/>
          <ac:spMkLst>
            <pc:docMk/>
            <pc:sldMk cId="3433281501" sldId="421"/>
            <ac:spMk id="6" creationId="{00000000-0000-0000-0000-000000000000}"/>
          </ac:spMkLst>
        </pc:spChg>
        <pc:picChg chg="del">
          <ac:chgData name="Pawlowski, Gail" userId="S::gail.pawlowski@suny.edu::bd5da5e8-06b1-4cc2-aa69-9abf12f7c241" providerId="AD" clId="Web-{1C648CA0-4BF0-4F85-8891-357DEBCBCD1E}" dt="2020-04-16T23:52:35.824" v="392"/>
          <ac:picMkLst>
            <pc:docMk/>
            <pc:sldMk cId="3433281501" sldId="421"/>
            <ac:picMk id="2" creationId="{CB801A24-E425-4788-9195-5179BB553EA0}"/>
          </ac:picMkLst>
        </pc:picChg>
        <pc:picChg chg="add mod">
          <ac:chgData name="Pawlowski, Gail" userId="S::gail.pawlowski@suny.edu::bd5da5e8-06b1-4cc2-aa69-9abf12f7c241" providerId="AD" clId="Web-{1C648CA0-4BF0-4F85-8891-357DEBCBCD1E}" dt="2020-04-16T23:56:33.812" v="438" actId="1076"/>
          <ac:picMkLst>
            <pc:docMk/>
            <pc:sldMk cId="3433281501" sldId="421"/>
            <ac:picMk id="4" creationId="{CA344738-3B33-4DEA-B185-589417966F6F}"/>
          </ac:picMkLst>
        </pc:picChg>
      </pc:sldChg>
    </pc:docChg>
  </pc:docChgLst>
  <pc:docChgLst>
    <pc:chgData name="Jackson, Timothy" userId="S::timothy.jackson@suny.edu::9ce01cec-8b46-438e-9d10-af58cd21d299" providerId="AD" clId="Web-{980D64B7-E89E-49A7-99EF-C4049B7E4552}"/>
    <pc:docChg chg="modSld">
      <pc:chgData name="Jackson, Timothy" userId="S::timothy.jackson@suny.edu::9ce01cec-8b46-438e-9d10-af58cd21d299" providerId="AD" clId="Web-{980D64B7-E89E-49A7-99EF-C4049B7E4552}" dt="2020-04-23T20:12:37.118" v="610" actId="20577"/>
      <pc:docMkLst>
        <pc:docMk/>
      </pc:docMkLst>
      <pc:sldChg chg="modSp">
        <pc:chgData name="Jackson, Timothy" userId="S::timothy.jackson@suny.edu::9ce01cec-8b46-438e-9d10-af58cd21d299" providerId="AD" clId="Web-{980D64B7-E89E-49A7-99EF-C4049B7E4552}" dt="2020-04-23T20:12:37.118" v="610" actId="20577"/>
        <pc:sldMkLst>
          <pc:docMk/>
          <pc:sldMk cId="1843371145" sldId="410"/>
        </pc:sldMkLst>
        <pc:spChg chg="mod">
          <ac:chgData name="Jackson, Timothy" userId="S::timothy.jackson@suny.edu::9ce01cec-8b46-438e-9d10-af58cd21d299" providerId="AD" clId="Web-{980D64B7-E89E-49A7-99EF-C4049B7E4552}" dt="2020-04-23T20:10:39.535" v="567" actId="20577"/>
          <ac:spMkLst>
            <pc:docMk/>
            <pc:sldMk cId="1843371145" sldId="410"/>
            <ac:spMk id="3" creationId="{00000000-0000-0000-0000-000000000000}"/>
          </ac:spMkLst>
        </pc:spChg>
        <pc:spChg chg="mod">
          <ac:chgData name="Jackson, Timothy" userId="S::timothy.jackson@suny.edu::9ce01cec-8b46-438e-9d10-af58cd21d299" providerId="AD" clId="Web-{980D64B7-E89E-49A7-99EF-C4049B7E4552}" dt="2020-04-23T20:12:37.118" v="610" actId="20577"/>
          <ac:spMkLst>
            <pc:docMk/>
            <pc:sldMk cId="1843371145" sldId="410"/>
            <ac:spMk id="7" creationId="{00000000-0000-0000-0000-000000000000}"/>
          </ac:spMkLst>
        </pc:spChg>
      </pc:sldChg>
      <pc:sldChg chg="modSp">
        <pc:chgData name="Jackson, Timothy" userId="S::timothy.jackson@suny.edu::9ce01cec-8b46-438e-9d10-af58cd21d299" providerId="AD" clId="Web-{980D64B7-E89E-49A7-99EF-C4049B7E4552}" dt="2020-04-23T20:08:25.530" v="306" actId="20577"/>
        <pc:sldMkLst>
          <pc:docMk/>
          <pc:sldMk cId="2916968987" sldId="424"/>
        </pc:sldMkLst>
        <pc:spChg chg="mod">
          <ac:chgData name="Jackson, Timothy" userId="S::timothy.jackson@suny.edu::9ce01cec-8b46-438e-9d10-af58cd21d299" providerId="AD" clId="Web-{980D64B7-E89E-49A7-99EF-C4049B7E4552}" dt="2020-04-23T20:08:25.530" v="306" actId="20577"/>
          <ac:spMkLst>
            <pc:docMk/>
            <pc:sldMk cId="2916968987" sldId="424"/>
            <ac:spMk id="7" creationId="{00000000-0000-0000-0000-000000000000}"/>
          </ac:spMkLst>
        </pc:spChg>
      </pc:sldChg>
    </pc:docChg>
  </pc:docChgLst>
  <pc:docChgLst>
    <pc:chgData name="Jackson, Timothy" userId="S::timothy.jackson@suny.edu::9ce01cec-8b46-438e-9d10-af58cd21d299" providerId="AD" clId="Web-{D96CEC56-2978-1474-BF3D-6F75305EA8C1}"/>
    <pc:docChg chg="modSld">
      <pc:chgData name="Jackson, Timothy" userId="S::timothy.jackson@suny.edu::9ce01cec-8b46-438e-9d10-af58cd21d299" providerId="AD" clId="Web-{D96CEC56-2978-1474-BF3D-6F75305EA8C1}" dt="2019-11-25T16:33:21.973" v="395" actId="20577"/>
      <pc:docMkLst>
        <pc:docMk/>
      </pc:docMkLst>
      <pc:sldChg chg="modSp">
        <pc:chgData name="Jackson, Timothy" userId="S::timothy.jackson@suny.edu::9ce01cec-8b46-438e-9d10-af58cd21d299" providerId="AD" clId="Web-{D96CEC56-2978-1474-BF3D-6F75305EA8C1}" dt="2019-11-25T15:06:20.924" v="35" actId="20577"/>
        <pc:sldMkLst>
          <pc:docMk/>
          <pc:sldMk cId="2171438980" sldId="317"/>
        </pc:sldMkLst>
        <pc:spChg chg="mod">
          <ac:chgData name="Jackson, Timothy" userId="S::timothy.jackson@suny.edu::9ce01cec-8b46-438e-9d10-af58cd21d299" providerId="AD" clId="Web-{D96CEC56-2978-1474-BF3D-6F75305EA8C1}" dt="2019-11-25T15:06:20.924" v="35" actId="20577"/>
          <ac:spMkLst>
            <pc:docMk/>
            <pc:sldMk cId="2171438980" sldId="317"/>
            <ac:spMk id="3" creationId="{FB9274B1-AFC9-4FA6-8DD4-15DD0E25131C}"/>
          </ac:spMkLst>
        </pc:spChg>
      </pc:sldChg>
      <pc:sldChg chg="modSp">
        <pc:chgData name="Jackson, Timothy" userId="S::timothy.jackson@suny.edu::9ce01cec-8b46-438e-9d10-af58cd21d299" providerId="AD" clId="Web-{D96CEC56-2978-1474-BF3D-6F75305EA8C1}" dt="2019-11-25T14:51:01.775" v="2" actId="20577"/>
        <pc:sldMkLst>
          <pc:docMk/>
          <pc:sldMk cId="2835457770" sldId="350"/>
        </pc:sldMkLst>
        <pc:spChg chg="mod">
          <ac:chgData name="Jackson, Timothy" userId="S::timothy.jackson@suny.edu::9ce01cec-8b46-438e-9d10-af58cd21d299" providerId="AD" clId="Web-{D96CEC56-2978-1474-BF3D-6F75305EA8C1}" dt="2019-11-25T14:51:01.775" v="2" actId="20577"/>
          <ac:spMkLst>
            <pc:docMk/>
            <pc:sldMk cId="2835457770" sldId="350"/>
            <ac:spMk id="5" creationId="{535E1953-C7A3-4180-AAE1-5C1894D3B757}"/>
          </ac:spMkLst>
        </pc:spChg>
      </pc:sldChg>
      <pc:sldChg chg="modSp">
        <pc:chgData name="Jackson, Timothy" userId="S::timothy.jackson@suny.edu::9ce01cec-8b46-438e-9d10-af58cd21d299" providerId="AD" clId="Web-{D96CEC56-2978-1474-BF3D-6F75305EA8C1}" dt="2019-11-25T16:29:49.857" v="393" actId="20577"/>
        <pc:sldMkLst>
          <pc:docMk/>
          <pc:sldMk cId="130082165" sldId="351"/>
        </pc:sldMkLst>
        <pc:spChg chg="mod">
          <ac:chgData name="Jackson, Timothy" userId="S::timothy.jackson@suny.edu::9ce01cec-8b46-438e-9d10-af58cd21d299" providerId="AD" clId="Web-{D96CEC56-2978-1474-BF3D-6F75305EA8C1}" dt="2019-11-25T16:29:49.857" v="393" actId="20577"/>
          <ac:spMkLst>
            <pc:docMk/>
            <pc:sldMk cId="130082165" sldId="351"/>
            <ac:spMk id="5" creationId="{535E1953-C7A3-4180-AAE1-5C1894D3B757}"/>
          </ac:spMkLst>
        </pc:spChg>
      </pc:sldChg>
      <pc:sldChg chg="modSp">
        <pc:chgData name="Jackson, Timothy" userId="S::timothy.jackson@suny.edu::9ce01cec-8b46-438e-9d10-af58cd21d299" providerId="AD" clId="Web-{D96CEC56-2978-1474-BF3D-6F75305EA8C1}" dt="2019-11-25T15:24:41.784" v="340" actId="20577"/>
        <pc:sldMkLst>
          <pc:docMk/>
          <pc:sldMk cId="796333647" sldId="352"/>
        </pc:sldMkLst>
        <pc:spChg chg="mod">
          <ac:chgData name="Jackson, Timothy" userId="S::timothy.jackson@suny.edu::9ce01cec-8b46-438e-9d10-af58cd21d299" providerId="AD" clId="Web-{D96CEC56-2978-1474-BF3D-6F75305EA8C1}" dt="2019-11-25T15:24:41.784" v="340" actId="20577"/>
          <ac:spMkLst>
            <pc:docMk/>
            <pc:sldMk cId="796333647" sldId="352"/>
            <ac:spMk id="3" creationId="{44AF204B-1822-420C-94F6-1805F86DF0CD}"/>
          </ac:spMkLst>
        </pc:spChg>
      </pc:sldChg>
    </pc:docChg>
  </pc:docChgLst>
  <pc:docChgLst>
    <pc:chgData name="Pritting, Shannon" userId="S::shannon.pritting@suny.edu::b6acce8b-3193-4a7b-b3b8-1dc43a9f8da4" providerId="AD" clId="Web-{47C196C7-8FF7-4C13-BDC0-C05A532FFF89}"/>
    <pc:docChg chg="addSld modSld sldOrd">
      <pc:chgData name="Pritting, Shannon" userId="S::shannon.pritting@suny.edu::b6acce8b-3193-4a7b-b3b8-1dc43a9f8da4" providerId="AD" clId="Web-{47C196C7-8FF7-4C13-BDC0-C05A532FFF89}" dt="2020-02-25T18:33:44.968" v="95" actId="20577"/>
      <pc:docMkLst>
        <pc:docMk/>
      </pc:docMkLst>
      <pc:sldChg chg="modSp">
        <pc:chgData name="Pritting, Shannon" userId="S::shannon.pritting@suny.edu::b6acce8b-3193-4a7b-b3b8-1dc43a9f8da4" providerId="AD" clId="Web-{47C196C7-8FF7-4C13-BDC0-C05A532FFF89}" dt="2020-02-25T18:32:51.905" v="92" actId="20577"/>
        <pc:sldMkLst>
          <pc:docMk/>
          <pc:sldMk cId="149285507" sldId="332"/>
        </pc:sldMkLst>
        <pc:spChg chg="mod">
          <ac:chgData name="Pritting, Shannon" userId="S::shannon.pritting@suny.edu::b6acce8b-3193-4a7b-b3b8-1dc43a9f8da4" providerId="AD" clId="Web-{47C196C7-8FF7-4C13-BDC0-C05A532FFF89}" dt="2020-02-25T18:32:51.905" v="92" actId="20577"/>
          <ac:spMkLst>
            <pc:docMk/>
            <pc:sldMk cId="149285507" sldId="332"/>
            <ac:spMk id="14" creationId="{00000000-0000-0000-0000-000000000000}"/>
          </ac:spMkLst>
        </pc:spChg>
      </pc:sldChg>
      <pc:sldChg chg="modSp">
        <pc:chgData name="Pritting, Shannon" userId="S::shannon.pritting@suny.edu::b6acce8b-3193-4a7b-b3b8-1dc43a9f8da4" providerId="AD" clId="Web-{47C196C7-8FF7-4C13-BDC0-C05A532FFF89}" dt="2020-02-25T18:33:44.968" v="94" actId="20577"/>
        <pc:sldMkLst>
          <pc:docMk/>
          <pc:sldMk cId="1625917109" sldId="348"/>
        </pc:sldMkLst>
        <pc:spChg chg="mod">
          <ac:chgData name="Pritting, Shannon" userId="S::shannon.pritting@suny.edu::b6acce8b-3193-4a7b-b3b8-1dc43a9f8da4" providerId="AD" clId="Web-{47C196C7-8FF7-4C13-BDC0-C05A532FFF89}" dt="2020-02-25T18:33:44.968" v="94" actId="20577"/>
          <ac:spMkLst>
            <pc:docMk/>
            <pc:sldMk cId="1625917109" sldId="348"/>
            <ac:spMk id="5" creationId="{535E1953-C7A3-4180-AAE1-5C1894D3B757}"/>
          </ac:spMkLst>
        </pc:spChg>
      </pc:sldChg>
      <pc:sldChg chg="modSp add ord replId">
        <pc:chgData name="Pritting, Shannon" userId="S::shannon.pritting@suny.edu::b6acce8b-3193-4a7b-b3b8-1dc43a9f8da4" providerId="AD" clId="Web-{47C196C7-8FF7-4C13-BDC0-C05A532FFF89}" dt="2020-02-25T18:32:51.858" v="90" actId="20577"/>
        <pc:sldMkLst>
          <pc:docMk/>
          <pc:sldMk cId="3639637899" sldId="396"/>
        </pc:sldMkLst>
        <pc:spChg chg="mod">
          <ac:chgData name="Pritting, Shannon" userId="S::shannon.pritting@suny.edu::b6acce8b-3193-4a7b-b3b8-1dc43a9f8da4" providerId="AD" clId="Web-{47C196C7-8FF7-4C13-BDC0-C05A532FFF89}" dt="2020-02-25T18:25:24.477" v="35" actId="20577"/>
          <ac:spMkLst>
            <pc:docMk/>
            <pc:sldMk cId="3639637899" sldId="396"/>
            <ac:spMk id="2" creationId="{00000000-0000-0000-0000-000000000000}"/>
          </ac:spMkLst>
        </pc:spChg>
        <pc:spChg chg="mod">
          <ac:chgData name="Pritting, Shannon" userId="S::shannon.pritting@suny.edu::b6acce8b-3193-4a7b-b3b8-1dc43a9f8da4" providerId="AD" clId="Web-{47C196C7-8FF7-4C13-BDC0-C05A532FFF89}" dt="2020-02-25T18:32:51.858" v="90" actId="20577"/>
          <ac:spMkLst>
            <pc:docMk/>
            <pc:sldMk cId="3639637899" sldId="396"/>
            <ac:spMk id="3" creationId="{00000000-0000-0000-0000-000000000000}"/>
          </ac:spMkLst>
        </pc:spChg>
      </pc:sldChg>
    </pc:docChg>
  </pc:docChgLst>
  <pc:docChgLst>
    <pc:chgData name="McGee, Margaret" userId="S::margaret.mcgee@suny.edu::07377fe7-8f05-4c22-a697-5f820ef7115e" providerId="AD" clId="Web-{41101A6C-3FA8-4AB6-AEF4-AEE61A7F1AFD}"/>
    <pc:docChg chg="addSld modSld">
      <pc:chgData name="McGee, Margaret" userId="S::margaret.mcgee@suny.edu::07377fe7-8f05-4c22-a697-5f820ef7115e" providerId="AD" clId="Web-{41101A6C-3FA8-4AB6-AEF4-AEE61A7F1AFD}" dt="2020-02-25T03:10:47.469" v="1708" actId="20577"/>
      <pc:docMkLst>
        <pc:docMk/>
      </pc:docMkLst>
      <pc:sldChg chg="modSp">
        <pc:chgData name="McGee, Margaret" userId="S::margaret.mcgee@suny.edu::07377fe7-8f05-4c22-a697-5f820ef7115e" providerId="AD" clId="Web-{41101A6C-3FA8-4AB6-AEF4-AEE61A7F1AFD}" dt="2020-02-25T03:02:04.435" v="1461" actId="14100"/>
        <pc:sldMkLst>
          <pc:docMk/>
          <pc:sldMk cId="2227392382" sldId="342"/>
        </pc:sldMkLst>
        <pc:spChg chg="mod">
          <ac:chgData name="McGee, Margaret" userId="S::margaret.mcgee@suny.edu::07377fe7-8f05-4c22-a697-5f820ef7115e" providerId="AD" clId="Web-{41101A6C-3FA8-4AB6-AEF4-AEE61A7F1AFD}" dt="2020-02-25T03:01:47.607" v="1460" actId="14100"/>
          <ac:spMkLst>
            <pc:docMk/>
            <pc:sldMk cId="2227392382" sldId="342"/>
            <ac:spMk id="2" creationId="{71EA7B85-A46E-4A0A-B5A6-003D849DE4A5}"/>
          </ac:spMkLst>
        </pc:spChg>
        <pc:spChg chg="mod">
          <ac:chgData name="McGee, Margaret" userId="S::margaret.mcgee@suny.edu::07377fe7-8f05-4c22-a697-5f820ef7115e" providerId="AD" clId="Web-{41101A6C-3FA8-4AB6-AEF4-AEE61A7F1AFD}" dt="2020-02-25T03:02:04.435" v="1461" actId="14100"/>
          <ac:spMkLst>
            <pc:docMk/>
            <pc:sldMk cId="2227392382" sldId="342"/>
            <ac:spMk id="3" creationId="{4DBDDB3F-B73C-4F73-9955-8AC852907A47}"/>
          </ac:spMkLst>
        </pc:spChg>
      </pc:sldChg>
      <pc:sldChg chg="modSp">
        <pc:chgData name="McGee, Margaret" userId="S::margaret.mcgee@suny.edu::07377fe7-8f05-4c22-a697-5f820ef7115e" providerId="AD" clId="Web-{41101A6C-3FA8-4AB6-AEF4-AEE61A7F1AFD}" dt="2020-02-25T03:02:09.747" v="1462" actId="14100"/>
        <pc:sldMkLst>
          <pc:docMk/>
          <pc:sldMk cId="295589292" sldId="369"/>
        </pc:sldMkLst>
        <pc:spChg chg="mod">
          <ac:chgData name="McGee, Margaret" userId="S::margaret.mcgee@suny.edu::07377fe7-8f05-4c22-a697-5f820ef7115e" providerId="AD" clId="Web-{41101A6C-3FA8-4AB6-AEF4-AEE61A7F1AFD}" dt="2020-02-25T03:01:34.325" v="1454" actId="20577"/>
          <ac:spMkLst>
            <pc:docMk/>
            <pc:sldMk cId="295589292" sldId="369"/>
            <ac:spMk id="2" creationId="{71EA7B85-A46E-4A0A-B5A6-003D849DE4A5}"/>
          </ac:spMkLst>
        </pc:spChg>
        <pc:spChg chg="mod">
          <ac:chgData name="McGee, Margaret" userId="S::margaret.mcgee@suny.edu::07377fe7-8f05-4c22-a697-5f820ef7115e" providerId="AD" clId="Web-{41101A6C-3FA8-4AB6-AEF4-AEE61A7F1AFD}" dt="2020-02-25T03:02:09.747" v="1462" actId="14100"/>
          <ac:spMkLst>
            <pc:docMk/>
            <pc:sldMk cId="295589292" sldId="369"/>
            <ac:spMk id="3" creationId="{4DBDDB3F-B73C-4F73-9955-8AC852907A47}"/>
          </ac:spMkLst>
        </pc:spChg>
      </pc:sldChg>
      <pc:sldChg chg="modSp">
        <pc:chgData name="McGee, Margaret" userId="S::margaret.mcgee@suny.edu::07377fe7-8f05-4c22-a697-5f820ef7115e" providerId="AD" clId="Web-{41101A6C-3FA8-4AB6-AEF4-AEE61A7F1AFD}" dt="2020-02-25T03:06:13.780" v="1482" actId="14100"/>
        <pc:sldMkLst>
          <pc:docMk/>
          <pc:sldMk cId="2832116887" sldId="370"/>
        </pc:sldMkLst>
        <pc:spChg chg="mod">
          <ac:chgData name="McGee, Margaret" userId="S::margaret.mcgee@suny.edu::07377fe7-8f05-4c22-a697-5f820ef7115e" providerId="AD" clId="Web-{41101A6C-3FA8-4AB6-AEF4-AEE61A7F1AFD}" dt="2020-02-25T03:06:08.874" v="1481" actId="14100"/>
          <ac:spMkLst>
            <pc:docMk/>
            <pc:sldMk cId="2832116887" sldId="370"/>
            <ac:spMk id="2" creationId="{71EA7B85-A46E-4A0A-B5A6-003D849DE4A5}"/>
          </ac:spMkLst>
        </pc:spChg>
        <pc:spChg chg="mod">
          <ac:chgData name="McGee, Margaret" userId="S::margaret.mcgee@suny.edu::07377fe7-8f05-4c22-a697-5f820ef7115e" providerId="AD" clId="Web-{41101A6C-3FA8-4AB6-AEF4-AEE61A7F1AFD}" dt="2020-02-25T03:06:13.780" v="1482" actId="14100"/>
          <ac:spMkLst>
            <pc:docMk/>
            <pc:sldMk cId="2832116887" sldId="370"/>
            <ac:spMk id="3" creationId="{4DBDDB3F-B73C-4F73-9955-8AC852907A47}"/>
          </ac:spMkLst>
        </pc:spChg>
      </pc:sldChg>
      <pc:sldChg chg="modSp">
        <pc:chgData name="McGee, Margaret" userId="S::margaret.mcgee@suny.edu::07377fe7-8f05-4c22-a697-5f820ef7115e" providerId="AD" clId="Web-{41101A6C-3FA8-4AB6-AEF4-AEE61A7F1AFD}" dt="2020-02-25T03:02:28.513" v="1465" actId="1076"/>
        <pc:sldMkLst>
          <pc:docMk/>
          <pc:sldMk cId="20872472" sldId="377"/>
        </pc:sldMkLst>
        <pc:spChg chg="mod">
          <ac:chgData name="McGee, Margaret" userId="S::margaret.mcgee@suny.edu::07377fe7-8f05-4c22-a697-5f820ef7115e" providerId="AD" clId="Web-{41101A6C-3FA8-4AB6-AEF4-AEE61A7F1AFD}" dt="2020-02-25T03:00:50.106" v="1447" actId="14100"/>
          <ac:spMkLst>
            <pc:docMk/>
            <pc:sldMk cId="20872472" sldId="377"/>
            <ac:spMk id="2" creationId="{71EA7B85-A46E-4A0A-B5A6-003D849DE4A5}"/>
          </ac:spMkLst>
        </pc:spChg>
        <pc:spChg chg="mod">
          <ac:chgData name="McGee, Margaret" userId="S::margaret.mcgee@suny.edu::07377fe7-8f05-4c22-a697-5f820ef7115e" providerId="AD" clId="Web-{41101A6C-3FA8-4AB6-AEF4-AEE61A7F1AFD}" dt="2020-02-25T03:02:28.513" v="1465" actId="1076"/>
          <ac:spMkLst>
            <pc:docMk/>
            <pc:sldMk cId="20872472" sldId="377"/>
            <ac:spMk id="6" creationId="{0134EE62-A3AE-4ABC-9D13-84F3C54BAAF7}"/>
          </ac:spMkLst>
        </pc:spChg>
      </pc:sldChg>
      <pc:sldChg chg="modSp">
        <pc:chgData name="McGee, Margaret" userId="S::margaret.mcgee@suny.edu::07377fe7-8f05-4c22-a697-5f820ef7115e" providerId="AD" clId="Web-{41101A6C-3FA8-4AB6-AEF4-AEE61A7F1AFD}" dt="2020-02-25T03:10:47.469" v="1707" actId="20577"/>
        <pc:sldMkLst>
          <pc:docMk/>
          <pc:sldMk cId="620162658" sldId="379"/>
        </pc:sldMkLst>
        <pc:spChg chg="mod">
          <ac:chgData name="McGee, Margaret" userId="S::margaret.mcgee@suny.edu::07377fe7-8f05-4c22-a697-5f820ef7115e" providerId="AD" clId="Web-{41101A6C-3FA8-4AB6-AEF4-AEE61A7F1AFD}" dt="2020-02-25T03:06:23.639" v="1483" actId="20577"/>
          <ac:spMkLst>
            <pc:docMk/>
            <pc:sldMk cId="620162658" sldId="379"/>
            <ac:spMk id="2" creationId="{71EA7B85-A46E-4A0A-B5A6-003D849DE4A5}"/>
          </ac:spMkLst>
        </pc:spChg>
        <pc:spChg chg="mod">
          <ac:chgData name="McGee, Margaret" userId="S::margaret.mcgee@suny.edu::07377fe7-8f05-4c22-a697-5f820ef7115e" providerId="AD" clId="Web-{41101A6C-3FA8-4AB6-AEF4-AEE61A7F1AFD}" dt="2020-02-25T03:10:47.469" v="1707" actId="20577"/>
          <ac:spMkLst>
            <pc:docMk/>
            <pc:sldMk cId="620162658" sldId="379"/>
            <ac:spMk id="6" creationId="{0134EE62-A3AE-4ABC-9D13-84F3C54BAAF7}"/>
          </ac:spMkLst>
        </pc:spChg>
        <pc:picChg chg="mod">
          <ac:chgData name="McGee, Margaret" userId="S::margaret.mcgee@suny.edu::07377fe7-8f05-4c22-a697-5f820ef7115e" providerId="AD" clId="Web-{41101A6C-3FA8-4AB6-AEF4-AEE61A7F1AFD}" dt="2020-02-25T03:03:05.888" v="1469" actId="1076"/>
          <ac:picMkLst>
            <pc:docMk/>
            <pc:sldMk cId="620162658" sldId="379"/>
            <ac:picMk id="3" creationId="{2B67234E-C44C-41EA-B65A-6DEE4AE95277}"/>
          </ac:picMkLst>
        </pc:picChg>
      </pc:sldChg>
      <pc:sldChg chg="addSp delSp modSp add replId">
        <pc:chgData name="McGee, Margaret" userId="S::margaret.mcgee@suny.edu::07377fe7-8f05-4c22-a697-5f820ef7115e" providerId="AD" clId="Web-{41101A6C-3FA8-4AB6-AEF4-AEE61A7F1AFD}" dt="2020-02-25T03:10:41.047" v="1697" actId="20577"/>
        <pc:sldMkLst>
          <pc:docMk/>
          <pc:sldMk cId="3559365283" sldId="395"/>
        </pc:sldMkLst>
        <pc:spChg chg="mod">
          <ac:chgData name="McGee, Margaret" userId="S::margaret.mcgee@suny.edu::07377fe7-8f05-4c22-a697-5f820ef7115e" providerId="AD" clId="Web-{41101A6C-3FA8-4AB6-AEF4-AEE61A7F1AFD}" dt="2020-02-25T03:00:31.231" v="1444" actId="1076"/>
          <ac:spMkLst>
            <pc:docMk/>
            <pc:sldMk cId="3559365283" sldId="395"/>
            <ac:spMk id="2" creationId="{71EA7B85-A46E-4A0A-B5A6-003D849DE4A5}"/>
          </ac:spMkLst>
        </pc:spChg>
        <pc:spChg chg="mod">
          <ac:chgData name="McGee, Margaret" userId="S::margaret.mcgee@suny.edu::07377fe7-8f05-4c22-a697-5f820ef7115e" providerId="AD" clId="Web-{41101A6C-3FA8-4AB6-AEF4-AEE61A7F1AFD}" dt="2020-02-25T03:10:41.047" v="1697" actId="20577"/>
          <ac:spMkLst>
            <pc:docMk/>
            <pc:sldMk cId="3559365283" sldId="395"/>
            <ac:spMk id="6" creationId="{0134EE62-A3AE-4ABC-9D13-84F3C54BAAF7}"/>
          </ac:spMkLst>
        </pc:spChg>
        <pc:picChg chg="mod">
          <ac:chgData name="McGee, Margaret" userId="S::margaret.mcgee@suny.edu::07377fe7-8f05-4c22-a697-5f820ef7115e" providerId="AD" clId="Web-{41101A6C-3FA8-4AB6-AEF4-AEE61A7F1AFD}" dt="2020-02-25T03:03:16.123" v="1471" actId="1076"/>
          <ac:picMkLst>
            <pc:docMk/>
            <pc:sldMk cId="3559365283" sldId="395"/>
            <ac:picMk id="3" creationId="{2B67234E-C44C-41EA-B65A-6DEE4AE95277}"/>
          </ac:picMkLst>
        </pc:picChg>
        <pc:picChg chg="add del mod">
          <ac:chgData name="McGee, Margaret" userId="S::margaret.mcgee@suny.edu::07377fe7-8f05-4c22-a697-5f820ef7115e" providerId="AD" clId="Web-{41101A6C-3FA8-4AB6-AEF4-AEE61A7F1AFD}" dt="2020-02-25T02:50:41.290" v="822"/>
          <ac:picMkLst>
            <pc:docMk/>
            <pc:sldMk cId="3559365283" sldId="395"/>
            <ac:picMk id="4" creationId="{1A178745-CC37-43F0-B34A-19DC9302857E}"/>
          </ac:picMkLst>
        </pc:picChg>
        <pc:picChg chg="add del mod">
          <ac:chgData name="McGee, Margaret" userId="S::margaret.mcgee@suny.edu::07377fe7-8f05-4c22-a697-5f820ef7115e" providerId="AD" clId="Web-{41101A6C-3FA8-4AB6-AEF4-AEE61A7F1AFD}" dt="2020-02-25T02:51:02.759" v="824"/>
          <ac:picMkLst>
            <pc:docMk/>
            <pc:sldMk cId="3559365283" sldId="395"/>
            <ac:picMk id="15" creationId="{37B00FF9-48CB-4D5B-B8CB-6F8A87652EB0}"/>
          </ac:picMkLst>
        </pc:picChg>
        <pc:picChg chg="add del mod">
          <ac:chgData name="McGee, Margaret" userId="S::margaret.mcgee@suny.edu::07377fe7-8f05-4c22-a697-5f820ef7115e" providerId="AD" clId="Web-{41101A6C-3FA8-4AB6-AEF4-AEE61A7F1AFD}" dt="2020-02-25T02:51:19.712" v="826"/>
          <ac:picMkLst>
            <pc:docMk/>
            <pc:sldMk cId="3559365283" sldId="395"/>
            <ac:picMk id="17" creationId="{DF66C9CE-98EE-41E5-A611-763C55923F31}"/>
          </ac:picMkLst>
        </pc:picChg>
        <pc:picChg chg="add del mod">
          <ac:chgData name="McGee, Margaret" userId="S::margaret.mcgee@suny.edu::07377fe7-8f05-4c22-a697-5f820ef7115e" providerId="AD" clId="Web-{41101A6C-3FA8-4AB6-AEF4-AEE61A7F1AFD}" dt="2020-02-25T02:52:03.135" v="829"/>
          <ac:picMkLst>
            <pc:docMk/>
            <pc:sldMk cId="3559365283" sldId="395"/>
            <ac:picMk id="19" creationId="{F1D25851-EAE0-4B33-BB5B-41515CFFAB28}"/>
          </ac:picMkLst>
        </pc:picChg>
        <pc:picChg chg="add del mod">
          <ac:chgData name="McGee, Margaret" userId="S::margaret.mcgee@suny.edu::07377fe7-8f05-4c22-a697-5f820ef7115e" providerId="AD" clId="Web-{41101A6C-3FA8-4AB6-AEF4-AEE61A7F1AFD}" dt="2020-02-25T02:52:50.932" v="831"/>
          <ac:picMkLst>
            <pc:docMk/>
            <pc:sldMk cId="3559365283" sldId="395"/>
            <ac:picMk id="21" creationId="{47A16FE9-4F69-44E1-8506-153EC51B88EA}"/>
          </ac:picMkLst>
        </pc:picChg>
        <pc:picChg chg="add del mod">
          <ac:chgData name="McGee, Margaret" userId="S::margaret.mcgee@suny.edu::07377fe7-8f05-4c22-a697-5f820ef7115e" providerId="AD" clId="Web-{41101A6C-3FA8-4AB6-AEF4-AEE61A7F1AFD}" dt="2020-02-25T02:55:54.026" v="1154"/>
          <ac:picMkLst>
            <pc:docMk/>
            <pc:sldMk cId="3559365283" sldId="395"/>
            <ac:picMk id="23" creationId="{86BD34A3-91D0-42DE-8805-266D2216F736}"/>
          </ac:picMkLst>
        </pc:picChg>
      </pc:sldChg>
    </pc:docChg>
  </pc:docChgLst>
  <pc:docChgLst>
    <pc:chgData name="Jackson, Timothy" userId="S::timothy.jackson@suny.edu::9ce01cec-8b46-438e-9d10-af58cd21d299" providerId="AD" clId="Web-{3FB7271B-EE31-42A9-A58D-041505C5A6BF}"/>
    <pc:docChg chg="modSld">
      <pc:chgData name="Jackson, Timothy" userId="S::timothy.jackson@suny.edu::9ce01cec-8b46-438e-9d10-af58cd21d299" providerId="AD" clId="Web-{3FB7271B-EE31-42A9-A58D-041505C5A6BF}" dt="2020-04-23T19:58:01.412" v="1029" actId="20577"/>
      <pc:docMkLst>
        <pc:docMk/>
      </pc:docMkLst>
      <pc:sldChg chg="modSp">
        <pc:chgData name="Jackson, Timothy" userId="S::timothy.jackson@suny.edu::9ce01cec-8b46-438e-9d10-af58cd21d299" providerId="AD" clId="Web-{3FB7271B-EE31-42A9-A58D-041505C5A6BF}" dt="2020-04-23T19:52:22.819" v="206" actId="20577"/>
        <pc:sldMkLst>
          <pc:docMk/>
          <pc:sldMk cId="1843371145" sldId="410"/>
        </pc:sldMkLst>
        <pc:spChg chg="mod">
          <ac:chgData name="Jackson, Timothy" userId="S::timothy.jackson@suny.edu::9ce01cec-8b46-438e-9d10-af58cd21d299" providerId="AD" clId="Web-{3FB7271B-EE31-42A9-A58D-041505C5A6BF}" dt="2020-04-23T19:50:58.054" v="199" actId="20577"/>
          <ac:spMkLst>
            <pc:docMk/>
            <pc:sldMk cId="1843371145" sldId="410"/>
            <ac:spMk id="3" creationId="{00000000-0000-0000-0000-000000000000}"/>
          </ac:spMkLst>
        </pc:spChg>
        <pc:spChg chg="mod">
          <ac:chgData name="Jackson, Timothy" userId="S::timothy.jackson@suny.edu::9ce01cec-8b46-438e-9d10-af58cd21d299" providerId="AD" clId="Web-{3FB7271B-EE31-42A9-A58D-041505C5A6BF}" dt="2020-04-23T19:52:22.819" v="206" actId="20577"/>
          <ac:spMkLst>
            <pc:docMk/>
            <pc:sldMk cId="1843371145" sldId="410"/>
            <ac:spMk id="7" creationId="{00000000-0000-0000-0000-000000000000}"/>
          </ac:spMkLst>
        </pc:spChg>
      </pc:sldChg>
      <pc:sldChg chg="delSp modSp">
        <pc:chgData name="Jackson, Timothy" userId="S::timothy.jackson@suny.edu::9ce01cec-8b46-438e-9d10-af58cd21d299" providerId="AD" clId="Web-{3FB7271B-EE31-42A9-A58D-041505C5A6BF}" dt="2020-04-23T19:57:59.287" v="1027" actId="20577"/>
        <pc:sldMkLst>
          <pc:docMk/>
          <pc:sldMk cId="2916968987" sldId="424"/>
        </pc:sldMkLst>
        <pc:spChg chg="mod">
          <ac:chgData name="Jackson, Timothy" userId="S::timothy.jackson@suny.edu::9ce01cec-8b46-438e-9d10-af58cd21d299" providerId="AD" clId="Web-{3FB7271B-EE31-42A9-A58D-041505C5A6BF}" dt="2020-04-23T19:57:36.115" v="1011" actId="20577"/>
          <ac:spMkLst>
            <pc:docMk/>
            <pc:sldMk cId="2916968987" sldId="424"/>
            <ac:spMk id="3" creationId="{00000000-0000-0000-0000-000000000000}"/>
          </ac:spMkLst>
        </pc:spChg>
        <pc:spChg chg="mod">
          <ac:chgData name="Jackson, Timothy" userId="S::timothy.jackson@suny.edu::9ce01cec-8b46-438e-9d10-af58cd21d299" providerId="AD" clId="Web-{3FB7271B-EE31-42A9-A58D-041505C5A6BF}" dt="2020-04-23T19:57:59.287" v="1027" actId="20577"/>
          <ac:spMkLst>
            <pc:docMk/>
            <pc:sldMk cId="2916968987" sldId="424"/>
            <ac:spMk id="7" creationId="{00000000-0000-0000-0000-000000000000}"/>
          </ac:spMkLst>
        </pc:spChg>
        <pc:picChg chg="del">
          <ac:chgData name="Jackson, Timothy" userId="S::timothy.jackson@suny.edu::9ce01cec-8b46-438e-9d10-af58cd21d299" providerId="AD" clId="Web-{3FB7271B-EE31-42A9-A58D-041505C5A6BF}" dt="2020-04-23T19:55:48.116" v="1004"/>
          <ac:picMkLst>
            <pc:docMk/>
            <pc:sldMk cId="2916968987" sldId="424"/>
            <ac:picMk id="2" creationId="{7DFBC3FA-72B4-483A-AFE1-0603BE45EC07}"/>
          </ac:picMkLst>
        </pc:picChg>
        <pc:picChg chg="mod">
          <ac:chgData name="Jackson, Timothy" userId="S::timothy.jackson@suny.edu::9ce01cec-8b46-438e-9d10-af58cd21d299" providerId="AD" clId="Web-{3FB7271B-EE31-42A9-A58D-041505C5A6BF}" dt="2020-04-23T19:55:52.225" v="1005" actId="1076"/>
          <ac:picMkLst>
            <pc:docMk/>
            <pc:sldMk cId="2916968987" sldId="424"/>
            <ac:picMk id="5" creationId="{37846595-D2C4-4D4A-9295-8510C608736A}"/>
          </ac:picMkLst>
        </pc:picChg>
      </pc:sldChg>
    </pc:docChg>
  </pc:docChgLst>
  <pc:docChgLst>
    <pc:chgData name="McGee, Margaret" userId="S::margaret.mcgee@suny.edu::07377fe7-8f05-4c22-a697-5f820ef7115e" providerId="AD" clId="Web-{6CCD8EC2-57A7-790B-4110-7235B51D28C7}"/>
    <pc:docChg chg="modSld">
      <pc:chgData name="McGee, Margaret" userId="S::margaret.mcgee@suny.edu::07377fe7-8f05-4c22-a697-5f820ef7115e" providerId="AD" clId="Web-{6CCD8EC2-57A7-790B-4110-7235B51D28C7}" dt="2020-01-31T18:37:12.628" v="13" actId="20577"/>
      <pc:docMkLst>
        <pc:docMk/>
      </pc:docMkLst>
      <pc:sldChg chg="modSp">
        <pc:chgData name="McGee, Margaret" userId="S::margaret.mcgee@suny.edu::07377fe7-8f05-4c22-a697-5f820ef7115e" providerId="AD" clId="Web-{6CCD8EC2-57A7-790B-4110-7235B51D28C7}" dt="2020-01-31T18:36:43.362" v="2" actId="20577"/>
        <pc:sldMkLst>
          <pc:docMk/>
          <pc:sldMk cId="2832116887" sldId="370"/>
        </pc:sldMkLst>
        <pc:spChg chg="mod">
          <ac:chgData name="McGee, Margaret" userId="S::margaret.mcgee@suny.edu::07377fe7-8f05-4c22-a697-5f820ef7115e" providerId="AD" clId="Web-{6CCD8EC2-57A7-790B-4110-7235B51D28C7}" dt="2020-01-31T18:36:43.362" v="2" actId="20577"/>
          <ac:spMkLst>
            <pc:docMk/>
            <pc:sldMk cId="2832116887" sldId="370"/>
            <ac:spMk id="3" creationId="{4DBDDB3F-B73C-4F73-9955-8AC852907A47}"/>
          </ac:spMkLst>
        </pc:spChg>
      </pc:sldChg>
      <pc:sldChg chg="modSp">
        <pc:chgData name="McGee, Margaret" userId="S::margaret.mcgee@suny.edu::07377fe7-8f05-4c22-a697-5f820ef7115e" providerId="AD" clId="Web-{6CCD8EC2-57A7-790B-4110-7235B51D28C7}" dt="2020-01-31T18:37:12.628" v="12" actId="20577"/>
        <pc:sldMkLst>
          <pc:docMk/>
          <pc:sldMk cId="3912436486" sldId="371"/>
        </pc:sldMkLst>
        <pc:spChg chg="mod">
          <ac:chgData name="McGee, Margaret" userId="S::margaret.mcgee@suny.edu::07377fe7-8f05-4c22-a697-5f820ef7115e" providerId="AD" clId="Web-{6CCD8EC2-57A7-790B-4110-7235B51D28C7}" dt="2020-01-31T18:37:12.628" v="12" actId="20577"/>
          <ac:spMkLst>
            <pc:docMk/>
            <pc:sldMk cId="3912436486" sldId="371"/>
            <ac:spMk id="3" creationId="{4DBDDB3F-B73C-4F73-9955-8AC852907A47}"/>
          </ac:spMkLst>
        </pc:spChg>
      </pc:sldChg>
    </pc:docChg>
  </pc:docChgLst>
  <pc:docChgLst>
    <pc:chgData name="Koerber, Jennifer" userId="S::jennifer.koerber@suny.edu::91757253-cc7b-4705-809f-b291d8f3bd2f" providerId="AD" clId="Web-{95996ABF-0A63-DDCA-84FE-F5397029CB06}"/>
    <pc:docChg chg="modSld">
      <pc:chgData name="Koerber, Jennifer" userId="S::jennifer.koerber@suny.edu::91757253-cc7b-4705-809f-b291d8f3bd2f" providerId="AD" clId="Web-{95996ABF-0A63-DDCA-84FE-F5397029CB06}" dt="2019-11-25T15:46:45.733" v="55" actId="20577"/>
      <pc:docMkLst>
        <pc:docMk/>
      </pc:docMkLst>
      <pc:sldChg chg="modSp">
        <pc:chgData name="Koerber, Jennifer" userId="S::jennifer.koerber@suny.edu::91757253-cc7b-4705-809f-b291d8f3bd2f" providerId="AD" clId="Web-{95996ABF-0A63-DDCA-84FE-F5397029CB06}" dt="2019-11-25T15:44:00.952" v="29" actId="14100"/>
        <pc:sldMkLst>
          <pc:docMk/>
          <pc:sldMk cId="2171438980" sldId="317"/>
        </pc:sldMkLst>
        <pc:spChg chg="mod">
          <ac:chgData name="Koerber, Jennifer" userId="S::jennifer.koerber@suny.edu::91757253-cc7b-4705-809f-b291d8f3bd2f" providerId="AD" clId="Web-{95996ABF-0A63-DDCA-84FE-F5397029CB06}" dt="2019-11-25T15:44:00.952" v="29" actId="14100"/>
          <ac:spMkLst>
            <pc:docMk/>
            <pc:sldMk cId="2171438980" sldId="317"/>
            <ac:spMk id="3" creationId="{FB9274B1-AFC9-4FA6-8DD4-15DD0E25131C}"/>
          </ac:spMkLst>
        </pc:spChg>
      </pc:sldChg>
      <pc:sldChg chg="modSp">
        <pc:chgData name="Koerber, Jennifer" userId="S::jennifer.koerber@suny.edu::91757253-cc7b-4705-809f-b291d8f3bd2f" providerId="AD" clId="Web-{95996ABF-0A63-DDCA-84FE-F5397029CB06}" dt="2019-11-25T15:46:23.093" v="42" actId="20577"/>
        <pc:sldMkLst>
          <pc:docMk/>
          <pc:sldMk cId="498256463" sldId="319"/>
        </pc:sldMkLst>
        <pc:spChg chg="mod">
          <ac:chgData name="Koerber, Jennifer" userId="S::jennifer.koerber@suny.edu::91757253-cc7b-4705-809f-b291d8f3bd2f" providerId="AD" clId="Web-{95996ABF-0A63-DDCA-84FE-F5397029CB06}" dt="2019-11-25T15:46:23.093" v="42" actId="20577"/>
          <ac:spMkLst>
            <pc:docMk/>
            <pc:sldMk cId="498256463" sldId="319"/>
            <ac:spMk id="3" creationId="{79F088FC-102D-49CB-B1DF-8F39C8CDCD58}"/>
          </ac:spMkLst>
        </pc:spChg>
      </pc:sldChg>
      <pc:sldChg chg="modSp">
        <pc:chgData name="Koerber, Jennifer" userId="S::jennifer.koerber@suny.edu::91757253-cc7b-4705-809f-b291d8f3bd2f" providerId="AD" clId="Web-{95996ABF-0A63-DDCA-84FE-F5397029CB06}" dt="2019-11-25T15:46:45.733" v="54" actId="20577"/>
        <pc:sldMkLst>
          <pc:docMk/>
          <pc:sldMk cId="2995118331" sldId="345"/>
        </pc:sldMkLst>
        <pc:spChg chg="mod">
          <ac:chgData name="Koerber, Jennifer" userId="S::jennifer.koerber@suny.edu::91757253-cc7b-4705-809f-b291d8f3bd2f" providerId="AD" clId="Web-{95996ABF-0A63-DDCA-84FE-F5397029CB06}" dt="2019-11-25T15:46:45.733" v="54" actId="20577"/>
          <ac:spMkLst>
            <pc:docMk/>
            <pc:sldMk cId="2995118331" sldId="345"/>
            <ac:spMk id="3" creationId="{79F088FC-102D-49CB-B1DF-8F39C8CDCD58}"/>
          </ac:spMkLst>
        </pc:spChg>
      </pc:sldChg>
    </pc:docChg>
  </pc:docChgLst>
  <pc:docChgLst>
    <pc:chgData clId="Web-{8EA4069A-AF79-2E8D-F89C-3314F084224B}"/>
    <pc:docChg chg="delSld modSld">
      <pc:chgData name="" userId="" providerId="" clId="Web-{8EA4069A-AF79-2E8D-F89C-3314F084224B}" dt="2019-11-21T21:40:38.545" v="3"/>
      <pc:docMkLst>
        <pc:docMk/>
      </pc:docMkLst>
      <pc:sldChg chg="addSp delSp modSp">
        <pc:chgData name="" userId="" providerId="" clId="Web-{8EA4069A-AF79-2E8D-F89C-3314F084224B}" dt="2019-11-21T21:40:38.545" v="3"/>
        <pc:sldMkLst>
          <pc:docMk/>
          <pc:sldMk cId="3982493420" sldId="289"/>
        </pc:sldMkLst>
        <pc:picChg chg="add del mod">
          <ac:chgData name="" userId="" providerId="" clId="Web-{8EA4069A-AF79-2E8D-F89C-3314F084224B}" dt="2019-11-21T21:40:38.545" v="3"/>
          <ac:picMkLst>
            <pc:docMk/>
            <pc:sldMk cId="3982493420" sldId="289"/>
            <ac:picMk id="2" creationId="{26B2A40C-AED8-4287-A4C3-708D73D79178}"/>
          </ac:picMkLst>
        </pc:picChg>
      </pc:sldChg>
      <pc:sldChg chg="del">
        <pc:chgData name="" userId="" providerId="" clId="Web-{8EA4069A-AF79-2E8D-F89C-3314F084224B}" dt="2019-11-21T21:40:31.420" v="2"/>
        <pc:sldMkLst>
          <pc:docMk/>
          <pc:sldMk cId="274199124" sldId="320"/>
        </pc:sldMkLst>
      </pc:sldChg>
      <pc:sldChg chg="del">
        <pc:chgData name="" userId="" providerId="" clId="Web-{8EA4069A-AF79-2E8D-F89C-3314F084224B}" dt="2019-11-21T21:40:31.404" v="1"/>
        <pc:sldMkLst>
          <pc:docMk/>
          <pc:sldMk cId="3421620588" sldId="323"/>
        </pc:sldMkLst>
      </pc:sldChg>
    </pc:docChg>
  </pc:docChgLst>
  <pc:docChgLst>
    <pc:chgData name="Eichelberger, Michelle" userId="S::michelle.eichelberger@suny.edu::1bd4442c-2af1-40d1-9d43-8e1df5db51d4" providerId="AD" clId="Web-{D9BD3975-9384-8994-61DA-0C90AAA2EA33}"/>
    <pc:docChg chg="delSld modSld">
      <pc:chgData name="Eichelberger, Michelle" userId="S::michelle.eichelberger@suny.edu::1bd4442c-2af1-40d1-9d43-8e1df5db51d4" providerId="AD" clId="Web-{D9BD3975-9384-8994-61DA-0C90AAA2EA33}" dt="2019-12-17T20:02:20.903" v="416" actId="20577"/>
      <pc:docMkLst>
        <pc:docMk/>
      </pc:docMkLst>
      <pc:sldChg chg="addSp modSp">
        <pc:chgData name="Eichelberger, Michelle" userId="S::michelle.eichelberger@suny.edu::1bd4442c-2af1-40d1-9d43-8e1df5db51d4" providerId="AD" clId="Web-{D9BD3975-9384-8994-61DA-0C90AAA2EA33}" dt="2019-12-17T18:37:58.717" v="339" actId="1076"/>
        <pc:sldMkLst>
          <pc:docMk/>
          <pc:sldMk cId="2597148903" sldId="315"/>
        </pc:sldMkLst>
        <pc:spChg chg="mod">
          <ac:chgData name="Eichelberger, Michelle" userId="S::michelle.eichelberger@suny.edu::1bd4442c-2af1-40d1-9d43-8e1df5db51d4" providerId="AD" clId="Web-{D9BD3975-9384-8994-61DA-0C90AAA2EA33}" dt="2019-12-17T18:36:20.226" v="331" actId="20577"/>
          <ac:spMkLst>
            <pc:docMk/>
            <pc:sldMk cId="2597148903" sldId="315"/>
            <ac:spMk id="2" creationId="{00000000-0000-0000-0000-000000000000}"/>
          </ac:spMkLst>
        </pc:spChg>
        <pc:spChg chg="mod">
          <ac:chgData name="Eichelberger, Michelle" userId="S::michelle.eichelberger@suny.edu::1bd4442c-2af1-40d1-9d43-8e1df5db51d4" providerId="AD" clId="Web-{D9BD3975-9384-8994-61DA-0C90AAA2EA33}" dt="2019-12-17T18:26:09.732" v="289" actId="20577"/>
          <ac:spMkLst>
            <pc:docMk/>
            <pc:sldMk cId="2597148903" sldId="315"/>
            <ac:spMk id="3" creationId="{00000000-0000-0000-0000-000000000000}"/>
          </ac:spMkLst>
        </pc:spChg>
        <pc:spChg chg="add mod">
          <ac:chgData name="Eichelberger, Michelle" userId="S::michelle.eichelberger@suny.edu::1bd4442c-2af1-40d1-9d43-8e1df5db51d4" providerId="AD" clId="Web-{D9BD3975-9384-8994-61DA-0C90AAA2EA33}" dt="2019-12-17T18:37:58.698" v="338" actId="1076"/>
          <ac:spMkLst>
            <pc:docMk/>
            <pc:sldMk cId="2597148903" sldId="315"/>
            <ac:spMk id="14" creationId="{F09A689B-13FC-4C1F-B2D4-CA5EC04DBC66}"/>
          </ac:spMkLst>
        </pc:spChg>
        <pc:picChg chg="add mod">
          <ac:chgData name="Eichelberger, Michelle" userId="S::michelle.eichelberger@suny.edu::1bd4442c-2af1-40d1-9d43-8e1df5db51d4" providerId="AD" clId="Web-{D9BD3975-9384-8994-61DA-0C90AAA2EA33}" dt="2019-12-17T18:37:58.717" v="339" actId="1076"/>
          <ac:picMkLst>
            <pc:docMk/>
            <pc:sldMk cId="2597148903" sldId="315"/>
            <ac:picMk id="4" creationId="{63EEF00D-6CC2-4F82-9742-E00D82F84CDD}"/>
          </ac:picMkLst>
        </pc:picChg>
      </pc:sldChg>
      <pc:sldChg chg="modSp">
        <pc:chgData name="Eichelberger, Michelle" userId="S::michelle.eichelberger@suny.edu::1bd4442c-2af1-40d1-9d43-8e1df5db51d4" providerId="AD" clId="Web-{D9BD3975-9384-8994-61DA-0C90AAA2EA33}" dt="2019-12-17T20:02:20.903" v="415" actId="20577"/>
        <pc:sldMkLst>
          <pc:docMk/>
          <pc:sldMk cId="498256463" sldId="319"/>
        </pc:sldMkLst>
        <pc:spChg chg="mod">
          <ac:chgData name="Eichelberger, Michelle" userId="S::michelle.eichelberger@suny.edu::1bd4442c-2af1-40d1-9d43-8e1df5db51d4" providerId="AD" clId="Web-{D9BD3975-9384-8994-61DA-0C90AAA2EA33}" dt="2019-12-17T20:02:20.903" v="415" actId="20577"/>
          <ac:spMkLst>
            <pc:docMk/>
            <pc:sldMk cId="498256463" sldId="319"/>
            <ac:spMk id="3" creationId="{79F088FC-102D-49CB-B1DF-8F39C8CDCD58}"/>
          </ac:spMkLst>
        </pc:spChg>
      </pc:sldChg>
      <pc:sldChg chg="del">
        <pc:chgData name="Eichelberger, Michelle" userId="S::michelle.eichelberger@suny.edu::1bd4442c-2af1-40d1-9d43-8e1df5db51d4" providerId="AD" clId="Web-{D9BD3975-9384-8994-61DA-0C90AAA2EA33}" dt="2019-12-17T16:15:12.110" v="0"/>
        <pc:sldMkLst>
          <pc:docMk/>
          <pc:sldMk cId="3458973563" sldId="329"/>
        </pc:sldMkLst>
      </pc:sldChg>
      <pc:sldChg chg="modSp">
        <pc:chgData name="Eichelberger, Michelle" userId="S::michelle.eichelberger@suny.edu::1bd4442c-2af1-40d1-9d43-8e1df5db51d4" providerId="AD" clId="Web-{D9BD3975-9384-8994-61DA-0C90AAA2EA33}" dt="2019-12-17T16:36:53.491" v="121" actId="20577"/>
        <pc:sldMkLst>
          <pc:docMk/>
          <pc:sldMk cId="3766817717" sldId="355"/>
        </pc:sldMkLst>
        <pc:spChg chg="mod">
          <ac:chgData name="Eichelberger, Michelle" userId="S::michelle.eichelberger@suny.edu::1bd4442c-2af1-40d1-9d43-8e1df5db51d4" providerId="AD" clId="Web-{D9BD3975-9384-8994-61DA-0C90AAA2EA33}" dt="2019-12-17T16:36:53.491" v="121" actId="20577"/>
          <ac:spMkLst>
            <pc:docMk/>
            <pc:sldMk cId="3766817717" sldId="355"/>
            <ac:spMk id="6" creationId="{00000000-0000-0000-0000-000000000000}"/>
          </ac:spMkLst>
        </pc:spChg>
      </pc:sldChg>
    </pc:docChg>
  </pc:docChgLst>
  <pc:docChgLst>
    <pc:chgData name="Jackson, Timothy" userId="S::timothy.jackson@suny.edu::9ce01cec-8b46-438e-9d10-af58cd21d299" providerId="AD" clId="Web-{B00DB8BC-47C5-C2F9-85A6-6AB912D50495}"/>
    <pc:docChg chg="modSld">
      <pc:chgData name="Jackson, Timothy" userId="S::timothy.jackson@suny.edu::9ce01cec-8b46-438e-9d10-af58cd21d299" providerId="AD" clId="Web-{B00DB8BC-47C5-C2F9-85A6-6AB912D50495}" dt="2020-01-29T22:24:10.668" v="946" actId="20577"/>
      <pc:docMkLst>
        <pc:docMk/>
      </pc:docMkLst>
      <pc:sldChg chg="modSp">
        <pc:chgData name="Jackson, Timothy" userId="S::timothy.jackson@suny.edu::9ce01cec-8b46-438e-9d10-af58cd21d299" providerId="AD" clId="Web-{B00DB8BC-47C5-C2F9-85A6-6AB912D50495}" dt="2020-01-29T22:15:24.620" v="4" actId="20577"/>
        <pc:sldMkLst>
          <pc:docMk/>
          <pc:sldMk cId="2835457770" sldId="350"/>
        </pc:sldMkLst>
        <pc:spChg chg="mod">
          <ac:chgData name="Jackson, Timothy" userId="S::timothy.jackson@suny.edu::9ce01cec-8b46-438e-9d10-af58cd21d299" providerId="AD" clId="Web-{B00DB8BC-47C5-C2F9-85A6-6AB912D50495}" dt="2020-01-29T22:15:24.620" v="4" actId="20577"/>
          <ac:spMkLst>
            <pc:docMk/>
            <pc:sldMk cId="2835457770" sldId="350"/>
            <ac:spMk id="5" creationId="{535E1953-C7A3-4180-AAE1-5C1894D3B757}"/>
          </ac:spMkLst>
        </pc:spChg>
      </pc:sldChg>
      <pc:sldChg chg="modSp">
        <pc:chgData name="Jackson, Timothy" userId="S::timothy.jackson@suny.edu::9ce01cec-8b46-438e-9d10-af58cd21d299" providerId="AD" clId="Web-{B00DB8BC-47C5-C2F9-85A6-6AB912D50495}" dt="2020-01-29T22:24:10.652" v="945" actId="20577"/>
        <pc:sldMkLst>
          <pc:docMk/>
          <pc:sldMk cId="130082165" sldId="351"/>
        </pc:sldMkLst>
        <pc:spChg chg="mod">
          <ac:chgData name="Jackson, Timothy" userId="S::timothy.jackson@suny.edu::9ce01cec-8b46-438e-9d10-af58cd21d299" providerId="AD" clId="Web-{B00DB8BC-47C5-C2F9-85A6-6AB912D50495}" dt="2020-01-29T22:15:35.526" v="18" actId="20577"/>
          <ac:spMkLst>
            <pc:docMk/>
            <pc:sldMk cId="130082165" sldId="351"/>
            <ac:spMk id="2" creationId="{244B8E82-FFA2-4420-9F5C-C344ED44C26B}"/>
          </ac:spMkLst>
        </pc:spChg>
        <pc:spChg chg="mod">
          <ac:chgData name="Jackson, Timothy" userId="S::timothy.jackson@suny.edu::9ce01cec-8b46-438e-9d10-af58cd21d299" providerId="AD" clId="Web-{B00DB8BC-47C5-C2F9-85A6-6AB912D50495}" dt="2020-01-29T22:24:10.652" v="945" actId="20577"/>
          <ac:spMkLst>
            <pc:docMk/>
            <pc:sldMk cId="130082165" sldId="351"/>
            <ac:spMk id="5" creationId="{535E1953-C7A3-4180-AAE1-5C1894D3B757}"/>
          </ac:spMkLst>
        </pc:spChg>
      </pc:sldChg>
    </pc:docChg>
  </pc:docChgLst>
  <pc:docChgLst>
    <pc:chgData name="Tovstiadi, Esta" userId="S::esta.tovstiadi@suny.edu::b592cbb2-ea38-4240-8a3a-6613487ae435" providerId="AD" clId="Web-{77A21966-F73E-7C57-0BD4-D8324FDA4BF0}"/>
    <pc:docChg chg="modSld">
      <pc:chgData name="Tovstiadi, Esta" userId="S::esta.tovstiadi@suny.edu::b592cbb2-ea38-4240-8a3a-6613487ae435" providerId="AD" clId="Web-{77A21966-F73E-7C57-0BD4-D8324FDA4BF0}" dt="2019-11-25T14:01:24.115" v="23" actId="20577"/>
      <pc:docMkLst>
        <pc:docMk/>
      </pc:docMkLst>
      <pc:sldChg chg="modSp">
        <pc:chgData name="Tovstiadi, Esta" userId="S::esta.tovstiadi@suny.edu::b592cbb2-ea38-4240-8a3a-6613487ae435" providerId="AD" clId="Web-{77A21966-F73E-7C57-0BD4-D8324FDA4BF0}" dt="2019-11-25T14:01:24.099" v="22" actId="20577"/>
        <pc:sldMkLst>
          <pc:docMk/>
          <pc:sldMk cId="2171438980" sldId="317"/>
        </pc:sldMkLst>
        <pc:spChg chg="mod">
          <ac:chgData name="Tovstiadi, Esta" userId="S::esta.tovstiadi@suny.edu::b592cbb2-ea38-4240-8a3a-6613487ae435" providerId="AD" clId="Web-{77A21966-F73E-7C57-0BD4-D8324FDA4BF0}" dt="2019-11-25T14:01:24.099" v="22" actId="20577"/>
          <ac:spMkLst>
            <pc:docMk/>
            <pc:sldMk cId="2171438980" sldId="317"/>
            <ac:spMk id="3" creationId="{FB9274B1-AFC9-4FA6-8DD4-15DD0E25131C}"/>
          </ac:spMkLst>
        </pc:spChg>
      </pc:sldChg>
    </pc:docChg>
  </pc:docChgLst>
  <pc:docChgLst>
    <pc:chgData name="McGee, Margaret" userId="S::margaret.mcgee@suny.edu::07377fe7-8f05-4c22-a697-5f820ef7115e" providerId="AD" clId="Web-{845C1AE3-CFE3-4A06-B94E-D9C3F82B0955}"/>
    <pc:docChg chg="addSld delSld modSld">
      <pc:chgData name="McGee, Margaret" userId="S::margaret.mcgee@suny.edu::07377fe7-8f05-4c22-a697-5f820ef7115e" providerId="AD" clId="Web-{845C1AE3-CFE3-4A06-B94E-D9C3F82B0955}" dt="2020-02-25T19:16:36.732" v="521" actId="20577"/>
      <pc:docMkLst>
        <pc:docMk/>
      </pc:docMkLst>
      <pc:sldChg chg="modSp">
        <pc:chgData name="McGee, Margaret" userId="S::margaret.mcgee@suny.edu::07377fe7-8f05-4c22-a697-5f820ef7115e" providerId="AD" clId="Web-{845C1AE3-CFE3-4A06-B94E-D9C3F82B0955}" dt="2020-02-25T19:08:34.465" v="380" actId="20577"/>
        <pc:sldMkLst>
          <pc:docMk/>
          <pc:sldMk cId="295589292" sldId="369"/>
        </pc:sldMkLst>
        <pc:spChg chg="mod">
          <ac:chgData name="McGee, Margaret" userId="S::margaret.mcgee@suny.edu::07377fe7-8f05-4c22-a697-5f820ef7115e" providerId="AD" clId="Web-{845C1AE3-CFE3-4A06-B94E-D9C3F82B0955}" dt="2020-02-25T19:08:34.465" v="380" actId="20577"/>
          <ac:spMkLst>
            <pc:docMk/>
            <pc:sldMk cId="295589292" sldId="369"/>
            <ac:spMk id="3" creationId="{4DBDDB3F-B73C-4F73-9955-8AC852907A47}"/>
          </ac:spMkLst>
        </pc:spChg>
      </pc:sldChg>
      <pc:sldChg chg="modSp">
        <pc:chgData name="McGee, Margaret" userId="S::margaret.mcgee@suny.edu::07377fe7-8f05-4c22-a697-5f820ef7115e" providerId="AD" clId="Web-{845C1AE3-CFE3-4A06-B94E-D9C3F82B0955}" dt="2020-02-25T19:07:54.684" v="378" actId="20577"/>
        <pc:sldMkLst>
          <pc:docMk/>
          <pc:sldMk cId="20872472" sldId="377"/>
        </pc:sldMkLst>
        <pc:spChg chg="mod">
          <ac:chgData name="McGee, Margaret" userId="S::margaret.mcgee@suny.edu::07377fe7-8f05-4c22-a697-5f820ef7115e" providerId="AD" clId="Web-{845C1AE3-CFE3-4A06-B94E-D9C3F82B0955}" dt="2020-02-25T19:07:54.684" v="378" actId="20577"/>
          <ac:spMkLst>
            <pc:docMk/>
            <pc:sldMk cId="20872472" sldId="377"/>
            <ac:spMk id="6" creationId="{0134EE62-A3AE-4ABC-9D13-84F3C54BAAF7}"/>
          </ac:spMkLst>
        </pc:spChg>
        <pc:picChg chg="mod">
          <ac:chgData name="McGee, Margaret" userId="S::margaret.mcgee@suny.edu::07377fe7-8f05-4c22-a697-5f820ef7115e" providerId="AD" clId="Web-{845C1AE3-CFE3-4A06-B94E-D9C3F82B0955}" dt="2020-02-25T15:02:09.211" v="254" actId="1076"/>
          <ac:picMkLst>
            <pc:docMk/>
            <pc:sldMk cId="20872472" sldId="377"/>
            <ac:picMk id="3" creationId="{2B67234E-C44C-41EA-B65A-6DEE4AE95277}"/>
          </ac:picMkLst>
        </pc:picChg>
      </pc:sldChg>
      <pc:sldChg chg="modSp">
        <pc:chgData name="McGee, Margaret" userId="S::margaret.mcgee@suny.edu::07377fe7-8f05-4c22-a697-5f820ef7115e" providerId="AD" clId="Web-{845C1AE3-CFE3-4A06-B94E-D9C3F82B0955}" dt="2020-02-25T19:16:34.919" v="519" actId="20577"/>
        <pc:sldMkLst>
          <pc:docMk/>
          <pc:sldMk cId="620162658" sldId="379"/>
        </pc:sldMkLst>
        <pc:spChg chg="mod">
          <ac:chgData name="McGee, Margaret" userId="S::margaret.mcgee@suny.edu::07377fe7-8f05-4c22-a697-5f820ef7115e" providerId="AD" clId="Web-{845C1AE3-CFE3-4A06-B94E-D9C3F82B0955}" dt="2020-02-25T19:16:34.919" v="519" actId="20577"/>
          <ac:spMkLst>
            <pc:docMk/>
            <pc:sldMk cId="620162658" sldId="379"/>
            <ac:spMk id="6" creationId="{0134EE62-A3AE-4ABC-9D13-84F3C54BAAF7}"/>
          </ac:spMkLst>
        </pc:spChg>
      </pc:sldChg>
      <pc:sldChg chg="new del">
        <pc:chgData name="McGee, Margaret" userId="S::margaret.mcgee@suny.edu::07377fe7-8f05-4c22-a697-5f820ef7115e" providerId="AD" clId="Web-{845C1AE3-CFE3-4A06-B94E-D9C3F82B0955}" dt="2020-02-25T19:13:34.544" v="459"/>
        <pc:sldMkLst>
          <pc:docMk/>
          <pc:sldMk cId="2676463368" sldId="397"/>
        </pc:sldMkLst>
      </pc:sldChg>
      <pc:sldChg chg="modSp add del replId">
        <pc:chgData name="McGee, Margaret" userId="S::margaret.mcgee@suny.edu::07377fe7-8f05-4c22-a697-5f820ef7115e" providerId="AD" clId="Web-{845C1AE3-CFE3-4A06-B94E-D9C3F82B0955}" dt="2020-02-25T19:15:58.076" v="511"/>
        <pc:sldMkLst>
          <pc:docMk/>
          <pc:sldMk cId="3653179035" sldId="397"/>
        </pc:sldMkLst>
        <pc:spChg chg="mod">
          <ac:chgData name="McGee, Margaret" userId="S::margaret.mcgee@suny.edu::07377fe7-8f05-4c22-a697-5f820ef7115e" providerId="AD" clId="Web-{845C1AE3-CFE3-4A06-B94E-D9C3F82B0955}" dt="2020-02-25T19:14:34.138" v="508" actId="20577"/>
          <ac:spMkLst>
            <pc:docMk/>
            <pc:sldMk cId="3653179035" sldId="397"/>
            <ac:spMk id="6" creationId="{0134EE62-A3AE-4ABC-9D13-84F3C54BAAF7}"/>
          </ac:spMkLst>
        </pc:spChg>
      </pc:sldChg>
    </pc:docChg>
  </pc:docChgLst>
  <pc:docChgLst>
    <pc:chgData name="Koerber, Jennifer" userId="S::jennifer.koerber@suny.edu::91757253-cc7b-4705-809f-b291d8f3bd2f" providerId="AD" clId="Web-{EDD92261-19A7-41B6-98BF-1FBC65AABADA}"/>
    <pc:docChg chg="modSld">
      <pc:chgData name="Koerber, Jennifer" userId="S::jennifer.koerber@suny.edu::91757253-cc7b-4705-809f-b291d8f3bd2f" providerId="AD" clId="Web-{EDD92261-19A7-41B6-98BF-1FBC65AABADA}" dt="2019-11-25T15:16:26.907" v="25" actId="20577"/>
      <pc:docMkLst>
        <pc:docMk/>
      </pc:docMkLst>
      <pc:sldChg chg="modSp">
        <pc:chgData name="Koerber, Jennifer" userId="S::jennifer.koerber@suny.edu::91757253-cc7b-4705-809f-b291d8f3bd2f" providerId="AD" clId="Web-{EDD92261-19A7-41B6-98BF-1FBC65AABADA}" dt="2019-11-25T15:16:26.907" v="24" actId="20577"/>
        <pc:sldMkLst>
          <pc:docMk/>
          <pc:sldMk cId="2171438980" sldId="317"/>
        </pc:sldMkLst>
        <pc:spChg chg="mod">
          <ac:chgData name="Koerber, Jennifer" userId="S::jennifer.koerber@suny.edu::91757253-cc7b-4705-809f-b291d8f3bd2f" providerId="AD" clId="Web-{EDD92261-19A7-41B6-98BF-1FBC65AABADA}" dt="2019-11-25T15:16:26.907" v="24" actId="20577"/>
          <ac:spMkLst>
            <pc:docMk/>
            <pc:sldMk cId="2171438980" sldId="317"/>
            <ac:spMk id="3" creationId="{FB9274B1-AFC9-4FA6-8DD4-15DD0E25131C}"/>
          </ac:spMkLst>
        </pc:spChg>
      </pc:sldChg>
      <pc:sldChg chg="modSp">
        <pc:chgData name="Koerber, Jennifer" userId="S::jennifer.koerber@suny.edu::91757253-cc7b-4705-809f-b291d8f3bd2f" providerId="AD" clId="Web-{EDD92261-19A7-41B6-98BF-1FBC65AABADA}" dt="2019-11-25T15:14:49.937" v="18" actId="20577"/>
        <pc:sldMkLst>
          <pc:docMk/>
          <pc:sldMk cId="498256463" sldId="319"/>
        </pc:sldMkLst>
        <pc:spChg chg="mod">
          <ac:chgData name="Koerber, Jennifer" userId="S::jennifer.koerber@suny.edu::91757253-cc7b-4705-809f-b291d8f3bd2f" providerId="AD" clId="Web-{EDD92261-19A7-41B6-98BF-1FBC65AABADA}" dt="2019-11-25T15:14:49.937" v="18" actId="20577"/>
          <ac:spMkLst>
            <pc:docMk/>
            <pc:sldMk cId="498256463" sldId="319"/>
            <ac:spMk id="3" creationId="{79F088FC-102D-49CB-B1DF-8F39C8CDCD58}"/>
          </ac:spMkLst>
        </pc:spChg>
      </pc:sldChg>
    </pc:docChg>
  </pc:docChgLst>
  <pc:docChgLst>
    <pc:chgData name="Jackson, Timothy" userId="S::timothy.jackson@suny.edu::9ce01cec-8b46-438e-9d10-af58cd21d299" providerId="AD" clId="Web-{B6A32C84-1955-4BC7-A302-DAB6AEBE9318}"/>
    <pc:docChg chg="addSld modSld">
      <pc:chgData name="Jackson, Timothy" userId="S::timothy.jackson@suny.edu::9ce01cec-8b46-438e-9d10-af58cd21d299" providerId="AD" clId="Web-{B6A32C84-1955-4BC7-A302-DAB6AEBE9318}" dt="2020-04-17T12:36:19.050" v="729" actId="20577"/>
      <pc:docMkLst>
        <pc:docMk/>
      </pc:docMkLst>
      <pc:sldChg chg="modSp">
        <pc:chgData name="Jackson, Timothy" userId="S::timothy.jackson@suny.edu::9ce01cec-8b46-438e-9d10-af58cd21d299" providerId="AD" clId="Web-{B6A32C84-1955-4BC7-A302-DAB6AEBE9318}" dt="2020-04-17T12:31:58.861" v="469" actId="20577"/>
        <pc:sldMkLst>
          <pc:docMk/>
          <pc:sldMk cId="1843371145" sldId="410"/>
        </pc:sldMkLst>
        <pc:spChg chg="mod">
          <ac:chgData name="Jackson, Timothy" userId="S::timothy.jackson@suny.edu::9ce01cec-8b46-438e-9d10-af58cd21d299" providerId="AD" clId="Web-{B6A32C84-1955-4BC7-A302-DAB6AEBE9318}" dt="2020-04-17T12:31:58.861" v="469" actId="20577"/>
          <ac:spMkLst>
            <pc:docMk/>
            <pc:sldMk cId="1843371145" sldId="410"/>
            <ac:spMk id="7" creationId="{00000000-0000-0000-0000-000000000000}"/>
          </ac:spMkLst>
        </pc:spChg>
      </pc:sldChg>
      <pc:sldChg chg="addSp modSp add replId">
        <pc:chgData name="Jackson, Timothy" userId="S::timothy.jackson@suny.edu::9ce01cec-8b46-438e-9d10-af58cd21d299" providerId="AD" clId="Web-{B6A32C84-1955-4BC7-A302-DAB6AEBE9318}" dt="2020-04-17T12:36:19.050" v="728" actId="20577"/>
        <pc:sldMkLst>
          <pc:docMk/>
          <pc:sldMk cId="2916968987" sldId="424"/>
        </pc:sldMkLst>
        <pc:spChg chg="mod">
          <ac:chgData name="Jackson, Timothy" userId="S::timothy.jackson@suny.edu::9ce01cec-8b46-438e-9d10-af58cd21d299" providerId="AD" clId="Web-{B6A32C84-1955-4BC7-A302-DAB6AEBE9318}" dt="2020-04-17T12:32:34.080" v="649" actId="20577"/>
          <ac:spMkLst>
            <pc:docMk/>
            <pc:sldMk cId="2916968987" sldId="424"/>
            <ac:spMk id="3" creationId="{00000000-0000-0000-0000-000000000000}"/>
          </ac:spMkLst>
        </pc:spChg>
        <pc:spChg chg="mod">
          <ac:chgData name="Jackson, Timothy" userId="S::timothy.jackson@suny.edu::9ce01cec-8b46-438e-9d10-af58cd21d299" providerId="AD" clId="Web-{B6A32C84-1955-4BC7-A302-DAB6AEBE9318}" dt="2020-04-17T12:26:31.485" v="3" actId="20577"/>
          <ac:spMkLst>
            <pc:docMk/>
            <pc:sldMk cId="2916968987" sldId="424"/>
            <ac:spMk id="6" creationId="{00000000-0000-0000-0000-000000000000}"/>
          </ac:spMkLst>
        </pc:spChg>
        <pc:spChg chg="mod">
          <ac:chgData name="Jackson, Timothy" userId="S::timothy.jackson@suny.edu::9ce01cec-8b46-438e-9d10-af58cd21d299" providerId="AD" clId="Web-{B6A32C84-1955-4BC7-A302-DAB6AEBE9318}" dt="2020-04-17T12:36:19.050" v="728" actId="20577"/>
          <ac:spMkLst>
            <pc:docMk/>
            <pc:sldMk cId="2916968987" sldId="424"/>
            <ac:spMk id="7" creationId="{00000000-0000-0000-0000-000000000000}"/>
          </ac:spMkLst>
        </pc:spChg>
        <pc:picChg chg="add mod">
          <ac:chgData name="Jackson, Timothy" userId="S::timothy.jackson@suny.edu::9ce01cec-8b46-438e-9d10-af58cd21d299" providerId="AD" clId="Web-{B6A32C84-1955-4BC7-A302-DAB6AEBE9318}" dt="2020-04-17T12:27:29.454" v="16" actId="1076"/>
          <ac:picMkLst>
            <pc:docMk/>
            <pc:sldMk cId="2916968987" sldId="424"/>
            <ac:picMk id="2" creationId="{7DFBC3FA-72B4-483A-AFE1-0603BE45EC07}"/>
          </ac:picMkLst>
        </pc:picChg>
        <pc:picChg chg="mod">
          <ac:chgData name="Jackson, Timothy" userId="S::timothy.jackson@suny.edu::9ce01cec-8b46-438e-9d10-af58cd21d299" providerId="AD" clId="Web-{B6A32C84-1955-4BC7-A302-DAB6AEBE9318}" dt="2020-04-17T12:27:13.344" v="12" actId="1076"/>
          <ac:picMkLst>
            <pc:docMk/>
            <pc:sldMk cId="2916968987" sldId="424"/>
            <ac:picMk id="5" creationId="{37846595-D2C4-4D4A-9295-8510C608736A}"/>
          </ac:picMkLst>
        </pc:picChg>
      </pc:sldChg>
    </pc:docChg>
  </pc:docChgLst>
  <pc:docChgLst>
    <pc:chgData name="McGee, Margaret" userId="S::margaret.mcgee@suny.edu::07377fe7-8f05-4c22-a697-5f820ef7115e" providerId="AD" clId="Web-{6F5CC9B4-24B4-4C2C-B91B-6C2BA9C08180}"/>
    <pc:docChg chg="modSld">
      <pc:chgData name="McGee, Margaret" userId="S::margaret.mcgee@suny.edu::07377fe7-8f05-4c22-a697-5f820ef7115e" providerId="AD" clId="Web-{6F5CC9B4-24B4-4C2C-B91B-6C2BA9C08180}" dt="2020-02-26T13:16:34.511" v="78" actId="20577"/>
      <pc:docMkLst>
        <pc:docMk/>
      </pc:docMkLst>
      <pc:sldChg chg="modSp">
        <pc:chgData name="McGee, Margaret" userId="S::margaret.mcgee@suny.edu::07377fe7-8f05-4c22-a697-5f820ef7115e" providerId="AD" clId="Web-{6F5CC9B4-24B4-4C2C-B91B-6C2BA9C08180}" dt="2020-02-26T13:16:17.261" v="73" actId="20577"/>
        <pc:sldMkLst>
          <pc:docMk/>
          <pc:sldMk cId="2227392382" sldId="342"/>
        </pc:sldMkLst>
        <pc:spChg chg="mod">
          <ac:chgData name="McGee, Margaret" userId="S::margaret.mcgee@suny.edu::07377fe7-8f05-4c22-a697-5f820ef7115e" providerId="AD" clId="Web-{6F5CC9B4-24B4-4C2C-B91B-6C2BA9C08180}" dt="2020-02-26T13:16:17.261" v="73" actId="20577"/>
          <ac:spMkLst>
            <pc:docMk/>
            <pc:sldMk cId="2227392382" sldId="342"/>
            <ac:spMk id="3" creationId="{4DBDDB3F-B73C-4F73-9955-8AC852907A47}"/>
          </ac:spMkLst>
        </pc:spChg>
      </pc:sldChg>
      <pc:sldChg chg="modSp">
        <pc:chgData name="McGee, Margaret" userId="S::margaret.mcgee@suny.edu::07377fe7-8f05-4c22-a697-5f820ef7115e" providerId="AD" clId="Web-{6F5CC9B4-24B4-4C2C-B91B-6C2BA9C08180}" dt="2020-02-26T13:16:34.496" v="77" actId="20577"/>
        <pc:sldMkLst>
          <pc:docMk/>
          <pc:sldMk cId="295589292" sldId="369"/>
        </pc:sldMkLst>
        <pc:spChg chg="mod">
          <ac:chgData name="McGee, Margaret" userId="S::margaret.mcgee@suny.edu::07377fe7-8f05-4c22-a697-5f820ef7115e" providerId="AD" clId="Web-{6F5CC9B4-24B4-4C2C-B91B-6C2BA9C08180}" dt="2020-02-26T13:16:34.496" v="77" actId="20577"/>
          <ac:spMkLst>
            <pc:docMk/>
            <pc:sldMk cId="295589292" sldId="369"/>
            <ac:spMk id="3" creationId="{4DBDDB3F-B73C-4F73-9955-8AC852907A47}"/>
          </ac:spMkLst>
        </pc:spChg>
      </pc:sldChg>
      <pc:sldChg chg="modSp">
        <pc:chgData name="McGee, Margaret" userId="S::margaret.mcgee@suny.edu::07377fe7-8f05-4c22-a697-5f820ef7115e" providerId="AD" clId="Web-{6F5CC9B4-24B4-4C2C-B91B-6C2BA9C08180}" dt="2020-02-26T13:14:47.635" v="8" actId="20577"/>
        <pc:sldMkLst>
          <pc:docMk/>
          <pc:sldMk cId="3167877141" sldId="397"/>
        </pc:sldMkLst>
        <pc:spChg chg="mod">
          <ac:chgData name="McGee, Margaret" userId="S::margaret.mcgee@suny.edu::07377fe7-8f05-4c22-a697-5f820ef7115e" providerId="AD" clId="Web-{6F5CC9B4-24B4-4C2C-B91B-6C2BA9C08180}" dt="2020-02-26T13:14:47.635" v="8" actId="20577"/>
          <ac:spMkLst>
            <pc:docMk/>
            <pc:sldMk cId="3167877141" sldId="397"/>
            <ac:spMk id="5" creationId="{535E1953-C7A3-4180-AAE1-5C1894D3B757}"/>
          </ac:spMkLst>
        </pc:spChg>
      </pc:sldChg>
      <pc:sldChg chg="modSp">
        <pc:chgData name="McGee, Margaret" userId="S::margaret.mcgee@suny.edu::07377fe7-8f05-4c22-a697-5f820ef7115e" providerId="AD" clId="Web-{6F5CC9B4-24B4-4C2C-B91B-6C2BA9C08180}" dt="2020-02-26T13:15:15.182" v="24" actId="20577"/>
        <pc:sldMkLst>
          <pc:docMk/>
          <pc:sldMk cId="608980348" sldId="398"/>
        </pc:sldMkLst>
        <pc:spChg chg="mod">
          <ac:chgData name="McGee, Margaret" userId="S::margaret.mcgee@suny.edu::07377fe7-8f05-4c22-a697-5f820ef7115e" providerId="AD" clId="Web-{6F5CC9B4-24B4-4C2C-B91B-6C2BA9C08180}" dt="2020-02-26T13:15:15.182" v="24" actId="20577"/>
          <ac:spMkLst>
            <pc:docMk/>
            <pc:sldMk cId="608980348" sldId="398"/>
            <ac:spMk id="5" creationId="{535E1953-C7A3-4180-AAE1-5C1894D3B757}"/>
          </ac:spMkLst>
        </pc:spChg>
      </pc:sldChg>
      <pc:sldChg chg="modSp">
        <pc:chgData name="McGee, Margaret" userId="S::margaret.mcgee@suny.edu::07377fe7-8f05-4c22-a697-5f820ef7115e" providerId="AD" clId="Web-{6F5CC9B4-24B4-4C2C-B91B-6C2BA9C08180}" dt="2020-02-26T13:15:04.948" v="18" actId="20577"/>
        <pc:sldMkLst>
          <pc:docMk/>
          <pc:sldMk cId="3581885631" sldId="399"/>
        </pc:sldMkLst>
        <pc:spChg chg="mod">
          <ac:chgData name="McGee, Margaret" userId="S::margaret.mcgee@suny.edu::07377fe7-8f05-4c22-a697-5f820ef7115e" providerId="AD" clId="Web-{6F5CC9B4-24B4-4C2C-B91B-6C2BA9C08180}" dt="2020-02-26T13:15:04.948" v="18" actId="20577"/>
          <ac:spMkLst>
            <pc:docMk/>
            <pc:sldMk cId="3581885631" sldId="399"/>
            <ac:spMk id="5" creationId="{535E1953-C7A3-4180-AAE1-5C1894D3B757}"/>
          </ac:spMkLst>
        </pc:spChg>
      </pc:sldChg>
    </pc:docChg>
  </pc:docChgLst>
  <pc:docChgLst>
    <pc:chgData name="Jackson, Timothy" userId="S::timothy.jackson@suny.edu::9ce01cec-8b46-438e-9d10-af58cd21d299" providerId="AD" clId="Web-{E9561F22-BDFA-415D-9EC0-5930B9B64B0E}"/>
    <pc:docChg chg="addSld delSld modSld">
      <pc:chgData name="Jackson, Timothy" userId="S::timothy.jackson@suny.edu::9ce01cec-8b46-438e-9d10-af58cd21d299" providerId="AD" clId="Web-{E9561F22-BDFA-415D-9EC0-5930B9B64B0E}" dt="2020-04-24T13:18:24.260" v="70" actId="20577"/>
      <pc:docMkLst>
        <pc:docMk/>
      </pc:docMkLst>
      <pc:sldChg chg="modSp">
        <pc:chgData name="Jackson, Timothy" userId="S::timothy.jackson@suny.edu::9ce01cec-8b46-438e-9d10-af58cd21d299" providerId="AD" clId="Web-{E9561F22-BDFA-415D-9EC0-5930B9B64B0E}" dt="2020-04-24T13:14:14.533" v="5" actId="20577"/>
        <pc:sldMkLst>
          <pc:docMk/>
          <pc:sldMk cId="1843371145" sldId="410"/>
        </pc:sldMkLst>
        <pc:spChg chg="mod">
          <ac:chgData name="Jackson, Timothy" userId="S::timothy.jackson@suny.edu::9ce01cec-8b46-438e-9d10-af58cd21d299" providerId="AD" clId="Web-{E9561F22-BDFA-415D-9EC0-5930B9B64B0E}" dt="2020-04-24T13:14:14.533" v="5" actId="20577"/>
          <ac:spMkLst>
            <pc:docMk/>
            <pc:sldMk cId="1843371145" sldId="410"/>
            <ac:spMk id="7" creationId="{00000000-0000-0000-0000-000000000000}"/>
          </ac:spMkLst>
        </pc:spChg>
      </pc:sldChg>
      <pc:sldChg chg="modSp">
        <pc:chgData name="Jackson, Timothy" userId="S::timothy.jackson@suny.edu::9ce01cec-8b46-438e-9d10-af58cd21d299" providerId="AD" clId="Web-{E9561F22-BDFA-415D-9EC0-5930B9B64B0E}" dt="2020-04-24T13:16:24.772" v="65" actId="20577"/>
        <pc:sldMkLst>
          <pc:docMk/>
          <pc:sldMk cId="2916968987" sldId="424"/>
        </pc:sldMkLst>
        <pc:spChg chg="mod">
          <ac:chgData name="Jackson, Timothy" userId="S::timothy.jackson@suny.edu::9ce01cec-8b46-438e-9d10-af58cd21d299" providerId="AD" clId="Web-{E9561F22-BDFA-415D-9EC0-5930B9B64B0E}" dt="2020-04-24T13:16:24.772" v="65" actId="20577"/>
          <ac:spMkLst>
            <pc:docMk/>
            <pc:sldMk cId="2916968987" sldId="424"/>
            <ac:spMk id="7" creationId="{00000000-0000-0000-0000-000000000000}"/>
          </ac:spMkLst>
        </pc:spChg>
      </pc:sldChg>
      <pc:sldChg chg="modSp add replId">
        <pc:chgData name="Jackson, Timothy" userId="S::timothy.jackson@suny.edu::9ce01cec-8b46-438e-9d10-af58cd21d299" providerId="AD" clId="Web-{E9561F22-BDFA-415D-9EC0-5930B9B64B0E}" dt="2020-04-24T13:18:24.260" v="70" actId="20577"/>
        <pc:sldMkLst>
          <pc:docMk/>
          <pc:sldMk cId="3272942125" sldId="431"/>
        </pc:sldMkLst>
        <pc:spChg chg="mod">
          <ac:chgData name="Jackson, Timothy" userId="S::timothy.jackson@suny.edu::9ce01cec-8b46-438e-9d10-af58cd21d299" providerId="AD" clId="Web-{E9561F22-BDFA-415D-9EC0-5930B9B64B0E}" dt="2020-04-24T13:18:24.260" v="70" actId="20577"/>
          <ac:spMkLst>
            <pc:docMk/>
            <pc:sldMk cId="3272942125" sldId="431"/>
            <ac:spMk id="7" creationId="{00000000-0000-0000-0000-000000000000}"/>
          </ac:spMkLst>
        </pc:spChg>
      </pc:sldChg>
      <pc:sldChg chg="modSp add del replId">
        <pc:chgData name="Jackson, Timothy" userId="S::timothy.jackson@suny.edu::9ce01cec-8b46-438e-9d10-af58cd21d299" providerId="AD" clId="Web-{E9561F22-BDFA-415D-9EC0-5930B9B64B0E}" dt="2020-04-24T13:14:49.050" v="11"/>
        <pc:sldMkLst>
          <pc:docMk/>
          <pc:sldMk cId="4033104161" sldId="431"/>
        </pc:sldMkLst>
        <pc:spChg chg="mod">
          <ac:chgData name="Jackson, Timothy" userId="S::timothy.jackson@suny.edu::9ce01cec-8b46-438e-9d10-af58cd21d299" providerId="AD" clId="Web-{E9561F22-BDFA-415D-9EC0-5930B9B64B0E}" dt="2020-04-24T13:14:48.347" v="10" actId="20577"/>
          <ac:spMkLst>
            <pc:docMk/>
            <pc:sldMk cId="4033104161" sldId="431"/>
            <ac:spMk id="7" creationId="{00000000-0000-0000-0000-000000000000}"/>
          </ac:spMkLst>
        </pc:spChg>
      </pc:sldChg>
    </pc:docChg>
  </pc:docChgLst>
  <pc:docChgLst>
    <pc:chgData name="Pritting, Shannon" userId="S::shannon.pritting@suny.edu::b6acce8b-3193-4a7b-b3b8-1dc43a9f8da4" providerId="AD" clId="Web-{D318B461-A755-44A0-A921-5DE2DE2DBA7D}"/>
    <pc:docChg chg="delSld modSld">
      <pc:chgData name="Pritting, Shannon" userId="S::shannon.pritting@suny.edu::b6acce8b-3193-4a7b-b3b8-1dc43a9f8da4" providerId="AD" clId="Web-{D318B461-A755-44A0-A921-5DE2DE2DBA7D}" dt="2020-02-24T17:52:01.729" v="84" actId="20577"/>
      <pc:docMkLst>
        <pc:docMk/>
      </pc:docMkLst>
      <pc:sldChg chg="modSp">
        <pc:chgData name="Pritting, Shannon" userId="S::shannon.pritting@suny.edu::b6acce8b-3193-4a7b-b3b8-1dc43a9f8da4" providerId="AD" clId="Web-{D318B461-A755-44A0-A921-5DE2DE2DBA7D}" dt="2020-02-24T17:50:47.852" v="28" actId="20577"/>
        <pc:sldMkLst>
          <pc:docMk/>
          <pc:sldMk cId="2919431528" sldId="258"/>
        </pc:sldMkLst>
        <pc:spChg chg="mod">
          <ac:chgData name="Pritting, Shannon" userId="S::shannon.pritting@suny.edu::b6acce8b-3193-4a7b-b3b8-1dc43a9f8da4" providerId="AD" clId="Web-{D318B461-A755-44A0-A921-5DE2DE2DBA7D}" dt="2020-02-24T17:50:47.852" v="28" actId="20577"/>
          <ac:spMkLst>
            <pc:docMk/>
            <pc:sldMk cId="2919431528" sldId="258"/>
            <ac:spMk id="19" creationId="{E1608256-D41E-7949-9F8B-A7E248C43ECB}"/>
          </ac:spMkLst>
        </pc:spChg>
      </pc:sldChg>
      <pc:sldChg chg="addSp delSp modSp">
        <pc:chgData name="Pritting, Shannon" userId="S::shannon.pritting@suny.edu::b6acce8b-3193-4a7b-b3b8-1dc43a9f8da4" providerId="AD" clId="Web-{D318B461-A755-44A0-A921-5DE2DE2DBA7D}" dt="2020-02-24T17:52:01.729" v="83" actId="20577"/>
        <pc:sldMkLst>
          <pc:docMk/>
          <pc:sldMk cId="3395575550" sldId="300"/>
        </pc:sldMkLst>
        <pc:spChg chg="del">
          <ac:chgData name="Pritting, Shannon" userId="S::shannon.pritting@suny.edu::b6acce8b-3193-4a7b-b3b8-1dc43a9f8da4" providerId="AD" clId="Web-{D318B461-A755-44A0-A921-5DE2DE2DBA7D}" dt="2020-02-24T17:51:40.932" v="34"/>
          <ac:spMkLst>
            <pc:docMk/>
            <pc:sldMk cId="3395575550" sldId="300"/>
            <ac:spMk id="3" creationId="{B0D9A189-B0D8-4563-8622-09F35A316A46}"/>
          </ac:spMkLst>
        </pc:spChg>
        <pc:spChg chg="add mod">
          <ac:chgData name="Pritting, Shannon" userId="S::shannon.pritting@suny.edu::b6acce8b-3193-4a7b-b3b8-1dc43a9f8da4" providerId="AD" clId="Web-{D318B461-A755-44A0-A921-5DE2DE2DBA7D}" dt="2020-02-24T17:52:01.729" v="83" actId="20577"/>
          <ac:spMkLst>
            <pc:docMk/>
            <pc:sldMk cId="3395575550" sldId="300"/>
            <ac:spMk id="14" creationId="{C75C1F2D-D8E8-4922-9BB0-1555E295F97D}"/>
          </ac:spMkLst>
        </pc:spChg>
        <pc:spChg chg="del mod">
          <ac:chgData name="Pritting, Shannon" userId="S::shannon.pritting@suny.edu::b6acce8b-3193-4a7b-b3b8-1dc43a9f8da4" providerId="AD" clId="Web-{D318B461-A755-44A0-A921-5DE2DE2DBA7D}" dt="2020-02-24T17:51:52.229" v="62"/>
          <ac:spMkLst>
            <pc:docMk/>
            <pc:sldMk cId="3395575550" sldId="300"/>
            <ac:spMk id="15" creationId="{619D2D6C-5ED3-4CFC-B08E-80FF2760CCC3}"/>
          </ac:spMkLst>
        </pc:spChg>
        <pc:graphicFrameChg chg="del">
          <ac:chgData name="Pritting, Shannon" userId="S::shannon.pritting@suny.edu::b6acce8b-3193-4a7b-b3b8-1dc43a9f8da4" providerId="AD" clId="Web-{D318B461-A755-44A0-A921-5DE2DE2DBA7D}" dt="2020-02-24T17:51:41.057" v="35"/>
          <ac:graphicFrameMkLst>
            <pc:docMk/>
            <pc:sldMk cId="3395575550" sldId="300"/>
            <ac:graphicFrameMk id="16" creationId="{A5D41537-F172-451E-AB82-329F067B239B}"/>
          </ac:graphicFrameMkLst>
        </pc:graphicFrameChg>
      </pc:sldChg>
      <pc:sldChg chg="del">
        <pc:chgData name="Pritting, Shannon" userId="S::shannon.pritting@suny.edu::b6acce8b-3193-4a7b-b3b8-1dc43a9f8da4" providerId="AD" clId="Web-{D318B461-A755-44A0-A921-5DE2DE2DBA7D}" dt="2020-02-24T17:51:03.165" v="32"/>
        <pc:sldMkLst>
          <pc:docMk/>
          <pc:sldMk cId="2597148903" sldId="315"/>
        </pc:sldMkLst>
      </pc:sldChg>
      <pc:sldChg chg="del">
        <pc:chgData name="Pritting, Shannon" userId="S::shannon.pritting@suny.edu::b6acce8b-3193-4a7b-b3b8-1dc43a9f8da4" providerId="AD" clId="Web-{D318B461-A755-44A0-A921-5DE2DE2DBA7D}" dt="2020-02-24T17:51:40.776" v="33"/>
        <pc:sldMkLst>
          <pc:docMk/>
          <pc:sldMk cId="559344816" sldId="368"/>
        </pc:sldMkLst>
      </pc:sldChg>
      <pc:sldChg chg="del">
        <pc:chgData name="Pritting, Shannon" userId="S::shannon.pritting@suny.edu::b6acce8b-3193-4a7b-b3b8-1dc43a9f8da4" providerId="AD" clId="Web-{D318B461-A755-44A0-A921-5DE2DE2DBA7D}" dt="2020-02-24T17:50:55.602" v="31"/>
        <pc:sldMkLst>
          <pc:docMk/>
          <pc:sldMk cId="3070354957" sldId="380"/>
        </pc:sldMkLst>
      </pc:sldChg>
    </pc:docChg>
  </pc:docChgLst>
  <pc:docChgLst>
    <pc:chgData name="Pawlowski, Gail" userId="S::gail.pawlowski@suny.edu::bd5da5e8-06b1-4cc2-aa69-9abf12f7c241" providerId="AD" clId="Web-{FE89DC86-53B3-44EF-91DA-7377328538C7}"/>
    <pc:docChg chg="modSld">
      <pc:chgData name="Pawlowski, Gail" userId="S::gail.pawlowski@suny.edu::bd5da5e8-06b1-4cc2-aa69-9abf12f7c241" providerId="AD" clId="Web-{FE89DC86-53B3-44EF-91DA-7377328538C7}" dt="2020-02-25T02:55:15.947" v="20" actId="20577"/>
      <pc:docMkLst>
        <pc:docMk/>
      </pc:docMkLst>
      <pc:sldChg chg="modSp">
        <pc:chgData name="Pawlowski, Gail" userId="S::gail.pawlowski@suny.edu::bd5da5e8-06b1-4cc2-aa69-9abf12f7c241" providerId="AD" clId="Web-{FE89DC86-53B3-44EF-91DA-7377328538C7}" dt="2020-02-25T02:54:15.931" v="12" actId="20577"/>
        <pc:sldMkLst>
          <pc:docMk/>
          <pc:sldMk cId="2927739056" sldId="389"/>
        </pc:sldMkLst>
        <pc:spChg chg="mod">
          <ac:chgData name="Pawlowski, Gail" userId="S::gail.pawlowski@suny.edu::bd5da5e8-06b1-4cc2-aa69-9abf12f7c241" providerId="AD" clId="Web-{FE89DC86-53B3-44EF-91DA-7377328538C7}" dt="2020-02-25T02:54:15.931" v="12" actId="20577"/>
          <ac:spMkLst>
            <pc:docMk/>
            <pc:sldMk cId="2927739056" sldId="389"/>
            <ac:spMk id="20" creationId="{32BE5DFF-231E-4A73-8EC9-783CF74A8384}"/>
          </ac:spMkLst>
        </pc:spChg>
      </pc:sldChg>
      <pc:sldChg chg="modSp">
        <pc:chgData name="Pawlowski, Gail" userId="S::gail.pawlowski@suny.edu::bd5da5e8-06b1-4cc2-aa69-9abf12f7c241" providerId="AD" clId="Web-{FE89DC86-53B3-44EF-91DA-7377328538C7}" dt="2020-02-25T02:55:15.947" v="19" actId="20577"/>
        <pc:sldMkLst>
          <pc:docMk/>
          <pc:sldMk cId="3625907871" sldId="391"/>
        </pc:sldMkLst>
        <pc:spChg chg="mod">
          <ac:chgData name="Pawlowski, Gail" userId="S::gail.pawlowski@suny.edu::bd5da5e8-06b1-4cc2-aa69-9abf12f7c241" providerId="AD" clId="Web-{FE89DC86-53B3-44EF-91DA-7377328538C7}" dt="2020-02-25T02:55:15.947" v="19" actId="20577"/>
          <ac:spMkLst>
            <pc:docMk/>
            <pc:sldMk cId="3625907871" sldId="391"/>
            <ac:spMk id="4" creationId="{B265B45E-18EB-42DE-B28A-3293B6E48E79}"/>
          </ac:spMkLst>
        </pc:spChg>
      </pc:sldChg>
    </pc:docChg>
  </pc:docChgLst>
  <pc:docChgLst>
    <pc:chgData name="McGee, Margaret" userId="S::margaret.mcgee@suny.edu::07377fe7-8f05-4c22-a697-5f820ef7115e" providerId="AD" clId="Web-{EE30BF9A-4E25-E0BB-93A7-3BDD8827C544}"/>
    <pc:docChg chg="addSld delSld modSld sldOrd">
      <pc:chgData name="McGee, Margaret" userId="S::margaret.mcgee@suny.edu::07377fe7-8f05-4c22-a697-5f820ef7115e" providerId="AD" clId="Web-{EE30BF9A-4E25-E0BB-93A7-3BDD8827C544}" dt="2019-11-22T14:29:06.881" v="1612" actId="20577"/>
      <pc:docMkLst>
        <pc:docMk/>
      </pc:docMkLst>
      <pc:sldChg chg="modSp add ord replId">
        <pc:chgData name="McGee, Margaret" userId="S::margaret.mcgee@suny.edu::07377fe7-8f05-4c22-a697-5f820ef7115e" providerId="AD" clId="Web-{EE30BF9A-4E25-E0BB-93A7-3BDD8827C544}" dt="2019-11-22T14:19:11.773" v="786" actId="20577"/>
        <pc:sldMkLst>
          <pc:docMk/>
          <pc:sldMk cId="2227392382" sldId="342"/>
        </pc:sldMkLst>
        <pc:spChg chg="mod">
          <ac:chgData name="McGee, Margaret" userId="S::margaret.mcgee@suny.edu::07377fe7-8f05-4c22-a697-5f820ef7115e" providerId="AD" clId="Web-{EE30BF9A-4E25-E0BB-93A7-3BDD8827C544}" dt="2019-11-22T14:18:44.211" v="776" actId="1076"/>
          <ac:spMkLst>
            <pc:docMk/>
            <pc:sldMk cId="2227392382" sldId="342"/>
            <ac:spMk id="2" creationId="{71EA7B85-A46E-4A0A-B5A6-003D849DE4A5}"/>
          </ac:spMkLst>
        </pc:spChg>
        <pc:spChg chg="mod">
          <ac:chgData name="McGee, Margaret" userId="S::margaret.mcgee@suny.edu::07377fe7-8f05-4c22-a697-5f820ef7115e" providerId="AD" clId="Web-{EE30BF9A-4E25-E0BB-93A7-3BDD8827C544}" dt="2019-11-22T14:19:11.773" v="786" actId="20577"/>
          <ac:spMkLst>
            <pc:docMk/>
            <pc:sldMk cId="2227392382" sldId="342"/>
            <ac:spMk id="3" creationId="{4DBDDB3F-B73C-4F73-9955-8AC852907A47}"/>
          </ac:spMkLst>
        </pc:spChg>
      </pc:sldChg>
      <pc:sldChg chg="add del replId">
        <pc:chgData name="McGee, Margaret" userId="S::margaret.mcgee@suny.edu::07377fe7-8f05-4c22-a697-5f820ef7115e" providerId="AD" clId="Web-{EE30BF9A-4E25-E0BB-93A7-3BDD8827C544}" dt="2019-11-22T14:07:21.728" v="1"/>
        <pc:sldMkLst>
          <pc:docMk/>
          <pc:sldMk cId="3083609415" sldId="342"/>
        </pc:sldMkLst>
      </pc:sldChg>
      <pc:sldChg chg="modSp add ord replId">
        <pc:chgData name="McGee, Margaret" userId="S::margaret.mcgee@suny.edu::07377fe7-8f05-4c22-a697-5f820ef7115e" providerId="AD" clId="Web-{EE30BF9A-4E25-E0BB-93A7-3BDD8827C544}" dt="2019-11-22T14:29:06.881" v="1611" actId="20577"/>
        <pc:sldMkLst>
          <pc:docMk/>
          <pc:sldMk cId="3497420990" sldId="343"/>
        </pc:sldMkLst>
        <pc:spChg chg="mod">
          <ac:chgData name="McGee, Margaret" userId="S::margaret.mcgee@suny.edu::07377fe7-8f05-4c22-a697-5f820ef7115e" providerId="AD" clId="Web-{EE30BF9A-4E25-E0BB-93A7-3BDD8827C544}" dt="2019-11-22T14:24:02.132" v="817" actId="20577"/>
          <ac:spMkLst>
            <pc:docMk/>
            <pc:sldMk cId="3497420990" sldId="343"/>
            <ac:spMk id="2" creationId="{71EA7B85-A46E-4A0A-B5A6-003D849DE4A5}"/>
          </ac:spMkLst>
        </pc:spChg>
        <pc:spChg chg="mod">
          <ac:chgData name="McGee, Margaret" userId="S::margaret.mcgee@suny.edu::07377fe7-8f05-4c22-a697-5f820ef7115e" providerId="AD" clId="Web-{EE30BF9A-4E25-E0BB-93A7-3BDD8827C544}" dt="2019-11-22T14:29:06.881" v="1611" actId="20577"/>
          <ac:spMkLst>
            <pc:docMk/>
            <pc:sldMk cId="3497420990" sldId="343"/>
            <ac:spMk id="3" creationId="{4DBDDB3F-B73C-4F73-9955-8AC852907A47}"/>
          </ac:spMkLst>
        </pc:spChg>
      </pc:sldChg>
    </pc:docChg>
  </pc:docChgLst>
  <pc:docChgLst>
    <pc:chgData name="McGee, Margaret" userId="S::margaret.mcgee@suny.edu::07377fe7-8f05-4c22-a697-5f820ef7115e" providerId="AD" clId="Web-{CCBE3091-246F-4717-B070-091030DD260D}"/>
    <pc:docChg chg="modSld">
      <pc:chgData name="McGee, Margaret" userId="S::margaret.mcgee@suny.edu::07377fe7-8f05-4c22-a697-5f820ef7115e" providerId="AD" clId="Web-{CCBE3091-246F-4717-B070-091030DD260D}" dt="2020-02-26T16:57:24.061" v="7" actId="20577"/>
      <pc:docMkLst>
        <pc:docMk/>
      </pc:docMkLst>
      <pc:sldChg chg="modSp">
        <pc:chgData name="McGee, Margaret" userId="S::margaret.mcgee@suny.edu::07377fe7-8f05-4c22-a697-5f820ef7115e" providerId="AD" clId="Web-{CCBE3091-246F-4717-B070-091030DD260D}" dt="2020-02-26T16:57:24.046" v="6" actId="20577"/>
        <pc:sldMkLst>
          <pc:docMk/>
          <pc:sldMk cId="20872472" sldId="377"/>
        </pc:sldMkLst>
        <pc:spChg chg="mod">
          <ac:chgData name="McGee, Margaret" userId="S::margaret.mcgee@suny.edu::07377fe7-8f05-4c22-a697-5f820ef7115e" providerId="AD" clId="Web-{CCBE3091-246F-4717-B070-091030DD260D}" dt="2020-02-26T16:57:24.046" v="6" actId="20577"/>
          <ac:spMkLst>
            <pc:docMk/>
            <pc:sldMk cId="20872472" sldId="377"/>
            <ac:spMk id="6" creationId="{0134EE62-A3AE-4ABC-9D13-84F3C54BAAF7}"/>
          </ac:spMkLst>
        </pc:spChg>
      </pc:sldChg>
    </pc:docChg>
  </pc:docChgLst>
  <pc:docChgLst>
    <pc:chgData name="Pawlowski, Gail" userId="S::gail.pawlowski@suny.edu::bd5da5e8-06b1-4cc2-aa69-9abf12f7c241" providerId="AD" clId="Web-{0FCDDB37-7FDF-48CE-8D64-9446746EBFB8}"/>
    <pc:docChg chg="modSld">
      <pc:chgData name="Pawlowski, Gail" userId="S::gail.pawlowski@suny.edu::bd5da5e8-06b1-4cc2-aa69-9abf12f7c241" providerId="AD" clId="Web-{0FCDDB37-7FDF-48CE-8D64-9446746EBFB8}" dt="2020-02-25T19:46:01.310" v="151" actId="20577"/>
      <pc:docMkLst>
        <pc:docMk/>
      </pc:docMkLst>
      <pc:sldChg chg="modSp">
        <pc:chgData name="Pawlowski, Gail" userId="S::gail.pawlowski@suny.edu::bd5da5e8-06b1-4cc2-aa69-9abf12f7c241" providerId="AD" clId="Web-{0FCDDB37-7FDF-48CE-8D64-9446746EBFB8}" dt="2020-02-25T19:08:20.788" v="10" actId="20577"/>
        <pc:sldMkLst>
          <pc:docMk/>
          <pc:sldMk cId="2927739056" sldId="389"/>
        </pc:sldMkLst>
        <pc:spChg chg="mod">
          <ac:chgData name="Pawlowski, Gail" userId="S::gail.pawlowski@suny.edu::bd5da5e8-06b1-4cc2-aa69-9abf12f7c241" providerId="AD" clId="Web-{0FCDDB37-7FDF-48CE-8D64-9446746EBFB8}" dt="2020-02-25T19:08:20.788" v="10" actId="20577"/>
          <ac:spMkLst>
            <pc:docMk/>
            <pc:sldMk cId="2927739056" sldId="389"/>
            <ac:spMk id="20" creationId="{32BE5DFF-231E-4A73-8EC9-783CF74A8384}"/>
          </ac:spMkLst>
        </pc:spChg>
      </pc:sldChg>
      <pc:sldChg chg="modSp">
        <pc:chgData name="Pawlowski, Gail" userId="S::gail.pawlowski@suny.edu::bd5da5e8-06b1-4cc2-aa69-9abf12f7c241" providerId="AD" clId="Web-{0FCDDB37-7FDF-48CE-8D64-9446746EBFB8}" dt="2020-02-25T19:46:01.294" v="150" actId="20577"/>
        <pc:sldMkLst>
          <pc:docMk/>
          <pc:sldMk cId="694973829" sldId="394"/>
        </pc:sldMkLst>
        <pc:spChg chg="mod">
          <ac:chgData name="Pawlowski, Gail" userId="S::gail.pawlowski@suny.edu::bd5da5e8-06b1-4cc2-aa69-9abf12f7c241" providerId="AD" clId="Web-{0FCDDB37-7FDF-48CE-8D64-9446746EBFB8}" dt="2020-02-25T19:46:01.294" v="150" actId="20577"/>
          <ac:spMkLst>
            <pc:docMk/>
            <pc:sldMk cId="694973829" sldId="394"/>
            <ac:spMk id="4" creationId="{B265B45E-18EB-42DE-B28A-3293B6E48E79}"/>
          </ac:spMkLst>
        </pc:spChg>
      </pc:sldChg>
    </pc:docChg>
  </pc:docChgLst>
  <pc:docChgLst>
    <pc:chgData name="Koerber, Jennifer" userId="S::jennifer.koerber@suny.edu::91757253-cc7b-4705-809f-b291d8f3bd2f" providerId="AD" clId="Web-{8D7CB70D-D89A-07D1-3FBD-05DDD875C612}"/>
    <pc:docChg chg="modSld sldOrd">
      <pc:chgData name="Koerber, Jennifer" userId="S::jennifer.koerber@suny.edu::91757253-cc7b-4705-809f-b291d8f3bd2f" providerId="AD" clId="Web-{8D7CB70D-D89A-07D1-3FBD-05DDD875C612}" dt="2020-01-31T16:32:20.069" v="186"/>
      <pc:docMkLst>
        <pc:docMk/>
      </pc:docMkLst>
      <pc:sldChg chg="modSp">
        <pc:chgData name="Koerber, Jennifer" userId="S::jennifer.koerber@suny.edu::91757253-cc7b-4705-809f-b291d8f3bd2f" providerId="AD" clId="Web-{8D7CB70D-D89A-07D1-3FBD-05DDD875C612}" dt="2020-01-31T16:32:06.271" v="185" actId="1076"/>
        <pc:sldMkLst>
          <pc:docMk/>
          <pc:sldMk cId="498256463" sldId="319"/>
        </pc:sldMkLst>
        <pc:spChg chg="mod">
          <ac:chgData name="Koerber, Jennifer" userId="S::jennifer.koerber@suny.edu::91757253-cc7b-4705-809f-b291d8f3bd2f" providerId="AD" clId="Web-{8D7CB70D-D89A-07D1-3FBD-05DDD875C612}" dt="2020-01-31T16:32:06.271" v="185" actId="1076"/>
          <ac:spMkLst>
            <pc:docMk/>
            <pc:sldMk cId="498256463" sldId="319"/>
            <ac:spMk id="6" creationId="{0E3DDDCA-E813-48CB-B6B2-51959E49905C}"/>
          </ac:spMkLst>
        </pc:spChg>
        <pc:spChg chg="mod">
          <ac:chgData name="Koerber, Jennifer" userId="S::jennifer.koerber@suny.edu::91757253-cc7b-4705-809f-b291d8f3bd2f" providerId="AD" clId="Web-{8D7CB70D-D89A-07D1-3FBD-05DDD875C612}" dt="2020-01-31T16:31:57.084" v="183" actId="20577"/>
          <ac:spMkLst>
            <pc:docMk/>
            <pc:sldMk cId="498256463" sldId="319"/>
            <ac:spMk id="13" creationId="{88211562-086D-455E-840C-410E172A6A33}"/>
          </ac:spMkLst>
        </pc:spChg>
      </pc:sldChg>
      <pc:sldChg chg="modSp">
        <pc:chgData name="Koerber, Jennifer" userId="S::jennifer.koerber@suny.edu::91757253-cc7b-4705-809f-b291d8f3bd2f" providerId="AD" clId="Web-{8D7CB70D-D89A-07D1-3FBD-05DDD875C612}" dt="2020-01-31T16:29:14.453" v="124" actId="20577"/>
        <pc:sldMkLst>
          <pc:docMk/>
          <pc:sldMk cId="2582587771" sldId="367"/>
        </pc:sldMkLst>
        <pc:spChg chg="mod">
          <ac:chgData name="Koerber, Jennifer" userId="S::jennifer.koerber@suny.edu::91757253-cc7b-4705-809f-b291d8f3bd2f" providerId="AD" clId="Web-{8D7CB70D-D89A-07D1-3FBD-05DDD875C612}" dt="2020-01-31T16:29:14.453" v="124" actId="20577"/>
          <ac:spMkLst>
            <pc:docMk/>
            <pc:sldMk cId="2582587771" sldId="367"/>
            <ac:spMk id="16" creationId="{58C3424A-37F4-4E23-97D5-C80FBC03E017}"/>
          </ac:spMkLst>
        </pc:spChg>
      </pc:sldChg>
      <pc:sldChg chg="addSp delSp modSp ord">
        <pc:chgData name="Koerber, Jennifer" userId="S::jennifer.koerber@suny.edu::91757253-cc7b-4705-809f-b291d8f3bd2f" providerId="AD" clId="Web-{8D7CB70D-D89A-07D1-3FBD-05DDD875C612}" dt="2020-01-31T16:32:20.069" v="186"/>
        <pc:sldMkLst>
          <pc:docMk/>
          <pc:sldMk cId="3389052118" sldId="384"/>
        </pc:sldMkLst>
        <pc:picChg chg="del">
          <ac:chgData name="Koerber, Jennifer" userId="S::jennifer.koerber@suny.edu::91757253-cc7b-4705-809f-b291d8f3bd2f" providerId="AD" clId="Web-{8D7CB70D-D89A-07D1-3FBD-05DDD875C612}" dt="2020-01-31T16:29:59.758" v="126"/>
          <ac:picMkLst>
            <pc:docMk/>
            <pc:sldMk cId="3389052118" sldId="384"/>
            <ac:picMk id="3" creationId="{A2AEF45F-8C36-49E9-A761-0F05CC397BB8}"/>
          </ac:picMkLst>
        </pc:picChg>
        <pc:picChg chg="add mod">
          <ac:chgData name="Koerber, Jennifer" userId="S::jennifer.koerber@suny.edu::91757253-cc7b-4705-809f-b291d8f3bd2f" providerId="AD" clId="Web-{8D7CB70D-D89A-07D1-3FBD-05DDD875C612}" dt="2020-01-31T16:30:12.502" v="130" actId="1076"/>
          <ac:picMkLst>
            <pc:docMk/>
            <pc:sldMk cId="3389052118" sldId="384"/>
            <ac:picMk id="4" creationId="{698451D4-679A-47F2-90FC-632C5712798B}"/>
          </ac:picMkLst>
        </pc:picChg>
      </pc:sldChg>
    </pc:docChg>
  </pc:docChgLst>
  <pc:docChgLst>
    <pc:chgData name="Pritting, Shannon" userId="S::shannon.pritting@suny.edu::b6acce8b-3193-4a7b-b3b8-1dc43a9f8da4" providerId="AD" clId="Web-{40655C39-4D64-41BE-BCD7-A56178D21B0B}"/>
    <pc:docChg chg="addSld delSld modSld sldOrd">
      <pc:chgData name="Pritting, Shannon" userId="S::shannon.pritting@suny.edu::b6acce8b-3193-4a7b-b3b8-1dc43a9f8da4" providerId="AD" clId="Web-{40655C39-4D64-41BE-BCD7-A56178D21B0B}" dt="2020-04-16T20:23:43.099" v="68"/>
      <pc:docMkLst>
        <pc:docMk/>
      </pc:docMkLst>
      <pc:sldChg chg="new del">
        <pc:chgData name="Pritting, Shannon" userId="S::shannon.pritting@suny.edu::b6acce8b-3193-4a7b-b3b8-1dc43a9f8da4" providerId="AD" clId="Web-{40655C39-4D64-41BE-BCD7-A56178D21B0B}" dt="2020-04-16T20:23:10.458" v="3"/>
        <pc:sldMkLst>
          <pc:docMk/>
          <pc:sldMk cId="2746430665" sldId="407"/>
        </pc:sldMkLst>
      </pc:sldChg>
      <pc:sldChg chg="modSp add ord replId">
        <pc:chgData name="Pritting, Shannon" userId="S::shannon.pritting@suny.edu::b6acce8b-3193-4a7b-b3b8-1dc43a9f8da4" providerId="AD" clId="Web-{40655C39-4D64-41BE-BCD7-A56178D21B0B}" dt="2020-04-16T20:23:28.427" v="65" actId="20577"/>
        <pc:sldMkLst>
          <pc:docMk/>
          <pc:sldMk cId="2833460185" sldId="408"/>
        </pc:sldMkLst>
        <pc:spChg chg="mod">
          <ac:chgData name="Pritting, Shannon" userId="S::shannon.pritting@suny.edu::b6acce8b-3193-4a7b-b3b8-1dc43a9f8da4" providerId="AD" clId="Web-{40655C39-4D64-41BE-BCD7-A56178D21B0B}" dt="2020-04-16T20:23:14.817" v="5" actId="20577"/>
          <ac:spMkLst>
            <pc:docMk/>
            <pc:sldMk cId="2833460185" sldId="408"/>
            <ac:spMk id="3" creationId="{00000000-0000-0000-0000-000000000000}"/>
          </ac:spMkLst>
        </pc:spChg>
        <pc:spChg chg="mod">
          <ac:chgData name="Pritting, Shannon" userId="S::shannon.pritting@suny.edu::b6acce8b-3193-4a7b-b3b8-1dc43a9f8da4" providerId="AD" clId="Web-{40655C39-4D64-41BE-BCD7-A56178D21B0B}" dt="2020-04-16T20:23:28.427" v="65" actId="20577"/>
          <ac:spMkLst>
            <pc:docMk/>
            <pc:sldMk cId="2833460185" sldId="408"/>
            <ac:spMk id="6" creationId="{00000000-0000-0000-0000-000000000000}"/>
          </ac:spMkLst>
        </pc:spChg>
        <pc:spChg chg="mod">
          <ac:chgData name="Pritting, Shannon" userId="S::shannon.pritting@suny.edu::b6acce8b-3193-4a7b-b3b8-1dc43a9f8da4" providerId="AD" clId="Web-{40655C39-4D64-41BE-BCD7-A56178D21B0B}" dt="2020-04-16T20:23:18.395" v="26" actId="20577"/>
          <ac:spMkLst>
            <pc:docMk/>
            <pc:sldMk cId="2833460185" sldId="408"/>
            <ac:spMk id="7" creationId="{00000000-0000-0000-0000-000000000000}"/>
          </ac:spMkLst>
        </pc:spChg>
      </pc:sldChg>
      <pc:sldChg chg="add replId">
        <pc:chgData name="Pritting, Shannon" userId="S::shannon.pritting@suny.edu::b6acce8b-3193-4a7b-b3b8-1dc43a9f8da4" providerId="AD" clId="Web-{40655C39-4D64-41BE-BCD7-A56178D21B0B}" dt="2020-04-16T20:23:43.099" v="68"/>
        <pc:sldMkLst>
          <pc:docMk/>
          <pc:sldMk cId="2155729210" sldId="409"/>
        </pc:sldMkLst>
      </pc:sldChg>
    </pc:docChg>
  </pc:docChgLst>
  <pc:docChgLst>
    <pc:chgData name="Pritting, Shannon" userId="S::shannon.pritting@suny.edu::b6acce8b-3193-4a7b-b3b8-1dc43a9f8da4" providerId="AD" clId="Web-{44683987-1139-4873-BB17-4F82E7D793AB}"/>
    <pc:docChg chg="modSld">
      <pc:chgData name="Pritting, Shannon" userId="S::shannon.pritting@suny.edu::b6acce8b-3193-4a7b-b3b8-1dc43a9f8da4" providerId="AD" clId="Web-{44683987-1139-4873-BB17-4F82E7D793AB}" dt="2020-04-24T13:52:11.387" v="5" actId="20577"/>
      <pc:docMkLst>
        <pc:docMk/>
      </pc:docMkLst>
      <pc:sldChg chg="modSp">
        <pc:chgData name="Pritting, Shannon" userId="S::shannon.pritting@suny.edu::b6acce8b-3193-4a7b-b3b8-1dc43a9f8da4" providerId="AD" clId="Web-{44683987-1139-4873-BB17-4F82E7D793AB}" dt="2020-04-24T13:52:11.387" v="4" actId="20577"/>
        <pc:sldMkLst>
          <pc:docMk/>
          <pc:sldMk cId="4252957820" sldId="432"/>
        </pc:sldMkLst>
        <pc:spChg chg="mod">
          <ac:chgData name="Pritting, Shannon" userId="S::shannon.pritting@suny.edu::b6acce8b-3193-4a7b-b3b8-1dc43a9f8da4" providerId="AD" clId="Web-{44683987-1139-4873-BB17-4F82E7D793AB}" dt="2020-04-24T13:52:11.387" v="4" actId="20577"/>
          <ac:spMkLst>
            <pc:docMk/>
            <pc:sldMk cId="4252957820" sldId="432"/>
            <ac:spMk id="7" creationId="{20A28DFE-15D0-4228-951C-74013C13CAAE}"/>
          </ac:spMkLst>
        </pc:spChg>
      </pc:sldChg>
    </pc:docChg>
  </pc:docChgLst>
  <pc:docChgLst>
    <pc:chgData name="Jackson, Timothy" userId="S::timothy.jackson@suny.edu::9ce01cec-8b46-438e-9d10-af58cd21d299" providerId="AD" clId="Web-{7B531D46-4642-4C93-928E-7931A6A929D8}"/>
    <pc:docChg chg="delSld modSld">
      <pc:chgData name="Jackson, Timothy" userId="S::timothy.jackson@suny.edu::9ce01cec-8b46-438e-9d10-af58cd21d299" providerId="AD" clId="Web-{7B531D46-4642-4C93-928E-7931A6A929D8}" dt="2020-02-25T17:45:47.878" v="508"/>
      <pc:docMkLst>
        <pc:docMk/>
      </pc:docMkLst>
      <pc:sldChg chg="modSp">
        <pc:chgData name="Jackson, Timothy" userId="S::timothy.jackson@suny.edu::9ce01cec-8b46-438e-9d10-af58cd21d299" providerId="AD" clId="Web-{7B531D46-4642-4C93-928E-7931A6A929D8}" dt="2020-02-25T17:04:19.568" v="141"/>
        <pc:sldMkLst>
          <pc:docMk/>
          <pc:sldMk cId="4275460013" sldId="347"/>
        </pc:sldMkLst>
        <pc:spChg chg="mod">
          <ac:chgData name="Jackson, Timothy" userId="S::timothy.jackson@suny.edu::9ce01cec-8b46-438e-9d10-af58cd21d299" providerId="AD" clId="Web-{7B531D46-4642-4C93-928E-7931A6A929D8}" dt="2020-02-25T16:57:55.353" v="2"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7B531D46-4642-4C93-928E-7931A6A929D8}" dt="2020-02-25T17:04:19.568" v="141"/>
          <ac:graphicFrameMkLst>
            <pc:docMk/>
            <pc:sldMk cId="4275460013" sldId="347"/>
            <ac:graphicFrameMk id="4" creationId="{85AD01FF-EAAE-4B11-90C5-30DD89A2953C}"/>
          </ac:graphicFrameMkLst>
        </pc:graphicFrameChg>
      </pc:sldChg>
      <pc:sldChg chg="delSp modSp">
        <pc:chgData name="Jackson, Timothy" userId="S::timothy.jackson@suny.edu::9ce01cec-8b46-438e-9d10-af58cd21d299" providerId="AD" clId="Web-{7B531D46-4642-4C93-928E-7931A6A929D8}" dt="2020-02-25T17:18:29.344" v="445" actId="20577"/>
        <pc:sldMkLst>
          <pc:docMk/>
          <pc:sldMk cId="1625917109" sldId="348"/>
        </pc:sldMkLst>
        <pc:spChg chg="mod">
          <ac:chgData name="Jackson, Timothy" userId="S::timothy.jackson@suny.edu::9ce01cec-8b46-438e-9d10-af58cd21d299" providerId="AD" clId="Web-{7B531D46-4642-4C93-928E-7931A6A929D8}" dt="2020-02-25T16:58:05.463" v="6" actId="20577"/>
          <ac:spMkLst>
            <pc:docMk/>
            <pc:sldMk cId="1625917109" sldId="348"/>
            <ac:spMk id="2" creationId="{244B8E82-FFA2-4420-9F5C-C344ED44C26B}"/>
          </ac:spMkLst>
        </pc:spChg>
        <pc:spChg chg="mod">
          <ac:chgData name="Jackson, Timothy" userId="S::timothy.jackson@suny.edu::9ce01cec-8b46-438e-9d10-af58cd21d299" providerId="AD" clId="Web-{7B531D46-4642-4C93-928E-7931A6A929D8}" dt="2020-02-25T17:18:29.344" v="445" actId="20577"/>
          <ac:spMkLst>
            <pc:docMk/>
            <pc:sldMk cId="1625917109" sldId="348"/>
            <ac:spMk id="5" creationId="{535E1953-C7A3-4180-AAE1-5C1894D3B757}"/>
          </ac:spMkLst>
        </pc:spChg>
        <pc:picChg chg="del">
          <ac:chgData name="Jackson, Timothy" userId="S::timothy.jackson@suny.edu::9ce01cec-8b46-438e-9d10-af58cd21d299" providerId="AD" clId="Web-{7B531D46-4642-4C93-928E-7931A6A929D8}" dt="2020-02-25T17:10:21.892" v="142"/>
          <ac:picMkLst>
            <pc:docMk/>
            <pc:sldMk cId="1625917109" sldId="348"/>
            <ac:picMk id="17" creationId="{B63FC990-05B6-44C1-BB2F-20B2A2F1B596}"/>
          </ac:picMkLst>
        </pc:picChg>
      </pc:sldChg>
      <pc:sldChg chg="modSp">
        <pc:chgData name="Jackson, Timothy" userId="S::timothy.jackson@suny.edu::9ce01cec-8b46-438e-9d10-af58cd21d299" providerId="AD" clId="Web-{7B531D46-4642-4C93-928E-7931A6A929D8}" dt="2020-02-25T17:29:51.943" v="502" actId="1076"/>
        <pc:sldMkLst>
          <pc:docMk/>
          <pc:sldMk cId="717302634" sldId="349"/>
        </pc:sldMkLst>
        <pc:spChg chg="mod">
          <ac:chgData name="Jackson, Timothy" userId="S::timothy.jackson@suny.edu::9ce01cec-8b46-438e-9d10-af58cd21d299" providerId="AD" clId="Web-{7B531D46-4642-4C93-928E-7931A6A929D8}" dt="2020-02-25T17:19:17.892" v="481" actId="1076"/>
          <ac:spMkLst>
            <pc:docMk/>
            <pc:sldMk cId="717302634" sldId="349"/>
            <ac:spMk id="2" creationId="{300BDA76-8B2E-4A56-B855-780EC1932459}"/>
          </ac:spMkLst>
        </pc:spChg>
        <pc:graphicFrameChg chg="mod modGraphic">
          <ac:chgData name="Jackson, Timothy" userId="S::timothy.jackson@suny.edu::9ce01cec-8b46-438e-9d10-af58cd21d299" providerId="AD" clId="Web-{7B531D46-4642-4C93-928E-7931A6A929D8}" dt="2020-02-25T17:29:51.943" v="502" actId="1076"/>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7B531D46-4642-4C93-928E-7931A6A929D8}" dt="2020-02-25T17:45:37.066" v="505" actId="20577"/>
        <pc:sldMkLst>
          <pc:docMk/>
          <pc:sldMk cId="2835457770" sldId="350"/>
        </pc:sldMkLst>
        <pc:spChg chg="mod">
          <ac:chgData name="Jackson, Timothy" userId="S::timothy.jackson@suny.edu::9ce01cec-8b46-438e-9d10-af58cd21d299" providerId="AD" clId="Web-{7B531D46-4642-4C93-928E-7931A6A929D8}" dt="2020-02-25T17:45:37.066" v="505" actId="20577"/>
          <ac:spMkLst>
            <pc:docMk/>
            <pc:sldMk cId="2835457770" sldId="350"/>
            <ac:spMk id="5" creationId="{535E1953-C7A3-4180-AAE1-5C1894D3B757}"/>
          </ac:spMkLst>
        </pc:spChg>
      </pc:sldChg>
      <pc:sldChg chg="del">
        <pc:chgData name="Jackson, Timothy" userId="S::timothy.jackson@suny.edu::9ce01cec-8b46-438e-9d10-af58cd21d299" providerId="AD" clId="Web-{7B531D46-4642-4C93-928E-7931A6A929D8}" dt="2020-02-25T17:45:46.472" v="507"/>
        <pc:sldMkLst>
          <pc:docMk/>
          <pc:sldMk cId="1499648403" sldId="381"/>
        </pc:sldMkLst>
      </pc:sldChg>
      <pc:sldChg chg="del">
        <pc:chgData name="Jackson, Timothy" userId="S::timothy.jackson@suny.edu::9ce01cec-8b46-438e-9d10-af58cd21d299" providerId="AD" clId="Web-{7B531D46-4642-4C93-928E-7931A6A929D8}" dt="2020-02-25T17:45:47.878" v="508"/>
        <pc:sldMkLst>
          <pc:docMk/>
          <pc:sldMk cId="1887605252" sldId="383"/>
        </pc:sldMkLst>
      </pc:sldChg>
    </pc:docChg>
  </pc:docChgLst>
  <pc:docChgLst>
    <pc:chgData name="Koerber, Jennifer" userId="S::jennifer.koerber@suny.edu::91757253-cc7b-4705-809f-b291d8f3bd2f" providerId="AD" clId="Web-{BB767904-2ECB-B142-FB6F-3996BC4FBB58}"/>
    <pc:docChg chg="addSld modSld">
      <pc:chgData name="Koerber, Jennifer" userId="S::jennifer.koerber@suny.edu::91757253-cc7b-4705-809f-b291d8f3bd2f" providerId="AD" clId="Web-{BB767904-2ECB-B142-FB6F-3996BC4FBB58}" dt="2019-12-17T19:26:29.871" v="386" actId="20577"/>
      <pc:docMkLst>
        <pc:docMk/>
      </pc:docMkLst>
      <pc:sldChg chg="modSp">
        <pc:chgData name="Koerber, Jennifer" userId="S::jennifer.koerber@suny.edu::91757253-cc7b-4705-809f-b291d8f3bd2f" providerId="AD" clId="Web-{BB767904-2ECB-B142-FB6F-3996BC4FBB58}" dt="2019-12-17T19:20:31.227" v="256" actId="20577"/>
        <pc:sldMkLst>
          <pc:docMk/>
          <pc:sldMk cId="498256463" sldId="319"/>
        </pc:sldMkLst>
        <pc:spChg chg="mod">
          <ac:chgData name="Koerber, Jennifer" userId="S::jennifer.koerber@suny.edu::91757253-cc7b-4705-809f-b291d8f3bd2f" providerId="AD" clId="Web-{BB767904-2ECB-B142-FB6F-3996BC4FBB58}" dt="2019-12-17T19:08:00.798" v="62" actId="20577"/>
          <ac:spMkLst>
            <pc:docMk/>
            <pc:sldMk cId="498256463" sldId="319"/>
            <ac:spMk id="2" creationId="{DCDD3146-7637-46DF-8B82-7A8FC2E12D15}"/>
          </ac:spMkLst>
        </pc:spChg>
        <pc:spChg chg="mod">
          <ac:chgData name="Koerber, Jennifer" userId="S::jennifer.koerber@suny.edu::91757253-cc7b-4705-809f-b291d8f3bd2f" providerId="AD" clId="Web-{BB767904-2ECB-B142-FB6F-3996BC4FBB58}" dt="2019-12-17T19:20:31.227" v="256" actId="20577"/>
          <ac:spMkLst>
            <pc:docMk/>
            <pc:sldMk cId="498256463" sldId="319"/>
            <ac:spMk id="3" creationId="{79F088FC-102D-49CB-B1DF-8F39C8CDCD58}"/>
          </ac:spMkLst>
        </pc:spChg>
      </pc:sldChg>
      <pc:sldChg chg="modSp">
        <pc:chgData name="Koerber, Jennifer" userId="S::jennifer.koerber@suny.edu::91757253-cc7b-4705-809f-b291d8f3bd2f" providerId="AD" clId="Web-{BB767904-2ECB-B142-FB6F-3996BC4FBB58}" dt="2019-12-17T19:26:29.871" v="385" actId="20577"/>
        <pc:sldMkLst>
          <pc:docMk/>
          <pc:sldMk cId="3985682431" sldId="356"/>
        </pc:sldMkLst>
        <pc:spChg chg="mod">
          <ac:chgData name="Koerber, Jennifer" userId="S::jennifer.koerber@suny.edu::91757253-cc7b-4705-809f-b291d8f3bd2f" providerId="AD" clId="Web-{BB767904-2ECB-B142-FB6F-3996BC4FBB58}" dt="2019-12-17T19:26:29.871" v="385" actId="20577"/>
          <ac:spMkLst>
            <pc:docMk/>
            <pc:sldMk cId="3985682431" sldId="356"/>
            <ac:spMk id="3" creationId="{79F088FC-102D-49CB-B1DF-8F39C8CDCD58}"/>
          </ac:spMkLst>
        </pc:spChg>
      </pc:sldChg>
      <pc:sldChg chg="add replId">
        <pc:chgData name="Koerber, Jennifer" userId="S::jennifer.koerber@suny.edu::91757253-cc7b-4705-809f-b291d8f3bd2f" providerId="AD" clId="Web-{BB767904-2ECB-B142-FB6F-3996BC4FBB58}" dt="2019-12-17T19:02:32.592" v="0"/>
        <pc:sldMkLst>
          <pc:docMk/>
          <pc:sldMk cId="2998906486" sldId="359"/>
        </pc:sldMkLst>
      </pc:sldChg>
    </pc:docChg>
  </pc:docChgLst>
  <pc:docChgLst>
    <pc:chgData name="Pritting, Shannon" userId="S::shannon.pritting@suny.edu::b6acce8b-3193-4a7b-b3b8-1dc43a9f8da4" providerId="AD" clId="Web-{702FB13B-7878-440E-B518-D6A0BF72995E}"/>
    <pc:docChg chg="delSld">
      <pc:chgData name="Pritting, Shannon" userId="S::shannon.pritting@suny.edu::b6acce8b-3193-4a7b-b3b8-1dc43a9f8da4" providerId="AD" clId="Web-{702FB13B-7878-440E-B518-D6A0BF72995E}" dt="2020-04-24T01:02:27.182" v="1"/>
      <pc:docMkLst>
        <pc:docMk/>
      </pc:docMkLst>
      <pc:sldChg chg="del">
        <pc:chgData name="Pritting, Shannon" userId="S::shannon.pritting@suny.edu::b6acce8b-3193-4a7b-b3b8-1dc43a9f8da4" providerId="AD" clId="Web-{702FB13B-7878-440E-B518-D6A0BF72995E}" dt="2020-04-24T01:02:27.182" v="0"/>
        <pc:sldMkLst>
          <pc:docMk/>
          <pc:sldMk cId="1023874915" sldId="422"/>
        </pc:sldMkLst>
      </pc:sldChg>
      <pc:sldChg chg="del">
        <pc:chgData name="Pritting, Shannon" userId="S::shannon.pritting@suny.edu::b6acce8b-3193-4a7b-b3b8-1dc43a9f8da4" providerId="AD" clId="Web-{702FB13B-7878-440E-B518-D6A0BF72995E}" dt="2020-04-24T01:02:27.182" v="1"/>
        <pc:sldMkLst>
          <pc:docMk/>
          <pc:sldMk cId="1240778894" sldId="423"/>
        </pc:sldMkLst>
      </pc:sldChg>
    </pc:docChg>
  </pc:docChgLst>
  <pc:docChgLst>
    <pc:chgData name="Jackson, Timothy" userId="S::timothy.jackson@suny.edu::9ce01cec-8b46-438e-9d10-af58cd21d299" providerId="AD" clId="Web-{F4EC6C52-7D67-4A82-1A88-73E03EDE305B}"/>
    <pc:docChg chg="addSld modSld">
      <pc:chgData name="Jackson, Timothy" userId="S::timothy.jackson@suny.edu::9ce01cec-8b46-438e-9d10-af58cd21d299" providerId="AD" clId="Web-{F4EC6C52-7D67-4A82-1A88-73E03EDE305B}" dt="2020-01-30T22:00:29.262" v="2607" actId="20577"/>
      <pc:docMkLst>
        <pc:docMk/>
      </pc:docMkLst>
      <pc:sldChg chg="addSp delSp modSp add replId">
        <pc:chgData name="Jackson, Timothy" userId="S::timothy.jackson@suny.edu::9ce01cec-8b46-438e-9d10-af58cd21d299" providerId="AD" clId="Web-{F4EC6C52-7D67-4A82-1A88-73E03EDE305B}" dt="2020-01-30T21:53:58.093" v="1620"/>
        <pc:sldMkLst>
          <pc:docMk/>
          <pc:sldMk cId="1499648403" sldId="381"/>
        </pc:sldMkLst>
        <pc:spChg chg="mod">
          <ac:chgData name="Jackson, Timothy" userId="S::timothy.jackson@suny.edu::9ce01cec-8b46-438e-9d10-af58cd21d299" providerId="AD" clId="Web-{F4EC6C52-7D67-4A82-1A88-73E03EDE305B}" dt="2020-01-30T21:53:11.010" v="1611" actId="20577"/>
          <ac:spMkLst>
            <pc:docMk/>
            <pc:sldMk cId="1499648403" sldId="381"/>
            <ac:spMk id="5" creationId="{535E1953-C7A3-4180-AAE1-5C1894D3B757}"/>
          </ac:spMkLst>
        </pc:spChg>
        <pc:picChg chg="add del mod">
          <ac:chgData name="Jackson, Timothy" userId="S::timothy.jackson@suny.edu::9ce01cec-8b46-438e-9d10-af58cd21d299" providerId="AD" clId="Web-{F4EC6C52-7D67-4A82-1A88-73E03EDE305B}" dt="2020-01-30T21:52:03.057" v="808"/>
          <ac:picMkLst>
            <pc:docMk/>
            <pc:sldMk cId="1499648403" sldId="381"/>
            <ac:picMk id="3" creationId="{2D48ACF6-9DD9-4789-A7EC-1B4079CA6135}"/>
          </ac:picMkLst>
        </pc:picChg>
        <pc:picChg chg="add mod">
          <ac:chgData name="Jackson, Timothy" userId="S::timothy.jackson@suny.edu::9ce01cec-8b46-438e-9d10-af58cd21d299" providerId="AD" clId="Web-{F4EC6C52-7D67-4A82-1A88-73E03EDE305B}" dt="2020-01-30T21:53:58.093" v="1620"/>
          <ac:picMkLst>
            <pc:docMk/>
            <pc:sldMk cId="1499648403" sldId="381"/>
            <ac:picMk id="7" creationId="{552A5259-2876-4C3F-AEE9-A371EBF97D97}"/>
          </ac:picMkLst>
        </pc:picChg>
      </pc:sldChg>
      <pc:sldChg chg="modSp add replId">
        <pc:chgData name="Jackson, Timothy" userId="S::timothy.jackson@suny.edu::9ce01cec-8b46-438e-9d10-af58cd21d299" providerId="AD" clId="Web-{F4EC6C52-7D67-4A82-1A88-73E03EDE305B}" dt="2020-01-30T22:00:29.262" v="2606" actId="20577"/>
        <pc:sldMkLst>
          <pc:docMk/>
          <pc:sldMk cId="1887605252" sldId="383"/>
        </pc:sldMkLst>
        <pc:spChg chg="mod">
          <ac:chgData name="Jackson, Timothy" userId="S::timothy.jackson@suny.edu::9ce01cec-8b46-438e-9d10-af58cd21d299" providerId="AD" clId="Web-{F4EC6C52-7D67-4A82-1A88-73E03EDE305B}" dt="2020-01-30T22:00:29.262" v="2606" actId="20577"/>
          <ac:spMkLst>
            <pc:docMk/>
            <pc:sldMk cId="1887605252" sldId="383"/>
            <ac:spMk id="5" creationId="{535E1953-C7A3-4180-AAE1-5C1894D3B757}"/>
          </ac:spMkLst>
        </pc:spChg>
      </pc:sldChg>
    </pc:docChg>
  </pc:docChgLst>
  <pc:docChgLst>
    <pc:chgData name="McGee, Margaret" userId="S::margaret.mcgee@suny.edu::07377fe7-8f05-4c22-a697-5f820ef7115e" providerId="AD" clId="Web-{BC12120F-AB19-3423-A346-09C832DBCC10}"/>
    <pc:docChg chg="addSld delSld modSld sldOrd">
      <pc:chgData name="McGee, Margaret" userId="S::margaret.mcgee@suny.edu::07377fe7-8f05-4c22-a697-5f820ef7115e" providerId="AD" clId="Web-{BC12120F-AB19-3423-A346-09C832DBCC10}" dt="2019-12-17T15:56:16.725" v="85" actId="20577"/>
      <pc:docMkLst>
        <pc:docMk/>
      </pc:docMkLst>
      <pc:sldChg chg="modSp add ord replId">
        <pc:chgData name="McGee, Margaret" userId="S::margaret.mcgee@suny.edu::07377fe7-8f05-4c22-a697-5f820ef7115e" providerId="AD" clId="Web-{BC12120F-AB19-3423-A346-09C832DBCC10}" dt="2019-12-17T15:56:16.725" v="84" actId="20577"/>
        <pc:sldMkLst>
          <pc:docMk/>
          <pc:sldMk cId="711493466" sldId="357"/>
        </pc:sldMkLst>
        <pc:spChg chg="mod">
          <ac:chgData name="McGee, Margaret" userId="S::margaret.mcgee@suny.edu::07377fe7-8f05-4c22-a697-5f820ef7115e" providerId="AD" clId="Web-{BC12120F-AB19-3423-A346-09C832DBCC10}" dt="2019-12-17T15:56:16.725" v="84" actId="20577"/>
          <ac:spMkLst>
            <pc:docMk/>
            <pc:sldMk cId="711493466" sldId="357"/>
            <ac:spMk id="5" creationId="{00000000-0000-0000-0000-000000000000}"/>
          </ac:spMkLst>
        </pc:spChg>
        <pc:spChg chg="mod">
          <ac:chgData name="McGee, Margaret" userId="S::margaret.mcgee@suny.edu::07377fe7-8f05-4c22-a697-5f820ef7115e" providerId="AD" clId="Web-{BC12120F-AB19-3423-A346-09C832DBCC10}" dt="2019-12-17T15:54:42.331" v="10" actId="14100"/>
          <ac:spMkLst>
            <pc:docMk/>
            <pc:sldMk cId="711493466" sldId="357"/>
            <ac:spMk id="6" creationId="{00000000-0000-0000-0000-000000000000}"/>
          </ac:spMkLst>
        </pc:spChg>
      </pc:sldChg>
      <pc:sldChg chg="new del">
        <pc:chgData name="McGee, Margaret" userId="S::margaret.mcgee@suny.edu::07377fe7-8f05-4c22-a697-5f820ef7115e" providerId="AD" clId="Web-{BC12120F-AB19-3423-A346-09C832DBCC10}" dt="2019-12-17T15:54:05.877" v="1"/>
        <pc:sldMkLst>
          <pc:docMk/>
          <pc:sldMk cId="3645900926" sldId="357"/>
        </pc:sldMkLst>
      </pc:sldChg>
    </pc:docChg>
  </pc:docChgLst>
  <pc:docChgLst>
    <pc:chgData name="Pritting, Shannon" userId="S::shannon.pritting@suny.edu::b6acce8b-3193-4a7b-b3b8-1dc43a9f8da4" providerId="AD" clId="Web-{086DCCFA-8514-4725-A98E-899DFA54ADA5}"/>
    <pc:docChg chg="addSld modSld">
      <pc:chgData name="Pritting, Shannon" userId="S::shannon.pritting@suny.edu::b6acce8b-3193-4a7b-b3b8-1dc43a9f8da4" providerId="AD" clId="Web-{086DCCFA-8514-4725-A98E-899DFA54ADA5}" dt="2020-04-16T15:07:22.699" v="546" actId="20577"/>
      <pc:docMkLst>
        <pc:docMk/>
      </pc:docMkLst>
      <pc:sldChg chg="modSp add replId">
        <pc:chgData name="Pritting, Shannon" userId="S::shannon.pritting@suny.edu::b6acce8b-3193-4a7b-b3b8-1dc43a9f8da4" providerId="AD" clId="Web-{086DCCFA-8514-4725-A98E-899DFA54ADA5}" dt="2020-04-16T15:07:22.699" v="545" actId="20577"/>
        <pc:sldMkLst>
          <pc:docMk/>
          <pc:sldMk cId="2524602658" sldId="403"/>
        </pc:sldMkLst>
        <pc:spChg chg="mod">
          <ac:chgData name="Pritting, Shannon" userId="S::shannon.pritting@suny.edu::b6acce8b-3193-4a7b-b3b8-1dc43a9f8da4" providerId="AD" clId="Web-{086DCCFA-8514-4725-A98E-899DFA54ADA5}" dt="2020-04-16T15:07:18.574" v="536" actId="20577"/>
          <ac:spMkLst>
            <pc:docMk/>
            <pc:sldMk cId="2524602658" sldId="403"/>
            <ac:spMk id="3" creationId="{00000000-0000-0000-0000-000000000000}"/>
          </ac:spMkLst>
        </pc:spChg>
        <pc:spChg chg="mod">
          <ac:chgData name="Pritting, Shannon" userId="S::shannon.pritting@suny.edu::b6acce8b-3193-4a7b-b3b8-1dc43a9f8da4" providerId="AD" clId="Web-{086DCCFA-8514-4725-A98E-899DFA54ADA5}" dt="2020-04-16T15:05:44.027" v="30" actId="20577"/>
          <ac:spMkLst>
            <pc:docMk/>
            <pc:sldMk cId="2524602658" sldId="403"/>
            <ac:spMk id="6" creationId="{00000000-0000-0000-0000-000000000000}"/>
          </ac:spMkLst>
        </pc:spChg>
        <pc:spChg chg="mod">
          <ac:chgData name="Pritting, Shannon" userId="S::shannon.pritting@suny.edu::b6acce8b-3193-4a7b-b3b8-1dc43a9f8da4" providerId="AD" clId="Web-{086DCCFA-8514-4725-A98E-899DFA54ADA5}" dt="2020-04-16T15:07:22.699" v="545" actId="20577"/>
          <ac:spMkLst>
            <pc:docMk/>
            <pc:sldMk cId="2524602658" sldId="403"/>
            <ac:spMk id="7" creationId="{00000000-0000-0000-0000-000000000000}"/>
          </ac:spMkLst>
        </pc:spChg>
      </pc:sldChg>
    </pc:docChg>
  </pc:docChgLst>
  <pc:docChgLst>
    <pc:chgData name="Pritting, Shannon" userId="S::shannon.pritting@suny.edu::b6acce8b-3193-4a7b-b3b8-1dc43a9f8da4" providerId="AD" clId="Web-{5EFB3B96-DFF9-38CB-B426-04A1FFEFD418}"/>
    <pc:docChg chg="addSld delSld modSld">
      <pc:chgData name="Pritting, Shannon" userId="S::shannon.pritting@suny.edu::b6acce8b-3193-4a7b-b3b8-1dc43a9f8da4" providerId="AD" clId="Web-{5EFB3B96-DFF9-38CB-B426-04A1FFEFD418}" dt="2020-01-29T20:03:21.202" v="289" actId="20577"/>
      <pc:docMkLst>
        <pc:docMk/>
      </pc:docMkLst>
      <pc:sldChg chg="modSp">
        <pc:chgData name="Pritting, Shannon" userId="S::shannon.pritting@suny.edu::b6acce8b-3193-4a7b-b3b8-1dc43a9f8da4" providerId="AD" clId="Web-{5EFB3B96-DFF9-38CB-B426-04A1FFEFD418}" dt="2020-01-29T20:01:28.858" v="34" actId="20577"/>
        <pc:sldMkLst>
          <pc:docMk/>
          <pc:sldMk cId="149285507" sldId="332"/>
        </pc:sldMkLst>
        <pc:spChg chg="mod">
          <ac:chgData name="Pritting, Shannon" userId="S::shannon.pritting@suny.edu::b6acce8b-3193-4a7b-b3b8-1dc43a9f8da4" providerId="AD" clId="Web-{5EFB3B96-DFF9-38CB-B426-04A1FFEFD418}" dt="2020-01-29T20:01:28.858" v="34" actId="20577"/>
          <ac:spMkLst>
            <pc:docMk/>
            <pc:sldMk cId="149285507" sldId="332"/>
            <ac:spMk id="13" creationId="{00000000-0000-0000-0000-000000000000}"/>
          </ac:spMkLst>
        </pc:spChg>
        <pc:spChg chg="mod">
          <ac:chgData name="Pritting, Shannon" userId="S::shannon.pritting@suny.edu::b6acce8b-3193-4a7b-b3b8-1dc43a9f8da4" providerId="AD" clId="Web-{5EFB3B96-DFF9-38CB-B426-04A1FFEFD418}" dt="2020-01-29T20:01:15.905" v="9" actId="20577"/>
          <ac:spMkLst>
            <pc:docMk/>
            <pc:sldMk cId="149285507" sldId="332"/>
            <ac:spMk id="14" creationId="{00000000-0000-0000-0000-000000000000}"/>
          </ac:spMkLst>
        </pc:spChg>
      </pc:sldChg>
      <pc:sldChg chg="modSp">
        <pc:chgData name="Pritting, Shannon" userId="S::shannon.pritting@suny.edu::b6acce8b-3193-4a7b-b3b8-1dc43a9f8da4" providerId="AD" clId="Web-{5EFB3B96-DFF9-38CB-B426-04A1FFEFD418}" dt="2020-01-29T20:00:08.920" v="5" actId="20577"/>
        <pc:sldMkLst>
          <pc:docMk/>
          <pc:sldMk cId="2835457770" sldId="350"/>
        </pc:sldMkLst>
        <pc:spChg chg="mod">
          <ac:chgData name="Pritting, Shannon" userId="S::shannon.pritting@suny.edu::b6acce8b-3193-4a7b-b3b8-1dc43a9f8da4" providerId="AD" clId="Web-{5EFB3B96-DFF9-38CB-B426-04A1FFEFD418}" dt="2020-01-29T20:00:08.920" v="5" actId="20577"/>
          <ac:spMkLst>
            <pc:docMk/>
            <pc:sldMk cId="2835457770" sldId="350"/>
            <ac:spMk id="5" creationId="{535E1953-C7A3-4180-AAE1-5C1894D3B757}"/>
          </ac:spMkLst>
        </pc:spChg>
      </pc:sldChg>
      <pc:sldChg chg="del">
        <pc:chgData name="Pritting, Shannon" userId="S::shannon.pritting@suny.edu::b6acce8b-3193-4a7b-b3b8-1dc43a9f8da4" providerId="AD" clId="Web-{5EFB3B96-DFF9-38CB-B426-04A1FFEFD418}" dt="2020-01-29T19:59:07.685" v="0"/>
        <pc:sldMkLst>
          <pc:docMk/>
          <pc:sldMk cId="3766817717" sldId="355"/>
        </pc:sldMkLst>
      </pc:sldChg>
      <pc:sldChg chg="del">
        <pc:chgData name="Pritting, Shannon" userId="S::shannon.pritting@suny.edu::b6acce8b-3193-4a7b-b3b8-1dc43a9f8da4" providerId="AD" clId="Web-{5EFB3B96-DFF9-38CB-B426-04A1FFEFD418}" dt="2020-01-29T19:59:27.092" v="1"/>
        <pc:sldMkLst>
          <pc:docMk/>
          <pc:sldMk cId="3060757032" sldId="364"/>
        </pc:sldMkLst>
      </pc:sldChg>
      <pc:sldChg chg="del">
        <pc:chgData name="Pritting, Shannon" userId="S::shannon.pritting@suny.edu::b6acce8b-3193-4a7b-b3b8-1dc43a9f8da4" providerId="AD" clId="Web-{5EFB3B96-DFF9-38CB-B426-04A1FFEFD418}" dt="2020-01-29T19:59:29.654" v="2"/>
        <pc:sldMkLst>
          <pc:docMk/>
          <pc:sldMk cId="366064135" sldId="365"/>
        </pc:sldMkLst>
      </pc:sldChg>
      <pc:sldChg chg="addSp modSp new">
        <pc:chgData name="Pritting, Shannon" userId="S::shannon.pritting@suny.edu::b6acce8b-3193-4a7b-b3b8-1dc43a9f8da4" providerId="AD" clId="Web-{5EFB3B96-DFF9-38CB-B426-04A1FFEFD418}" dt="2020-01-29T20:03:21.202" v="288" actId="20577"/>
        <pc:sldMkLst>
          <pc:docMk/>
          <pc:sldMk cId="1989452076" sldId="372"/>
        </pc:sldMkLst>
        <pc:spChg chg="mod">
          <ac:chgData name="Pritting, Shannon" userId="S::shannon.pritting@suny.edu::b6acce8b-3193-4a7b-b3b8-1dc43a9f8da4" providerId="AD" clId="Web-{5EFB3B96-DFF9-38CB-B426-04A1FFEFD418}" dt="2020-01-29T20:02:12.061" v="75" actId="20577"/>
          <ac:spMkLst>
            <pc:docMk/>
            <pc:sldMk cId="1989452076" sldId="372"/>
            <ac:spMk id="2" creationId="{B0EC9E44-1EB7-4EA6-8367-A4B8CE49FFA3}"/>
          </ac:spMkLst>
        </pc:spChg>
        <pc:spChg chg="mod">
          <ac:chgData name="Pritting, Shannon" userId="S::shannon.pritting@suny.edu::b6acce8b-3193-4a7b-b3b8-1dc43a9f8da4" providerId="AD" clId="Web-{5EFB3B96-DFF9-38CB-B426-04A1FFEFD418}" dt="2020-01-29T20:03:21.202" v="288" actId="20577"/>
          <ac:spMkLst>
            <pc:docMk/>
            <pc:sldMk cId="1989452076" sldId="372"/>
            <ac:spMk id="3" creationId="{49E5F192-5E09-4EE9-8721-615965DCC387}"/>
          </ac:spMkLst>
        </pc:spChg>
        <pc:spChg chg="add">
          <ac:chgData name="Pritting, Shannon" userId="S::shannon.pritting@suny.edu::b6acce8b-3193-4a7b-b3b8-1dc43a9f8da4" providerId="AD" clId="Web-{5EFB3B96-DFF9-38CB-B426-04A1FFEFD418}" dt="2020-01-29T20:01:54.061" v="38"/>
          <ac:spMkLst>
            <pc:docMk/>
            <pc:sldMk cId="1989452076" sldId="372"/>
            <ac:spMk id="6" creationId="{85C8C35A-34E1-45BE-88F9-581777D97801}"/>
          </ac:spMkLst>
        </pc:spChg>
        <pc:spChg chg="add">
          <ac:chgData name="Pritting, Shannon" userId="S::shannon.pritting@suny.edu::b6acce8b-3193-4a7b-b3b8-1dc43a9f8da4" providerId="AD" clId="Web-{5EFB3B96-DFF9-38CB-B426-04A1FFEFD418}" dt="2020-01-29T20:01:54.061" v="39"/>
          <ac:spMkLst>
            <pc:docMk/>
            <pc:sldMk cId="1989452076" sldId="372"/>
            <ac:spMk id="8" creationId="{12FE66EF-7881-42B0-A4E6-8E4E5A34D54E}"/>
          </ac:spMkLst>
        </pc:spChg>
        <pc:grpChg chg="add">
          <ac:chgData name="Pritting, Shannon" userId="S::shannon.pritting@suny.edu::b6acce8b-3193-4a7b-b3b8-1dc43a9f8da4" providerId="AD" clId="Web-{5EFB3B96-DFF9-38CB-B426-04A1FFEFD418}" dt="2020-01-29T20:01:54.092" v="40"/>
          <ac:grpSpMkLst>
            <pc:docMk/>
            <pc:sldMk cId="1989452076" sldId="372"/>
            <ac:grpSpMk id="15" creationId="{16C2ABF6-EF54-4829-BD93-41869A3D3ABA}"/>
          </ac:grpSpMkLst>
        </pc:grpChg>
      </pc:sldChg>
    </pc:docChg>
  </pc:docChgLst>
  <pc:docChgLst>
    <pc:chgData name="Daly, Michael" userId="S::michael.daly@suny.edu::d49f4b6e-2165-4f15-9200-2ca9c09bd9e8" providerId="AD" clId="Web-{916C8C7C-FE3B-4190-BFB1-9EA4DE3D1062}"/>
    <pc:docChg chg="addSld delSld modSld sldOrd">
      <pc:chgData name="Daly, Michael" userId="S::michael.daly@suny.edu::d49f4b6e-2165-4f15-9200-2ca9c09bd9e8" providerId="AD" clId="Web-{916C8C7C-FE3B-4190-BFB1-9EA4DE3D1062}" dt="2020-04-16T23:55:08.930" v="973" actId="20577"/>
      <pc:docMkLst>
        <pc:docMk/>
      </pc:docMkLst>
      <pc:sldChg chg="ord">
        <pc:chgData name="Daly, Michael" userId="S::michael.daly@suny.edu::d49f4b6e-2165-4f15-9200-2ca9c09bd9e8" providerId="AD" clId="Web-{916C8C7C-FE3B-4190-BFB1-9EA4DE3D1062}" dt="2020-04-16T23:46:37.274" v="1"/>
        <pc:sldMkLst>
          <pc:docMk/>
          <pc:sldMk cId="1931211148" sldId="414"/>
        </pc:sldMkLst>
      </pc:sldChg>
      <pc:sldChg chg="modSp add replId">
        <pc:chgData name="Daly, Michael" userId="S::michael.daly@suny.edu::d49f4b6e-2165-4f15-9200-2ca9c09bd9e8" providerId="AD" clId="Web-{916C8C7C-FE3B-4190-BFB1-9EA4DE3D1062}" dt="2020-04-16T23:55:06.695" v="971" actId="20577"/>
        <pc:sldMkLst>
          <pc:docMk/>
          <pc:sldMk cId="3837819543" sldId="416"/>
        </pc:sldMkLst>
        <pc:spChg chg="mod">
          <ac:chgData name="Daly, Michael" userId="S::michael.daly@suny.edu::d49f4b6e-2165-4f15-9200-2ca9c09bd9e8" providerId="AD" clId="Web-{916C8C7C-FE3B-4190-BFB1-9EA4DE3D1062}" dt="2020-04-16T23:55:06.695" v="971" actId="20577"/>
          <ac:spMkLst>
            <pc:docMk/>
            <pc:sldMk cId="3837819543" sldId="416"/>
            <ac:spMk id="7" creationId="{4FA09018-5E31-844D-B928-F6DDC95990F2}"/>
          </ac:spMkLst>
        </pc:spChg>
        <pc:spChg chg="mod">
          <ac:chgData name="Daly, Michael" userId="S::michael.daly@suny.edu::d49f4b6e-2165-4f15-9200-2ca9c09bd9e8" providerId="AD" clId="Web-{916C8C7C-FE3B-4190-BFB1-9EA4DE3D1062}" dt="2020-04-16T23:46:54.228" v="13" actId="14100"/>
          <ac:spMkLst>
            <pc:docMk/>
            <pc:sldMk cId="3837819543" sldId="416"/>
            <ac:spMk id="8" creationId="{E2AAB4F0-62DE-4440-82C1-3A7B1E6F814B}"/>
          </ac:spMkLst>
        </pc:spChg>
      </pc:sldChg>
      <pc:sldChg chg="modSp add replId">
        <pc:chgData name="Daly, Michael" userId="S::michael.daly@suny.edu::d49f4b6e-2165-4f15-9200-2ca9c09bd9e8" providerId="AD" clId="Web-{916C8C7C-FE3B-4190-BFB1-9EA4DE3D1062}" dt="2020-04-16T23:54:42.085" v="913" actId="20577"/>
        <pc:sldMkLst>
          <pc:docMk/>
          <pc:sldMk cId="2484244" sldId="419"/>
        </pc:sldMkLst>
        <pc:spChg chg="mod">
          <ac:chgData name="Daly, Michael" userId="S::michael.daly@suny.edu::d49f4b6e-2165-4f15-9200-2ca9c09bd9e8" providerId="AD" clId="Web-{916C8C7C-FE3B-4190-BFB1-9EA4DE3D1062}" dt="2020-04-16T23:54:42.085" v="913" actId="20577"/>
          <ac:spMkLst>
            <pc:docMk/>
            <pc:sldMk cId="2484244" sldId="419"/>
            <ac:spMk id="7" creationId="{4FA09018-5E31-844D-B928-F6DDC95990F2}"/>
          </ac:spMkLst>
        </pc:spChg>
      </pc:sldChg>
      <pc:sldChg chg="add del replId">
        <pc:chgData name="Daly, Michael" userId="S::michael.daly@suny.edu::d49f4b6e-2165-4f15-9200-2ca9c09bd9e8" providerId="AD" clId="Web-{916C8C7C-FE3B-4190-BFB1-9EA4DE3D1062}" dt="2020-04-16T23:52:02.315" v="720"/>
        <pc:sldMkLst>
          <pc:docMk/>
          <pc:sldMk cId="3886000830" sldId="420"/>
        </pc:sldMkLst>
      </pc:sldChg>
    </pc:docChg>
  </pc:docChgLst>
  <pc:docChgLst>
    <pc:chgData name="Kester, Yvonne" userId="S::yvonne.kester@suny.edu::9449cec1-63eb-49f8-abb7-677723411fa2" providerId="AD" clId="Web-{B5BF85F2-A785-B4D3-775A-110AE5A4F514}"/>
    <pc:docChg chg="modSld">
      <pc:chgData name="Kester, Yvonne" userId="S::yvonne.kester@suny.edu::9449cec1-63eb-49f8-abb7-677723411fa2" providerId="AD" clId="Web-{B5BF85F2-A785-B4D3-775A-110AE5A4F514}" dt="2020-01-29T14:22:17.699" v="58" actId="20577"/>
      <pc:docMkLst>
        <pc:docMk/>
      </pc:docMkLst>
      <pc:sldChg chg="modSp">
        <pc:chgData name="Kester, Yvonne" userId="S::yvonne.kester@suny.edu::9449cec1-63eb-49f8-abb7-677723411fa2" providerId="AD" clId="Web-{B5BF85F2-A785-B4D3-775A-110AE5A4F514}" dt="2020-01-29T14:22:17.699" v="57" actId="20577"/>
        <pc:sldMkLst>
          <pc:docMk/>
          <pc:sldMk cId="594391665" sldId="363"/>
        </pc:sldMkLst>
        <pc:spChg chg="mod">
          <ac:chgData name="Kester, Yvonne" userId="S::yvonne.kester@suny.edu::9449cec1-63eb-49f8-abb7-677723411fa2" providerId="AD" clId="Web-{B5BF85F2-A785-B4D3-775A-110AE5A4F514}" dt="2020-01-29T14:22:17.699" v="57" actId="20577"/>
          <ac:spMkLst>
            <pc:docMk/>
            <pc:sldMk cId="594391665" sldId="363"/>
            <ac:spMk id="11" creationId="{00000000-0000-0000-0000-000000000000}"/>
          </ac:spMkLst>
        </pc:spChg>
      </pc:sldChg>
    </pc:docChg>
  </pc:docChgLst>
  <pc:docChgLst>
    <pc:chgData name="Smathers, Jennifer" userId="S::jennifer.smathers@suny.edu::10107e7b-e048-47df-8a1d-16dbcd6b7bb5" providerId="AD" clId="Web-{475BBFEF-86A8-4697-8659-A804AD46CC2E}"/>
    <pc:docChg chg="addSld delSld modSld sldOrd">
      <pc:chgData name="Smathers, Jennifer" userId="S::jennifer.smathers@suny.edu::10107e7b-e048-47df-8a1d-16dbcd6b7bb5" providerId="AD" clId="Web-{475BBFEF-86A8-4697-8659-A804AD46CC2E}" dt="2020-04-24T01:55:00.057" v="29" actId="14100"/>
      <pc:docMkLst>
        <pc:docMk/>
      </pc:docMkLst>
      <pc:sldChg chg="del">
        <pc:chgData name="Smathers, Jennifer" userId="S::jennifer.smathers@suny.edu::10107e7b-e048-47df-8a1d-16dbcd6b7bb5" providerId="AD" clId="Web-{475BBFEF-86A8-4697-8659-A804AD46CC2E}" dt="2020-04-24T01:53:01.915" v="0"/>
        <pc:sldMkLst>
          <pc:docMk/>
          <pc:sldMk cId="1007253056" sldId="429"/>
        </pc:sldMkLst>
      </pc:sldChg>
      <pc:sldChg chg="modSp add ord replId">
        <pc:chgData name="Smathers, Jennifer" userId="S::jennifer.smathers@suny.edu::10107e7b-e048-47df-8a1d-16dbcd6b7bb5" providerId="AD" clId="Web-{475BBFEF-86A8-4697-8659-A804AD46CC2E}" dt="2020-04-24T01:55:00.057" v="29" actId="14100"/>
        <pc:sldMkLst>
          <pc:docMk/>
          <pc:sldMk cId="4121200864" sldId="429"/>
        </pc:sldMkLst>
        <pc:spChg chg="mod">
          <ac:chgData name="Smathers, Jennifer" userId="S::jennifer.smathers@suny.edu::10107e7b-e048-47df-8a1d-16dbcd6b7bb5" providerId="AD" clId="Web-{475BBFEF-86A8-4697-8659-A804AD46CC2E}" dt="2020-04-24T01:55:00.057" v="29" actId="14100"/>
          <ac:spMkLst>
            <pc:docMk/>
            <pc:sldMk cId="4121200864" sldId="429"/>
            <ac:spMk id="6" creationId="{00000000-0000-0000-0000-000000000000}"/>
          </ac:spMkLst>
        </pc:spChg>
        <pc:spChg chg="mod">
          <ac:chgData name="Smathers, Jennifer" userId="S::jennifer.smathers@suny.edu::10107e7b-e048-47df-8a1d-16dbcd6b7bb5" providerId="AD" clId="Web-{475BBFEF-86A8-4697-8659-A804AD46CC2E}" dt="2020-04-24T01:53:12.025" v="5" actId="20577"/>
          <ac:spMkLst>
            <pc:docMk/>
            <pc:sldMk cId="4121200864" sldId="429"/>
            <ac:spMk id="7" creationId="{00000000-0000-0000-0000-000000000000}"/>
          </ac:spMkLst>
        </pc:spChg>
      </pc:sldChg>
    </pc:docChg>
  </pc:docChgLst>
  <pc:docChgLst>
    <pc:chgData name="Eichelberger, Michelle" userId="S::michelle.eichelberger@suny.edu::1bd4442c-2af1-40d1-9d43-8e1df5db51d4" providerId="AD" clId="Web-{9FBC912F-458F-60D7-FF8A-900AABBA3E84}"/>
    <pc:docChg chg="addSld delSld modSld sldOrd">
      <pc:chgData name="Eichelberger, Michelle" userId="S::michelle.eichelberger@suny.edu::1bd4442c-2af1-40d1-9d43-8e1df5db51d4" providerId="AD" clId="Web-{9FBC912F-458F-60D7-FF8A-900AABBA3E84}" dt="2020-01-31T15:58:51.960" v="1630" actId="20577"/>
      <pc:docMkLst>
        <pc:docMk/>
      </pc:docMkLst>
      <pc:sldChg chg="modSp">
        <pc:chgData name="Eichelberger, Michelle" userId="S::michelle.eichelberger@suny.edu::1bd4442c-2af1-40d1-9d43-8e1df5db51d4" providerId="AD" clId="Web-{9FBC912F-458F-60D7-FF8A-900AABBA3E84}" dt="2020-01-29T13:49:36.767" v="18" actId="20577"/>
        <pc:sldMkLst>
          <pc:docMk/>
          <pc:sldMk cId="2919431528" sldId="258"/>
        </pc:sldMkLst>
        <pc:spChg chg="mod">
          <ac:chgData name="Eichelberger, Michelle" userId="S::michelle.eichelberger@suny.edu::1bd4442c-2af1-40d1-9d43-8e1df5db51d4" providerId="AD" clId="Web-{9FBC912F-458F-60D7-FF8A-900AABBA3E84}" dt="2020-01-29T13:49:36.767" v="18" actId="20577"/>
          <ac:spMkLst>
            <pc:docMk/>
            <pc:sldMk cId="2919431528" sldId="258"/>
            <ac:spMk id="19" creationId="{E1608256-D41E-7949-9F8B-A7E248C43ECB}"/>
          </ac:spMkLst>
        </pc:spChg>
      </pc:sldChg>
      <pc:sldChg chg="addSp delSp modSp">
        <pc:chgData name="Eichelberger, Michelle" userId="S::michelle.eichelberger@suny.edu::1bd4442c-2af1-40d1-9d43-8e1df5db51d4" providerId="AD" clId="Web-{9FBC912F-458F-60D7-FF8A-900AABBA3E84}" dt="2020-01-29T15:17:54.278" v="591" actId="1076"/>
        <pc:sldMkLst>
          <pc:docMk/>
          <pc:sldMk cId="3395575550" sldId="300"/>
        </pc:sldMkLst>
        <pc:spChg chg="mod">
          <ac:chgData name="Eichelberger, Michelle" userId="S::michelle.eichelberger@suny.edu::1bd4442c-2af1-40d1-9d43-8e1df5db51d4" providerId="AD" clId="Web-{9FBC912F-458F-60D7-FF8A-900AABBA3E84}" dt="2020-01-29T14:51:49.055" v="586" actId="20577"/>
          <ac:spMkLst>
            <pc:docMk/>
            <pc:sldMk cId="3395575550" sldId="300"/>
            <ac:spMk id="3" creationId="{B0D9A189-B0D8-4563-8622-09F35A316A46}"/>
          </ac:spMkLst>
        </pc:spChg>
        <pc:spChg chg="mod">
          <ac:chgData name="Eichelberger, Michelle" userId="S::michelle.eichelberger@suny.edu::1bd4442c-2af1-40d1-9d43-8e1df5db51d4" providerId="AD" clId="Web-{9FBC912F-458F-60D7-FF8A-900AABBA3E84}" dt="2020-01-29T15:17:45.340" v="590" actId="1076"/>
          <ac:spMkLst>
            <pc:docMk/>
            <pc:sldMk cId="3395575550" sldId="300"/>
            <ac:spMk id="15" creationId="{619D2D6C-5ED3-4CFC-B08E-80FF2760CCC3}"/>
          </ac:spMkLst>
        </pc:spChg>
        <pc:graphicFrameChg chg="del mod modGraphic">
          <ac:chgData name="Eichelberger, Michelle" userId="S::michelle.eichelberger@suny.edu::1bd4442c-2af1-40d1-9d43-8e1df5db51d4" providerId="AD" clId="Web-{9FBC912F-458F-60D7-FF8A-900AABBA3E84}" dt="2020-01-29T14:18:15.987" v="550"/>
          <ac:graphicFrameMkLst>
            <pc:docMk/>
            <pc:sldMk cId="3395575550" sldId="300"/>
            <ac:graphicFrameMk id="14" creationId="{2E5701A4-F2B3-4497-A4C7-E9C083D11028}"/>
          </ac:graphicFrameMkLst>
        </pc:graphicFrameChg>
        <pc:graphicFrameChg chg="add mod modGraphic">
          <ac:chgData name="Eichelberger, Michelle" userId="S::michelle.eichelberger@suny.edu::1bd4442c-2af1-40d1-9d43-8e1df5db51d4" providerId="AD" clId="Web-{9FBC912F-458F-60D7-FF8A-900AABBA3E84}" dt="2020-01-29T15:17:54.278" v="591" actId="1076"/>
          <ac:graphicFrameMkLst>
            <pc:docMk/>
            <pc:sldMk cId="3395575550" sldId="300"/>
            <ac:graphicFrameMk id="16" creationId="{A5D41537-F172-451E-AB82-329F067B239B}"/>
          </ac:graphicFrameMkLst>
        </pc:graphicFrameChg>
      </pc:sldChg>
      <pc:sldChg chg="modSp">
        <pc:chgData name="Eichelberger, Michelle" userId="S::michelle.eichelberger@suny.edu::1bd4442c-2af1-40d1-9d43-8e1df5db51d4" providerId="AD" clId="Web-{9FBC912F-458F-60D7-FF8A-900AABBA3E84}" dt="2020-01-31T15:58:49.960" v="1629" actId="20577"/>
        <pc:sldMkLst>
          <pc:docMk/>
          <pc:sldMk cId="1782767769" sldId="314"/>
        </pc:sldMkLst>
        <pc:spChg chg="mod">
          <ac:chgData name="Eichelberger, Michelle" userId="S::michelle.eichelberger@suny.edu::1bd4442c-2af1-40d1-9d43-8e1df5db51d4" providerId="AD" clId="Web-{9FBC912F-458F-60D7-FF8A-900AABBA3E84}" dt="2020-01-31T15:58:49.960" v="1629" actId="20577"/>
          <ac:spMkLst>
            <pc:docMk/>
            <pc:sldMk cId="1782767769" sldId="314"/>
            <ac:spMk id="3" creationId="{CCAC89EA-B4DB-43F4-8900-EEFCD68D289B}"/>
          </ac:spMkLst>
        </pc:spChg>
      </pc:sldChg>
      <pc:sldChg chg="addSp delSp modSp">
        <pc:chgData name="Eichelberger, Michelle" userId="S::michelle.eichelberger@suny.edu::1bd4442c-2af1-40d1-9d43-8e1df5db51d4" providerId="AD" clId="Web-{9FBC912F-458F-60D7-FF8A-900AABBA3E84}" dt="2020-01-29T14:17:21.720" v="539"/>
        <pc:sldMkLst>
          <pc:docMk/>
          <pc:sldMk cId="2597148903" sldId="315"/>
        </pc:sldMkLst>
        <pc:spChg chg="mod">
          <ac:chgData name="Eichelberger, Michelle" userId="S::michelle.eichelberger@suny.edu::1bd4442c-2af1-40d1-9d43-8e1df5db51d4" providerId="AD" clId="Web-{9FBC912F-458F-60D7-FF8A-900AABBA3E84}" dt="2020-01-29T14:01:53.513" v="476" actId="20577"/>
          <ac:spMkLst>
            <pc:docMk/>
            <pc:sldMk cId="2597148903" sldId="315"/>
            <ac:spMk id="2" creationId="{00000000-0000-0000-0000-000000000000}"/>
          </ac:spMkLst>
        </pc:spChg>
        <pc:spChg chg="mod">
          <ac:chgData name="Eichelberger, Michelle" userId="S::michelle.eichelberger@suny.edu::1bd4442c-2af1-40d1-9d43-8e1df5db51d4" providerId="AD" clId="Web-{9FBC912F-458F-60D7-FF8A-900AABBA3E84}" dt="2020-01-29T14:05:00.254" v="517" actId="20577"/>
          <ac:spMkLst>
            <pc:docMk/>
            <pc:sldMk cId="2597148903" sldId="315"/>
            <ac:spMk id="3" creationId="{00000000-0000-0000-0000-000000000000}"/>
          </ac:spMkLst>
        </pc:spChg>
        <pc:spChg chg="del">
          <ac:chgData name="Eichelberger, Michelle" userId="S::michelle.eichelberger@suny.edu::1bd4442c-2af1-40d1-9d43-8e1df5db51d4" providerId="AD" clId="Web-{9FBC912F-458F-60D7-FF8A-900AABBA3E84}" dt="2020-01-29T13:55:47.140" v="455"/>
          <ac:spMkLst>
            <pc:docMk/>
            <pc:sldMk cId="2597148903" sldId="315"/>
            <ac:spMk id="14" creationId="{F09A689B-13FC-4C1F-B2D4-CA5EC04DBC66}"/>
          </ac:spMkLst>
        </pc:spChg>
        <pc:spChg chg="add del">
          <ac:chgData name="Eichelberger, Michelle" userId="S::michelle.eichelberger@suny.edu::1bd4442c-2af1-40d1-9d43-8e1df5db51d4" providerId="AD" clId="Web-{9FBC912F-458F-60D7-FF8A-900AABBA3E84}" dt="2020-01-29T14:17:21.720" v="539"/>
          <ac:spMkLst>
            <pc:docMk/>
            <pc:sldMk cId="2597148903" sldId="315"/>
            <ac:spMk id="16" creationId="{22CB6D12-7BA1-4297-986C-C3406EAC2648}"/>
          </ac:spMkLst>
        </pc:spChg>
        <pc:spChg chg="add mod">
          <ac:chgData name="Eichelberger, Michelle" userId="S::michelle.eichelberger@suny.edu::1bd4442c-2af1-40d1-9d43-8e1df5db51d4" providerId="AD" clId="Web-{9FBC912F-458F-60D7-FF8A-900AABBA3E84}" dt="2020-01-29T14:17:13.923" v="537" actId="20577"/>
          <ac:spMkLst>
            <pc:docMk/>
            <pc:sldMk cId="2597148903" sldId="315"/>
            <ac:spMk id="17" creationId="{B749AB1E-829D-4078-9AC8-D1E449881812}"/>
          </ac:spMkLst>
        </pc:spChg>
        <pc:picChg chg="del">
          <ac:chgData name="Eichelberger, Michelle" userId="S::michelle.eichelberger@suny.edu::1bd4442c-2af1-40d1-9d43-8e1df5db51d4" providerId="AD" clId="Web-{9FBC912F-458F-60D7-FF8A-900AABBA3E84}" dt="2020-01-29T13:55:47.140" v="455"/>
          <ac:picMkLst>
            <pc:docMk/>
            <pc:sldMk cId="2597148903" sldId="315"/>
            <ac:picMk id="4" creationId="{63EEF00D-6CC2-4F82-9742-E00D82F84CDD}"/>
          </ac:picMkLst>
        </pc:picChg>
        <pc:picChg chg="add mod modCrop">
          <ac:chgData name="Eichelberger, Michelle" userId="S::michelle.eichelberger@suny.edu::1bd4442c-2af1-40d1-9d43-8e1df5db51d4" providerId="AD" clId="Web-{9FBC912F-458F-60D7-FF8A-900AABBA3E84}" dt="2020-01-29T14:06:57.040" v="525" actId="1076"/>
          <ac:picMkLst>
            <pc:docMk/>
            <pc:sldMk cId="2597148903" sldId="315"/>
            <ac:picMk id="13" creationId="{05015497-B310-472B-A577-65409A29224E}"/>
          </ac:picMkLst>
        </pc:picChg>
      </pc:sldChg>
      <pc:sldChg chg="addSp delSp modSp">
        <pc:chgData name="Eichelberger, Michelle" userId="S::michelle.eichelberger@suny.edu::1bd4442c-2af1-40d1-9d43-8e1df5db51d4" providerId="AD" clId="Web-{9FBC912F-458F-60D7-FF8A-900AABBA3E84}" dt="2020-01-31T15:58:11.898" v="1620" actId="20577"/>
        <pc:sldMkLst>
          <pc:docMk/>
          <pc:sldMk cId="2948244347" sldId="328"/>
        </pc:sldMkLst>
        <pc:spChg chg="add mod">
          <ac:chgData name="Eichelberger, Michelle" userId="S::michelle.eichelberger@suny.edu::1bd4442c-2af1-40d1-9d43-8e1df5db51d4" providerId="AD" clId="Web-{9FBC912F-458F-60D7-FF8A-900AABBA3E84}" dt="2020-01-31T15:58:04.741" v="1617" actId="20577"/>
          <ac:spMkLst>
            <pc:docMk/>
            <pc:sldMk cId="2948244347" sldId="328"/>
            <ac:spMk id="11" creationId="{FE4CF827-58B1-4CE7-9CC4-BDD7DE8FBB8B}"/>
          </ac:spMkLst>
        </pc:spChg>
        <pc:spChg chg="mod">
          <ac:chgData name="Eichelberger, Michelle" userId="S::michelle.eichelberger@suny.edu::1bd4442c-2af1-40d1-9d43-8e1df5db51d4" providerId="AD" clId="Web-{9FBC912F-458F-60D7-FF8A-900AABBA3E84}" dt="2020-01-31T15:58:11.898" v="1620" actId="20577"/>
          <ac:spMkLst>
            <pc:docMk/>
            <pc:sldMk cId="2948244347" sldId="328"/>
            <ac:spMk id="12" creationId="{00000000-0000-0000-0000-000000000000}"/>
          </ac:spMkLst>
        </pc:spChg>
        <pc:spChg chg="add mod ord">
          <ac:chgData name="Eichelberger, Michelle" userId="S::michelle.eichelberger@suny.edu::1bd4442c-2af1-40d1-9d43-8e1df5db51d4" providerId="AD" clId="Web-{9FBC912F-458F-60D7-FF8A-900AABBA3E84}" dt="2020-01-31T15:57:48.898" v="1615"/>
          <ac:spMkLst>
            <pc:docMk/>
            <pc:sldMk cId="2948244347" sldId="328"/>
            <ac:spMk id="13" creationId="{67894590-C221-4308-ABF4-233D581EBFE4}"/>
          </ac:spMkLst>
        </pc:spChg>
        <pc:spChg chg="del">
          <ac:chgData name="Eichelberger, Michelle" userId="S::michelle.eichelberger@suny.edu::1bd4442c-2af1-40d1-9d43-8e1df5db51d4" providerId="AD" clId="Web-{9FBC912F-458F-60D7-FF8A-900AABBA3E84}" dt="2020-01-29T13:51:03.176" v="74"/>
          <ac:spMkLst>
            <pc:docMk/>
            <pc:sldMk cId="2948244347" sldId="328"/>
            <ac:spMk id="14" creationId="{00000000-0000-0000-0000-000000000000}"/>
          </ac:spMkLst>
        </pc:spChg>
        <pc:spChg chg="add mod ord">
          <ac:chgData name="Eichelberger, Michelle" userId="S::michelle.eichelberger@suny.edu::1bd4442c-2af1-40d1-9d43-8e1df5db51d4" providerId="AD" clId="Web-{9FBC912F-458F-60D7-FF8A-900AABBA3E84}" dt="2020-01-31T15:57:55.679" v="1616"/>
          <ac:spMkLst>
            <pc:docMk/>
            <pc:sldMk cId="2948244347" sldId="328"/>
            <ac:spMk id="14" creationId="{5DC0C9B7-F311-4C8A-91C9-7B579221F3BD}"/>
          </ac:spMkLst>
        </pc:spChg>
        <pc:spChg chg="add del mod">
          <ac:chgData name="Eichelberger, Michelle" userId="S::michelle.eichelberger@suny.edu::1bd4442c-2af1-40d1-9d43-8e1df5db51d4" providerId="AD" clId="Web-{9FBC912F-458F-60D7-FF8A-900AABBA3E84}" dt="2020-01-30T16:42:13.051" v="814"/>
          <ac:spMkLst>
            <pc:docMk/>
            <pc:sldMk cId="2948244347" sldId="328"/>
            <ac:spMk id="15" creationId="{16AC2EDA-8DA3-4293-B4B5-AB6D89FD3E8B}"/>
          </ac:spMkLst>
        </pc:spChg>
        <pc:picChg chg="del">
          <ac:chgData name="Eichelberger, Michelle" userId="S::michelle.eichelberger@suny.edu::1bd4442c-2af1-40d1-9d43-8e1df5db51d4" providerId="AD" clId="Web-{9FBC912F-458F-60D7-FF8A-900AABBA3E84}" dt="2020-01-29T13:50:59.473" v="73"/>
          <ac:picMkLst>
            <pc:docMk/>
            <pc:sldMk cId="2948244347" sldId="328"/>
            <ac:picMk id="13" creationId="{00000000-0000-0000-0000-000000000000}"/>
          </ac:picMkLst>
        </pc:picChg>
      </pc:sldChg>
      <pc:sldChg chg="modSp">
        <pc:chgData name="Eichelberger, Michelle" userId="S::michelle.eichelberger@suny.edu::1bd4442c-2af1-40d1-9d43-8e1df5db51d4" providerId="AD" clId="Web-{9FBC912F-458F-60D7-FF8A-900AABBA3E84}" dt="2020-01-30T16:47:19.468" v="1072" actId="20577"/>
        <pc:sldMkLst>
          <pc:docMk/>
          <pc:sldMk cId="149285507" sldId="332"/>
        </pc:sldMkLst>
        <pc:spChg chg="mod">
          <ac:chgData name="Eichelberger, Michelle" userId="S::michelle.eichelberger@suny.edu::1bd4442c-2af1-40d1-9d43-8e1df5db51d4" providerId="AD" clId="Web-{9FBC912F-458F-60D7-FF8A-900AABBA3E84}" dt="2020-01-30T16:45:23.589" v="952" actId="20577"/>
          <ac:spMkLst>
            <pc:docMk/>
            <pc:sldMk cId="149285507" sldId="332"/>
            <ac:spMk id="13" creationId="{00000000-0000-0000-0000-000000000000}"/>
          </ac:spMkLst>
        </pc:spChg>
        <pc:spChg chg="mod">
          <ac:chgData name="Eichelberger, Michelle" userId="S::michelle.eichelberger@suny.edu::1bd4442c-2af1-40d1-9d43-8e1df5db51d4" providerId="AD" clId="Web-{9FBC912F-458F-60D7-FF8A-900AABBA3E84}" dt="2020-01-30T16:47:19.468" v="1072" actId="20577"/>
          <ac:spMkLst>
            <pc:docMk/>
            <pc:sldMk cId="149285507" sldId="332"/>
            <ac:spMk id="14" creationId="{00000000-0000-0000-0000-000000000000}"/>
          </ac:spMkLst>
        </pc:spChg>
      </pc:sldChg>
      <pc:sldChg chg="modSp">
        <pc:chgData name="Eichelberger, Michelle" userId="S::michelle.eichelberger@suny.edu::1bd4442c-2af1-40d1-9d43-8e1df5db51d4" providerId="AD" clId="Web-{9FBC912F-458F-60D7-FF8A-900AABBA3E84}" dt="2020-01-29T15:20:35.465" v="711" actId="20577"/>
        <pc:sldMkLst>
          <pc:docMk/>
          <pc:sldMk cId="3546033310" sldId="344"/>
        </pc:sldMkLst>
        <pc:spChg chg="mod">
          <ac:chgData name="Eichelberger, Michelle" userId="S::michelle.eichelberger@suny.edu::1bd4442c-2af1-40d1-9d43-8e1df5db51d4" providerId="AD" clId="Web-{9FBC912F-458F-60D7-FF8A-900AABBA3E84}" dt="2020-01-29T15:20:35.465" v="711" actId="20577"/>
          <ac:spMkLst>
            <pc:docMk/>
            <pc:sldMk cId="3546033310" sldId="344"/>
            <ac:spMk id="2" creationId="{71EA7B85-A46E-4A0A-B5A6-003D849DE4A5}"/>
          </ac:spMkLst>
        </pc:spChg>
      </pc:sldChg>
      <pc:sldChg chg="del ord">
        <pc:chgData name="Eichelberger, Michelle" userId="S::michelle.eichelberger@suny.edu::1bd4442c-2af1-40d1-9d43-8e1df5db51d4" providerId="AD" clId="Web-{9FBC912F-458F-60D7-FF8A-900AABBA3E84}" dt="2020-01-30T16:45:08.604" v="911"/>
        <pc:sldMkLst>
          <pc:docMk/>
          <pc:sldMk cId="2638821289" sldId="354"/>
        </pc:sldMkLst>
      </pc:sldChg>
      <pc:sldChg chg="del">
        <pc:chgData name="Eichelberger, Michelle" userId="S::michelle.eichelberger@suny.edu::1bd4442c-2af1-40d1-9d43-8e1df5db51d4" providerId="AD" clId="Web-{9FBC912F-458F-60D7-FF8A-900AABBA3E84}" dt="2020-01-29T13:49:43.736" v="21"/>
        <pc:sldMkLst>
          <pc:docMk/>
          <pc:sldMk cId="3543797670" sldId="361"/>
        </pc:sldMkLst>
      </pc:sldChg>
      <pc:sldChg chg="del">
        <pc:chgData name="Eichelberger, Michelle" userId="S::michelle.eichelberger@suny.edu::1bd4442c-2af1-40d1-9d43-8e1df5db51d4" providerId="AD" clId="Web-{9FBC912F-458F-60D7-FF8A-900AABBA3E84}" dt="2020-01-29T13:50:19.112" v="56"/>
        <pc:sldMkLst>
          <pc:docMk/>
          <pc:sldMk cId="3198353947" sldId="362"/>
        </pc:sldMkLst>
      </pc:sldChg>
      <pc:sldChg chg="delSp modSp">
        <pc:chgData name="Eichelberger, Michelle" userId="S::michelle.eichelberger@suny.edu::1bd4442c-2af1-40d1-9d43-8e1df5db51d4" providerId="AD" clId="Web-{9FBC912F-458F-60D7-FF8A-900AABBA3E84}" dt="2020-01-31T15:28:18.260" v="1612" actId="20577"/>
        <pc:sldMkLst>
          <pc:docMk/>
          <pc:sldMk cId="594391665" sldId="363"/>
        </pc:sldMkLst>
        <pc:spChg chg="mod">
          <ac:chgData name="Eichelberger, Michelle" userId="S::michelle.eichelberger@suny.edu::1bd4442c-2af1-40d1-9d43-8e1df5db51d4" providerId="AD" clId="Web-{9FBC912F-458F-60D7-FF8A-900AABBA3E84}" dt="2020-01-31T15:28:18.260" v="1612" actId="20577"/>
          <ac:spMkLst>
            <pc:docMk/>
            <pc:sldMk cId="594391665" sldId="363"/>
            <ac:spMk id="10" creationId="{00000000-0000-0000-0000-000000000000}"/>
          </ac:spMkLst>
        </pc:spChg>
        <pc:spChg chg="mod">
          <ac:chgData name="Eichelberger, Michelle" userId="S::michelle.eichelberger@suny.edu::1bd4442c-2af1-40d1-9d43-8e1df5db51d4" providerId="AD" clId="Web-{9FBC912F-458F-60D7-FF8A-900AABBA3E84}" dt="2020-01-29T13:50:12.768" v="54" actId="20577"/>
          <ac:spMkLst>
            <pc:docMk/>
            <pc:sldMk cId="594391665" sldId="363"/>
            <ac:spMk id="11" creationId="{00000000-0000-0000-0000-000000000000}"/>
          </ac:spMkLst>
        </pc:spChg>
        <pc:picChg chg="del">
          <ac:chgData name="Eichelberger, Michelle" userId="S::michelle.eichelberger@suny.edu::1bd4442c-2af1-40d1-9d43-8e1df5db51d4" providerId="AD" clId="Web-{9FBC912F-458F-60D7-FF8A-900AABBA3E84}" dt="2020-01-29T13:49:59.861" v="25"/>
          <ac:picMkLst>
            <pc:docMk/>
            <pc:sldMk cId="594391665" sldId="363"/>
            <ac:picMk id="2050" creationId="{00000000-0000-0000-0000-000000000000}"/>
          </ac:picMkLst>
        </pc:picChg>
      </pc:sldChg>
      <pc:sldChg chg="modSp del">
        <pc:chgData name="Eichelberger, Michelle" userId="S::michelle.eichelberger@suny.edu::1bd4442c-2af1-40d1-9d43-8e1df5db51d4" providerId="AD" clId="Web-{9FBC912F-458F-60D7-FF8A-900AABBA3E84}" dt="2020-01-31T15:27:55.713" v="1607"/>
        <pc:sldMkLst>
          <pc:docMk/>
          <pc:sldMk cId="135767456" sldId="366"/>
        </pc:sldMkLst>
        <pc:picChg chg="mod">
          <ac:chgData name="Eichelberger, Michelle" userId="S::michelle.eichelberger@suny.edu::1bd4442c-2af1-40d1-9d43-8e1df5db51d4" providerId="AD" clId="Web-{9FBC912F-458F-60D7-FF8A-900AABBA3E84}" dt="2020-01-31T15:27:42.994" v="1606"/>
          <ac:picMkLst>
            <pc:docMk/>
            <pc:sldMk cId="135767456" sldId="366"/>
            <ac:picMk id="15" creationId="{00000000-0000-0000-0000-000000000000}"/>
          </ac:picMkLst>
        </pc:picChg>
      </pc:sldChg>
      <pc:sldChg chg="addSp modSp add replId">
        <pc:chgData name="Eichelberger, Michelle" userId="S::michelle.eichelberger@suny.edu::1bd4442c-2af1-40d1-9d43-8e1df5db51d4" providerId="AD" clId="Web-{9FBC912F-458F-60D7-FF8A-900AABBA3E84}" dt="2020-01-29T21:35:53.286" v="755" actId="14100"/>
        <pc:sldMkLst>
          <pc:docMk/>
          <pc:sldMk cId="559344816" sldId="368"/>
        </pc:sldMkLst>
        <pc:spChg chg="mod">
          <ac:chgData name="Eichelberger, Michelle" userId="S::michelle.eichelberger@suny.edu::1bd4442c-2af1-40d1-9d43-8e1df5db51d4" providerId="AD" clId="Web-{9FBC912F-458F-60D7-FF8A-900AABBA3E84}" dt="2020-01-29T14:04:07.096" v="503" actId="20577"/>
          <ac:spMkLst>
            <pc:docMk/>
            <pc:sldMk cId="559344816" sldId="368"/>
            <ac:spMk id="2" creationId="{00000000-0000-0000-0000-000000000000}"/>
          </ac:spMkLst>
        </pc:spChg>
        <pc:spChg chg="mod">
          <ac:chgData name="Eichelberger, Michelle" userId="S::michelle.eichelberger@suny.edu::1bd4442c-2af1-40d1-9d43-8e1df5db51d4" providerId="AD" clId="Web-{9FBC912F-458F-60D7-FF8A-900AABBA3E84}" dt="2020-01-29T21:33:58.832" v="744" actId="14100"/>
          <ac:spMkLst>
            <pc:docMk/>
            <pc:sldMk cId="559344816" sldId="368"/>
            <ac:spMk id="3" creationId="{00000000-0000-0000-0000-000000000000}"/>
          </ac:spMkLst>
        </pc:spChg>
        <pc:spChg chg="add mod">
          <ac:chgData name="Eichelberger, Michelle" userId="S::michelle.eichelberger@suny.edu::1bd4442c-2af1-40d1-9d43-8e1df5db51d4" providerId="AD" clId="Web-{9FBC912F-458F-60D7-FF8A-900AABBA3E84}" dt="2020-01-29T21:35:53.286" v="755" actId="14100"/>
          <ac:spMkLst>
            <pc:docMk/>
            <pc:sldMk cId="559344816" sldId="368"/>
            <ac:spMk id="14" creationId="{953A1FF4-220E-4274-B822-CFF8EF073CD9}"/>
          </ac:spMkLst>
        </pc:spChg>
        <pc:picChg chg="add mod">
          <ac:chgData name="Eichelberger, Michelle" userId="S::michelle.eichelberger@suny.edu::1bd4442c-2af1-40d1-9d43-8e1df5db51d4" providerId="AD" clId="Web-{9FBC912F-458F-60D7-FF8A-900AABBA3E84}" dt="2020-01-29T21:35:01.942" v="746" actId="1076"/>
          <ac:picMkLst>
            <pc:docMk/>
            <pc:sldMk cId="559344816" sldId="368"/>
            <ac:picMk id="4" creationId="{E79FE2BC-798B-4C67-83AE-2A67488D9B5E}"/>
          </ac:picMkLst>
        </pc:picChg>
      </pc:sldChg>
      <pc:sldChg chg="del">
        <pc:chgData name="Eichelberger, Michelle" userId="S::michelle.eichelberger@suny.edu::1bd4442c-2af1-40d1-9d43-8e1df5db51d4" providerId="AD" clId="Web-{9FBC912F-458F-60D7-FF8A-900AABBA3E84}" dt="2020-01-30T16:42:57.193" v="833"/>
        <pc:sldMkLst>
          <pc:docMk/>
          <pc:sldMk cId="1989452076" sldId="372"/>
        </pc:sldMkLst>
      </pc:sldChg>
      <pc:sldChg chg="modSp add replId">
        <pc:chgData name="Eichelberger, Michelle" userId="S::michelle.eichelberger@suny.edu::1bd4442c-2af1-40d1-9d43-8e1df5db51d4" providerId="AD" clId="Web-{9FBC912F-458F-60D7-FF8A-900AABBA3E84}" dt="2020-01-31T15:25:26.353" v="1591" actId="20577"/>
        <pc:sldMkLst>
          <pc:docMk/>
          <pc:sldMk cId="3070354957" sldId="380"/>
        </pc:sldMkLst>
        <pc:spChg chg="mod">
          <ac:chgData name="Eichelberger, Michelle" userId="S::michelle.eichelberger@suny.edu::1bd4442c-2af1-40d1-9d43-8e1df5db51d4" providerId="AD" clId="Web-{9FBC912F-458F-60D7-FF8A-900AABBA3E84}" dt="2020-01-30T20:28:42.666" v="1097" actId="20577"/>
          <ac:spMkLst>
            <pc:docMk/>
            <pc:sldMk cId="3070354957" sldId="380"/>
            <ac:spMk id="13" creationId="{00000000-0000-0000-0000-000000000000}"/>
          </ac:spMkLst>
        </pc:spChg>
        <pc:spChg chg="mod">
          <ac:chgData name="Eichelberger, Michelle" userId="S::michelle.eichelberger@suny.edu::1bd4442c-2af1-40d1-9d43-8e1df5db51d4" providerId="AD" clId="Web-{9FBC912F-458F-60D7-FF8A-900AABBA3E84}" dt="2020-01-31T15:25:26.353" v="1591" actId="20577"/>
          <ac:spMkLst>
            <pc:docMk/>
            <pc:sldMk cId="3070354957" sldId="380"/>
            <ac:spMk id="14" creationId="{00000000-0000-0000-0000-000000000000}"/>
          </ac:spMkLst>
        </pc:spChg>
      </pc:sldChg>
    </pc:docChg>
  </pc:docChgLst>
  <pc:docChgLst>
    <pc:chgData name="Koerber, Jennifer" userId="S::jennifer.koerber@suny.edu::91757253-cc7b-4705-809f-b291d8f3bd2f" providerId="AD" clId="Web-{02C7E414-CB64-1812-49ED-5EAF261BF9AD}"/>
    <pc:docChg chg="addSld modSld">
      <pc:chgData name="Koerber, Jennifer" userId="S::jennifer.koerber@suny.edu::91757253-cc7b-4705-809f-b291d8f3bd2f" providerId="AD" clId="Web-{02C7E414-CB64-1812-49ED-5EAF261BF9AD}" dt="2020-02-26T13:09:05.783" v="57" actId="1076"/>
      <pc:docMkLst>
        <pc:docMk/>
      </pc:docMkLst>
      <pc:sldChg chg="modSp">
        <pc:chgData name="Koerber, Jennifer" userId="S::jennifer.koerber@suny.edu::91757253-cc7b-4705-809f-b291d8f3bd2f" providerId="AD" clId="Web-{02C7E414-CB64-1812-49ED-5EAF261BF9AD}" dt="2020-02-26T13:09:05.783" v="57" actId="1076"/>
        <pc:sldMkLst>
          <pc:docMk/>
          <pc:sldMk cId="2998906486" sldId="359"/>
        </pc:sldMkLst>
        <pc:spChg chg="mod">
          <ac:chgData name="Koerber, Jennifer" userId="S::jennifer.koerber@suny.edu::91757253-cc7b-4705-809f-b291d8f3bd2f" providerId="AD" clId="Web-{02C7E414-CB64-1812-49ED-5EAF261BF9AD}" dt="2020-02-26T13:08:49.751" v="53" actId="14100"/>
          <ac:spMkLst>
            <pc:docMk/>
            <pc:sldMk cId="2998906486" sldId="359"/>
            <ac:spMk id="3" creationId="{79F088FC-102D-49CB-B1DF-8F39C8CDCD58}"/>
          </ac:spMkLst>
        </pc:spChg>
        <pc:spChg chg="mod">
          <ac:chgData name="Koerber, Jennifer" userId="S::jennifer.koerber@suny.edu::91757253-cc7b-4705-809f-b291d8f3bd2f" providerId="AD" clId="Web-{02C7E414-CB64-1812-49ED-5EAF261BF9AD}" dt="2020-02-26T13:08:52.860" v="54" actId="1076"/>
          <ac:spMkLst>
            <pc:docMk/>
            <pc:sldMk cId="2998906486" sldId="359"/>
            <ac:spMk id="4" creationId="{AA9B6431-5D22-4F67-A03E-3EF1B7A93708}"/>
          </ac:spMkLst>
        </pc:spChg>
        <pc:spChg chg="mod">
          <ac:chgData name="Koerber, Jennifer" userId="S::jennifer.koerber@suny.edu::91757253-cc7b-4705-809f-b291d8f3bd2f" providerId="AD" clId="Web-{02C7E414-CB64-1812-49ED-5EAF261BF9AD}" dt="2020-02-26T13:09:00.892" v="56" actId="1076"/>
          <ac:spMkLst>
            <pc:docMk/>
            <pc:sldMk cId="2998906486" sldId="359"/>
            <ac:spMk id="6" creationId="{C5AD2900-A9F2-44E9-978C-F985AFD17AC7}"/>
          </ac:spMkLst>
        </pc:spChg>
        <pc:spChg chg="mod">
          <ac:chgData name="Koerber, Jennifer" userId="S::jennifer.koerber@suny.edu::91757253-cc7b-4705-809f-b291d8f3bd2f" providerId="AD" clId="Web-{02C7E414-CB64-1812-49ED-5EAF261BF9AD}" dt="2020-02-26T13:08:56.251" v="55" actId="14100"/>
          <ac:spMkLst>
            <pc:docMk/>
            <pc:sldMk cId="2998906486" sldId="359"/>
            <ac:spMk id="13" creationId="{7CD16252-5674-4F0D-A2FE-6A70325B1A89}"/>
          </ac:spMkLst>
        </pc:spChg>
        <pc:spChg chg="mod">
          <ac:chgData name="Koerber, Jennifer" userId="S::jennifer.koerber@suny.edu::91757253-cc7b-4705-809f-b291d8f3bd2f" providerId="AD" clId="Web-{02C7E414-CB64-1812-49ED-5EAF261BF9AD}" dt="2020-02-26T13:09:05.783" v="57" actId="1076"/>
          <ac:spMkLst>
            <pc:docMk/>
            <pc:sldMk cId="2998906486" sldId="359"/>
            <ac:spMk id="15" creationId="{4AFEA68D-B3D6-4A4A-8806-0D71A6F4E6DC}"/>
          </ac:spMkLst>
        </pc:spChg>
      </pc:sldChg>
      <pc:sldChg chg="addSp delSp modSp add replId">
        <pc:chgData name="Koerber, Jennifer" userId="S::jennifer.koerber@suny.edu::91757253-cc7b-4705-809f-b291d8f3bd2f" providerId="AD" clId="Web-{02C7E414-CB64-1812-49ED-5EAF261BF9AD}" dt="2020-02-26T13:07:40.485" v="43"/>
        <pc:sldMkLst>
          <pc:docMk/>
          <pc:sldMk cId="2784973981" sldId="402"/>
        </pc:sldMkLst>
        <pc:spChg chg="del">
          <ac:chgData name="Koerber, Jennifer" userId="S::jennifer.koerber@suny.edu::91757253-cc7b-4705-809f-b291d8f3bd2f" providerId="AD" clId="Web-{02C7E414-CB64-1812-49ED-5EAF261BF9AD}" dt="2020-02-26T13:05:23.015" v="3"/>
          <ac:spMkLst>
            <pc:docMk/>
            <pc:sldMk cId="2784973981" sldId="402"/>
            <ac:spMk id="3" creationId="{79F088FC-102D-49CB-B1DF-8F39C8CDCD58}"/>
          </ac:spMkLst>
        </pc:spChg>
        <pc:spChg chg="del">
          <ac:chgData name="Koerber, Jennifer" userId="S::jennifer.koerber@suny.edu::91757253-cc7b-4705-809f-b291d8f3bd2f" providerId="AD" clId="Web-{02C7E414-CB64-1812-49ED-5EAF261BF9AD}" dt="2020-02-26T13:05:17.311" v="1"/>
          <ac:spMkLst>
            <pc:docMk/>
            <pc:sldMk cId="2784973981" sldId="402"/>
            <ac:spMk id="4" creationId="{602A7982-8D16-4585-8A82-5938CA5BE95E}"/>
          </ac:spMkLst>
        </pc:spChg>
        <pc:spChg chg="del">
          <ac:chgData name="Koerber, Jennifer" userId="S::jennifer.koerber@suny.edu::91757253-cc7b-4705-809f-b291d8f3bd2f" providerId="AD" clId="Web-{02C7E414-CB64-1812-49ED-5EAF261BF9AD}" dt="2020-02-26T13:05:30.827" v="7"/>
          <ac:spMkLst>
            <pc:docMk/>
            <pc:sldMk cId="2784973981" sldId="402"/>
            <ac:spMk id="6" creationId="{0E3DDDCA-E813-48CB-B6B2-51959E49905C}"/>
          </ac:spMkLst>
        </pc:spChg>
        <pc:spChg chg="del">
          <ac:chgData name="Koerber, Jennifer" userId="S::jennifer.koerber@suny.edu::91757253-cc7b-4705-809f-b291d8f3bd2f" providerId="AD" clId="Web-{02C7E414-CB64-1812-49ED-5EAF261BF9AD}" dt="2020-02-26T13:05:34.718" v="8"/>
          <ac:spMkLst>
            <pc:docMk/>
            <pc:sldMk cId="2784973981" sldId="402"/>
            <ac:spMk id="13" creationId="{88211562-086D-455E-840C-410E172A6A33}"/>
          </ac:spMkLst>
        </pc:spChg>
        <pc:spChg chg="del">
          <ac:chgData name="Koerber, Jennifer" userId="S::jennifer.koerber@suny.edu::91757253-cc7b-4705-809f-b291d8f3bd2f" providerId="AD" clId="Web-{02C7E414-CB64-1812-49ED-5EAF261BF9AD}" dt="2020-02-26T13:05:27.874" v="5"/>
          <ac:spMkLst>
            <pc:docMk/>
            <pc:sldMk cId="2784973981" sldId="402"/>
            <ac:spMk id="16" creationId="{9A8A16A5-E45C-4152-B92C-E73D7A4A103A}"/>
          </ac:spMkLst>
        </pc:spChg>
        <pc:spChg chg="add del mod">
          <ac:chgData name="Koerber, Jennifer" userId="S::jennifer.koerber@suny.edu::91757253-cc7b-4705-809f-b291d8f3bd2f" providerId="AD" clId="Web-{02C7E414-CB64-1812-49ED-5EAF261BF9AD}" dt="2020-02-26T13:05:21.233" v="2"/>
          <ac:spMkLst>
            <pc:docMk/>
            <pc:sldMk cId="2784973981" sldId="402"/>
            <ac:spMk id="17" creationId="{CAFBCCC7-5AEA-433D-8CE9-D166F98BB38A}"/>
          </ac:spMkLst>
        </pc:spChg>
        <pc:spChg chg="del">
          <ac:chgData name="Koerber, Jennifer" userId="S::jennifer.koerber@suny.edu::91757253-cc7b-4705-809f-b291d8f3bd2f" providerId="AD" clId="Web-{02C7E414-CB64-1812-49ED-5EAF261BF9AD}" dt="2020-02-26T13:05:29.749" v="6"/>
          <ac:spMkLst>
            <pc:docMk/>
            <pc:sldMk cId="2784973981" sldId="402"/>
            <ac:spMk id="18" creationId="{FD8DEA64-6181-46FD-8C44-21AB4F06810B}"/>
          </ac:spMkLst>
        </pc:spChg>
        <pc:spChg chg="add del mod">
          <ac:chgData name="Koerber, Jennifer" userId="S::jennifer.koerber@suny.edu::91757253-cc7b-4705-809f-b291d8f3bd2f" providerId="AD" clId="Web-{02C7E414-CB64-1812-49ED-5EAF261BF9AD}" dt="2020-02-26T13:05:25.233" v="4"/>
          <ac:spMkLst>
            <pc:docMk/>
            <pc:sldMk cId="2784973981" sldId="402"/>
            <ac:spMk id="20" creationId="{39FDDADD-9F30-421C-AD22-2F402538BFAF}"/>
          </ac:spMkLst>
        </pc:spChg>
        <pc:spChg chg="add del mod">
          <ac:chgData name="Koerber, Jennifer" userId="S::jennifer.koerber@suny.edu::91757253-cc7b-4705-809f-b291d8f3bd2f" providerId="AD" clId="Web-{02C7E414-CB64-1812-49ED-5EAF261BF9AD}" dt="2020-02-26T13:05:43.890" v="10"/>
          <ac:spMkLst>
            <pc:docMk/>
            <pc:sldMk cId="2784973981" sldId="402"/>
            <ac:spMk id="22" creationId="{6627F079-5556-450C-B7E9-0B620ECA6C25}"/>
          </ac:spMkLst>
        </pc:spChg>
        <pc:spChg chg="add del mod">
          <ac:chgData name="Koerber, Jennifer" userId="S::jennifer.koerber@suny.edu::91757253-cc7b-4705-809f-b291d8f3bd2f" providerId="AD" clId="Web-{02C7E414-CB64-1812-49ED-5EAF261BF9AD}" dt="2020-02-26T13:05:41.155" v="9"/>
          <ac:spMkLst>
            <pc:docMk/>
            <pc:sldMk cId="2784973981" sldId="402"/>
            <ac:spMk id="24" creationId="{D0665FB9-3ACB-457F-9180-361FCF9F32AA}"/>
          </ac:spMkLst>
        </pc:spChg>
        <pc:spChg chg="add del">
          <ac:chgData name="Koerber, Jennifer" userId="S::jennifer.koerber@suny.edu::91757253-cc7b-4705-809f-b291d8f3bd2f" providerId="AD" clId="Web-{02C7E414-CB64-1812-49ED-5EAF261BF9AD}" dt="2020-02-26T13:06:37.453" v="25"/>
          <ac:spMkLst>
            <pc:docMk/>
            <pc:sldMk cId="2784973981" sldId="402"/>
            <ac:spMk id="27" creationId="{A7C1F85E-A1B7-4FB6-A213-76FE147FD15C}"/>
          </ac:spMkLst>
        </pc:spChg>
        <pc:spChg chg="add mod">
          <ac:chgData name="Koerber, Jennifer" userId="S::jennifer.koerber@suny.edu::91757253-cc7b-4705-809f-b291d8f3bd2f" providerId="AD" clId="Web-{02C7E414-CB64-1812-49ED-5EAF261BF9AD}" dt="2020-02-26T13:07:22.922" v="37" actId="20577"/>
          <ac:spMkLst>
            <pc:docMk/>
            <pc:sldMk cId="2784973981" sldId="402"/>
            <ac:spMk id="28" creationId="{212CCF00-175E-4352-A089-6015171A25BB}"/>
          </ac:spMkLst>
        </pc:spChg>
        <pc:picChg chg="add mod">
          <ac:chgData name="Koerber, Jennifer" userId="S::jennifer.koerber@suny.edu::91757253-cc7b-4705-809f-b291d8f3bd2f" providerId="AD" clId="Web-{02C7E414-CB64-1812-49ED-5EAF261BF9AD}" dt="2020-02-26T13:07:40.485" v="43"/>
          <ac:picMkLst>
            <pc:docMk/>
            <pc:sldMk cId="2784973981" sldId="402"/>
            <ac:picMk id="25" creationId="{F14F4EA6-A503-4544-AA37-0D707CB422B6}"/>
          </ac:picMkLst>
        </pc:picChg>
      </pc:sldChg>
    </pc:docChg>
  </pc:docChgLst>
  <pc:docChgLst>
    <pc:chgData name="McGee, Margaret" userId="S::margaret.mcgee@suny.edu::07377fe7-8f05-4c22-a697-5f820ef7115e" providerId="AD" clId="Web-{17E99B41-A942-44F8-209F-25EF3E8C4B90}"/>
    <pc:docChg chg="addSld delSld modSld sldOrd">
      <pc:chgData name="McGee, Margaret" userId="S::margaret.mcgee@suny.edu::07377fe7-8f05-4c22-a697-5f820ef7115e" providerId="AD" clId="Web-{17E99B41-A942-44F8-209F-25EF3E8C4B90}" dt="2019-12-18T14:16:59.997" v="4214" actId="1076"/>
      <pc:docMkLst>
        <pc:docMk/>
      </pc:docMkLst>
      <pc:sldChg chg="addSp delSp modSp ord">
        <pc:chgData name="McGee, Margaret" userId="S::margaret.mcgee@suny.edu::07377fe7-8f05-4c22-a697-5f820ef7115e" providerId="AD" clId="Web-{17E99B41-A942-44F8-209F-25EF3E8C4B90}" dt="2019-12-18T14:11:03.138" v="4178" actId="1076"/>
        <pc:sldMkLst>
          <pc:docMk/>
          <pc:sldMk cId="2227392382" sldId="342"/>
        </pc:sldMkLst>
        <pc:spChg chg="mod">
          <ac:chgData name="McGee, Margaret" userId="S::margaret.mcgee@suny.edu::07377fe7-8f05-4c22-a697-5f820ef7115e" providerId="AD" clId="Web-{17E99B41-A942-44F8-209F-25EF3E8C4B90}" dt="2019-12-17T21:34:29.341" v="632" actId="20577"/>
          <ac:spMkLst>
            <pc:docMk/>
            <pc:sldMk cId="2227392382" sldId="342"/>
            <ac:spMk id="2" creationId="{71EA7B85-A46E-4A0A-B5A6-003D849DE4A5}"/>
          </ac:spMkLst>
        </pc:spChg>
        <pc:spChg chg="mod">
          <ac:chgData name="McGee, Margaret" userId="S::margaret.mcgee@suny.edu::07377fe7-8f05-4c22-a697-5f820ef7115e" providerId="AD" clId="Web-{17E99B41-A942-44F8-209F-25EF3E8C4B90}" dt="2019-12-17T23:19:55.942" v="4082" actId="20577"/>
          <ac:spMkLst>
            <pc:docMk/>
            <pc:sldMk cId="2227392382" sldId="342"/>
            <ac:spMk id="3" creationId="{4DBDDB3F-B73C-4F73-9955-8AC852907A47}"/>
          </ac:spMkLst>
        </pc:spChg>
        <pc:picChg chg="add del mod ord">
          <ac:chgData name="McGee, Margaret" userId="S::margaret.mcgee@suny.edu::07377fe7-8f05-4c22-a697-5f820ef7115e" providerId="AD" clId="Web-{17E99B41-A942-44F8-209F-25EF3E8C4B90}" dt="2019-12-18T14:10:32.871" v="4175"/>
          <ac:picMkLst>
            <pc:docMk/>
            <pc:sldMk cId="2227392382" sldId="342"/>
            <ac:picMk id="4" creationId="{DB4E45F6-045E-4197-830D-F8111FB4965F}"/>
          </ac:picMkLst>
        </pc:picChg>
        <pc:picChg chg="add mod">
          <ac:chgData name="McGee, Margaret" userId="S::margaret.mcgee@suny.edu::07377fe7-8f05-4c22-a697-5f820ef7115e" providerId="AD" clId="Web-{17E99B41-A942-44F8-209F-25EF3E8C4B90}" dt="2019-12-18T14:11:03.138" v="4178" actId="1076"/>
          <ac:picMkLst>
            <pc:docMk/>
            <pc:sldMk cId="2227392382" sldId="342"/>
            <ac:picMk id="8" creationId="{1C5D211B-8907-4B5A-8B62-BEC3B0025CA6}"/>
          </ac:picMkLst>
        </pc:picChg>
      </pc:sldChg>
      <pc:sldChg chg="modSp del">
        <pc:chgData name="McGee, Margaret" userId="S::margaret.mcgee@suny.edu::07377fe7-8f05-4c22-a697-5f820ef7115e" providerId="AD" clId="Web-{17E99B41-A942-44F8-209F-25EF3E8C4B90}" dt="2019-12-17T23:02:01.422" v="3449"/>
        <pc:sldMkLst>
          <pc:docMk/>
          <pc:sldMk cId="3497420990" sldId="343"/>
        </pc:sldMkLst>
        <pc:spChg chg="mod">
          <ac:chgData name="McGee, Margaret" userId="S::margaret.mcgee@suny.edu::07377fe7-8f05-4c22-a697-5f820ef7115e" providerId="AD" clId="Web-{17E99B41-A942-44F8-209F-25EF3E8C4B90}" dt="2019-12-17T22:01:48.105" v="2210" actId="20577"/>
          <ac:spMkLst>
            <pc:docMk/>
            <pc:sldMk cId="3497420990" sldId="343"/>
            <ac:spMk id="2" creationId="{71EA7B85-A46E-4A0A-B5A6-003D849DE4A5}"/>
          </ac:spMkLst>
        </pc:spChg>
      </pc:sldChg>
      <pc:sldChg chg="addSp delSp modSp">
        <pc:chgData name="McGee, Margaret" userId="S::margaret.mcgee@suny.edu::07377fe7-8f05-4c22-a697-5f820ef7115e" providerId="AD" clId="Web-{17E99B41-A942-44F8-209F-25EF3E8C4B90}" dt="2019-12-18T14:16:59.997" v="4214" actId="1076"/>
        <pc:sldMkLst>
          <pc:docMk/>
          <pc:sldMk cId="3546033310" sldId="344"/>
        </pc:sldMkLst>
        <pc:spChg chg="mod">
          <ac:chgData name="McGee, Margaret" userId="S::margaret.mcgee@suny.edu::07377fe7-8f05-4c22-a697-5f820ef7115e" providerId="AD" clId="Web-{17E99B41-A942-44F8-209F-25EF3E8C4B90}" dt="2019-12-17T21:12:57.639" v="101" actId="20577"/>
          <ac:spMkLst>
            <pc:docMk/>
            <pc:sldMk cId="3546033310" sldId="344"/>
            <ac:spMk id="2" creationId="{71EA7B85-A46E-4A0A-B5A6-003D849DE4A5}"/>
          </ac:spMkLst>
        </pc:spChg>
        <pc:spChg chg="del mod">
          <ac:chgData name="McGee, Margaret" userId="S::margaret.mcgee@suny.edu::07377fe7-8f05-4c22-a697-5f820ef7115e" providerId="AD" clId="Web-{17E99B41-A942-44F8-209F-25EF3E8C4B90}" dt="2019-12-17T21:09:35.701" v="22"/>
          <ac:spMkLst>
            <pc:docMk/>
            <pc:sldMk cId="3546033310" sldId="344"/>
            <ac:spMk id="3" creationId="{4DBDDB3F-B73C-4F73-9955-8AC852907A47}"/>
          </ac:spMkLst>
        </pc:spChg>
        <pc:spChg chg="add del mod">
          <ac:chgData name="McGee, Margaret" userId="S::margaret.mcgee@suny.edu::07377fe7-8f05-4c22-a697-5f820ef7115e" providerId="AD" clId="Web-{17E99B41-A942-44F8-209F-25EF3E8C4B90}" dt="2019-12-17T21:11:36.607" v="63"/>
          <ac:spMkLst>
            <pc:docMk/>
            <pc:sldMk cId="3546033310" sldId="344"/>
            <ac:spMk id="4" creationId="{9BAE8752-47AA-430A-9AD7-D2B2D46F63AC}"/>
          </ac:spMkLst>
        </pc:spChg>
        <pc:spChg chg="add mod">
          <ac:chgData name="McGee, Margaret" userId="S::margaret.mcgee@suny.edu::07377fe7-8f05-4c22-a697-5f820ef7115e" providerId="AD" clId="Web-{17E99B41-A942-44F8-209F-25EF3E8C4B90}" dt="2019-12-17T23:23:04.364" v="4167" actId="20577"/>
          <ac:spMkLst>
            <pc:docMk/>
            <pc:sldMk cId="3546033310" sldId="344"/>
            <ac:spMk id="6" creationId="{0134EE62-A3AE-4ABC-9D13-84F3C54BAAF7}"/>
          </ac:spMkLst>
        </pc:spChg>
        <pc:picChg chg="add mod">
          <ac:chgData name="McGee, Margaret" userId="S::margaret.mcgee@suny.edu::07377fe7-8f05-4c22-a697-5f820ef7115e" providerId="AD" clId="Web-{17E99B41-A942-44F8-209F-25EF3E8C4B90}" dt="2019-12-18T14:16:59.997" v="4214" actId="1076"/>
          <ac:picMkLst>
            <pc:docMk/>
            <pc:sldMk cId="3546033310" sldId="344"/>
            <ac:picMk id="3" creationId="{2B67234E-C44C-41EA-B65A-6DEE4AE95277}"/>
          </ac:picMkLst>
        </pc:picChg>
      </pc:sldChg>
      <pc:sldChg chg="addSp modSp">
        <pc:chgData name="McGee, Margaret" userId="S::margaret.mcgee@suny.edu::07377fe7-8f05-4c22-a697-5f820ef7115e" providerId="AD" clId="Web-{17E99B41-A942-44F8-209F-25EF3E8C4B90}" dt="2019-12-18T14:13:29.738" v="4199" actId="1076"/>
        <pc:sldMkLst>
          <pc:docMk/>
          <pc:sldMk cId="711493466" sldId="357"/>
        </pc:sldMkLst>
        <pc:spChg chg="mod">
          <ac:chgData name="McGee, Margaret" userId="S::margaret.mcgee@suny.edu::07377fe7-8f05-4c22-a697-5f820ef7115e" providerId="AD" clId="Web-{17E99B41-A942-44F8-209F-25EF3E8C4B90}" dt="2019-12-17T22:01:43.168" v="2203" actId="20577"/>
          <ac:spMkLst>
            <pc:docMk/>
            <pc:sldMk cId="711493466" sldId="357"/>
            <ac:spMk id="5" creationId="{00000000-0000-0000-0000-000000000000}"/>
          </ac:spMkLst>
        </pc:spChg>
        <pc:spChg chg="mod">
          <ac:chgData name="McGee, Margaret" userId="S::margaret.mcgee@suny.edu::07377fe7-8f05-4c22-a697-5f820ef7115e" providerId="AD" clId="Web-{17E99B41-A942-44F8-209F-25EF3E8C4B90}" dt="2019-12-18T14:12:34.970" v="4180" actId="1076"/>
          <ac:spMkLst>
            <pc:docMk/>
            <pc:sldMk cId="711493466" sldId="357"/>
            <ac:spMk id="6" creationId="{00000000-0000-0000-0000-000000000000}"/>
          </ac:spMkLst>
        </pc:spChg>
        <pc:picChg chg="add mod">
          <ac:chgData name="McGee, Margaret" userId="S::margaret.mcgee@suny.edu::07377fe7-8f05-4c22-a697-5f820ef7115e" providerId="AD" clId="Web-{17E99B41-A942-44F8-209F-25EF3E8C4B90}" dt="2019-12-18T14:13:29.738" v="4199" actId="1076"/>
          <ac:picMkLst>
            <pc:docMk/>
            <pc:sldMk cId="711493466" sldId="357"/>
            <ac:picMk id="2" creationId="{64E1B70C-6CBC-45F5-B8B0-274CA7D0F867}"/>
          </ac:picMkLst>
        </pc:picChg>
        <pc:picChg chg="add mod">
          <ac:chgData name="McGee, Margaret" userId="S::margaret.mcgee@suny.edu::07377fe7-8f05-4c22-a697-5f820ef7115e" providerId="AD" clId="Web-{17E99B41-A942-44F8-209F-25EF3E8C4B90}" dt="2019-12-18T14:13:26.941" v="4198" actId="1076"/>
          <ac:picMkLst>
            <pc:docMk/>
            <pc:sldMk cId="711493466" sldId="357"/>
            <ac:picMk id="4" creationId="{D986E949-1CAD-448C-B7E3-C3A830A31D9E}"/>
          </ac:picMkLst>
        </pc:picChg>
        <pc:picChg chg="add mod">
          <ac:chgData name="McGee, Margaret" userId="S::margaret.mcgee@suny.edu::07377fe7-8f05-4c22-a697-5f820ef7115e" providerId="AD" clId="Web-{17E99B41-A942-44F8-209F-25EF3E8C4B90}" dt="2019-12-18T14:13:23.566" v="4197" actId="1076"/>
          <ac:picMkLst>
            <pc:docMk/>
            <pc:sldMk cId="711493466" sldId="357"/>
            <ac:picMk id="16" creationId="{5190928C-DD69-443B-AECF-557FA2DCEE8E}"/>
          </ac:picMkLst>
        </pc:picChg>
        <pc:picChg chg="add mod">
          <ac:chgData name="McGee, Margaret" userId="S::margaret.mcgee@suny.edu::07377fe7-8f05-4c22-a697-5f820ef7115e" providerId="AD" clId="Web-{17E99B41-A942-44F8-209F-25EF3E8C4B90}" dt="2019-12-18T14:13:18.394" v="4195" actId="1076"/>
          <ac:picMkLst>
            <pc:docMk/>
            <pc:sldMk cId="711493466" sldId="357"/>
            <ac:picMk id="18" creationId="{ED953638-415A-42AF-965C-724D6B15586E}"/>
          </ac:picMkLst>
        </pc:picChg>
      </pc:sldChg>
      <pc:sldChg chg="addSp modSp add replId">
        <pc:chgData name="McGee, Margaret" userId="S::margaret.mcgee@suny.edu::07377fe7-8f05-4c22-a697-5f820ef7115e" providerId="AD" clId="Web-{17E99B41-A942-44F8-209F-25EF3E8C4B90}" dt="2019-12-18T14:15:46.806" v="4206" actId="1076"/>
        <pc:sldMkLst>
          <pc:docMk/>
          <pc:sldMk cId="2781011315" sldId="360"/>
        </pc:sldMkLst>
        <pc:spChg chg="mod">
          <ac:chgData name="McGee, Margaret" userId="S::margaret.mcgee@suny.edu::07377fe7-8f05-4c22-a697-5f820ef7115e" providerId="AD" clId="Web-{17E99B41-A942-44F8-209F-25EF3E8C4B90}" dt="2019-12-17T22:02:38.105" v="2285" actId="20577"/>
          <ac:spMkLst>
            <pc:docMk/>
            <pc:sldMk cId="2781011315" sldId="360"/>
            <ac:spMk id="5" creationId="{00000000-0000-0000-0000-000000000000}"/>
          </ac:spMkLst>
        </pc:spChg>
        <pc:spChg chg="mod">
          <ac:chgData name="McGee, Margaret" userId="S::margaret.mcgee@suny.edu::07377fe7-8f05-4c22-a697-5f820ef7115e" providerId="AD" clId="Web-{17E99B41-A942-44F8-209F-25EF3E8C4B90}" dt="2019-12-18T14:15:11.617" v="4203" actId="14100"/>
          <ac:spMkLst>
            <pc:docMk/>
            <pc:sldMk cId="2781011315" sldId="360"/>
            <ac:spMk id="6" creationId="{00000000-0000-0000-0000-000000000000}"/>
          </ac:spMkLst>
        </pc:spChg>
        <pc:picChg chg="add mod">
          <ac:chgData name="McGee, Margaret" userId="S::margaret.mcgee@suny.edu::07377fe7-8f05-4c22-a697-5f820ef7115e" providerId="AD" clId="Web-{17E99B41-A942-44F8-209F-25EF3E8C4B90}" dt="2019-12-18T14:15:46.806" v="4206" actId="1076"/>
          <ac:picMkLst>
            <pc:docMk/>
            <pc:sldMk cId="2781011315" sldId="360"/>
            <ac:picMk id="2" creationId="{D96BA6EC-64F8-4427-947B-F2D1B84D3920}"/>
          </ac:picMkLst>
        </pc:picChg>
      </pc:sldChg>
    </pc:docChg>
  </pc:docChgLst>
  <pc:docChgLst>
    <pc:chgData name="Pawlowski, Gail" userId="S::gail.pawlowski@suny.edu::bd5da5e8-06b1-4cc2-aa69-9abf12f7c241" providerId="AD" clId="Web-{A97DCE2A-992C-44F6-A124-45C21B8C311F}"/>
    <pc:docChg chg="modSld">
      <pc:chgData name="Pawlowski, Gail" userId="S::gail.pawlowski@suny.edu::bd5da5e8-06b1-4cc2-aa69-9abf12f7c241" providerId="AD" clId="Web-{A97DCE2A-992C-44F6-A124-45C21B8C311F}" dt="2020-02-26T17:10:23.701" v="10" actId="1076"/>
      <pc:docMkLst>
        <pc:docMk/>
      </pc:docMkLst>
      <pc:sldChg chg="addSp delSp modSp">
        <pc:chgData name="Pawlowski, Gail" userId="S::gail.pawlowski@suny.edu::bd5da5e8-06b1-4cc2-aa69-9abf12f7c241" providerId="AD" clId="Web-{A97DCE2A-992C-44F6-A124-45C21B8C311F}" dt="2020-02-26T17:10:23.701" v="10" actId="1076"/>
        <pc:sldMkLst>
          <pc:docMk/>
          <pc:sldMk cId="694973829" sldId="394"/>
        </pc:sldMkLst>
        <pc:spChg chg="mod">
          <ac:chgData name="Pawlowski, Gail" userId="S::gail.pawlowski@suny.edu::bd5da5e8-06b1-4cc2-aa69-9abf12f7c241" providerId="AD" clId="Web-{A97DCE2A-992C-44F6-A124-45C21B8C311F}" dt="2020-02-26T17:10:23.701" v="10" actId="1076"/>
          <ac:spMkLst>
            <pc:docMk/>
            <pc:sldMk cId="694973829" sldId="394"/>
            <ac:spMk id="4" creationId="{B265B45E-18EB-42DE-B28A-3293B6E48E79}"/>
          </ac:spMkLst>
        </pc:spChg>
        <pc:picChg chg="del">
          <ac:chgData name="Pawlowski, Gail" userId="S::gail.pawlowski@suny.edu::bd5da5e8-06b1-4cc2-aa69-9abf12f7c241" providerId="AD" clId="Web-{A97DCE2A-992C-44F6-A124-45C21B8C311F}" dt="2020-02-26T17:07:19.850" v="0"/>
          <ac:picMkLst>
            <pc:docMk/>
            <pc:sldMk cId="694973829" sldId="394"/>
            <ac:picMk id="3" creationId="{8C2DE2D0-12FF-48BB-93D6-B63788705E82}"/>
          </ac:picMkLst>
        </pc:picChg>
        <pc:picChg chg="add mod">
          <ac:chgData name="Pawlowski, Gail" userId="S::gail.pawlowski@suny.edu::bd5da5e8-06b1-4cc2-aa69-9abf12f7c241" providerId="AD" clId="Web-{A97DCE2A-992C-44F6-A124-45C21B8C311F}" dt="2020-02-26T17:10:13.372" v="9" actId="1076"/>
          <ac:picMkLst>
            <pc:docMk/>
            <pc:sldMk cId="694973829" sldId="394"/>
            <ac:picMk id="8" creationId="{A55D8A63-B1FA-4EA6-A214-DD2E31435810}"/>
          </ac:picMkLst>
        </pc:picChg>
      </pc:sldChg>
    </pc:docChg>
  </pc:docChgLst>
  <pc:docChgLst>
    <pc:chgData name="Eichelberger, Michelle" userId="S::michelle.eichelberger@suny.edu::1bd4442c-2af1-40d1-9d43-8e1df5db51d4" providerId="AD" clId="Web-{E6541660-9BE5-BDA9-CB15-56CB578CF3F7}"/>
    <pc:docChg chg="modSld">
      <pc:chgData name="Eichelberger, Michelle" userId="S::michelle.eichelberger@suny.edu::1bd4442c-2af1-40d1-9d43-8e1df5db51d4" providerId="AD" clId="Web-{E6541660-9BE5-BDA9-CB15-56CB578CF3F7}" dt="2019-11-20T19:43:37.488" v="1705" actId="1076"/>
      <pc:docMkLst>
        <pc:docMk/>
      </pc:docMkLst>
      <pc:sldChg chg="addSp delSp modSp">
        <pc:chgData name="Eichelberger, Michelle" userId="S::michelle.eichelberger@suny.edu::1bd4442c-2af1-40d1-9d43-8e1df5db51d4" providerId="AD" clId="Web-{E6541660-9BE5-BDA9-CB15-56CB578CF3F7}" dt="2019-11-20T18:23:53.364" v="848" actId="20577"/>
        <pc:sldMkLst>
          <pc:docMk/>
          <pc:sldMk cId="3395575550" sldId="300"/>
        </pc:sldMkLst>
        <pc:spChg chg="mod">
          <ac:chgData name="Eichelberger, Michelle" userId="S::michelle.eichelberger@suny.edu::1bd4442c-2af1-40d1-9d43-8e1df5db51d4" providerId="AD" clId="Web-{E6541660-9BE5-BDA9-CB15-56CB578CF3F7}" dt="2019-11-20T18:19:06.112" v="694" actId="20577"/>
          <ac:spMkLst>
            <pc:docMk/>
            <pc:sldMk cId="3395575550" sldId="300"/>
            <ac:spMk id="2" creationId="{C48AB8A9-7280-478D-B861-6975D46D1632}"/>
          </ac:spMkLst>
        </pc:spChg>
        <pc:spChg chg="mod">
          <ac:chgData name="Eichelberger, Michelle" userId="S::michelle.eichelberger@suny.edu::1bd4442c-2af1-40d1-9d43-8e1df5db51d4" providerId="AD" clId="Web-{E6541660-9BE5-BDA9-CB15-56CB578CF3F7}" dt="2019-11-20T18:23:53.364" v="848" actId="20577"/>
          <ac:spMkLst>
            <pc:docMk/>
            <pc:sldMk cId="3395575550" sldId="300"/>
            <ac:spMk id="3" creationId="{B0D9A189-B0D8-4563-8622-09F35A316A46}"/>
          </ac:spMkLst>
        </pc:spChg>
        <pc:graphicFrameChg chg="del mod modGraphic">
          <ac:chgData name="Eichelberger, Michelle" userId="S::michelle.eichelberger@suny.edu::1bd4442c-2af1-40d1-9d43-8e1df5db51d4" providerId="AD" clId="Web-{E6541660-9BE5-BDA9-CB15-56CB578CF3F7}" dt="2019-11-20T18:19:16.191" v="699"/>
          <ac:graphicFrameMkLst>
            <pc:docMk/>
            <pc:sldMk cId="3395575550" sldId="300"/>
            <ac:graphicFrameMk id="14" creationId="{193B8D63-61BD-449D-AE88-8A6E0F41180D}"/>
          </ac:graphicFrameMkLst>
        </pc:graphicFrameChg>
        <pc:graphicFrameChg chg="add mod modGraphic">
          <ac:chgData name="Eichelberger, Michelle" userId="S::michelle.eichelberger@suny.edu::1bd4442c-2af1-40d1-9d43-8e1df5db51d4" providerId="AD" clId="Web-{E6541660-9BE5-BDA9-CB15-56CB578CF3F7}" dt="2019-11-20T18:20:30.535" v="706"/>
          <ac:graphicFrameMkLst>
            <pc:docMk/>
            <pc:sldMk cId="3395575550" sldId="300"/>
            <ac:graphicFrameMk id="16" creationId="{717BC2D6-FB84-47C3-B0DD-C5ED6B58FB5D}"/>
          </ac:graphicFrameMkLst>
        </pc:graphicFrameChg>
      </pc:sldChg>
      <pc:sldChg chg="modSp">
        <pc:chgData name="Eichelberger, Michelle" userId="S::michelle.eichelberger@suny.edu::1bd4442c-2af1-40d1-9d43-8e1df5db51d4" providerId="AD" clId="Web-{E6541660-9BE5-BDA9-CB15-56CB578CF3F7}" dt="2019-11-20T17:53:42.666" v="442" actId="14100"/>
        <pc:sldMkLst>
          <pc:docMk/>
          <pc:sldMk cId="1782767769" sldId="314"/>
        </pc:sldMkLst>
        <pc:spChg chg="mod">
          <ac:chgData name="Eichelberger, Michelle" userId="S::michelle.eichelberger@suny.edu::1bd4442c-2af1-40d1-9d43-8e1df5db51d4" providerId="AD" clId="Web-{E6541660-9BE5-BDA9-CB15-56CB578CF3F7}" dt="2019-11-20T17:53:42.666" v="442" actId="14100"/>
          <ac:spMkLst>
            <pc:docMk/>
            <pc:sldMk cId="1782767769" sldId="314"/>
            <ac:spMk id="15" creationId="{69E2B22E-D664-4DB7-959E-F94F3254E369}"/>
          </ac:spMkLst>
        </pc:spChg>
      </pc:sldChg>
      <pc:sldChg chg="modSp">
        <pc:chgData name="Eichelberger, Michelle" userId="S::michelle.eichelberger@suny.edu::1bd4442c-2af1-40d1-9d43-8e1df5db51d4" providerId="AD" clId="Web-{E6541660-9BE5-BDA9-CB15-56CB578CF3F7}" dt="2019-11-20T18:17:27.581" v="678" actId="20577"/>
        <pc:sldMkLst>
          <pc:docMk/>
          <pc:sldMk cId="2597148903" sldId="315"/>
        </pc:sldMkLst>
        <pc:spChg chg="mod">
          <ac:chgData name="Eichelberger, Michelle" userId="S::michelle.eichelberger@suny.edu::1bd4442c-2af1-40d1-9d43-8e1df5db51d4" providerId="AD" clId="Web-{E6541660-9BE5-BDA9-CB15-56CB578CF3F7}" dt="2019-11-20T18:02:01.559" v="487" actId="20577"/>
          <ac:spMkLst>
            <pc:docMk/>
            <pc:sldMk cId="2597148903" sldId="315"/>
            <ac:spMk id="2" creationId="{00000000-0000-0000-0000-000000000000}"/>
          </ac:spMkLst>
        </pc:spChg>
        <pc:spChg chg="mod">
          <ac:chgData name="Eichelberger, Michelle" userId="S::michelle.eichelberger@suny.edu::1bd4442c-2af1-40d1-9d43-8e1df5db51d4" providerId="AD" clId="Web-{E6541660-9BE5-BDA9-CB15-56CB578CF3F7}" dt="2019-11-20T18:17:27.581" v="678" actId="20577"/>
          <ac:spMkLst>
            <pc:docMk/>
            <pc:sldMk cId="2597148903" sldId="315"/>
            <ac:spMk id="3" creationId="{00000000-0000-0000-0000-000000000000}"/>
          </ac:spMkLst>
        </pc:spChg>
      </pc:sldChg>
      <pc:sldChg chg="addSp delSp modSp">
        <pc:chgData name="Eichelberger, Michelle" userId="S::michelle.eichelberger@suny.edu::1bd4442c-2af1-40d1-9d43-8e1df5db51d4" providerId="AD" clId="Web-{E6541660-9BE5-BDA9-CB15-56CB578CF3F7}" dt="2019-11-20T19:43:37.488" v="1705" actId="1076"/>
        <pc:sldMkLst>
          <pc:docMk/>
          <pc:sldMk cId="3458973563" sldId="329"/>
        </pc:sldMkLst>
        <pc:spChg chg="mod">
          <ac:chgData name="Eichelberger, Michelle" userId="S::michelle.eichelberger@suny.edu::1bd4442c-2af1-40d1-9d43-8e1df5db51d4" providerId="AD" clId="Web-{E6541660-9BE5-BDA9-CB15-56CB578CF3F7}" dt="2019-11-20T19:20:45.276" v="1568" actId="20577"/>
          <ac:spMkLst>
            <pc:docMk/>
            <pc:sldMk cId="3458973563" sldId="329"/>
            <ac:spMk id="2" creationId="{C48AB8A9-7280-478D-B861-6975D46D1632}"/>
          </ac:spMkLst>
        </pc:spChg>
        <pc:spChg chg="del mod">
          <ac:chgData name="Eichelberger, Michelle" userId="S::michelle.eichelberger@suny.edu::1bd4442c-2af1-40d1-9d43-8e1df5db51d4" providerId="AD" clId="Web-{E6541660-9BE5-BDA9-CB15-56CB578CF3F7}" dt="2019-11-20T19:12:35.914" v="1511"/>
          <ac:spMkLst>
            <pc:docMk/>
            <pc:sldMk cId="3458973563" sldId="329"/>
            <ac:spMk id="3" creationId="{B0D9A189-B0D8-4563-8622-09F35A316A46}"/>
          </ac:spMkLst>
        </pc:spChg>
        <pc:spChg chg="add del mod">
          <ac:chgData name="Eichelberger, Michelle" userId="S::michelle.eichelberger@suny.edu::1bd4442c-2af1-40d1-9d43-8e1df5db51d4" providerId="AD" clId="Web-{E6541660-9BE5-BDA9-CB15-56CB578CF3F7}" dt="2019-11-20T18:36:40.728" v="1133"/>
          <ac:spMkLst>
            <pc:docMk/>
            <pc:sldMk cId="3458973563" sldId="329"/>
            <ac:spMk id="14" creationId="{7572536B-069A-4E86-B481-E39DDF4BFBBB}"/>
          </ac:spMkLst>
        </pc:spChg>
        <pc:spChg chg="add mod">
          <ac:chgData name="Eichelberger, Michelle" userId="S::michelle.eichelberger@suny.edu::1bd4442c-2af1-40d1-9d43-8e1df5db51d4" providerId="AD" clId="Web-{E6541660-9BE5-BDA9-CB15-56CB578CF3F7}" dt="2019-11-20T19:32:00.577" v="1646" actId="1076"/>
          <ac:spMkLst>
            <pc:docMk/>
            <pc:sldMk cId="3458973563" sldId="329"/>
            <ac:spMk id="15" creationId="{54B9F49E-0CA9-492C-B6DE-1A428B7297A6}"/>
          </ac:spMkLst>
        </pc:spChg>
        <pc:spChg chg="add mod">
          <ac:chgData name="Eichelberger, Michelle" userId="S::michelle.eichelberger@suny.edu::1bd4442c-2af1-40d1-9d43-8e1df5db51d4" providerId="AD" clId="Web-{E6541660-9BE5-BDA9-CB15-56CB578CF3F7}" dt="2019-11-20T19:32:00.546" v="1645" actId="1076"/>
          <ac:spMkLst>
            <pc:docMk/>
            <pc:sldMk cId="3458973563" sldId="329"/>
            <ac:spMk id="16" creationId="{6EEF12D8-D082-4B4A-86A7-E0FD05B20BAB}"/>
          </ac:spMkLst>
        </pc:spChg>
        <pc:spChg chg="add mod">
          <ac:chgData name="Eichelberger, Michelle" userId="S::michelle.eichelberger@suny.edu::1bd4442c-2af1-40d1-9d43-8e1df5db51d4" providerId="AD" clId="Web-{E6541660-9BE5-BDA9-CB15-56CB578CF3F7}" dt="2019-11-20T19:43:37.488" v="1705" actId="1076"/>
          <ac:spMkLst>
            <pc:docMk/>
            <pc:sldMk cId="3458973563" sldId="329"/>
            <ac:spMk id="20" creationId="{1C53DB57-17F2-4543-B65F-4972BB709F69}"/>
          </ac:spMkLst>
        </pc:spChg>
        <pc:spChg chg="add mod">
          <ac:chgData name="Eichelberger, Michelle" userId="S::michelle.eichelberger@suny.edu::1bd4442c-2af1-40d1-9d43-8e1df5db51d4" providerId="AD" clId="Web-{E6541660-9BE5-BDA9-CB15-56CB578CF3F7}" dt="2019-11-20T19:43:37.472" v="1704" actId="1076"/>
          <ac:spMkLst>
            <pc:docMk/>
            <pc:sldMk cId="3458973563" sldId="329"/>
            <ac:spMk id="21" creationId="{E99343E0-5F29-4C4F-A7FC-A9ADEFBAD425}"/>
          </ac:spMkLst>
        </pc:spChg>
        <pc:spChg chg="add mod">
          <ac:chgData name="Eichelberger, Michelle" userId="S::michelle.eichelberger@suny.edu::1bd4442c-2af1-40d1-9d43-8e1df5db51d4" providerId="AD" clId="Web-{E6541660-9BE5-BDA9-CB15-56CB578CF3F7}" dt="2019-11-20T19:43:21.409" v="1703" actId="1076"/>
          <ac:spMkLst>
            <pc:docMk/>
            <pc:sldMk cId="3458973563" sldId="329"/>
            <ac:spMk id="22" creationId="{8583BF7F-D754-4401-9EBC-5AC947C6F82B}"/>
          </ac:spMkLst>
        </pc:spChg>
        <pc:spChg chg="add mod">
          <ac:chgData name="Eichelberger, Michelle" userId="S::michelle.eichelberger@suny.edu::1bd4442c-2af1-40d1-9d43-8e1df5db51d4" providerId="AD" clId="Web-{E6541660-9BE5-BDA9-CB15-56CB578CF3F7}" dt="2019-11-20T19:43:13.441" v="1702" actId="1076"/>
          <ac:spMkLst>
            <pc:docMk/>
            <pc:sldMk cId="3458973563" sldId="329"/>
            <ac:spMk id="23" creationId="{5918BDE9-BEE9-4B4E-823E-F9F1E35C5262}"/>
          </ac:spMkLst>
        </pc:spChg>
        <pc:spChg chg="add mod">
          <ac:chgData name="Eichelberger, Michelle" userId="S::michelle.eichelberger@suny.edu::1bd4442c-2af1-40d1-9d43-8e1df5db51d4" providerId="AD" clId="Web-{E6541660-9BE5-BDA9-CB15-56CB578CF3F7}" dt="2019-11-20T19:39:39.220" v="1678" actId="1076"/>
          <ac:spMkLst>
            <pc:docMk/>
            <pc:sldMk cId="3458973563" sldId="329"/>
            <ac:spMk id="24" creationId="{5FBBF007-1A52-4935-B050-DC5E24B318E1}"/>
          </ac:spMkLst>
        </pc:spChg>
        <pc:spChg chg="add mod">
          <ac:chgData name="Eichelberger, Michelle" userId="S::michelle.eichelberger@suny.edu::1bd4442c-2af1-40d1-9d43-8e1df5db51d4" providerId="AD" clId="Web-{E6541660-9BE5-BDA9-CB15-56CB578CF3F7}" dt="2019-11-20T19:39:39.252" v="1679" actId="1076"/>
          <ac:spMkLst>
            <pc:docMk/>
            <pc:sldMk cId="3458973563" sldId="329"/>
            <ac:spMk id="25" creationId="{EF3C2703-E4F0-41B5-B2EC-215F1F861EBB}"/>
          </ac:spMkLst>
        </pc:spChg>
        <pc:spChg chg="add mod">
          <ac:chgData name="Eichelberger, Michelle" userId="S::michelle.eichelberger@suny.edu::1bd4442c-2af1-40d1-9d43-8e1df5db51d4" providerId="AD" clId="Web-{E6541660-9BE5-BDA9-CB15-56CB578CF3F7}" dt="2019-11-20T19:41:45.893" v="1690" actId="14100"/>
          <ac:spMkLst>
            <pc:docMk/>
            <pc:sldMk cId="3458973563" sldId="329"/>
            <ac:spMk id="26" creationId="{DC2538E7-EC2D-4C35-BBD9-FA281B0DA20A}"/>
          </ac:spMkLst>
        </pc:spChg>
        <pc:spChg chg="add mod">
          <ac:chgData name="Eichelberger, Michelle" userId="S::michelle.eichelberger@suny.edu::1bd4442c-2af1-40d1-9d43-8e1df5db51d4" providerId="AD" clId="Web-{E6541660-9BE5-BDA9-CB15-56CB578CF3F7}" dt="2019-11-20T19:41:39.721" v="1689" actId="1076"/>
          <ac:spMkLst>
            <pc:docMk/>
            <pc:sldMk cId="3458973563" sldId="329"/>
            <ac:spMk id="27" creationId="{748653C1-4999-4483-B31F-DF123DA14C08}"/>
          </ac:spMkLst>
        </pc:spChg>
        <pc:spChg chg="add mod">
          <ac:chgData name="Eichelberger, Michelle" userId="S::michelle.eichelberger@suny.edu::1bd4442c-2af1-40d1-9d43-8e1df5db51d4" providerId="AD" clId="Web-{E6541660-9BE5-BDA9-CB15-56CB578CF3F7}" dt="2019-11-20T19:42:56.034" v="1699" actId="1076"/>
          <ac:spMkLst>
            <pc:docMk/>
            <pc:sldMk cId="3458973563" sldId="329"/>
            <ac:spMk id="28" creationId="{A6C9AFF8-C0DA-4FCC-B37D-D00A79DE83CC}"/>
          </ac:spMkLst>
        </pc:spChg>
        <pc:spChg chg="add mod">
          <ac:chgData name="Eichelberger, Michelle" userId="S::michelle.eichelberger@suny.edu::1bd4442c-2af1-40d1-9d43-8e1df5db51d4" providerId="AD" clId="Web-{E6541660-9BE5-BDA9-CB15-56CB578CF3F7}" dt="2019-11-20T19:42:56.050" v="1700" actId="1076"/>
          <ac:spMkLst>
            <pc:docMk/>
            <pc:sldMk cId="3458973563" sldId="329"/>
            <ac:spMk id="29" creationId="{C23F3EE3-F439-4258-B452-C510E3BA27A2}"/>
          </ac:spMkLst>
        </pc:spChg>
        <pc:spChg chg="add mod">
          <ac:chgData name="Eichelberger, Michelle" userId="S::michelle.eichelberger@suny.edu::1bd4442c-2af1-40d1-9d43-8e1df5db51d4" providerId="AD" clId="Web-{E6541660-9BE5-BDA9-CB15-56CB578CF3F7}" dt="2019-11-20T19:34:24.968" v="1667" actId="1076"/>
          <ac:spMkLst>
            <pc:docMk/>
            <pc:sldMk cId="3458973563" sldId="329"/>
            <ac:spMk id="30" creationId="{367DA04D-BE6A-4D84-8D6C-EAB6805B8399}"/>
          </ac:spMkLst>
        </pc:spChg>
        <pc:spChg chg="add mod">
          <ac:chgData name="Eichelberger, Michelle" userId="S::michelle.eichelberger@suny.edu::1bd4442c-2af1-40d1-9d43-8e1df5db51d4" providerId="AD" clId="Web-{E6541660-9BE5-BDA9-CB15-56CB578CF3F7}" dt="2019-11-20T19:34:24.953" v="1666" actId="1076"/>
          <ac:spMkLst>
            <pc:docMk/>
            <pc:sldMk cId="3458973563" sldId="329"/>
            <ac:spMk id="31" creationId="{3A596270-9026-4CA6-8C1B-88AFD347E1B5}"/>
          </ac:spMkLst>
        </pc:spChg>
        <pc:spChg chg="add del mod">
          <ac:chgData name="Eichelberger, Michelle" userId="S::michelle.eichelberger@suny.edu::1bd4442c-2af1-40d1-9d43-8e1df5db51d4" providerId="AD" clId="Web-{E6541660-9BE5-BDA9-CB15-56CB578CF3F7}" dt="2019-11-20T19:12:41.070" v="1512"/>
          <ac:spMkLst>
            <pc:docMk/>
            <pc:sldMk cId="3458973563" sldId="329"/>
            <ac:spMk id="32" creationId="{FDEE7D5E-C601-4EFD-92C2-ED054791DFC4}"/>
          </ac:spMkLst>
        </pc:spChg>
        <pc:graphicFrameChg chg="add del mod">
          <ac:chgData name="Eichelberger, Michelle" userId="S::michelle.eichelberger@suny.edu::1bd4442c-2af1-40d1-9d43-8e1df5db51d4" providerId="AD" clId="Web-{E6541660-9BE5-BDA9-CB15-56CB578CF3F7}" dt="2019-11-20T18:36:40.728" v="1134"/>
          <ac:graphicFrameMkLst>
            <pc:docMk/>
            <pc:sldMk cId="3458973563" sldId="329"/>
            <ac:graphicFrameMk id="13" creationId="{32D0E014-C1A6-4117-A7C6-9D8C1116C80A}"/>
          </ac:graphicFrameMkLst>
        </pc:graphicFrameChg>
        <pc:picChg chg="del">
          <ac:chgData name="Eichelberger, Michelle" userId="S::michelle.eichelberger@suny.edu::1bd4442c-2af1-40d1-9d43-8e1df5db51d4" providerId="AD" clId="Web-{E6541660-9BE5-BDA9-CB15-56CB578CF3F7}" dt="2019-11-20T18:24:28.271" v="851"/>
          <ac:picMkLst>
            <pc:docMk/>
            <pc:sldMk cId="3458973563" sldId="329"/>
            <ac:picMk id="17" creationId="{42EE9CC5-CD9B-4609-85F3-F09F8BF14398}"/>
          </ac:picMkLst>
        </pc:picChg>
        <pc:picChg chg="del">
          <ac:chgData name="Eichelberger, Michelle" userId="S::michelle.eichelberger@suny.edu::1bd4442c-2af1-40d1-9d43-8e1df5db51d4" providerId="AD" clId="Web-{E6541660-9BE5-BDA9-CB15-56CB578CF3F7}" dt="2019-11-20T18:24:30.271" v="852"/>
          <ac:picMkLst>
            <pc:docMk/>
            <pc:sldMk cId="3458973563" sldId="329"/>
            <ac:picMk id="19" creationId="{EA413333-86C6-4B87-A6D4-4DEB6ED609A6}"/>
          </ac:picMkLst>
        </pc:picChg>
      </pc:sldChg>
    </pc:docChg>
  </pc:docChgLst>
  <pc:docChgLst>
    <pc:chgData name="McGee, Margaret" userId="S::margaret.mcgee@suny.edu::07377fe7-8f05-4c22-a697-5f820ef7115e" providerId="AD" clId="Web-{F80A906B-5956-DEA3-EDE9-B2671B72513A}"/>
    <pc:docChg chg="addSld delSld modSld sldOrd">
      <pc:chgData name="McGee, Margaret" userId="S::margaret.mcgee@suny.edu::07377fe7-8f05-4c22-a697-5f820ef7115e" providerId="AD" clId="Web-{F80A906B-5956-DEA3-EDE9-B2671B72513A}" dt="2020-01-31T20:03:20.541" v="3955" actId="20577"/>
      <pc:docMkLst>
        <pc:docMk/>
      </pc:docMkLst>
      <pc:sldChg chg="modSp">
        <pc:chgData name="McGee, Margaret" userId="S::margaret.mcgee@suny.edu::07377fe7-8f05-4c22-a697-5f820ef7115e" providerId="AD" clId="Web-{F80A906B-5956-DEA3-EDE9-B2671B72513A}" dt="2020-01-29T21:00:09.566" v="3804" actId="20577"/>
        <pc:sldMkLst>
          <pc:docMk/>
          <pc:sldMk cId="2227392382" sldId="342"/>
        </pc:sldMkLst>
        <pc:spChg chg="mod">
          <ac:chgData name="McGee, Margaret" userId="S::margaret.mcgee@suny.edu::07377fe7-8f05-4c22-a697-5f820ef7115e" providerId="AD" clId="Web-{F80A906B-5956-DEA3-EDE9-B2671B72513A}" dt="2020-01-29T19:29:41.604" v="2350" actId="20577"/>
          <ac:spMkLst>
            <pc:docMk/>
            <pc:sldMk cId="2227392382" sldId="342"/>
            <ac:spMk id="2" creationId="{71EA7B85-A46E-4A0A-B5A6-003D849DE4A5}"/>
          </ac:spMkLst>
        </pc:spChg>
        <pc:spChg chg="mod">
          <ac:chgData name="McGee, Margaret" userId="S::margaret.mcgee@suny.edu::07377fe7-8f05-4c22-a697-5f820ef7115e" providerId="AD" clId="Web-{F80A906B-5956-DEA3-EDE9-B2671B72513A}" dt="2020-01-29T21:00:09.566" v="3804" actId="20577"/>
          <ac:spMkLst>
            <pc:docMk/>
            <pc:sldMk cId="2227392382" sldId="342"/>
            <ac:spMk id="3" creationId="{4DBDDB3F-B73C-4F73-9955-8AC852907A47}"/>
          </ac:spMkLst>
        </pc:spChg>
        <pc:picChg chg="mod">
          <ac:chgData name="McGee, Margaret" userId="S::margaret.mcgee@suny.edu::07377fe7-8f05-4c22-a697-5f820ef7115e" providerId="AD" clId="Web-{F80A906B-5956-DEA3-EDE9-B2671B72513A}" dt="2020-01-29T19:29:37.682" v="2343" actId="1076"/>
          <ac:picMkLst>
            <pc:docMk/>
            <pc:sldMk cId="2227392382" sldId="342"/>
            <ac:picMk id="8" creationId="{1C5D211B-8907-4B5A-8B62-BEC3B0025CA6}"/>
          </ac:picMkLst>
        </pc:picChg>
      </pc:sldChg>
      <pc:sldChg chg="modSp">
        <pc:chgData name="McGee, Margaret" userId="S::margaret.mcgee@suny.edu::07377fe7-8f05-4c22-a697-5f820ef7115e" providerId="AD" clId="Web-{F80A906B-5956-DEA3-EDE9-B2671B72513A}" dt="2020-01-29T21:04:08.377" v="3903" actId="14100"/>
        <pc:sldMkLst>
          <pc:docMk/>
          <pc:sldMk cId="3546033310" sldId="344"/>
        </pc:sldMkLst>
        <pc:spChg chg="mod">
          <ac:chgData name="McGee, Margaret" userId="S::margaret.mcgee@suny.edu::07377fe7-8f05-4c22-a697-5f820ef7115e" providerId="AD" clId="Web-{F80A906B-5956-DEA3-EDE9-B2671B72513A}" dt="2020-01-29T20:51:26.178" v="3558" actId="20577"/>
          <ac:spMkLst>
            <pc:docMk/>
            <pc:sldMk cId="3546033310" sldId="344"/>
            <ac:spMk id="2" creationId="{71EA7B85-A46E-4A0A-B5A6-003D849DE4A5}"/>
          </ac:spMkLst>
        </pc:spChg>
        <pc:spChg chg="mod">
          <ac:chgData name="McGee, Margaret" userId="S::margaret.mcgee@suny.edu::07377fe7-8f05-4c22-a697-5f820ef7115e" providerId="AD" clId="Web-{F80A906B-5956-DEA3-EDE9-B2671B72513A}" dt="2020-01-29T21:04:08.377" v="3903" actId="14100"/>
          <ac:spMkLst>
            <pc:docMk/>
            <pc:sldMk cId="3546033310" sldId="344"/>
            <ac:spMk id="6" creationId="{0134EE62-A3AE-4ABC-9D13-84F3C54BAAF7}"/>
          </ac:spMkLst>
        </pc:spChg>
      </pc:sldChg>
      <pc:sldChg chg="del">
        <pc:chgData name="McGee, Margaret" userId="S::margaret.mcgee@suny.edu::07377fe7-8f05-4c22-a697-5f820ef7115e" providerId="AD" clId="Web-{F80A906B-5956-DEA3-EDE9-B2671B72513A}" dt="2020-01-29T18:07:10.989" v="19"/>
        <pc:sldMkLst>
          <pc:docMk/>
          <pc:sldMk cId="711493466" sldId="357"/>
        </pc:sldMkLst>
      </pc:sldChg>
      <pc:sldChg chg="del">
        <pc:chgData name="McGee, Margaret" userId="S::margaret.mcgee@suny.edu::07377fe7-8f05-4c22-a697-5f820ef7115e" providerId="AD" clId="Web-{F80A906B-5956-DEA3-EDE9-B2671B72513A}" dt="2020-01-29T18:07:32.286" v="26"/>
        <pc:sldMkLst>
          <pc:docMk/>
          <pc:sldMk cId="2781011315" sldId="360"/>
        </pc:sldMkLst>
      </pc:sldChg>
      <pc:sldChg chg="delSp modSp add replId">
        <pc:chgData name="McGee, Margaret" userId="S::margaret.mcgee@suny.edu::07377fe7-8f05-4c22-a697-5f820ef7115e" providerId="AD" clId="Web-{F80A906B-5956-DEA3-EDE9-B2671B72513A}" dt="2020-01-29T21:01:31.081" v="3889" actId="20577"/>
        <pc:sldMkLst>
          <pc:docMk/>
          <pc:sldMk cId="295589292" sldId="369"/>
        </pc:sldMkLst>
        <pc:spChg chg="mod">
          <ac:chgData name="McGee, Margaret" userId="S::margaret.mcgee@suny.edu::07377fe7-8f05-4c22-a697-5f820ef7115e" providerId="AD" clId="Web-{F80A906B-5956-DEA3-EDE9-B2671B72513A}" dt="2020-01-29T18:13:06.601" v="94" actId="20577"/>
          <ac:spMkLst>
            <pc:docMk/>
            <pc:sldMk cId="295589292" sldId="369"/>
            <ac:spMk id="2" creationId="{71EA7B85-A46E-4A0A-B5A6-003D849DE4A5}"/>
          </ac:spMkLst>
        </pc:spChg>
        <pc:spChg chg="mod">
          <ac:chgData name="McGee, Margaret" userId="S::margaret.mcgee@suny.edu::07377fe7-8f05-4c22-a697-5f820ef7115e" providerId="AD" clId="Web-{F80A906B-5956-DEA3-EDE9-B2671B72513A}" dt="2020-01-29T21:01:31.081" v="3889" actId="20577"/>
          <ac:spMkLst>
            <pc:docMk/>
            <pc:sldMk cId="295589292" sldId="369"/>
            <ac:spMk id="3" creationId="{4DBDDB3F-B73C-4F73-9955-8AC852907A47}"/>
          </ac:spMkLst>
        </pc:spChg>
        <pc:picChg chg="del">
          <ac:chgData name="McGee, Margaret" userId="S::margaret.mcgee@suny.edu::07377fe7-8f05-4c22-a697-5f820ef7115e" providerId="AD" clId="Web-{F80A906B-5956-DEA3-EDE9-B2671B72513A}" dt="2020-01-29T18:07:17.583" v="21"/>
          <ac:picMkLst>
            <pc:docMk/>
            <pc:sldMk cId="295589292" sldId="369"/>
            <ac:picMk id="8" creationId="{1C5D211B-8907-4B5A-8B62-BEC3B0025CA6}"/>
          </ac:picMkLst>
        </pc:picChg>
      </pc:sldChg>
      <pc:sldChg chg="modSp add ord replId">
        <pc:chgData name="McGee, Margaret" userId="S::margaret.mcgee@suny.edu::07377fe7-8f05-4c22-a697-5f820ef7115e" providerId="AD" clId="Web-{F80A906B-5956-DEA3-EDE9-B2671B72513A}" dt="2020-01-29T20:59:50.769" v="3799" actId="20577"/>
        <pc:sldMkLst>
          <pc:docMk/>
          <pc:sldMk cId="2832116887" sldId="370"/>
        </pc:sldMkLst>
        <pc:spChg chg="mod">
          <ac:chgData name="McGee, Margaret" userId="S::margaret.mcgee@suny.edu::07377fe7-8f05-4c22-a697-5f820ef7115e" providerId="AD" clId="Web-{F80A906B-5956-DEA3-EDE9-B2671B72513A}" dt="2020-01-29T18:26:42.951" v="1433" actId="20577"/>
          <ac:spMkLst>
            <pc:docMk/>
            <pc:sldMk cId="2832116887" sldId="370"/>
            <ac:spMk id="2" creationId="{71EA7B85-A46E-4A0A-B5A6-003D849DE4A5}"/>
          </ac:spMkLst>
        </pc:spChg>
        <pc:spChg chg="mod">
          <ac:chgData name="McGee, Margaret" userId="S::margaret.mcgee@suny.edu::07377fe7-8f05-4c22-a697-5f820ef7115e" providerId="AD" clId="Web-{F80A906B-5956-DEA3-EDE9-B2671B72513A}" dt="2020-01-29T20:59:50.769" v="3799" actId="20577"/>
          <ac:spMkLst>
            <pc:docMk/>
            <pc:sldMk cId="2832116887" sldId="370"/>
            <ac:spMk id="3" creationId="{4DBDDB3F-B73C-4F73-9955-8AC852907A47}"/>
          </ac:spMkLst>
        </pc:spChg>
      </pc:sldChg>
      <pc:sldChg chg="modSp add replId">
        <pc:chgData name="McGee, Margaret" userId="S::margaret.mcgee@suny.edu::07377fe7-8f05-4c22-a697-5f820ef7115e" providerId="AD" clId="Web-{F80A906B-5956-DEA3-EDE9-B2671B72513A}" dt="2020-01-29T20:59:33.691" v="3793" actId="20577"/>
        <pc:sldMkLst>
          <pc:docMk/>
          <pc:sldMk cId="3912436486" sldId="371"/>
        </pc:sldMkLst>
        <pc:spChg chg="mod">
          <ac:chgData name="McGee, Margaret" userId="S::margaret.mcgee@suny.edu::07377fe7-8f05-4c22-a697-5f820ef7115e" providerId="AD" clId="Web-{F80A906B-5956-DEA3-EDE9-B2671B72513A}" dt="2020-01-29T20:59:33.691" v="3793" actId="20577"/>
          <ac:spMkLst>
            <pc:docMk/>
            <pc:sldMk cId="3912436486" sldId="371"/>
            <ac:spMk id="3" creationId="{4DBDDB3F-B73C-4F73-9955-8AC852907A47}"/>
          </ac:spMkLst>
        </pc:spChg>
      </pc:sldChg>
      <pc:sldChg chg="modSp add replId">
        <pc:chgData name="McGee, Margaret" userId="S::margaret.mcgee@suny.edu::07377fe7-8f05-4c22-a697-5f820ef7115e" providerId="AD" clId="Web-{F80A906B-5956-DEA3-EDE9-B2671B72513A}" dt="2020-01-29T20:58:40.691" v="3782" actId="20577"/>
        <pc:sldMkLst>
          <pc:docMk/>
          <pc:sldMk cId="20872472" sldId="377"/>
        </pc:sldMkLst>
        <pc:spChg chg="mod">
          <ac:chgData name="McGee, Margaret" userId="S::margaret.mcgee@suny.edu::07377fe7-8f05-4c22-a697-5f820ef7115e" providerId="AD" clId="Web-{F80A906B-5956-DEA3-EDE9-B2671B72513A}" dt="2020-01-29T20:58:40.691" v="3782" actId="20577"/>
          <ac:spMkLst>
            <pc:docMk/>
            <pc:sldMk cId="20872472" sldId="377"/>
            <ac:spMk id="6" creationId="{0134EE62-A3AE-4ABC-9D13-84F3C54BAAF7}"/>
          </ac:spMkLst>
        </pc:spChg>
      </pc:sldChg>
      <pc:sldChg chg="modSp add replId">
        <pc:chgData name="McGee, Margaret" userId="S::margaret.mcgee@suny.edu::07377fe7-8f05-4c22-a697-5f820ef7115e" providerId="AD" clId="Web-{F80A906B-5956-DEA3-EDE9-B2671B72513A}" dt="2020-01-29T21:05:46.252" v="3942" actId="20577"/>
        <pc:sldMkLst>
          <pc:docMk/>
          <pc:sldMk cId="484102578" sldId="378"/>
        </pc:sldMkLst>
        <pc:spChg chg="mod">
          <ac:chgData name="McGee, Margaret" userId="S::margaret.mcgee@suny.edu::07377fe7-8f05-4c22-a697-5f820ef7115e" providerId="AD" clId="Web-{F80A906B-5956-DEA3-EDE9-B2671B72513A}" dt="2020-01-29T21:05:46.252" v="3942" actId="20577"/>
          <ac:spMkLst>
            <pc:docMk/>
            <pc:sldMk cId="484102578" sldId="378"/>
            <ac:spMk id="6" creationId="{0134EE62-A3AE-4ABC-9D13-84F3C54BAAF7}"/>
          </ac:spMkLst>
        </pc:spChg>
      </pc:sldChg>
      <pc:sldChg chg="modSp add replId">
        <pc:chgData name="McGee, Margaret" userId="S::margaret.mcgee@suny.edu::07377fe7-8f05-4c22-a697-5f820ef7115e" providerId="AD" clId="Web-{F80A906B-5956-DEA3-EDE9-B2671B72513A}" dt="2020-01-31T20:03:20.541" v="3954" actId="20577"/>
        <pc:sldMkLst>
          <pc:docMk/>
          <pc:sldMk cId="620162658" sldId="379"/>
        </pc:sldMkLst>
        <pc:spChg chg="mod">
          <ac:chgData name="McGee, Margaret" userId="S::margaret.mcgee@suny.edu::07377fe7-8f05-4c22-a697-5f820ef7115e" providerId="AD" clId="Web-{F80A906B-5956-DEA3-EDE9-B2671B72513A}" dt="2020-01-31T20:03:20.541" v="3954" actId="20577"/>
          <ac:spMkLst>
            <pc:docMk/>
            <pc:sldMk cId="620162658" sldId="379"/>
            <ac:spMk id="6" creationId="{0134EE62-A3AE-4ABC-9D13-84F3C54BAAF7}"/>
          </ac:spMkLst>
        </pc:spChg>
      </pc:sldChg>
    </pc:docChg>
  </pc:docChgLst>
  <pc:docChgLst>
    <pc:chgData name="Pawlowski, Gail" userId="S::gail.pawlowski@suny.edu::bd5da5e8-06b1-4cc2-aa69-9abf12f7c241" providerId="AD" clId="Web-{D993CE4F-3513-40A2-827A-26739AAD559E}"/>
    <pc:docChg chg="modSld">
      <pc:chgData name="Pawlowski, Gail" userId="S::gail.pawlowski@suny.edu::bd5da5e8-06b1-4cc2-aa69-9abf12f7c241" providerId="AD" clId="Web-{D993CE4F-3513-40A2-827A-26739AAD559E}" dt="2020-04-17T03:31:05.385" v="110" actId="20577"/>
      <pc:docMkLst>
        <pc:docMk/>
      </pc:docMkLst>
      <pc:sldChg chg="modSp">
        <pc:chgData name="Pawlowski, Gail" userId="S::gail.pawlowski@suny.edu::bd5da5e8-06b1-4cc2-aa69-9abf12f7c241" providerId="AD" clId="Web-{D993CE4F-3513-40A2-827A-26739AAD559E}" dt="2020-04-17T03:31:05.385" v="109" actId="20577"/>
        <pc:sldMkLst>
          <pc:docMk/>
          <pc:sldMk cId="1931211148" sldId="414"/>
        </pc:sldMkLst>
        <pc:spChg chg="mod">
          <ac:chgData name="Pawlowski, Gail" userId="S::gail.pawlowski@suny.edu::bd5da5e8-06b1-4cc2-aa69-9abf12f7c241" providerId="AD" clId="Web-{D993CE4F-3513-40A2-827A-26739AAD559E}" dt="2020-04-17T03:31:05.385" v="109" actId="20577"/>
          <ac:spMkLst>
            <pc:docMk/>
            <pc:sldMk cId="1931211148" sldId="414"/>
            <ac:spMk id="7" creationId="{00000000-0000-0000-0000-000000000000}"/>
          </ac:spMkLst>
        </pc:spChg>
      </pc:sldChg>
    </pc:docChg>
  </pc:docChgLst>
  <pc:docChgLst>
    <pc:chgData name="McBride, Mark" userId="S::mark.mcbride@suny.edu::9d8218a8-8f11-4bca-9d9f-81a3992e7a54" providerId="AD" clId="Web-{A5C841CF-543E-49EC-AE8C-5B98195B490F}"/>
    <pc:docChg chg="modSld">
      <pc:chgData name="McBride, Mark" userId="S::mark.mcbride@suny.edu::9d8218a8-8f11-4bca-9d9f-81a3992e7a54" providerId="AD" clId="Web-{A5C841CF-543E-49EC-AE8C-5B98195B490F}" dt="2020-04-17T12:19:42.309" v="207" actId="20577"/>
      <pc:docMkLst>
        <pc:docMk/>
      </pc:docMkLst>
      <pc:sldChg chg="modSp">
        <pc:chgData name="McBride, Mark" userId="S::mark.mcbride@suny.edu::9d8218a8-8f11-4bca-9d9f-81a3992e7a54" providerId="AD" clId="Web-{A5C841CF-543E-49EC-AE8C-5B98195B490F}" dt="2020-04-17T12:19:42.309" v="206" actId="20577"/>
        <pc:sldMkLst>
          <pc:docMk/>
          <pc:sldMk cId="2935808205" sldId="411"/>
        </pc:sldMkLst>
        <pc:spChg chg="mod">
          <ac:chgData name="McBride, Mark" userId="S::mark.mcbride@suny.edu::9d8218a8-8f11-4bca-9d9f-81a3992e7a54" providerId="AD" clId="Web-{A5C841CF-543E-49EC-AE8C-5B98195B490F}" dt="2020-04-17T12:19:40.356" v="205" actId="20577"/>
          <ac:spMkLst>
            <pc:docMk/>
            <pc:sldMk cId="2935808205" sldId="411"/>
            <ac:spMk id="3" creationId="{00000000-0000-0000-0000-000000000000}"/>
          </ac:spMkLst>
        </pc:spChg>
        <pc:spChg chg="mod">
          <ac:chgData name="McBride, Mark" userId="S::mark.mcbride@suny.edu::9d8218a8-8f11-4bca-9d9f-81a3992e7a54" providerId="AD" clId="Web-{A5C841CF-543E-49EC-AE8C-5B98195B490F}" dt="2020-04-17T12:19:42.309" v="206" actId="20577"/>
          <ac:spMkLst>
            <pc:docMk/>
            <pc:sldMk cId="2935808205" sldId="411"/>
            <ac:spMk id="7" creationId="{00000000-0000-0000-0000-000000000000}"/>
          </ac:spMkLst>
        </pc:spChg>
      </pc:sldChg>
    </pc:docChg>
  </pc:docChgLst>
  <pc:docChgLst>
    <pc:chgData name="Koerber, Jennifer" userId="S::jennifer.koerber@suny.edu::91757253-cc7b-4705-809f-b291d8f3bd2f" providerId="AD" clId="Web-{297883DD-4DCF-4E38-BD1A-4EDE744DE061}"/>
    <pc:docChg chg="addSld delSld modSld sldOrd">
      <pc:chgData name="Koerber, Jennifer" userId="S::jennifer.koerber@suny.edu::91757253-cc7b-4705-809f-b291d8f3bd2f" providerId="AD" clId="Web-{297883DD-4DCF-4E38-BD1A-4EDE744DE061}" dt="2020-02-26T13:02:42.272" v="1150" actId="20577"/>
      <pc:docMkLst>
        <pc:docMk/>
      </pc:docMkLst>
      <pc:sldChg chg="addSp modSp ord">
        <pc:chgData name="Koerber, Jennifer" userId="S::jennifer.koerber@suny.edu::91757253-cc7b-4705-809f-b291d8f3bd2f" providerId="AD" clId="Web-{297883DD-4DCF-4E38-BD1A-4EDE744DE061}" dt="2020-02-26T12:41:51.209" v="840" actId="20577"/>
        <pc:sldMkLst>
          <pc:docMk/>
          <pc:sldMk cId="498256463" sldId="319"/>
        </pc:sldMkLst>
        <pc:spChg chg="mod">
          <ac:chgData name="Koerber, Jennifer" userId="S::jennifer.koerber@suny.edu::91757253-cc7b-4705-809f-b291d8f3bd2f" providerId="AD" clId="Web-{297883DD-4DCF-4E38-BD1A-4EDE744DE061}" dt="2020-02-26T12:39:11.777" v="744" actId="1076"/>
          <ac:spMkLst>
            <pc:docMk/>
            <pc:sldMk cId="498256463" sldId="319"/>
            <ac:spMk id="2" creationId="{DCDD3146-7637-46DF-8B82-7A8FC2E12D15}"/>
          </ac:spMkLst>
        </pc:spChg>
        <pc:spChg chg="mod">
          <ac:chgData name="Koerber, Jennifer" userId="S::jennifer.koerber@suny.edu::91757253-cc7b-4705-809f-b291d8f3bd2f" providerId="AD" clId="Web-{297883DD-4DCF-4E38-BD1A-4EDE744DE061}" dt="2020-02-26T12:41:43.694" v="837" actId="20577"/>
          <ac:spMkLst>
            <pc:docMk/>
            <pc:sldMk cId="498256463" sldId="319"/>
            <ac:spMk id="3" creationId="{79F088FC-102D-49CB-B1DF-8F39C8CDCD58}"/>
          </ac:spMkLst>
        </pc:spChg>
        <pc:spChg chg="mod">
          <ac:chgData name="Koerber, Jennifer" userId="S::jennifer.koerber@suny.edu::91757253-cc7b-4705-809f-b291d8f3bd2f" providerId="AD" clId="Web-{297883DD-4DCF-4E38-BD1A-4EDE744DE061}" dt="2020-02-26T12:39:06.683" v="743" actId="1076"/>
          <ac:spMkLst>
            <pc:docMk/>
            <pc:sldMk cId="498256463" sldId="319"/>
            <ac:spMk id="4" creationId="{602A7982-8D16-4585-8A82-5938CA5BE95E}"/>
          </ac:spMkLst>
        </pc:spChg>
        <pc:spChg chg="mod">
          <ac:chgData name="Koerber, Jennifer" userId="S::jennifer.koerber@suny.edu::91757253-cc7b-4705-809f-b291d8f3bd2f" providerId="AD" clId="Web-{297883DD-4DCF-4E38-BD1A-4EDE744DE061}" dt="2020-02-26T12:39:31.716" v="745" actId="1076"/>
          <ac:spMkLst>
            <pc:docMk/>
            <pc:sldMk cId="498256463" sldId="319"/>
            <ac:spMk id="6" creationId="{0E3DDDCA-E813-48CB-B6B2-51959E49905C}"/>
          </ac:spMkLst>
        </pc:spChg>
        <pc:spChg chg="mod">
          <ac:chgData name="Koerber, Jennifer" userId="S::jennifer.koerber@suny.edu::91757253-cc7b-4705-809f-b291d8f3bd2f" providerId="AD" clId="Web-{297883DD-4DCF-4E38-BD1A-4EDE744DE061}" dt="2020-02-26T12:41:36.583" v="835" actId="20577"/>
          <ac:spMkLst>
            <pc:docMk/>
            <pc:sldMk cId="498256463" sldId="319"/>
            <ac:spMk id="13" creationId="{88211562-086D-455E-840C-410E172A6A33}"/>
          </ac:spMkLst>
        </pc:spChg>
        <pc:spChg chg="add mod">
          <ac:chgData name="Koerber, Jennifer" userId="S::jennifer.koerber@suny.edu::91757253-cc7b-4705-809f-b291d8f3bd2f" providerId="AD" clId="Web-{297883DD-4DCF-4E38-BD1A-4EDE744DE061}" dt="2020-02-26T12:38:21.774" v="728" actId="1076"/>
          <ac:spMkLst>
            <pc:docMk/>
            <pc:sldMk cId="498256463" sldId="319"/>
            <ac:spMk id="16" creationId="{9A8A16A5-E45C-4152-B92C-E73D7A4A103A}"/>
          </ac:spMkLst>
        </pc:spChg>
        <pc:spChg chg="add mod">
          <ac:chgData name="Koerber, Jennifer" userId="S::jennifer.koerber@suny.edu::91757253-cc7b-4705-809f-b291d8f3bd2f" providerId="AD" clId="Web-{297883DD-4DCF-4E38-BD1A-4EDE744DE061}" dt="2020-02-26T12:41:51.209" v="840" actId="20577"/>
          <ac:spMkLst>
            <pc:docMk/>
            <pc:sldMk cId="498256463" sldId="319"/>
            <ac:spMk id="18" creationId="{FD8DEA64-6181-46FD-8C44-21AB4F06810B}"/>
          </ac:spMkLst>
        </pc:spChg>
      </pc:sldChg>
      <pc:sldChg chg="addSp delSp modSp">
        <pc:chgData name="Koerber, Jennifer" userId="S::jennifer.koerber@suny.edu::91757253-cc7b-4705-809f-b291d8f3bd2f" providerId="AD" clId="Web-{297883DD-4DCF-4E38-BD1A-4EDE744DE061}" dt="2020-02-26T13:00:39.030" v="991" actId="20577"/>
        <pc:sldMkLst>
          <pc:docMk/>
          <pc:sldMk cId="2998906486" sldId="359"/>
        </pc:sldMkLst>
        <pc:spChg chg="mod">
          <ac:chgData name="Koerber, Jennifer" userId="S::jennifer.koerber@suny.edu::91757253-cc7b-4705-809f-b291d8f3bd2f" providerId="AD" clId="Web-{297883DD-4DCF-4E38-BD1A-4EDE744DE061}" dt="2020-02-26T12:26:19.274" v="469" actId="14100"/>
          <ac:spMkLst>
            <pc:docMk/>
            <pc:sldMk cId="2998906486" sldId="359"/>
            <ac:spMk id="3" creationId="{79F088FC-102D-49CB-B1DF-8F39C8CDCD58}"/>
          </ac:spMkLst>
        </pc:spChg>
        <pc:spChg chg="mod">
          <ac:chgData name="Koerber, Jennifer" userId="S::jennifer.koerber@suny.edu::91757253-cc7b-4705-809f-b291d8f3bd2f" providerId="AD" clId="Web-{297883DD-4DCF-4E38-BD1A-4EDE744DE061}" dt="2020-02-26T12:26:24.118" v="470" actId="1076"/>
          <ac:spMkLst>
            <pc:docMk/>
            <pc:sldMk cId="2998906486" sldId="359"/>
            <ac:spMk id="4" creationId="{AA9B6431-5D22-4F67-A03E-3EF1B7A93708}"/>
          </ac:spMkLst>
        </pc:spChg>
        <pc:spChg chg="mod">
          <ac:chgData name="Koerber, Jennifer" userId="S::jennifer.koerber@suny.edu::91757253-cc7b-4705-809f-b291d8f3bd2f" providerId="AD" clId="Web-{297883DD-4DCF-4E38-BD1A-4EDE744DE061}" dt="2020-02-26T12:26:34.962" v="471" actId="1076"/>
          <ac:spMkLst>
            <pc:docMk/>
            <pc:sldMk cId="2998906486" sldId="359"/>
            <ac:spMk id="6" creationId="{C5AD2900-A9F2-44E9-978C-F985AFD17AC7}"/>
          </ac:spMkLst>
        </pc:spChg>
        <pc:spChg chg="mod">
          <ac:chgData name="Koerber, Jennifer" userId="S::jennifer.koerber@suny.edu::91757253-cc7b-4705-809f-b291d8f3bd2f" providerId="AD" clId="Web-{297883DD-4DCF-4E38-BD1A-4EDE744DE061}" dt="2020-02-26T13:00:39.030" v="991" actId="20577"/>
          <ac:spMkLst>
            <pc:docMk/>
            <pc:sldMk cId="2998906486" sldId="359"/>
            <ac:spMk id="13" creationId="{7CD16252-5674-4F0D-A2FE-6A70325B1A89}"/>
          </ac:spMkLst>
        </pc:spChg>
        <pc:spChg chg="add mod">
          <ac:chgData name="Koerber, Jennifer" userId="S::jennifer.koerber@suny.edu::91757253-cc7b-4705-809f-b291d8f3bd2f" providerId="AD" clId="Web-{297883DD-4DCF-4E38-BD1A-4EDE744DE061}" dt="2020-02-26T12:27:43.842" v="529" actId="1076"/>
          <ac:spMkLst>
            <pc:docMk/>
            <pc:sldMk cId="2998906486" sldId="359"/>
            <ac:spMk id="15" creationId="{4AFEA68D-B3D6-4A4A-8806-0D71A6F4E6DC}"/>
          </ac:spMkLst>
        </pc:spChg>
        <pc:spChg chg="del mod">
          <ac:chgData name="Koerber, Jennifer" userId="S::jennifer.koerber@suny.edu::91757253-cc7b-4705-809f-b291d8f3bd2f" providerId="AD" clId="Web-{297883DD-4DCF-4E38-BD1A-4EDE744DE061}" dt="2020-02-26T12:22:01.304" v="355"/>
          <ac:spMkLst>
            <pc:docMk/>
            <pc:sldMk cId="2998906486" sldId="359"/>
            <ac:spMk id="16" creationId="{368F3BB0-8E73-4B2A-BB7D-7769DA226867}"/>
          </ac:spMkLst>
        </pc:spChg>
        <pc:spChg chg="del mod">
          <ac:chgData name="Koerber, Jennifer" userId="S::jennifer.koerber@suny.edu::91757253-cc7b-4705-809f-b291d8f3bd2f" providerId="AD" clId="Web-{297883DD-4DCF-4E38-BD1A-4EDE744DE061}" dt="2020-02-26T12:21:59.492" v="354"/>
          <ac:spMkLst>
            <pc:docMk/>
            <pc:sldMk cId="2998906486" sldId="359"/>
            <ac:spMk id="18" creationId="{4FA45F36-2751-454B-97BA-7FC342035A8C}"/>
          </ac:spMkLst>
        </pc:spChg>
      </pc:sldChg>
      <pc:sldChg chg="del">
        <pc:chgData name="Koerber, Jennifer" userId="S::jennifer.koerber@suny.edu::91757253-cc7b-4705-809f-b291d8f3bd2f" providerId="AD" clId="Web-{297883DD-4DCF-4E38-BD1A-4EDE744DE061}" dt="2020-02-26T12:16:09.048" v="163"/>
        <pc:sldMkLst>
          <pc:docMk/>
          <pc:sldMk cId="2582587771" sldId="367"/>
        </pc:sldMkLst>
      </pc:sldChg>
      <pc:sldChg chg="delSp modSp del ord">
        <pc:chgData name="Koerber, Jennifer" userId="S::jennifer.koerber@suny.edu::91757253-cc7b-4705-809f-b291d8f3bd2f" providerId="AD" clId="Web-{297883DD-4DCF-4E38-BD1A-4EDE744DE061}" dt="2020-02-26T12:43:04.323" v="843"/>
        <pc:sldMkLst>
          <pc:docMk/>
          <pc:sldMk cId="3389052118" sldId="384"/>
        </pc:sldMkLst>
        <pc:spChg chg="mod">
          <ac:chgData name="Koerber, Jennifer" userId="S::jennifer.koerber@suny.edu::91757253-cc7b-4705-809f-b291d8f3bd2f" providerId="AD" clId="Web-{297883DD-4DCF-4E38-BD1A-4EDE744DE061}" dt="2020-02-26T12:29:01.878" v="548" actId="1076"/>
          <ac:spMkLst>
            <pc:docMk/>
            <pc:sldMk cId="3389052118" sldId="384"/>
            <ac:spMk id="2" creationId="{EC11916F-9264-4D83-8C02-17AAEF47E202}"/>
          </ac:spMkLst>
        </pc:spChg>
        <pc:picChg chg="del">
          <ac:chgData name="Koerber, Jennifer" userId="S::jennifer.koerber@suny.edu::91757253-cc7b-4705-809f-b291d8f3bd2f" providerId="AD" clId="Web-{297883DD-4DCF-4E38-BD1A-4EDE744DE061}" dt="2020-02-26T12:28:03.343" v="531"/>
          <ac:picMkLst>
            <pc:docMk/>
            <pc:sldMk cId="3389052118" sldId="384"/>
            <ac:picMk id="4" creationId="{698451D4-679A-47F2-90FC-632C5712798B}"/>
          </ac:picMkLst>
        </pc:picChg>
      </pc:sldChg>
      <pc:sldChg chg="del">
        <pc:chgData name="Koerber, Jennifer" userId="S::jennifer.koerber@suny.edu::91757253-cc7b-4705-809f-b291d8f3bd2f" providerId="AD" clId="Web-{297883DD-4DCF-4E38-BD1A-4EDE744DE061}" dt="2020-02-26T12:27:52.342" v="530"/>
        <pc:sldMkLst>
          <pc:docMk/>
          <pc:sldMk cId="2259751387" sldId="385"/>
        </pc:sldMkLst>
      </pc:sldChg>
      <pc:sldChg chg="addSp delSp modSp add replId">
        <pc:chgData name="Koerber, Jennifer" userId="S::jennifer.koerber@suny.edu::91757253-cc7b-4705-809f-b291d8f3bd2f" providerId="AD" clId="Web-{297883DD-4DCF-4E38-BD1A-4EDE744DE061}" dt="2020-02-26T13:02:40.256" v="1148" actId="20577"/>
        <pc:sldMkLst>
          <pc:docMk/>
          <pc:sldMk cId="1151724325" sldId="400"/>
        </pc:sldMkLst>
        <pc:spChg chg="mod">
          <ac:chgData name="Koerber, Jennifer" userId="S::jennifer.koerber@suny.edu::91757253-cc7b-4705-809f-b291d8f3bd2f" providerId="AD" clId="Web-{297883DD-4DCF-4E38-BD1A-4EDE744DE061}" dt="2020-02-26T12:22:48.026" v="383" actId="20577"/>
          <ac:spMkLst>
            <pc:docMk/>
            <pc:sldMk cId="1151724325" sldId="400"/>
            <ac:spMk id="2" creationId="{DCDD3146-7637-46DF-8B82-7A8FC2E12D15}"/>
          </ac:spMkLst>
        </pc:spChg>
        <pc:spChg chg="del">
          <ac:chgData name="Koerber, Jennifer" userId="S::jennifer.koerber@suny.edu::91757253-cc7b-4705-809f-b291d8f3bd2f" providerId="AD" clId="Web-{297883DD-4DCF-4E38-BD1A-4EDE744DE061}" dt="2020-02-26T12:22:57.824" v="387"/>
          <ac:spMkLst>
            <pc:docMk/>
            <pc:sldMk cId="1151724325" sldId="400"/>
            <ac:spMk id="3" creationId="{79F088FC-102D-49CB-B1DF-8F39C8CDCD58}"/>
          </ac:spMkLst>
        </pc:spChg>
        <pc:spChg chg="del">
          <ac:chgData name="Koerber, Jennifer" userId="S::jennifer.koerber@suny.edu::91757253-cc7b-4705-809f-b291d8f3bd2f" providerId="AD" clId="Web-{297883DD-4DCF-4E38-BD1A-4EDE744DE061}" dt="2020-02-26T12:22:52.855" v="386"/>
          <ac:spMkLst>
            <pc:docMk/>
            <pc:sldMk cId="1151724325" sldId="400"/>
            <ac:spMk id="4" creationId="{AA9B6431-5D22-4F67-A03E-3EF1B7A93708}"/>
          </ac:spMkLst>
        </pc:spChg>
        <pc:spChg chg="del">
          <ac:chgData name="Koerber, Jennifer" userId="S::jennifer.koerber@suny.edu::91757253-cc7b-4705-809f-b291d8f3bd2f" providerId="AD" clId="Web-{297883DD-4DCF-4E38-BD1A-4EDE744DE061}" dt="2020-02-26T12:23:00.527" v="388"/>
          <ac:spMkLst>
            <pc:docMk/>
            <pc:sldMk cId="1151724325" sldId="400"/>
            <ac:spMk id="6" creationId="{C5AD2900-A9F2-44E9-978C-F985AFD17AC7}"/>
          </ac:spMkLst>
        </pc:spChg>
        <pc:spChg chg="del">
          <ac:chgData name="Koerber, Jennifer" userId="S::jennifer.koerber@suny.edu::91757253-cc7b-4705-809f-b291d8f3bd2f" providerId="AD" clId="Web-{297883DD-4DCF-4E38-BD1A-4EDE744DE061}" dt="2020-02-26T12:23:02.886" v="389"/>
          <ac:spMkLst>
            <pc:docMk/>
            <pc:sldMk cId="1151724325" sldId="400"/>
            <ac:spMk id="13" creationId="{7CD16252-5674-4F0D-A2FE-6A70325B1A89}"/>
          </ac:spMkLst>
        </pc:spChg>
        <pc:spChg chg="add mod">
          <ac:chgData name="Koerber, Jennifer" userId="S::jennifer.koerber@suny.edu::91757253-cc7b-4705-809f-b291d8f3bd2f" providerId="AD" clId="Web-{297883DD-4DCF-4E38-BD1A-4EDE744DE061}" dt="2020-02-26T12:23:36.779" v="416" actId="20577"/>
          <ac:spMkLst>
            <pc:docMk/>
            <pc:sldMk cId="1151724325" sldId="400"/>
            <ac:spMk id="16" creationId="{435658E4-F0C8-4F7F-8758-9FFB05E56D6B}"/>
          </ac:spMkLst>
        </pc:spChg>
        <pc:spChg chg="add mod">
          <ac:chgData name="Koerber, Jennifer" userId="S::jennifer.koerber@suny.edu::91757253-cc7b-4705-809f-b291d8f3bd2f" providerId="AD" clId="Web-{297883DD-4DCF-4E38-BD1A-4EDE744DE061}" dt="2020-02-26T12:24:45.799" v="462" actId="14100"/>
          <ac:spMkLst>
            <pc:docMk/>
            <pc:sldMk cId="1151724325" sldId="400"/>
            <ac:spMk id="18" creationId="{63A16270-9913-4258-A541-7EFB96BA490A}"/>
          </ac:spMkLst>
        </pc:spChg>
        <pc:spChg chg="add mod">
          <ac:chgData name="Koerber, Jennifer" userId="S::jennifer.koerber@suny.edu::91757253-cc7b-4705-809f-b291d8f3bd2f" providerId="AD" clId="Web-{297883DD-4DCF-4E38-BD1A-4EDE744DE061}" dt="2020-02-26T12:24:23.016" v="457" actId="20577"/>
          <ac:spMkLst>
            <pc:docMk/>
            <pc:sldMk cId="1151724325" sldId="400"/>
            <ac:spMk id="20" creationId="{1FF9CAA6-2D6A-431D-9F1A-4E750932A964}"/>
          </ac:spMkLst>
        </pc:spChg>
        <pc:spChg chg="add mod">
          <ac:chgData name="Koerber, Jennifer" userId="S::jennifer.koerber@suny.edu::91757253-cc7b-4705-809f-b291d8f3bd2f" providerId="AD" clId="Web-{297883DD-4DCF-4E38-BD1A-4EDE744DE061}" dt="2020-02-26T13:02:40.256" v="1148" actId="20577"/>
          <ac:spMkLst>
            <pc:docMk/>
            <pc:sldMk cId="1151724325" sldId="400"/>
            <ac:spMk id="22" creationId="{58379C07-31DE-43E5-BB9C-1473F06FF428}"/>
          </ac:spMkLst>
        </pc:spChg>
        <pc:spChg chg="add del mod">
          <ac:chgData name="Koerber, Jennifer" userId="S::jennifer.koerber@suny.edu::91757253-cc7b-4705-809f-b291d8f3bd2f" providerId="AD" clId="Web-{297883DD-4DCF-4E38-BD1A-4EDE744DE061}" dt="2020-02-26T12:23:18.747" v="398"/>
          <ac:spMkLst>
            <pc:docMk/>
            <pc:sldMk cId="1151724325" sldId="400"/>
            <ac:spMk id="23" creationId="{127F77A8-7341-4848-B976-68C33295F4C9}"/>
          </ac:spMkLst>
        </pc:spChg>
      </pc:sldChg>
      <pc:sldChg chg="addSp delSp modSp add ord replId">
        <pc:chgData name="Koerber, Jennifer" userId="S::jennifer.koerber@suny.edu::91757253-cc7b-4705-809f-b291d8f3bd2f" providerId="AD" clId="Web-{297883DD-4DCF-4E38-BD1A-4EDE744DE061}" dt="2020-02-26T13:00:07.544" v="985" actId="20577"/>
        <pc:sldMkLst>
          <pc:docMk/>
          <pc:sldMk cId="609316125" sldId="401"/>
        </pc:sldMkLst>
        <pc:spChg chg="mod">
          <ac:chgData name="Koerber, Jennifer" userId="S::jennifer.koerber@suny.edu::91757253-cc7b-4705-809f-b291d8f3bd2f" providerId="AD" clId="Web-{297883DD-4DCF-4E38-BD1A-4EDE744DE061}" dt="2020-02-26T12:43:23.199" v="862" actId="20577"/>
          <ac:spMkLst>
            <pc:docMk/>
            <pc:sldMk cId="609316125" sldId="401"/>
            <ac:spMk id="2" creationId="{DCDD3146-7637-46DF-8B82-7A8FC2E12D15}"/>
          </ac:spMkLst>
        </pc:spChg>
        <pc:spChg chg="add del mod">
          <ac:chgData name="Koerber, Jennifer" userId="S::jennifer.koerber@suny.edu::91757253-cc7b-4705-809f-b291d8f3bd2f" providerId="AD" clId="Web-{297883DD-4DCF-4E38-BD1A-4EDE744DE061}" dt="2020-02-26T12:43:40.607" v="867"/>
          <ac:spMkLst>
            <pc:docMk/>
            <pc:sldMk cId="609316125" sldId="401"/>
            <ac:spMk id="4" creationId="{0E84657C-346D-4CCA-BD40-3C638490D4E5}"/>
          </ac:spMkLst>
        </pc:spChg>
        <pc:spChg chg="add del mod">
          <ac:chgData name="Koerber, Jennifer" userId="S::jennifer.koerber@suny.edu::91757253-cc7b-4705-809f-b291d8f3bd2f" providerId="AD" clId="Web-{297883DD-4DCF-4E38-BD1A-4EDE744DE061}" dt="2020-02-26T12:43:54.108" v="871"/>
          <ac:spMkLst>
            <pc:docMk/>
            <pc:sldMk cId="609316125" sldId="401"/>
            <ac:spMk id="13" creationId="{6496C0F3-AA02-4DB6-8B70-008BA22D774E}"/>
          </ac:spMkLst>
        </pc:spChg>
        <pc:spChg chg="del">
          <ac:chgData name="Koerber, Jennifer" userId="S::jennifer.koerber@suny.edu::91757253-cc7b-4705-809f-b291d8f3bd2f" providerId="AD" clId="Web-{297883DD-4DCF-4E38-BD1A-4EDE744DE061}" dt="2020-02-26T12:43:51.469" v="870"/>
          <ac:spMkLst>
            <pc:docMk/>
            <pc:sldMk cId="609316125" sldId="401"/>
            <ac:spMk id="16" creationId="{435658E4-F0C8-4F7F-8758-9FFB05E56D6B}"/>
          </ac:spMkLst>
        </pc:spChg>
        <pc:spChg chg="mod">
          <ac:chgData name="Koerber, Jennifer" userId="S::jennifer.koerber@suny.edu::91757253-cc7b-4705-809f-b291d8f3bd2f" providerId="AD" clId="Web-{297883DD-4DCF-4E38-BD1A-4EDE744DE061}" dt="2020-02-26T13:00:07.544" v="985" actId="20577"/>
          <ac:spMkLst>
            <pc:docMk/>
            <pc:sldMk cId="609316125" sldId="401"/>
            <ac:spMk id="18" creationId="{63A16270-9913-4258-A541-7EFB96BA490A}"/>
          </ac:spMkLst>
        </pc:spChg>
        <pc:spChg chg="del">
          <ac:chgData name="Koerber, Jennifer" userId="S::jennifer.koerber@suny.edu::91757253-cc7b-4705-809f-b291d8f3bd2f" providerId="AD" clId="Web-{297883DD-4DCF-4E38-BD1A-4EDE744DE061}" dt="2020-02-26T12:43:37.388" v="866"/>
          <ac:spMkLst>
            <pc:docMk/>
            <pc:sldMk cId="609316125" sldId="401"/>
            <ac:spMk id="20" creationId="{1FF9CAA6-2D6A-431D-9F1A-4E750932A964}"/>
          </ac:spMkLst>
        </pc:spChg>
        <pc:spChg chg="del">
          <ac:chgData name="Koerber, Jennifer" userId="S::jennifer.koerber@suny.edu::91757253-cc7b-4705-809f-b291d8f3bd2f" providerId="AD" clId="Web-{297883DD-4DCF-4E38-BD1A-4EDE744DE061}" dt="2020-02-26T12:43:33.450" v="865"/>
          <ac:spMkLst>
            <pc:docMk/>
            <pc:sldMk cId="609316125" sldId="401"/>
            <ac:spMk id="22" creationId="{58379C07-31DE-43E5-BB9C-1473F06FF428}"/>
          </ac:spMkLst>
        </pc:spChg>
      </pc:sldChg>
    </pc:docChg>
  </pc:docChgLst>
  <pc:docChgLst>
    <pc:chgData name="Smathers, Jennifer" userId="S::jennifer.smathers@suny.edu::10107e7b-e048-47df-8a1d-16dbcd6b7bb5" providerId="AD" clId="Web-{7210771C-DBF1-4399-9A3B-8DBBC864259E}"/>
    <pc:docChg chg="modSld">
      <pc:chgData name="Smathers, Jennifer" userId="S::jennifer.smathers@suny.edu::10107e7b-e048-47df-8a1d-16dbcd6b7bb5" providerId="AD" clId="Web-{7210771C-DBF1-4399-9A3B-8DBBC864259E}" dt="2020-04-24T02:20:38.338" v="319" actId="1076"/>
      <pc:docMkLst>
        <pc:docMk/>
      </pc:docMkLst>
      <pc:sldChg chg="addSp delSp modSp mod modShow modNotes">
        <pc:chgData name="Smathers, Jennifer" userId="S::jennifer.smathers@suny.edu::10107e7b-e048-47df-8a1d-16dbcd6b7bb5" providerId="AD" clId="Web-{7210771C-DBF1-4399-9A3B-8DBBC864259E}" dt="2020-04-24T02:20:38.338" v="319" actId="1076"/>
        <pc:sldMkLst>
          <pc:docMk/>
          <pc:sldMk cId="4121200864" sldId="429"/>
        </pc:sldMkLst>
        <pc:spChg chg="del">
          <ac:chgData name="Smathers, Jennifer" userId="S::jennifer.smathers@suny.edu::10107e7b-e048-47df-8a1d-16dbcd6b7bb5" providerId="AD" clId="Web-{7210771C-DBF1-4399-9A3B-8DBBC864259E}" dt="2020-04-24T02:14:05.245" v="202"/>
          <ac:spMkLst>
            <pc:docMk/>
            <pc:sldMk cId="4121200864" sldId="429"/>
            <ac:spMk id="3" creationId="{00000000-0000-0000-0000-000000000000}"/>
          </ac:spMkLst>
        </pc:spChg>
        <pc:spChg chg="add mod">
          <ac:chgData name="Smathers, Jennifer" userId="S::jennifer.smathers@suny.edu::10107e7b-e048-47df-8a1d-16dbcd6b7bb5" providerId="AD" clId="Web-{7210771C-DBF1-4399-9A3B-8DBBC864259E}" dt="2020-04-24T02:20:32.416" v="318" actId="1076"/>
          <ac:spMkLst>
            <pc:docMk/>
            <pc:sldMk cId="4121200864" sldId="429"/>
            <ac:spMk id="5" creationId="{75413A56-3EB5-4BDB-9704-2CA664EBEDE6}"/>
          </ac:spMkLst>
        </pc:spChg>
        <pc:spChg chg="mod">
          <ac:chgData name="Smathers, Jennifer" userId="S::jennifer.smathers@suny.edu::10107e7b-e048-47df-8a1d-16dbcd6b7bb5" providerId="AD" clId="Web-{7210771C-DBF1-4399-9A3B-8DBBC864259E}" dt="2020-04-24T02:20:18.650" v="316" actId="14100"/>
          <ac:spMkLst>
            <pc:docMk/>
            <pc:sldMk cId="4121200864" sldId="429"/>
            <ac:spMk id="6" creationId="{00000000-0000-0000-0000-000000000000}"/>
          </ac:spMkLst>
        </pc:spChg>
        <pc:spChg chg="mod">
          <ac:chgData name="Smathers, Jennifer" userId="S::jennifer.smathers@suny.edu::10107e7b-e048-47df-8a1d-16dbcd6b7bb5" providerId="AD" clId="Web-{7210771C-DBF1-4399-9A3B-8DBBC864259E}" dt="2020-04-24T02:01:08.045" v="10" actId="1076"/>
          <ac:spMkLst>
            <pc:docMk/>
            <pc:sldMk cId="4121200864" sldId="429"/>
            <ac:spMk id="7" creationId="{00000000-0000-0000-0000-000000000000}"/>
          </ac:spMkLst>
        </pc:spChg>
        <pc:spChg chg="add del mod">
          <ac:chgData name="Smathers, Jennifer" userId="S::jennifer.smathers@suny.edu::10107e7b-e048-47df-8a1d-16dbcd6b7bb5" providerId="AD" clId="Web-{7210771C-DBF1-4399-9A3B-8DBBC864259E}" dt="2020-04-24T02:14:15.683" v="203"/>
          <ac:spMkLst>
            <pc:docMk/>
            <pc:sldMk cId="4121200864" sldId="429"/>
            <ac:spMk id="9" creationId="{9B0AB123-90A1-4677-80DF-E2B7FB376CCB}"/>
          </ac:spMkLst>
        </pc:spChg>
        <pc:picChg chg="add mod">
          <ac:chgData name="Smathers, Jennifer" userId="S::jennifer.smathers@suny.edu::10107e7b-e048-47df-8a1d-16dbcd6b7bb5" providerId="AD" clId="Web-{7210771C-DBF1-4399-9A3B-8DBBC864259E}" dt="2020-04-24T02:20:38.338" v="319" actId="1076"/>
          <ac:picMkLst>
            <pc:docMk/>
            <pc:sldMk cId="4121200864" sldId="429"/>
            <ac:picMk id="2" creationId="{1F8600FC-40A7-47A7-8B53-B138D311D374}"/>
          </ac:picMkLst>
        </pc:picChg>
      </pc:sldChg>
    </pc:docChg>
  </pc:docChgLst>
  <pc:docChgLst>
    <pc:chgData name="Koerber, Jennifer" userId="S::jennifer.koerber@suny.edu::91757253-cc7b-4705-809f-b291d8f3bd2f" providerId="AD" clId="Web-{4528CB39-D4F9-8285-3728-8F675AF05EB2}"/>
    <pc:docChg chg="addSld delSld modSld sldOrd">
      <pc:chgData name="Koerber, Jennifer" userId="S::jennifer.koerber@suny.edu::91757253-cc7b-4705-809f-b291d8f3bd2f" providerId="AD" clId="Web-{4528CB39-D4F9-8285-3728-8F675AF05EB2}" dt="2020-01-30T22:32:25.537" v="1431" actId="20577"/>
      <pc:docMkLst>
        <pc:docMk/>
      </pc:docMkLst>
      <pc:sldChg chg="addSp delSp modSp del">
        <pc:chgData name="Koerber, Jennifer" userId="S::jennifer.koerber@suny.edu::91757253-cc7b-4705-809f-b291d8f3bd2f" providerId="AD" clId="Web-{4528CB39-D4F9-8285-3728-8F675AF05EB2}" dt="2020-01-30T22:24:36.026" v="1268"/>
        <pc:sldMkLst>
          <pc:docMk/>
          <pc:sldMk cId="2171438980" sldId="317"/>
        </pc:sldMkLst>
        <pc:spChg chg="mod">
          <ac:chgData name="Koerber, Jennifer" userId="S::jennifer.koerber@suny.edu::91757253-cc7b-4705-809f-b291d8f3bd2f" providerId="AD" clId="Web-{4528CB39-D4F9-8285-3728-8F675AF05EB2}" dt="2020-01-30T22:23:13.836" v="1265" actId="20577"/>
          <ac:spMkLst>
            <pc:docMk/>
            <pc:sldMk cId="2171438980" sldId="317"/>
            <ac:spMk id="2" creationId="{EC11916F-9264-4D83-8C02-17AAEF47E202}"/>
          </ac:spMkLst>
        </pc:spChg>
        <pc:picChg chg="add del mod">
          <ac:chgData name="Koerber, Jennifer" userId="S::jennifer.koerber@suny.edu::91757253-cc7b-4705-809f-b291d8f3bd2f" providerId="AD" clId="Web-{4528CB39-D4F9-8285-3728-8F675AF05EB2}" dt="2020-01-30T22:23:06.586" v="1262"/>
          <ac:picMkLst>
            <pc:docMk/>
            <pc:sldMk cId="2171438980" sldId="317"/>
            <ac:picMk id="3" creationId="{A2AEF45F-8C36-49E9-A761-0F05CC397BB8}"/>
          </ac:picMkLst>
        </pc:picChg>
        <pc:picChg chg="del">
          <ac:chgData name="Koerber, Jennifer" userId="S::jennifer.koerber@suny.edu::91757253-cc7b-4705-809f-b291d8f3bd2f" providerId="AD" clId="Web-{4528CB39-D4F9-8285-3728-8F675AF05EB2}" dt="2020-01-30T20:56:08.963" v="8"/>
          <ac:picMkLst>
            <pc:docMk/>
            <pc:sldMk cId="2171438980" sldId="317"/>
            <ac:picMk id="8" creationId="{ECC8821E-6210-46FD-931D-A430390985AB}"/>
          </ac:picMkLst>
        </pc:picChg>
      </pc:sldChg>
      <pc:sldChg chg="modSp">
        <pc:chgData name="Koerber, Jennifer" userId="S::jennifer.koerber@suny.edu::91757253-cc7b-4705-809f-b291d8f3bd2f" providerId="AD" clId="Web-{4528CB39-D4F9-8285-3728-8F675AF05EB2}" dt="2020-01-30T22:17:44.672" v="1099" actId="1076"/>
        <pc:sldMkLst>
          <pc:docMk/>
          <pc:sldMk cId="498256463" sldId="319"/>
        </pc:sldMkLst>
        <pc:spChg chg="mod">
          <ac:chgData name="Koerber, Jennifer" userId="S::jennifer.koerber@suny.edu::91757253-cc7b-4705-809f-b291d8f3bd2f" providerId="AD" clId="Web-{4528CB39-D4F9-8285-3728-8F675AF05EB2}" dt="2020-01-30T22:17:36.531" v="1098" actId="1076"/>
          <ac:spMkLst>
            <pc:docMk/>
            <pc:sldMk cId="498256463" sldId="319"/>
            <ac:spMk id="3" creationId="{79F088FC-102D-49CB-B1DF-8F39C8CDCD58}"/>
          </ac:spMkLst>
        </pc:spChg>
        <pc:spChg chg="mod">
          <ac:chgData name="Koerber, Jennifer" userId="S::jennifer.koerber@suny.edu::91757253-cc7b-4705-809f-b291d8f3bd2f" providerId="AD" clId="Web-{4528CB39-D4F9-8285-3728-8F675AF05EB2}" dt="2020-01-30T22:17:44.672" v="1099" actId="1076"/>
          <ac:spMkLst>
            <pc:docMk/>
            <pc:sldMk cId="498256463" sldId="319"/>
            <ac:spMk id="13" creationId="{88211562-086D-455E-840C-410E172A6A33}"/>
          </ac:spMkLst>
        </pc:spChg>
      </pc:sldChg>
      <pc:sldChg chg="addSp delSp modSp">
        <pc:chgData name="Koerber, Jennifer" userId="S::jennifer.koerber@suny.edu::91757253-cc7b-4705-809f-b291d8f3bd2f" providerId="AD" clId="Web-{4528CB39-D4F9-8285-3728-8F675AF05EB2}" dt="2020-01-30T21:37:44.411" v="394"/>
        <pc:sldMkLst>
          <pc:docMk/>
          <pc:sldMk cId="1226966122" sldId="322"/>
        </pc:sldMkLst>
        <pc:spChg chg="mod">
          <ac:chgData name="Koerber, Jennifer" userId="S::jennifer.koerber@suny.edu::91757253-cc7b-4705-809f-b291d8f3bd2f" providerId="AD" clId="Web-{4528CB39-D4F9-8285-3728-8F675AF05EB2}" dt="2020-01-30T20:55:49.635" v="4" actId="20577"/>
          <ac:spMkLst>
            <pc:docMk/>
            <pc:sldMk cId="1226966122" sldId="322"/>
            <ac:spMk id="2" creationId="{71EA7B85-A46E-4A0A-B5A6-003D849DE4A5}"/>
          </ac:spMkLst>
        </pc:spChg>
        <pc:spChg chg="mod">
          <ac:chgData name="Koerber, Jennifer" userId="S::jennifer.koerber@suny.edu::91757253-cc7b-4705-809f-b291d8f3bd2f" providerId="AD" clId="Web-{4528CB39-D4F9-8285-3728-8F675AF05EB2}" dt="2020-01-30T21:37:37.958" v="392" actId="1076"/>
          <ac:spMkLst>
            <pc:docMk/>
            <pc:sldMk cId="1226966122" sldId="322"/>
            <ac:spMk id="5" creationId="{B155D4D4-F48D-404D-990E-0468B28F7F8C}"/>
          </ac:spMkLst>
        </pc:spChg>
        <pc:spChg chg="del">
          <ac:chgData name="Koerber, Jennifer" userId="S::jennifer.koerber@suny.edu::91757253-cc7b-4705-809f-b291d8f3bd2f" providerId="AD" clId="Web-{4528CB39-D4F9-8285-3728-8F675AF05EB2}" dt="2020-01-30T20:55:52.760" v="7"/>
          <ac:spMkLst>
            <pc:docMk/>
            <pc:sldMk cId="1226966122" sldId="322"/>
            <ac:spMk id="20" creationId="{58AC31FA-7C51-4B18-BCF8-4AD7DAB8BC19}"/>
          </ac:spMkLst>
        </pc:spChg>
        <pc:picChg chg="del">
          <ac:chgData name="Koerber, Jennifer" userId="S::jennifer.koerber@suny.edu::91757253-cc7b-4705-809f-b291d8f3bd2f" providerId="AD" clId="Web-{4528CB39-D4F9-8285-3728-8F675AF05EB2}" dt="2020-01-30T20:55:46.400" v="1"/>
          <ac:picMkLst>
            <pc:docMk/>
            <pc:sldMk cId="1226966122" sldId="322"/>
            <ac:picMk id="3" creationId="{37B53B2F-9CB6-474C-B2CC-4BD0DC2270E5}"/>
          </ac:picMkLst>
        </pc:picChg>
        <pc:picChg chg="add mod">
          <ac:chgData name="Koerber, Jennifer" userId="S::jennifer.koerber@suny.edu::91757253-cc7b-4705-809f-b291d8f3bd2f" providerId="AD" clId="Web-{4528CB39-D4F9-8285-3728-8F675AF05EB2}" dt="2020-01-30T21:37:44.411" v="394"/>
          <ac:picMkLst>
            <pc:docMk/>
            <pc:sldMk cId="1226966122" sldId="322"/>
            <ac:picMk id="3" creationId="{50D9FD26-AB25-4568-AF41-DB566026B3F7}"/>
          </ac:picMkLst>
        </pc:picChg>
        <pc:picChg chg="add mod modCrop">
          <ac:chgData name="Koerber, Jennifer" userId="S::jennifer.koerber@suny.edu::91757253-cc7b-4705-809f-b291d8f3bd2f" providerId="AD" clId="Web-{4528CB39-D4F9-8285-3728-8F675AF05EB2}" dt="2020-01-30T21:37:30.098" v="389" actId="1076"/>
          <ac:picMkLst>
            <pc:docMk/>
            <pc:sldMk cId="1226966122" sldId="322"/>
            <ac:picMk id="6" creationId="{22A6EF45-AC8D-43C8-BA41-C54750D334DA}"/>
          </ac:picMkLst>
        </pc:picChg>
        <pc:picChg chg="del">
          <ac:chgData name="Koerber, Jennifer" userId="S::jennifer.koerber@suny.edu::91757253-cc7b-4705-809f-b291d8f3bd2f" providerId="AD" clId="Web-{4528CB39-D4F9-8285-3728-8F675AF05EB2}" dt="2020-01-30T20:55:44.213" v="0"/>
          <ac:picMkLst>
            <pc:docMk/>
            <pc:sldMk cId="1226966122" sldId="322"/>
            <ac:picMk id="18" creationId="{5FBF234C-DC40-4661-95BA-7CE48B30735E}"/>
          </ac:picMkLst>
        </pc:picChg>
      </pc:sldChg>
      <pc:sldChg chg="modSp del">
        <pc:chgData name="Koerber, Jennifer" userId="S::jennifer.koerber@suny.edu::91757253-cc7b-4705-809f-b291d8f3bd2f" providerId="AD" clId="Web-{4528CB39-D4F9-8285-3728-8F675AF05EB2}" dt="2020-01-30T21:42:43.996" v="448"/>
        <pc:sldMkLst>
          <pc:docMk/>
          <pc:sldMk cId="3985682431" sldId="356"/>
        </pc:sldMkLst>
        <pc:spChg chg="mod">
          <ac:chgData name="Koerber, Jennifer" userId="S::jennifer.koerber@suny.edu::91757253-cc7b-4705-809f-b291d8f3bd2f" providerId="AD" clId="Web-{4528CB39-D4F9-8285-3728-8F675AF05EB2}" dt="2020-01-30T20:57:11.542" v="49" actId="20577"/>
          <ac:spMkLst>
            <pc:docMk/>
            <pc:sldMk cId="3985682431" sldId="356"/>
            <ac:spMk id="3" creationId="{79F088FC-102D-49CB-B1DF-8F39C8CDCD58}"/>
          </ac:spMkLst>
        </pc:spChg>
      </pc:sldChg>
      <pc:sldChg chg="addSp modSp mod modClrScheme chgLayout">
        <pc:chgData name="Koerber, Jennifer" userId="S::jennifer.koerber@suny.edu::91757253-cc7b-4705-809f-b291d8f3bd2f" providerId="AD" clId="Web-{4528CB39-D4F9-8285-3728-8F675AF05EB2}" dt="2020-01-30T22:22:45.289" v="1260" actId="1076"/>
        <pc:sldMkLst>
          <pc:docMk/>
          <pc:sldMk cId="2998906486" sldId="359"/>
        </pc:sldMkLst>
        <pc:spChg chg="mod ord">
          <ac:chgData name="Koerber, Jennifer" userId="S::jennifer.koerber@suny.edu::91757253-cc7b-4705-809f-b291d8f3bd2f" providerId="AD" clId="Web-{4528CB39-D4F9-8285-3728-8F675AF05EB2}" dt="2020-01-30T20:57:25.464" v="51"/>
          <ac:spMkLst>
            <pc:docMk/>
            <pc:sldMk cId="2998906486" sldId="359"/>
            <ac:spMk id="2" creationId="{DCDD3146-7637-46DF-8B82-7A8FC2E12D15}"/>
          </ac:spMkLst>
        </pc:spChg>
        <pc:spChg chg="mod ord">
          <ac:chgData name="Koerber, Jennifer" userId="S::jennifer.koerber@suny.edu::91757253-cc7b-4705-809f-b291d8f3bd2f" providerId="AD" clId="Web-{4528CB39-D4F9-8285-3728-8F675AF05EB2}" dt="2020-01-30T22:22:45.210" v="1255" actId="1076"/>
          <ac:spMkLst>
            <pc:docMk/>
            <pc:sldMk cId="2998906486" sldId="359"/>
            <ac:spMk id="3" creationId="{79F088FC-102D-49CB-B1DF-8F39C8CDCD58}"/>
          </ac:spMkLst>
        </pc:spChg>
        <pc:spChg chg="add mod ord">
          <ac:chgData name="Koerber, Jennifer" userId="S::jennifer.koerber@suny.edu::91757253-cc7b-4705-809f-b291d8f3bd2f" providerId="AD" clId="Web-{4528CB39-D4F9-8285-3728-8F675AF05EB2}" dt="2020-01-30T22:22:45.273" v="1259" actId="1076"/>
          <ac:spMkLst>
            <pc:docMk/>
            <pc:sldMk cId="2998906486" sldId="359"/>
            <ac:spMk id="4" creationId="{AA9B6431-5D22-4F67-A03E-3EF1B7A93708}"/>
          </ac:spMkLst>
        </pc:spChg>
        <pc:spChg chg="add mod ord">
          <ac:chgData name="Koerber, Jennifer" userId="S::jennifer.koerber@suny.edu::91757253-cc7b-4705-809f-b291d8f3bd2f" providerId="AD" clId="Web-{4528CB39-D4F9-8285-3728-8F675AF05EB2}" dt="2020-01-30T22:22:45.289" v="1260" actId="1076"/>
          <ac:spMkLst>
            <pc:docMk/>
            <pc:sldMk cId="2998906486" sldId="359"/>
            <ac:spMk id="6" creationId="{C5AD2900-A9F2-44E9-978C-F985AFD17AC7}"/>
          </ac:spMkLst>
        </pc:spChg>
        <pc:spChg chg="add mod ord">
          <ac:chgData name="Koerber, Jennifer" userId="S::jennifer.koerber@suny.edu::91757253-cc7b-4705-809f-b291d8f3bd2f" providerId="AD" clId="Web-{4528CB39-D4F9-8285-3728-8F675AF05EB2}" dt="2020-01-30T22:22:45.226" v="1256" actId="1076"/>
          <ac:spMkLst>
            <pc:docMk/>
            <pc:sldMk cId="2998906486" sldId="359"/>
            <ac:spMk id="13" creationId="{7CD16252-5674-4F0D-A2FE-6A70325B1A89}"/>
          </ac:spMkLst>
        </pc:spChg>
        <pc:spChg chg="add mod">
          <ac:chgData name="Koerber, Jennifer" userId="S::jennifer.koerber@suny.edu::91757253-cc7b-4705-809f-b291d8f3bd2f" providerId="AD" clId="Web-{4528CB39-D4F9-8285-3728-8F675AF05EB2}" dt="2020-01-30T22:22:45.242" v="1257" actId="1076"/>
          <ac:spMkLst>
            <pc:docMk/>
            <pc:sldMk cId="2998906486" sldId="359"/>
            <ac:spMk id="16" creationId="{368F3BB0-8E73-4B2A-BB7D-7769DA226867}"/>
          </ac:spMkLst>
        </pc:spChg>
        <pc:spChg chg="add mod">
          <ac:chgData name="Koerber, Jennifer" userId="S::jennifer.koerber@suny.edu::91757253-cc7b-4705-809f-b291d8f3bd2f" providerId="AD" clId="Web-{4528CB39-D4F9-8285-3728-8F675AF05EB2}" dt="2020-01-30T22:22:45.257" v="1258" actId="1076"/>
          <ac:spMkLst>
            <pc:docMk/>
            <pc:sldMk cId="2998906486" sldId="359"/>
            <ac:spMk id="18" creationId="{4FA45F36-2751-454B-97BA-7FC342035A8C}"/>
          </ac:spMkLst>
        </pc:spChg>
      </pc:sldChg>
      <pc:sldChg chg="modSp">
        <pc:chgData name="Koerber, Jennifer" userId="S::jennifer.koerber@suny.edu::91757253-cc7b-4705-809f-b291d8f3bd2f" providerId="AD" clId="Web-{4528CB39-D4F9-8285-3728-8F675AF05EB2}" dt="2020-01-30T22:20:59.005" v="1244" actId="20577"/>
        <pc:sldMkLst>
          <pc:docMk/>
          <pc:sldMk cId="2582587771" sldId="367"/>
        </pc:sldMkLst>
        <pc:spChg chg="mod">
          <ac:chgData name="Koerber, Jennifer" userId="S::jennifer.koerber@suny.edu::91757253-cc7b-4705-809f-b291d8f3bd2f" providerId="AD" clId="Web-{4528CB39-D4F9-8285-3728-8F675AF05EB2}" dt="2020-01-30T22:19:31.315" v="1192" actId="20577"/>
          <ac:spMkLst>
            <pc:docMk/>
            <pc:sldMk cId="2582587771" sldId="367"/>
            <ac:spMk id="2" creationId="{DCDD3146-7637-46DF-8B82-7A8FC2E12D15}"/>
          </ac:spMkLst>
        </pc:spChg>
        <pc:spChg chg="mod">
          <ac:chgData name="Koerber, Jennifer" userId="S::jennifer.koerber@suny.edu::91757253-cc7b-4705-809f-b291d8f3bd2f" providerId="AD" clId="Web-{4528CB39-D4F9-8285-3728-8F675AF05EB2}" dt="2020-01-30T22:20:59.005" v="1244" actId="20577"/>
          <ac:spMkLst>
            <pc:docMk/>
            <pc:sldMk cId="2582587771" sldId="367"/>
            <ac:spMk id="16" creationId="{58C3424A-37F4-4E23-97D5-C80FBC03E017}"/>
          </ac:spMkLst>
        </pc:spChg>
      </pc:sldChg>
      <pc:sldChg chg="modSp add ord replId">
        <pc:chgData name="Koerber, Jennifer" userId="S::jennifer.koerber@suny.edu::91757253-cc7b-4705-809f-b291d8f3bd2f" providerId="AD" clId="Web-{4528CB39-D4F9-8285-3728-8F675AF05EB2}" dt="2020-01-30T21:43:40.919" v="456" actId="20577"/>
        <pc:sldMkLst>
          <pc:docMk/>
          <pc:sldMk cId="2001005720" sldId="382"/>
        </pc:sldMkLst>
        <pc:spChg chg="mod">
          <ac:chgData name="Koerber, Jennifer" userId="S::jennifer.koerber@suny.edu::91757253-cc7b-4705-809f-b291d8f3bd2f" providerId="AD" clId="Web-{4528CB39-D4F9-8285-3728-8F675AF05EB2}" dt="2020-01-30T21:43:40.919" v="456" actId="20577"/>
          <ac:spMkLst>
            <pc:docMk/>
            <pc:sldMk cId="2001005720" sldId="382"/>
            <ac:spMk id="7" creationId="{4FA09018-5E31-844D-B928-F6DDC95990F2}"/>
          </ac:spMkLst>
        </pc:spChg>
        <pc:spChg chg="mod">
          <ac:chgData name="Koerber, Jennifer" userId="S::jennifer.koerber@suny.edu::91757253-cc7b-4705-809f-b291d8f3bd2f" providerId="AD" clId="Web-{4528CB39-D4F9-8285-3728-8F675AF05EB2}" dt="2020-01-30T21:43:37.388" v="453" actId="20577"/>
          <ac:spMkLst>
            <pc:docMk/>
            <pc:sldMk cId="2001005720" sldId="382"/>
            <ac:spMk id="8" creationId="{E2AAB4F0-62DE-4440-82C1-3A7B1E6F814B}"/>
          </ac:spMkLst>
        </pc:spChg>
      </pc:sldChg>
      <pc:sldChg chg="add replId">
        <pc:chgData name="Koerber, Jennifer" userId="S::jennifer.koerber@suny.edu::91757253-cc7b-4705-809f-b291d8f3bd2f" providerId="AD" clId="Web-{4528CB39-D4F9-8285-3728-8F675AF05EB2}" dt="2020-01-30T22:23:00.133" v="1261"/>
        <pc:sldMkLst>
          <pc:docMk/>
          <pc:sldMk cId="3389052118" sldId="384"/>
        </pc:sldMkLst>
      </pc:sldChg>
      <pc:sldChg chg="addSp delSp modSp add del mod replId modClrScheme chgLayout">
        <pc:chgData name="Koerber, Jennifer" userId="S::jennifer.koerber@suny.edu::91757253-cc7b-4705-809f-b291d8f3bd2f" providerId="AD" clId="Web-{4528CB39-D4F9-8285-3728-8F675AF05EB2}" dt="2020-01-30T22:25:12.042" v="1279"/>
        <pc:sldMkLst>
          <pc:docMk/>
          <pc:sldMk cId="563365059" sldId="385"/>
        </pc:sldMkLst>
        <pc:spChg chg="mod ord">
          <ac:chgData name="Koerber, Jennifer" userId="S::jennifer.koerber@suny.edu::91757253-cc7b-4705-809f-b291d8f3bd2f" providerId="AD" clId="Web-{4528CB39-D4F9-8285-3728-8F675AF05EB2}" dt="2020-01-30T22:24:58.886" v="1274"/>
          <ac:spMkLst>
            <pc:docMk/>
            <pc:sldMk cId="563365059" sldId="385"/>
            <ac:spMk id="2" creationId="{DCDD3146-7637-46DF-8B82-7A8FC2E12D15}"/>
          </ac:spMkLst>
        </pc:spChg>
        <pc:spChg chg="mod ord">
          <ac:chgData name="Koerber, Jennifer" userId="S::jennifer.koerber@suny.edu::91757253-cc7b-4705-809f-b291d8f3bd2f" providerId="AD" clId="Web-{4528CB39-D4F9-8285-3728-8F675AF05EB2}" dt="2020-01-30T22:25:07.542" v="1276" actId="20577"/>
          <ac:spMkLst>
            <pc:docMk/>
            <pc:sldMk cId="563365059" sldId="385"/>
            <ac:spMk id="3" creationId="{79F088FC-102D-49CB-B1DF-8F39C8CDCD58}"/>
          </ac:spMkLst>
        </pc:spChg>
        <pc:spChg chg="del mod ord">
          <ac:chgData name="Koerber, Jennifer" userId="S::jennifer.koerber@suny.edu::91757253-cc7b-4705-809f-b291d8f3bd2f" providerId="AD" clId="Web-{4528CB39-D4F9-8285-3728-8F675AF05EB2}" dt="2020-01-30T22:25:03.308" v="1275"/>
          <ac:spMkLst>
            <pc:docMk/>
            <pc:sldMk cId="563365059" sldId="385"/>
            <ac:spMk id="4" creationId="{602A7982-8D16-4585-8A82-5938CA5BE95E}"/>
          </ac:spMkLst>
        </pc:spChg>
        <pc:spChg chg="del">
          <ac:chgData name="Koerber, Jennifer" userId="S::jennifer.koerber@suny.edu::91757253-cc7b-4705-809f-b291d8f3bd2f" providerId="AD" clId="Web-{4528CB39-D4F9-8285-3728-8F675AF05EB2}" dt="2020-01-30T22:24:47.776" v="1270"/>
          <ac:spMkLst>
            <pc:docMk/>
            <pc:sldMk cId="563365059" sldId="385"/>
            <ac:spMk id="6" creationId="{0E3DDDCA-E813-48CB-B6B2-51959E49905C}"/>
          </ac:spMkLst>
        </pc:spChg>
        <pc:spChg chg="del">
          <ac:chgData name="Koerber, Jennifer" userId="S::jennifer.koerber@suny.edu::91757253-cc7b-4705-809f-b291d8f3bd2f" providerId="AD" clId="Web-{4528CB39-D4F9-8285-3728-8F675AF05EB2}" dt="2020-01-30T22:24:50.026" v="1271"/>
          <ac:spMkLst>
            <pc:docMk/>
            <pc:sldMk cId="563365059" sldId="385"/>
            <ac:spMk id="13" creationId="{88211562-086D-455E-840C-410E172A6A33}"/>
          </ac:spMkLst>
        </pc:spChg>
        <pc:spChg chg="add del mod">
          <ac:chgData name="Koerber, Jennifer" userId="S::jennifer.koerber@suny.edu::91757253-cc7b-4705-809f-b291d8f3bd2f" providerId="AD" clId="Web-{4528CB39-D4F9-8285-3728-8F675AF05EB2}" dt="2020-01-30T22:24:51.573" v="1272"/>
          <ac:spMkLst>
            <pc:docMk/>
            <pc:sldMk cId="563365059" sldId="385"/>
            <ac:spMk id="16" creationId="{B692D12F-0CEA-4E14-BE89-F39596A2F25F}"/>
          </ac:spMkLst>
        </pc:spChg>
        <pc:spChg chg="add del mod">
          <ac:chgData name="Koerber, Jennifer" userId="S::jennifer.koerber@suny.edu::91757253-cc7b-4705-809f-b291d8f3bd2f" providerId="AD" clId="Web-{4528CB39-D4F9-8285-3728-8F675AF05EB2}" dt="2020-01-30T22:24:52.698" v="1273"/>
          <ac:spMkLst>
            <pc:docMk/>
            <pc:sldMk cId="563365059" sldId="385"/>
            <ac:spMk id="18" creationId="{5E24F30C-47B0-4AE0-B8F5-5720F0CB743C}"/>
          </ac:spMkLst>
        </pc:spChg>
      </pc:sldChg>
      <pc:sldChg chg="modSp add ord replId">
        <pc:chgData name="Koerber, Jennifer" userId="S::jennifer.koerber@suny.edu::91757253-cc7b-4705-809f-b291d8f3bd2f" providerId="AD" clId="Web-{4528CB39-D4F9-8285-3728-8F675AF05EB2}" dt="2020-01-30T22:32:16.709" v="1430" actId="20577"/>
        <pc:sldMkLst>
          <pc:docMk/>
          <pc:sldMk cId="2259751387" sldId="385"/>
        </pc:sldMkLst>
        <pc:spChg chg="mod">
          <ac:chgData name="Koerber, Jennifer" userId="S::jennifer.koerber@suny.edu::91757253-cc7b-4705-809f-b291d8f3bd2f" providerId="AD" clId="Web-{4528CB39-D4F9-8285-3728-8F675AF05EB2}" dt="2020-01-30T22:30:00.424" v="1402" actId="20577"/>
          <ac:spMkLst>
            <pc:docMk/>
            <pc:sldMk cId="2259751387" sldId="385"/>
            <ac:spMk id="2" creationId="{DCDD3146-7637-46DF-8B82-7A8FC2E12D15}"/>
          </ac:spMkLst>
        </pc:spChg>
        <pc:spChg chg="mod">
          <ac:chgData name="Koerber, Jennifer" userId="S::jennifer.koerber@suny.edu::91757253-cc7b-4705-809f-b291d8f3bd2f" providerId="AD" clId="Web-{4528CB39-D4F9-8285-3728-8F675AF05EB2}" dt="2020-01-30T22:32:16.709" v="1430" actId="20577"/>
          <ac:spMkLst>
            <pc:docMk/>
            <pc:sldMk cId="2259751387" sldId="385"/>
            <ac:spMk id="16" creationId="{58C3424A-37F4-4E23-97D5-C80FBC03E017}"/>
          </ac:spMkLst>
        </pc:spChg>
      </pc:sldChg>
    </pc:docChg>
  </pc:docChgLst>
  <pc:docChgLst>
    <pc:chgData name="Jackson, Timothy" userId="S::timothy.jackson@suny.edu::9ce01cec-8b46-438e-9d10-af58cd21d299" providerId="AD" clId="Web-{3D83EA78-E97D-4170-96E8-264231335CD8}"/>
    <pc:docChg chg="addSld delSld modSld sldOrd">
      <pc:chgData name="Jackson, Timothy" userId="S::timothy.jackson@suny.edu::9ce01cec-8b46-438e-9d10-af58cd21d299" providerId="AD" clId="Web-{3D83EA78-E97D-4170-96E8-264231335CD8}" dt="2020-04-16T20:28:43.555" v="1357" actId="20577"/>
      <pc:docMkLst>
        <pc:docMk/>
      </pc:docMkLst>
      <pc:sldChg chg="addSp delSp modSp del ord">
        <pc:chgData name="Jackson, Timothy" userId="S::timothy.jackson@suny.edu::9ce01cec-8b46-438e-9d10-af58cd21d299" providerId="AD" clId="Web-{3D83EA78-E97D-4170-96E8-264231335CD8}" dt="2020-04-16T20:13:15.527" v="89"/>
        <pc:sldMkLst>
          <pc:docMk/>
          <pc:sldMk cId="4159769274" sldId="394"/>
        </pc:sldMkLst>
        <pc:spChg chg="mod">
          <ac:chgData name="Jackson, Timothy" userId="S::timothy.jackson@suny.edu::9ce01cec-8b46-438e-9d10-af58cd21d299" providerId="AD" clId="Web-{3D83EA78-E97D-4170-96E8-264231335CD8}" dt="2020-04-16T20:11:12.384" v="77" actId="20577"/>
          <ac:spMkLst>
            <pc:docMk/>
            <pc:sldMk cId="4159769274" sldId="394"/>
            <ac:spMk id="6" creationId="{00000000-0000-0000-0000-000000000000}"/>
          </ac:spMkLst>
        </pc:spChg>
        <pc:spChg chg="del">
          <ac:chgData name="Jackson, Timothy" userId="S::timothy.jackson@suny.edu::9ce01cec-8b46-438e-9d10-af58cd21d299" providerId="AD" clId="Web-{3D83EA78-E97D-4170-96E8-264231335CD8}" dt="2020-04-16T20:12:10.619" v="80"/>
          <ac:spMkLst>
            <pc:docMk/>
            <pc:sldMk cId="4159769274" sldId="394"/>
            <ac:spMk id="7" creationId="{00000000-0000-0000-0000-000000000000}"/>
          </ac:spMkLst>
        </pc:spChg>
        <pc:spChg chg="add mod">
          <ac:chgData name="Jackson, Timothy" userId="S::timothy.jackson@suny.edu::9ce01cec-8b46-438e-9d10-af58cd21d299" providerId="AD" clId="Web-{3D83EA78-E97D-4170-96E8-264231335CD8}" dt="2020-04-16T20:13:04.589" v="88" actId="14100"/>
          <ac:spMkLst>
            <pc:docMk/>
            <pc:sldMk cId="4159769274" sldId="394"/>
            <ac:spMk id="9" creationId="{D9F67C88-F2F6-4EB3-BAF7-2C271956B7A0}"/>
          </ac:spMkLst>
        </pc:spChg>
        <pc:picChg chg="add mod ord">
          <ac:chgData name="Jackson, Timothy" userId="S::timothy.jackson@suny.edu::9ce01cec-8b46-438e-9d10-af58cd21d299" providerId="AD" clId="Web-{3D83EA78-E97D-4170-96E8-264231335CD8}" dt="2020-04-16T20:12:15.729" v="81" actId="1076"/>
          <ac:picMkLst>
            <pc:docMk/>
            <pc:sldMk cId="4159769274" sldId="394"/>
            <ac:picMk id="2" creationId="{587728FA-5CB9-44CB-9CB1-9E78C4E1358A}"/>
          </ac:picMkLst>
        </pc:picChg>
        <pc:picChg chg="add del mod">
          <ac:chgData name="Jackson, Timothy" userId="S::timothy.jackson@suny.edu::9ce01cec-8b46-438e-9d10-af58cd21d299" providerId="AD" clId="Web-{3D83EA78-E97D-4170-96E8-264231335CD8}" dt="2020-04-16T20:12:38.167" v="85"/>
          <ac:picMkLst>
            <pc:docMk/>
            <pc:sldMk cId="4159769274" sldId="394"/>
            <ac:picMk id="5" creationId="{C5223274-3A9A-4387-8E53-ED373C1C4333}"/>
          </ac:picMkLst>
        </pc:picChg>
      </pc:sldChg>
      <pc:sldChg chg="modSp add replId">
        <pc:chgData name="Jackson, Timothy" userId="S::timothy.jackson@suny.edu::9ce01cec-8b46-438e-9d10-af58cd21d299" providerId="AD" clId="Web-{3D83EA78-E97D-4170-96E8-264231335CD8}" dt="2020-04-16T20:10:58.993" v="66" actId="20577"/>
        <pc:sldMkLst>
          <pc:docMk/>
          <pc:sldMk cId="3485446824" sldId="404"/>
        </pc:sldMkLst>
        <pc:spChg chg="mod">
          <ac:chgData name="Jackson, Timothy" userId="S::timothy.jackson@suny.edu::9ce01cec-8b46-438e-9d10-af58cd21d299" providerId="AD" clId="Web-{3D83EA78-E97D-4170-96E8-264231335CD8}" dt="2020-04-16T20:10:58.993" v="66" actId="20577"/>
          <ac:spMkLst>
            <pc:docMk/>
            <pc:sldMk cId="3485446824" sldId="404"/>
            <ac:spMk id="7" creationId="{4FA09018-5E31-844D-B928-F6DDC95990F2}"/>
          </ac:spMkLst>
        </pc:spChg>
        <pc:spChg chg="mod">
          <ac:chgData name="Jackson, Timothy" userId="S::timothy.jackson@suny.edu::9ce01cec-8b46-438e-9d10-af58cd21d299" providerId="AD" clId="Web-{3D83EA78-E97D-4170-96E8-264231335CD8}" dt="2020-04-16T20:10:32.227" v="16" actId="20577"/>
          <ac:spMkLst>
            <pc:docMk/>
            <pc:sldMk cId="3485446824" sldId="404"/>
            <ac:spMk id="8" creationId="{E2AAB4F0-62DE-4440-82C1-3A7B1E6F814B}"/>
          </ac:spMkLst>
        </pc:spChg>
      </pc:sldChg>
      <pc:sldChg chg="addSp modSp add replId">
        <pc:chgData name="Jackson, Timothy" userId="S::timothy.jackson@suny.edu::9ce01cec-8b46-438e-9d10-af58cd21d299" providerId="AD" clId="Web-{3D83EA78-E97D-4170-96E8-264231335CD8}" dt="2020-04-16T20:19:00.547" v="635" actId="1076"/>
        <pc:sldMkLst>
          <pc:docMk/>
          <pc:sldMk cId="1762796512" sldId="405"/>
        </pc:sldMkLst>
        <pc:spChg chg="mod">
          <ac:chgData name="Jackson, Timothy" userId="S::timothy.jackson@suny.edu::9ce01cec-8b46-438e-9d10-af58cd21d299" providerId="AD" clId="Web-{3D83EA78-E97D-4170-96E8-264231335CD8}" dt="2020-04-16T20:15:30.466" v="263" actId="20577"/>
          <ac:spMkLst>
            <pc:docMk/>
            <pc:sldMk cId="1762796512" sldId="405"/>
            <ac:spMk id="6" creationId="{00000000-0000-0000-0000-000000000000}"/>
          </ac:spMkLst>
        </pc:spChg>
        <pc:spChg chg="mod">
          <ac:chgData name="Jackson, Timothy" userId="S::timothy.jackson@suny.edu::9ce01cec-8b46-438e-9d10-af58cd21d299" providerId="AD" clId="Web-{3D83EA78-E97D-4170-96E8-264231335CD8}" dt="2020-04-16T20:18:56.813" v="632" actId="20577"/>
          <ac:spMkLst>
            <pc:docMk/>
            <pc:sldMk cId="1762796512" sldId="405"/>
            <ac:spMk id="7" creationId="{00000000-0000-0000-0000-000000000000}"/>
          </ac:spMkLst>
        </pc:spChg>
        <pc:picChg chg="add mod">
          <ac:chgData name="Jackson, Timothy" userId="S::timothy.jackson@suny.edu::9ce01cec-8b46-438e-9d10-af58cd21d299" providerId="AD" clId="Web-{3D83EA78-E97D-4170-96E8-264231335CD8}" dt="2020-04-16T20:19:00.547" v="635" actId="1076"/>
          <ac:picMkLst>
            <pc:docMk/>
            <pc:sldMk cId="1762796512" sldId="405"/>
            <ac:picMk id="2" creationId="{0FC79560-7AAE-4D44-8F18-1487BD2EDC9E}"/>
          </ac:picMkLst>
        </pc:picChg>
      </pc:sldChg>
      <pc:sldChg chg="addSp delSp modSp add replId">
        <pc:chgData name="Jackson, Timothy" userId="S::timothy.jackson@suny.edu::9ce01cec-8b46-438e-9d10-af58cd21d299" providerId="AD" clId="Web-{3D83EA78-E97D-4170-96E8-264231335CD8}" dt="2020-04-16T20:25:48.084" v="1111"/>
        <pc:sldMkLst>
          <pc:docMk/>
          <pc:sldMk cId="2147860916" sldId="406"/>
        </pc:sldMkLst>
        <pc:spChg chg="mod">
          <ac:chgData name="Jackson, Timothy" userId="S::timothy.jackson@suny.edu::9ce01cec-8b46-438e-9d10-af58cd21d299" providerId="AD" clId="Web-{3D83EA78-E97D-4170-96E8-264231335CD8}" dt="2020-04-16T20:24:58.146" v="1097" actId="14100"/>
          <ac:spMkLst>
            <pc:docMk/>
            <pc:sldMk cId="2147860916" sldId="406"/>
            <ac:spMk id="3" creationId="{00000000-0000-0000-0000-000000000000}"/>
          </ac:spMkLst>
        </pc:spChg>
        <pc:spChg chg="mod">
          <ac:chgData name="Jackson, Timothy" userId="S::timothy.jackson@suny.edu::9ce01cec-8b46-438e-9d10-af58cd21d299" providerId="AD" clId="Web-{3D83EA78-E97D-4170-96E8-264231335CD8}" dt="2020-04-16T20:25:25.552" v="1107" actId="20577"/>
          <ac:spMkLst>
            <pc:docMk/>
            <pc:sldMk cId="2147860916" sldId="406"/>
            <ac:spMk id="6" creationId="{00000000-0000-0000-0000-000000000000}"/>
          </ac:spMkLst>
        </pc:spChg>
        <pc:spChg chg="mod">
          <ac:chgData name="Jackson, Timothy" userId="S::timothy.jackson@suny.edu::9ce01cec-8b46-438e-9d10-af58cd21d299" providerId="AD" clId="Web-{3D83EA78-E97D-4170-96E8-264231335CD8}" dt="2020-04-16T20:24:58.146" v="1097" actId="14100"/>
          <ac:spMkLst>
            <pc:docMk/>
            <pc:sldMk cId="2147860916" sldId="406"/>
            <ac:spMk id="7" creationId="{00000000-0000-0000-0000-000000000000}"/>
          </ac:spMkLst>
        </pc:spChg>
        <pc:picChg chg="del">
          <ac:chgData name="Jackson, Timothy" userId="S::timothy.jackson@suny.edu::9ce01cec-8b46-438e-9d10-af58cd21d299" providerId="AD" clId="Web-{3D83EA78-E97D-4170-96E8-264231335CD8}" dt="2020-04-16T20:19:12.235" v="637"/>
          <ac:picMkLst>
            <pc:docMk/>
            <pc:sldMk cId="2147860916" sldId="406"/>
            <ac:picMk id="2" creationId="{0FC79560-7AAE-4D44-8F18-1487BD2EDC9E}"/>
          </ac:picMkLst>
        </pc:picChg>
        <pc:picChg chg="add mod">
          <ac:chgData name="Jackson, Timothy" userId="S::timothy.jackson@suny.edu::9ce01cec-8b46-438e-9d10-af58cd21d299" providerId="AD" clId="Web-{3D83EA78-E97D-4170-96E8-264231335CD8}" dt="2020-04-16T20:25:00.786" v="1098" actId="1076"/>
          <ac:picMkLst>
            <pc:docMk/>
            <pc:sldMk cId="2147860916" sldId="406"/>
            <ac:picMk id="4" creationId="{C636802D-872E-4FBD-87A3-AD54194DA1FF}"/>
          </ac:picMkLst>
        </pc:picChg>
        <pc:picChg chg="add del mod">
          <ac:chgData name="Jackson, Timothy" userId="S::timothy.jackson@suny.edu::9ce01cec-8b46-438e-9d10-af58cd21d299" providerId="AD" clId="Web-{3D83EA78-E97D-4170-96E8-264231335CD8}" dt="2020-04-16T20:25:48.084" v="1111"/>
          <ac:picMkLst>
            <pc:docMk/>
            <pc:sldMk cId="2147860916" sldId="406"/>
            <ac:picMk id="8" creationId="{20C97C71-D18E-49C0-953B-1B8EFA9A1DA1}"/>
          </ac:picMkLst>
        </pc:picChg>
      </pc:sldChg>
      <pc:sldChg chg="delSp modSp add replId">
        <pc:chgData name="Jackson, Timothy" userId="S::timothy.jackson@suny.edu::9ce01cec-8b46-438e-9d10-af58cd21d299" providerId="AD" clId="Web-{3D83EA78-E97D-4170-96E8-264231335CD8}" dt="2020-04-16T20:28:43.555" v="1356" actId="20577"/>
        <pc:sldMkLst>
          <pc:docMk/>
          <pc:sldMk cId="1843371145" sldId="410"/>
        </pc:sldMkLst>
        <pc:spChg chg="mod">
          <ac:chgData name="Jackson, Timothy" userId="S::timothy.jackson@suny.edu::9ce01cec-8b46-438e-9d10-af58cd21d299" providerId="AD" clId="Web-{3D83EA78-E97D-4170-96E8-264231335CD8}" dt="2020-04-16T20:26:07.303" v="1124" actId="20577"/>
          <ac:spMkLst>
            <pc:docMk/>
            <pc:sldMk cId="1843371145" sldId="410"/>
            <ac:spMk id="6" creationId="{00000000-0000-0000-0000-000000000000}"/>
          </ac:spMkLst>
        </pc:spChg>
        <pc:spChg chg="mod">
          <ac:chgData name="Jackson, Timothy" userId="S::timothy.jackson@suny.edu::9ce01cec-8b46-438e-9d10-af58cd21d299" providerId="AD" clId="Web-{3D83EA78-E97D-4170-96E8-264231335CD8}" dt="2020-04-16T20:28:43.555" v="1356" actId="20577"/>
          <ac:spMkLst>
            <pc:docMk/>
            <pc:sldMk cId="1843371145" sldId="410"/>
            <ac:spMk id="7" creationId="{00000000-0000-0000-0000-000000000000}"/>
          </ac:spMkLst>
        </pc:spChg>
        <pc:picChg chg="del">
          <ac:chgData name="Jackson, Timothy" userId="S::timothy.jackson@suny.edu::9ce01cec-8b46-438e-9d10-af58cd21d299" providerId="AD" clId="Web-{3D83EA78-E97D-4170-96E8-264231335CD8}" dt="2020-04-16T20:25:56.647" v="1113"/>
          <ac:picMkLst>
            <pc:docMk/>
            <pc:sldMk cId="1843371145" sldId="410"/>
            <ac:picMk id="2" creationId="{0FC79560-7AAE-4D44-8F18-1487BD2EDC9E}"/>
          </ac:picMkLst>
        </pc:picChg>
      </pc:sldChg>
    </pc:docChg>
  </pc:docChgLst>
  <pc:docChgLst>
    <pc:chgData clId="Web-{845C1AE3-CFE3-4A06-B94E-D9C3F82B0955}"/>
    <pc:docChg chg="modSld">
      <pc:chgData name="" userId="" providerId="" clId="Web-{845C1AE3-CFE3-4A06-B94E-D9C3F82B0955}" dt="2020-02-25T19:05:53.840" v="3" actId="20577"/>
      <pc:docMkLst>
        <pc:docMk/>
      </pc:docMkLst>
      <pc:sldChg chg="modSp">
        <pc:chgData name="" userId="" providerId="" clId="Web-{845C1AE3-CFE3-4A06-B94E-D9C3F82B0955}" dt="2020-02-25T19:05:53.840" v="2" actId="20577"/>
        <pc:sldMkLst>
          <pc:docMk/>
          <pc:sldMk cId="20872472" sldId="377"/>
        </pc:sldMkLst>
        <pc:spChg chg="mod">
          <ac:chgData name="" userId="" providerId="" clId="Web-{845C1AE3-CFE3-4A06-B94E-D9C3F82B0955}" dt="2020-02-25T19:05:53.840" v="2" actId="20577"/>
          <ac:spMkLst>
            <pc:docMk/>
            <pc:sldMk cId="20872472" sldId="377"/>
            <ac:spMk id="6" creationId="{0134EE62-A3AE-4ABC-9D13-84F3C54BAAF7}"/>
          </ac:spMkLst>
        </pc:spChg>
      </pc:sldChg>
    </pc:docChg>
  </pc:docChgLst>
  <pc:docChgLst>
    <pc:chgData name="Pawlowski, Gail" userId="S::gail.pawlowski@suny.edu::bd5da5e8-06b1-4cc2-aa69-9abf12f7c241" providerId="AD" clId="Web-{6F8FF3C6-7AD3-4474-AC06-80F50DF2B3D3}"/>
    <pc:docChg chg="addSld delSld modSld sldOrd">
      <pc:chgData name="Pawlowski, Gail" userId="S::gail.pawlowski@suny.edu::bd5da5e8-06b1-4cc2-aa69-9abf12f7c241" providerId="AD" clId="Web-{6F8FF3C6-7AD3-4474-AC06-80F50DF2B3D3}" dt="2020-02-25T02:18:16.665" v="934" actId="20577"/>
      <pc:docMkLst>
        <pc:docMk/>
      </pc:docMkLst>
      <pc:sldChg chg="new del">
        <pc:chgData name="Pawlowski, Gail" userId="S::gail.pawlowski@suny.edu::bd5da5e8-06b1-4cc2-aa69-9abf12f7c241" providerId="AD" clId="Web-{6F8FF3C6-7AD3-4474-AC06-80F50DF2B3D3}" dt="2020-02-24T21:02:58.338" v="3"/>
        <pc:sldMkLst>
          <pc:docMk/>
          <pc:sldMk cId="1338684846" sldId="388"/>
        </pc:sldMkLst>
      </pc:sldChg>
      <pc:sldChg chg="modSp add ord replId">
        <pc:chgData name="Pawlowski, Gail" userId="S::gail.pawlowski@suny.edu::bd5da5e8-06b1-4cc2-aa69-9abf12f7c241" providerId="AD" clId="Web-{6F8FF3C6-7AD3-4474-AC06-80F50DF2B3D3}" dt="2020-02-24T21:03:55.088" v="43" actId="20577"/>
        <pc:sldMkLst>
          <pc:docMk/>
          <pc:sldMk cId="3525302215" sldId="388"/>
        </pc:sldMkLst>
        <pc:spChg chg="mod">
          <ac:chgData name="Pawlowski, Gail" userId="S::gail.pawlowski@suny.edu::bd5da5e8-06b1-4cc2-aa69-9abf12f7c241" providerId="AD" clId="Web-{6F8FF3C6-7AD3-4474-AC06-80F50DF2B3D3}" dt="2020-02-24T21:03:55.088" v="43" actId="20577"/>
          <ac:spMkLst>
            <pc:docMk/>
            <pc:sldMk cId="3525302215" sldId="388"/>
            <ac:spMk id="7" creationId="{4FA09018-5E31-844D-B928-F6DDC95990F2}"/>
          </ac:spMkLst>
        </pc:spChg>
        <pc:spChg chg="mod">
          <ac:chgData name="Pawlowski, Gail" userId="S::gail.pawlowski@suny.edu::bd5da5e8-06b1-4cc2-aa69-9abf12f7c241" providerId="AD" clId="Web-{6F8FF3C6-7AD3-4474-AC06-80F50DF2B3D3}" dt="2020-02-24T21:03:42.588" v="32" actId="20577"/>
          <ac:spMkLst>
            <pc:docMk/>
            <pc:sldMk cId="3525302215" sldId="388"/>
            <ac:spMk id="8" creationId="{E2AAB4F0-62DE-4440-82C1-3A7B1E6F814B}"/>
          </ac:spMkLst>
        </pc:spChg>
      </pc:sldChg>
      <pc:sldChg chg="add del replId">
        <pc:chgData name="Pawlowski, Gail" userId="S::gail.pawlowski@suny.edu::bd5da5e8-06b1-4cc2-aa69-9abf12f7c241" providerId="AD" clId="Web-{6F8FF3C6-7AD3-4474-AC06-80F50DF2B3D3}" dt="2020-02-24T21:02:52.541" v="2"/>
        <pc:sldMkLst>
          <pc:docMk/>
          <pc:sldMk cId="598968011" sldId="389"/>
        </pc:sldMkLst>
      </pc:sldChg>
      <pc:sldChg chg="new del">
        <pc:chgData name="Pawlowski, Gail" userId="S::gail.pawlowski@suny.edu::bd5da5e8-06b1-4cc2-aa69-9abf12f7c241" providerId="AD" clId="Web-{6F8FF3C6-7AD3-4474-AC06-80F50DF2B3D3}" dt="2020-02-24T21:04:10.386" v="47"/>
        <pc:sldMkLst>
          <pc:docMk/>
          <pc:sldMk cId="2139129278" sldId="389"/>
        </pc:sldMkLst>
      </pc:sldChg>
      <pc:sldChg chg="addSp delSp modSp add ord replId">
        <pc:chgData name="Pawlowski, Gail" userId="S::gail.pawlowski@suny.edu::bd5da5e8-06b1-4cc2-aa69-9abf12f7c241" providerId="AD" clId="Web-{6F8FF3C6-7AD3-4474-AC06-80F50DF2B3D3}" dt="2020-02-25T02:04:09.939" v="836" actId="20577"/>
        <pc:sldMkLst>
          <pc:docMk/>
          <pc:sldMk cId="2927739056" sldId="389"/>
        </pc:sldMkLst>
        <pc:spChg chg="mod">
          <ac:chgData name="Pawlowski, Gail" userId="S::gail.pawlowski@suny.edu::bd5da5e8-06b1-4cc2-aa69-9abf12f7c241" providerId="AD" clId="Web-{6F8FF3C6-7AD3-4474-AC06-80F50DF2B3D3}" dt="2020-02-24T21:05:48.090" v="115" actId="20577"/>
          <ac:spMkLst>
            <pc:docMk/>
            <pc:sldMk cId="2927739056" sldId="389"/>
            <ac:spMk id="2" creationId="{71EA7B85-A46E-4A0A-B5A6-003D849DE4A5}"/>
          </ac:spMkLst>
        </pc:spChg>
        <pc:spChg chg="mod">
          <ac:chgData name="Pawlowski, Gail" userId="S::gail.pawlowski@suny.edu::bd5da5e8-06b1-4cc2-aa69-9abf12f7c241" providerId="AD" clId="Web-{6F8FF3C6-7AD3-4474-AC06-80F50DF2B3D3}" dt="2020-02-24T21:06:58.075" v="120" actId="20577"/>
          <ac:spMkLst>
            <pc:docMk/>
            <pc:sldMk cId="2927739056" sldId="389"/>
            <ac:spMk id="6" creationId="{0134EE62-A3AE-4ABC-9D13-84F3C54BAAF7}"/>
          </ac:spMkLst>
        </pc:spChg>
        <pc:spChg chg="add del mod">
          <ac:chgData name="Pawlowski, Gail" userId="S::gail.pawlowski@suny.edu::bd5da5e8-06b1-4cc2-aa69-9abf12f7c241" providerId="AD" clId="Web-{6F8FF3C6-7AD3-4474-AC06-80F50DF2B3D3}" dt="2020-02-24T21:09:33.264" v="130"/>
          <ac:spMkLst>
            <pc:docMk/>
            <pc:sldMk cId="2927739056" sldId="389"/>
            <ac:spMk id="15" creationId="{0D1A3E0D-E975-4944-9005-404EC8F42B0F}"/>
          </ac:spMkLst>
        </pc:spChg>
        <pc:spChg chg="add del mod">
          <ac:chgData name="Pawlowski, Gail" userId="S::gail.pawlowski@suny.edu::bd5da5e8-06b1-4cc2-aa69-9abf12f7c241" providerId="AD" clId="Web-{6F8FF3C6-7AD3-4474-AC06-80F50DF2B3D3}" dt="2020-02-24T21:20:41.507" v="416"/>
          <ac:spMkLst>
            <pc:docMk/>
            <pc:sldMk cId="2927739056" sldId="389"/>
            <ac:spMk id="16" creationId="{3C575B90-C918-4793-8FA7-D7D81FA36B31}"/>
          </ac:spMkLst>
        </pc:spChg>
        <pc:spChg chg="add del mod">
          <ac:chgData name="Pawlowski, Gail" userId="S::gail.pawlowski@suny.edu::bd5da5e8-06b1-4cc2-aa69-9abf12f7c241" providerId="AD" clId="Web-{6F8FF3C6-7AD3-4474-AC06-80F50DF2B3D3}" dt="2020-02-24T21:20:35.866" v="415"/>
          <ac:spMkLst>
            <pc:docMk/>
            <pc:sldMk cId="2927739056" sldId="389"/>
            <ac:spMk id="17" creationId="{CCF43F7D-CE05-42E5-A0D8-62ABA25B3340}"/>
          </ac:spMkLst>
        </pc:spChg>
        <pc:spChg chg="add mod">
          <ac:chgData name="Pawlowski, Gail" userId="S::gail.pawlowski@suny.edu::bd5da5e8-06b1-4cc2-aa69-9abf12f7c241" providerId="AD" clId="Web-{6F8FF3C6-7AD3-4474-AC06-80F50DF2B3D3}" dt="2020-02-25T02:04:09.939" v="836" actId="20577"/>
          <ac:spMkLst>
            <pc:docMk/>
            <pc:sldMk cId="2927739056" sldId="389"/>
            <ac:spMk id="20" creationId="{32BE5DFF-231E-4A73-8EC9-783CF74A8384}"/>
          </ac:spMkLst>
        </pc:spChg>
        <pc:picChg chg="del">
          <ac:chgData name="Pawlowski, Gail" userId="S::gail.pawlowski@suny.edu::bd5da5e8-06b1-4cc2-aa69-9abf12f7c241" providerId="AD" clId="Web-{6F8FF3C6-7AD3-4474-AC06-80F50DF2B3D3}" dt="2020-02-24T21:05:04.246" v="50"/>
          <ac:picMkLst>
            <pc:docMk/>
            <pc:sldMk cId="2927739056" sldId="389"/>
            <ac:picMk id="3" creationId="{2B67234E-C44C-41EA-B65A-6DEE4AE95277}"/>
          </ac:picMkLst>
        </pc:picChg>
        <pc:picChg chg="add del mod">
          <ac:chgData name="Pawlowski, Gail" userId="S::gail.pawlowski@suny.edu::bd5da5e8-06b1-4cc2-aa69-9abf12f7c241" providerId="AD" clId="Web-{6F8FF3C6-7AD3-4474-AC06-80F50DF2B3D3}" dt="2020-02-24T21:20:29.491" v="413"/>
          <ac:picMkLst>
            <pc:docMk/>
            <pc:sldMk cId="2927739056" sldId="389"/>
            <ac:picMk id="4" creationId="{88993317-7B48-416B-84B4-147CF27615F2}"/>
          </ac:picMkLst>
        </pc:picChg>
        <pc:picChg chg="add del mod">
          <ac:chgData name="Pawlowski, Gail" userId="S::gail.pawlowski@suny.edu::bd5da5e8-06b1-4cc2-aa69-9abf12f7c241" providerId="AD" clId="Web-{6F8FF3C6-7AD3-4474-AC06-80F50DF2B3D3}" dt="2020-02-24T21:20:31.351" v="414"/>
          <ac:picMkLst>
            <pc:docMk/>
            <pc:sldMk cId="2927739056" sldId="389"/>
            <ac:picMk id="18" creationId="{72D8DB91-A5BE-4CAD-A1DF-3A593EA0E02D}"/>
          </ac:picMkLst>
        </pc:picChg>
      </pc:sldChg>
      <pc:sldChg chg="addSp delSp modSp add replId">
        <pc:chgData name="Pawlowski, Gail" userId="S::gail.pawlowski@suny.edu::bd5da5e8-06b1-4cc2-aa69-9abf12f7c241" providerId="AD" clId="Web-{6F8FF3C6-7AD3-4474-AC06-80F50DF2B3D3}" dt="2020-02-24T21:17:07.708" v="378" actId="14100"/>
        <pc:sldMkLst>
          <pc:docMk/>
          <pc:sldMk cId="225605480" sldId="390"/>
        </pc:sldMkLst>
        <pc:spChg chg="del">
          <ac:chgData name="Pawlowski, Gail" userId="S::gail.pawlowski@suny.edu::bd5da5e8-06b1-4cc2-aa69-9abf12f7c241" providerId="AD" clId="Web-{6F8FF3C6-7AD3-4474-AC06-80F50DF2B3D3}" dt="2020-02-24T21:15:53.738" v="195"/>
          <ac:spMkLst>
            <pc:docMk/>
            <pc:sldMk cId="225605480" sldId="390"/>
            <ac:spMk id="16" creationId="{3C575B90-C918-4793-8FA7-D7D81FA36B31}"/>
          </ac:spMkLst>
        </pc:spChg>
        <pc:spChg chg="del mod">
          <ac:chgData name="Pawlowski, Gail" userId="S::gail.pawlowski@suny.edu::bd5da5e8-06b1-4cc2-aa69-9abf12f7c241" providerId="AD" clId="Web-{6F8FF3C6-7AD3-4474-AC06-80F50DF2B3D3}" dt="2020-02-24T21:15:49.316" v="194"/>
          <ac:spMkLst>
            <pc:docMk/>
            <pc:sldMk cId="225605480" sldId="390"/>
            <ac:spMk id="17" creationId="{CCF43F7D-CE05-42E5-A0D8-62ABA25B3340}"/>
          </ac:spMkLst>
        </pc:spChg>
        <pc:spChg chg="add mod">
          <ac:chgData name="Pawlowski, Gail" userId="S::gail.pawlowski@suny.edu::bd5da5e8-06b1-4cc2-aa69-9abf12f7c241" providerId="AD" clId="Web-{6F8FF3C6-7AD3-4474-AC06-80F50DF2B3D3}" dt="2020-02-24T21:16:53.973" v="375" actId="1076"/>
          <ac:spMkLst>
            <pc:docMk/>
            <pc:sldMk cId="225605480" sldId="390"/>
            <ac:spMk id="20" creationId="{36E26533-2067-4682-98F1-6F5A5B543840}"/>
          </ac:spMkLst>
        </pc:spChg>
        <pc:picChg chg="add mod">
          <ac:chgData name="Pawlowski, Gail" userId="S::gail.pawlowski@suny.edu::bd5da5e8-06b1-4cc2-aa69-9abf12f7c241" providerId="AD" clId="Web-{6F8FF3C6-7AD3-4474-AC06-80F50DF2B3D3}" dt="2020-02-24T21:16:57.661" v="376" actId="14100"/>
          <ac:picMkLst>
            <pc:docMk/>
            <pc:sldMk cId="225605480" sldId="390"/>
            <ac:picMk id="3" creationId="{AEE8BD4C-5DA0-46EB-9EF4-8648F3E14B39}"/>
          </ac:picMkLst>
        </pc:picChg>
        <pc:picChg chg="del">
          <ac:chgData name="Pawlowski, Gail" userId="S::gail.pawlowski@suny.edu::bd5da5e8-06b1-4cc2-aa69-9abf12f7c241" providerId="AD" clId="Web-{6F8FF3C6-7AD3-4474-AC06-80F50DF2B3D3}" dt="2020-02-24T21:14:07.971" v="178"/>
          <ac:picMkLst>
            <pc:docMk/>
            <pc:sldMk cId="225605480" sldId="390"/>
            <ac:picMk id="4" creationId="{88993317-7B48-416B-84B4-147CF27615F2}"/>
          </ac:picMkLst>
        </pc:picChg>
        <pc:picChg chg="add mod">
          <ac:chgData name="Pawlowski, Gail" userId="S::gail.pawlowski@suny.edu::bd5da5e8-06b1-4cc2-aa69-9abf12f7c241" providerId="AD" clId="Web-{6F8FF3C6-7AD3-4474-AC06-80F50DF2B3D3}" dt="2020-02-24T21:17:07.708" v="378" actId="14100"/>
          <ac:picMkLst>
            <pc:docMk/>
            <pc:sldMk cId="225605480" sldId="390"/>
            <ac:picMk id="15" creationId="{1DBC014E-FAB1-4A4F-BDE5-E53DB339359D}"/>
          </ac:picMkLst>
        </pc:picChg>
        <pc:picChg chg="del">
          <ac:chgData name="Pawlowski, Gail" userId="S::gail.pawlowski@suny.edu::bd5da5e8-06b1-4cc2-aa69-9abf12f7c241" providerId="AD" clId="Web-{6F8FF3C6-7AD3-4474-AC06-80F50DF2B3D3}" dt="2020-02-24T21:14:41.971" v="181"/>
          <ac:picMkLst>
            <pc:docMk/>
            <pc:sldMk cId="225605480" sldId="390"/>
            <ac:picMk id="18" creationId="{72D8DB91-A5BE-4CAD-A1DF-3A593EA0E02D}"/>
          </ac:picMkLst>
        </pc:picChg>
      </pc:sldChg>
      <pc:sldChg chg="addSp delSp modSp add ord replId">
        <pc:chgData name="Pawlowski, Gail" userId="S::gail.pawlowski@suny.edu::bd5da5e8-06b1-4cc2-aa69-9abf12f7c241" providerId="AD" clId="Web-{6F8FF3C6-7AD3-4474-AC06-80F50DF2B3D3}" dt="2020-02-25T02:18:15.446" v="932" actId="20577"/>
        <pc:sldMkLst>
          <pc:docMk/>
          <pc:sldMk cId="3625907871" sldId="391"/>
        </pc:sldMkLst>
        <pc:spChg chg="add mod">
          <ac:chgData name="Pawlowski, Gail" userId="S::gail.pawlowski@suny.edu::bd5da5e8-06b1-4cc2-aa69-9abf12f7c241" providerId="AD" clId="Web-{6F8FF3C6-7AD3-4474-AC06-80F50DF2B3D3}" dt="2020-02-25T02:18:15.446" v="932" actId="20577"/>
          <ac:spMkLst>
            <pc:docMk/>
            <pc:sldMk cId="3625907871" sldId="391"/>
            <ac:spMk id="4" creationId="{B265B45E-18EB-42DE-B28A-3293B6E48E79}"/>
          </ac:spMkLst>
        </pc:spChg>
        <pc:spChg chg="del mod">
          <ac:chgData name="Pawlowski, Gail" userId="S::gail.pawlowski@suny.edu::bd5da5e8-06b1-4cc2-aa69-9abf12f7c241" providerId="AD" clId="Web-{6F8FF3C6-7AD3-4474-AC06-80F50DF2B3D3}" dt="2020-02-24T21:18:14.755" v="385"/>
          <ac:spMkLst>
            <pc:docMk/>
            <pc:sldMk cId="3625907871" sldId="391"/>
            <ac:spMk id="20" creationId="{36E26533-2067-4682-98F1-6F5A5B543840}"/>
          </ac:spMkLst>
        </pc:spChg>
        <pc:picChg chg="del">
          <ac:chgData name="Pawlowski, Gail" userId="S::gail.pawlowski@suny.edu::bd5da5e8-06b1-4cc2-aa69-9abf12f7c241" providerId="AD" clId="Web-{6F8FF3C6-7AD3-4474-AC06-80F50DF2B3D3}" dt="2020-02-24T21:18:05.099" v="380"/>
          <ac:picMkLst>
            <pc:docMk/>
            <pc:sldMk cId="3625907871" sldId="391"/>
            <ac:picMk id="3" creationId="{AEE8BD4C-5DA0-46EB-9EF4-8648F3E14B39}"/>
          </ac:picMkLst>
        </pc:picChg>
        <pc:picChg chg="del">
          <ac:chgData name="Pawlowski, Gail" userId="S::gail.pawlowski@suny.edu::bd5da5e8-06b1-4cc2-aa69-9abf12f7c241" providerId="AD" clId="Web-{6F8FF3C6-7AD3-4474-AC06-80F50DF2B3D3}" dt="2020-02-24T21:18:08.021" v="381"/>
          <ac:picMkLst>
            <pc:docMk/>
            <pc:sldMk cId="3625907871" sldId="391"/>
            <ac:picMk id="15" creationId="{1DBC014E-FAB1-4A4F-BDE5-E53DB339359D}"/>
          </ac:picMkLst>
        </pc:picChg>
      </pc:sldChg>
      <pc:sldChg chg="add replId">
        <pc:chgData name="Pawlowski, Gail" userId="S::gail.pawlowski@suny.edu::bd5da5e8-06b1-4cc2-aa69-9abf12f7c241" providerId="AD" clId="Web-{6F8FF3C6-7AD3-4474-AC06-80F50DF2B3D3}" dt="2020-02-24T21:20:22.179" v="412"/>
        <pc:sldMkLst>
          <pc:docMk/>
          <pc:sldMk cId="1640149953" sldId="392"/>
        </pc:sldMkLst>
      </pc:sldChg>
      <pc:sldChg chg="modSp add replId">
        <pc:chgData name="Pawlowski, Gail" userId="S::gail.pawlowski@suny.edu::bd5da5e8-06b1-4cc2-aa69-9abf12f7c241" providerId="AD" clId="Web-{6F8FF3C6-7AD3-4474-AC06-80F50DF2B3D3}" dt="2020-02-25T02:05:20.893" v="888" actId="20577"/>
        <pc:sldMkLst>
          <pc:docMk/>
          <pc:sldMk cId="4014213980" sldId="393"/>
        </pc:sldMkLst>
        <pc:spChg chg="mod">
          <ac:chgData name="Pawlowski, Gail" userId="S::gail.pawlowski@suny.edu::bd5da5e8-06b1-4cc2-aa69-9abf12f7c241" providerId="AD" clId="Web-{6F8FF3C6-7AD3-4474-AC06-80F50DF2B3D3}" dt="2020-02-25T02:05:20.893" v="888" actId="20577"/>
          <ac:spMkLst>
            <pc:docMk/>
            <pc:sldMk cId="4014213980" sldId="393"/>
            <ac:spMk id="4" creationId="{B265B45E-18EB-42DE-B28A-3293B6E48E79}"/>
          </ac:spMkLst>
        </pc:spChg>
      </pc:sldChg>
      <pc:sldChg chg="modSp add replId">
        <pc:chgData name="Pawlowski, Gail" userId="S::gail.pawlowski@suny.edu::bd5da5e8-06b1-4cc2-aa69-9abf12f7c241" providerId="AD" clId="Web-{6F8FF3C6-7AD3-4474-AC06-80F50DF2B3D3}" dt="2020-02-24T23:19:08.507" v="831" actId="20577"/>
        <pc:sldMkLst>
          <pc:docMk/>
          <pc:sldMk cId="694973829" sldId="394"/>
        </pc:sldMkLst>
        <pc:spChg chg="mod">
          <ac:chgData name="Pawlowski, Gail" userId="S::gail.pawlowski@suny.edu::bd5da5e8-06b1-4cc2-aa69-9abf12f7c241" providerId="AD" clId="Web-{6F8FF3C6-7AD3-4474-AC06-80F50DF2B3D3}" dt="2020-02-24T23:19:08.507" v="831" actId="20577"/>
          <ac:spMkLst>
            <pc:docMk/>
            <pc:sldMk cId="694973829" sldId="394"/>
            <ac:spMk id="4" creationId="{B265B45E-18EB-42DE-B28A-3293B6E48E79}"/>
          </ac:spMkLst>
        </pc:spChg>
      </pc:sldChg>
    </pc:docChg>
  </pc:docChgLst>
  <pc:docChgLst>
    <pc:chgData name="Koerber, Jennifer" userId="S::jennifer.koerber@suny.edu::91757253-cc7b-4705-809f-b291d8f3bd2f" providerId="AD" clId="Web-{7276A786-64DF-ACB5-E484-4D755BE7823A}"/>
    <pc:docChg chg="addSld modSld">
      <pc:chgData name="Koerber, Jennifer" userId="S::jennifer.koerber@suny.edu::91757253-cc7b-4705-809f-b291d8f3bd2f" providerId="AD" clId="Web-{7276A786-64DF-ACB5-E484-4D755BE7823A}" dt="2019-11-22T17:50:43.599" v="1587" actId="20577"/>
      <pc:docMkLst>
        <pc:docMk/>
      </pc:docMkLst>
      <pc:sldChg chg="modSp">
        <pc:chgData name="Koerber, Jennifer" userId="S::jennifer.koerber@suny.edu::91757253-cc7b-4705-809f-b291d8f3bd2f" providerId="AD" clId="Web-{7276A786-64DF-ACB5-E484-4D755BE7823A}" dt="2019-11-22T17:37:40.644" v="976" actId="20577"/>
        <pc:sldMkLst>
          <pc:docMk/>
          <pc:sldMk cId="2171438980" sldId="317"/>
        </pc:sldMkLst>
        <pc:spChg chg="mod">
          <ac:chgData name="Koerber, Jennifer" userId="S::jennifer.koerber@suny.edu::91757253-cc7b-4705-809f-b291d8f3bd2f" providerId="AD" clId="Web-{7276A786-64DF-ACB5-E484-4D755BE7823A}" dt="2019-11-22T17:37:40.644" v="976" actId="20577"/>
          <ac:spMkLst>
            <pc:docMk/>
            <pc:sldMk cId="2171438980" sldId="317"/>
            <ac:spMk id="3" creationId="{FB9274B1-AFC9-4FA6-8DD4-15DD0E25131C}"/>
          </ac:spMkLst>
        </pc:spChg>
      </pc:sldChg>
      <pc:sldChg chg="modSp">
        <pc:chgData name="Koerber, Jennifer" userId="S::jennifer.koerber@suny.edu::91757253-cc7b-4705-809f-b291d8f3bd2f" providerId="AD" clId="Web-{7276A786-64DF-ACB5-E484-4D755BE7823A}" dt="2019-11-22T17:50:38.177" v="1585" actId="20577"/>
        <pc:sldMkLst>
          <pc:docMk/>
          <pc:sldMk cId="498256463" sldId="319"/>
        </pc:sldMkLst>
        <pc:spChg chg="mod">
          <ac:chgData name="Koerber, Jennifer" userId="S::jennifer.koerber@suny.edu::91757253-cc7b-4705-809f-b291d8f3bd2f" providerId="AD" clId="Web-{7276A786-64DF-ACB5-E484-4D755BE7823A}" dt="2019-11-22T17:50:38.177" v="1585" actId="20577"/>
          <ac:spMkLst>
            <pc:docMk/>
            <pc:sldMk cId="498256463" sldId="319"/>
            <ac:spMk id="3" creationId="{79F088FC-102D-49CB-B1DF-8F39C8CDCD58}"/>
          </ac:spMkLst>
        </pc:spChg>
      </pc:sldChg>
      <pc:sldChg chg="modSp">
        <pc:chgData name="Koerber, Jennifer" userId="S::jennifer.koerber@suny.edu::91757253-cc7b-4705-809f-b291d8f3bd2f" providerId="AD" clId="Web-{7276A786-64DF-ACB5-E484-4D755BE7823A}" dt="2019-11-22T17:38:13.535" v="1007" actId="20577"/>
        <pc:sldMkLst>
          <pc:docMk/>
          <pc:sldMk cId="1226966122" sldId="322"/>
        </pc:sldMkLst>
        <pc:spChg chg="mod">
          <ac:chgData name="Koerber, Jennifer" userId="S::jennifer.koerber@suny.edu::91757253-cc7b-4705-809f-b291d8f3bd2f" providerId="AD" clId="Web-{7276A786-64DF-ACB5-E484-4D755BE7823A}" dt="2019-11-22T17:38:13.535" v="1007" actId="20577"/>
          <ac:spMkLst>
            <pc:docMk/>
            <pc:sldMk cId="1226966122" sldId="322"/>
            <ac:spMk id="3" creationId="{4DBDDB3F-B73C-4F73-9955-8AC852907A47}"/>
          </ac:spMkLst>
        </pc:spChg>
      </pc:sldChg>
      <pc:sldChg chg="modSp add replId">
        <pc:chgData name="Koerber, Jennifer" userId="S::jennifer.koerber@suny.edu::91757253-cc7b-4705-809f-b291d8f3bd2f" providerId="AD" clId="Web-{7276A786-64DF-ACB5-E484-4D755BE7823A}" dt="2019-11-22T17:49:57.958" v="1418" actId="20577"/>
        <pc:sldMkLst>
          <pc:docMk/>
          <pc:sldMk cId="2995118331" sldId="345"/>
        </pc:sldMkLst>
        <pc:spChg chg="mod">
          <ac:chgData name="Koerber, Jennifer" userId="S::jennifer.koerber@suny.edu::91757253-cc7b-4705-809f-b291d8f3bd2f" providerId="AD" clId="Web-{7276A786-64DF-ACB5-E484-4D755BE7823A}" dt="2019-11-22T17:49:57.958" v="1418" actId="20577"/>
          <ac:spMkLst>
            <pc:docMk/>
            <pc:sldMk cId="2995118331" sldId="345"/>
            <ac:spMk id="3" creationId="{79F088FC-102D-49CB-B1DF-8F39C8CDCD58}"/>
          </ac:spMkLst>
        </pc:spChg>
      </pc:sldChg>
    </pc:docChg>
  </pc:docChgLst>
  <pc:docChgLst>
    <pc:chgData name="McBride, Mark" userId="S::mark.mcbride@suny.edu::9d8218a8-8f11-4bca-9d9f-81a3992e7a54" providerId="AD" clId="Web-{ACC0647B-05E1-4447-ABDB-CA3C94D76EA1}"/>
    <pc:docChg chg="addSld modSld">
      <pc:chgData name="McBride, Mark" userId="S::mark.mcbride@suny.edu::9d8218a8-8f11-4bca-9d9f-81a3992e7a54" providerId="AD" clId="Web-{ACC0647B-05E1-4447-ABDB-CA3C94D76EA1}" dt="2020-04-24T13:28:29.285" v="464" actId="20577"/>
      <pc:docMkLst>
        <pc:docMk/>
      </pc:docMkLst>
      <pc:sldChg chg="modSp">
        <pc:chgData name="McBride, Mark" userId="S::mark.mcbride@suny.edu::9d8218a8-8f11-4bca-9d9f-81a3992e7a54" providerId="AD" clId="Web-{ACC0647B-05E1-4447-ABDB-CA3C94D76EA1}" dt="2020-04-24T13:12:39.563" v="16" actId="20577"/>
        <pc:sldMkLst>
          <pc:docMk/>
          <pc:sldMk cId="1922859811" sldId="425"/>
        </pc:sldMkLst>
        <pc:spChg chg="mod">
          <ac:chgData name="McBride, Mark" userId="S::mark.mcbride@suny.edu::9d8218a8-8f11-4bca-9d9f-81a3992e7a54" providerId="AD" clId="Web-{ACC0647B-05E1-4447-ABDB-CA3C94D76EA1}" dt="2020-04-24T13:12:39.563" v="16" actId="20577"/>
          <ac:spMkLst>
            <pc:docMk/>
            <pc:sldMk cId="1922859811" sldId="425"/>
            <ac:spMk id="6" creationId="{00000000-0000-0000-0000-000000000000}"/>
          </ac:spMkLst>
        </pc:spChg>
      </pc:sldChg>
      <pc:sldChg chg="addSp delSp modSp add replId">
        <pc:chgData name="McBride, Mark" userId="S::mark.mcbride@suny.edu::9d8218a8-8f11-4bca-9d9f-81a3992e7a54" providerId="AD" clId="Web-{ACC0647B-05E1-4447-ABDB-CA3C94D76EA1}" dt="2020-04-24T13:16:32.814" v="34" actId="1076"/>
        <pc:sldMkLst>
          <pc:docMk/>
          <pc:sldMk cId="1340434285" sldId="430"/>
        </pc:sldMkLst>
        <pc:spChg chg="add del mod">
          <ac:chgData name="McBride, Mark" userId="S::mark.mcbride@suny.edu::9d8218a8-8f11-4bca-9d9f-81a3992e7a54" providerId="AD" clId="Web-{ACC0647B-05E1-4447-ABDB-CA3C94D76EA1}" dt="2020-04-24T13:12:45.532" v="19"/>
          <ac:spMkLst>
            <pc:docMk/>
            <pc:sldMk cId="1340434285" sldId="430"/>
            <ac:spMk id="5" creationId="{72F90457-9380-456F-BE56-A17F9D1DDE61}"/>
          </ac:spMkLst>
        </pc:spChg>
        <pc:spChg chg="add mod">
          <ac:chgData name="McBride, Mark" userId="S::mark.mcbride@suny.edu::9d8218a8-8f11-4bca-9d9f-81a3992e7a54" providerId="AD" clId="Web-{ACC0647B-05E1-4447-ABDB-CA3C94D76EA1}" dt="2020-04-24T13:16:32.814" v="34" actId="1076"/>
          <ac:spMkLst>
            <pc:docMk/>
            <pc:sldMk cId="1340434285" sldId="430"/>
            <ac:spMk id="7" creationId="{20A28DFE-15D0-4228-951C-74013C13CAAE}"/>
          </ac:spMkLst>
        </pc:spChg>
        <pc:picChg chg="del">
          <ac:chgData name="McBride, Mark" userId="S::mark.mcbride@suny.edu::9d8218a8-8f11-4bca-9d9f-81a3992e7a54" providerId="AD" clId="Web-{ACC0647B-05E1-4447-ABDB-CA3C94D76EA1}" dt="2020-04-24T13:12:19.516" v="1"/>
          <ac:picMkLst>
            <pc:docMk/>
            <pc:sldMk cId="1340434285" sldId="430"/>
            <ac:picMk id="4" creationId="{00000000-0000-0000-0000-000000000000}"/>
          </ac:picMkLst>
        </pc:picChg>
      </pc:sldChg>
      <pc:sldChg chg="modSp add replId">
        <pc:chgData name="McBride, Mark" userId="S::mark.mcbride@suny.edu::9d8218a8-8f11-4bca-9d9f-81a3992e7a54" providerId="AD" clId="Web-{ACC0647B-05E1-4447-ABDB-CA3C94D76EA1}" dt="2020-04-24T13:28:29.270" v="463" actId="20577"/>
        <pc:sldMkLst>
          <pc:docMk/>
          <pc:sldMk cId="4252957820" sldId="432"/>
        </pc:sldMkLst>
        <pc:spChg chg="mod">
          <ac:chgData name="McBride, Mark" userId="S::mark.mcbride@suny.edu::9d8218a8-8f11-4bca-9d9f-81a3992e7a54" providerId="AD" clId="Web-{ACC0647B-05E1-4447-ABDB-CA3C94D76EA1}" dt="2020-04-24T13:23:59.644" v="78" actId="20577"/>
          <ac:spMkLst>
            <pc:docMk/>
            <pc:sldMk cId="4252957820" sldId="432"/>
            <ac:spMk id="6" creationId="{00000000-0000-0000-0000-000000000000}"/>
          </ac:spMkLst>
        </pc:spChg>
        <pc:spChg chg="mod">
          <ac:chgData name="McBride, Mark" userId="S::mark.mcbride@suny.edu::9d8218a8-8f11-4bca-9d9f-81a3992e7a54" providerId="AD" clId="Web-{ACC0647B-05E1-4447-ABDB-CA3C94D76EA1}" dt="2020-04-24T13:28:29.270" v="463" actId="20577"/>
          <ac:spMkLst>
            <pc:docMk/>
            <pc:sldMk cId="4252957820" sldId="432"/>
            <ac:spMk id="7" creationId="{20A28DFE-15D0-4228-951C-74013C13CAAE}"/>
          </ac:spMkLst>
        </pc:spChg>
      </pc:sldChg>
    </pc:docChg>
  </pc:docChgLst>
  <pc:docChgLst>
    <pc:chgData name="Jackson, Timothy" userId="S::timothy.jackson@suny.edu::9ce01cec-8b46-438e-9d10-af58cd21d299" providerId="AD" clId="Web-{3664291C-F7F7-9B6C-78AC-E48BAB7F7FEA}"/>
    <pc:docChg chg="modSld">
      <pc:chgData name="Jackson, Timothy" userId="S::timothy.jackson@suny.edu::9ce01cec-8b46-438e-9d10-af58cd21d299" providerId="AD" clId="Web-{3664291C-F7F7-9B6C-78AC-E48BAB7F7FEA}" dt="2019-12-19T16:32:00.474" v="3"/>
      <pc:docMkLst>
        <pc:docMk/>
      </pc:docMkLst>
      <pc:sldChg chg="modSp">
        <pc:chgData name="Jackson, Timothy" userId="S::timothy.jackson@suny.edu::9ce01cec-8b46-438e-9d10-af58cd21d299" providerId="AD" clId="Web-{3664291C-F7F7-9B6C-78AC-E48BAB7F7FEA}" dt="2019-12-19T16:32:00.474" v="3"/>
        <pc:sldMkLst>
          <pc:docMk/>
          <pc:sldMk cId="717302634" sldId="349"/>
        </pc:sldMkLst>
        <pc:graphicFrameChg chg="mod modGraphic">
          <ac:chgData name="Jackson, Timothy" userId="S::timothy.jackson@suny.edu::9ce01cec-8b46-438e-9d10-af58cd21d299" providerId="AD" clId="Web-{3664291C-F7F7-9B6C-78AC-E48BAB7F7FEA}" dt="2019-12-19T16:32:00.474" v="3"/>
          <ac:graphicFrameMkLst>
            <pc:docMk/>
            <pc:sldMk cId="717302634" sldId="349"/>
            <ac:graphicFrameMk id="4" creationId="{00000000-0000-0000-0000-000000000000}"/>
          </ac:graphicFrameMkLst>
        </pc:graphicFrameChg>
      </pc:sldChg>
    </pc:docChg>
  </pc:docChgLst>
  <pc:docChgLst>
    <pc:chgData name="Koerber, Jennifer" userId="S::jennifer.koerber@suny.edu::91757253-cc7b-4705-809f-b291d8f3bd2f" providerId="AD" clId="Web-{33AFC0B6-4789-75BF-AC6B-CF57E9E6A262}"/>
    <pc:docChg chg="addSld delSld modSld sldOrd">
      <pc:chgData name="Koerber, Jennifer" userId="S::jennifer.koerber@suny.edu::91757253-cc7b-4705-809f-b291d8f3bd2f" providerId="AD" clId="Web-{33AFC0B6-4789-75BF-AC6B-CF57E9E6A262}" dt="2019-12-17T15:36:41.485" v="1395" actId="20577"/>
      <pc:docMkLst>
        <pc:docMk/>
      </pc:docMkLst>
      <pc:sldChg chg="addSp delSp modSp">
        <pc:chgData name="Koerber, Jennifer" userId="S::jennifer.koerber@suny.edu::91757253-cc7b-4705-809f-b291d8f3bd2f" providerId="AD" clId="Web-{33AFC0B6-4789-75BF-AC6B-CF57E9E6A262}" dt="2019-12-17T15:28:58.406" v="919" actId="20577"/>
        <pc:sldMkLst>
          <pc:docMk/>
          <pc:sldMk cId="2171438980" sldId="317"/>
        </pc:sldMkLst>
        <pc:spChg chg="mod">
          <ac:chgData name="Koerber, Jennifer" userId="S::jennifer.koerber@suny.edu::91757253-cc7b-4705-809f-b291d8f3bd2f" providerId="AD" clId="Web-{33AFC0B6-4789-75BF-AC6B-CF57E9E6A262}" dt="2019-12-17T15:28:58.406" v="919" actId="20577"/>
          <ac:spMkLst>
            <pc:docMk/>
            <pc:sldMk cId="2171438980" sldId="317"/>
            <ac:spMk id="2" creationId="{EC11916F-9264-4D83-8C02-17AAEF47E202}"/>
          </ac:spMkLst>
        </pc:spChg>
        <pc:spChg chg="del mod">
          <ac:chgData name="Koerber, Jennifer" userId="S::jennifer.koerber@suny.edu::91757253-cc7b-4705-809f-b291d8f3bd2f" providerId="AD" clId="Web-{33AFC0B6-4789-75BF-AC6B-CF57E9E6A262}" dt="2019-12-17T15:10:35.149" v="60"/>
          <ac:spMkLst>
            <pc:docMk/>
            <pc:sldMk cId="2171438980" sldId="317"/>
            <ac:spMk id="3" creationId="{FB9274B1-AFC9-4FA6-8DD4-15DD0E25131C}"/>
          </ac:spMkLst>
        </pc:spChg>
        <pc:picChg chg="add mod ord">
          <ac:chgData name="Koerber, Jennifer" userId="S::jennifer.koerber@suny.edu::91757253-cc7b-4705-809f-b291d8f3bd2f" providerId="AD" clId="Web-{33AFC0B6-4789-75BF-AC6B-CF57E9E6A262}" dt="2019-12-17T15:28:51.125" v="917" actId="1076"/>
          <ac:picMkLst>
            <pc:docMk/>
            <pc:sldMk cId="2171438980" sldId="317"/>
            <ac:picMk id="4" creationId="{24E0D059-2461-4942-A69D-971549A45CE3}"/>
          </ac:picMkLst>
        </pc:picChg>
      </pc:sldChg>
      <pc:sldChg chg="modSp">
        <pc:chgData name="Koerber, Jennifer" userId="S::jennifer.koerber@suny.edu::91757253-cc7b-4705-809f-b291d8f3bd2f" providerId="AD" clId="Web-{33AFC0B6-4789-75BF-AC6B-CF57E9E6A262}" dt="2019-12-17T15:36:41.485" v="1394" actId="20577"/>
        <pc:sldMkLst>
          <pc:docMk/>
          <pc:sldMk cId="498256463" sldId="319"/>
        </pc:sldMkLst>
        <pc:spChg chg="mod">
          <ac:chgData name="Koerber, Jennifer" userId="S::jennifer.koerber@suny.edu::91757253-cc7b-4705-809f-b291d8f3bd2f" providerId="AD" clId="Web-{33AFC0B6-4789-75BF-AC6B-CF57E9E6A262}" dt="2019-12-17T15:30:08.581" v="926" actId="20577"/>
          <ac:spMkLst>
            <pc:docMk/>
            <pc:sldMk cId="498256463" sldId="319"/>
            <ac:spMk id="2" creationId="{DCDD3146-7637-46DF-8B82-7A8FC2E12D15}"/>
          </ac:spMkLst>
        </pc:spChg>
        <pc:spChg chg="mod">
          <ac:chgData name="Koerber, Jennifer" userId="S::jennifer.koerber@suny.edu::91757253-cc7b-4705-809f-b291d8f3bd2f" providerId="AD" clId="Web-{33AFC0B6-4789-75BF-AC6B-CF57E9E6A262}" dt="2019-12-17T15:36:41.485" v="1394" actId="20577"/>
          <ac:spMkLst>
            <pc:docMk/>
            <pc:sldMk cId="498256463" sldId="319"/>
            <ac:spMk id="3" creationId="{79F088FC-102D-49CB-B1DF-8F39C8CDCD58}"/>
          </ac:spMkLst>
        </pc:spChg>
      </pc:sldChg>
      <pc:sldChg chg="addSp delSp modSp">
        <pc:chgData name="Koerber, Jennifer" userId="S::jennifer.koerber@suny.edu::91757253-cc7b-4705-809f-b291d8f3bd2f" providerId="AD" clId="Web-{33AFC0B6-4789-75BF-AC6B-CF57E9E6A262}" dt="2019-12-17T15:24:15.194" v="349" actId="20577"/>
        <pc:sldMkLst>
          <pc:docMk/>
          <pc:sldMk cId="1226966122" sldId="322"/>
        </pc:sldMkLst>
        <pc:spChg chg="mod">
          <ac:chgData name="Koerber, Jennifer" userId="S::jennifer.koerber@suny.edu::91757253-cc7b-4705-809f-b291d8f3bd2f" providerId="AD" clId="Web-{33AFC0B6-4789-75BF-AC6B-CF57E9E6A262}" dt="2019-12-17T15:22:26.518" v="196" actId="20577"/>
          <ac:spMkLst>
            <pc:docMk/>
            <pc:sldMk cId="1226966122" sldId="322"/>
            <ac:spMk id="2" creationId="{71EA7B85-A46E-4A0A-B5A6-003D849DE4A5}"/>
          </ac:spMkLst>
        </pc:spChg>
        <pc:spChg chg="del">
          <ac:chgData name="Koerber, Jennifer" userId="S::jennifer.koerber@suny.edu::91757253-cc7b-4705-809f-b291d8f3bd2f" providerId="AD" clId="Web-{33AFC0B6-4789-75BF-AC6B-CF57E9E6A262}" dt="2019-12-17T15:11:45.745" v="83"/>
          <ac:spMkLst>
            <pc:docMk/>
            <pc:sldMk cId="1226966122" sldId="322"/>
            <ac:spMk id="3" creationId="{4DBDDB3F-B73C-4F73-9955-8AC852907A47}"/>
          </ac:spMkLst>
        </pc:spChg>
        <pc:spChg chg="add del mod">
          <ac:chgData name="Koerber, Jennifer" userId="S::jennifer.koerber@suny.edu::91757253-cc7b-4705-809f-b291d8f3bd2f" providerId="AD" clId="Web-{33AFC0B6-4789-75BF-AC6B-CF57E9E6A262}" dt="2019-12-17T15:11:50.573" v="84"/>
          <ac:spMkLst>
            <pc:docMk/>
            <pc:sldMk cId="1226966122" sldId="322"/>
            <ac:spMk id="6" creationId="{2A6B78B4-A178-4211-BD56-640E70CC99BA}"/>
          </ac:spMkLst>
        </pc:spChg>
        <pc:spChg chg="add mod">
          <ac:chgData name="Koerber, Jennifer" userId="S::jennifer.koerber@suny.edu::91757253-cc7b-4705-809f-b291d8f3bd2f" providerId="AD" clId="Web-{33AFC0B6-4789-75BF-AC6B-CF57E9E6A262}" dt="2019-12-17T15:24:15.194" v="349" actId="20577"/>
          <ac:spMkLst>
            <pc:docMk/>
            <pc:sldMk cId="1226966122" sldId="322"/>
            <ac:spMk id="20" creationId="{58AC31FA-7C51-4B18-BCF8-4AD7DAB8BC19}"/>
          </ac:spMkLst>
        </pc:spChg>
        <pc:picChg chg="add del mod">
          <ac:chgData name="Koerber, Jennifer" userId="S::jennifer.koerber@suny.edu::91757253-cc7b-4705-809f-b291d8f3bd2f" providerId="AD" clId="Web-{33AFC0B6-4789-75BF-AC6B-CF57E9E6A262}" dt="2019-12-17T15:12:26.371" v="89"/>
          <ac:picMkLst>
            <pc:docMk/>
            <pc:sldMk cId="1226966122" sldId="322"/>
            <ac:picMk id="8" creationId="{EE43AED7-F43A-4AA4-A0B7-2AEB1B77BCDA}"/>
          </ac:picMkLst>
        </pc:picChg>
        <pc:picChg chg="add mod modCrop">
          <ac:chgData name="Koerber, Jennifer" userId="S::jennifer.koerber@suny.edu::91757253-cc7b-4705-809f-b291d8f3bd2f" providerId="AD" clId="Web-{33AFC0B6-4789-75BF-AC6B-CF57E9E6A262}" dt="2019-12-17T15:22:02.470" v="182" actId="1076"/>
          <ac:picMkLst>
            <pc:docMk/>
            <pc:sldMk cId="1226966122" sldId="322"/>
            <ac:picMk id="16" creationId="{FBD3B266-1CEC-4346-9D7D-353667883FC9}"/>
          </ac:picMkLst>
        </pc:picChg>
        <pc:picChg chg="add mod ord modCrop">
          <ac:chgData name="Koerber, Jennifer" userId="S::jennifer.koerber@suny.edu::91757253-cc7b-4705-809f-b291d8f3bd2f" providerId="AD" clId="Web-{33AFC0B6-4789-75BF-AC6B-CF57E9E6A262}" dt="2019-12-17T15:21:57.188" v="181"/>
          <ac:picMkLst>
            <pc:docMk/>
            <pc:sldMk cId="1226966122" sldId="322"/>
            <ac:picMk id="18" creationId="{5FBF234C-DC40-4661-95BA-7CE48B30735E}"/>
          </ac:picMkLst>
        </pc:picChg>
      </pc:sldChg>
      <pc:sldChg chg="del">
        <pc:chgData name="Koerber, Jennifer" userId="S::jennifer.koerber@suny.edu::91757253-cc7b-4705-809f-b291d8f3bd2f" providerId="AD" clId="Web-{33AFC0B6-4789-75BF-AC6B-CF57E9E6A262}" dt="2019-12-17T15:08:57.536" v="59"/>
        <pc:sldMkLst>
          <pc:docMk/>
          <pc:sldMk cId="2995118331" sldId="345"/>
        </pc:sldMkLst>
      </pc:sldChg>
      <pc:sldChg chg="new del ord">
        <pc:chgData name="Koerber, Jennifer" userId="S::jennifer.koerber@suny.edu::91757253-cc7b-4705-809f-b291d8f3bd2f" providerId="AD" clId="Web-{33AFC0B6-4789-75BF-AC6B-CF57E9E6A262}" dt="2019-12-17T15:29:58.565" v="924"/>
        <pc:sldMkLst>
          <pc:docMk/>
          <pc:sldMk cId="1704838938" sldId="356"/>
        </pc:sldMkLst>
      </pc:sldChg>
      <pc:sldChg chg="modSp add replId">
        <pc:chgData name="Koerber, Jennifer" userId="S::jennifer.koerber@suny.edu::91757253-cc7b-4705-809f-b291d8f3bd2f" providerId="AD" clId="Web-{33AFC0B6-4789-75BF-AC6B-CF57E9E6A262}" dt="2019-12-17T15:30:31.582" v="931" actId="20577"/>
        <pc:sldMkLst>
          <pc:docMk/>
          <pc:sldMk cId="3985682431" sldId="356"/>
        </pc:sldMkLst>
        <pc:spChg chg="mod">
          <ac:chgData name="Koerber, Jennifer" userId="S::jennifer.koerber@suny.edu::91757253-cc7b-4705-809f-b291d8f3bd2f" providerId="AD" clId="Web-{33AFC0B6-4789-75BF-AC6B-CF57E9E6A262}" dt="2019-12-17T15:30:31.582" v="931" actId="20577"/>
          <ac:spMkLst>
            <pc:docMk/>
            <pc:sldMk cId="3985682431" sldId="356"/>
            <ac:spMk id="2" creationId="{DCDD3146-7637-46DF-8B82-7A8FC2E12D15}"/>
          </ac:spMkLst>
        </pc:spChg>
      </pc:sldChg>
    </pc:docChg>
  </pc:docChgLst>
  <pc:docChgLst>
    <pc:chgData name="Eichelberger, Michelle" userId="S::michelle.eichelberger@suny.edu::1bd4442c-2af1-40d1-9d43-8e1df5db51d4" providerId="AD" clId="Web-{39ED53E0-918D-8574-A044-1AB31ACEFFD6}"/>
    <pc:docChg chg="modSld">
      <pc:chgData name="Eichelberger, Michelle" userId="S::michelle.eichelberger@suny.edu::1bd4442c-2af1-40d1-9d43-8e1df5db51d4" providerId="AD" clId="Web-{39ED53E0-918D-8574-A044-1AB31ACEFFD6}" dt="2019-12-17T14:43:51.331" v="524" actId="20577"/>
      <pc:docMkLst>
        <pc:docMk/>
      </pc:docMkLst>
      <pc:sldChg chg="addSp delSp modSp">
        <pc:chgData name="Eichelberger, Michelle" userId="S::michelle.eichelberger@suny.edu::1bd4442c-2af1-40d1-9d43-8e1df5db51d4" providerId="AD" clId="Web-{39ED53E0-918D-8574-A044-1AB31ACEFFD6}" dt="2019-12-17T14:35:26.424" v="487" actId="20577"/>
        <pc:sldMkLst>
          <pc:docMk/>
          <pc:sldMk cId="3395575550" sldId="300"/>
        </pc:sldMkLst>
        <pc:spChg chg="mod">
          <ac:chgData name="Eichelberger, Michelle" userId="S::michelle.eichelberger@suny.edu::1bd4442c-2af1-40d1-9d43-8e1df5db51d4" providerId="AD" clId="Web-{39ED53E0-918D-8574-A044-1AB31ACEFFD6}" dt="2019-12-17T14:35:26.424" v="487" actId="20577"/>
          <ac:spMkLst>
            <pc:docMk/>
            <pc:sldMk cId="3395575550" sldId="300"/>
            <ac:spMk id="3" creationId="{B0D9A189-B0D8-4563-8622-09F35A316A46}"/>
          </ac:spMkLst>
        </pc:spChg>
        <pc:graphicFrameChg chg="add mod modGraphic">
          <ac:chgData name="Eichelberger, Michelle" userId="S::michelle.eichelberger@suny.edu::1bd4442c-2af1-40d1-9d43-8e1df5db51d4" providerId="AD" clId="Web-{39ED53E0-918D-8574-A044-1AB31ACEFFD6}" dt="2019-12-17T14:33:31.174" v="484"/>
          <ac:graphicFrameMkLst>
            <pc:docMk/>
            <pc:sldMk cId="3395575550" sldId="300"/>
            <ac:graphicFrameMk id="14" creationId="{2E5701A4-F2B3-4497-A4C7-E9C083D11028}"/>
          </ac:graphicFrameMkLst>
        </pc:graphicFrameChg>
        <pc:graphicFrameChg chg="del mod modGraphic">
          <ac:chgData name="Eichelberger, Michelle" userId="S::michelle.eichelberger@suny.edu::1bd4442c-2af1-40d1-9d43-8e1df5db51d4" providerId="AD" clId="Web-{39ED53E0-918D-8574-A044-1AB31ACEFFD6}" dt="2019-12-17T14:33:14.831" v="482"/>
          <ac:graphicFrameMkLst>
            <pc:docMk/>
            <pc:sldMk cId="3395575550" sldId="300"/>
            <ac:graphicFrameMk id="16" creationId="{717BC2D6-FB84-47C3-B0DD-C5ED6B58FB5D}"/>
          </ac:graphicFrameMkLst>
        </pc:graphicFrameChg>
      </pc:sldChg>
      <pc:sldChg chg="addSp modSp">
        <pc:chgData name="Eichelberger, Michelle" userId="S::michelle.eichelberger@suny.edu::1bd4442c-2af1-40d1-9d43-8e1df5db51d4" providerId="AD" clId="Web-{39ED53E0-918D-8574-A044-1AB31ACEFFD6}" dt="2019-12-17T14:43:51.331" v="523" actId="20577"/>
        <pc:sldMkLst>
          <pc:docMk/>
          <pc:sldMk cId="1782767769" sldId="314"/>
        </pc:sldMkLst>
        <pc:spChg chg="add mod">
          <ac:chgData name="Eichelberger, Michelle" userId="S::michelle.eichelberger@suny.edu::1bd4442c-2af1-40d1-9d43-8e1df5db51d4" providerId="AD" clId="Web-{39ED53E0-918D-8574-A044-1AB31ACEFFD6}" dt="2019-12-17T14:43:51.331" v="523" actId="20577"/>
          <ac:spMkLst>
            <pc:docMk/>
            <pc:sldMk cId="1782767769" sldId="314"/>
            <ac:spMk id="3" creationId="{CCAC89EA-B4DB-43F4-8900-EEFCD68D289B}"/>
          </ac:spMkLst>
        </pc:spChg>
      </pc:sldChg>
    </pc:docChg>
  </pc:docChgLst>
  <pc:docChgLst>
    <pc:chgData name="Pawlowski, Gail" userId="S::gail.pawlowski@suny.edu::bd5da5e8-06b1-4cc2-aa69-9abf12f7c241" providerId="AD" clId="Web-{20D63E69-3422-49DF-853E-E39291D7816B}"/>
    <pc:docChg chg="modSld">
      <pc:chgData name="Pawlowski, Gail" userId="S::gail.pawlowski@suny.edu::bd5da5e8-06b1-4cc2-aa69-9abf12f7c241" providerId="AD" clId="Web-{20D63E69-3422-49DF-853E-E39291D7816B}" dt="2020-02-26T02:02:15.720" v="444" actId="20577"/>
      <pc:docMkLst>
        <pc:docMk/>
      </pc:docMkLst>
      <pc:sldChg chg="modSp">
        <pc:chgData name="Pawlowski, Gail" userId="S::gail.pawlowski@suny.edu::bd5da5e8-06b1-4cc2-aa69-9abf12f7c241" providerId="AD" clId="Web-{20D63E69-3422-49DF-853E-E39291D7816B}" dt="2020-02-26T01:54:56.877" v="429" actId="20577"/>
        <pc:sldMkLst>
          <pc:docMk/>
          <pc:sldMk cId="2927739056" sldId="389"/>
        </pc:sldMkLst>
        <pc:spChg chg="mod">
          <ac:chgData name="Pawlowski, Gail" userId="S::gail.pawlowski@suny.edu::bd5da5e8-06b1-4cc2-aa69-9abf12f7c241" providerId="AD" clId="Web-{20D63E69-3422-49DF-853E-E39291D7816B}" dt="2020-02-26T01:02:46.077" v="222" actId="20577"/>
          <ac:spMkLst>
            <pc:docMk/>
            <pc:sldMk cId="2927739056" sldId="389"/>
            <ac:spMk id="2" creationId="{71EA7B85-A46E-4A0A-B5A6-003D849DE4A5}"/>
          </ac:spMkLst>
        </pc:spChg>
        <pc:spChg chg="mod">
          <ac:chgData name="Pawlowski, Gail" userId="S::gail.pawlowski@suny.edu::bd5da5e8-06b1-4cc2-aa69-9abf12f7c241" providerId="AD" clId="Web-{20D63E69-3422-49DF-853E-E39291D7816B}" dt="2020-02-26T01:54:56.877" v="429" actId="20577"/>
          <ac:spMkLst>
            <pc:docMk/>
            <pc:sldMk cId="2927739056" sldId="389"/>
            <ac:spMk id="20" creationId="{32BE5DFF-231E-4A73-8EC9-783CF74A8384}"/>
          </ac:spMkLst>
        </pc:spChg>
      </pc:sldChg>
      <pc:sldChg chg="modSp">
        <pc:chgData name="Pawlowski, Gail" userId="S::gail.pawlowski@suny.edu::bd5da5e8-06b1-4cc2-aa69-9abf12f7c241" providerId="AD" clId="Web-{20D63E69-3422-49DF-853E-E39291D7816B}" dt="2020-02-26T01:03:01.406" v="228" actId="20577"/>
        <pc:sldMkLst>
          <pc:docMk/>
          <pc:sldMk cId="225605480" sldId="390"/>
        </pc:sldMkLst>
        <pc:spChg chg="mod">
          <ac:chgData name="Pawlowski, Gail" userId="S::gail.pawlowski@suny.edu::bd5da5e8-06b1-4cc2-aa69-9abf12f7c241" providerId="AD" clId="Web-{20D63E69-3422-49DF-853E-E39291D7816B}" dt="2020-02-26T01:03:01.406" v="228" actId="20577"/>
          <ac:spMkLst>
            <pc:docMk/>
            <pc:sldMk cId="225605480" sldId="390"/>
            <ac:spMk id="2" creationId="{71EA7B85-A46E-4A0A-B5A6-003D849DE4A5}"/>
          </ac:spMkLst>
        </pc:spChg>
      </pc:sldChg>
      <pc:sldChg chg="modSp">
        <pc:chgData name="Pawlowski, Gail" userId="S::gail.pawlowski@suny.edu::bd5da5e8-06b1-4cc2-aa69-9abf12f7c241" providerId="AD" clId="Web-{20D63E69-3422-49DF-853E-E39291D7816B}" dt="2020-02-26T01:05:33.678" v="255" actId="20577"/>
        <pc:sldMkLst>
          <pc:docMk/>
          <pc:sldMk cId="3625907871" sldId="391"/>
        </pc:sldMkLst>
        <pc:spChg chg="mod">
          <ac:chgData name="Pawlowski, Gail" userId="S::gail.pawlowski@suny.edu::bd5da5e8-06b1-4cc2-aa69-9abf12f7c241" providerId="AD" clId="Web-{20D63E69-3422-49DF-853E-E39291D7816B}" dt="2020-02-26T01:05:33.678" v="255" actId="20577"/>
          <ac:spMkLst>
            <pc:docMk/>
            <pc:sldMk cId="3625907871" sldId="391"/>
            <ac:spMk id="4" creationId="{B265B45E-18EB-42DE-B28A-3293B6E48E79}"/>
          </ac:spMkLst>
        </pc:spChg>
      </pc:sldChg>
      <pc:sldChg chg="modSp">
        <pc:chgData name="Pawlowski, Gail" userId="S::gail.pawlowski@suny.edu::bd5da5e8-06b1-4cc2-aa69-9abf12f7c241" providerId="AD" clId="Web-{20D63E69-3422-49DF-853E-E39291D7816B}" dt="2020-02-26T01:02:52.078" v="225" actId="20577"/>
        <pc:sldMkLst>
          <pc:docMk/>
          <pc:sldMk cId="1640149953" sldId="392"/>
        </pc:sldMkLst>
        <pc:spChg chg="mod">
          <ac:chgData name="Pawlowski, Gail" userId="S::gail.pawlowski@suny.edu::bd5da5e8-06b1-4cc2-aa69-9abf12f7c241" providerId="AD" clId="Web-{20D63E69-3422-49DF-853E-E39291D7816B}" dt="2020-02-26T01:02:52.078" v="225" actId="20577"/>
          <ac:spMkLst>
            <pc:docMk/>
            <pc:sldMk cId="1640149953" sldId="392"/>
            <ac:spMk id="2" creationId="{71EA7B85-A46E-4A0A-B5A6-003D849DE4A5}"/>
          </ac:spMkLst>
        </pc:spChg>
      </pc:sldChg>
      <pc:sldChg chg="modSp">
        <pc:chgData name="Pawlowski, Gail" userId="S::gail.pawlowski@suny.edu::bd5da5e8-06b1-4cc2-aa69-9abf12f7c241" providerId="AD" clId="Web-{20D63E69-3422-49DF-853E-E39291D7816B}" dt="2020-02-26T02:02:12.267" v="442" actId="20577"/>
        <pc:sldMkLst>
          <pc:docMk/>
          <pc:sldMk cId="4014213980" sldId="393"/>
        </pc:sldMkLst>
        <pc:spChg chg="mod">
          <ac:chgData name="Pawlowski, Gail" userId="S::gail.pawlowski@suny.edu::bd5da5e8-06b1-4cc2-aa69-9abf12f7c241" providerId="AD" clId="Web-{20D63E69-3422-49DF-853E-E39291D7816B}" dt="2020-02-26T02:02:12.267" v="442" actId="20577"/>
          <ac:spMkLst>
            <pc:docMk/>
            <pc:sldMk cId="4014213980" sldId="393"/>
            <ac:spMk id="2" creationId="{71EA7B85-A46E-4A0A-B5A6-003D849DE4A5}"/>
          </ac:spMkLst>
        </pc:spChg>
        <pc:spChg chg="mod">
          <ac:chgData name="Pawlowski, Gail" userId="S::gail.pawlowski@suny.edu::bd5da5e8-06b1-4cc2-aa69-9abf12f7c241" providerId="AD" clId="Web-{20D63E69-3422-49DF-853E-E39291D7816B}" dt="2020-02-26T01:55:17.737" v="440" actId="20577"/>
          <ac:spMkLst>
            <pc:docMk/>
            <pc:sldMk cId="4014213980" sldId="393"/>
            <ac:spMk id="4" creationId="{B265B45E-18EB-42DE-B28A-3293B6E48E79}"/>
          </ac:spMkLst>
        </pc:spChg>
      </pc:sldChg>
      <pc:sldChg chg="addSp modSp">
        <pc:chgData name="Pawlowski, Gail" userId="S::gail.pawlowski@suny.edu::bd5da5e8-06b1-4cc2-aa69-9abf12f7c241" providerId="AD" clId="Web-{20D63E69-3422-49DF-853E-E39291D7816B}" dt="2020-02-26T01:28:49.026" v="328" actId="14100"/>
        <pc:sldMkLst>
          <pc:docMk/>
          <pc:sldMk cId="694973829" sldId="394"/>
        </pc:sldMkLst>
        <pc:spChg chg="mod">
          <ac:chgData name="Pawlowski, Gail" userId="S::gail.pawlowski@suny.edu::bd5da5e8-06b1-4cc2-aa69-9abf12f7c241" providerId="AD" clId="Web-{20D63E69-3422-49DF-853E-E39291D7816B}" dt="2020-02-26T01:07:06.838" v="324" actId="20577"/>
          <ac:spMkLst>
            <pc:docMk/>
            <pc:sldMk cId="694973829" sldId="394"/>
            <ac:spMk id="2" creationId="{71EA7B85-A46E-4A0A-B5A6-003D849DE4A5}"/>
          </ac:spMkLst>
        </pc:spChg>
        <pc:spChg chg="mod">
          <ac:chgData name="Pawlowski, Gail" userId="S::gail.pawlowski@suny.edu::bd5da5e8-06b1-4cc2-aa69-9abf12f7c241" providerId="AD" clId="Web-{20D63E69-3422-49DF-853E-E39291D7816B}" dt="2020-02-26T01:06:55.744" v="323" actId="14100"/>
          <ac:spMkLst>
            <pc:docMk/>
            <pc:sldMk cId="694973829" sldId="394"/>
            <ac:spMk id="4" creationId="{B265B45E-18EB-42DE-B28A-3293B6E48E79}"/>
          </ac:spMkLst>
        </pc:spChg>
        <pc:picChg chg="add mod">
          <ac:chgData name="Pawlowski, Gail" userId="S::gail.pawlowski@suny.edu::bd5da5e8-06b1-4cc2-aa69-9abf12f7c241" providerId="AD" clId="Web-{20D63E69-3422-49DF-853E-E39291D7816B}" dt="2020-02-26T01:28:49.026" v="328" actId="14100"/>
          <ac:picMkLst>
            <pc:docMk/>
            <pc:sldMk cId="694973829" sldId="394"/>
            <ac:picMk id="3" creationId="{8C2DE2D0-12FF-48BB-93D6-B63788705E82}"/>
          </ac:picMkLst>
        </pc:picChg>
      </pc:sldChg>
    </pc:docChg>
  </pc:docChgLst>
  <pc:docChgLst>
    <pc:chgData name="Pritting, Shannon" userId="S::shannon.pritting@suny.edu::b6acce8b-3193-4a7b-b3b8-1dc43a9f8da4" providerId="AD" clId="Web-{407A1114-0BC8-49C9-8EEB-CADAC604BFED}"/>
    <pc:docChg chg="addSld delSld modSld">
      <pc:chgData name="Pritting, Shannon" userId="S::shannon.pritting@suny.edu::b6acce8b-3193-4a7b-b3b8-1dc43a9f8da4" providerId="AD" clId="Web-{407A1114-0BC8-49C9-8EEB-CADAC604BFED}" dt="2020-04-16T20:31:45.551" v="860" actId="20577"/>
      <pc:docMkLst>
        <pc:docMk/>
      </pc:docMkLst>
      <pc:sldChg chg="modSp">
        <pc:chgData name="Pritting, Shannon" userId="S::shannon.pritting@suny.edu::b6acce8b-3193-4a7b-b3b8-1dc43a9f8da4" providerId="AD" clId="Web-{407A1114-0BC8-49C9-8EEB-CADAC604BFED}" dt="2020-04-16T20:25:20.265" v="55" actId="20577"/>
        <pc:sldMkLst>
          <pc:docMk/>
          <pc:sldMk cId="341996678" sldId="395"/>
        </pc:sldMkLst>
        <pc:spChg chg="mod">
          <ac:chgData name="Pritting, Shannon" userId="S::shannon.pritting@suny.edu::b6acce8b-3193-4a7b-b3b8-1dc43a9f8da4" providerId="AD" clId="Web-{407A1114-0BC8-49C9-8EEB-CADAC604BFED}" dt="2020-04-16T20:25:20.265" v="55" actId="20577"/>
          <ac:spMkLst>
            <pc:docMk/>
            <pc:sldMk cId="341996678" sldId="395"/>
            <ac:spMk id="6" creationId="{00000000-0000-0000-0000-000000000000}"/>
          </ac:spMkLst>
        </pc:spChg>
      </pc:sldChg>
      <pc:sldChg chg="new del">
        <pc:chgData name="Pritting, Shannon" userId="S::shannon.pritting@suny.edu::b6acce8b-3193-4a7b-b3b8-1dc43a9f8da4" providerId="AD" clId="Web-{407A1114-0BC8-49C9-8EEB-CADAC604BFED}" dt="2020-04-16T20:26:30.844" v="59"/>
        <pc:sldMkLst>
          <pc:docMk/>
          <pc:sldMk cId="2890595572" sldId="411"/>
        </pc:sldMkLst>
      </pc:sldChg>
      <pc:sldChg chg="modSp add replId">
        <pc:chgData name="Pritting, Shannon" userId="S::shannon.pritting@suny.edu::b6acce8b-3193-4a7b-b3b8-1dc43a9f8da4" providerId="AD" clId="Web-{407A1114-0BC8-49C9-8EEB-CADAC604BFED}" dt="2020-04-16T20:29:16.877" v="650" actId="20577"/>
        <pc:sldMkLst>
          <pc:docMk/>
          <pc:sldMk cId="2935808205" sldId="411"/>
        </pc:sldMkLst>
        <pc:spChg chg="mod">
          <ac:chgData name="Pritting, Shannon" userId="S::shannon.pritting@suny.edu::b6acce8b-3193-4a7b-b3b8-1dc43a9f8da4" providerId="AD" clId="Web-{407A1114-0BC8-49C9-8EEB-CADAC604BFED}" dt="2020-04-16T20:26:57.891" v="195" actId="20577"/>
          <ac:spMkLst>
            <pc:docMk/>
            <pc:sldMk cId="2935808205" sldId="411"/>
            <ac:spMk id="6" creationId="{00000000-0000-0000-0000-000000000000}"/>
          </ac:spMkLst>
        </pc:spChg>
        <pc:spChg chg="mod">
          <ac:chgData name="Pritting, Shannon" userId="S::shannon.pritting@suny.edu::b6acce8b-3193-4a7b-b3b8-1dc43a9f8da4" providerId="AD" clId="Web-{407A1114-0BC8-49C9-8EEB-CADAC604BFED}" dt="2020-04-16T20:29:16.877" v="650" actId="20577"/>
          <ac:spMkLst>
            <pc:docMk/>
            <pc:sldMk cId="2935808205" sldId="411"/>
            <ac:spMk id="7" creationId="{00000000-0000-0000-0000-000000000000}"/>
          </ac:spMkLst>
        </pc:spChg>
      </pc:sldChg>
      <pc:sldChg chg="new del">
        <pc:chgData name="Pritting, Shannon" userId="S::shannon.pritting@suny.edu::b6acce8b-3193-4a7b-b3b8-1dc43a9f8da4" providerId="AD" clId="Web-{407A1114-0BC8-49C9-8EEB-CADAC604BFED}" dt="2020-04-16T20:29:40.768" v="653"/>
        <pc:sldMkLst>
          <pc:docMk/>
          <pc:sldMk cId="423748197" sldId="412"/>
        </pc:sldMkLst>
      </pc:sldChg>
      <pc:sldChg chg="modSp add replId">
        <pc:chgData name="Pritting, Shannon" userId="S::shannon.pritting@suny.edu::b6acce8b-3193-4a7b-b3b8-1dc43a9f8da4" providerId="AD" clId="Web-{407A1114-0BC8-49C9-8EEB-CADAC604BFED}" dt="2020-04-16T20:31:45.551" v="859" actId="20577"/>
        <pc:sldMkLst>
          <pc:docMk/>
          <pc:sldMk cId="759453568" sldId="412"/>
        </pc:sldMkLst>
        <pc:spChg chg="mod">
          <ac:chgData name="Pritting, Shannon" userId="S::shannon.pritting@suny.edu::b6acce8b-3193-4a7b-b3b8-1dc43a9f8da4" providerId="AD" clId="Web-{407A1114-0BC8-49C9-8EEB-CADAC604BFED}" dt="2020-04-16T20:29:53.628" v="665" actId="20577"/>
          <ac:spMkLst>
            <pc:docMk/>
            <pc:sldMk cId="759453568" sldId="412"/>
            <ac:spMk id="6" creationId="{00000000-0000-0000-0000-000000000000}"/>
          </ac:spMkLst>
        </pc:spChg>
        <pc:spChg chg="mod">
          <ac:chgData name="Pritting, Shannon" userId="S::shannon.pritting@suny.edu::b6acce8b-3193-4a7b-b3b8-1dc43a9f8da4" providerId="AD" clId="Web-{407A1114-0BC8-49C9-8EEB-CADAC604BFED}" dt="2020-04-16T20:31:45.551" v="859" actId="20577"/>
          <ac:spMkLst>
            <pc:docMk/>
            <pc:sldMk cId="759453568" sldId="412"/>
            <ac:spMk id="7" creationId="{00000000-0000-0000-0000-000000000000}"/>
          </ac:spMkLst>
        </pc:spChg>
      </pc:sldChg>
    </pc:docChg>
  </pc:docChgLst>
  <pc:docChgLst>
    <pc:chgData name="Pritting, Shannon" userId="S::shannon.pritting@suny.edu::b6acce8b-3193-4a7b-b3b8-1dc43a9f8da4" providerId="AD" clId="Web-{154810CB-2124-43F1-810D-84640902F17A}"/>
    <pc:docChg chg="modSld">
      <pc:chgData name="Pritting, Shannon" userId="S::shannon.pritting@suny.edu::b6acce8b-3193-4a7b-b3b8-1dc43a9f8da4" providerId="AD" clId="Web-{154810CB-2124-43F1-810D-84640902F17A}" dt="2020-04-24T13:34:45.507" v="1" actId="1076"/>
      <pc:docMkLst>
        <pc:docMk/>
      </pc:docMkLst>
      <pc:sldChg chg="modSp">
        <pc:chgData name="Pritting, Shannon" userId="S::shannon.pritting@suny.edu::b6acce8b-3193-4a7b-b3b8-1dc43a9f8da4" providerId="AD" clId="Web-{154810CB-2124-43F1-810D-84640902F17A}" dt="2020-04-24T13:34:45.507" v="1" actId="1076"/>
        <pc:sldMkLst>
          <pc:docMk/>
          <pc:sldMk cId="2916968987" sldId="424"/>
        </pc:sldMkLst>
        <pc:spChg chg="mod">
          <ac:chgData name="Pritting, Shannon" userId="S::shannon.pritting@suny.edu::b6acce8b-3193-4a7b-b3b8-1dc43a9f8da4" providerId="AD" clId="Web-{154810CB-2124-43F1-810D-84640902F17A}" dt="2020-04-24T13:34:41.163" v="0" actId="14100"/>
          <ac:spMkLst>
            <pc:docMk/>
            <pc:sldMk cId="2916968987" sldId="424"/>
            <ac:spMk id="7" creationId="{00000000-0000-0000-0000-000000000000}"/>
          </ac:spMkLst>
        </pc:spChg>
        <pc:picChg chg="mod">
          <ac:chgData name="Pritting, Shannon" userId="S::shannon.pritting@suny.edu::b6acce8b-3193-4a7b-b3b8-1dc43a9f8da4" providerId="AD" clId="Web-{154810CB-2124-43F1-810D-84640902F17A}" dt="2020-04-24T13:34:45.507" v="1" actId="1076"/>
          <ac:picMkLst>
            <pc:docMk/>
            <pc:sldMk cId="2916968987" sldId="424"/>
            <ac:picMk id="5" creationId="{37846595-D2C4-4D4A-9295-8510C608736A}"/>
          </ac:picMkLst>
        </pc:picChg>
      </pc:sldChg>
    </pc:docChg>
  </pc:docChgLst>
  <pc:docChgLst>
    <pc:chgData name="Jackson, Timothy" userId="S::timothy.jackson@suny.edu::9ce01cec-8b46-438e-9d10-af58cd21d299" providerId="AD" clId="Web-{C8C00029-3A95-483E-8C24-3E2B1EA19F40}"/>
    <pc:docChg chg="addSld delSld modSld sldOrd">
      <pc:chgData name="Jackson, Timothy" userId="S::timothy.jackson@suny.edu::9ce01cec-8b46-438e-9d10-af58cd21d299" providerId="AD" clId="Web-{C8C00029-3A95-483E-8C24-3E2B1EA19F40}" dt="2020-02-25T23:58:23.423" v="2336" actId="1076"/>
      <pc:docMkLst>
        <pc:docMk/>
      </pc:docMkLst>
      <pc:sldChg chg="modSp">
        <pc:chgData name="Jackson, Timothy" userId="S::timothy.jackson@suny.edu::9ce01cec-8b46-438e-9d10-af58cd21d299" providerId="AD" clId="Web-{C8C00029-3A95-483E-8C24-3E2B1EA19F40}" dt="2020-02-25T23:51:16.687" v="2078" actId="20577"/>
        <pc:sldMkLst>
          <pc:docMk/>
          <pc:sldMk cId="1625917109" sldId="348"/>
        </pc:sldMkLst>
        <pc:spChg chg="mod">
          <ac:chgData name="Jackson, Timothy" userId="S::timothy.jackson@suny.edu::9ce01cec-8b46-438e-9d10-af58cd21d299" providerId="AD" clId="Web-{C8C00029-3A95-483E-8C24-3E2B1EA19F40}" dt="2020-02-25T23:51:16.687" v="2078" actId="20577"/>
          <ac:spMkLst>
            <pc:docMk/>
            <pc:sldMk cId="1625917109" sldId="348"/>
            <ac:spMk id="2" creationId="{244B8E82-FFA2-4420-9F5C-C344ED44C26B}"/>
          </ac:spMkLst>
        </pc:spChg>
        <pc:spChg chg="mod">
          <ac:chgData name="Jackson, Timothy" userId="S::timothy.jackson@suny.edu::9ce01cec-8b46-438e-9d10-af58cd21d299" providerId="AD" clId="Web-{C8C00029-3A95-483E-8C24-3E2B1EA19F40}" dt="2020-02-25T22:39:15.742" v="141" actId="20577"/>
          <ac:spMkLst>
            <pc:docMk/>
            <pc:sldMk cId="1625917109" sldId="348"/>
            <ac:spMk id="5" creationId="{535E1953-C7A3-4180-AAE1-5C1894D3B757}"/>
          </ac:spMkLst>
        </pc:spChg>
      </pc:sldChg>
      <pc:sldChg chg="modSp">
        <pc:chgData name="Jackson, Timothy" userId="S::timothy.jackson@suny.edu::9ce01cec-8b46-438e-9d10-af58cd21d299" providerId="AD" clId="Web-{C8C00029-3A95-483E-8C24-3E2B1EA19F40}" dt="2020-02-25T23:35:22.804" v="1315" actId="20577"/>
        <pc:sldMkLst>
          <pc:docMk/>
          <pc:sldMk cId="2835457770" sldId="350"/>
        </pc:sldMkLst>
        <pc:spChg chg="mod">
          <ac:chgData name="Jackson, Timothy" userId="S::timothy.jackson@suny.edu::9ce01cec-8b46-438e-9d10-af58cd21d299" providerId="AD" clId="Web-{C8C00029-3A95-483E-8C24-3E2B1EA19F40}" dt="2020-02-25T23:35:22.804" v="1315" actId="20577"/>
          <ac:spMkLst>
            <pc:docMk/>
            <pc:sldMk cId="2835457770" sldId="350"/>
            <ac:spMk id="5" creationId="{535E1953-C7A3-4180-AAE1-5C1894D3B757}"/>
          </ac:spMkLst>
        </pc:spChg>
      </pc:sldChg>
      <pc:sldChg chg="addSp delSp modSp del">
        <pc:chgData name="Jackson, Timothy" userId="S::timothy.jackson@suny.edu::9ce01cec-8b46-438e-9d10-af58cd21d299" providerId="AD" clId="Web-{C8C00029-3A95-483E-8C24-3E2B1EA19F40}" dt="2020-02-25T23:58:13.626" v="2334"/>
        <pc:sldMkLst>
          <pc:docMk/>
          <pc:sldMk cId="130082165" sldId="351"/>
        </pc:sldMkLst>
        <pc:spChg chg="del mod">
          <ac:chgData name="Jackson, Timothy" userId="S::timothy.jackson@suny.edu::9ce01cec-8b46-438e-9d10-af58cd21d299" providerId="AD" clId="Web-{C8C00029-3A95-483E-8C24-3E2B1EA19F40}" dt="2020-02-25T23:05:31.027" v="778"/>
          <ac:spMkLst>
            <pc:docMk/>
            <pc:sldMk cId="130082165" sldId="351"/>
            <ac:spMk id="2" creationId="{244B8E82-FFA2-4420-9F5C-C344ED44C26B}"/>
          </ac:spMkLst>
        </pc:spChg>
        <pc:spChg chg="mod">
          <ac:chgData name="Jackson, Timothy" userId="S::timothy.jackson@suny.edu::9ce01cec-8b46-438e-9d10-af58cd21d299" providerId="AD" clId="Web-{C8C00029-3A95-483E-8C24-3E2B1EA19F40}" dt="2020-02-25T23:03:23.740" v="770" actId="20577"/>
          <ac:spMkLst>
            <pc:docMk/>
            <pc:sldMk cId="130082165" sldId="351"/>
            <ac:spMk id="5" creationId="{535E1953-C7A3-4180-AAE1-5C1894D3B757}"/>
          </ac:spMkLst>
        </pc:spChg>
        <pc:spChg chg="add del mod">
          <ac:chgData name="Jackson, Timothy" userId="S::timothy.jackson@suny.edu::9ce01cec-8b46-438e-9d10-af58cd21d299" providerId="AD" clId="Web-{C8C00029-3A95-483E-8C24-3E2B1EA19F40}" dt="2020-02-25T23:05:44.949" v="782"/>
          <ac:spMkLst>
            <pc:docMk/>
            <pc:sldMk cId="130082165" sldId="351"/>
            <ac:spMk id="15" creationId="{2244AF33-39D7-4632-A502-B02727D5CAE1}"/>
          </ac:spMkLst>
        </pc:spChg>
        <pc:picChg chg="add del mod">
          <ac:chgData name="Jackson, Timothy" userId="S::timothy.jackson@suny.edu::9ce01cec-8b46-438e-9d10-af58cd21d299" providerId="AD" clId="Web-{C8C00029-3A95-483E-8C24-3E2B1EA19F40}" dt="2020-02-25T23:58:00.782" v="2329"/>
          <ac:picMkLst>
            <pc:docMk/>
            <pc:sldMk cId="130082165" sldId="351"/>
            <ac:picMk id="3" creationId="{E6DBB1B7-F109-4918-AA52-55FAA9AFF5A4}"/>
          </ac:picMkLst>
        </pc:picChg>
      </pc:sldChg>
      <pc:sldChg chg="addSp modSp add replId">
        <pc:chgData name="Jackson, Timothy" userId="S::timothy.jackson@suny.edu::9ce01cec-8b46-438e-9d10-af58cd21d299" providerId="AD" clId="Web-{C8C00029-3A95-483E-8C24-3E2B1EA19F40}" dt="2020-02-25T23:58:23.423" v="2336" actId="1076"/>
        <pc:sldMkLst>
          <pc:docMk/>
          <pc:sldMk cId="3167877141" sldId="397"/>
        </pc:sldMkLst>
        <pc:spChg chg="mod">
          <ac:chgData name="Jackson, Timothy" userId="S::timothy.jackson@suny.edu::9ce01cec-8b46-438e-9d10-af58cd21d299" providerId="AD" clId="Web-{C8C00029-3A95-483E-8C24-3E2B1EA19F40}" dt="2020-02-25T23:57:57.954" v="2328" actId="14100"/>
          <ac:spMkLst>
            <pc:docMk/>
            <pc:sldMk cId="3167877141" sldId="397"/>
            <ac:spMk id="5" creationId="{535E1953-C7A3-4180-AAE1-5C1894D3B757}"/>
          </ac:spMkLst>
        </pc:spChg>
        <pc:picChg chg="add mod">
          <ac:chgData name="Jackson, Timothy" userId="S::timothy.jackson@suny.edu::9ce01cec-8b46-438e-9d10-af58cd21d299" providerId="AD" clId="Web-{C8C00029-3A95-483E-8C24-3E2B1EA19F40}" dt="2020-02-25T23:58:23.423" v="2336" actId="1076"/>
          <ac:picMkLst>
            <pc:docMk/>
            <pc:sldMk cId="3167877141" sldId="397"/>
            <ac:picMk id="3" creationId="{7820C961-21A1-45F4-A65D-64578A3B5FE2}"/>
          </ac:picMkLst>
        </pc:picChg>
      </pc:sldChg>
      <pc:sldChg chg="delSp add del replId">
        <pc:chgData name="Jackson, Timothy" userId="S::timothy.jackson@suny.edu::9ce01cec-8b46-438e-9d10-af58cd21d299" providerId="AD" clId="Web-{C8C00029-3A95-483E-8C24-3E2B1EA19F40}" dt="2020-02-25T23:36:15.166" v="1320"/>
        <pc:sldMkLst>
          <pc:docMk/>
          <pc:sldMk cId="285644547" sldId="398"/>
        </pc:sldMkLst>
        <pc:picChg chg="del">
          <ac:chgData name="Jackson, Timothy" userId="S::timothy.jackson@suny.edu::9ce01cec-8b46-438e-9d10-af58cd21d299" providerId="AD" clId="Web-{C8C00029-3A95-483E-8C24-3E2B1EA19F40}" dt="2020-02-25T23:36:11.759" v="1319"/>
          <ac:picMkLst>
            <pc:docMk/>
            <pc:sldMk cId="285644547" sldId="398"/>
            <ac:picMk id="3" creationId="{E6DBB1B7-F109-4918-AA52-55FAA9AFF5A4}"/>
          </ac:picMkLst>
        </pc:picChg>
      </pc:sldChg>
      <pc:sldChg chg="modSp add ord replId">
        <pc:chgData name="Jackson, Timothy" userId="S::timothy.jackson@suny.edu::9ce01cec-8b46-438e-9d10-af58cd21d299" providerId="AD" clId="Web-{C8C00029-3A95-483E-8C24-3E2B1EA19F40}" dt="2020-02-25T23:57:42.094" v="2316" actId="20577"/>
        <pc:sldMkLst>
          <pc:docMk/>
          <pc:sldMk cId="608980348" sldId="398"/>
        </pc:sldMkLst>
        <pc:spChg chg="mod">
          <ac:chgData name="Jackson, Timothy" userId="S::timothy.jackson@suny.edu::9ce01cec-8b46-438e-9d10-af58cd21d299" providerId="AD" clId="Web-{C8C00029-3A95-483E-8C24-3E2B1EA19F40}" dt="2020-02-25T23:57:42.094" v="2316" actId="20577"/>
          <ac:spMkLst>
            <pc:docMk/>
            <pc:sldMk cId="608980348" sldId="398"/>
            <ac:spMk id="2" creationId="{244B8E82-FFA2-4420-9F5C-C344ED44C26B}"/>
          </ac:spMkLst>
        </pc:spChg>
        <pc:spChg chg="mod">
          <ac:chgData name="Jackson, Timothy" userId="S::timothy.jackson@suny.edu::9ce01cec-8b46-438e-9d10-af58cd21d299" providerId="AD" clId="Web-{C8C00029-3A95-483E-8C24-3E2B1EA19F40}" dt="2020-02-25T23:41:20.366" v="2060" actId="20577"/>
          <ac:spMkLst>
            <pc:docMk/>
            <pc:sldMk cId="608980348" sldId="398"/>
            <ac:spMk id="5" creationId="{535E1953-C7A3-4180-AAE1-5C1894D3B757}"/>
          </ac:spMkLst>
        </pc:spChg>
      </pc:sldChg>
      <pc:sldChg chg="modSp add ord replId">
        <pc:chgData name="Jackson, Timothy" userId="S::timothy.jackson@suny.edu::9ce01cec-8b46-438e-9d10-af58cd21d299" providerId="AD" clId="Web-{C8C00029-3A95-483E-8C24-3E2B1EA19F40}" dt="2020-02-25T23:57:26.765" v="2313" actId="20577"/>
        <pc:sldMkLst>
          <pc:docMk/>
          <pc:sldMk cId="3581885631" sldId="399"/>
        </pc:sldMkLst>
        <pc:spChg chg="mod">
          <ac:chgData name="Jackson, Timothy" userId="S::timothy.jackson@suny.edu::9ce01cec-8b46-438e-9d10-af58cd21d299" providerId="AD" clId="Web-{C8C00029-3A95-483E-8C24-3E2B1EA19F40}" dt="2020-02-25T23:57:26.765" v="2313" actId="20577"/>
          <ac:spMkLst>
            <pc:docMk/>
            <pc:sldMk cId="3581885631" sldId="399"/>
            <ac:spMk id="5" creationId="{535E1953-C7A3-4180-AAE1-5C1894D3B757}"/>
          </ac:spMkLst>
        </pc:spChg>
      </pc:sldChg>
    </pc:docChg>
  </pc:docChgLst>
  <pc:docChgLst>
    <pc:chgData name="Eichelberger, Michelle" userId="S::michelle.eichelberger@suny.edu::1bd4442c-2af1-40d1-9d43-8e1df5db51d4" providerId="AD" clId="Web-{2A9211E1-95D1-4F24-B8FF-872FDD9EB7C9}"/>
    <pc:docChg chg="addSld modSld">
      <pc:chgData name="Eichelberger, Michelle" userId="S::michelle.eichelberger@suny.edu::1bd4442c-2af1-40d1-9d43-8e1df5db51d4" providerId="AD" clId="Web-{2A9211E1-95D1-4F24-B8FF-872FDD9EB7C9}" dt="2020-02-24T18:45:31.249" v="1033" actId="20577"/>
      <pc:docMkLst>
        <pc:docMk/>
      </pc:docMkLst>
      <pc:sldChg chg="modSp">
        <pc:chgData name="Eichelberger, Michelle" userId="S::michelle.eichelberger@suny.edu::1bd4442c-2af1-40d1-9d43-8e1df5db51d4" providerId="AD" clId="Web-{2A9211E1-95D1-4F24-B8FF-872FDD9EB7C9}" dt="2020-02-24T18:20:32.841" v="494" actId="14100"/>
        <pc:sldMkLst>
          <pc:docMk/>
          <pc:sldMk cId="3395575550" sldId="300"/>
        </pc:sldMkLst>
        <pc:spChg chg="mod">
          <ac:chgData name="Eichelberger, Michelle" userId="S::michelle.eichelberger@suny.edu::1bd4442c-2af1-40d1-9d43-8e1df5db51d4" providerId="AD" clId="Web-{2A9211E1-95D1-4F24-B8FF-872FDD9EB7C9}" dt="2020-02-24T18:20:32.841" v="494" actId="14100"/>
          <ac:spMkLst>
            <pc:docMk/>
            <pc:sldMk cId="3395575550" sldId="300"/>
            <ac:spMk id="14" creationId="{C75C1F2D-D8E8-4922-9BB0-1555E295F97D}"/>
          </ac:spMkLst>
        </pc:spChg>
      </pc:sldChg>
      <pc:sldChg chg="modSp">
        <pc:chgData name="Eichelberger, Michelle" userId="S::michelle.eichelberger@suny.edu::1bd4442c-2af1-40d1-9d43-8e1df5db51d4" providerId="AD" clId="Web-{2A9211E1-95D1-4F24-B8FF-872FDD9EB7C9}" dt="2020-02-24T18:20:22.090" v="492" actId="20577"/>
        <pc:sldMkLst>
          <pc:docMk/>
          <pc:sldMk cId="1782767769" sldId="314"/>
        </pc:sldMkLst>
        <pc:spChg chg="mod">
          <ac:chgData name="Eichelberger, Michelle" userId="S::michelle.eichelberger@suny.edu::1bd4442c-2af1-40d1-9d43-8e1df5db51d4" providerId="AD" clId="Web-{2A9211E1-95D1-4F24-B8FF-872FDD9EB7C9}" dt="2020-02-24T18:20:22.090" v="49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2A9211E1-95D1-4F24-B8FF-872FDD9EB7C9}" dt="2020-02-24T18:16:33.541" v="2" actId="20577"/>
        <pc:sldMkLst>
          <pc:docMk/>
          <pc:sldMk cId="2948244347" sldId="328"/>
        </pc:sldMkLst>
        <pc:spChg chg="mod">
          <ac:chgData name="Eichelberger, Michelle" userId="S::michelle.eichelberger@suny.edu::1bd4442c-2af1-40d1-9d43-8e1df5db51d4" providerId="AD" clId="Web-{2A9211E1-95D1-4F24-B8FF-872FDD9EB7C9}" dt="2020-02-24T18:16:33.541" v="2" actId="20577"/>
          <ac:spMkLst>
            <pc:docMk/>
            <pc:sldMk cId="2948244347" sldId="328"/>
            <ac:spMk id="12" creationId="{00000000-0000-0000-0000-000000000000}"/>
          </ac:spMkLst>
        </pc:spChg>
      </pc:sldChg>
      <pc:sldChg chg="modSp">
        <pc:chgData name="Eichelberger, Michelle" userId="S::michelle.eichelberger@suny.edu::1bd4442c-2af1-40d1-9d43-8e1df5db51d4" providerId="AD" clId="Web-{2A9211E1-95D1-4F24-B8FF-872FDD9EB7C9}" dt="2020-02-24T18:18:04.651" v="246" actId="20577"/>
        <pc:sldMkLst>
          <pc:docMk/>
          <pc:sldMk cId="149285507" sldId="332"/>
        </pc:sldMkLst>
        <pc:spChg chg="mod">
          <ac:chgData name="Eichelberger, Michelle" userId="S::michelle.eichelberger@suny.edu::1bd4442c-2af1-40d1-9d43-8e1df5db51d4" providerId="AD" clId="Web-{2A9211E1-95D1-4F24-B8FF-872FDD9EB7C9}" dt="2020-02-24T18:18:04.651" v="246" actId="20577"/>
          <ac:spMkLst>
            <pc:docMk/>
            <pc:sldMk cId="149285507" sldId="332"/>
            <ac:spMk id="14" creationId="{00000000-0000-0000-0000-000000000000}"/>
          </ac:spMkLst>
        </pc:spChg>
      </pc:sldChg>
      <pc:sldChg chg="addSp delSp modSp add replId">
        <pc:chgData name="Eichelberger, Michelle" userId="S::michelle.eichelberger@suny.edu::1bd4442c-2af1-40d1-9d43-8e1df5db51d4" providerId="AD" clId="Web-{2A9211E1-95D1-4F24-B8FF-872FDD9EB7C9}" dt="2020-02-24T18:45:31.249" v="1033" actId="20577"/>
        <pc:sldMkLst>
          <pc:docMk/>
          <pc:sldMk cId="1828819610" sldId="386"/>
        </pc:sldMkLst>
        <pc:spChg chg="mod">
          <ac:chgData name="Eichelberger, Michelle" userId="S::michelle.eichelberger@suny.edu::1bd4442c-2af1-40d1-9d43-8e1df5db51d4" providerId="AD" clId="Web-{2A9211E1-95D1-4F24-B8FF-872FDD9EB7C9}" dt="2020-02-24T18:22:37.045" v="524" actId="20577"/>
          <ac:spMkLst>
            <pc:docMk/>
            <pc:sldMk cId="1828819610" sldId="386"/>
            <ac:spMk id="2" creationId="{00000000-0000-0000-0000-000000000000}"/>
          </ac:spMkLst>
        </pc:spChg>
        <pc:spChg chg="del mod">
          <ac:chgData name="Eichelberger, Michelle" userId="S::michelle.eichelberger@suny.edu::1bd4442c-2af1-40d1-9d43-8e1df5db51d4" providerId="AD" clId="Web-{2A9211E1-95D1-4F24-B8FF-872FDD9EB7C9}" dt="2020-02-24T18:25:00.953" v="550"/>
          <ac:spMkLst>
            <pc:docMk/>
            <pc:sldMk cId="1828819610" sldId="386"/>
            <ac:spMk id="3" creationId="{CCAC89EA-B4DB-43F4-8900-EEFCD68D289B}"/>
          </ac:spMkLst>
        </pc:spChg>
        <pc:spChg chg="del">
          <ac:chgData name="Eichelberger, Michelle" userId="S::michelle.eichelberger@suny.edu::1bd4442c-2af1-40d1-9d43-8e1df5db51d4" providerId="AD" clId="Web-{2A9211E1-95D1-4F24-B8FF-872FDD9EB7C9}" dt="2020-02-24T18:22:51.342" v="529"/>
          <ac:spMkLst>
            <pc:docMk/>
            <pc:sldMk cId="1828819610" sldId="386"/>
            <ac:spMk id="14" creationId="{AA22C812-1047-44C2-8121-86460690E99D}"/>
          </ac:spMkLst>
        </pc:spChg>
        <pc:spChg chg="add del mod">
          <ac:chgData name="Eichelberger, Michelle" userId="S::michelle.eichelberger@suny.edu::1bd4442c-2af1-40d1-9d43-8e1df5db51d4" providerId="AD" clId="Web-{2A9211E1-95D1-4F24-B8FF-872FDD9EB7C9}" dt="2020-02-24T18:22:48.014" v="528"/>
          <ac:spMkLst>
            <pc:docMk/>
            <pc:sldMk cId="1828819610" sldId="386"/>
            <ac:spMk id="15" creationId="{9FA27AB4-086D-4716-A744-F0E5D72FBFE9}"/>
          </ac:spMkLst>
        </pc:spChg>
        <pc:spChg chg="add mod">
          <ac:chgData name="Eichelberger, Michelle" userId="S::michelle.eichelberger@suny.edu::1bd4442c-2af1-40d1-9d43-8e1df5db51d4" providerId="AD" clId="Web-{2A9211E1-95D1-4F24-B8FF-872FDD9EB7C9}" dt="2020-02-24T18:45:31.249" v="1033" actId="20577"/>
          <ac:spMkLst>
            <pc:docMk/>
            <pc:sldMk cId="1828819610" sldId="386"/>
            <ac:spMk id="17" creationId="{1D42E61C-BD7A-486D-99D0-813CE6CDEE4C}"/>
          </ac:spMkLst>
        </pc:spChg>
        <pc:picChg chg="del">
          <ac:chgData name="Eichelberger, Michelle" userId="S::michelle.eichelberger@suny.edu::1bd4442c-2af1-40d1-9d43-8e1df5db51d4" providerId="AD" clId="Web-{2A9211E1-95D1-4F24-B8FF-872FDD9EB7C9}" dt="2020-02-24T18:22:40.092" v="527"/>
          <ac:picMkLst>
            <pc:docMk/>
            <pc:sldMk cId="1828819610" sldId="386"/>
            <ac:picMk id="4" creationId="{05777C89-314A-4310-95C3-C5A3A32AED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4/24/2020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ny360.com/news/suny-canton-library-doubles-textbook-loan-program/article_9f65da10-1c0f-5439-ab98-aa1b17140bf0.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ny360.com/news/suny-canton-library-doubles-textbook-loan-program/article_9f65da10-1c0f-5439-ab98-aa1b17140bf0.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ny360.com/news/suny-canton-library-doubles-textbook-loan-program/article_9f65da10-1c0f-5439-ab98-aa1b17140bf0.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from: </a:t>
            </a:r>
            <a:r>
              <a:rPr lang="en-US">
                <a:hlinkClick r:id="rId3"/>
              </a:rPr>
              <a:t>https://www.nny360.com/news/suny-canton-library-doubles-textbook-loan-program/article_9f65da10-1c0f-5439-ab98-aa1b17140bf0.html</a:t>
            </a:r>
            <a:endParaRPr lang="en-US"/>
          </a:p>
        </p:txBody>
      </p:sp>
      <p:sp>
        <p:nvSpPr>
          <p:cNvPr id="4" name="Slide Number Placeholder 3"/>
          <p:cNvSpPr>
            <a:spLocks noGrp="1"/>
          </p:cNvSpPr>
          <p:nvPr>
            <p:ph type="sldNum" sz="quarter" idx="10"/>
          </p:nvPr>
        </p:nvSpPr>
        <p:spPr/>
        <p:txBody>
          <a:bodyPr/>
          <a:lstStyle/>
          <a:p>
            <a:fld id="{1EBC1646-246F-1A4A-9F1A-C1A4DCB7317F}" type="slidenum">
              <a:rPr lang="en-US" smtClean="0"/>
              <a:t>3</a:t>
            </a:fld>
            <a:endParaRPr lang="en-US"/>
          </a:p>
        </p:txBody>
      </p:sp>
    </p:spTree>
    <p:extLst>
      <p:ext uri="{BB962C8B-B14F-4D97-AF65-F5344CB8AC3E}">
        <p14:creationId xmlns:p14="http://schemas.microsoft.com/office/powerpoint/2010/main" val="1070511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from: </a:t>
            </a:r>
            <a:r>
              <a:rPr lang="en-US">
                <a:hlinkClick r:id="rId3"/>
              </a:rPr>
              <a:t>https://www.nny360.com/news/suny-canton-library-doubles-textbook-loan-program/article_9f65da10-1c0f-5439-ab98-aa1b17140bf0.html</a:t>
            </a:r>
            <a:endParaRPr lang="en-US"/>
          </a:p>
        </p:txBody>
      </p:sp>
      <p:sp>
        <p:nvSpPr>
          <p:cNvPr id="4" name="Slide Number Placeholder 3"/>
          <p:cNvSpPr>
            <a:spLocks noGrp="1"/>
          </p:cNvSpPr>
          <p:nvPr>
            <p:ph type="sldNum" sz="quarter" idx="10"/>
          </p:nvPr>
        </p:nvSpPr>
        <p:spPr/>
        <p:txBody>
          <a:bodyPr/>
          <a:lstStyle/>
          <a:p>
            <a:fld id="{1EBC1646-246F-1A4A-9F1A-C1A4DCB7317F}" type="slidenum">
              <a:rPr lang="en-US" smtClean="0"/>
              <a:t>4</a:t>
            </a:fld>
            <a:endParaRPr lang="en-US"/>
          </a:p>
        </p:txBody>
      </p:sp>
    </p:spTree>
    <p:extLst>
      <p:ext uri="{BB962C8B-B14F-4D97-AF65-F5344CB8AC3E}">
        <p14:creationId xmlns:p14="http://schemas.microsoft.com/office/powerpoint/2010/main" val="85848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from: </a:t>
            </a:r>
            <a:r>
              <a:rPr lang="en-US">
                <a:hlinkClick r:id="rId3"/>
              </a:rPr>
              <a:t>https://www.nny360.com/news/suny-canton-library-doubles-textbook-loan-program/article_9f65da10-1c0f-5439-ab98-aa1b17140bf0.html</a:t>
            </a:r>
            <a:endParaRPr lang="en-US"/>
          </a:p>
        </p:txBody>
      </p:sp>
      <p:sp>
        <p:nvSpPr>
          <p:cNvPr id="4" name="Slide Number Placeholder 3"/>
          <p:cNvSpPr>
            <a:spLocks noGrp="1"/>
          </p:cNvSpPr>
          <p:nvPr>
            <p:ph type="sldNum" sz="quarter" idx="10"/>
          </p:nvPr>
        </p:nvSpPr>
        <p:spPr/>
        <p:txBody>
          <a:bodyPr/>
          <a:lstStyle/>
          <a:p>
            <a:fld id="{1EBC1646-246F-1A4A-9F1A-C1A4DCB7317F}" type="slidenum">
              <a:rPr lang="en-US" smtClean="0"/>
              <a:t>5</a:t>
            </a:fld>
            <a:endParaRPr lang="en-US"/>
          </a:p>
        </p:txBody>
      </p:sp>
    </p:spTree>
    <p:extLst>
      <p:ext uri="{BB962C8B-B14F-4D97-AF65-F5344CB8AC3E}">
        <p14:creationId xmlns:p14="http://schemas.microsoft.com/office/powerpoint/2010/main" val="125730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 </a:t>
            </a:r>
            <a:r>
              <a:rPr lang="en-US" err="1">
                <a:cs typeface="Calibri"/>
              </a:rPr>
              <a:t>Ghidiu</a:t>
            </a:r>
            <a:r>
              <a:rPr lang="en-US">
                <a:cs typeface="Calibri"/>
              </a:rPr>
              <a:t> sent email on 4/22</a:t>
            </a:r>
            <a:br>
              <a:rPr lang="en-US">
                <a:cs typeface="+mn-lt"/>
              </a:rPr>
            </a:br>
            <a:r>
              <a:rPr lang="en-US">
                <a:cs typeface="+mn-lt"/>
              </a:rPr>
              <a:t>From </a:t>
            </a:r>
            <a:r>
              <a:rPr lang="en-US" err="1">
                <a:cs typeface="+mn-lt"/>
              </a:rPr>
              <a:t>WebForm</a:t>
            </a:r>
            <a:r>
              <a:rPr lang="en-US">
                <a:cs typeface="+mn-lt"/>
              </a:rPr>
              <a:t>:</a:t>
            </a:r>
            <a:br>
              <a:rPr lang="en-US">
                <a:cs typeface="+mn-lt"/>
              </a:rPr>
            </a:br>
            <a:r>
              <a:rPr lang="en-US"/>
              <a:t>Vote for SLC Board Members, 2020</a:t>
            </a:r>
          </a:p>
          <a:p>
            <a:r>
              <a:rPr lang="en-US"/>
              <a:t>Each institution should submit this form to select three candidates from the slate of nominations. Responses are due by Friday May 8, 2020 at 5PM. Results will be shared to the Membership shortly after voting closes.</a:t>
            </a:r>
            <a:br>
              <a:rPr lang="en-US">
                <a:cs typeface="+mn-lt"/>
              </a:rPr>
            </a:br>
            <a:br>
              <a:rPr lang="en-US">
                <a:cs typeface="+mn-lt"/>
              </a:rPr>
            </a:br>
            <a:r>
              <a:rPr lang="en-US"/>
              <a:t>The two candidates with the highest vote totals will fill the three year positions. The third highest vote getter will fill the two year position.</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16</a:t>
            </a:fld>
            <a:endParaRPr lang="en-US"/>
          </a:p>
        </p:txBody>
      </p:sp>
    </p:spTree>
    <p:extLst>
      <p:ext uri="{BB962C8B-B14F-4D97-AF65-F5344CB8AC3E}">
        <p14:creationId xmlns:p14="http://schemas.microsoft.com/office/powerpoint/2010/main" val="763571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17</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4/24/2020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4/24/2020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4/24/2020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4/24/2020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4/24/2020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4/24/2020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4/24/2020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4/24/2020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4/24/2020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4/24/2020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4/24/2020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4/24/2020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9.png"/><Relationship Id="rId2" Type="http://schemas.openxmlformats.org/officeDocument/2006/relationships/hyperlink" Target="https://slcny.libguides.com/c.php?g=986100&amp;p=7131255#Renewing" TargetMode="Externa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outlook-data-detector:/0" TargetMode="External"/><Relationship Id="rId7"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hyperlink" Target="https://nam05.safelinks.protection.outlook.com/?url=https%3A%2F%2Fforms.gle%2F8VVHPfrHB8tSKhxSA&amp;data=02%7C01%7Cjsmathers%40brockport.edu%7Ccdb99c20ded2410bb39808d7e6f2b908%7C696ec4990f244fd9b691252a2884ef3b%7C0%7C0%7C637231802487868881&amp;sdata=Rmb2yTR7tYSz0HNNtmrpCtewXS3277bxdLXOKksdRlg%3D&amp;reserved=0" TargetMode="External"/><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1.jpeg"/><Relationship Id="rId7"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8.png"/><Relationship Id="rId2" Type="http://schemas.openxmlformats.org/officeDocument/2006/relationships/hyperlink" Target="https://www.imls.gov/news/covid-19-research-partnership-inform-safe-handling-collections-reopening-practices-libraries" TargetMode="Externa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32535" y="883354"/>
            <a:ext cx="5627220" cy="4154984"/>
          </a:xfrm>
          <a:prstGeom prst="rect">
            <a:avLst/>
          </a:prstGeom>
          <a:noFill/>
        </p:spPr>
        <p:txBody>
          <a:bodyPr wrap="square" rtlCol="0">
            <a:spAutoFit/>
          </a:bodyPr>
          <a:lstStyle/>
          <a:p>
            <a:r>
              <a:rPr lang="en-US" sz="6600">
                <a:solidFill>
                  <a:schemeClr val="bg1"/>
                </a:solidFill>
                <a:latin typeface="AauxPro OT" panose="02000903030000090004" pitchFamily="2" charset="0"/>
              </a:rPr>
              <a:t>COVID 19 Response in SUNY Libraries</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40496" y="3643161"/>
            <a:ext cx="3088339" cy="415498"/>
          </a:xfrm>
          <a:prstGeom prst="rect">
            <a:avLst/>
          </a:prstGeom>
          <a:noFill/>
        </p:spPr>
        <p:txBody>
          <a:bodyPr wrap="square" rtlCol="0" anchor="t">
            <a:spAutoFit/>
          </a:bodyPr>
          <a:lstStyle/>
          <a:p>
            <a:pPr algn="r"/>
            <a:r>
              <a:rPr lang="en-US" sz="2100">
                <a:solidFill>
                  <a:schemeClr val="bg1"/>
                </a:solidFill>
                <a:latin typeface="AauxPro OT"/>
              </a:rPr>
              <a:t>April 24,2020</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Virtual Visits</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2113935"/>
            <a:ext cx="10245213" cy="3756098"/>
          </a:xfrm>
        </p:spPr>
        <p:txBody>
          <a:bodyPr vert="horz" lIns="91440" tIns="45720" rIns="91440" bIns="45720" rtlCol="0" anchor="t">
            <a:normAutofit/>
          </a:bodyPr>
          <a:lstStyle/>
          <a:p>
            <a:r>
              <a:rPr lang="en-US"/>
              <a:t>SLSS is spending time with campuses talking and listening to their experiences within the shared LSP, training, and collections.</a:t>
            </a:r>
          </a:p>
          <a:p>
            <a:r>
              <a:rPr lang="en-US"/>
              <a:t>We’re gathering trends, and developing responses to common issues brought up by campuses.</a:t>
            </a:r>
          </a:p>
          <a:p>
            <a:r>
              <a:rPr lang="en-US"/>
              <a:t>Thanks to the time that campuses have already spent providing us with valuable input.</a:t>
            </a:r>
          </a:p>
          <a:p>
            <a:endParaRPr lang="en-US"/>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35848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48072" y="4146261"/>
            <a:ext cx="8120447" cy="369332"/>
          </a:xfrm>
          <a:prstGeom prst="rect">
            <a:avLst/>
          </a:prstGeom>
          <a:noFill/>
        </p:spPr>
        <p:txBody>
          <a:bodyPr wrap="square" rtlCol="0" anchor="t">
            <a:spAutoFit/>
          </a:bodyPr>
          <a:lstStyle/>
          <a:p>
            <a:r>
              <a:rPr lang="en-US">
                <a:latin typeface="Arial"/>
                <a:cs typeface="Arial"/>
              </a:rPr>
              <a:t>Timothy Jackson, Resource Sharing and Fulfillment Program Manager</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Resource Sharing Update</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485446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a:cs typeface="Calibri Light"/>
              </a:rPr>
              <a:t>Alma Article Resource Sharing</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8043194" cy="3956917"/>
          </a:xfrm>
        </p:spPr>
        <p:txBody>
          <a:bodyPr vert="horz" lIns="91440" tIns="45720" rIns="91440" bIns="45720" rtlCol="0" anchor="t">
            <a:noAutofit/>
          </a:bodyPr>
          <a:lstStyle/>
          <a:p>
            <a:r>
              <a:rPr lang="en-US" sz="2400">
                <a:cs typeface="Calibri"/>
              </a:rPr>
              <a:t>Albany, Binghamton, Geneseo, and Stony Brook are now testing the article lending workflow</a:t>
            </a:r>
          </a:p>
          <a:p>
            <a:r>
              <a:rPr lang="en-US" sz="2400">
                <a:cs typeface="Calibri"/>
              </a:rPr>
              <a:t>Buffalo and Upstate Medical will start testing next week</a:t>
            </a:r>
          </a:p>
          <a:p>
            <a:r>
              <a:rPr lang="en-US" sz="2400">
                <a:cs typeface="Calibri"/>
              </a:rPr>
              <a:t>Workflow isn’t ideal, but it is manageable as long as lending volumes are kept low</a:t>
            </a:r>
          </a:p>
          <a:p>
            <a:r>
              <a:rPr lang="en-US" sz="2400">
                <a:cs typeface="Calibri"/>
              </a:rPr>
              <a:t>We're finding most requests can be filled from electronic holdings</a:t>
            </a:r>
          </a:p>
          <a:p>
            <a:pPr lvl="1"/>
            <a:r>
              <a:rPr lang="en-US">
                <a:cs typeface="Calibri"/>
              </a:rPr>
              <a:t>Allows us to simplify the workflow</a:t>
            </a:r>
          </a:p>
          <a:p>
            <a:pPr lvl="1"/>
            <a:r>
              <a:rPr lang="en-US">
                <a:cs typeface="Calibri"/>
              </a:rPr>
              <a:t>Makes it possible to implement article resource sharing before libraries start reopening</a:t>
            </a:r>
          </a:p>
          <a:p>
            <a:endParaRPr lang="en-US" sz="1600">
              <a:cs typeface="Calibri"/>
            </a:endParaRPr>
          </a:p>
          <a:p>
            <a:endParaRPr lang="en-US">
              <a:cs typeface="Calibri"/>
            </a:endParaRPr>
          </a:p>
          <a:p>
            <a:endParaRPr lang="en-US">
              <a:cs typeface="Calibri"/>
            </a:endParaRPr>
          </a:p>
          <a:p>
            <a:pPr lvl="1"/>
            <a:endParaRPr lang="en-US">
              <a:cs typeface="Calibri"/>
            </a:endParaRPr>
          </a:p>
          <a:p>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5" name="Picture 7" descr="A picture containing drawing&#10;&#10;Description generated with very high confidence">
            <a:extLst>
              <a:ext uri="{FF2B5EF4-FFF2-40B4-BE49-F238E27FC236}">
                <a16:creationId xmlns:a16="http://schemas.microsoft.com/office/drawing/2014/main" id="{37846595-D2C4-4D4A-9295-8510C608736A}"/>
              </a:ext>
            </a:extLst>
          </p:cNvPr>
          <p:cNvPicPr>
            <a:picLocks noChangeAspect="1"/>
          </p:cNvPicPr>
          <p:nvPr/>
        </p:nvPicPr>
        <p:blipFill>
          <a:blip r:embed="rId6"/>
          <a:stretch>
            <a:fillRect/>
          </a:stretch>
        </p:blipFill>
        <p:spPr>
          <a:xfrm>
            <a:off x="9050867" y="1819496"/>
            <a:ext cx="2743200" cy="1610343"/>
          </a:xfrm>
          <a:prstGeom prst="rect">
            <a:avLst/>
          </a:prstGeom>
        </p:spPr>
      </p:pic>
    </p:spTree>
    <p:extLst>
      <p:ext uri="{BB962C8B-B14F-4D97-AF65-F5344CB8AC3E}">
        <p14:creationId xmlns:p14="http://schemas.microsoft.com/office/powerpoint/2010/main" val="1843371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a:cs typeface="Calibri Light"/>
              </a:rPr>
              <a:t>Alma Article Resource Sharing</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8043194" cy="3956917"/>
          </a:xfrm>
        </p:spPr>
        <p:txBody>
          <a:bodyPr vert="horz" lIns="91440" tIns="45720" rIns="91440" bIns="45720" rtlCol="0" anchor="t">
            <a:noAutofit/>
          </a:bodyPr>
          <a:lstStyle/>
          <a:p>
            <a:r>
              <a:rPr lang="en-US" sz="2400">
                <a:ea typeface="+mn-lt"/>
                <a:cs typeface="+mn-lt"/>
              </a:rPr>
              <a:t>Hoping to roll out Alma article borrowing to a select number of libraries later this spring </a:t>
            </a:r>
            <a:endParaRPr lang="en-US" sz="2400">
              <a:cs typeface="Calibri"/>
            </a:endParaRPr>
          </a:p>
          <a:p>
            <a:r>
              <a:rPr lang="en-US" sz="2400">
                <a:ea typeface="+mn-lt"/>
                <a:cs typeface="+mn-lt"/>
              </a:rPr>
              <a:t>We see this an option for non-</a:t>
            </a:r>
            <a:r>
              <a:rPr lang="en-US" sz="2400" err="1">
                <a:ea typeface="+mn-lt"/>
                <a:cs typeface="+mn-lt"/>
              </a:rPr>
              <a:t>ILLiad</a:t>
            </a:r>
            <a:r>
              <a:rPr lang="en-US" sz="2400">
                <a:ea typeface="+mn-lt"/>
                <a:cs typeface="+mn-lt"/>
              </a:rPr>
              <a:t> libraries and libraries that may want to stop using ILLiad/OCLC </a:t>
            </a:r>
            <a:endParaRPr lang="en-US">
              <a:cs typeface="Calibri" panose="020F0502020204030204"/>
            </a:endParaRPr>
          </a:p>
          <a:p>
            <a:r>
              <a:rPr lang="en-US" sz="2400">
                <a:ea typeface="+mn-lt"/>
                <a:cs typeface="+mn-lt"/>
              </a:rPr>
              <a:t>Email me if you're interested in testing article borrowing and/or lending</a:t>
            </a:r>
            <a:endParaRPr lang="en-US"/>
          </a:p>
          <a:p>
            <a:r>
              <a:rPr lang="en-US" sz="2400">
                <a:cs typeface="Calibri"/>
              </a:rPr>
              <a:t>SLSS staff will help fill requests using ESC's ejournal holdings, and we'll press Ex Libris to improve the workflow </a:t>
            </a:r>
          </a:p>
          <a:p>
            <a:endParaRPr lang="en-US" sz="1600">
              <a:cs typeface="Calibri"/>
            </a:endParaRPr>
          </a:p>
          <a:p>
            <a:endParaRPr lang="en-US">
              <a:cs typeface="Calibri"/>
            </a:endParaRPr>
          </a:p>
          <a:p>
            <a:endParaRPr lang="en-US">
              <a:cs typeface="Calibri"/>
            </a:endParaRPr>
          </a:p>
          <a:p>
            <a:pPr lvl="1"/>
            <a:endParaRPr lang="en-US">
              <a:cs typeface="Calibri"/>
            </a:endParaRPr>
          </a:p>
          <a:p>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5" name="Picture 7" descr="A picture containing drawing&#10;&#10;Description generated with very high confidence">
            <a:extLst>
              <a:ext uri="{FF2B5EF4-FFF2-40B4-BE49-F238E27FC236}">
                <a16:creationId xmlns:a16="http://schemas.microsoft.com/office/drawing/2014/main" id="{37846595-D2C4-4D4A-9295-8510C608736A}"/>
              </a:ext>
            </a:extLst>
          </p:cNvPr>
          <p:cNvPicPr>
            <a:picLocks noChangeAspect="1"/>
          </p:cNvPicPr>
          <p:nvPr/>
        </p:nvPicPr>
        <p:blipFill>
          <a:blip r:embed="rId6"/>
          <a:stretch>
            <a:fillRect/>
          </a:stretch>
        </p:blipFill>
        <p:spPr>
          <a:xfrm>
            <a:off x="9050867" y="1819496"/>
            <a:ext cx="2743200" cy="1610343"/>
          </a:xfrm>
          <a:prstGeom prst="rect">
            <a:avLst/>
          </a:prstGeom>
        </p:spPr>
      </p:pic>
    </p:spTree>
    <p:extLst>
      <p:ext uri="{BB962C8B-B14F-4D97-AF65-F5344CB8AC3E}">
        <p14:creationId xmlns:p14="http://schemas.microsoft.com/office/powerpoint/2010/main" val="3272942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a:cs typeface="Calibri Light"/>
              </a:rPr>
              <a:t>Alma Physical Resource Sharing</a:t>
            </a:r>
          </a:p>
        </p:txBody>
      </p:sp>
      <p:sp>
        <p:nvSpPr>
          <p:cNvPr id="3" name="Content Placeholder 2"/>
          <p:cNvSpPr>
            <a:spLocks noGrp="1"/>
          </p:cNvSpPr>
          <p:nvPr>
            <p:ph sz="half" idx="1"/>
          </p:nvPr>
        </p:nvSpPr>
        <p:spPr/>
        <p:txBody>
          <a:bodyPr vert="horz" lIns="91440" tIns="45720" rIns="91440" bIns="45720" rtlCol="0" anchor="t">
            <a:normAutofit fontScale="77500" lnSpcReduction="20000"/>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8407168" cy="4142583"/>
          </a:xfrm>
        </p:spPr>
        <p:txBody>
          <a:bodyPr vert="horz" lIns="91440" tIns="45720" rIns="91440" bIns="45720" rtlCol="0" anchor="t">
            <a:noAutofit/>
          </a:bodyPr>
          <a:lstStyle/>
          <a:p>
            <a:r>
              <a:rPr lang="en-US" sz="2400">
                <a:cs typeface="Calibri"/>
              </a:rPr>
              <a:t>Automatic renewals for borrowing resource sharing requests is not possible per Ex Libris</a:t>
            </a:r>
          </a:p>
          <a:p>
            <a:r>
              <a:rPr lang="en-US" sz="2400">
                <a:cs typeface="Calibri"/>
              </a:rPr>
              <a:t>Lending renewal responses can be automated, but borrowers will be given a 12/31/1969 due date if they don’t enter a new due date when sending the renewal request to the lender</a:t>
            </a:r>
          </a:p>
          <a:p>
            <a:r>
              <a:rPr lang="en-US" sz="2400">
                <a:cs typeface="Calibri"/>
              </a:rPr>
              <a:t>Please remember to process requests in the Mediated Patron Renewal Status, and be sure to enter a new due date!</a:t>
            </a:r>
          </a:p>
          <a:p>
            <a:pPr lvl="1"/>
            <a:r>
              <a:rPr lang="en-US" sz="2000">
                <a:ea typeface="+mn-lt"/>
                <a:cs typeface="+mn-lt"/>
                <a:hlinkClick r:id="rId2"/>
              </a:rPr>
              <a:t>https://slcny.libguides.com/c.php?g=986100&amp;p=7131255#Renewing</a:t>
            </a:r>
            <a:endParaRPr lang="en-US" sz="2000">
              <a:cs typeface="Calibri"/>
            </a:endParaRPr>
          </a:p>
          <a:p>
            <a:r>
              <a:rPr lang="en-US" sz="2400">
                <a:cs typeface="Calibri"/>
              </a:rPr>
              <a:t>ASRS will consider implementing the automatic lending renewal response feature</a:t>
            </a: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5" name="Picture 7" descr="A picture containing drawing&#10;&#10;Description generated with very high confidence">
            <a:extLst>
              <a:ext uri="{FF2B5EF4-FFF2-40B4-BE49-F238E27FC236}">
                <a16:creationId xmlns:a16="http://schemas.microsoft.com/office/drawing/2014/main" id="{37846595-D2C4-4D4A-9295-8510C608736A}"/>
              </a:ext>
            </a:extLst>
          </p:cNvPr>
          <p:cNvPicPr>
            <a:picLocks noChangeAspect="1"/>
          </p:cNvPicPr>
          <p:nvPr/>
        </p:nvPicPr>
        <p:blipFill>
          <a:blip r:embed="rId7"/>
          <a:stretch>
            <a:fillRect/>
          </a:stretch>
        </p:blipFill>
        <p:spPr>
          <a:xfrm>
            <a:off x="9088983" y="2253438"/>
            <a:ext cx="2743200" cy="1610343"/>
          </a:xfrm>
          <a:prstGeom prst="rect">
            <a:avLst/>
          </a:prstGeom>
        </p:spPr>
      </p:pic>
    </p:spTree>
    <p:extLst>
      <p:ext uri="{BB962C8B-B14F-4D97-AF65-F5344CB8AC3E}">
        <p14:creationId xmlns:p14="http://schemas.microsoft.com/office/powerpoint/2010/main" val="2916968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Jennifer Smathers, SLC </a:t>
            </a:r>
            <a:r>
              <a:rPr lang="en-US" err="1">
                <a:latin typeface="Arial" panose="020B0604020202020204" pitchFamily="34" charset="0"/>
                <a:cs typeface="Arial" panose="020B0604020202020204" pitchFamily="34" charset="0"/>
              </a:rPr>
              <a:t>Consortial</a:t>
            </a:r>
            <a:r>
              <a:rPr lang="en-US">
                <a:latin typeface="Arial" panose="020B0604020202020204" pitchFamily="34" charset="0"/>
                <a:cs typeface="Arial" panose="020B0604020202020204" pitchFamily="34" charset="0"/>
              </a:rPr>
              <a:t> Engagement Coordinator</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panose="020B0604020202020204" pitchFamily="34" charset="0"/>
                <a:cs typeface="Arial" panose="020B0604020202020204" pitchFamily="34" charset="0"/>
              </a:rPr>
              <a:t>SLC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758215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286407" y="1061434"/>
            <a:ext cx="4117429" cy="4662847"/>
          </a:xfrm>
        </p:spPr>
        <p:txBody>
          <a:bodyPr>
            <a:normAutofit/>
          </a:bodyPr>
          <a:lstStyle/>
          <a:p>
            <a:r>
              <a:rPr lang="en-US" sz="3200" b="1">
                <a:ea typeface="+mj-lt"/>
                <a:cs typeface="+mj-lt"/>
              </a:rPr>
              <a:t>VOTE for SLC Board</a:t>
            </a:r>
            <a:br>
              <a:rPr lang="en-US" sz="2000" b="1">
                <a:ea typeface="+mj-lt"/>
                <a:cs typeface="+mj-lt"/>
              </a:rPr>
            </a:br>
            <a:br>
              <a:rPr lang="en-US" sz="2000" b="1">
                <a:ea typeface="+mj-lt"/>
                <a:cs typeface="+mj-lt"/>
              </a:rPr>
            </a:br>
            <a:r>
              <a:rPr lang="en-US" sz="2000" b="1">
                <a:ea typeface="+mj-lt"/>
                <a:cs typeface="+mj-lt"/>
              </a:rPr>
              <a:t>Each institution can vote once and should select three candidates</a:t>
            </a:r>
            <a:br>
              <a:rPr lang="en-US" sz="2000" b="1">
                <a:ea typeface="+mj-lt"/>
                <a:cs typeface="+mj-lt"/>
              </a:rPr>
            </a:br>
            <a:br>
              <a:rPr lang="en-US" sz="2000" b="1">
                <a:ea typeface="+mj-lt"/>
                <a:cs typeface="+mj-lt"/>
              </a:rPr>
            </a:br>
            <a:r>
              <a:rPr lang="en-US" sz="2000">
                <a:ea typeface="+mj-lt"/>
                <a:cs typeface="+mj-lt"/>
              </a:rPr>
              <a:t>Voting </a:t>
            </a:r>
            <a:r>
              <a:rPr lang="en-US" sz="2000" u="sng">
                <a:ea typeface="+mj-lt"/>
                <a:cs typeface="+mj-lt"/>
                <a:hlinkClick r:id="rId3"/>
              </a:rPr>
              <a:t>ends at 5 p.m. Friday May 8th</a:t>
            </a:r>
            <a:br>
              <a:rPr lang="en-US" sz="2000">
                <a:ea typeface="+mj-lt"/>
                <a:cs typeface="+mj-lt"/>
              </a:rPr>
            </a:br>
            <a:r>
              <a:rPr lang="en-US" sz="2000">
                <a:ea typeface="+mj-lt"/>
                <a:cs typeface="+mj-lt"/>
              </a:rPr>
              <a:t>Results will be shared the following week</a:t>
            </a:r>
            <a:endParaRPr lang="en-US" sz="2000">
              <a:cs typeface="Calibri Light"/>
            </a:endParaRPr>
          </a:p>
          <a:p>
            <a:endParaRPr lang="en-US" sz="2000">
              <a:cs typeface="Calibri Light"/>
            </a:endParaRPr>
          </a:p>
          <a:p>
            <a:r>
              <a:rPr lang="en-US" sz="2000" u="sng">
                <a:ea typeface="+mj-lt"/>
                <a:cs typeface="+mj-lt"/>
                <a:hlinkClick r:id="rId4"/>
              </a:rPr>
              <a:t>https://forms.gle/8VVHPfrHB8tSKhxSA</a:t>
            </a:r>
            <a:endParaRPr lang="en-US" sz="2000">
              <a:cs typeface="Calibri Light"/>
            </a:endParaRPr>
          </a:p>
        </p:txBody>
      </p:sp>
      <p:sp>
        <p:nvSpPr>
          <p:cNvPr id="7" name="Content Placeholder 6"/>
          <p:cNvSpPr>
            <a:spLocks noGrp="1"/>
          </p:cNvSpPr>
          <p:nvPr>
            <p:ph sz="half" idx="2"/>
          </p:nvPr>
        </p:nvSpPr>
        <p:spPr>
          <a:xfrm>
            <a:off x="8297917" y="1457038"/>
            <a:ext cx="3479178" cy="3756098"/>
          </a:xfrm>
        </p:spPr>
        <p:txBody>
          <a:bodyPr vert="horz" lIns="91440" tIns="45720" rIns="91440" bIns="45720" rtlCol="0" anchor="t">
            <a:normAutofit/>
          </a:bodyPr>
          <a:lstStyle/>
          <a:p>
            <a:pPr marL="0" indent="0">
              <a:buNone/>
            </a:pPr>
            <a:endParaRPr lang="en-US">
              <a:cs typeface="Calibri" panose="020F0502020204030204"/>
            </a:endParaRPr>
          </a:p>
          <a:p>
            <a:endParaRPr lang="en-US"/>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8"/>
            <a:stretch>
              <a:fillRect/>
            </a:stretch>
          </p:blipFill>
          <p:spPr>
            <a:xfrm>
              <a:off x="11325778" y="6072566"/>
              <a:ext cx="543283" cy="382767"/>
            </a:xfrm>
            <a:prstGeom prst="rect">
              <a:avLst/>
            </a:prstGeom>
          </p:spPr>
        </p:pic>
      </p:grpSp>
      <p:pic>
        <p:nvPicPr>
          <p:cNvPr id="2" name="Picture 3" descr="SUNY Libraries Constortium Logo">
            <a:extLst>
              <a:ext uri="{FF2B5EF4-FFF2-40B4-BE49-F238E27FC236}">
                <a16:creationId xmlns:a16="http://schemas.microsoft.com/office/drawing/2014/main" id="{1F8600FC-40A7-47A7-8B53-B138D311D374}"/>
              </a:ext>
            </a:extLst>
          </p:cNvPr>
          <p:cNvPicPr>
            <a:picLocks noChangeAspect="1"/>
          </p:cNvPicPr>
          <p:nvPr/>
        </p:nvPicPr>
        <p:blipFill>
          <a:blip r:embed="rId9"/>
          <a:stretch>
            <a:fillRect/>
          </a:stretch>
        </p:blipFill>
        <p:spPr>
          <a:xfrm>
            <a:off x="654963" y="235082"/>
            <a:ext cx="2971800" cy="1064500"/>
          </a:xfrm>
          <a:prstGeom prst="rect">
            <a:avLst/>
          </a:prstGeom>
        </p:spPr>
      </p:pic>
      <p:sp>
        <p:nvSpPr>
          <p:cNvPr id="5" name="Rectangle: Rounded Corners 4">
            <a:extLst>
              <a:ext uri="{FF2B5EF4-FFF2-40B4-BE49-F238E27FC236}">
                <a16:creationId xmlns:a16="http://schemas.microsoft.com/office/drawing/2014/main" id="{75413A56-3EB5-4BDB-9704-2CA664EBEDE6}"/>
              </a:ext>
            </a:extLst>
          </p:cNvPr>
          <p:cNvSpPr/>
          <p:nvPr/>
        </p:nvSpPr>
        <p:spPr>
          <a:xfrm>
            <a:off x="4772935" y="331818"/>
            <a:ext cx="6634654" cy="5386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ea typeface="+mn-lt"/>
                <a:cs typeface="+mn-lt"/>
              </a:rPr>
              <a:t>Brian Sullivan</a:t>
            </a:r>
            <a:br>
              <a:rPr lang="en-US">
                <a:ea typeface="+mn-lt"/>
                <a:cs typeface="+mn-lt"/>
              </a:rPr>
            </a:br>
            <a:r>
              <a:rPr lang="en-US" sz="1600">
                <a:solidFill>
                  <a:schemeClr val="tx1"/>
                </a:solidFill>
                <a:ea typeface="+mn-lt"/>
                <a:cs typeface="+mn-lt"/>
              </a:rPr>
              <a:t>Dean of Libraries, Alfred-Ceramics</a:t>
            </a:r>
            <a:endParaRPr lang="en-US" sz="1600">
              <a:solidFill>
                <a:schemeClr val="tx1"/>
              </a:solidFill>
              <a:ea typeface="+mn-lt"/>
              <a:cs typeface="Calibri"/>
            </a:endParaRPr>
          </a:p>
          <a:p>
            <a:pPr>
              <a:spcAft>
                <a:spcPts val="600"/>
              </a:spcAft>
            </a:pPr>
            <a:r>
              <a:rPr lang="en-US">
                <a:ea typeface="+mn-lt"/>
                <a:cs typeface="+mn-lt"/>
              </a:rPr>
              <a:t>David Schuster</a:t>
            </a:r>
            <a:br>
              <a:rPr lang="en-US" sz="1600">
                <a:ea typeface="+mn-lt"/>
                <a:cs typeface="+mn-lt"/>
              </a:rPr>
            </a:br>
            <a:r>
              <a:rPr lang="en-US" sz="1600">
                <a:solidFill>
                  <a:schemeClr val="tx1"/>
                </a:solidFill>
                <a:ea typeface="+mn-lt"/>
                <a:cs typeface="+mn-lt"/>
              </a:rPr>
              <a:t>Interim Associate University Librarian, Binghamton</a:t>
            </a:r>
            <a:endParaRPr lang="en-US" sz="1600">
              <a:solidFill>
                <a:schemeClr val="tx1"/>
              </a:solidFill>
              <a:ea typeface="+mn-lt"/>
              <a:cs typeface="Calibri"/>
            </a:endParaRPr>
          </a:p>
          <a:p>
            <a:pPr>
              <a:spcAft>
                <a:spcPts val="600"/>
              </a:spcAft>
            </a:pPr>
            <a:r>
              <a:rPr lang="en-US">
                <a:ea typeface="+mn-lt"/>
                <a:cs typeface="+mn-lt"/>
              </a:rPr>
              <a:t>Alana Nuth</a:t>
            </a:r>
            <a:br>
              <a:rPr lang="en-US" sz="1600">
                <a:ea typeface="+mn-lt"/>
                <a:cs typeface="+mn-lt"/>
              </a:rPr>
            </a:br>
            <a:r>
              <a:rPr lang="en-US" sz="1600">
                <a:solidFill>
                  <a:schemeClr val="tx1"/>
                </a:solidFill>
                <a:ea typeface="+mn-lt"/>
                <a:cs typeface="+mn-lt"/>
              </a:rPr>
              <a:t>Head of Collection Management, Geneseo</a:t>
            </a:r>
            <a:endParaRPr lang="en-US" sz="1600">
              <a:solidFill>
                <a:schemeClr val="tx1"/>
              </a:solidFill>
              <a:ea typeface="+mn-lt"/>
              <a:cs typeface="Calibri"/>
            </a:endParaRPr>
          </a:p>
          <a:p>
            <a:pPr>
              <a:spcAft>
                <a:spcPts val="600"/>
              </a:spcAft>
            </a:pPr>
            <a:r>
              <a:rPr lang="en-US">
                <a:ea typeface="+mn-lt"/>
                <a:cs typeface="+mn-lt"/>
              </a:rPr>
              <a:t>Pauline Lynch Shostack</a:t>
            </a:r>
            <a:br>
              <a:rPr lang="en-US" sz="1600">
                <a:solidFill>
                  <a:srgbClr val="FFFFFF"/>
                </a:solidFill>
                <a:ea typeface="+mn-lt"/>
                <a:cs typeface="+mn-lt"/>
              </a:rPr>
            </a:br>
            <a:r>
              <a:rPr lang="en-US" sz="1600">
                <a:solidFill>
                  <a:schemeClr val="tx1"/>
                </a:solidFill>
                <a:ea typeface="+mn-lt"/>
                <a:cs typeface="+mn-lt"/>
              </a:rPr>
              <a:t>Emerging Technologies &amp;Makerspace Librarian/Professor, Onondaga</a:t>
            </a:r>
          </a:p>
          <a:p>
            <a:pPr>
              <a:spcAft>
                <a:spcPts val="600"/>
              </a:spcAft>
            </a:pPr>
            <a:r>
              <a:rPr lang="en-US">
                <a:solidFill>
                  <a:srgbClr val="FFFFFF"/>
                </a:solidFill>
                <a:ea typeface="+mn-lt"/>
                <a:cs typeface="+mn-lt"/>
              </a:rPr>
              <a:t>Jill</a:t>
            </a:r>
            <a:r>
              <a:rPr lang="en-US">
                <a:ea typeface="+mn-lt"/>
                <a:cs typeface="+mn-lt"/>
              </a:rPr>
              <a:t> Locascio</a:t>
            </a:r>
            <a:br>
              <a:rPr lang="en-US" sz="1600">
                <a:ea typeface="+mn-lt"/>
                <a:cs typeface="+mn-lt"/>
              </a:rPr>
            </a:br>
            <a:r>
              <a:rPr lang="en-US" sz="1600">
                <a:solidFill>
                  <a:schemeClr val="tx1"/>
                </a:solidFill>
                <a:ea typeface="+mn-lt"/>
                <a:cs typeface="+mn-lt"/>
              </a:rPr>
              <a:t>Associate Librarian - Digital and Technical Services , Optometry</a:t>
            </a:r>
            <a:endParaRPr lang="en-US" sz="1600">
              <a:solidFill>
                <a:schemeClr val="tx1"/>
              </a:solidFill>
              <a:ea typeface="+mn-lt"/>
              <a:cs typeface="Calibri" panose="020F0502020204030204"/>
            </a:endParaRPr>
          </a:p>
          <a:p>
            <a:pPr>
              <a:spcAft>
                <a:spcPts val="600"/>
              </a:spcAft>
            </a:pPr>
            <a:r>
              <a:rPr lang="en-US">
                <a:ea typeface="+mn-lt"/>
                <a:cs typeface="+mn-lt"/>
              </a:rPr>
              <a:t>Jillian Kehoe</a:t>
            </a:r>
            <a:br>
              <a:rPr lang="en-US" sz="1600">
                <a:ea typeface="+mn-lt"/>
                <a:cs typeface="+mn-lt"/>
              </a:rPr>
            </a:br>
            <a:r>
              <a:rPr lang="en-US" sz="1600">
                <a:solidFill>
                  <a:schemeClr val="tx1"/>
                </a:solidFill>
                <a:ea typeface="+mn-lt"/>
                <a:cs typeface="+mn-lt"/>
              </a:rPr>
              <a:t>Library Director, Maritime</a:t>
            </a:r>
            <a:endParaRPr lang="en-US" sz="1600">
              <a:solidFill>
                <a:schemeClr val="tx1"/>
              </a:solidFill>
              <a:ea typeface="+mn-lt"/>
              <a:cs typeface="Calibri"/>
            </a:endParaRPr>
          </a:p>
          <a:p>
            <a:pPr>
              <a:spcAft>
                <a:spcPts val="600"/>
              </a:spcAft>
            </a:pPr>
            <a:r>
              <a:rPr lang="en-US">
                <a:ea typeface="+mn-lt"/>
                <a:cs typeface="+mn-lt"/>
              </a:rPr>
              <a:t>Christine Faraday</a:t>
            </a:r>
            <a:br>
              <a:rPr lang="en-US" sz="1600">
                <a:ea typeface="+mn-lt"/>
                <a:cs typeface="+mn-lt"/>
              </a:rPr>
            </a:br>
            <a:r>
              <a:rPr lang="en-US" sz="1600">
                <a:solidFill>
                  <a:schemeClr val="tx1"/>
                </a:solidFill>
                <a:ea typeface="+mn-lt"/>
                <a:cs typeface="+mn-lt"/>
              </a:rPr>
              <a:t>Library Chairperson, Nassau Community College</a:t>
            </a:r>
            <a:endParaRPr lang="en-US" sz="1600">
              <a:solidFill>
                <a:schemeClr val="tx1"/>
              </a:solidFill>
              <a:ea typeface="+mn-lt"/>
              <a:cs typeface="Calibri"/>
            </a:endParaRPr>
          </a:p>
          <a:p>
            <a:r>
              <a:rPr lang="en-US">
                <a:ea typeface="+mn-lt"/>
                <a:cs typeface="+mn-lt"/>
              </a:rPr>
              <a:t>Joshua Beatty</a:t>
            </a:r>
            <a:br>
              <a:rPr lang="en-US" sz="1600">
                <a:ea typeface="+mn-lt"/>
                <a:cs typeface="+mn-lt"/>
              </a:rPr>
            </a:br>
            <a:r>
              <a:rPr lang="en-US" sz="1600">
                <a:solidFill>
                  <a:schemeClr val="tx1"/>
                </a:solidFill>
                <a:ea typeface="+mn-lt"/>
                <a:cs typeface="+mn-lt"/>
              </a:rPr>
              <a:t>Instruction and Reference Librarian (Associate Librarian), Plattsburgh</a:t>
            </a:r>
            <a:endParaRPr lang="en-US">
              <a:solidFill>
                <a:schemeClr val="tx1"/>
              </a:solidFill>
              <a:cs typeface="Calibri"/>
            </a:endParaRPr>
          </a:p>
        </p:txBody>
      </p:sp>
    </p:spTree>
    <p:extLst>
      <p:ext uri="{BB962C8B-B14F-4D97-AF65-F5344CB8AC3E}">
        <p14:creationId xmlns:p14="http://schemas.microsoft.com/office/powerpoint/2010/main" val="4121200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3970318"/>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a:t>
            </a:r>
          </a:p>
          <a:p>
            <a:endParaRPr lang="en-US" sz="3600" b="1">
              <a:solidFill>
                <a:schemeClr val="accent1">
                  <a:lumMod val="75000"/>
                </a:schemeClr>
              </a:solidFill>
              <a:latin typeface="AauxPro OT" panose="02000903030000090004" pitchFamily="2" charset="0"/>
            </a:endParaRPr>
          </a:p>
          <a:p>
            <a:r>
              <a:rPr lang="en-US" sz="3600" b="1">
                <a:solidFill>
                  <a:schemeClr val="accent1">
                    <a:lumMod val="75000"/>
                  </a:schemeClr>
                </a:solidFill>
                <a:latin typeface="AauxPro OT" panose="02000903030000090004" pitchFamily="2" charset="0"/>
              </a:rPr>
              <a:t>How are Things Going at your Campus?</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Mark McBride, Library Sr. Strategist</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OLIS Update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180798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Textbook Reserves Access Review</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pic>
        <p:nvPicPr>
          <p:cNvPr id="4" name="Content Placeholder 3"/>
          <p:cNvPicPr>
            <a:picLocks noGrp="1" noChangeAspect="1"/>
          </p:cNvPicPr>
          <p:nvPr>
            <p:ph sz="half" idx="2"/>
          </p:nvPr>
        </p:nvPicPr>
        <p:blipFill>
          <a:blip r:embed="rId3"/>
          <a:stretch>
            <a:fillRect/>
          </a:stretch>
        </p:blipFill>
        <p:spPr>
          <a:xfrm>
            <a:off x="4422519" y="2432706"/>
            <a:ext cx="4092217" cy="2723184"/>
          </a:xfrm>
          <a:prstGeom prst="rect">
            <a:avLst/>
          </a:prstGeom>
        </p:spPr>
      </p:pic>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922859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Textbook Access Review</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7" name="TextBox 6">
            <a:extLst>
              <a:ext uri="{FF2B5EF4-FFF2-40B4-BE49-F238E27FC236}">
                <a16:creationId xmlns:a16="http://schemas.microsoft.com/office/drawing/2014/main" id="{20A28DFE-15D0-4228-951C-74013C13CAAE}"/>
              </a:ext>
            </a:extLst>
          </p:cNvPr>
          <p:cNvSpPr txBox="1"/>
          <p:nvPr/>
        </p:nvSpPr>
        <p:spPr>
          <a:xfrm>
            <a:off x="756250" y="1590136"/>
            <a:ext cx="942867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ea typeface="+mn-lt"/>
                <a:cs typeface="+mn-lt"/>
              </a:rPr>
              <a:t>No easy solution for maintaining digital access to course materials.</a:t>
            </a:r>
            <a:endParaRPr lang="en-US" sz="2400">
              <a:cs typeface="Calibri"/>
            </a:endParaRPr>
          </a:p>
          <a:p>
            <a:pPr marL="285750" indent="-285750">
              <a:buFont typeface="Arial"/>
              <a:buChar char="•"/>
            </a:pPr>
            <a:r>
              <a:rPr lang="en-US" sz="2400">
                <a:ea typeface="+mn-lt"/>
                <a:cs typeface="+mn-lt"/>
              </a:rPr>
              <a:t>This is a moment in time to promote for more use of OER.</a:t>
            </a:r>
            <a:endParaRPr lang="en-US" sz="2400">
              <a:cs typeface="Calibri"/>
            </a:endParaRPr>
          </a:p>
          <a:p>
            <a:pPr marL="285750" indent="-285750">
              <a:buFont typeface="Arial"/>
              <a:buChar char="•"/>
            </a:pPr>
            <a:r>
              <a:rPr lang="en-US" sz="2400">
                <a:ea typeface="+mn-lt"/>
                <a:cs typeface="+mn-lt"/>
              </a:rPr>
              <a:t>This also may make it easier for publishers to present inclusive access packages to your campus administration and bookstores.</a:t>
            </a:r>
            <a:endParaRPr lang="en-US" sz="2400">
              <a:cs typeface="Calibri"/>
            </a:endParaRPr>
          </a:p>
          <a:p>
            <a:pPr marL="285750" indent="-285750">
              <a:buFont typeface="Arial"/>
              <a:buChar char="•"/>
            </a:pPr>
            <a:r>
              <a:rPr lang="en-US" sz="2400">
                <a:ea typeface="+mn-lt"/>
                <a:cs typeface="+mn-lt"/>
              </a:rPr>
              <a:t>Reserve materials are much more than textbooks. How do we approach videos, lab materials, etc?</a:t>
            </a:r>
            <a:endParaRPr lang="en-US" sz="2400">
              <a:cs typeface="Calibri"/>
            </a:endParaRPr>
          </a:p>
          <a:p>
            <a:pPr marL="285750" indent="-285750">
              <a:buFont typeface="Arial"/>
              <a:buChar char="•"/>
            </a:pPr>
            <a:r>
              <a:rPr lang="en-US" sz="2400">
                <a:ea typeface="+mn-lt"/>
                <a:cs typeface="+mn-lt"/>
              </a:rPr>
              <a:t>Are there materials we currently have access to in our collections that can fill this gap?</a:t>
            </a:r>
            <a:endParaRPr lang="en-US" sz="2400">
              <a:cs typeface="Calibri"/>
            </a:endParaRPr>
          </a:p>
          <a:p>
            <a:pPr marL="285750" indent="-285750">
              <a:buFont typeface="Arial"/>
              <a:buChar char="•"/>
            </a:pPr>
            <a:r>
              <a:rPr lang="en-US" sz="2400">
                <a:ea typeface="+mn-lt"/>
                <a:cs typeface="+mn-lt"/>
              </a:rPr>
              <a:t>Some of our libraries have a budget to purchase textbooks for reserve program. </a:t>
            </a:r>
            <a:endParaRPr lang="en-US" sz="2400">
              <a:cs typeface="Calibri"/>
            </a:endParaRPr>
          </a:p>
          <a:p>
            <a:pPr algn="l"/>
            <a:endParaRPr lang="en-US" sz="2400">
              <a:cs typeface="Calibri"/>
            </a:endParaRPr>
          </a:p>
        </p:txBody>
      </p:sp>
    </p:spTree>
    <p:extLst>
      <p:ext uri="{BB962C8B-B14F-4D97-AF65-F5344CB8AC3E}">
        <p14:creationId xmlns:p14="http://schemas.microsoft.com/office/powerpoint/2010/main" val="1340434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Do we expect remote learning in the fall?</a:t>
            </a:r>
            <a:endParaRPr lang="en-US"/>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7" name="TextBox 6">
            <a:extLst>
              <a:ext uri="{FF2B5EF4-FFF2-40B4-BE49-F238E27FC236}">
                <a16:creationId xmlns:a16="http://schemas.microsoft.com/office/drawing/2014/main" id="{20A28DFE-15D0-4228-951C-74013C13CAAE}"/>
              </a:ext>
            </a:extLst>
          </p:cNvPr>
          <p:cNvSpPr txBox="1"/>
          <p:nvPr/>
        </p:nvSpPr>
        <p:spPr>
          <a:xfrm>
            <a:off x="756250" y="1590136"/>
            <a:ext cx="942867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ea typeface="+mn-lt"/>
                <a:cs typeface="+mn-lt"/>
              </a:rPr>
              <a:t>We should plan as if we will be remote.</a:t>
            </a:r>
            <a:endParaRPr lang="en-US" sz="2400" dirty="0">
              <a:cs typeface="Calibri"/>
            </a:endParaRPr>
          </a:p>
          <a:p>
            <a:pPr marL="285750" indent="-285750">
              <a:buFont typeface="Arial"/>
              <a:buChar char="•"/>
            </a:pPr>
            <a:r>
              <a:rPr lang="en-US" sz="2400" dirty="0">
                <a:ea typeface="+mn-lt"/>
                <a:cs typeface="+mn-lt"/>
              </a:rPr>
              <a:t>Provost has joined a group of college presidents across NYS to discuss; SED is part of these conversations and planning.</a:t>
            </a:r>
            <a:endParaRPr lang="en-US" sz="2400" dirty="0">
              <a:cs typeface="Calibri"/>
            </a:endParaRPr>
          </a:p>
          <a:p>
            <a:pPr marL="285750" indent="-285750">
              <a:buFont typeface="Arial"/>
              <a:buChar char="•"/>
            </a:pPr>
            <a:r>
              <a:rPr lang="en-US" sz="2400" dirty="0">
                <a:ea typeface="+mn-lt"/>
                <a:cs typeface="+mn-lt"/>
              </a:rPr>
              <a:t>Not all classes can be offered online.</a:t>
            </a:r>
            <a:endParaRPr lang="en-US" sz="2400" dirty="0">
              <a:cs typeface="Calibri"/>
            </a:endParaRPr>
          </a:p>
          <a:p>
            <a:pPr marL="285750" indent="-285750">
              <a:buFont typeface="Arial"/>
              <a:buChar char="•"/>
            </a:pPr>
            <a:r>
              <a:rPr lang="en-US" sz="2400" dirty="0">
                <a:ea typeface="+mn-lt"/>
                <a:cs typeface="+mn-lt"/>
              </a:rPr>
              <a:t>Maybe expect some students.</a:t>
            </a:r>
            <a:endParaRPr lang="en-US" sz="2400" dirty="0">
              <a:cs typeface="Calibri"/>
            </a:endParaRPr>
          </a:p>
          <a:p>
            <a:pPr marL="285750" indent="-285750">
              <a:buFont typeface="Arial"/>
              <a:buChar char="•"/>
            </a:pPr>
            <a:r>
              <a:rPr lang="en-US" sz="2400" dirty="0">
                <a:ea typeface="+mn-lt"/>
                <a:cs typeface="+mn-lt"/>
              </a:rPr>
              <a:t>Are libraries planning for this scenario?</a:t>
            </a:r>
            <a:endParaRPr lang="en-US" sz="2400" dirty="0">
              <a:cs typeface="Calibri"/>
            </a:endParaRPr>
          </a:p>
          <a:p>
            <a:pPr marL="285750" indent="-285750">
              <a:buFont typeface="Arial"/>
              <a:buChar char="•"/>
            </a:pPr>
            <a:r>
              <a:rPr lang="en-US" sz="2400" dirty="0">
                <a:ea typeface="+mn-lt"/>
                <a:cs typeface="+mn-lt"/>
              </a:rPr>
              <a:t>Budgets will be tight.</a:t>
            </a:r>
            <a:endParaRPr lang="en-US" sz="2400" dirty="0">
              <a:cs typeface="Calibri"/>
            </a:endParaRPr>
          </a:p>
          <a:p>
            <a:pPr algn="l"/>
            <a:endParaRPr lang="en-US" sz="2400">
              <a:cs typeface="Calibri"/>
            </a:endParaRPr>
          </a:p>
        </p:txBody>
      </p:sp>
    </p:spTree>
    <p:extLst>
      <p:ext uri="{BB962C8B-B14F-4D97-AF65-F5344CB8AC3E}">
        <p14:creationId xmlns:p14="http://schemas.microsoft.com/office/powerpoint/2010/main" val="4252957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745281"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Shannon Pritting, Director of SUNY Library Shared Services</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SLSS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39890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News Release about IMLS Research Study</a:t>
            </a:r>
          </a:p>
        </p:txBody>
      </p:sp>
      <p:sp>
        <p:nvSpPr>
          <p:cNvPr id="3" name="Content Placeholder 2"/>
          <p:cNvSpPr>
            <a:spLocks noGrp="1"/>
          </p:cNvSpPr>
          <p:nvPr>
            <p:ph sz="half" idx="1"/>
          </p:nvPr>
        </p:nvSpPr>
        <p:spPr/>
        <p:txBody>
          <a:bodyPr vert="horz" lIns="91440" tIns="45720" rIns="91440" bIns="45720" rtlCol="0" anchor="t">
            <a:normAutofit fontScale="77500" lnSpcReduction="20000"/>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5105400" cy="3768930"/>
          </a:xfrm>
        </p:spPr>
        <p:txBody>
          <a:bodyPr vert="horz" lIns="91440" tIns="45720" rIns="91440" bIns="45720" rtlCol="0" anchor="t">
            <a:normAutofit fontScale="77500" lnSpcReduction="20000"/>
          </a:bodyPr>
          <a:lstStyle/>
          <a:p>
            <a:r>
              <a:rPr lang="en-US"/>
              <a:t>IMLS coordinating a project to develop a “scientifically based look at library and museum protocols and practices for materials, staff, public and personal spaces, patrons, and the training and protocols needed for reopening.”</a:t>
            </a:r>
          </a:p>
          <a:p>
            <a:r>
              <a:rPr lang="en-US"/>
              <a:t>CUNY, NYU, NYPL, Columbia tentatively listed as participants.</a:t>
            </a:r>
          </a:p>
          <a:p>
            <a:r>
              <a:rPr lang="en-US"/>
              <a:t>SUNY has been invited, and we’ve expressed initial interest.</a:t>
            </a:r>
            <a:endParaRPr lang="en-US">
              <a:cs typeface="Calibri"/>
            </a:endParaRPr>
          </a:p>
          <a:p>
            <a:pPr marL="0" indent="0">
              <a:buNone/>
            </a:pPr>
            <a:r>
              <a:rPr lang="en-US">
                <a:ea typeface="+mn-lt"/>
                <a:cs typeface="+mn-lt"/>
                <a:hlinkClick r:id="rId2"/>
              </a:rPr>
              <a:t>https://www.imls.gov/news/covid-19-research-partnership-inform-safe-handling-collections-reopening-practices-libraries</a:t>
            </a:r>
            <a:r>
              <a:rPr lang="en-US">
                <a:ea typeface="+mn-lt"/>
                <a:cs typeface="+mn-lt"/>
              </a:rPr>
              <a:t> </a:t>
            </a:r>
            <a:endParaRPr lang="en-US"/>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029451"/>
            <a:ext cx="5685551" cy="2930871"/>
          </a:xfrm>
          <a:prstGeom prst="rect">
            <a:avLst/>
          </a:prstGeom>
        </p:spPr>
      </p:pic>
    </p:spTree>
    <p:extLst>
      <p:ext uri="{BB962C8B-B14F-4D97-AF65-F5344CB8AC3E}">
        <p14:creationId xmlns:p14="http://schemas.microsoft.com/office/powerpoint/2010/main" val="341996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How Do You Handle Access to Library Content Via Guest Wireless?</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2113935"/>
            <a:ext cx="10245213" cy="3756098"/>
          </a:xfrm>
        </p:spPr>
        <p:txBody>
          <a:bodyPr vert="horz" lIns="91440" tIns="45720" rIns="91440" bIns="45720" rtlCol="0" anchor="t">
            <a:normAutofit/>
          </a:bodyPr>
          <a:lstStyle/>
          <a:p>
            <a:r>
              <a:rPr lang="en-US"/>
              <a:t>There’s expanded access to </a:t>
            </a:r>
            <a:r>
              <a:rPr lang="en-US" err="1"/>
              <a:t>Eduroam</a:t>
            </a:r>
            <a:r>
              <a:rPr lang="en-US"/>
              <a:t> being reviewed in SUNY.</a:t>
            </a:r>
          </a:p>
          <a:p>
            <a:r>
              <a:rPr lang="en-US"/>
              <a:t>Could make access to guest wireless much easier for students.</a:t>
            </a:r>
          </a:p>
          <a:p>
            <a:r>
              <a:rPr lang="en-US"/>
              <a:t>What stance should SUNY libraries take in response to visitors from other SUNYs once facilities are open safely.</a:t>
            </a:r>
          </a:p>
          <a:p>
            <a:pPr marL="0" indent="0">
              <a:buNone/>
            </a:pPr>
            <a:endParaRPr lang="en-US"/>
          </a:p>
          <a:p>
            <a:endParaRPr lang="en-US"/>
          </a:p>
          <a:p>
            <a:endParaRPr lang="en-US"/>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776374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How is Everyone Feeling About Initiatives?</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2113935"/>
            <a:ext cx="10245213" cy="3756098"/>
          </a:xfrm>
        </p:spPr>
        <p:txBody>
          <a:bodyPr vert="horz" lIns="91440" tIns="45720" rIns="91440" bIns="45720" rtlCol="0" anchor="t">
            <a:normAutofit/>
          </a:bodyPr>
          <a:lstStyle/>
          <a:p>
            <a:r>
              <a:rPr lang="en-US"/>
              <a:t>SLSS is reviewing what the capacity is at campuses for moving forward on new initiatives or functionality in Alma/Primo VE.</a:t>
            </a:r>
          </a:p>
          <a:p>
            <a:r>
              <a:rPr lang="en-US"/>
              <a:t>We want to be helpful and engage you if you’re interested, but understand that situations are different across institutions.</a:t>
            </a:r>
          </a:p>
          <a:p>
            <a:r>
              <a:rPr lang="en-US"/>
              <a:t>Let us know if there’s an initiative that we don’t have planned that would be good to address during this remote work time.</a:t>
            </a:r>
          </a:p>
          <a:p>
            <a:endParaRPr lang="en-US"/>
          </a:p>
          <a:p>
            <a:endParaRPr lang="en-US"/>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40713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9" ma:contentTypeDescription="Create a new document." ma:contentTypeScope="" ma:versionID="cf4e206d0aed1cb5ba3ae77ec89f5497">
  <xsd:schema xmlns:xsd="http://www.w3.org/2001/XMLSchema" xmlns:xs="http://www.w3.org/2001/XMLSchema" xmlns:p="http://schemas.microsoft.com/office/2006/metadata/properties" xmlns:ns2="61ce4d65-48b5-4510-a74e-67217dcdfadf" targetNamespace="http://schemas.microsoft.com/office/2006/metadata/properties" ma:root="true" ma:fieldsID="1a288436851de82893f8bba96f25252d" ns2:_="">
    <xsd:import namespace="61ce4d65-48b5-4510-a74e-67217dcdfa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83235-88EE-4E2B-9FD9-F696DD588AFF}">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3.xml><?xml version="1.0" encoding="utf-8"?>
<ds:datastoreItem xmlns:ds="http://schemas.openxmlformats.org/officeDocument/2006/customXml" ds:itemID="{B588AD8D-1EF1-40FE-ABB6-5F78DF0AD710}">
  <ds:schemaRefs>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5</Notes>
  <HiddenSlides>1</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Textbook Reserves Access Review</vt:lpstr>
      <vt:lpstr>Textbook Access Review</vt:lpstr>
      <vt:lpstr>Do we expect remote learning in the fall?</vt:lpstr>
      <vt:lpstr>PowerPoint Presentation</vt:lpstr>
      <vt:lpstr>News Release about IMLS Research Study</vt:lpstr>
      <vt:lpstr>How Do You Handle Access to Library Content Via Guest Wireless?</vt:lpstr>
      <vt:lpstr>How is Everyone Feeling About Initiatives?</vt:lpstr>
      <vt:lpstr>Virtual Visits</vt:lpstr>
      <vt:lpstr>PowerPoint Presentation</vt:lpstr>
      <vt:lpstr>Alma Article Resource Sharing</vt:lpstr>
      <vt:lpstr>Alma Article Resource Sharing</vt:lpstr>
      <vt:lpstr>Alma Physical Resource Sharing</vt:lpstr>
      <vt:lpstr>PowerPoint Presentation</vt:lpstr>
      <vt:lpstr>VOTE for SLC Board  Each institution can vote once and should select three candidates  Voting ends at 5 p.m. Friday May 8th Results will be shared the following week  https://forms.gle/8VVHPfrHB8tSKhxSA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revision>5</cp:revision>
  <dcterms:created xsi:type="dcterms:W3CDTF">2019-08-22T15:05:39Z</dcterms:created>
  <dcterms:modified xsi:type="dcterms:W3CDTF">2020-04-24T13:52:14Z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