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77" r:id="rId6"/>
    <p:sldId id="260" r:id="rId7"/>
    <p:sldId id="261" r:id="rId8"/>
    <p:sldId id="266" r:id="rId9"/>
    <p:sldId id="270" r:id="rId10"/>
    <p:sldId id="275" r:id="rId11"/>
    <p:sldId id="271" r:id="rId12"/>
    <p:sldId id="262" r:id="rId13"/>
    <p:sldId id="276" r:id="rId14"/>
    <p:sldId id="263" r:id="rId15"/>
    <p:sldId id="272" r:id="rId16"/>
    <p:sldId id="268" r:id="rId17"/>
    <p:sldId id="269" r:id="rId18"/>
    <p:sldId id="264" r:id="rId19"/>
    <p:sldId id="278" r:id="rId20"/>
    <p:sldId id="279" r:id="rId21"/>
    <p:sldId id="265" r:id="rId22"/>
    <p:sldId id="273" r:id="rId23"/>
    <p:sldId id="27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B5659B-A548-1803-A215-2E9000D8172B}" v="3292" dt="2019-09-09T20:34:01.404"/>
    <p1510:client id="{34297725-A571-C100-20E1-CE4314199927}" v="4030" dt="2019-09-10T17:29:44.876"/>
    <p1510:client id="{B6B06AB5-8765-A0A8-B993-2372244A675D}" v="130" dt="2019-09-11T14:06:10.213"/>
    <p1510:client id="{F8F4A5F3-4236-4533-9E17-9DAA3E2F648C}" v="2575" dt="2019-09-06T13:30:04.1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ichelberger, Michelle" userId="S::michelle.eichelberger@suny.edu::1bd4442c-2af1-40d1-9d43-8e1df5db51d4" providerId="AD" clId="Web-{0CB5659B-A548-1803-A215-2E9000D8172B}"/>
    <pc:docChg chg="addSld delSld modSld">
      <pc:chgData name="Eichelberger, Michelle" userId="S::michelle.eichelberger@suny.edu::1bd4442c-2af1-40d1-9d43-8e1df5db51d4" providerId="AD" clId="Web-{0CB5659B-A548-1803-A215-2E9000D8172B}" dt="2019-09-09T20:34:01.404" v="3283" actId="20577"/>
      <pc:docMkLst>
        <pc:docMk/>
      </pc:docMkLst>
      <pc:sldChg chg="addSp">
        <pc:chgData name="Eichelberger, Michelle" userId="S::michelle.eichelberger@suny.edu::1bd4442c-2af1-40d1-9d43-8e1df5db51d4" providerId="AD" clId="Web-{0CB5659B-A548-1803-A215-2E9000D8172B}" dt="2019-09-09T19:54:37.028" v="2912"/>
        <pc:sldMkLst>
          <pc:docMk/>
          <pc:sldMk cId="109857222" sldId="256"/>
        </pc:sldMkLst>
        <pc:spChg chg="add">
          <ac:chgData name="Eichelberger, Michelle" userId="S::michelle.eichelberger@suny.edu::1bd4442c-2af1-40d1-9d43-8e1df5db51d4" providerId="AD" clId="Web-{0CB5659B-A548-1803-A215-2E9000D8172B}" dt="2019-09-09T19:54:37.028" v="2912"/>
          <ac:spMkLst>
            <pc:docMk/>
            <pc:sldMk cId="109857222" sldId="256"/>
            <ac:spMk id="4" creationId="{FECF1F9A-FE71-4E11-86DE-56A5E1406EA7}"/>
          </ac:spMkLst>
        </pc:spChg>
      </pc:sldChg>
      <pc:sldChg chg="modSp">
        <pc:chgData name="Eichelberger, Michelle" userId="S::michelle.eichelberger@suny.edu::1bd4442c-2af1-40d1-9d43-8e1df5db51d4" providerId="AD" clId="Web-{0CB5659B-A548-1803-A215-2E9000D8172B}" dt="2019-09-09T18:08:59.672" v="4" actId="20577"/>
        <pc:sldMkLst>
          <pc:docMk/>
          <pc:sldMk cId="4170924092" sldId="257"/>
        </pc:sldMkLst>
        <pc:spChg chg="mod">
          <ac:chgData name="Eichelberger, Michelle" userId="S::michelle.eichelberger@suny.edu::1bd4442c-2af1-40d1-9d43-8e1df5db51d4" providerId="AD" clId="Web-{0CB5659B-A548-1803-A215-2E9000D8172B}" dt="2019-09-09T18:08:59.672" v="4" actId="20577"/>
          <ac:spMkLst>
            <pc:docMk/>
            <pc:sldMk cId="4170924092" sldId="257"/>
            <ac:spMk id="3" creationId="{436FBE31-73EE-4730-85F8-BF9F80936362}"/>
          </ac:spMkLst>
        </pc:spChg>
      </pc:sldChg>
      <pc:sldChg chg="modSp">
        <pc:chgData name="Eichelberger, Michelle" userId="S::michelle.eichelberger@suny.edu::1bd4442c-2af1-40d1-9d43-8e1df5db51d4" providerId="AD" clId="Web-{0CB5659B-A548-1803-A215-2E9000D8172B}" dt="2019-09-09T20:13:06.598" v="2915" actId="20577"/>
        <pc:sldMkLst>
          <pc:docMk/>
          <pc:sldMk cId="1175627813" sldId="258"/>
        </pc:sldMkLst>
        <pc:spChg chg="mod">
          <ac:chgData name="Eichelberger, Michelle" userId="S::michelle.eichelberger@suny.edu::1bd4442c-2af1-40d1-9d43-8e1df5db51d4" providerId="AD" clId="Web-{0CB5659B-A548-1803-A215-2E9000D8172B}" dt="2019-09-09T20:13:06.598" v="2915" actId="20577"/>
          <ac:spMkLst>
            <pc:docMk/>
            <pc:sldMk cId="1175627813" sldId="258"/>
            <ac:spMk id="3" creationId="{0A74F09E-3B9B-442C-B28E-A782C062D51D}"/>
          </ac:spMkLst>
        </pc:spChg>
        <pc:picChg chg="mod">
          <ac:chgData name="Eichelberger, Michelle" userId="S::michelle.eichelberger@suny.edu::1bd4442c-2af1-40d1-9d43-8e1df5db51d4" providerId="AD" clId="Web-{0CB5659B-A548-1803-A215-2E9000D8172B}" dt="2019-09-09T18:10:02.407" v="63" actId="1076"/>
          <ac:picMkLst>
            <pc:docMk/>
            <pc:sldMk cId="1175627813" sldId="258"/>
            <ac:picMk id="4" creationId="{BC14C4FD-F9C2-4CFB-8112-07B3163E667F}"/>
          </ac:picMkLst>
        </pc:picChg>
      </pc:sldChg>
      <pc:sldChg chg="addSp delSp modSp">
        <pc:chgData name="Eichelberger, Michelle" userId="S::michelle.eichelberger@suny.edu::1bd4442c-2af1-40d1-9d43-8e1df5db51d4" providerId="AD" clId="Web-{0CB5659B-A548-1803-A215-2E9000D8172B}" dt="2019-09-09T18:11:44.314" v="110" actId="1076"/>
        <pc:sldMkLst>
          <pc:docMk/>
          <pc:sldMk cId="569389415" sldId="259"/>
        </pc:sldMkLst>
        <pc:spChg chg="del mod">
          <ac:chgData name="Eichelberger, Michelle" userId="S::michelle.eichelberger@suny.edu::1bd4442c-2af1-40d1-9d43-8e1df5db51d4" providerId="AD" clId="Web-{0CB5659B-A548-1803-A215-2E9000D8172B}" dt="2019-09-09T18:10:48.626" v="80"/>
          <ac:spMkLst>
            <pc:docMk/>
            <pc:sldMk cId="569389415" sldId="259"/>
            <ac:spMk id="3" creationId="{A4A8C67B-484D-48F1-AC70-CA31D5AE870A}"/>
          </ac:spMkLst>
        </pc:spChg>
        <pc:spChg chg="mod">
          <ac:chgData name="Eichelberger, Michelle" userId="S::michelle.eichelberger@suny.edu::1bd4442c-2af1-40d1-9d43-8e1df5db51d4" providerId="AD" clId="Web-{0CB5659B-A548-1803-A215-2E9000D8172B}" dt="2019-09-09T18:11:44.314" v="110" actId="1076"/>
          <ac:spMkLst>
            <pc:docMk/>
            <pc:sldMk cId="569389415" sldId="259"/>
            <ac:spMk id="6" creationId="{A93D1E00-092D-4D50-B465-171C4A3AEF66}"/>
          </ac:spMkLst>
        </pc:spChg>
        <pc:spChg chg="add del mod">
          <ac:chgData name="Eichelberger, Michelle" userId="S::michelle.eichelberger@suny.edu::1bd4442c-2af1-40d1-9d43-8e1df5db51d4" providerId="AD" clId="Web-{0CB5659B-A548-1803-A215-2E9000D8172B}" dt="2019-09-09T18:10:53.688" v="81"/>
          <ac:spMkLst>
            <pc:docMk/>
            <pc:sldMk cId="569389415" sldId="259"/>
            <ac:spMk id="7" creationId="{FDDDEB54-3A5D-4DF5-A08C-9579FA4A3544}"/>
          </ac:spMkLst>
        </pc:spChg>
        <pc:picChg chg="mod">
          <ac:chgData name="Eichelberger, Michelle" userId="S::michelle.eichelberger@suny.edu::1bd4442c-2af1-40d1-9d43-8e1df5db51d4" providerId="AD" clId="Web-{0CB5659B-A548-1803-A215-2E9000D8172B}" dt="2019-09-09T18:11:00.438" v="82" actId="1076"/>
          <ac:picMkLst>
            <pc:docMk/>
            <pc:sldMk cId="569389415" sldId="259"/>
            <ac:picMk id="4" creationId="{363BE486-504F-4608-B520-03EE6F2C88C2}"/>
          </ac:picMkLst>
        </pc:picChg>
      </pc:sldChg>
      <pc:sldChg chg="modSp">
        <pc:chgData name="Eichelberger, Michelle" userId="S::michelle.eichelberger@suny.edu::1bd4442c-2af1-40d1-9d43-8e1df5db51d4" providerId="AD" clId="Web-{0CB5659B-A548-1803-A215-2E9000D8172B}" dt="2019-09-09T18:16:15.034" v="210" actId="20577"/>
        <pc:sldMkLst>
          <pc:docMk/>
          <pc:sldMk cId="1157255859" sldId="260"/>
        </pc:sldMkLst>
        <pc:spChg chg="mod">
          <ac:chgData name="Eichelberger, Michelle" userId="S::michelle.eichelberger@suny.edu::1bd4442c-2af1-40d1-9d43-8e1df5db51d4" providerId="AD" clId="Web-{0CB5659B-A548-1803-A215-2E9000D8172B}" dt="2019-09-09T18:16:15.034" v="210" actId="20577"/>
          <ac:spMkLst>
            <pc:docMk/>
            <pc:sldMk cId="1157255859" sldId="260"/>
            <ac:spMk id="3" creationId="{7AF75AB5-7EF4-42E6-A321-7539EA2F59D9}"/>
          </ac:spMkLst>
        </pc:spChg>
      </pc:sldChg>
      <pc:sldChg chg="modSp">
        <pc:chgData name="Eichelberger, Michelle" userId="S::michelle.eichelberger@suny.edu::1bd4442c-2af1-40d1-9d43-8e1df5db51d4" providerId="AD" clId="Web-{0CB5659B-A548-1803-A215-2E9000D8172B}" dt="2019-09-09T20:14:42.302" v="2920" actId="20577"/>
        <pc:sldMkLst>
          <pc:docMk/>
          <pc:sldMk cId="251584012" sldId="261"/>
        </pc:sldMkLst>
        <pc:spChg chg="mod">
          <ac:chgData name="Eichelberger, Michelle" userId="S::michelle.eichelberger@suny.edu::1bd4442c-2af1-40d1-9d43-8e1df5db51d4" providerId="AD" clId="Web-{0CB5659B-A548-1803-A215-2E9000D8172B}" dt="2019-09-09T20:14:42.302" v="2920" actId="20577"/>
          <ac:spMkLst>
            <pc:docMk/>
            <pc:sldMk cId="251584012" sldId="261"/>
            <ac:spMk id="3" creationId="{E832D455-1A4E-41B5-AA63-162A9348F27A}"/>
          </ac:spMkLst>
        </pc:spChg>
      </pc:sldChg>
      <pc:sldChg chg="modSp">
        <pc:chgData name="Eichelberger, Michelle" userId="S::michelle.eichelberger@suny.edu::1bd4442c-2af1-40d1-9d43-8e1df5db51d4" providerId="AD" clId="Web-{0CB5659B-A548-1803-A215-2E9000D8172B}" dt="2019-09-09T18:58:49.286" v="2124" actId="20577"/>
        <pc:sldMkLst>
          <pc:docMk/>
          <pc:sldMk cId="3374903740" sldId="262"/>
        </pc:sldMkLst>
        <pc:spChg chg="mod">
          <ac:chgData name="Eichelberger, Michelle" userId="S::michelle.eichelberger@suny.edu::1bd4442c-2af1-40d1-9d43-8e1df5db51d4" providerId="AD" clId="Web-{0CB5659B-A548-1803-A215-2E9000D8172B}" dt="2019-09-09T18:58:49.286" v="2124" actId="20577"/>
          <ac:spMkLst>
            <pc:docMk/>
            <pc:sldMk cId="3374903740" sldId="262"/>
            <ac:spMk id="3" creationId="{F7EE3146-7ECB-4E34-94B9-D968429E0CB6}"/>
          </ac:spMkLst>
        </pc:spChg>
      </pc:sldChg>
      <pc:sldChg chg="addSp modSp mod setBg">
        <pc:chgData name="Eichelberger, Michelle" userId="S::michelle.eichelberger@suny.edu::1bd4442c-2af1-40d1-9d43-8e1df5db51d4" providerId="AD" clId="Web-{0CB5659B-A548-1803-A215-2E9000D8172B}" dt="2019-09-09T20:30:39.872" v="3253"/>
        <pc:sldMkLst>
          <pc:docMk/>
          <pc:sldMk cId="1500606086" sldId="263"/>
        </pc:sldMkLst>
        <pc:spChg chg="mod">
          <ac:chgData name="Eichelberger, Michelle" userId="S::michelle.eichelberger@suny.edu::1bd4442c-2af1-40d1-9d43-8e1df5db51d4" providerId="AD" clId="Web-{0CB5659B-A548-1803-A215-2E9000D8172B}" dt="2019-09-09T20:30:39.872" v="3253"/>
          <ac:spMkLst>
            <pc:docMk/>
            <pc:sldMk cId="1500606086" sldId="263"/>
            <ac:spMk id="2" creationId="{8D218BD3-2968-4CCD-937E-EF11E7A5AD96}"/>
          </ac:spMkLst>
        </pc:spChg>
        <pc:spChg chg="mod">
          <ac:chgData name="Eichelberger, Michelle" userId="S::michelle.eichelberger@suny.edu::1bd4442c-2af1-40d1-9d43-8e1df5db51d4" providerId="AD" clId="Web-{0CB5659B-A548-1803-A215-2E9000D8172B}" dt="2019-09-09T20:30:39.872" v="3253"/>
          <ac:spMkLst>
            <pc:docMk/>
            <pc:sldMk cId="1500606086" sldId="263"/>
            <ac:spMk id="3" creationId="{8ECE0530-F45E-4CC9-A849-1A0BF2A16CDC}"/>
          </ac:spMkLst>
        </pc:spChg>
        <pc:picChg chg="add mod">
          <ac:chgData name="Eichelberger, Michelle" userId="S::michelle.eichelberger@suny.edu::1bd4442c-2af1-40d1-9d43-8e1df5db51d4" providerId="AD" clId="Web-{0CB5659B-A548-1803-A215-2E9000D8172B}" dt="2019-09-09T20:30:39.872" v="3253"/>
          <ac:picMkLst>
            <pc:docMk/>
            <pc:sldMk cId="1500606086" sldId="263"/>
            <ac:picMk id="4" creationId="{2B3226C2-BFC0-4D42-8A61-ED8A53441609}"/>
          </ac:picMkLst>
        </pc:picChg>
      </pc:sldChg>
      <pc:sldChg chg="modSp">
        <pc:chgData name="Eichelberger, Michelle" userId="S::michelle.eichelberger@suny.edu::1bd4442c-2af1-40d1-9d43-8e1df5db51d4" providerId="AD" clId="Web-{0CB5659B-A548-1803-A215-2E9000D8172B}" dt="2019-09-09T19:19:10.888" v="2545" actId="20577"/>
        <pc:sldMkLst>
          <pc:docMk/>
          <pc:sldMk cId="1197301994" sldId="264"/>
        </pc:sldMkLst>
        <pc:spChg chg="mod">
          <ac:chgData name="Eichelberger, Michelle" userId="S::michelle.eichelberger@suny.edu::1bd4442c-2af1-40d1-9d43-8e1df5db51d4" providerId="AD" clId="Web-{0CB5659B-A548-1803-A215-2E9000D8172B}" dt="2019-09-09T19:19:10.888" v="2545" actId="20577"/>
          <ac:spMkLst>
            <pc:docMk/>
            <pc:sldMk cId="1197301994" sldId="264"/>
            <ac:spMk id="2" creationId="{41CB4CA8-7966-49C3-8D7A-E77AA2E347BE}"/>
          </ac:spMkLst>
        </pc:spChg>
        <pc:spChg chg="mod">
          <ac:chgData name="Eichelberger, Michelle" userId="S::michelle.eichelberger@suny.edu::1bd4442c-2af1-40d1-9d43-8e1df5db51d4" providerId="AD" clId="Web-{0CB5659B-A548-1803-A215-2E9000D8172B}" dt="2019-09-09T19:18:36.419" v="2496" actId="20577"/>
          <ac:spMkLst>
            <pc:docMk/>
            <pc:sldMk cId="1197301994" sldId="264"/>
            <ac:spMk id="3" creationId="{AC6D4119-C292-4161-BB52-4768088DB8B6}"/>
          </ac:spMkLst>
        </pc:spChg>
      </pc:sldChg>
      <pc:sldChg chg="modSp">
        <pc:chgData name="Eichelberger, Michelle" userId="S::michelle.eichelberger@suny.edu::1bd4442c-2af1-40d1-9d43-8e1df5db51d4" providerId="AD" clId="Web-{0CB5659B-A548-1803-A215-2E9000D8172B}" dt="2019-09-09T19:37:14.865" v="2695" actId="20577"/>
        <pc:sldMkLst>
          <pc:docMk/>
          <pc:sldMk cId="3244408862" sldId="265"/>
        </pc:sldMkLst>
        <pc:spChg chg="mod">
          <ac:chgData name="Eichelberger, Michelle" userId="S::michelle.eichelberger@suny.edu::1bd4442c-2af1-40d1-9d43-8e1df5db51d4" providerId="AD" clId="Web-{0CB5659B-A548-1803-A215-2E9000D8172B}" dt="2019-09-09T19:20:16.951" v="2611" actId="20577"/>
          <ac:spMkLst>
            <pc:docMk/>
            <pc:sldMk cId="3244408862" sldId="265"/>
            <ac:spMk id="2" creationId="{708D9F06-F48A-4AA1-BC55-3FA4C6EB1D52}"/>
          </ac:spMkLst>
        </pc:spChg>
        <pc:spChg chg="mod">
          <ac:chgData name="Eichelberger, Michelle" userId="S::michelle.eichelberger@suny.edu::1bd4442c-2af1-40d1-9d43-8e1df5db51d4" providerId="AD" clId="Web-{0CB5659B-A548-1803-A215-2E9000D8172B}" dt="2019-09-09T19:37:14.865" v="2695" actId="20577"/>
          <ac:spMkLst>
            <pc:docMk/>
            <pc:sldMk cId="3244408862" sldId="265"/>
            <ac:spMk id="3" creationId="{74962DC9-9F80-4E66-B618-2CEA66C97479}"/>
          </ac:spMkLst>
        </pc:spChg>
      </pc:sldChg>
      <pc:sldChg chg="modSp new">
        <pc:chgData name="Eichelberger, Michelle" userId="S::michelle.eichelberger@suny.edu::1bd4442c-2af1-40d1-9d43-8e1df5db51d4" providerId="AD" clId="Web-{0CB5659B-A548-1803-A215-2E9000D8172B}" dt="2019-09-09T19:47:54.307" v="2902" actId="20577"/>
        <pc:sldMkLst>
          <pc:docMk/>
          <pc:sldMk cId="332154910" sldId="267"/>
        </pc:sldMkLst>
        <pc:spChg chg="mod">
          <ac:chgData name="Eichelberger, Michelle" userId="S::michelle.eichelberger@suny.edu::1bd4442c-2af1-40d1-9d43-8e1df5db51d4" providerId="AD" clId="Web-{0CB5659B-A548-1803-A215-2E9000D8172B}" dt="2019-09-09T18:22:36.834" v="407" actId="20577"/>
          <ac:spMkLst>
            <pc:docMk/>
            <pc:sldMk cId="332154910" sldId="267"/>
            <ac:spMk id="2" creationId="{8BCE97AA-5C0D-4053-87CE-1A22AB052F36}"/>
          </ac:spMkLst>
        </pc:spChg>
        <pc:spChg chg="mod">
          <ac:chgData name="Eichelberger, Michelle" userId="S::michelle.eichelberger@suny.edu::1bd4442c-2af1-40d1-9d43-8e1df5db51d4" providerId="AD" clId="Web-{0CB5659B-A548-1803-A215-2E9000D8172B}" dt="2019-09-09T19:47:54.307" v="2902" actId="20577"/>
          <ac:spMkLst>
            <pc:docMk/>
            <pc:sldMk cId="332154910" sldId="267"/>
            <ac:spMk id="3" creationId="{5C3F3481-886A-4170-AF6D-AD2092D36AE7}"/>
          </ac:spMkLst>
        </pc:spChg>
      </pc:sldChg>
      <pc:sldChg chg="addSp delSp modSp add replId">
        <pc:chgData name="Eichelberger, Michelle" userId="S::michelle.eichelberger@suny.edu::1bd4442c-2af1-40d1-9d43-8e1df5db51d4" providerId="AD" clId="Web-{0CB5659B-A548-1803-A215-2E9000D8172B}" dt="2019-09-09T19:42:18.382" v="2736" actId="1076"/>
        <pc:sldMkLst>
          <pc:docMk/>
          <pc:sldMk cId="2631844081" sldId="268"/>
        </pc:sldMkLst>
        <pc:spChg chg="del mod">
          <ac:chgData name="Eichelberger, Michelle" userId="S::michelle.eichelberger@suny.edu::1bd4442c-2af1-40d1-9d43-8e1df5db51d4" providerId="AD" clId="Web-{0CB5659B-A548-1803-A215-2E9000D8172B}" dt="2019-09-09T19:37:36.677" v="2700"/>
          <ac:spMkLst>
            <pc:docMk/>
            <pc:sldMk cId="2631844081" sldId="268"/>
            <ac:spMk id="3" creationId="{5C3F3481-886A-4170-AF6D-AD2092D36AE7}"/>
          </ac:spMkLst>
        </pc:spChg>
        <pc:spChg chg="add mod">
          <ac:chgData name="Eichelberger, Michelle" userId="S::michelle.eichelberger@suny.edu::1bd4442c-2af1-40d1-9d43-8e1df5db51d4" providerId="AD" clId="Web-{0CB5659B-A548-1803-A215-2E9000D8172B}" dt="2019-09-09T19:41:14.210" v="2730"/>
          <ac:spMkLst>
            <pc:docMk/>
            <pc:sldMk cId="2631844081" sldId="268"/>
            <ac:spMk id="8" creationId="{4D27B81D-27C8-43B8-A66A-AA83016978E6}"/>
          </ac:spMkLst>
        </pc:spChg>
        <pc:picChg chg="add mod modCrop">
          <ac:chgData name="Eichelberger, Michelle" userId="S::michelle.eichelberger@suny.edu::1bd4442c-2af1-40d1-9d43-8e1df5db51d4" providerId="AD" clId="Web-{0CB5659B-A548-1803-A215-2E9000D8172B}" dt="2019-09-09T19:42:00.835" v="2734" actId="14100"/>
          <ac:picMkLst>
            <pc:docMk/>
            <pc:sldMk cId="2631844081" sldId="268"/>
            <ac:picMk id="4" creationId="{CD0DED01-2152-4DF1-945F-60DAD20D5B3A}"/>
          </ac:picMkLst>
        </pc:picChg>
        <pc:picChg chg="add mod">
          <ac:chgData name="Eichelberger, Michelle" userId="S::michelle.eichelberger@suny.edu::1bd4442c-2af1-40d1-9d43-8e1df5db51d4" providerId="AD" clId="Web-{0CB5659B-A548-1803-A215-2E9000D8172B}" dt="2019-09-09T19:42:18.382" v="2736" actId="1076"/>
          <ac:picMkLst>
            <pc:docMk/>
            <pc:sldMk cId="2631844081" sldId="268"/>
            <ac:picMk id="6" creationId="{E203558A-AD93-4F83-A47D-8E60BFDF1702}"/>
          </ac:picMkLst>
        </pc:picChg>
      </pc:sldChg>
      <pc:sldChg chg="addSp modSp add mod replId setBg">
        <pc:chgData name="Eichelberger, Michelle" userId="S::michelle.eichelberger@suny.edu::1bd4442c-2af1-40d1-9d43-8e1df5db51d4" providerId="AD" clId="Web-{0CB5659B-A548-1803-A215-2E9000D8172B}" dt="2019-09-09T20:31:28.262" v="3254" actId="14100"/>
        <pc:sldMkLst>
          <pc:docMk/>
          <pc:sldMk cId="3551575369" sldId="269"/>
        </pc:sldMkLst>
        <pc:spChg chg="mod">
          <ac:chgData name="Eichelberger, Michelle" userId="S::michelle.eichelberger@suny.edu::1bd4442c-2af1-40d1-9d43-8e1df5db51d4" providerId="AD" clId="Web-{0CB5659B-A548-1803-A215-2E9000D8172B}" dt="2019-09-09T18:26:20.460" v="764"/>
          <ac:spMkLst>
            <pc:docMk/>
            <pc:sldMk cId="3551575369" sldId="269"/>
            <ac:spMk id="2" creationId="{8BCE97AA-5C0D-4053-87CE-1A22AB052F36}"/>
          </ac:spMkLst>
        </pc:spChg>
        <pc:spChg chg="mod">
          <ac:chgData name="Eichelberger, Michelle" userId="S::michelle.eichelberger@suny.edu::1bd4442c-2af1-40d1-9d43-8e1df5db51d4" providerId="AD" clId="Web-{0CB5659B-A548-1803-A215-2E9000D8172B}" dt="2019-09-09T18:28:34.008" v="768" actId="20577"/>
          <ac:spMkLst>
            <pc:docMk/>
            <pc:sldMk cId="3551575369" sldId="269"/>
            <ac:spMk id="3" creationId="{5C3F3481-886A-4170-AF6D-AD2092D36AE7}"/>
          </ac:spMkLst>
        </pc:spChg>
        <pc:picChg chg="add mod">
          <ac:chgData name="Eichelberger, Michelle" userId="S::michelle.eichelberger@suny.edu::1bd4442c-2af1-40d1-9d43-8e1df5db51d4" providerId="AD" clId="Web-{0CB5659B-A548-1803-A215-2E9000D8172B}" dt="2019-09-09T20:31:28.262" v="3254" actId="14100"/>
          <ac:picMkLst>
            <pc:docMk/>
            <pc:sldMk cId="3551575369" sldId="269"/>
            <ac:picMk id="4" creationId="{DAF9FFD6-B8EA-42B5-897B-8953F669C0A6}"/>
          </ac:picMkLst>
        </pc:picChg>
      </pc:sldChg>
      <pc:sldChg chg="addSp delSp modSp new mod setBg">
        <pc:chgData name="Eichelberger, Michelle" userId="S::michelle.eichelberger@suny.edu::1bd4442c-2af1-40d1-9d43-8e1df5db51d4" providerId="AD" clId="Web-{0CB5659B-A548-1803-A215-2E9000D8172B}" dt="2019-09-09T20:22:37.040" v="3240" actId="1076"/>
        <pc:sldMkLst>
          <pc:docMk/>
          <pc:sldMk cId="1743700127" sldId="270"/>
        </pc:sldMkLst>
        <pc:spChg chg="mod">
          <ac:chgData name="Eichelberger, Michelle" userId="S::michelle.eichelberger@suny.edu::1bd4442c-2af1-40d1-9d43-8e1df5db51d4" providerId="AD" clId="Web-{0CB5659B-A548-1803-A215-2E9000D8172B}" dt="2019-09-09T18:38:51.028" v="1201" actId="1076"/>
          <ac:spMkLst>
            <pc:docMk/>
            <pc:sldMk cId="1743700127" sldId="270"/>
            <ac:spMk id="2" creationId="{5442A114-003A-415D-B40D-4B8F09E211CF}"/>
          </ac:spMkLst>
        </pc:spChg>
        <pc:spChg chg="mod">
          <ac:chgData name="Eichelberger, Michelle" userId="S::michelle.eichelberger@suny.edu::1bd4442c-2af1-40d1-9d43-8e1df5db51d4" providerId="AD" clId="Web-{0CB5659B-A548-1803-A215-2E9000D8172B}" dt="2019-09-09T20:19:25.507" v="3105" actId="20577"/>
          <ac:spMkLst>
            <pc:docMk/>
            <pc:sldMk cId="1743700127" sldId="270"/>
            <ac:spMk id="3" creationId="{4967C0F5-3F4D-4284-9351-C155E5F7BE1F}"/>
          </ac:spMkLst>
        </pc:spChg>
        <pc:spChg chg="add mod">
          <ac:chgData name="Eichelberger, Michelle" userId="S::michelle.eichelberger@suny.edu::1bd4442c-2af1-40d1-9d43-8e1df5db51d4" providerId="AD" clId="Web-{0CB5659B-A548-1803-A215-2E9000D8172B}" dt="2019-09-09T20:22:37.040" v="3240" actId="1076"/>
          <ac:spMkLst>
            <pc:docMk/>
            <pc:sldMk cId="1743700127" sldId="270"/>
            <ac:spMk id="15" creationId="{4B9E4B07-3AE2-4EB3-AE27-FE0D45ACA046}"/>
          </ac:spMkLst>
        </pc:spChg>
        <pc:picChg chg="add del mod">
          <ac:chgData name="Eichelberger, Michelle" userId="S::michelle.eichelberger@suny.edu::1bd4442c-2af1-40d1-9d43-8e1df5db51d4" providerId="AD" clId="Web-{0CB5659B-A548-1803-A215-2E9000D8172B}" dt="2019-09-09T20:16:28.413" v="2926"/>
          <ac:picMkLst>
            <pc:docMk/>
            <pc:sldMk cId="1743700127" sldId="270"/>
            <ac:picMk id="4" creationId="{40F0CE74-92F0-4131-801F-C80AF40C0FB0}"/>
          </ac:picMkLst>
        </pc:picChg>
        <pc:picChg chg="add del mod">
          <ac:chgData name="Eichelberger, Michelle" userId="S::michelle.eichelberger@suny.edu::1bd4442c-2af1-40d1-9d43-8e1df5db51d4" providerId="AD" clId="Web-{0CB5659B-A548-1803-A215-2E9000D8172B}" dt="2019-09-09T20:16:26.256" v="2924"/>
          <ac:picMkLst>
            <pc:docMk/>
            <pc:sldMk cId="1743700127" sldId="270"/>
            <ac:picMk id="6" creationId="{469A01CF-6A75-4340-9D78-1641E4BDC9F8}"/>
          </ac:picMkLst>
        </pc:picChg>
        <pc:picChg chg="add mod">
          <ac:chgData name="Eichelberger, Michelle" userId="S::michelle.eichelberger@suny.edu::1bd4442c-2af1-40d1-9d43-8e1df5db51d4" providerId="AD" clId="Web-{0CB5659B-A548-1803-A215-2E9000D8172B}" dt="2019-09-09T20:21:05.102" v="3118" actId="1076"/>
          <ac:picMkLst>
            <pc:docMk/>
            <pc:sldMk cId="1743700127" sldId="270"/>
            <ac:picMk id="9" creationId="{4BE2DA92-5091-4550-AA95-F3A52D1A2041}"/>
          </ac:picMkLst>
        </pc:picChg>
        <pc:picChg chg="add mod">
          <ac:chgData name="Eichelberger, Michelle" userId="S::michelle.eichelberger@suny.edu::1bd4442c-2af1-40d1-9d43-8e1df5db51d4" providerId="AD" clId="Web-{0CB5659B-A548-1803-A215-2E9000D8172B}" dt="2019-09-09T20:20:27.086" v="3113" actId="14100"/>
          <ac:picMkLst>
            <pc:docMk/>
            <pc:sldMk cId="1743700127" sldId="270"/>
            <ac:picMk id="11" creationId="{9A7E4638-9B4D-4FD3-9349-499C32C21F25}"/>
          </ac:picMkLst>
        </pc:picChg>
        <pc:cxnChg chg="add del mod">
          <ac:chgData name="Eichelberger, Michelle" userId="S::michelle.eichelberger@suny.edu::1bd4442c-2af1-40d1-9d43-8e1df5db51d4" providerId="AD" clId="Web-{0CB5659B-A548-1803-A215-2E9000D8172B}" dt="2019-09-09T20:16:27.490" v="2925"/>
          <ac:cxnSpMkLst>
            <pc:docMk/>
            <pc:sldMk cId="1743700127" sldId="270"/>
            <ac:cxnSpMk id="8" creationId="{8D864F41-F5AD-4FF9-8C4A-589376FF64A3}"/>
          </ac:cxnSpMkLst>
        </pc:cxnChg>
        <pc:cxnChg chg="add mod">
          <ac:chgData name="Eichelberger, Michelle" userId="S::michelle.eichelberger@suny.edu::1bd4442c-2af1-40d1-9d43-8e1df5db51d4" providerId="AD" clId="Web-{0CB5659B-A548-1803-A215-2E9000D8172B}" dt="2019-09-09T20:21:11.180" v="3119" actId="14100"/>
          <ac:cxnSpMkLst>
            <pc:docMk/>
            <pc:sldMk cId="1743700127" sldId="270"/>
            <ac:cxnSpMk id="14" creationId="{6DC37EFE-B0EF-4DE9-8665-D408DF90DE64}"/>
          </ac:cxnSpMkLst>
        </pc:cxnChg>
      </pc:sldChg>
      <pc:sldChg chg="addSp modSp add replId">
        <pc:chgData name="Eichelberger, Michelle" userId="S::michelle.eichelberger@suny.edu::1bd4442c-2af1-40d1-9d43-8e1df5db51d4" providerId="AD" clId="Web-{0CB5659B-A548-1803-A215-2E9000D8172B}" dt="2019-09-09T18:46:16.656" v="1791" actId="20577"/>
        <pc:sldMkLst>
          <pc:docMk/>
          <pc:sldMk cId="1065685756" sldId="271"/>
        </pc:sldMkLst>
        <pc:spChg chg="mod">
          <ac:chgData name="Eichelberger, Michelle" userId="S::michelle.eichelberger@suny.edu::1bd4442c-2af1-40d1-9d43-8e1df5db51d4" providerId="AD" clId="Web-{0CB5659B-A548-1803-A215-2E9000D8172B}" dt="2019-09-09T18:45:24.671" v="1635" actId="20577"/>
          <ac:spMkLst>
            <pc:docMk/>
            <pc:sldMk cId="1065685756" sldId="271"/>
            <ac:spMk id="2" creationId="{5442A114-003A-415D-B40D-4B8F09E211CF}"/>
          </ac:spMkLst>
        </pc:spChg>
        <pc:spChg chg="mod">
          <ac:chgData name="Eichelberger, Michelle" userId="S::michelle.eichelberger@suny.edu::1bd4442c-2af1-40d1-9d43-8e1df5db51d4" providerId="AD" clId="Web-{0CB5659B-A548-1803-A215-2E9000D8172B}" dt="2019-09-09T18:42:39.310" v="1394" actId="20577"/>
          <ac:spMkLst>
            <pc:docMk/>
            <pc:sldMk cId="1065685756" sldId="271"/>
            <ac:spMk id="3" creationId="{4967C0F5-3F4D-4284-9351-C155E5F7BE1F}"/>
          </ac:spMkLst>
        </pc:spChg>
        <pc:spChg chg="add mod">
          <ac:chgData name="Eichelberger, Michelle" userId="S::michelle.eichelberger@suny.edu::1bd4442c-2af1-40d1-9d43-8e1df5db51d4" providerId="AD" clId="Web-{0CB5659B-A548-1803-A215-2E9000D8172B}" dt="2019-09-09T18:46:16.656" v="1791" actId="20577"/>
          <ac:spMkLst>
            <pc:docMk/>
            <pc:sldMk cId="1065685756" sldId="271"/>
            <ac:spMk id="5" creationId="{D1CB3980-841B-428A-A296-51F9BA993206}"/>
          </ac:spMkLst>
        </pc:spChg>
      </pc:sldChg>
      <pc:sldChg chg="addSp modSp add mod replId setBg">
        <pc:chgData name="Eichelberger, Michelle" userId="S::michelle.eichelberger@suny.edu::1bd4442c-2af1-40d1-9d43-8e1df5db51d4" providerId="AD" clId="Web-{0CB5659B-A548-1803-A215-2E9000D8172B}" dt="2019-09-09T19:04:53.413" v="2318" actId="14100"/>
        <pc:sldMkLst>
          <pc:docMk/>
          <pc:sldMk cId="1782425584" sldId="272"/>
        </pc:sldMkLst>
        <pc:spChg chg="mod">
          <ac:chgData name="Eichelberger, Michelle" userId="S::michelle.eichelberger@suny.edu::1bd4442c-2af1-40d1-9d43-8e1df5db51d4" providerId="AD" clId="Web-{0CB5659B-A548-1803-A215-2E9000D8172B}" dt="2019-09-09T19:01:39.365" v="2279"/>
          <ac:spMkLst>
            <pc:docMk/>
            <pc:sldMk cId="1782425584" sldId="272"/>
            <ac:spMk id="2" creationId="{8BCE97AA-5C0D-4053-87CE-1A22AB052F36}"/>
          </ac:spMkLst>
        </pc:spChg>
        <pc:spChg chg="mod">
          <ac:chgData name="Eichelberger, Michelle" userId="S::michelle.eichelberger@suny.edu::1bd4442c-2af1-40d1-9d43-8e1df5db51d4" providerId="AD" clId="Web-{0CB5659B-A548-1803-A215-2E9000D8172B}" dt="2019-09-09T19:04:53.413" v="2318" actId="14100"/>
          <ac:spMkLst>
            <pc:docMk/>
            <pc:sldMk cId="1782425584" sldId="272"/>
            <ac:spMk id="3" creationId="{5C3F3481-886A-4170-AF6D-AD2092D36AE7}"/>
          </ac:spMkLst>
        </pc:spChg>
        <pc:picChg chg="add mod">
          <ac:chgData name="Eichelberger, Michelle" userId="S::michelle.eichelberger@suny.edu::1bd4442c-2af1-40d1-9d43-8e1df5db51d4" providerId="AD" clId="Web-{0CB5659B-A548-1803-A215-2E9000D8172B}" dt="2019-09-09T19:01:39.365" v="2279"/>
          <ac:picMkLst>
            <pc:docMk/>
            <pc:sldMk cId="1782425584" sldId="272"/>
            <ac:picMk id="4" creationId="{C04F0E5C-5C15-44E4-B8F0-4BB7575AF807}"/>
          </ac:picMkLst>
        </pc:picChg>
      </pc:sldChg>
      <pc:sldChg chg="modSp add replId">
        <pc:chgData name="Eichelberger, Michelle" userId="S::michelle.eichelberger@suny.edu::1bd4442c-2af1-40d1-9d43-8e1df5db51d4" providerId="AD" clId="Web-{0CB5659B-A548-1803-A215-2E9000D8172B}" dt="2019-09-09T20:33:58.904" v="3280" actId="20577"/>
        <pc:sldMkLst>
          <pc:docMk/>
          <pc:sldMk cId="508623526" sldId="273"/>
        </pc:sldMkLst>
        <pc:spChg chg="mod">
          <ac:chgData name="Eichelberger, Michelle" userId="S::michelle.eichelberger@suny.edu::1bd4442c-2af1-40d1-9d43-8e1df5db51d4" providerId="AD" clId="Web-{0CB5659B-A548-1803-A215-2E9000D8172B}" dt="2019-09-09T20:33:58.904" v="3280" actId="20577"/>
          <ac:spMkLst>
            <pc:docMk/>
            <pc:sldMk cId="508623526" sldId="273"/>
            <ac:spMk id="2" creationId="{708D9F06-F48A-4AA1-BC55-3FA4C6EB1D52}"/>
          </ac:spMkLst>
        </pc:spChg>
        <pc:spChg chg="mod">
          <ac:chgData name="Eichelberger, Michelle" userId="S::michelle.eichelberger@suny.edu::1bd4442c-2af1-40d1-9d43-8e1df5db51d4" providerId="AD" clId="Web-{0CB5659B-A548-1803-A215-2E9000D8172B}" dt="2019-09-09T20:33:28.138" v="3256" actId="20577"/>
          <ac:spMkLst>
            <pc:docMk/>
            <pc:sldMk cId="508623526" sldId="273"/>
            <ac:spMk id="3" creationId="{74962DC9-9F80-4E66-B618-2CEA66C97479}"/>
          </ac:spMkLst>
        </pc:spChg>
      </pc:sldChg>
      <pc:sldChg chg="delSp modSp add del replId">
        <pc:chgData name="Eichelberger, Michelle" userId="S::michelle.eichelberger@suny.edu::1bd4442c-2af1-40d1-9d43-8e1df5db51d4" providerId="AD" clId="Web-{0CB5659B-A548-1803-A215-2E9000D8172B}" dt="2019-09-09T19:46:36.947" v="2742"/>
        <pc:sldMkLst>
          <pc:docMk/>
          <pc:sldMk cId="1492000032" sldId="274"/>
        </pc:sldMkLst>
        <pc:spChg chg="mod">
          <ac:chgData name="Eichelberger, Michelle" userId="S::michelle.eichelberger@suny.edu::1bd4442c-2af1-40d1-9d43-8e1df5db51d4" providerId="AD" clId="Web-{0CB5659B-A548-1803-A215-2E9000D8172B}" dt="2019-09-09T19:46:31.384" v="2741" actId="1076"/>
          <ac:spMkLst>
            <pc:docMk/>
            <pc:sldMk cId="1492000032" sldId="274"/>
            <ac:spMk id="8" creationId="{4D27B81D-27C8-43B8-A66A-AA83016978E6}"/>
          </ac:spMkLst>
        </pc:spChg>
        <pc:picChg chg="del">
          <ac:chgData name="Eichelberger, Michelle" userId="S::michelle.eichelberger@suny.edu::1bd4442c-2af1-40d1-9d43-8e1df5db51d4" providerId="AD" clId="Web-{0CB5659B-A548-1803-A215-2E9000D8172B}" dt="2019-09-09T19:46:22.025" v="2738"/>
          <ac:picMkLst>
            <pc:docMk/>
            <pc:sldMk cId="1492000032" sldId="274"/>
            <ac:picMk id="4" creationId="{CD0DED01-2152-4DF1-945F-60DAD20D5B3A}"/>
          </ac:picMkLst>
        </pc:picChg>
        <pc:picChg chg="del">
          <ac:chgData name="Eichelberger, Michelle" userId="S::michelle.eichelberger@suny.edu::1bd4442c-2af1-40d1-9d43-8e1df5db51d4" providerId="AD" clId="Web-{0CB5659B-A548-1803-A215-2E9000D8172B}" dt="2019-09-09T19:46:22.978" v="2739"/>
          <ac:picMkLst>
            <pc:docMk/>
            <pc:sldMk cId="1492000032" sldId="274"/>
            <ac:picMk id="6" creationId="{E203558A-AD93-4F83-A47D-8E60BFDF1702}"/>
          </ac:picMkLst>
        </pc:picChg>
      </pc:sldChg>
      <pc:sldChg chg="modSp new">
        <pc:chgData name="Eichelberger, Michelle" userId="S::michelle.eichelberger@suny.edu::1bd4442c-2af1-40d1-9d43-8e1df5db51d4" providerId="AD" clId="Web-{0CB5659B-A548-1803-A215-2E9000D8172B}" dt="2019-09-09T19:48:11.635" v="2909" actId="20577"/>
        <pc:sldMkLst>
          <pc:docMk/>
          <pc:sldMk cId="1805739920" sldId="274"/>
        </pc:sldMkLst>
        <pc:spChg chg="mod">
          <ac:chgData name="Eichelberger, Michelle" userId="S::michelle.eichelberger@suny.edu::1bd4442c-2af1-40d1-9d43-8e1df5db51d4" providerId="AD" clId="Web-{0CB5659B-A548-1803-A215-2E9000D8172B}" dt="2019-09-09T19:48:11.635" v="2909" actId="20577"/>
          <ac:spMkLst>
            <pc:docMk/>
            <pc:sldMk cId="1805739920" sldId="274"/>
            <ac:spMk id="2" creationId="{757FBF5A-0ACA-4AA7-B9D2-412FAD3EBA7D}"/>
          </ac:spMkLst>
        </pc:spChg>
      </pc:sldChg>
      <pc:sldChg chg="modSp add replId">
        <pc:chgData name="Eichelberger, Michelle" userId="S::michelle.eichelberger@suny.edu::1bd4442c-2af1-40d1-9d43-8e1df5db51d4" providerId="AD" clId="Web-{0CB5659B-A548-1803-A215-2E9000D8172B}" dt="2019-09-09T20:27:54.558" v="3241" actId="1076"/>
        <pc:sldMkLst>
          <pc:docMk/>
          <pc:sldMk cId="3262056906" sldId="275"/>
        </pc:sldMkLst>
        <pc:spChg chg="mod">
          <ac:chgData name="Eichelberger, Michelle" userId="S::michelle.eichelberger@suny.edu::1bd4442c-2af1-40d1-9d43-8e1df5db51d4" providerId="AD" clId="Web-{0CB5659B-A548-1803-A215-2E9000D8172B}" dt="2019-09-09T20:16:36.787" v="2931" actId="20577"/>
          <ac:spMkLst>
            <pc:docMk/>
            <pc:sldMk cId="3262056906" sldId="275"/>
            <ac:spMk id="3" creationId="{4967C0F5-3F4D-4284-9351-C155E5F7BE1F}"/>
          </ac:spMkLst>
        </pc:spChg>
        <pc:picChg chg="mod">
          <ac:chgData name="Eichelberger, Michelle" userId="S::michelle.eichelberger@suny.edu::1bd4442c-2af1-40d1-9d43-8e1df5db51d4" providerId="AD" clId="Web-{0CB5659B-A548-1803-A215-2E9000D8172B}" dt="2019-09-09T20:27:54.558" v="3241" actId="1076"/>
          <ac:picMkLst>
            <pc:docMk/>
            <pc:sldMk cId="3262056906" sldId="275"/>
            <ac:picMk id="4" creationId="{40F0CE74-92F0-4131-801F-C80AF40C0FB0}"/>
          </ac:picMkLst>
        </pc:picChg>
      </pc:sldChg>
    </pc:docChg>
  </pc:docChgLst>
  <pc:docChgLst>
    <pc:chgData name="Eichelberger, Michelle" userId="S::michelle.eichelberger@suny.edu::1bd4442c-2af1-40d1-9d43-8e1df5db51d4" providerId="AD" clId="Web-{34297725-A571-C100-20E1-CE4314199927}"/>
    <pc:docChg chg="addSld delSld modSld">
      <pc:chgData name="Eichelberger, Michelle" userId="S::michelle.eichelberger@suny.edu::1bd4442c-2af1-40d1-9d43-8e1df5db51d4" providerId="AD" clId="Web-{34297725-A571-C100-20E1-CE4314199927}" dt="2019-09-10T17:29:44.876" v="4014" actId="20577"/>
      <pc:docMkLst>
        <pc:docMk/>
      </pc:docMkLst>
      <pc:sldChg chg="modSp">
        <pc:chgData name="Eichelberger, Michelle" userId="S::michelle.eichelberger@suny.edu::1bd4442c-2af1-40d1-9d43-8e1df5db51d4" providerId="AD" clId="Web-{34297725-A571-C100-20E1-CE4314199927}" dt="2019-09-10T14:07:07.157" v="1929" actId="20577"/>
        <pc:sldMkLst>
          <pc:docMk/>
          <pc:sldMk cId="4170924092" sldId="257"/>
        </pc:sldMkLst>
        <pc:spChg chg="mod">
          <ac:chgData name="Eichelberger, Michelle" userId="S::michelle.eichelberger@suny.edu::1bd4442c-2af1-40d1-9d43-8e1df5db51d4" providerId="AD" clId="Web-{34297725-A571-C100-20E1-CE4314199927}" dt="2019-09-10T14:07:07.157" v="1929" actId="20577"/>
          <ac:spMkLst>
            <pc:docMk/>
            <pc:sldMk cId="4170924092" sldId="257"/>
            <ac:spMk id="3" creationId="{436FBE31-73EE-4730-85F8-BF9F80936362}"/>
          </ac:spMkLst>
        </pc:spChg>
      </pc:sldChg>
      <pc:sldChg chg="modSp">
        <pc:chgData name="Eichelberger, Michelle" userId="S::michelle.eichelberger@suny.edu::1bd4442c-2af1-40d1-9d43-8e1df5db51d4" providerId="AD" clId="Web-{34297725-A571-C100-20E1-CE4314199927}" dt="2019-09-10T16:08:39.879" v="2766" actId="20577"/>
        <pc:sldMkLst>
          <pc:docMk/>
          <pc:sldMk cId="1175627813" sldId="258"/>
        </pc:sldMkLst>
        <pc:spChg chg="mod">
          <ac:chgData name="Eichelberger, Michelle" userId="S::michelle.eichelberger@suny.edu::1bd4442c-2af1-40d1-9d43-8e1df5db51d4" providerId="AD" clId="Web-{34297725-A571-C100-20E1-CE4314199927}" dt="2019-09-10T16:08:39.879" v="2766" actId="20577"/>
          <ac:spMkLst>
            <pc:docMk/>
            <pc:sldMk cId="1175627813" sldId="258"/>
            <ac:spMk id="3" creationId="{0A74F09E-3B9B-442C-B28E-A782C062D51D}"/>
          </ac:spMkLst>
        </pc:spChg>
        <pc:picChg chg="mod">
          <ac:chgData name="Eichelberger, Michelle" userId="S::michelle.eichelberger@suny.edu::1bd4442c-2af1-40d1-9d43-8e1df5db51d4" providerId="AD" clId="Web-{34297725-A571-C100-20E1-CE4314199927}" dt="2019-09-10T12:45:10.634" v="238" actId="1076"/>
          <ac:picMkLst>
            <pc:docMk/>
            <pc:sldMk cId="1175627813" sldId="258"/>
            <ac:picMk id="4" creationId="{BC14C4FD-F9C2-4CFB-8112-07B3163E667F}"/>
          </ac:picMkLst>
        </pc:picChg>
      </pc:sldChg>
      <pc:sldChg chg="modSp">
        <pc:chgData name="Eichelberger, Michelle" userId="S::michelle.eichelberger@suny.edu::1bd4442c-2af1-40d1-9d43-8e1df5db51d4" providerId="AD" clId="Web-{34297725-A571-C100-20E1-CE4314199927}" dt="2019-09-10T16:10:57.634" v="2860" actId="20577"/>
        <pc:sldMkLst>
          <pc:docMk/>
          <pc:sldMk cId="569389415" sldId="259"/>
        </pc:sldMkLst>
        <pc:spChg chg="mod">
          <ac:chgData name="Eichelberger, Michelle" userId="S::michelle.eichelberger@suny.edu::1bd4442c-2af1-40d1-9d43-8e1df5db51d4" providerId="AD" clId="Web-{34297725-A571-C100-20E1-CE4314199927}" dt="2019-09-10T16:10:57.634" v="2860" actId="20577"/>
          <ac:spMkLst>
            <pc:docMk/>
            <pc:sldMk cId="569389415" sldId="259"/>
            <ac:spMk id="2" creationId="{A291D786-FC3A-4BD0-AE04-C1BA8D0F6ADD}"/>
          </ac:spMkLst>
        </pc:spChg>
        <pc:spChg chg="mod">
          <ac:chgData name="Eichelberger, Michelle" userId="S::michelle.eichelberger@suny.edu::1bd4442c-2af1-40d1-9d43-8e1df5db51d4" providerId="AD" clId="Web-{34297725-A571-C100-20E1-CE4314199927}" dt="2019-09-10T16:09:26.068" v="2814" actId="20577"/>
          <ac:spMkLst>
            <pc:docMk/>
            <pc:sldMk cId="569389415" sldId="259"/>
            <ac:spMk id="6" creationId="{A93D1E00-092D-4D50-B465-171C4A3AEF66}"/>
          </ac:spMkLst>
        </pc:spChg>
      </pc:sldChg>
      <pc:sldChg chg="modSp">
        <pc:chgData name="Eichelberger, Michelle" userId="S::michelle.eichelberger@suny.edu::1bd4442c-2af1-40d1-9d43-8e1df5db51d4" providerId="AD" clId="Web-{34297725-A571-C100-20E1-CE4314199927}" dt="2019-09-10T14:08:42.877" v="1950" actId="20577"/>
        <pc:sldMkLst>
          <pc:docMk/>
          <pc:sldMk cId="1157255859" sldId="260"/>
        </pc:sldMkLst>
        <pc:spChg chg="mod">
          <ac:chgData name="Eichelberger, Michelle" userId="S::michelle.eichelberger@suny.edu::1bd4442c-2af1-40d1-9d43-8e1df5db51d4" providerId="AD" clId="Web-{34297725-A571-C100-20E1-CE4314199927}" dt="2019-09-10T14:08:42.877" v="1950" actId="20577"/>
          <ac:spMkLst>
            <pc:docMk/>
            <pc:sldMk cId="1157255859" sldId="260"/>
            <ac:spMk id="3" creationId="{7AF75AB5-7EF4-42E6-A321-7539EA2F59D9}"/>
          </ac:spMkLst>
        </pc:spChg>
      </pc:sldChg>
      <pc:sldChg chg="modSp">
        <pc:chgData name="Eichelberger, Michelle" userId="S::michelle.eichelberger@suny.edu::1bd4442c-2af1-40d1-9d43-8e1df5db51d4" providerId="AD" clId="Web-{34297725-A571-C100-20E1-CE4314199927}" dt="2019-09-10T16:10:50.743" v="2855" actId="20577"/>
        <pc:sldMkLst>
          <pc:docMk/>
          <pc:sldMk cId="251584012" sldId="261"/>
        </pc:sldMkLst>
        <pc:spChg chg="mod">
          <ac:chgData name="Eichelberger, Michelle" userId="S::michelle.eichelberger@suny.edu::1bd4442c-2af1-40d1-9d43-8e1df5db51d4" providerId="AD" clId="Web-{34297725-A571-C100-20E1-CE4314199927}" dt="2019-09-10T16:10:50.743" v="2855" actId="20577"/>
          <ac:spMkLst>
            <pc:docMk/>
            <pc:sldMk cId="251584012" sldId="261"/>
            <ac:spMk id="2" creationId="{5A72EA1D-8D40-4A86-8993-C7C41CC92E15}"/>
          </ac:spMkLst>
        </pc:spChg>
        <pc:spChg chg="mod">
          <ac:chgData name="Eichelberger, Michelle" userId="S::michelle.eichelberger@suny.edu::1bd4442c-2af1-40d1-9d43-8e1df5db51d4" providerId="AD" clId="Web-{34297725-A571-C100-20E1-CE4314199927}" dt="2019-09-10T14:44:32.091" v="2302" actId="20577"/>
          <ac:spMkLst>
            <pc:docMk/>
            <pc:sldMk cId="251584012" sldId="261"/>
            <ac:spMk id="3" creationId="{E832D455-1A4E-41B5-AA63-162A9348F27A}"/>
          </ac:spMkLst>
        </pc:spChg>
      </pc:sldChg>
      <pc:sldChg chg="addSp delSp modSp">
        <pc:chgData name="Eichelberger, Michelle" userId="S::michelle.eichelberger@suny.edu::1bd4442c-2af1-40d1-9d43-8e1df5db51d4" providerId="AD" clId="Web-{34297725-A571-C100-20E1-CE4314199927}" dt="2019-09-10T14:57:05.350" v="2553" actId="20577"/>
        <pc:sldMkLst>
          <pc:docMk/>
          <pc:sldMk cId="3374903740" sldId="262"/>
        </pc:sldMkLst>
        <pc:spChg chg="mod">
          <ac:chgData name="Eichelberger, Michelle" userId="S::michelle.eichelberger@suny.edu::1bd4442c-2af1-40d1-9d43-8e1df5db51d4" providerId="AD" clId="Web-{34297725-A571-C100-20E1-CE4314199927}" dt="2019-09-10T14:56:45.834" v="2549" actId="1076"/>
          <ac:spMkLst>
            <pc:docMk/>
            <pc:sldMk cId="3374903740" sldId="262"/>
            <ac:spMk id="2" creationId="{61B5B036-85BC-4601-B52E-8FA291EAA540}"/>
          </ac:spMkLst>
        </pc:spChg>
        <pc:spChg chg="add del mod">
          <ac:chgData name="Eichelberger, Michelle" userId="S::michelle.eichelberger@suny.edu::1bd4442c-2af1-40d1-9d43-8e1df5db51d4" providerId="AD" clId="Web-{34297725-A571-C100-20E1-CE4314199927}" dt="2019-09-10T13:20:18.886" v="622"/>
          <ac:spMkLst>
            <pc:docMk/>
            <pc:sldMk cId="3374903740" sldId="262"/>
            <ac:spMk id="3" creationId="{F7EE3146-7ECB-4E34-94B9-D968429E0CB6}"/>
          </ac:spMkLst>
        </pc:spChg>
        <pc:spChg chg="add mod">
          <ac:chgData name="Eichelberger, Michelle" userId="S::michelle.eichelberger@suny.edu::1bd4442c-2af1-40d1-9d43-8e1df5db51d4" providerId="AD" clId="Web-{34297725-A571-C100-20E1-CE4314199927}" dt="2019-09-10T14:57:05.350" v="2553" actId="20577"/>
          <ac:spMkLst>
            <pc:docMk/>
            <pc:sldMk cId="3374903740" sldId="262"/>
            <ac:spMk id="11" creationId="{5EE440EF-9B9A-4116-A891-67032A61C84E}"/>
          </ac:spMkLst>
        </pc:spChg>
        <pc:picChg chg="del">
          <ac:chgData name="Eichelberger, Michelle" userId="S::michelle.eichelberger@suny.edu::1bd4442c-2af1-40d1-9d43-8e1df5db51d4" providerId="AD" clId="Web-{34297725-A571-C100-20E1-CE4314199927}" dt="2019-09-10T13:20:16.261" v="621"/>
          <ac:picMkLst>
            <pc:docMk/>
            <pc:sldMk cId="3374903740" sldId="262"/>
            <ac:picMk id="4" creationId="{FEA29581-7B3C-483E-895B-61C1443F029B}"/>
          </ac:picMkLst>
        </pc:picChg>
        <pc:picChg chg="add del mod ord">
          <ac:chgData name="Eichelberger, Michelle" userId="S::michelle.eichelberger@suny.edu::1bd4442c-2af1-40d1-9d43-8e1df5db51d4" providerId="AD" clId="Web-{34297725-A571-C100-20E1-CE4314199927}" dt="2019-09-10T13:20:10.995" v="620"/>
          <ac:picMkLst>
            <pc:docMk/>
            <pc:sldMk cId="3374903740" sldId="262"/>
            <ac:picMk id="5" creationId="{B7412997-D857-470D-A274-0FA1EF0C0FB0}"/>
          </ac:picMkLst>
        </pc:picChg>
        <pc:picChg chg="add mod ord modCrop">
          <ac:chgData name="Eichelberger, Michelle" userId="S::michelle.eichelberger@suny.edu::1bd4442c-2af1-40d1-9d43-8e1df5db51d4" providerId="AD" clId="Web-{34297725-A571-C100-20E1-CE4314199927}" dt="2019-09-10T13:23:12.908" v="884" actId="1076"/>
          <ac:picMkLst>
            <pc:docMk/>
            <pc:sldMk cId="3374903740" sldId="262"/>
            <ac:picMk id="7" creationId="{D682D509-9279-4A86-863B-32EFDB2C3B17}"/>
          </ac:picMkLst>
        </pc:picChg>
      </pc:sldChg>
      <pc:sldChg chg="modSp">
        <pc:chgData name="Eichelberger, Michelle" userId="S::michelle.eichelberger@suny.edu::1bd4442c-2af1-40d1-9d43-8e1df5db51d4" providerId="AD" clId="Web-{34297725-A571-C100-20E1-CE4314199927}" dt="2019-09-10T14:58:52.554" v="2585" actId="1076"/>
        <pc:sldMkLst>
          <pc:docMk/>
          <pc:sldMk cId="1500606086" sldId="263"/>
        </pc:sldMkLst>
        <pc:spChg chg="mod">
          <ac:chgData name="Eichelberger, Michelle" userId="S::michelle.eichelberger@suny.edu::1bd4442c-2af1-40d1-9d43-8e1df5db51d4" providerId="AD" clId="Web-{34297725-A571-C100-20E1-CE4314199927}" dt="2019-09-10T13:31:52.584" v="1100" actId="20577"/>
          <ac:spMkLst>
            <pc:docMk/>
            <pc:sldMk cId="1500606086" sldId="263"/>
            <ac:spMk id="2" creationId="{8D218BD3-2968-4CCD-937E-EF11E7A5AD96}"/>
          </ac:spMkLst>
        </pc:spChg>
        <pc:spChg chg="mod">
          <ac:chgData name="Eichelberger, Michelle" userId="S::michelle.eichelberger@suny.edu::1bd4442c-2af1-40d1-9d43-8e1df5db51d4" providerId="AD" clId="Web-{34297725-A571-C100-20E1-CE4314199927}" dt="2019-09-10T14:58:41.320" v="2582" actId="20577"/>
          <ac:spMkLst>
            <pc:docMk/>
            <pc:sldMk cId="1500606086" sldId="263"/>
            <ac:spMk id="3" creationId="{8ECE0530-F45E-4CC9-A849-1A0BF2A16CDC}"/>
          </ac:spMkLst>
        </pc:spChg>
        <pc:picChg chg="mod">
          <ac:chgData name="Eichelberger, Michelle" userId="S::michelle.eichelberger@suny.edu::1bd4442c-2af1-40d1-9d43-8e1df5db51d4" providerId="AD" clId="Web-{34297725-A571-C100-20E1-CE4314199927}" dt="2019-09-10T14:58:52.554" v="2585" actId="1076"/>
          <ac:picMkLst>
            <pc:docMk/>
            <pc:sldMk cId="1500606086" sldId="263"/>
            <ac:picMk id="4" creationId="{2B3226C2-BFC0-4D42-8A61-ED8A53441609}"/>
          </ac:picMkLst>
        </pc:picChg>
      </pc:sldChg>
      <pc:sldChg chg="addSp modSp">
        <pc:chgData name="Eichelberger, Michelle" userId="S::michelle.eichelberger@suny.edu::1bd4442c-2af1-40d1-9d43-8e1df5db51d4" providerId="AD" clId="Web-{34297725-A571-C100-20E1-CE4314199927}" dt="2019-09-10T17:18:07.342" v="3953" actId="20577"/>
        <pc:sldMkLst>
          <pc:docMk/>
          <pc:sldMk cId="1197301994" sldId="264"/>
        </pc:sldMkLst>
        <pc:spChg chg="mod">
          <ac:chgData name="Eichelberger, Michelle" userId="S::michelle.eichelberger@suny.edu::1bd4442c-2af1-40d1-9d43-8e1df5db51d4" providerId="AD" clId="Web-{34297725-A571-C100-20E1-CE4314199927}" dt="2019-09-10T16:30:01.500" v="2961" actId="20577"/>
          <ac:spMkLst>
            <pc:docMk/>
            <pc:sldMk cId="1197301994" sldId="264"/>
            <ac:spMk id="2" creationId="{41CB4CA8-7966-49C3-8D7A-E77AA2E347BE}"/>
          </ac:spMkLst>
        </pc:spChg>
        <pc:spChg chg="mod">
          <ac:chgData name="Eichelberger, Michelle" userId="S::michelle.eichelberger@suny.edu::1bd4442c-2af1-40d1-9d43-8e1df5db51d4" providerId="AD" clId="Web-{34297725-A571-C100-20E1-CE4314199927}" dt="2019-09-10T17:18:07.342" v="3953" actId="20577"/>
          <ac:spMkLst>
            <pc:docMk/>
            <pc:sldMk cId="1197301994" sldId="264"/>
            <ac:spMk id="3" creationId="{AC6D4119-C292-4161-BB52-4768088DB8B6}"/>
          </ac:spMkLst>
        </pc:spChg>
        <pc:picChg chg="add mod modCrop">
          <ac:chgData name="Eichelberger, Michelle" userId="S::michelle.eichelberger@suny.edu::1bd4442c-2af1-40d1-9d43-8e1df5db51d4" providerId="AD" clId="Web-{34297725-A571-C100-20E1-CE4314199927}" dt="2019-09-10T16:31:42.817" v="3126" actId="14100"/>
          <ac:picMkLst>
            <pc:docMk/>
            <pc:sldMk cId="1197301994" sldId="264"/>
            <ac:picMk id="4" creationId="{CFEF9A2F-C386-4CBB-B80A-36D0DFA49A5D}"/>
          </ac:picMkLst>
        </pc:picChg>
        <pc:picChg chg="add mod">
          <ac:chgData name="Eichelberger, Michelle" userId="S::michelle.eichelberger@suny.edu::1bd4442c-2af1-40d1-9d43-8e1df5db51d4" providerId="AD" clId="Web-{34297725-A571-C100-20E1-CE4314199927}" dt="2019-09-10T16:34:42.854" v="3277" actId="1076"/>
          <ac:picMkLst>
            <pc:docMk/>
            <pc:sldMk cId="1197301994" sldId="264"/>
            <ac:picMk id="6" creationId="{6BE9498D-12BD-4B77-9AC9-5FE6E6E72746}"/>
          </ac:picMkLst>
        </pc:picChg>
      </pc:sldChg>
      <pc:sldChg chg="modSp">
        <pc:chgData name="Eichelberger, Michelle" userId="S::michelle.eichelberger@suny.edu::1bd4442c-2af1-40d1-9d43-8e1df5db51d4" providerId="AD" clId="Web-{34297725-A571-C100-20E1-CE4314199927}" dt="2019-09-10T16:24:20.208" v="2932" actId="20577"/>
        <pc:sldMkLst>
          <pc:docMk/>
          <pc:sldMk cId="3244408862" sldId="265"/>
        </pc:sldMkLst>
        <pc:spChg chg="mod">
          <ac:chgData name="Eichelberger, Michelle" userId="S::michelle.eichelberger@suny.edu::1bd4442c-2af1-40d1-9d43-8e1df5db51d4" providerId="AD" clId="Web-{34297725-A571-C100-20E1-CE4314199927}" dt="2019-09-10T16:24:06.520" v="2925" actId="20577"/>
          <ac:spMkLst>
            <pc:docMk/>
            <pc:sldMk cId="3244408862" sldId="265"/>
            <ac:spMk id="2" creationId="{708D9F06-F48A-4AA1-BC55-3FA4C6EB1D52}"/>
          </ac:spMkLst>
        </pc:spChg>
        <pc:spChg chg="mod">
          <ac:chgData name="Eichelberger, Michelle" userId="S::michelle.eichelberger@suny.edu::1bd4442c-2af1-40d1-9d43-8e1df5db51d4" providerId="AD" clId="Web-{34297725-A571-C100-20E1-CE4314199927}" dt="2019-09-10T16:24:20.208" v="2932" actId="20577"/>
          <ac:spMkLst>
            <pc:docMk/>
            <pc:sldMk cId="3244408862" sldId="265"/>
            <ac:spMk id="3" creationId="{74962DC9-9F80-4E66-B618-2CEA66C97479}"/>
          </ac:spMkLst>
        </pc:spChg>
      </pc:sldChg>
      <pc:sldChg chg="modSp del">
        <pc:chgData name="Eichelberger, Michelle" userId="S::michelle.eichelberger@suny.edu::1bd4442c-2af1-40d1-9d43-8e1df5db51d4" providerId="AD" clId="Web-{34297725-A571-C100-20E1-CE4314199927}" dt="2019-09-10T13:36:02.218" v="1427"/>
        <pc:sldMkLst>
          <pc:docMk/>
          <pc:sldMk cId="332154910" sldId="267"/>
        </pc:sldMkLst>
        <pc:spChg chg="mod">
          <ac:chgData name="Eichelberger, Michelle" userId="S::michelle.eichelberger@suny.edu::1bd4442c-2af1-40d1-9d43-8e1df5db51d4" providerId="AD" clId="Web-{34297725-A571-C100-20E1-CE4314199927}" dt="2019-09-10T13:30:53.769" v="1058" actId="20577"/>
          <ac:spMkLst>
            <pc:docMk/>
            <pc:sldMk cId="332154910" sldId="267"/>
            <ac:spMk id="3" creationId="{5C3F3481-886A-4170-AF6D-AD2092D36AE7}"/>
          </ac:spMkLst>
        </pc:spChg>
      </pc:sldChg>
      <pc:sldChg chg="modSp">
        <pc:chgData name="Eichelberger, Michelle" userId="S::michelle.eichelberger@suny.edu::1bd4442c-2af1-40d1-9d43-8e1df5db51d4" providerId="AD" clId="Web-{34297725-A571-C100-20E1-CE4314199927}" dt="2019-09-10T13:41:51.904" v="1871" actId="20577"/>
        <pc:sldMkLst>
          <pc:docMk/>
          <pc:sldMk cId="2631844081" sldId="268"/>
        </pc:sldMkLst>
        <pc:spChg chg="mod">
          <ac:chgData name="Eichelberger, Michelle" userId="S::michelle.eichelberger@suny.edu::1bd4442c-2af1-40d1-9d43-8e1df5db51d4" providerId="AD" clId="Web-{34297725-A571-C100-20E1-CE4314199927}" dt="2019-09-10T13:41:51.904" v="1871" actId="20577"/>
          <ac:spMkLst>
            <pc:docMk/>
            <pc:sldMk cId="2631844081" sldId="268"/>
            <ac:spMk id="2" creationId="{8BCE97AA-5C0D-4053-87CE-1A22AB052F36}"/>
          </ac:spMkLst>
        </pc:spChg>
      </pc:sldChg>
      <pc:sldChg chg="modSp">
        <pc:chgData name="Eichelberger, Michelle" userId="S::michelle.eichelberger@suny.edu::1bd4442c-2af1-40d1-9d43-8e1df5db51d4" providerId="AD" clId="Web-{34297725-A571-C100-20E1-CE4314199927}" dt="2019-09-10T16:14:48.626" v="2905" actId="20577"/>
        <pc:sldMkLst>
          <pc:docMk/>
          <pc:sldMk cId="3551575369" sldId="269"/>
        </pc:sldMkLst>
        <pc:spChg chg="mod">
          <ac:chgData name="Eichelberger, Michelle" userId="S::michelle.eichelberger@suny.edu::1bd4442c-2af1-40d1-9d43-8e1df5db51d4" providerId="AD" clId="Web-{34297725-A571-C100-20E1-CE4314199927}" dt="2019-09-10T14:20:49.449" v="2093" actId="20577"/>
          <ac:spMkLst>
            <pc:docMk/>
            <pc:sldMk cId="3551575369" sldId="269"/>
            <ac:spMk id="2" creationId="{8BCE97AA-5C0D-4053-87CE-1A22AB052F36}"/>
          </ac:spMkLst>
        </pc:spChg>
        <pc:spChg chg="mod">
          <ac:chgData name="Eichelberger, Michelle" userId="S::michelle.eichelberger@suny.edu::1bd4442c-2af1-40d1-9d43-8e1df5db51d4" providerId="AD" clId="Web-{34297725-A571-C100-20E1-CE4314199927}" dt="2019-09-10T16:14:48.626" v="2905" actId="20577"/>
          <ac:spMkLst>
            <pc:docMk/>
            <pc:sldMk cId="3551575369" sldId="269"/>
            <ac:spMk id="3" creationId="{5C3F3481-886A-4170-AF6D-AD2092D36AE7}"/>
          </ac:spMkLst>
        </pc:spChg>
        <pc:picChg chg="mod">
          <ac:chgData name="Eichelberger, Michelle" userId="S::michelle.eichelberger@suny.edu::1bd4442c-2af1-40d1-9d43-8e1df5db51d4" providerId="AD" clId="Web-{34297725-A571-C100-20E1-CE4314199927}" dt="2019-09-10T14:21:07.183" v="2097" actId="1076"/>
          <ac:picMkLst>
            <pc:docMk/>
            <pc:sldMk cId="3551575369" sldId="269"/>
            <ac:picMk id="4" creationId="{DAF9FFD6-B8EA-42B5-897B-8953F669C0A6}"/>
          </ac:picMkLst>
        </pc:picChg>
      </pc:sldChg>
      <pc:sldChg chg="delSp modSp">
        <pc:chgData name="Eichelberger, Michelle" userId="S::michelle.eichelberger@suny.edu::1bd4442c-2af1-40d1-9d43-8e1df5db51d4" providerId="AD" clId="Web-{34297725-A571-C100-20E1-CE4314199927}" dt="2019-09-10T14:46:52.406" v="2307" actId="20577"/>
        <pc:sldMkLst>
          <pc:docMk/>
          <pc:sldMk cId="1743700127" sldId="270"/>
        </pc:sldMkLst>
        <pc:spChg chg="mod">
          <ac:chgData name="Eichelberger, Michelle" userId="S::michelle.eichelberger@suny.edu::1bd4442c-2af1-40d1-9d43-8e1df5db51d4" providerId="AD" clId="Web-{34297725-A571-C100-20E1-CE4314199927}" dt="2019-09-10T14:46:52.406" v="2307" actId="20577"/>
          <ac:spMkLst>
            <pc:docMk/>
            <pc:sldMk cId="1743700127" sldId="270"/>
            <ac:spMk id="2" creationId="{5442A114-003A-415D-B40D-4B8F09E211CF}"/>
          </ac:spMkLst>
        </pc:spChg>
        <pc:spChg chg="mod">
          <ac:chgData name="Eichelberger, Michelle" userId="S::michelle.eichelberger@suny.edu::1bd4442c-2af1-40d1-9d43-8e1df5db51d4" providerId="AD" clId="Web-{34297725-A571-C100-20E1-CE4314199927}" dt="2019-09-10T14:33:12.848" v="2102" actId="20577"/>
          <ac:spMkLst>
            <pc:docMk/>
            <pc:sldMk cId="1743700127" sldId="270"/>
            <ac:spMk id="3" creationId="{4967C0F5-3F4D-4284-9351-C155E5F7BE1F}"/>
          </ac:spMkLst>
        </pc:spChg>
        <pc:spChg chg="del">
          <ac:chgData name="Eichelberger, Michelle" userId="S::michelle.eichelberger@suny.edu::1bd4442c-2af1-40d1-9d43-8e1df5db51d4" providerId="AD" clId="Web-{34297725-A571-C100-20E1-CE4314199927}" dt="2019-09-10T14:33:22.052" v="2105"/>
          <ac:spMkLst>
            <pc:docMk/>
            <pc:sldMk cId="1743700127" sldId="270"/>
            <ac:spMk id="15" creationId="{4B9E4B07-3AE2-4EB3-AE27-FE0D45ACA046}"/>
          </ac:spMkLst>
        </pc:spChg>
      </pc:sldChg>
      <pc:sldChg chg="addSp modSp">
        <pc:chgData name="Eichelberger, Michelle" userId="S::michelle.eichelberger@suny.edu::1bd4442c-2af1-40d1-9d43-8e1df5db51d4" providerId="AD" clId="Web-{34297725-A571-C100-20E1-CE4314199927}" dt="2019-09-10T14:54:13.598" v="2548" actId="1076"/>
        <pc:sldMkLst>
          <pc:docMk/>
          <pc:sldMk cId="1065685756" sldId="271"/>
        </pc:sldMkLst>
        <pc:spChg chg="mod">
          <ac:chgData name="Eichelberger, Michelle" userId="S::michelle.eichelberger@suny.edu::1bd4442c-2af1-40d1-9d43-8e1df5db51d4" providerId="AD" clId="Web-{34297725-A571-C100-20E1-CE4314199927}" dt="2019-09-10T14:52:45.066" v="2532" actId="14100"/>
          <ac:spMkLst>
            <pc:docMk/>
            <pc:sldMk cId="1065685756" sldId="271"/>
            <ac:spMk id="3" creationId="{4967C0F5-3F4D-4284-9351-C155E5F7BE1F}"/>
          </ac:spMkLst>
        </pc:spChg>
        <pc:spChg chg="mod">
          <ac:chgData name="Eichelberger, Michelle" userId="S::michelle.eichelberger@suny.edu::1bd4442c-2af1-40d1-9d43-8e1df5db51d4" providerId="AD" clId="Web-{34297725-A571-C100-20E1-CE4314199927}" dt="2019-09-10T14:50:10.736" v="2524" actId="20577"/>
          <ac:spMkLst>
            <pc:docMk/>
            <pc:sldMk cId="1065685756" sldId="271"/>
            <ac:spMk id="5" creationId="{D1CB3980-841B-428A-A296-51F9BA993206}"/>
          </ac:spMkLst>
        </pc:spChg>
        <pc:spChg chg="add mod">
          <ac:chgData name="Eichelberger, Michelle" userId="S::michelle.eichelberger@suny.edu::1bd4442c-2af1-40d1-9d43-8e1df5db51d4" providerId="AD" clId="Web-{34297725-A571-C100-20E1-CE4314199927}" dt="2019-09-10T14:54:13.598" v="2548" actId="1076"/>
          <ac:spMkLst>
            <pc:docMk/>
            <pc:sldMk cId="1065685756" sldId="271"/>
            <ac:spMk id="7" creationId="{C4F7E495-67CC-440F-9ECA-DCA3940DDD14}"/>
          </ac:spMkLst>
        </pc:spChg>
        <pc:picChg chg="add mod modCrop">
          <ac:chgData name="Eichelberger, Michelle" userId="S::michelle.eichelberger@suny.edu::1bd4442c-2af1-40d1-9d43-8e1df5db51d4" providerId="AD" clId="Web-{34297725-A571-C100-20E1-CE4314199927}" dt="2019-09-10T14:52:56.175" v="2534" actId="14100"/>
          <ac:picMkLst>
            <pc:docMk/>
            <pc:sldMk cId="1065685756" sldId="271"/>
            <ac:picMk id="4" creationId="{D4B4DBD3-6369-4678-BA4A-E6F9D19AC51E}"/>
          </ac:picMkLst>
        </pc:picChg>
      </pc:sldChg>
      <pc:sldChg chg="modSp">
        <pc:chgData name="Eichelberger, Michelle" userId="S::michelle.eichelberger@suny.edu::1bd4442c-2af1-40d1-9d43-8e1df5db51d4" providerId="AD" clId="Web-{34297725-A571-C100-20E1-CE4314199927}" dt="2019-09-10T14:59:20.102" v="2586" actId="20577"/>
        <pc:sldMkLst>
          <pc:docMk/>
          <pc:sldMk cId="1782425584" sldId="272"/>
        </pc:sldMkLst>
        <pc:spChg chg="mod">
          <ac:chgData name="Eichelberger, Michelle" userId="S::michelle.eichelberger@suny.edu::1bd4442c-2af1-40d1-9d43-8e1df5db51d4" providerId="AD" clId="Web-{34297725-A571-C100-20E1-CE4314199927}" dt="2019-09-10T13:39:01.615" v="1754" actId="20577"/>
          <ac:spMkLst>
            <pc:docMk/>
            <pc:sldMk cId="1782425584" sldId="272"/>
            <ac:spMk id="2" creationId="{8BCE97AA-5C0D-4053-87CE-1A22AB052F36}"/>
          </ac:spMkLst>
        </pc:spChg>
        <pc:spChg chg="mod">
          <ac:chgData name="Eichelberger, Michelle" userId="S::michelle.eichelberger@suny.edu::1bd4442c-2af1-40d1-9d43-8e1df5db51d4" providerId="AD" clId="Web-{34297725-A571-C100-20E1-CE4314199927}" dt="2019-09-10T14:59:20.102" v="2586" actId="20577"/>
          <ac:spMkLst>
            <pc:docMk/>
            <pc:sldMk cId="1782425584" sldId="272"/>
            <ac:spMk id="3" creationId="{5C3F3481-886A-4170-AF6D-AD2092D36AE7}"/>
          </ac:spMkLst>
        </pc:spChg>
      </pc:sldChg>
      <pc:sldChg chg="addSp modSp mod setBg">
        <pc:chgData name="Eichelberger, Michelle" userId="S::michelle.eichelberger@suny.edu::1bd4442c-2af1-40d1-9d43-8e1df5db51d4" providerId="AD" clId="Web-{34297725-A571-C100-20E1-CE4314199927}" dt="2019-09-10T15:02:12.885" v="2601" actId="20577"/>
        <pc:sldMkLst>
          <pc:docMk/>
          <pc:sldMk cId="508623526" sldId="273"/>
        </pc:sldMkLst>
        <pc:spChg chg="mod">
          <ac:chgData name="Eichelberger, Michelle" userId="S::michelle.eichelberger@suny.edu::1bd4442c-2af1-40d1-9d43-8e1df5db51d4" providerId="AD" clId="Web-{34297725-A571-C100-20E1-CE4314199927}" dt="2019-09-10T15:01:54.619" v="2600"/>
          <ac:spMkLst>
            <pc:docMk/>
            <pc:sldMk cId="508623526" sldId="273"/>
            <ac:spMk id="2" creationId="{708D9F06-F48A-4AA1-BC55-3FA4C6EB1D52}"/>
          </ac:spMkLst>
        </pc:spChg>
        <pc:spChg chg="mod">
          <ac:chgData name="Eichelberger, Michelle" userId="S::michelle.eichelberger@suny.edu::1bd4442c-2af1-40d1-9d43-8e1df5db51d4" providerId="AD" clId="Web-{34297725-A571-C100-20E1-CE4314199927}" dt="2019-09-10T15:02:12.885" v="2601" actId="20577"/>
          <ac:spMkLst>
            <pc:docMk/>
            <pc:sldMk cId="508623526" sldId="273"/>
            <ac:spMk id="3" creationId="{74962DC9-9F80-4E66-B618-2CEA66C97479}"/>
          </ac:spMkLst>
        </pc:spChg>
        <pc:picChg chg="add mod">
          <ac:chgData name="Eichelberger, Michelle" userId="S::michelle.eichelberger@suny.edu::1bd4442c-2af1-40d1-9d43-8e1df5db51d4" providerId="AD" clId="Web-{34297725-A571-C100-20E1-CE4314199927}" dt="2019-09-10T15:01:54.619" v="2600"/>
          <ac:picMkLst>
            <pc:docMk/>
            <pc:sldMk cId="508623526" sldId="273"/>
            <ac:picMk id="4" creationId="{B96E0888-AD87-4116-AF5B-444DC03F0FD6}"/>
          </ac:picMkLst>
        </pc:picChg>
      </pc:sldChg>
      <pc:sldChg chg="addSp modSp">
        <pc:chgData name="Eichelberger, Michelle" userId="S::michelle.eichelberger@suny.edu::1bd4442c-2af1-40d1-9d43-8e1df5db51d4" providerId="AD" clId="Web-{34297725-A571-C100-20E1-CE4314199927}" dt="2019-09-10T16:07:35.705" v="2753" actId="20577"/>
        <pc:sldMkLst>
          <pc:docMk/>
          <pc:sldMk cId="1805739920" sldId="274"/>
        </pc:sldMkLst>
        <pc:spChg chg="add mod">
          <ac:chgData name="Eichelberger, Michelle" userId="S::michelle.eichelberger@suny.edu::1bd4442c-2af1-40d1-9d43-8e1df5db51d4" providerId="AD" clId="Web-{34297725-A571-C100-20E1-CE4314199927}" dt="2019-09-10T16:07:35.705" v="2753" actId="20577"/>
          <ac:spMkLst>
            <pc:docMk/>
            <pc:sldMk cId="1805739920" sldId="274"/>
            <ac:spMk id="3" creationId="{AFCE23B9-5053-4032-AF2B-87EADC3CC8DD}"/>
          </ac:spMkLst>
        </pc:spChg>
      </pc:sldChg>
      <pc:sldChg chg="modSp">
        <pc:chgData name="Eichelberger, Michelle" userId="S::michelle.eichelberger@suny.edu::1bd4442c-2af1-40d1-9d43-8e1df5db51d4" providerId="AD" clId="Web-{34297725-A571-C100-20E1-CE4314199927}" dt="2019-09-10T17:29:44.876" v="4013" actId="20577"/>
        <pc:sldMkLst>
          <pc:docMk/>
          <pc:sldMk cId="3262056906" sldId="275"/>
        </pc:sldMkLst>
        <pc:spChg chg="mod">
          <ac:chgData name="Eichelberger, Michelle" userId="S::michelle.eichelberger@suny.edu::1bd4442c-2af1-40d1-9d43-8e1df5db51d4" providerId="AD" clId="Web-{34297725-A571-C100-20E1-CE4314199927}" dt="2019-09-10T14:47:21.921" v="2330" actId="20577"/>
          <ac:spMkLst>
            <pc:docMk/>
            <pc:sldMk cId="3262056906" sldId="275"/>
            <ac:spMk id="2" creationId="{5442A114-003A-415D-B40D-4B8F09E211CF}"/>
          </ac:spMkLst>
        </pc:spChg>
        <pc:spChg chg="mod">
          <ac:chgData name="Eichelberger, Michelle" userId="S::michelle.eichelberger@suny.edu::1bd4442c-2af1-40d1-9d43-8e1df5db51d4" providerId="AD" clId="Web-{34297725-A571-C100-20E1-CE4314199927}" dt="2019-09-10T17:29:44.876" v="4013" actId="20577"/>
          <ac:spMkLst>
            <pc:docMk/>
            <pc:sldMk cId="3262056906" sldId="275"/>
            <ac:spMk id="3" creationId="{4967C0F5-3F4D-4284-9351-C155E5F7BE1F}"/>
          </ac:spMkLst>
        </pc:spChg>
      </pc:sldChg>
      <pc:sldChg chg="modSp add replId">
        <pc:chgData name="Eichelberger, Michelle" userId="S::michelle.eichelberger@suny.edu::1bd4442c-2af1-40d1-9d43-8e1df5db51d4" providerId="AD" clId="Web-{34297725-A571-C100-20E1-CE4314199927}" dt="2019-09-10T16:13:07.216" v="2865"/>
        <pc:sldMkLst>
          <pc:docMk/>
          <pc:sldMk cId="4078232642" sldId="276"/>
        </pc:sldMkLst>
        <pc:spChg chg="mod">
          <ac:chgData name="Eichelberger, Michelle" userId="S::michelle.eichelberger@suny.edu::1bd4442c-2af1-40d1-9d43-8e1df5db51d4" providerId="AD" clId="Web-{34297725-A571-C100-20E1-CE4314199927}" dt="2019-09-10T14:58:09.398" v="2571" actId="14100"/>
          <ac:spMkLst>
            <pc:docMk/>
            <pc:sldMk cId="4078232642" sldId="276"/>
            <ac:spMk id="3" creationId="{F7EE3146-7ECB-4E34-94B9-D968429E0CB6}"/>
          </ac:spMkLst>
        </pc:spChg>
        <pc:picChg chg="mod">
          <ac:chgData name="Eichelberger, Michelle" userId="S::michelle.eichelberger@suny.edu::1bd4442c-2af1-40d1-9d43-8e1df5db51d4" providerId="AD" clId="Web-{34297725-A571-C100-20E1-CE4314199927}" dt="2019-09-10T16:13:07.216" v="2865"/>
          <ac:picMkLst>
            <pc:docMk/>
            <pc:sldMk cId="4078232642" sldId="276"/>
            <ac:picMk id="4" creationId="{FEA29581-7B3C-483E-895B-61C1443F029B}"/>
          </ac:picMkLst>
        </pc:picChg>
      </pc:sldChg>
      <pc:sldChg chg="addSp delSp modSp add mod replId setBg">
        <pc:chgData name="Eichelberger, Michelle" userId="S::michelle.eichelberger@suny.edu::1bd4442c-2af1-40d1-9d43-8e1df5db51d4" providerId="AD" clId="Web-{34297725-A571-C100-20E1-CE4314199927}" dt="2019-09-10T16:10:16.273" v="2846" actId="20577"/>
        <pc:sldMkLst>
          <pc:docMk/>
          <pc:sldMk cId="441961257" sldId="277"/>
        </pc:sldMkLst>
        <pc:spChg chg="mod">
          <ac:chgData name="Eichelberger, Michelle" userId="S::michelle.eichelberger@suny.edu::1bd4442c-2af1-40d1-9d43-8e1df5db51d4" providerId="AD" clId="Web-{34297725-A571-C100-20E1-CE4314199927}" dt="2019-09-10T14:38:42.618" v="2280" actId="14100"/>
          <ac:spMkLst>
            <pc:docMk/>
            <pc:sldMk cId="441961257" sldId="277"/>
            <ac:spMk id="2" creationId="{A291D786-FC3A-4BD0-AE04-C1BA8D0F6ADD}"/>
          </ac:spMkLst>
        </pc:spChg>
        <pc:spChg chg="mod">
          <ac:chgData name="Eichelberger, Michelle" userId="S::michelle.eichelberger@suny.edu::1bd4442c-2af1-40d1-9d43-8e1df5db51d4" providerId="AD" clId="Web-{34297725-A571-C100-20E1-CE4314199927}" dt="2019-09-10T16:10:16.273" v="2846" actId="20577"/>
          <ac:spMkLst>
            <pc:docMk/>
            <pc:sldMk cId="441961257" sldId="277"/>
            <ac:spMk id="6" creationId="{A93D1E00-092D-4D50-B465-171C4A3AEF66}"/>
          </ac:spMkLst>
        </pc:spChg>
        <pc:picChg chg="add mod modCrop">
          <ac:chgData name="Eichelberger, Michelle" userId="S::michelle.eichelberger@suny.edu::1bd4442c-2af1-40d1-9d43-8e1df5db51d4" providerId="AD" clId="Web-{34297725-A571-C100-20E1-CE4314199927}" dt="2019-09-10T14:39:34.651" v="2286" actId="1076"/>
          <ac:picMkLst>
            <pc:docMk/>
            <pc:sldMk cId="441961257" sldId="277"/>
            <ac:picMk id="3" creationId="{D9678EF4-3659-4BC3-8A7F-216617449BAB}"/>
          </ac:picMkLst>
        </pc:picChg>
        <pc:picChg chg="del">
          <ac:chgData name="Eichelberger, Michelle" userId="S::michelle.eichelberger@suny.edu::1bd4442c-2af1-40d1-9d43-8e1df5db51d4" providerId="AD" clId="Web-{34297725-A571-C100-20E1-CE4314199927}" dt="2019-09-10T14:34:09.052" v="2152"/>
          <ac:picMkLst>
            <pc:docMk/>
            <pc:sldMk cId="441961257" sldId="277"/>
            <ac:picMk id="4" creationId="{363BE486-504F-4608-B520-03EE6F2C88C2}"/>
          </ac:picMkLst>
        </pc:picChg>
      </pc:sldChg>
      <pc:sldChg chg="addSp delSp modSp add del replId">
        <pc:chgData name="Eichelberger, Michelle" userId="S::michelle.eichelberger@suny.edu::1bd4442c-2af1-40d1-9d43-8e1df5db51d4" providerId="AD" clId="Web-{34297725-A571-C100-20E1-CE4314199927}" dt="2019-09-10T14:19:50.698" v="2029"/>
        <pc:sldMkLst>
          <pc:docMk/>
          <pc:sldMk cId="2636068077" sldId="277"/>
        </pc:sldMkLst>
        <pc:spChg chg="mod">
          <ac:chgData name="Eichelberger, Michelle" userId="S::michelle.eichelberger@suny.edu::1bd4442c-2af1-40d1-9d43-8e1df5db51d4" providerId="AD" clId="Web-{34297725-A571-C100-20E1-CE4314199927}" dt="2019-09-10T13:35:47.015" v="1424" actId="20577"/>
          <ac:spMkLst>
            <pc:docMk/>
            <pc:sldMk cId="2636068077" sldId="277"/>
            <ac:spMk id="2" creationId="{8D218BD3-2968-4CCD-937E-EF11E7A5AD96}"/>
          </ac:spMkLst>
        </pc:spChg>
        <pc:spChg chg="mod">
          <ac:chgData name="Eichelberger, Michelle" userId="S::michelle.eichelberger@suny.edu::1bd4442c-2af1-40d1-9d43-8e1df5db51d4" providerId="AD" clId="Web-{34297725-A571-C100-20E1-CE4314199927}" dt="2019-09-10T13:35:34.842" v="1420" actId="20577"/>
          <ac:spMkLst>
            <pc:docMk/>
            <pc:sldMk cId="2636068077" sldId="277"/>
            <ac:spMk id="3" creationId="{8ECE0530-F45E-4CC9-A849-1A0BF2A16CDC}"/>
          </ac:spMkLst>
        </pc:spChg>
        <pc:picChg chg="del">
          <ac:chgData name="Eichelberger, Michelle" userId="S::michelle.eichelberger@suny.edu::1bd4442c-2af1-40d1-9d43-8e1df5db51d4" providerId="AD" clId="Web-{34297725-A571-C100-20E1-CE4314199927}" dt="2019-09-10T13:32:56.602" v="1133"/>
          <ac:picMkLst>
            <pc:docMk/>
            <pc:sldMk cId="2636068077" sldId="277"/>
            <ac:picMk id="4" creationId="{2B3226C2-BFC0-4D42-8A61-ED8A53441609}"/>
          </ac:picMkLst>
        </pc:picChg>
        <pc:picChg chg="add mod modCrop">
          <ac:chgData name="Eichelberger, Michelle" userId="S::michelle.eichelberger@suny.edu::1bd4442c-2af1-40d1-9d43-8e1df5db51d4" providerId="AD" clId="Web-{34297725-A571-C100-20E1-CE4314199927}" dt="2019-09-10T13:34:16.652" v="1152" actId="14100"/>
          <ac:picMkLst>
            <pc:docMk/>
            <pc:sldMk cId="2636068077" sldId="277"/>
            <ac:picMk id="5" creationId="{BF53F9B6-D3B7-458B-9BCA-ACA59E648399}"/>
          </ac:picMkLst>
        </pc:picChg>
      </pc:sldChg>
      <pc:sldChg chg="addSp delSp modSp add replId">
        <pc:chgData name="Eichelberger, Michelle" userId="S::michelle.eichelberger@suny.edu::1bd4442c-2af1-40d1-9d43-8e1df5db51d4" providerId="AD" clId="Web-{34297725-A571-C100-20E1-CE4314199927}" dt="2019-09-10T16:46:54.160" v="3641"/>
        <pc:sldMkLst>
          <pc:docMk/>
          <pc:sldMk cId="3202815581" sldId="278"/>
        </pc:sldMkLst>
        <pc:spChg chg="mod">
          <ac:chgData name="Eichelberger, Michelle" userId="S::michelle.eichelberger@suny.edu::1bd4442c-2af1-40d1-9d43-8e1df5db51d4" providerId="AD" clId="Web-{34297725-A571-C100-20E1-CE4314199927}" dt="2019-09-10T16:43:12.871" v="3341" actId="20577"/>
          <ac:spMkLst>
            <pc:docMk/>
            <pc:sldMk cId="3202815581" sldId="278"/>
            <ac:spMk id="2" creationId="{41CB4CA8-7966-49C3-8D7A-E77AA2E347BE}"/>
          </ac:spMkLst>
        </pc:spChg>
        <pc:spChg chg="mod">
          <ac:chgData name="Eichelberger, Michelle" userId="S::michelle.eichelberger@suny.edu::1bd4442c-2af1-40d1-9d43-8e1df5db51d4" providerId="AD" clId="Web-{34297725-A571-C100-20E1-CE4314199927}" dt="2019-09-10T16:44:07.967" v="3378" actId="14100"/>
          <ac:spMkLst>
            <pc:docMk/>
            <pc:sldMk cId="3202815581" sldId="278"/>
            <ac:spMk id="3" creationId="{AC6D4119-C292-4161-BB52-4768088DB8B6}"/>
          </ac:spMkLst>
        </pc:spChg>
        <pc:spChg chg="add del mod">
          <ac:chgData name="Eichelberger, Michelle" userId="S::michelle.eichelberger@suny.edu::1bd4442c-2af1-40d1-9d43-8e1df5db51d4" providerId="AD" clId="Web-{34297725-A571-C100-20E1-CE4314199927}" dt="2019-09-10T16:46:54.160" v="3641"/>
          <ac:spMkLst>
            <pc:docMk/>
            <pc:sldMk cId="3202815581" sldId="278"/>
            <ac:spMk id="8" creationId="{496816A0-470E-4910-9CEB-0189F14FB44D}"/>
          </ac:spMkLst>
        </pc:spChg>
        <pc:picChg chg="del">
          <ac:chgData name="Eichelberger, Michelle" userId="S::michelle.eichelberger@suny.edu::1bd4442c-2af1-40d1-9d43-8e1df5db51d4" providerId="AD" clId="Web-{34297725-A571-C100-20E1-CE4314199927}" dt="2019-09-10T16:43:14.903" v="3344"/>
          <ac:picMkLst>
            <pc:docMk/>
            <pc:sldMk cId="3202815581" sldId="278"/>
            <ac:picMk id="4" creationId="{CFEF9A2F-C386-4CBB-B80A-36D0DFA49A5D}"/>
          </ac:picMkLst>
        </pc:picChg>
        <pc:picChg chg="add mod">
          <ac:chgData name="Eichelberger, Michelle" userId="S::michelle.eichelberger@suny.edu::1bd4442c-2af1-40d1-9d43-8e1df5db51d4" providerId="AD" clId="Web-{34297725-A571-C100-20E1-CE4314199927}" dt="2019-09-10T16:43:27.825" v="3348" actId="14100"/>
          <ac:picMkLst>
            <pc:docMk/>
            <pc:sldMk cId="3202815581" sldId="278"/>
            <ac:picMk id="5" creationId="{38F3CF36-F87A-41B2-859B-31407F7F6263}"/>
          </ac:picMkLst>
        </pc:picChg>
        <pc:picChg chg="del">
          <ac:chgData name="Eichelberger, Michelle" userId="S::michelle.eichelberger@suny.edu::1bd4442c-2af1-40d1-9d43-8e1df5db51d4" providerId="AD" clId="Web-{34297725-A571-C100-20E1-CE4314199927}" dt="2019-09-10T16:43:15.981" v="3345"/>
          <ac:picMkLst>
            <pc:docMk/>
            <pc:sldMk cId="3202815581" sldId="278"/>
            <ac:picMk id="6" creationId="{6BE9498D-12BD-4B77-9AC9-5FE6E6E72746}"/>
          </ac:picMkLst>
        </pc:picChg>
      </pc:sldChg>
      <pc:sldChg chg="addSp delSp modSp add replId">
        <pc:chgData name="Eichelberger, Michelle" userId="S::michelle.eichelberger@suny.edu::1bd4442c-2af1-40d1-9d43-8e1df5db51d4" providerId="AD" clId="Web-{34297725-A571-C100-20E1-CE4314199927}" dt="2019-09-10T16:53:26.158" v="3863" actId="1076"/>
        <pc:sldMkLst>
          <pc:docMk/>
          <pc:sldMk cId="2541029419" sldId="279"/>
        </pc:sldMkLst>
        <pc:spChg chg="mod">
          <ac:chgData name="Eichelberger, Michelle" userId="S::michelle.eichelberger@suny.edu::1bd4442c-2af1-40d1-9d43-8e1df5db51d4" providerId="AD" clId="Web-{34297725-A571-C100-20E1-CE4314199927}" dt="2019-09-10T16:47:08.348" v="3652" actId="20577"/>
          <ac:spMkLst>
            <pc:docMk/>
            <pc:sldMk cId="2541029419" sldId="279"/>
            <ac:spMk id="2" creationId="{41CB4CA8-7966-49C3-8D7A-E77AA2E347BE}"/>
          </ac:spMkLst>
        </pc:spChg>
        <pc:spChg chg="del">
          <ac:chgData name="Eichelberger, Michelle" userId="S::michelle.eichelberger@suny.edu::1bd4442c-2af1-40d1-9d43-8e1df5db51d4" providerId="AD" clId="Web-{34297725-A571-C100-20E1-CE4314199927}" dt="2019-09-10T16:46:36.988" v="3637"/>
          <ac:spMkLst>
            <pc:docMk/>
            <pc:sldMk cId="2541029419" sldId="279"/>
            <ac:spMk id="3" creationId="{AC6D4119-C292-4161-BB52-4768088DB8B6}"/>
          </ac:spMkLst>
        </pc:spChg>
        <pc:spChg chg="add del mod">
          <ac:chgData name="Eichelberger, Michelle" userId="S::michelle.eichelberger@suny.edu::1bd4442c-2af1-40d1-9d43-8e1df5db51d4" providerId="AD" clId="Web-{34297725-A571-C100-20E1-CE4314199927}" dt="2019-09-10T16:46:50.176" v="3640"/>
          <ac:spMkLst>
            <pc:docMk/>
            <pc:sldMk cId="2541029419" sldId="279"/>
            <ac:spMk id="6" creationId="{6C8A716B-A55C-4F39-9972-1FE62E9681E7}"/>
          </ac:spMkLst>
        </pc:spChg>
        <pc:spChg chg="mod">
          <ac:chgData name="Eichelberger, Michelle" userId="S::michelle.eichelberger@suny.edu::1bd4442c-2af1-40d1-9d43-8e1df5db51d4" providerId="AD" clId="Web-{34297725-A571-C100-20E1-CE4314199927}" dt="2019-09-10T16:51:16.372" v="3849" actId="14100"/>
          <ac:spMkLst>
            <pc:docMk/>
            <pc:sldMk cId="2541029419" sldId="279"/>
            <ac:spMk id="8" creationId="{496816A0-470E-4910-9CEB-0189F14FB44D}"/>
          </ac:spMkLst>
        </pc:spChg>
        <pc:picChg chg="del">
          <ac:chgData name="Eichelberger, Michelle" userId="S::michelle.eichelberger@suny.edu::1bd4442c-2af1-40d1-9d43-8e1df5db51d4" providerId="AD" clId="Web-{34297725-A571-C100-20E1-CE4314199927}" dt="2019-09-10T16:46:45.879" v="3639"/>
          <ac:picMkLst>
            <pc:docMk/>
            <pc:sldMk cId="2541029419" sldId="279"/>
            <ac:picMk id="5" creationId="{38F3CF36-F87A-41B2-859B-31407F7F6263}"/>
          </ac:picMkLst>
        </pc:picChg>
        <pc:picChg chg="add mod modCrop">
          <ac:chgData name="Eichelberger, Michelle" userId="S::michelle.eichelberger@suny.edu::1bd4442c-2af1-40d1-9d43-8e1df5db51d4" providerId="AD" clId="Web-{34297725-A571-C100-20E1-CE4314199927}" dt="2019-09-10T16:53:26.158" v="3863" actId="1076"/>
          <ac:picMkLst>
            <pc:docMk/>
            <pc:sldMk cId="2541029419" sldId="279"/>
            <ac:picMk id="7" creationId="{9D7CBC5E-9214-4FCA-AA9A-DCEC5D91CBFB}"/>
          </ac:picMkLst>
        </pc:picChg>
        <pc:picChg chg="add mod">
          <ac:chgData name="Eichelberger, Michelle" userId="S::michelle.eichelberger@suny.edu::1bd4442c-2af1-40d1-9d43-8e1df5db51d4" providerId="AD" clId="Web-{34297725-A571-C100-20E1-CE4314199927}" dt="2019-09-10T16:52:51.797" v="3858"/>
          <ac:picMkLst>
            <pc:docMk/>
            <pc:sldMk cId="2541029419" sldId="279"/>
            <ac:picMk id="10" creationId="{95F10DAF-3722-4F57-B3EF-438C2713C891}"/>
          </ac:picMkLst>
        </pc:picChg>
        <pc:picChg chg="add mod">
          <ac:chgData name="Eichelberger, Michelle" userId="S::michelle.eichelberger@suny.edu::1bd4442c-2af1-40d1-9d43-8e1df5db51d4" providerId="AD" clId="Web-{34297725-A571-C100-20E1-CE4314199927}" dt="2019-09-10T16:52:45.332" v="3857"/>
          <ac:picMkLst>
            <pc:docMk/>
            <pc:sldMk cId="2541029419" sldId="279"/>
            <ac:picMk id="12" creationId="{D782702F-B8E7-46DA-8EB8-188BC3C12A76}"/>
          </ac:picMkLst>
        </pc:picChg>
      </pc:sldChg>
    </pc:docChg>
  </pc:docChgLst>
  <pc:docChgLst>
    <pc:chgData name="Eichelberger, Michelle" userId="S::michelle.eichelberger@suny.edu::1bd4442c-2af1-40d1-9d43-8e1df5db51d4" providerId="AD" clId="Web-{B6B06AB5-8765-A0A8-B993-2372244A675D}"/>
    <pc:docChg chg="modSld">
      <pc:chgData name="Eichelberger, Michelle" userId="S::michelle.eichelberger@suny.edu::1bd4442c-2af1-40d1-9d43-8e1df5db51d4" providerId="AD" clId="Web-{B6B06AB5-8765-A0A8-B993-2372244A675D}" dt="2019-09-11T14:06:10.213" v="129" actId="20577"/>
      <pc:docMkLst>
        <pc:docMk/>
      </pc:docMkLst>
      <pc:sldChg chg="modSp">
        <pc:chgData name="Eichelberger, Michelle" userId="S::michelle.eichelberger@suny.edu::1bd4442c-2af1-40d1-9d43-8e1df5db51d4" providerId="AD" clId="Web-{B6B06AB5-8765-A0A8-B993-2372244A675D}" dt="2019-09-11T14:06:10.213" v="128" actId="20577"/>
        <pc:sldMkLst>
          <pc:docMk/>
          <pc:sldMk cId="1805739920" sldId="274"/>
        </pc:sldMkLst>
        <pc:spChg chg="mod">
          <ac:chgData name="Eichelberger, Michelle" userId="S::michelle.eichelberger@suny.edu::1bd4442c-2af1-40d1-9d43-8e1df5db51d4" providerId="AD" clId="Web-{B6B06AB5-8765-A0A8-B993-2372244A675D}" dt="2019-09-11T14:06:10.213" v="128" actId="20577"/>
          <ac:spMkLst>
            <pc:docMk/>
            <pc:sldMk cId="1805739920" sldId="274"/>
            <ac:spMk id="3" creationId="{AFCE23B9-5053-4032-AF2B-87EADC3CC8DD}"/>
          </ac:spMkLst>
        </pc:spChg>
      </pc:sldChg>
    </pc:docChg>
  </pc:docChgLst>
  <pc:docChgLst>
    <pc:chgData name="Eichelberger, Michelle" userId="S::michelle.eichelberger@suny.edu::1bd4442c-2af1-40d1-9d43-8e1df5db51d4" providerId="AD" clId="Web-{F8F4A5F3-4236-4533-9E17-9DAA3E2F648C}"/>
    <pc:docChg chg="addSld modSld sldOrd">
      <pc:chgData name="Eichelberger, Michelle" userId="S::michelle.eichelberger@suny.edu::1bd4442c-2af1-40d1-9d43-8e1df5db51d4" providerId="AD" clId="Web-{F8F4A5F3-4236-4533-9E17-9DAA3E2F648C}" dt="2019-09-06T13:30:04.126" v="2547" actId="20577"/>
      <pc:docMkLst>
        <pc:docMk/>
      </pc:docMkLst>
      <pc:sldChg chg="modSp">
        <pc:chgData name="Eichelberger, Michelle" userId="S::michelle.eichelberger@suny.edu::1bd4442c-2af1-40d1-9d43-8e1df5db51d4" providerId="AD" clId="Web-{F8F4A5F3-4236-4533-9E17-9DAA3E2F648C}" dt="2019-09-06T12:09:16.466" v="53" actId="20577"/>
        <pc:sldMkLst>
          <pc:docMk/>
          <pc:sldMk cId="109857222" sldId="256"/>
        </pc:sldMkLst>
        <pc:spChg chg="mod">
          <ac:chgData name="Eichelberger, Michelle" userId="S::michelle.eichelberger@suny.edu::1bd4442c-2af1-40d1-9d43-8e1df5db51d4" providerId="AD" clId="Web-{F8F4A5F3-4236-4533-9E17-9DAA3E2F648C}" dt="2019-09-06T12:08:12.232" v="18" actId="20577"/>
          <ac:spMkLst>
            <pc:docMk/>
            <pc:sldMk cId="109857222" sldId="256"/>
            <ac:spMk id="2" creationId="{00000000-0000-0000-0000-000000000000}"/>
          </ac:spMkLst>
        </pc:spChg>
        <pc:spChg chg="mod">
          <ac:chgData name="Eichelberger, Michelle" userId="S::michelle.eichelberger@suny.edu::1bd4442c-2af1-40d1-9d43-8e1df5db51d4" providerId="AD" clId="Web-{F8F4A5F3-4236-4533-9E17-9DAA3E2F648C}" dt="2019-09-06T12:09:16.466" v="53" actId="20577"/>
          <ac:spMkLst>
            <pc:docMk/>
            <pc:sldMk cId="109857222" sldId="256"/>
            <ac:spMk id="3" creationId="{00000000-0000-0000-0000-000000000000}"/>
          </ac:spMkLst>
        </pc:spChg>
      </pc:sldChg>
      <pc:sldChg chg="modSp new">
        <pc:chgData name="Eichelberger, Michelle" userId="S::michelle.eichelberger@suny.edu::1bd4442c-2af1-40d1-9d43-8e1df5db51d4" providerId="AD" clId="Web-{F8F4A5F3-4236-4533-9E17-9DAA3E2F648C}" dt="2019-09-06T12:13:19.373" v="374" actId="20577"/>
        <pc:sldMkLst>
          <pc:docMk/>
          <pc:sldMk cId="4170924092" sldId="257"/>
        </pc:sldMkLst>
        <pc:spChg chg="mod">
          <ac:chgData name="Eichelberger, Michelle" userId="S::michelle.eichelberger@suny.edu::1bd4442c-2af1-40d1-9d43-8e1df5db51d4" providerId="AD" clId="Web-{F8F4A5F3-4236-4533-9E17-9DAA3E2F648C}" dt="2019-09-06T12:10:05.716" v="72" actId="20577"/>
          <ac:spMkLst>
            <pc:docMk/>
            <pc:sldMk cId="4170924092" sldId="257"/>
            <ac:spMk id="2" creationId="{85C64D39-348D-42F4-8AA6-328A6C48DB13}"/>
          </ac:spMkLst>
        </pc:spChg>
        <pc:spChg chg="mod">
          <ac:chgData name="Eichelberger, Michelle" userId="S::michelle.eichelberger@suny.edu::1bd4442c-2af1-40d1-9d43-8e1df5db51d4" providerId="AD" clId="Web-{F8F4A5F3-4236-4533-9E17-9DAA3E2F648C}" dt="2019-09-06T12:13:19.373" v="374" actId="20577"/>
          <ac:spMkLst>
            <pc:docMk/>
            <pc:sldMk cId="4170924092" sldId="257"/>
            <ac:spMk id="3" creationId="{436FBE31-73EE-4730-85F8-BF9F80936362}"/>
          </ac:spMkLst>
        </pc:spChg>
      </pc:sldChg>
      <pc:sldChg chg="addSp modSp new">
        <pc:chgData name="Eichelberger, Michelle" userId="S::michelle.eichelberger@suny.edu::1bd4442c-2af1-40d1-9d43-8e1df5db51d4" providerId="AD" clId="Web-{F8F4A5F3-4236-4533-9E17-9DAA3E2F648C}" dt="2019-09-06T12:25:11.863" v="935" actId="1076"/>
        <pc:sldMkLst>
          <pc:docMk/>
          <pc:sldMk cId="1175627813" sldId="258"/>
        </pc:sldMkLst>
        <pc:spChg chg="mod">
          <ac:chgData name="Eichelberger, Michelle" userId="S::michelle.eichelberger@suny.edu::1bd4442c-2af1-40d1-9d43-8e1df5db51d4" providerId="AD" clId="Web-{F8F4A5F3-4236-4533-9E17-9DAA3E2F648C}" dt="2019-09-06T12:13:28.874" v="386" actId="20577"/>
          <ac:spMkLst>
            <pc:docMk/>
            <pc:sldMk cId="1175627813" sldId="258"/>
            <ac:spMk id="2" creationId="{34E96CB6-FC2C-4A04-BAB1-64A9B3ACE6AB}"/>
          </ac:spMkLst>
        </pc:spChg>
        <pc:spChg chg="mod">
          <ac:chgData name="Eichelberger, Michelle" userId="S::michelle.eichelberger@suny.edu::1bd4442c-2af1-40d1-9d43-8e1df5db51d4" providerId="AD" clId="Web-{F8F4A5F3-4236-4533-9E17-9DAA3E2F648C}" dt="2019-09-06T12:24:59.004" v="934" actId="14100"/>
          <ac:spMkLst>
            <pc:docMk/>
            <pc:sldMk cId="1175627813" sldId="258"/>
            <ac:spMk id="3" creationId="{0A74F09E-3B9B-442C-B28E-A782C062D51D}"/>
          </ac:spMkLst>
        </pc:spChg>
        <pc:picChg chg="add mod">
          <ac:chgData name="Eichelberger, Michelle" userId="S::michelle.eichelberger@suny.edu::1bd4442c-2af1-40d1-9d43-8e1df5db51d4" providerId="AD" clId="Web-{F8F4A5F3-4236-4533-9E17-9DAA3E2F648C}" dt="2019-09-06T12:25:11.863" v="935" actId="1076"/>
          <ac:picMkLst>
            <pc:docMk/>
            <pc:sldMk cId="1175627813" sldId="258"/>
            <ac:picMk id="4" creationId="{BC14C4FD-F9C2-4CFB-8112-07B3163E667F}"/>
          </ac:picMkLst>
        </pc:picChg>
      </pc:sldChg>
      <pc:sldChg chg="addSp modSp new">
        <pc:chgData name="Eichelberger, Michelle" userId="S::michelle.eichelberger@suny.edu::1bd4442c-2af1-40d1-9d43-8e1df5db51d4" providerId="AD" clId="Web-{F8F4A5F3-4236-4533-9E17-9DAA3E2F648C}" dt="2019-09-06T12:22:08.704" v="716" actId="20577"/>
        <pc:sldMkLst>
          <pc:docMk/>
          <pc:sldMk cId="569389415" sldId="259"/>
        </pc:sldMkLst>
        <pc:spChg chg="mod">
          <ac:chgData name="Eichelberger, Michelle" userId="S::michelle.eichelberger@suny.edu::1bd4442c-2af1-40d1-9d43-8e1df5db51d4" providerId="AD" clId="Web-{F8F4A5F3-4236-4533-9E17-9DAA3E2F648C}" dt="2019-09-06T12:17:02.640" v="543" actId="20577"/>
          <ac:spMkLst>
            <pc:docMk/>
            <pc:sldMk cId="569389415" sldId="259"/>
            <ac:spMk id="2" creationId="{A291D786-FC3A-4BD0-AE04-C1BA8D0F6ADD}"/>
          </ac:spMkLst>
        </pc:spChg>
        <pc:spChg chg="mod">
          <ac:chgData name="Eichelberger, Michelle" userId="S::michelle.eichelberger@suny.edu::1bd4442c-2af1-40d1-9d43-8e1df5db51d4" providerId="AD" clId="Web-{F8F4A5F3-4236-4533-9E17-9DAA3E2F648C}" dt="2019-09-06T12:20:34.813" v="699" actId="14100"/>
          <ac:spMkLst>
            <pc:docMk/>
            <pc:sldMk cId="569389415" sldId="259"/>
            <ac:spMk id="3" creationId="{A4A8C67B-484D-48F1-AC70-CA31D5AE870A}"/>
          </ac:spMkLst>
        </pc:spChg>
        <pc:spChg chg="add mod">
          <ac:chgData name="Eichelberger, Michelle" userId="S::michelle.eichelberger@suny.edu::1bd4442c-2af1-40d1-9d43-8e1df5db51d4" providerId="AD" clId="Web-{F8F4A5F3-4236-4533-9E17-9DAA3E2F648C}" dt="2019-09-06T12:22:08.704" v="716" actId="20577"/>
          <ac:spMkLst>
            <pc:docMk/>
            <pc:sldMk cId="569389415" sldId="259"/>
            <ac:spMk id="6" creationId="{A93D1E00-092D-4D50-B465-171C4A3AEF66}"/>
          </ac:spMkLst>
        </pc:spChg>
        <pc:picChg chg="add mod">
          <ac:chgData name="Eichelberger, Michelle" userId="S::michelle.eichelberger@suny.edu::1bd4442c-2af1-40d1-9d43-8e1df5db51d4" providerId="AD" clId="Web-{F8F4A5F3-4236-4533-9E17-9DAA3E2F648C}" dt="2019-09-06T12:20:37.235" v="700" actId="1076"/>
          <ac:picMkLst>
            <pc:docMk/>
            <pc:sldMk cId="569389415" sldId="259"/>
            <ac:picMk id="4" creationId="{363BE486-504F-4608-B520-03EE6F2C88C2}"/>
          </ac:picMkLst>
        </pc:picChg>
      </pc:sldChg>
      <pc:sldChg chg="addSp modSp new mod setBg">
        <pc:chgData name="Eichelberger, Michelle" userId="S::michelle.eichelberger@suny.edu::1bd4442c-2af1-40d1-9d43-8e1df5db51d4" providerId="AD" clId="Web-{F8F4A5F3-4236-4533-9E17-9DAA3E2F648C}" dt="2019-09-06T12:32:49.883" v="1083" actId="14100"/>
        <pc:sldMkLst>
          <pc:docMk/>
          <pc:sldMk cId="1157255859" sldId="260"/>
        </pc:sldMkLst>
        <pc:spChg chg="mod">
          <ac:chgData name="Eichelberger, Michelle" userId="S::michelle.eichelberger@suny.edu::1bd4442c-2af1-40d1-9d43-8e1df5db51d4" providerId="AD" clId="Web-{F8F4A5F3-4236-4533-9E17-9DAA3E2F648C}" dt="2019-09-06T12:31:04.834" v="1008"/>
          <ac:spMkLst>
            <pc:docMk/>
            <pc:sldMk cId="1157255859" sldId="260"/>
            <ac:spMk id="2" creationId="{E7145A7F-C8C9-4CD7-9C9E-497F8FFE25AC}"/>
          </ac:spMkLst>
        </pc:spChg>
        <pc:spChg chg="mod">
          <ac:chgData name="Eichelberger, Michelle" userId="S::michelle.eichelberger@suny.edu::1bd4442c-2af1-40d1-9d43-8e1df5db51d4" providerId="AD" clId="Web-{F8F4A5F3-4236-4533-9E17-9DAA3E2F648C}" dt="2019-09-06T12:32:49.883" v="1083" actId="14100"/>
          <ac:spMkLst>
            <pc:docMk/>
            <pc:sldMk cId="1157255859" sldId="260"/>
            <ac:spMk id="3" creationId="{7AF75AB5-7EF4-42E6-A321-7539EA2F59D9}"/>
          </ac:spMkLst>
        </pc:spChg>
        <pc:picChg chg="add mod modCrop">
          <ac:chgData name="Eichelberger, Michelle" userId="S::michelle.eichelberger@suny.edu::1bd4442c-2af1-40d1-9d43-8e1df5db51d4" providerId="AD" clId="Web-{F8F4A5F3-4236-4533-9E17-9DAA3E2F648C}" dt="2019-09-06T12:31:55.599" v="1013" actId="1076"/>
          <ac:picMkLst>
            <pc:docMk/>
            <pc:sldMk cId="1157255859" sldId="260"/>
            <ac:picMk id="4" creationId="{DEC1DBFC-B944-484E-8AA2-7506722A8F39}"/>
          </ac:picMkLst>
        </pc:picChg>
      </pc:sldChg>
      <pc:sldChg chg="addSp delSp modSp new mod setBg">
        <pc:chgData name="Eichelberger, Michelle" userId="S::michelle.eichelberger@suny.edu::1bd4442c-2af1-40d1-9d43-8e1df5db51d4" providerId="AD" clId="Web-{F8F4A5F3-4236-4533-9E17-9DAA3E2F648C}" dt="2019-09-06T12:43:30.413" v="1317" actId="1076"/>
        <pc:sldMkLst>
          <pc:docMk/>
          <pc:sldMk cId="251584012" sldId="261"/>
        </pc:sldMkLst>
        <pc:spChg chg="mod">
          <ac:chgData name="Eichelberger, Michelle" userId="S::michelle.eichelberger@suny.edu::1bd4442c-2af1-40d1-9d43-8e1df5db51d4" providerId="AD" clId="Web-{F8F4A5F3-4236-4533-9E17-9DAA3E2F648C}" dt="2019-09-06T12:37:56.122" v="1297"/>
          <ac:spMkLst>
            <pc:docMk/>
            <pc:sldMk cId="251584012" sldId="261"/>
            <ac:spMk id="2" creationId="{5A72EA1D-8D40-4A86-8993-C7C41CC92E15}"/>
          </ac:spMkLst>
        </pc:spChg>
        <pc:spChg chg="mod">
          <ac:chgData name="Eichelberger, Michelle" userId="S::michelle.eichelberger@suny.edu::1bd4442c-2af1-40d1-9d43-8e1df5db51d4" providerId="AD" clId="Web-{F8F4A5F3-4236-4533-9E17-9DAA3E2F648C}" dt="2019-09-06T12:37:56.122" v="1297"/>
          <ac:spMkLst>
            <pc:docMk/>
            <pc:sldMk cId="251584012" sldId="261"/>
            <ac:spMk id="3" creationId="{E832D455-1A4E-41B5-AA63-162A9348F27A}"/>
          </ac:spMkLst>
        </pc:spChg>
        <pc:picChg chg="add mod ord modCrop">
          <ac:chgData name="Eichelberger, Michelle" userId="S::michelle.eichelberger@suny.edu::1bd4442c-2af1-40d1-9d43-8e1df5db51d4" providerId="AD" clId="Web-{F8F4A5F3-4236-4533-9E17-9DAA3E2F648C}" dt="2019-09-06T12:43:15.132" v="1316" actId="1076"/>
          <ac:picMkLst>
            <pc:docMk/>
            <pc:sldMk cId="251584012" sldId="261"/>
            <ac:picMk id="4" creationId="{2D54E3F8-9638-4216-B409-B9DCEBB154BB}"/>
          </ac:picMkLst>
        </pc:picChg>
        <pc:picChg chg="add mod">
          <ac:chgData name="Eichelberger, Michelle" userId="S::michelle.eichelberger@suny.edu::1bd4442c-2af1-40d1-9d43-8e1df5db51d4" providerId="AD" clId="Web-{F8F4A5F3-4236-4533-9E17-9DAA3E2F648C}" dt="2019-09-06T12:40:05.486" v="1302" actId="1076"/>
          <ac:picMkLst>
            <pc:docMk/>
            <pc:sldMk cId="251584012" sldId="261"/>
            <ac:picMk id="6" creationId="{3BB32D6C-3AAC-4F3F-B024-7D273B5A915E}"/>
          </ac:picMkLst>
        </pc:picChg>
        <pc:cxnChg chg="add del">
          <ac:chgData name="Eichelberger, Michelle" userId="S::michelle.eichelberger@suny.edu::1bd4442c-2af1-40d1-9d43-8e1df5db51d4" providerId="AD" clId="Web-{F8F4A5F3-4236-4533-9E17-9DAA3E2F648C}" dt="2019-09-06T12:40:27.549" v="1304"/>
          <ac:cxnSpMkLst>
            <pc:docMk/>
            <pc:sldMk cId="251584012" sldId="261"/>
            <ac:cxnSpMk id="8" creationId="{C76B1045-DFA9-40F5-895C-286D5F00F43A}"/>
          </ac:cxnSpMkLst>
        </pc:cxnChg>
        <pc:cxnChg chg="add mod">
          <ac:chgData name="Eichelberger, Michelle" userId="S::michelle.eichelberger@suny.edu::1bd4442c-2af1-40d1-9d43-8e1df5db51d4" providerId="AD" clId="Web-{F8F4A5F3-4236-4533-9E17-9DAA3E2F648C}" dt="2019-09-06T12:43:30.413" v="1317" actId="1076"/>
          <ac:cxnSpMkLst>
            <pc:docMk/>
            <pc:sldMk cId="251584012" sldId="261"/>
            <ac:cxnSpMk id="9" creationId="{298AEC1D-C547-4B68-AEC3-53AFF61DD30C}"/>
          </ac:cxnSpMkLst>
        </pc:cxnChg>
      </pc:sldChg>
      <pc:sldChg chg="addSp modSp new mod setBg">
        <pc:chgData name="Eichelberger, Michelle" userId="S::michelle.eichelberger@suny.edu::1bd4442c-2af1-40d1-9d43-8e1df5db51d4" providerId="AD" clId="Web-{F8F4A5F3-4236-4533-9E17-9DAA3E2F648C}" dt="2019-09-06T13:05:39.683" v="1716" actId="20577"/>
        <pc:sldMkLst>
          <pc:docMk/>
          <pc:sldMk cId="3374903740" sldId="262"/>
        </pc:sldMkLst>
        <pc:spChg chg="mod">
          <ac:chgData name="Eichelberger, Michelle" userId="S::michelle.eichelberger@suny.edu::1bd4442c-2af1-40d1-9d43-8e1df5db51d4" providerId="AD" clId="Web-{F8F4A5F3-4236-4533-9E17-9DAA3E2F648C}" dt="2019-09-06T13:01:33.645" v="1544"/>
          <ac:spMkLst>
            <pc:docMk/>
            <pc:sldMk cId="3374903740" sldId="262"/>
            <ac:spMk id="2" creationId="{61B5B036-85BC-4601-B52E-8FA291EAA540}"/>
          </ac:spMkLst>
        </pc:spChg>
        <pc:spChg chg="mod">
          <ac:chgData name="Eichelberger, Michelle" userId="S::michelle.eichelberger@suny.edu::1bd4442c-2af1-40d1-9d43-8e1df5db51d4" providerId="AD" clId="Web-{F8F4A5F3-4236-4533-9E17-9DAA3E2F648C}" dt="2019-09-06T13:05:39.683" v="1716" actId="20577"/>
          <ac:spMkLst>
            <pc:docMk/>
            <pc:sldMk cId="3374903740" sldId="262"/>
            <ac:spMk id="3" creationId="{F7EE3146-7ECB-4E34-94B9-D968429E0CB6}"/>
          </ac:spMkLst>
        </pc:spChg>
        <pc:picChg chg="add mod">
          <ac:chgData name="Eichelberger, Michelle" userId="S::michelle.eichelberger@suny.edu::1bd4442c-2af1-40d1-9d43-8e1df5db51d4" providerId="AD" clId="Web-{F8F4A5F3-4236-4533-9E17-9DAA3E2F648C}" dt="2019-09-06T13:01:33.645" v="1544"/>
          <ac:picMkLst>
            <pc:docMk/>
            <pc:sldMk cId="3374903740" sldId="262"/>
            <ac:picMk id="4" creationId="{FEA29581-7B3C-483E-895B-61C1443F029B}"/>
          </ac:picMkLst>
        </pc:picChg>
      </pc:sldChg>
      <pc:sldChg chg="modSp new">
        <pc:chgData name="Eichelberger, Michelle" userId="S::michelle.eichelberger@suny.edu::1bd4442c-2af1-40d1-9d43-8e1df5db51d4" providerId="AD" clId="Web-{F8F4A5F3-4236-4533-9E17-9DAA3E2F648C}" dt="2019-09-06T13:17:18.920" v="2020" actId="20577"/>
        <pc:sldMkLst>
          <pc:docMk/>
          <pc:sldMk cId="1500606086" sldId="263"/>
        </pc:sldMkLst>
        <pc:spChg chg="mod">
          <ac:chgData name="Eichelberger, Michelle" userId="S::michelle.eichelberger@suny.edu::1bd4442c-2af1-40d1-9d43-8e1df5db51d4" providerId="AD" clId="Web-{F8F4A5F3-4236-4533-9E17-9DAA3E2F648C}" dt="2019-09-06T13:07:45.356" v="1744" actId="20577"/>
          <ac:spMkLst>
            <pc:docMk/>
            <pc:sldMk cId="1500606086" sldId="263"/>
            <ac:spMk id="2" creationId="{8D218BD3-2968-4CCD-937E-EF11E7A5AD96}"/>
          </ac:spMkLst>
        </pc:spChg>
        <pc:spChg chg="mod">
          <ac:chgData name="Eichelberger, Michelle" userId="S::michelle.eichelberger@suny.edu::1bd4442c-2af1-40d1-9d43-8e1df5db51d4" providerId="AD" clId="Web-{F8F4A5F3-4236-4533-9E17-9DAA3E2F648C}" dt="2019-09-06T13:17:18.920" v="2020" actId="20577"/>
          <ac:spMkLst>
            <pc:docMk/>
            <pc:sldMk cId="1500606086" sldId="263"/>
            <ac:spMk id="3" creationId="{8ECE0530-F45E-4CC9-A849-1A0BF2A16CDC}"/>
          </ac:spMkLst>
        </pc:spChg>
      </pc:sldChg>
      <pc:sldChg chg="modSp new">
        <pc:chgData name="Eichelberger, Michelle" userId="S::michelle.eichelberger@suny.edu::1bd4442c-2af1-40d1-9d43-8e1df5db51d4" providerId="AD" clId="Web-{F8F4A5F3-4236-4533-9E17-9DAA3E2F648C}" dt="2019-09-06T13:26:28.390" v="2343" actId="20577"/>
        <pc:sldMkLst>
          <pc:docMk/>
          <pc:sldMk cId="1197301994" sldId="264"/>
        </pc:sldMkLst>
        <pc:spChg chg="mod">
          <ac:chgData name="Eichelberger, Michelle" userId="S::michelle.eichelberger@suny.edu::1bd4442c-2af1-40d1-9d43-8e1df5db51d4" providerId="AD" clId="Web-{F8F4A5F3-4236-4533-9E17-9DAA3E2F648C}" dt="2019-09-06T13:23:20.467" v="2262" actId="20577"/>
          <ac:spMkLst>
            <pc:docMk/>
            <pc:sldMk cId="1197301994" sldId="264"/>
            <ac:spMk id="2" creationId="{41CB4CA8-7966-49C3-8D7A-E77AA2E347BE}"/>
          </ac:spMkLst>
        </pc:spChg>
        <pc:spChg chg="mod">
          <ac:chgData name="Eichelberger, Michelle" userId="S::michelle.eichelberger@suny.edu::1bd4442c-2af1-40d1-9d43-8e1df5db51d4" providerId="AD" clId="Web-{F8F4A5F3-4236-4533-9E17-9DAA3E2F648C}" dt="2019-09-06T13:26:28.390" v="2343" actId="20577"/>
          <ac:spMkLst>
            <pc:docMk/>
            <pc:sldMk cId="1197301994" sldId="264"/>
            <ac:spMk id="3" creationId="{AC6D4119-C292-4161-BB52-4768088DB8B6}"/>
          </ac:spMkLst>
        </pc:spChg>
      </pc:sldChg>
      <pc:sldChg chg="modSp new">
        <pc:chgData name="Eichelberger, Michelle" userId="S::michelle.eichelberger@suny.edu::1bd4442c-2af1-40d1-9d43-8e1df5db51d4" providerId="AD" clId="Web-{F8F4A5F3-4236-4533-9E17-9DAA3E2F648C}" dt="2019-09-06T13:30:04.126" v="2546" actId="20577"/>
        <pc:sldMkLst>
          <pc:docMk/>
          <pc:sldMk cId="3244408862" sldId="265"/>
        </pc:sldMkLst>
        <pc:spChg chg="mod">
          <ac:chgData name="Eichelberger, Michelle" userId="S::michelle.eichelberger@suny.edu::1bd4442c-2af1-40d1-9d43-8e1df5db51d4" providerId="AD" clId="Web-{F8F4A5F3-4236-4533-9E17-9DAA3E2F648C}" dt="2019-09-06T13:18:35.451" v="2082" actId="14100"/>
          <ac:spMkLst>
            <pc:docMk/>
            <pc:sldMk cId="3244408862" sldId="265"/>
            <ac:spMk id="2" creationId="{708D9F06-F48A-4AA1-BC55-3FA4C6EB1D52}"/>
          </ac:spMkLst>
        </pc:spChg>
        <pc:spChg chg="mod">
          <ac:chgData name="Eichelberger, Michelle" userId="S::michelle.eichelberger@suny.edu::1bd4442c-2af1-40d1-9d43-8e1df5db51d4" providerId="AD" clId="Web-{F8F4A5F3-4236-4533-9E17-9DAA3E2F648C}" dt="2019-09-06T13:30:04.126" v="2546" actId="20577"/>
          <ac:spMkLst>
            <pc:docMk/>
            <pc:sldMk cId="3244408862" sldId="265"/>
            <ac:spMk id="3" creationId="{74962DC9-9F80-4E66-B618-2CEA66C97479}"/>
          </ac:spMkLst>
        </pc:spChg>
      </pc:sldChg>
      <pc:sldChg chg="modSp new ord">
        <pc:chgData name="Eichelberger, Michelle" userId="S::michelle.eichelberger@suny.edu::1bd4442c-2af1-40d1-9d43-8e1df5db51d4" providerId="AD" clId="Web-{F8F4A5F3-4236-4533-9E17-9DAA3E2F648C}" dt="2019-09-06T13:18:10.357" v="2062"/>
        <pc:sldMkLst>
          <pc:docMk/>
          <pc:sldMk cId="3433701013" sldId="266"/>
        </pc:sldMkLst>
        <pc:spChg chg="mod">
          <ac:chgData name="Eichelberger, Michelle" userId="S::michelle.eichelberger@suny.edu::1bd4442c-2af1-40d1-9d43-8e1df5db51d4" providerId="AD" clId="Web-{F8F4A5F3-4236-4533-9E17-9DAA3E2F648C}" dt="2019-09-06T12:57:30.081" v="1359" actId="20577"/>
          <ac:spMkLst>
            <pc:docMk/>
            <pc:sldMk cId="3433701013" sldId="266"/>
            <ac:spMk id="2" creationId="{822DB930-0EEA-415B-983B-8E1278CA7D27}"/>
          </ac:spMkLst>
        </pc:spChg>
        <pc:spChg chg="mod">
          <ac:chgData name="Eichelberger, Michelle" userId="S::michelle.eichelberger@suny.edu::1bd4442c-2af1-40d1-9d43-8e1df5db51d4" providerId="AD" clId="Web-{F8F4A5F3-4236-4533-9E17-9DAA3E2F648C}" dt="2019-09-06T12:59:04.488" v="1433" actId="20577"/>
          <ac:spMkLst>
            <pc:docMk/>
            <pc:sldMk cId="3433701013" sldId="266"/>
            <ac:spMk id="3" creationId="{C5E71980-E416-4A8B-B80D-6E94B81AE68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3.basecamp.com/3765443/buckets/8186639/messages/2045049534#__recording_2045840612" TargetMode="External"/><Relationship Id="rId2" Type="http://schemas.openxmlformats.org/officeDocument/2006/relationships/hyperlink" Target="https://knowledge.exlibrisgroup.com/Alma/Product_Documentation/010Alma_Online_Help_(English)/030Fulfillment/080Configuring_Fulfillment/100Discovery_Interface_Display_Logic#Configuring_the_Order_of_Online_Services"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hyperlink" Target="https://oceanservice.noaa.gov/facts/bermudatri.html"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3.basecamp.com/3765443/buckets/8186639/messages/2003714695#__recording_2003797136"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s://search.lib.buffalo.edu/discovery/openurl?institution=01SUNY_BUF&amp;vid=01SUNY_BUF:everything&amp;volume=46&amp;date=2019&amp;pages=367-371&amp;aulast=Nolan&amp;issn=0748-321X&amp;issue=3&amp;isbn=&amp;spage=367&amp;id=pmid:30721107&amp;id=doi:10.3138%2Fjvme.0817-107r&amp;title=Journal%20of%20Veterinary%20Medical%20Education&amp;atitle=Teaching%20Tip:%20Virtual%20Oncology%20Clinic.&amp;sid=OVID:medline"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help.oclc.org/Library_Management/EZproxy/Database_stanzas"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hyperlink" Target="https://3.basecamp.com/3765443/buckets/8186639/messages/2027407043#__recording_2027801428&#8203;" TargetMode="External"/><Relationship Id="rId2" Type="http://schemas.openxmlformats.org/officeDocument/2006/relationships/hyperlink" Target="https://developers.exlibrisgroup.com/blog/ILLiad-URL-Templates-for-Alma-General-Electronic-Services/" TargetMode="External"/><Relationship Id="rId1" Type="http://schemas.openxmlformats.org/officeDocument/2006/relationships/slideLayout" Target="../slideLayouts/slideLayout2.xml"/><Relationship Id="rId4" Type="http://schemas.openxmlformats.org/officeDocument/2006/relationships/hyperlink" Target="https://knowledge.exlibrisgroup.com/SFX/Knowledge_Articles/Configuring_Ebsco_API_for_Full_Text_Linking_in_Alma_Uresolver_and_SFX"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slcny.libguides.com/overview/presentations/ssls_training" TargetMode="External"/><Relationship Id="rId2" Type="http://schemas.openxmlformats.org/officeDocument/2006/relationships/hyperlink" Target="https://slcny.libanswers.com/faq/261760"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cs typeface="Calibri Light"/>
              </a:rPr>
              <a:t>Alma/Primo Link Resolver</a:t>
            </a:r>
            <a:endParaRPr lang="en-US"/>
          </a:p>
        </p:txBody>
      </p:sp>
      <p:sp>
        <p:nvSpPr>
          <p:cNvPr id="3" name="Subtitle 2"/>
          <p:cNvSpPr>
            <a:spLocks noGrp="1"/>
          </p:cNvSpPr>
          <p:nvPr>
            <p:ph type="subTitle" idx="1"/>
          </p:nvPr>
        </p:nvSpPr>
        <p:spPr/>
        <p:txBody>
          <a:bodyPr vert="horz" lIns="91440" tIns="45720" rIns="91440" bIns="45720" rtlCol="0" anchor="t">
            <a:normAutofit/>
          </a:bodyPr>
          <a:lstStyle/>
          <a:p>
            <a:r>
              <a:rPr lang="en-US">
                <a:cs typeface="Calibri"/>
              </a:rPr>
              <a:t>Expected Behavior, Known Problems, Q&amp;A</a:t>
            </a:r>
            <a:endParaRPr lang="en-US"/>
          </a:p>
        </p:txBody>
      </p:sp>
      <p:sp>
        <p:nvSpPr>
          <p:cNvPr id="4" name="Subtitle 2">
            <a:extLst>
              <a:ext uri="{FF2B5EF4-FFF2-40B4-BE49-F238E27FC236}">
                <a16:creationId xmlns:a16="http://schemas.microsoft.com/office/drawing/2014/main" id="{FECF1F9A-FE71-4E11-86DE-56A5E1406EA7}"/>
              </a:ext>
            </a:extLst>
          </p:cNvPr>
          <p:cNvSpPr>
            <a:spLocks noGrp="1"/>
          </p:cNvSpPr>
          <p:nvPr/>
        </p:nvSpPr>
        <p:spPr>
          <a:xfrm>
            <a:off x="1567132" y="5586113"/>
            <a:ext cx="9144000" cy="994404"/>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cs typeface="Calibri"/>
              </a:rPr>
              <a:t>Michelle Eichelberger</a:t>
            </a:r>
          </a:p>
          <a:p>
            <a:r>
              <a:rPr lang="en-US">
                <a:cs typeface="Calibri"/>
              </a:rPr>
              <a:t>Michelle.Eichelberger@suny.edu</a:t>
            </a:r>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A114-003A-415D-B40D-4B8F09E211CF}"/>
              </a:ext>
            </a:extLst>
          </p:cNvPr>
          <p:cNvSpPr>
            <a:spLocks noGrp="1"/>
          </p:cNvSpPr>
          <p:nvPr>
            <p:ph type="title"/>
          </p:nvPr>
        </p:nvSpPr>
        <p:spPr>
          <a:xfrm>
            <a:off x="648929" y="-3338"/>
            <a:ext cx="6974679" cy="1719735"/>
          </a:xfrm>
        </p:spPr>
        <p:txBody>
          <a:bodyPr>
            <a:normAutofit/>
          </a:bodyPr>
          <a:lstStyle/>
          <a:p>
            <a:r>
              <a:rPr lang="en-US">
                <a:cs typeface="Calibri Light"/>
              </a:rPr>
              <a:t>Direct Linking in Primo, cont.</a:t>
            </a:r>
            <a:endParaRPr lang="en-US"/>
          </a:p>
        </p:txBody>
      </p:sp>
      <p:sp>
        <p:nvSpPr>
          <p:cNvPr id="3" name="Content Placeholder 2">
            <a:extLst>
              <a:ext uri="{FF2B5EF4-FFF2-40B4-BE49-F238E27FC236}">
                <a16:creationId xmlns:a16="http://schemas.microsoft.com/office/drawing/2014/main" id="{4967C0F5-3F4D-4284-9351-C155E5F7BE1F}"/>
              </a:ext>
            </a:extLst>
          </p:cNvPr>
          <p:cNvSpPr>
            <a:spLocks noGrp="1"/>
          </p:cNvSpPr>
          <p:nvPr>
            <p:ph idx="1"/>
          </p:nvPr>
        </p:nvSpPr>
        <p:spPr>
          <a:xfrm>
            <a:off x="648930" y="1575759"/>
            <a:ext cx="6586489" cy="2505834"/>
          </a:xfrm>
        </p:spPr>
        <p:txBody>
          <a:bodyPr vert="horz" lIns="91440" tIns="45720" rIns="91440" bIns="45720" rtlCol="0" anchor="t">
            <a:normAutofit lnSpcReduction="10000"/>
          </a:bodyPr>
          <a:lstStyle/>
          <a:p>
            <a:r>
              <a:rPr lang="en-US" sz="2400">
                <a:cs typeface="Calibri"/>
              </a:rPr>
              <a:t>Where do you activate it? Fulfillment-&gt;Discovery Interface Display Logic-&gt;Direct Linking</a:t>
            </a:r>
            <a:endParaRPr lang="en-US"/>
          </a:p>
          <a:p>
            <a:r>
              <a:rPr lang="en-US" sz="2400">
                <a:cs typeface="Calibri"/>
              </a:rPr>
              <a:t>Can also configure </a:t>
            </a:r>
            <a:r>
              <a:rPr lang="en-US" sz="2400">
                <a:cs typeface="Calibri"/>
                <a:hlinkClick r:id="rId2"/>
              </a:rPr>
              <a:t>Online Services order</a:t>
            </a:r>
            <a:r>
              <a:rPr lang="en-US" sz="2400">
                <a:cs typeface="Calibri"/>
              </a:rPr>
              <a:t> if you don't like the services that come first. Here's Juan Denzer's how-to video in </a:t>
            </a:r>
            <a:r>
              <a:rPr lang="en-US" sz="2400">
                <a:cs typeface="Calibri"/>
                <a:hlinkClick r:id="rId3"/>
              </a:rPr>
              <a:t>Basecamp</a:t>
            </a:r>
            <a:r>
              <a:rPr lang="en-US" sz="2400">
                <a:cs typeface="Calibri"/>
              </a:rPr>
              <a:t>.</a:t>
            </a:r>
          </a:p>
          <a:p>
            <a:r>
              <a:rPr lang="en-US" sz="2400">
                <a:highlight>
                  <a:srgbClr val="FFFF00"/>
                </a:highlight>
                <a:cs typeface="Calibri"/>
              </a:rPr>
              <a:t>Setting it up for Primo results applies it to link resolver too.</a:t>
            </a:r>
          </a:p>
          <a:p>
            <a:endParaRPr lang="en-US" sz="2400">
              <a:cs typeface="Calibri"/>
            </a:endParaRPr>
          </a:p>
        </p:txBody>
      </p:sp>
      <p:pic>
        <p:nvPicPr>
          <p:cNvPr id="4" name="Picture 4" descr="A screenshot of a cell phone&#10;&#10;Description generated with very high confidence">
            <a:extLst>
              <a:ext uri="{FF2B5EF4-FFF2-40B4-BE49-F238E27FC236}">
                <a16:creationId xmlns:a16="http://schemas.microsoft.com/office/drawing/2014/main" id="{40F0CE74-92F0-4131-801F-C80AF40C0FB0}"/>
              </a:ext>
            </a:extLst>
          </p:cNvPr>
          <p:cNvPicPr>
            <a:picLocks noChangeAspect="1"/>
          </p:cNvPicPr>
          <p:nvPr/>
        </p:nvPicPr>
        <p:blipFill rotWithShape="1">
          <a:blip r:embed="rId4"/>
          <a:srcRect t="3456" r="1" b="2232"/>
          <a:stretch/>
        </p:blipFill>
        <p:spPr>
          <a:xfrm>
            <a:off x="8030860" y="733255"/>
            <a:ext cx="3844837" cy="5679047"/>
          </a:xfrm>
          <a:prstGeom prst="rect">
            <a:avLst/>
          </a:prstGeom>
          <a:effectLst/>
        </p:spPr>
      </p:pic>
      <p:pic>
        <p:nvPicPr>
          <p:cNvPr id="6" name="Picture 6" descr="A screenshot of a cell phone&#10;&#10;Description generated with very high confidence">
            <a:extLst>
              <a:ext uri="{FF2B5EF4-FFF2-40B4-BE49-F238E27FC236}">
                <a16:creationId xmlns:a16="http://schemas.microsoft.com/office/drawing/2014/main" id="{469A01CF-6A75-4340-9D78-1641E4BDC9F8}"/>
              </a:ext>
            </a:extLst>
          </p:cNvPr>
          <p:cNvPicPr>
            <a:picLocks noChangeAspect="1"/>
          </p:cNvPicPr>
          <p:nvPr/>
        </p:nvPicPr>
        <p:blipFill>
          <a:blip r:embed="rId5"/>
          <a:stretch>
            <a:fillRect/>
          </a:stretch>
        </p:blipFill>
        <p:spPr>
          <a:xfrm>
            <a:off x="655608" y="4568641"/>
            <a:ext cx="7300822" cy="1803888"/>
          </a:xfrm>
          <a:prstGeom prst="rect">
            <a:avLst/>
          </a:prstGeom>
        </p:spPr>
      </p:pic>
      <p:cxnSp>
        <p:nvCxnSpPr>
          <p:cNvPr id="8" name="Straight Arrow Connector 7">
            <a:extLst>
              <a:ext uri="{FF2B5EF4-FFF2-40B4-BE49-F238E27FC236}">
                <a16:creationId xmlns:a16="http://schemas.microsoft.com/office/drawing/2014/main" id="{8D864F41-F5AD-4FF9-8C4A-589376FF64A3}"/>
              </a:ext>
            </a:extLst>
          </p:cNvPr>
          <p:cNvCxnSpPr/>
          <p:nvPr/>
        </p:nvCxnSpPr>
        <p:spPr>
          <a:xfrm flipV="1">
            <a:off x="7033403" y="4576312"/>
            <a:ext cx="1173193" cy="65273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262056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A114-003A-415D-B40D-4B8F09E211CF}"/>
              </a:ext>
            </a:extLst>
          </p:cNvPr>
          <p:cNvSpPr>
            <a:spLocks noGrp="1"/>
          </p:cNvSpPr>
          <p:nvPr>
            <p:ph type="title"/>
          </p:nvPr>
        </p:nvSpPr>
        <p:spPr/>
        <p:txBody>
          <a:bodyPr/>
          <a:lstStyle/>
          <a:p>
            <a:r>
              <a:rPr lang="en-US">
                <a:cs typeface="Calibri Light"/>
              </a:rPr>
              <a:t>Direct Linking: Pros and Cons for Link Resolver</a:t>
            </a:r>
            <a:endParaRPr lang="en-US"/>
          </a:p>
        </p:txBody>
      </p:sp>
      <p:sp>
        <p:nvSpPr>
          <p:cNvPr id="3" name="Content Placeholder 2">
            <a:extLst>
              <a:ext uri="{FF2B5EF4-FFF2-40B4-BE49-F238E27FC236}">
                <a16:creationId xmlns:a16="http://schemas.microsoft.com/office/drawing/2014/main" id="{4967C0F5-3F4D-4284-9351-C155E5F7BE1F}"/>
              </a:ext>
            </a:extLst>
          </p:cNvPr>
          <p:cNvSpPr>
            <a:spLocks noGrp="1"/>
          </p:cNvSpPr>
          <p:nvPr>
            <p:ph idx="1"/>
          </p:nvPr>
        </p:nvSpPr>
        <p:spPr>
          <a:xfrm>
            <a:off x="838200" y="1825625"/>
            <a:ext cx="4822167" cy="1490244"/>
          </a:xfrm>
        </p:spPr>
        <p:txBody>
          <a:bodyPr vert="horz" lIns="91440" tIns="45720" rIns="91440" bIns="45720" rtlCol="0" anchor="t">
            <a:normAutofit/>
          </a:bodyPr>
          <a:lstStyle/>
          <a:p>
            <a:pPr marL="0" indent="0">
              <a:buNone/>
            </a:pPr>
            <a:r>
              <a:rPr lang="en-US" b="1">
                <a:cs typeface="Calibri"/>
              </a:rPr>
              <a:t>Pros</a:t>
            </a:r>
          </a:p>
          <a:p>
            <a:r>
              <a:rPr lang="en-US">
                <a:cs typeface="Calibri"/>
              </a:rPr>
              <a:t>Convenient for patrons to go directly to article</a:t>
            </a:r>
          </a:p>
        </p:txBody>
      </p:sp>
      <p:sp>
        <p:nvSpPr>
          <p:cNvPr id="5" name="Content Placeholder 2">
            <a:extLst>
              <a:ext uri="{FF2B5EF4-FFF2-40B4-BE49-F238E27FC236}">
                <a16:creationId xmlns:a16="http://schemas.microsoft.com/office/drawing/2014/main" id="{D1CB3980-841B-428A-A296-51F9BA993206}"/>
              </a:ext>
            </a:extLst>
          </p:cNvPr>
          <p:cNvSpPr txBox="1">
            <a:spLocks/>
          </p:cNvSpPr>
          <p:nvPr/>
        </p:nvSpPr>
        <p:spPr>
          <a:xfrm>
            <a:off x="6094562" y="1906138"/>
            <a:ext cx="4822167" cy="4624507"/>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cs typeface="Calibri"/>
              </a:rPr>
              <a:t>Cons</a:t>
            </a:r>
          </a:p>
          <a:p>
            <a:r>
              <a:rPr lang="en-US">
                <a:ea typeface="+mn-lt"/>
                <a:cs typeface="+mn-lt"/>
              </a:rPr>
              <a:t>There's no context for link – patron has no idea where they're being sent, why, or how.</a:t>
            </a:r>
          </a:p>
          <a:p>
            <a:r>
              <a:rPr lang="en-US">
                <a:ea typeface="+mn-lt"/>
                <a:cs typeface="+mn-lt"/>
              </a:rPr>
              <a:t>Sometimes full-text service links are bad: they go to the journal homepage or a website rather than directly to the article, or they fail completely. The back button won't take patron back to list of full-text options.</a:t>
            </a:r>
            <a:endParaRPr lang="en-US"/>
          </a:p>
          <a:p>
            <a:r>
              <a:rPr lang="en-US">
                <a:cs typeface="Calibri"/>
              </a:rPr>
              <a:t>Patron can't see full list of services so can't try different link if first one doesn't work</a:t>
            </a:r>
          </a:p>
          <a:p>
            <a:r>
              <a:rPr lang="en-US">
                <a:cs typeface="Calibri"/>
              </a:rPr>
              <a:t>Can be proxy issues – e.g. Proquest problem where proxy is dropped in direct link (reported by ESC and ALF)</a:t>
            </a:r>
          </a:p>
        </p:txBody>
      </p:sp>
      <p:pic>
        <p:nvPicPr>
          <p:cNvPr id="4" name="Picture 5" descr="A picture containing cake, table, indoor, sitting&#10;&#10;Description generated with very high confidence">
            <a:extLst>
              <a:ext uri="{FF2B5EF4-FFF2-40B4-BE49-F238E27FC236}">
                <a16:creationId xmlns:a16="http://schemas.microsoft.com/office/drawing/2014/main" id="{D4B4DBD3-6369-4678-BA4A-E6F9D19AC51E}"/>
              </a:ext>
            </a:extLst>
          </p:cNvPr>
          <p:cNvPicPr>
            <a:picLocks noChangeAspect="1"/>
          </p:cNvPicPr>
          <p:nvPr/>
        </p:nvPicPr>
        <p:blipFill rotWithShape="1">
          <a:blip r:embed="rId2"/>
          <a:srcRect l="17988" r="15244" b="-781"/>
          <a:stretch/>
        </p:blipFill>
        <p:spPr>
          <a:xfrm>
            <a:off x="842513" y="3596281"/>
            <a:ext cx="4483817" cy="2656011"/>
          </a:xfrm>
          <a:prstGeom prst="rect">
            <a:avLst/>
          </a:prstGeom>
        </p:spPr>
      </p:pic>
      <p:sp>
        <p:nvSpPr>
          <p:cNvPr id="7" name="TextBox 6">
            <a:extLst>
              <a:ext uri="{FF2B5EF4-FFF2-40B4-BE49-F238E27FC236}">
                <a16:creationId xmlns:a16="http://schemas.microsoft.com/office/drawing/2014/main" id="{C4F7E495-67CC-440F-9ECA-DCA3940DDD14}"/>
              </a:ext>
            </a:extLst>
          </p:cNvPr>
          <p:cNvSpPr txBox="1"/>
          <p:nvPr/>
        </p:nvSpPr>
        <p:spPr>
          <a:xfrm>
            <a:off x="799381" y="6262777"/>
            <a:ext cx="4712898"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ea typeface="+mn-lt"/>
                <a:cs typeface="+mn-lt"/>
                <a:hlinkClick r:id="rId3"/>
              </a:rPr>
              <a:t>https://oceanservice.noaa.gov/facts/bermudatri.html</a:t>
            </a:r>
            <a:endParaRPr lang="en-US" sz="1000"/>
          </a:p>
        </p:txBody>
      </p:sp>
    </p:spTree>
    <p:extLst>
      <p:ext uri="{BB962C8B-B14F-4D97-AF65-F5344CB8AC3E}">
        <p14:creationId xmlns:p14="http://schemas.microsoft.com/office/powerpoint/2010/main" val="10656857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5B036-85BC-4601-B52E-8FA291EAA540}"/>
              </a:ext>
            </a:extLst>
          </p:cNvPr>
          <p:cNvSpPr>
            <a:spLocks noGrp="1"/>
          </p:cNvSpPr>
          <p:nvPr>
            <p:ph type="title"/>
          </p:nvPr>
        </p:nvSpPr>
        <p:spPr>
          <a:xfrm>
            <a:off x="648929" y="97304"/>
            <a:ext cx="5127031" cy="1676603"/>
          </a:xfrm>
        </p:spPr>
        <p:txBody>
          <a:bodyPr>
            <a:normAutofit/>
          </a:bodyPr>
          <a:lstStyle/>
          <a:p>
            <a:r>
              <a:rPr lang="en-US">
                <a:cs typeface="Calibri Light"/>
              </a:rPr>
              <a:t>Known Issues: </a:t>
            </a:r>
            <a:r>
              <a:rPr lang="en-US">
                <a:ea typeface="+mj-lt"/>
                <a:cs typeface="+mj-lt"/>
              </a:rPr>
              <a:t>Display</a:t>
            </a:r>
            <a:endParaRPr lang="en-US"/>
          </a:p>
        </p:txBody>
      </p:sp>
      <p:sp>
        <p:nvSpPr>
          <p:cNvPr id="11" name="Content Placeholder 10">
            <a:extLst>
              <a:ext uri="{FF2B5EF4-FFF2-40B4-BE49-F238E27FC236}">
                <a16:creationId xmlns:a16="http://schemas.microsoft.com/office/drawing/2014/main" id="{5EE440EF-9B9A-4116-A891-67032A61C84E}"/>
              </a:ext>
            </a:extLst>
          </p:cNvPr>
          <p:cNvSpPr>
            <a:spLocks noGrp="1"/>
          </p:cNvSpPr>
          <p:nvPr>
            <p:ph idx="1"/>
          </p:nvPr>
        </p:nvSpPr>
        <p:spPr>
          <a:xfrm>
            <a:off x="648930" y="1791419"/>
            <a:ext cx="5127029" cy="3785419"/>
          </a:xfrm>
        </p:spPr>
        <p:txBody>
          <a:bodyPr vert="horz" lIns="91440" tIns="45720" rIns="91440" bIns="45720" rtlCol="0" anchor="t">
            <a:normAutofit fontScale="92500" lnSpcReduction="20000"/>
          </a:bodyPr>
          <a:lstStyle/>
          <a:p>
            <a:r>
              <a:rPr lang="en-US" dirty="0">
                <a:cs typeface="Calibri"/>
              </a:rPr>
              <a:t>It looks like you're in Primo, but there are no menu links at the top of the page – no way to redo search if link fails.</a:t>
            </a:r>
          </a:p>
          <a:p>
            <a:r>
              <a:rPr lang="en-US" dirty="0">
                <a:cs typeface="Calibri"/>
              </a:rPr>
              <a:t>Can't edit this screen like you would FTF – if you make changes, it will change any full record display.</a:t>
            </a:r>
          </a:p>
          <a:p>
            <a:r>
              <a:rPr lang="en-US" dirty="0" smtClean="0">
                <a:cs typeface="Calibri"/>
              </a:rPr>
              <a:t>This isn’t </a:t>
            </a:r>
            <a:r>
              <a:rPr lang="en-US" dirty="0">
                <a:cs typeface="Calibri"/>
              </a:rPr>
              <a:t>linking to anything, </a:t>
            </a:r>
            <a:r>
              <a:rPr lang="en-US" dirty="0" smtClean="0">
                <a:cs typeface="Calibri"/>
              </a:rPr>
              <a:t>record-wise. </a:t>
            </a:r>
            <a:r>
              <a:rPr lang="en-US" dirty="0" smtClean="0">
                <a:cs typeface="Calibri"/>
              </a:rPr>
              <a:t>I</a:t>
            </a:r>
            <a:r>
              <a:rPr lang="en-US" dirty="0" smtClean="0">
                <a:cs typeface="Calibri"/>
              </a:rPr>
              <a:t>t’s </a:t>
            </a:r>
            <a:r>
              <a:rPr lang="en-US" dirty="0">
                <a:cs typeface="Calibri"/>
              </a:rPr>
              <a:t>just a generic pop-up like </a:t>
            </a:r>
            <a:r>
              <a:rPr lang="en-US" dirty="0" smtClean="0">
                <a:cs typeface="Calibri"/>
              </a:rPr>
              <a:t>FTF, a “dummy record.”</a:t>
            </a:r>
            <a:endParaRPr lang="en-US" dirty="0">
              <a:cs typeface="Calibri"/>
            </a:endParaRPr>
          </a:p>
        </p:txBody>
      </p:sp>
      <p:pic>
        <p:nvPicPr>
          <p:cNvPr id="7" name="Picture 7" descr="A screenshot of a cell phone&#10;&#10;Description generated with very high confidence">
            <a:extLst>
              <a:ext uri="{FF2B5EF4-FFF2-40B4-BE49-F238E27FC236}">
                <a16:creationId xmlns:a16="http://schemas.microsoft.com/office/drawing/2014/main" id="{D682D509-9279-4A86-863B-32EFDB2C3B17}"/>
              </a:ext>
            </a:extLst>
          </p:cNvPr>
          <p:cNvPicPr>
            <a:picLocks noChangeAspect="1"/>
          </p:cNvPicPr>
          <p:nvPr/>
        </p:nvPicPr>
        <p:blipFill rotWithShape="1">
          <a:blip r:embed="rId2"/>
          <a:srcRect t="-176" r="17147" b="6"/>
          <a:stretch/>
        </p:blipFill>
        <p:spPr>
          <a:xfrm>
            <a:off x="6018725" y="1780474"/>
            <a:ext cx="5899926" cy="4451508"/>
          </a:xfrm>
          <a:prstGeom prst="rect">
            <a:avLst/>
          </a:prstGeom>
          <a:effectLst/>
        </p:spPr>
      </p:pic>
    </p:spTree>
    <p:extLst>
      <p:ext uri="{BB962C8B-B14F-4D97-AF65-F5344CB8AC3E}">
        <p14:creationId xmlns:p14="http://schemas.microsoft.com/office/powerpoint/2010/main" val="33749037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5B036-85BC-4601-B52E-8FA291EAA540}"/>
              </a:ext>
            </a:extLst>
          </p:cNvPr>
          <p:cNvSpPr>
            <a:spLocks noGrp="1"/>
          </p:cNvSpPr>
          <p:nvPr>
            <p:ph type="title"/>
          </p:nvPr>
        </p:nvSpPr>
        <p:spPr>
          <a:xfrm>
            <a:off x="838200" y="365125"/>
            <a:ext cx="10515600" cy="1325563"/>
          </a:xfrm>
        </p:spPr>
        <p:txBody>
          <a:bodyPr>
            <a:normAutofit/>
          </a:bodyPr>
          <a:lstStyle/>
          <a:p>
            <a:r>
              <a:rPr lang="en-US">
                <a:cs typeface="Calibri Light"/>
              </a:rPr>
              <a:t>Known Issues: </a:t>
            </a:r>
            <a:r>
              <a:rPr lang="en-US">
                <a:ea typeface="+mj-lt"/>
                <a:cs typeface="+mj-lt"/>
              </a:rPr>
              <a:t>Authentication</a:t>
            </a:r>
            <a:endParaRPr lang="en-US"/>
          </a:p>
        </p:txBody>
      </p:sp>
      <p:sp>
        <p:nvSpPr>
          <p:cNvPr id="3" name="Content Placeholder 2">
            <a:extLst>
              <a:ext uri="{FF2B5EF4-FFF2-40B4-BE49-F238E27FC236}">
                <a16:creationId xmlns:a16="http://schemas.microsoft.com/office/drawing/2014/main" id="{F7EE3146-7ECB-4E34-94B9-D968429E0CB6}"/>
              </a:ext>
            </a:extLst>
          </p:cNvPr>
          <p:cNvSpPr>
            <a:spLocks noGrp="1"/>
          </p:cNvSpPr>
          <p:nvPr>
            <p:ph idx="1"/>
          </p:nvPr>
        </p:nvSpPr>
        <p:spPr>
          <a:xfrm>
            <a:off x="838200" y="1825625"/>
            <a:ext cx="3964494" cy="4638885"/>
          </a:xfrm>
        </p:spPr>
        <p:txBody>
          <a:bodyPr vert="horz" lIns="91440" tIns="45720" rIns="91440" bIns="45720" rtlCol="0" anchor="t">
            <a:normAutofit lnSpcReduction="10000"/>
          </a:bodyPr>
          <a:lstStyle/>
          <a:p>
            <a:r>
              <a:rPr lang="en-US" sz="2000">
                <a:cs typeface="Calibri"/>
              </a:rPr>
              <a:t>Need to login to get your request options, even if you're already logged into Primo in a different window and have silent login activated. Are you in Primo, or not?</a:t>
            </a:r>
          </a:p>
          <a:p>
            <a:r>
              <a:rPr lang="en-US" sz="2000">
                <a:cs typeface="Calibri"/>
              </a:rPr>
              <a:t>Proxy: you don't need to add proxy prefix to link resolver string - services and request forms will already be proxied through Alma/Primo settings</a:t>
            </a:r>
          </a:p>
          <a:p>
            <a:r>
              <a:rPr lang="en-US" sz="2000">
                <a:cs typeface="Calibri"/>
              </a:rPr>
              <a:t>Ezproxy not working well with Shibboleth (UB) – login for request options spun and never logged patron in – had to add </a:t>
            </a:r>
            <a:r>
              <a:rPr lang="en-US" sz="2000">
                <a:ea typeface="+mn-lt"/>
                <a:cs typeface="+mn-lt"/>
              </a:rPr>
              <a:t>search.lib.buffalo.edu to "never proxy" in Ezproxy config file</a:t>
            </a:r>
          </a:p>
        </p:txBody>
      </p:sp>
      <p:pic>
        <p:nvPicPr>
          <p:cNvPr id="4" name="Picture 4" descr="A screenshot of a cell phone&#10;&#10;Description generated with very high confidence">
            <a:extLst>
              <a:ext uri="{FF2B5EF4-FFF2-40B4-BE49-F238E27FC236}">
                <a16:creationId xmlns:a16="http://schemas.microsoft.com/office/drawing/2014/main" id="{FEA29581-7B3C-483E-895B-61C1443F029B}"/>
              </a:ext>
            </a:extLst>
          </p:cNvPr>
          <p:cNvPicPr>
            <a:picLocks noChangeAspect="1"/>
          </p:cNvPicPr>
          <p:nvPr/>
        </p:nvPicPr>
        <p:blipFill rotWithShape="1">
          <a:blip r:embed="rId2"/>
          <a:srcRect l="2707" r="13042" b="-2"/>
          <a:stretch/>
        </p:blipFill>
        <p:spPr>
          <a:xfrm>
            <a:off x="5120640" y="1904281"/>
            <a:ext cx="6233160" cy="4272681"/>
          </a:xfrm>
          <a:prstGeom prst="rect">
            <a:avLst/>
          </a:prstGeom>
        </p:spPr>
      </p:pic>
    </p:spTree>
    <p:extLst>
      <p:ext uri="{BB962C8B-B14F-4D97-AF65-F5344CB8AC3E}">
        <p14:creationId xmlns:p14="http://schemas.microsoft.com/office/powerpoint/2010/main" val="40782326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18BD3-2968-4CCD-937E-EF11E7A5AD96}"/>
              </a:ext>
            </a:extLst>
          </p:cNvPr>
          <p:cNvSpPr>
            <a:spLocks noGrp="1"/>
          </p:cNvSpPr>
          <p:nvPr>
            <p:ph type="title"/>
          </p:nvPr>
        </p:nvSpPr>
        <p:spPr>
          <a:xfrm>
            <a:off x="648929" y="629266"/>
            <a:ext cx="5127031" cy="1676603"/>
          </a:xfrm>
        </p:spPr>
        <p:txBody>
          <a:bodyPr>
            <a:normAutofit fontScale="90000"/>
          </a:bodyPr>
          <a:lstStyle/>
          <a:p>
            <a:r>
              <a:rPr lang="en-US">
                <a:cs typeface="Calibri Light"/>
              </a:rPr>
              <a:t>Known Issues: Linking to wrong Services/Holdings</a:t>
            </a:r>
            <a:endParaRPr lang="en-US"/>
          </a:p>
        </p:txBody>
      </p:sp>
      <p:sp>
        <p:nvSpPr>
          <p:cNvPr id="3" name="Content Placeholder 2">
            <a:extLst>
              <a:ext uri="{FF2B5EF4-FFF2-40B4-BE49-F238E27FC236}">
                <a16:creationId xmlns:a16="http://schemas.microsoft.com/office/drawing/2014/main" id="{8ECE0530-F45E-4CC9-A849-1A0BF2A16CDC}"/>
              </a:ext>
            </a:extLst>
          </p:cNvPr>
          <p:cNvSpPr>
            <a:spLocks noGrp="1"/>
          </p:cNvSpPr>
          <p:nvPr>
            <p:ph idx="1"/>
          </p:nvPr>
        </p:nvSpPr>
        <p:spPr>
          <a:xfrm>
            <a:off x="648930" y="2438400"/>
            <a:ext cx="5127029" cy="3785419"/>
          </a:xfrm>
        </p:spPr>
        <p:txBody>
          <a:bodyPr vert="horz" lIns="91440" tIns="45720" rIns="91440" bIns="45720" rtlCol="0" anchor="t">
            <a:normAutofit/>
          </a:bodyPr>
          <a:lstStyle/>
          <a:p>
            <a:r>
              <a:rPr lang="en-US" sz="2200">
                <a:cs typeface="Calibri"/>
              </a:rPr>
              <a:t>Optometry reported a </a:t>
            </a:r>
            <a:r>
              <a:rPr lang="en-US" sz="2200">
                <a:cs typeface="Calibri"/>
                <a:hlinkClick r:id="rId2"/>
              </a:rPr>
              <a:t>situation</a:t>
            </a:r>
            <a:r>
              <a:rPr lang="en-US" sz="2200">
                <a:cs typeface="Calibri"/>
              </a:rPr>
              <a:t> where the stand-alone database article had an outdated journal title but the correct ISSN, and the link resolver matched holdings by incorrect/old title rather than correct ISSN, so their old print holdings showed instead of current electronic content.</a:t>
            </a:r>
          </a:p>
          <a:p>
            <a:r>
              <a:rPr lang="en-US" sz="2200">
                <a:cs typeface="Calibri"/>
              </a:rPr>
              <a:t>Keep an eye open for journal title holding matching instead of more specific ISSN or ISBN matching.</a:t>
            </a:r>
          </a:p>
        </p:txBody>
      </p:sp>
      <p:pic>
        <p:nvPicPr>
          <p:cNvPr id="4" name="Picture 4" descr="A screenshot of a social media post&#10;&#10;Description generated with very high confidence">
            <a:extLst>
              <a:ext uri="{FF2B5EF4-FFF2-40B4-BE49-F238E27FC236}">
                <a16:creationId xmlns:a16="http://schemas.microsoft.com/office/drawing/2014/main" id="{2B3226C2-BFC0-4D42-8A61-ED8A53441609}"/>
              </a:ext>
            </a:extLst>
          </p:cNvPr>
          <p:cNvPicPr>
            <a:picLocks noChangeAspect="1"/>
          </p:cNvPicPr>
          <p:nvPr/>
        </p:nvPicPr>
        <p:blipFill rotWithShape="1">
          <a:blip r:embed="rId3"/>
          <a:srcRect r="11139"/>
          <a:stretch/>
        </p:blipFill>
        <p:spPr>
          <a:xfrm>
            <a:off x="6320651" y="640082"/>
            <a:ext cx="5461724" cy="5577837"/>
          </a:xfrm>
          <a:prstGeom prst="rect">
            <a:avLst/>
          </a:prstGeom>
          <a:effectLst/>
        </p:spPr>
      </p:pic>
    </p:spTree>
    <p:extLst>
      <p:ext uri="{BB962C8B-B14F-4D97-AF65-F5344CB8AC3E}">
        <p14:creationId xmlns:p14="http://schemas.microsoft.com/office/powerpoint/2010/main" val="15006060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E97AA-5C0D-4053-87CE-1A22AB052F36}"/>
              </a:ext>
            </a:extLst>
          </p:cNvPr>
          <p:cNvSpPr>
            <a:spLocks noGrp="1"/>
          </p:cNvSpPr>
          <p:nvPr>
            <p:ph type="title"/>
          </p:nvPr>
        </p:nvSpPr>
        <p:spPr>
          <a:xfrm>
            <a:off x="838200" y="365125"/>
            <a:ext cx="10515600" cy="1325563"/>
          </a:xfrm>
        </p:spPr>
        <p:txBody>
          <a:bodyPr>
            <a:normAutofit/>
          </a:bodyPr>
          <a:lstStyle/>
          <a:p>
            <a:r>
              <a:rPr lang="en-US">
                <a:ea typeface="+mj-lt"/>
                <a:cs typeface="+mj-lt"/>
              </a:rPr>
              <a:t>Known Issues: Incomplete Metadata</a:t>
            </a:r>
            <a:endParaRPr lang="en-US"/>
          </a:p>
        </p:txBody>
      </p:sp>
      <p:sp>
        <p:nvSpPr>
          <p:cNvPr id="3" name="Content Placeholder 2">
            <a:extLst>
              <a:ext uri="{FF2B5EF4-FFF2-40B4-BE49-F238E27FC236}">
                <a16:creationId xmlns:a16="http://schemas.microsoft.com/office/drawing/2014/main" id="{5C3F3481-886A-4170-AF6D-AD2092D36AE7}"/>
              </a:ext>
            </a:extLst>
          </p:cNvPr>
          <p:cNvSpPr>
            <a:spLocks noGrp="1"/>
          </p:cNvSpPr>
          <p:nvPr>
            <p:ph idx="1"/>
          </p:nvPr>
        </p:nvSpPr>
        <p:spPr>
          <a:xfrm>
            <a:off x="938841" y="1897512"/>
            <a:ext cx="3797807" cy="4667638"/>
          </a:xfrm>
        </p:spPr>
        <p:txBody>
          <a:bodyPr vert="horz" lIns="91440" tIns="45720" rIns="91440" bIns="45720" rtlCol="0" anchor="t">
            <a:noAutofit/>
          </a:bodyPr>
          <a:lstStyle/>
          <a:p>
            <a:pPr marL="0" indent="0">
              <a:buNone/>
            </a:pPr>
            <a:r>
              <a:rPr lang="en-US" sz="1800">
                <a:cs typeface="Calibri"/>
              </a:rPr>
              <a:t>UB </a:t>
            </a:r>
            <a:r>
              <a:rPr lang="en-US" sz="1800">
                <a:ea typeface="+mn-lt"/>
                <a:cs typeface="+mn-lt"/>
              </a:rPr>
              <a:t>PsychTESTS example:</a:t>
            </a:r>
          </a:p>
          <a:p>
            <a:r>
              <a:rPr lang="en-US" sz="1800">
                <a:ea typeface="+mn-lt"/>
                <a:cs typeface="+mn-lt"/>
              </a:rPr>
              <a:t>"Neither the resource sharing form nor either of of the ILLiad forms actually captures enough data to make a request really possible."</a:t>
            </a:r>
          </a:p>
          <a:p>
            <a:r>
              <a:rPr lang="en-US" sz="1800">
                <a:ea typeface="+mn-lt"/>
                <a:cs typeface="+mn-lt"/>
              </a:rPr>
              <a:t>"Problem here is partly PsychTESTS and partly how we have the forms configured in Primo. We only identify 3 types of materials for our forms: books, book chapters, and articles. PsychTESTS has materials (like the inventories) that aren't being mapped to one of those types, so the system doesn't know which form to use, and also doesn't know how to best pass the data from the URL string."</a:t>
            </a:r>
            <a:endParaRPr lang="en-US" sz="1800">
              <a:cs typeface="Calibri"/>
            </a:endParaRPr>
          </a:p>
        </p:txBody>
      </p:sp>
      <p:pic>
        <p:nvPicPr>
          <p:cNvPr id="4" name="Picture 4" descr="A screenshot of a cell phone&#10;&#10;Description generated with very high confidence">
            <a:extLst>
              <a:ext uri="{FF2B5EF4-FFF2-40B4-BE49-F238E27FC236}">
                <a16:creationId xmlns:a16="http://schemas.microsoft.com/office/drawing/2014/main" id="{C04F0E5C-5C15-44E4-B8F0-4BB7575AF807}"/>
              </a:ext>
            </a:extLst>
          </p:cNvPr>
          <p:cNvPicPr>
            <a:picLocks noChangeAspect="1"/>
          </p:cNvPicPr>
          <p:nvPr/>
        </p:nvPicPr>
        <p:blipFill rotWithShape="1">
          <a:blip r:embed="rId2"/>
          <a:srcRect r="9554" b="3"/>
          <a:stretch/>
        </p:blipFill>
        <p:spPr>
          <a:xfrm>
            <a:off x="5120640" y="1904281"/>
            <a:ext cx="6233160" cy="4272681"/>
          </a:xfrm>
          <a:prstGeom prst="rect">
            <a:avLst/>
          </a:prstGeom>
        </p:spPr>
      </p:pic>
    </p:spTree>
    <p:extLst>
      <p:ext uri="{BB962C8B-B14F-4D97-AF65-F5344CB8AC3E}">
        <p14:creationId xmlns:p14="http://schemas.microsoft.com/office/powerpoint/2010/main" val="17824255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E97AA-5C0D-4053-87CE-1A22AB052F36}"/>
              </a:ext>
            </a:extLst>
          </p:cNvPr>
          <p:cNvSpPr>
            <a:spLocks noGrp="1"/>
          </p:cNvSpPr>
          <p:nvPr>
            <p:ph type="title"/>
          </p:nvPr>
        </p:nvSpPr>
        <p:spPr/>
        <p:txBody>
          <a:bodyPr/>
          <a:lstStyle/>
          <a:p>
            <a:r>
              <a:rPr lang="en-US">
                <a:ea typeface="+mj-lt"/>
                <a:cs typeface="+mj-lt"/>
              </a:rPr>
              <a:t>Known Issues: Incomplete/Odd Metadata</a:t>
            </a:r>
            <a:endParaRPr lang="en-US"/>
          </a:p>
        </p:txBody>
      </p:sp>
      <p:pic>
        <p:nvPicPr>
          <p:cNvPr id="4" name="Picture 4" descr="A screenshot of a social media post&#10;&#10;Description generated with very high confidence">
            <a:extLst>
              <a:ext uri="{FF2B5EF4-FFF2-40B4-BE49-F238E27FC236}">
                <a16:creationId xmlns:a16="http://schemas.microsoft.com/office/drawing/2014/main" id="{CD0DED01-2152-4DF1-945F-60DAD20D5B3A}"/>
              </a:ext>
            </a:extLst>
          </p:cNvPr>
          <p:cNvPicPr>
            <a:picLocks noChangeAspect="1"/>
          </p:cNvPicPr>
          <p:nvPr/>
        </p:nvPicPr>
        <p:blipFill rotWithShape="1">
          <a:blip r:embed="rId2"/>
          <a:srcRect l="6515" t="27371" r="63041" b="22460"/>
          <a:stretch/>
        </p:blipFill>
        <p:spPr>
          <a:xfrm>
            <a:off x="885645" y="1464627"/>
            <a:ext cx="5669754" cy="4958858"/>
          </a:xfrm>
          <a:prstGeom prst="rect">
            <a:avLst/>
          </a:prstGeom>
        </p:spPr>
      </p:pic>
      <p:pic>
        <p:nvPicPr>
          <p:cNvPr id="6" name="Picture 6" descr="A screenshot of a cell phone&#10;&#10;Description generated with very high confidence">
            <a:extLst>
              <a:ext uri="{FF2B5EF4-FFF2-40B4-BE49-F238E27FC236}">
                <a16:creationId xmlns:a16="http://schemas.microsoft.com/office/drawing/2014/main" id="{E203558A-AD93-4F83-A47D-8E60BFDF1702}"/>
              </a:ext>
            </a:extLst>
          </p:cNvPr>
          <p:cNvPicPr>
            <a:picLocks noChangeAspect="1"/>
          </p:cNvPicPr>
          <p:nvPr/>
        </p:nvPicPr>
        <p:blipFill>
          <a:blip r:embed="rId3"/>
          <a:stretch>
            <a:fillRect/>
          </a:stretch>
        </p:blipFill>
        <p:spPr>
          <a:xfrm>
            <a:off x="7240438" y="1464627"/>
            <a:ext cx="4425350" cy="3368028"/>
          </a:xfrm>
          <a:prstGeom prst="rect">
            <a:avLst/>
          </a:prstGeom>
        </p:spPr>
      </p:pic>
      <p:sp>
        <p:nvSpPr>
          <p:cNvPr id="8" name="TextBox 7">
            <a:extLst>
              <a:ext uri="{FF2B5EF4-FFF2-40B4-BE49-F238E27FC236}">
                <a16:creationId xmlns:a16="http://schemas.microsoft.com/office/drawing/2014/main" id="{4D27B81D-27C8-43B8-A66A-AA83016978E6}"/>
              </a:ext>
            </a:extLst>
          </p:cNvPr>
          <p:cNvSpPr txBox="1"/>
          <p:nvPr/>
        </p:nvSpPr>
        <p:spPr>
          <a:xfrm>
            <a:off x="5313872" y="4911306"/>
            <a:ext cx="6696973" cy="1815882"/>
          </a:xfrm>
          <a:prstGeom prst="rect">
            <a:avLst/>
          </a:prstGeom>
          <a:noFill/>
          <a:ln>
            <a:solidFill>
              <a:schemeClr val="tx1">
                <a:lumMod val="65000"/>
                <a:lumOff val="3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ea typeface="+mn-lt"/>
                <a:cs typeface="+mn-lt"/>
                <a:hlinkClick r:id="rId4"/>
              </a:rPr>
              <a:t>https://search.lib.buffalo.edu/discovery/openurl?institution=01SUNY_BUF&amp;vid=01SUNY_BUF:everything&amp;volume=46&amp;date=2019&amp;pages=367-371&amp;aulast=Nolan&amp;issn=0748-321X&amp;issue=3&amp;isbn=&amp;spage=367&amp;id=pmid:30721107&amp;id=doi:10.3138%2Fjvme.0817-107r&amp;title=Journal%20of%20Veterinary%20Medical%20Education&amp;atitle=Teaching%20Tip:%20Virtual%20Oncology%20Clinic.&amp;sid=OVID:medline</a:t>
            </a:r>
            <a:endParaRPr lang="en-US" sz="1600"/>
          </a:p>
        </p:txBody>
      </p:sp>
    </p:spTree>
    <p:extLst>
      <p:ext uri="{BB962C8B-B14F-4D97-AF65-F5344CB8AC3E}">
        <p14:creationId xmlns:p14="http://schemas.microsoft.com/office/powerpoint/2010/main" val="26318440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E97AA-5C0D-4053-87CE-1A22AB052F36}"/>
              </a:ext>
            </a:extLst>
          </p:cNvPr>
          <p:cNvSpPr>
            <a:spLocks noGrp="1"/>
          </p:cNvSpPr>
          <p:nvPr>
            <p:ph type="title"/>
          </p:nvPr>
        </p:nvSpPr>
        <p:spPr>
          <a:xfrm>
            <a:off x="838200" y="365125"/>
            <a:ext cx="10515600" cy="1325563"/>
          </a:xfrm>
        </p:spPr>
        <p:txBody>
          <a:bodyPr>
            <a:normAutofit/>
          </a:bodyPr>
          <a:lstStyle/>
          <a:p>
            <a:r>
              <a:rPr lang="en-US" dirty="0">
                <a:ea typeface="+mj-lt"/>
                <a:cs typeface="+mj-lt"/>
              </a:rPr>
              <a:t>Known Issues: Incomplete/Odd Metadata and ILL/Resource Sharing</a:t>
            </a:r>
            <a:endParaRPr lang="en-US" dirty="0"/>
          </a:p>
        </p:txBody>
      </p:sp>
      <p:sp>
        <p:nvSpPr>
          <p:cNvPr id="3" name="Content Placeholder 2">
            <a:extLst>
              <a:ext uri="{FF2B5EF4-FFF2-40B4-BE49-F238E27FC236}">
                <a16:creationId xmlns:a16="http://schemas.microsoft.com/office/drawing/2014/main" id="{5C3F3481-886A-4170-AF6D-AD2092D36AE7}"/>
              </a:ext>
            </a:extLst>
          </p:cNvPr>
          <p:cNvSpPr>
            <a:spLocks noGrp="1"/>
          </p:cNvSpPr>
          <p:nvPr>
            <p:ph idx="1"/>
          </p:nvPr>
        </p:nvSpPr>
        <p:spPr>
          <a:xfrm>
            <a:off x="838200" y="1983776"/>
            <a:ext cx="3797807" cy="4351338"/>
          </a:xfrm>
        </p:spPr>
        <p:txBody>
          <a:bodyPr vert="horz" lIns="91440" tIns="45720" rIns="91440" bIns="45720" rtlCol="0" anchor="t">
            <a:normAutofit fontScale="92500" lnSpcReduction="10000"/>
          </a:bodyPr>
          <a:lstStyle/>
          <a:p>
            <a:r>
              <a:rPr lang="en-US" sz="2400" dirty="0">
                <a:cs typeface="Calibri"/>
              </a:rPr>
              <a:t>Watch out for mysterious resource sharing requests coming from link resolver records.</a:t>
            </a:r>
          </a:p>
          <a:p>
            <a:r>
              <a:rPr lang="en-US" sz="2400" dirty="0">
                <a:cs typeface="Calibri"/>
              </a:rPr>
              <a:t>Abbreviated titles, missing page numbers, article titles, etc.</a:t>
            </a:r>
          </a:p>
          <a:p>
            <a:r>
              <a:rPr lang="en-US" sz="2400" dirty="0">
                <a:cs typeface="Calibri"/>
              </a:rPr>
              <a:t>Resource Sharing and not </a:t>
            </a:r>
            <a:r>
              <a:rPr lang="en-US" sz="2400" dirty="0" err="1">
                <a:cs typeface="Calibri"/>
              </a:rPr>
              <a:t>ILLiad</a:t>
            </a:r>
            <a:r>
              <a:rPr lang="en-US" sz="2400" dirty="0">
                <a:cs typeface="Calibri"/>
              </a:rPr>
              <a:t>: are wrong request links showing because of bad metadata?</a:t>
            </a:r>
          </a:p>
          <a:p>
            <a:r>
              <a:rPr lang="en-US" sz="2400" dirty="0">
                <a:cs typeface="Calibri"/>
              </a:rPr>
              <a:t>All have same MMSID – link resolver dummy </a:t>
            </a:r>
            <a:r>
              <a:rPr lang="en-US" sz="2400" dirty="0" smtClean="0">
                <a:cs typeface="Calibri"/>
              </a:rPr>
              <a:t>record</a:t>
            </a:r>
            <a:endParaRPr lang="en-US" dirty="0">
              <a:cs typeface="Calibri"/>
            </a:endParaRPr>
          </a:p>
        </p:txBody>
      </p:sp>
      <p:pic>
        <p:nvPicPr>
          <p:cNvPr id="4" name="Picture 4" descr="A screenshot of a cell phone&#10;&#10;Description generated with very high confidence">
            <a:extLst>
              <a:ext uri="{FF2B5EF4-FFF2-40B4-BE49-F238E27FC236}">
                <a16:creationId xmlns:a16="http://schemas.microsoft.com/office/drawing/2014/main" id="{DAF9FFD6-B8EA-42B5-897B-8953F669C0A6}"/>
              </a:ext>
            </a:extLst>
          </p:cNvPr>
          <p:cNvPicPr>
            <a:picLocks noChangeAspect="1"/>
          </p:cNvPicPr>
          <p:nvPr/>
        </p:nvPicPr>
        <p:blipFill rotWithShape="1">
          <a:blip r:embed="rId2"/>
          <a:srcRect t="6050" r="66083" b="9843"/>
          <a:stretch/>
        </p:blipFill>
        <p:spPr>
          <a:xfrm>
            <a:off x="7204245" y="1690688"/>
            <a:ext cx="2392039" cy="4833397"/>
          </a:xfrm>
          <a:prstGeom prst="rect">
            <a:avLst/>
          </a:prstGeom>
        </p:spPr>
      </p:pic>
    </p:spTree>
    <p:extLst>
      <p:ext uri="{BB962C8B-B14F-4D97-AF65-F5344CB8AC3E}">
        <p14:creationId xmlns:p14="http://schemas.microsoft.com/office/powerpoint/2010/main" val="35515753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B4CA8-7966-49C3-8D7A-E77AA2E347BE}"/>
              </a:ext>
            </a:extLst>
          </p:cNvPr>
          <p:cNvSpPr>
            <a:spLocks noGrp="1"/>
          </p:cNvSpPr>
          <p:nvPr>
            <p:ph type="title"/>
          </p:nvPr>
        </p:nvSpPr>
        <p:spPr/>
        <p:txBody>
          <a:bodyPr/>
          <a:lstStyle/>
          <a:p>
            <a:r>
              <a:rPr lang="en-US">
                <a:cs typeface="Calibri Light"/>
              </a:rPr>
              <a:t>Known Issues: Linking Problems - Ezproxy</a:t>
            </a:r>
          </a:p>
        </p:txBody>
      </p:sp>
      <p:sp>
        <p:nvSpPr>
          <p:cNvPr id="3" name="Content Placeholder 2">
            <a:extLst>
              <a:ext uri="{FF2B5EF4-FFF2-40B4-BE49-F238E27FC236}">
                <a16:creationId xmlns:a16="http://schemas.microsoft.com/office/drawing/2014/main" id="{AC6D4119-C292-4161-BB52-4768088DB8B6}"/>
              </a:ext>
            </a:extLst>
          </p:cNvPr>
          <p:cNvSpPr>
            <a:spLocks noGrp="1"/>
          </p:cNvSpPr>
          <p:nvPr>
            <p:ph idx="1"/>
          </p:nvPr>
        </p:nvSpPr>
        <p:spPr>
          <a:xfrm>
            <a:off x="838200" y="1825625"/>
            <a:ext cx="3873261" cy="4854545"/>
          </a:xfrm>
        </p:spPr>
        <p:txBody>
          <a:bodyPr vert="horz" lIns="91440" tIns="45720" rIns="91440" bIns="45720" rtlCol="0" anchor="t">
            <a:normAutofit fontScale="77500" lnSpcReduction="20000"/>
          </a:bodyPr>
          <a:lstStyle/>
          <a:p>
            <a:r>
              <a:rPr lang="en-US">
                <a:cs typeface="Calibri"/>
              </a:rPr>
              <a:t>You'll get an error like this when the link that you're using to get out of Primo doesn't match a known link stored in your Ezproxy config file.</a:t>
            </a:r>
          </a:p>
          <a:p>
            <a:r>
              <a:rPr lang="en-US">
                <a:cs typeface="Calibri"/>
              </a:rPr>
              <a:t>Could have happened through initial set-up or changes via CZ Update Task job.</a:t>
            </a:r>
          </a:p>
          <a:p>
            <a:r>
              <a:rPr lang="en-US">
                <a:cs typeface="Calibri"/>
              </a:rPr>
              <a:t>How to fix:</a:t>
            </a:r>
          </a:p>
          <a:p>
            <a:pPr lvl="1"/>
            <a:r>
              <a:rPr lang="en-US">
                <a:cs typeface="Calibri"/>
              </a:rPr>
              <a:t>Look up collection in IZ</a:t>
            </a:r>
          </a:p>
          <a:p>
            <a:pPr lvl="1"/>
            <a:r>
              <a:rPr lang="en-US">
                <a:cs typeface="Calibri"/>
              </a:rPr>
              <a:t>Edit Service</a:t>
            </a:r>
          </a:p>
          <a:p>
            <a:pPr lvl="1"/>
            <a:r>
              <a:rPr lang="en-US">
                <a:cs typeface="Calibri"/>
              </a:rPr>
              <a:t>Check link tab and make sure URL is included in your Ezproxy config file</a:t>
            </a:r>
          </a:p>
          <a:p>
            <a:pPr lvl="1"/>
            <a:r>
              <a:rPr lang="en-US">
                <a:cs typeface="Calibri"/>
              </a:rPr>
              <a:t>And/or check OCLC for </a:t>
            </a:r>
            <a:r>
              <a:rPr lang="en-US">
                <a:cs typeface="Calibri"/>
                <a:hlinkClick r:id="rId2"/>
              </a:rPr>
              <a:t>most current stanza</a:t>
            </a:r>
            <a:endParaRPr lang="en-US">
              <a:cs typeface="Calibri"/>
            </a:endParaRPr>
          </a:p>
        </p:txBody>
      </p:sp>
      <p:pic>
        <p:nvPicPr>
          <p:cNvPr id="4" name="Picture 4" descr="A screenshot of a social media post&#10;&#10;Description generated with very high confidence">
            <a:extLst>
              <a:ext uri="{FF2B5EF4-FFF2-40B4-BE49-F238E27FC236}">
                <a16:creationId xmlns:a16="http://schemas.microsoft.com/office/drawing/2014/main" id="{CFEF9A2F-C386-4CBB-B80A-36D0DFA49A5D}"/>
              </a:ext>
            </a:extLst>
          </p:cNvPr>
          <p:cNvPicPr>
            <a:picLocks noChangeAspect="1"/>
          </p:cNvPicPr>
          <p:nvPr/>
        </p:nvPicPr>
        <p:blipFill rotWithShape="1">
          <a:blip r:embed="rId3"/>
          <a:srcRect t="16667" r="216" b="-538"/>
          <a:stretch/>
        </p:blipFill>
        <p:spPr>
          <a:xfrm>
            <a:off x="4911306" y="1831757"/>
            <a:ext cx="6826381" cy="2302654"/>
          </a:xfrm>
          <a:prstGeom prst="rect">
            <a:avLst/>
          </a:prstGeom>
        </p:spPr>
      </p:pic>
      <p:pic>
        <p:nvPicPr>
          <p:cNvPr id="6" name="Picture 6" descr="A picture containing screenshot&#10;&#10;Description generated with very high confidence">
            <a:extLst>
              <a:ext uri="{FF2B5EF4-FFF2-40B4-BE49-F238E27FC236}">
                <a16:creationId xmlns:a16="http://schemas.microsoft.com/office/drawing/2014/main" id="{6BE9498D-12BD-4B77-9AC9-5FE6E6E72746}"/>
              </a:ext>
            </a:extLst>
          </p:cNvPr>
          <p:cNvPicPr>
            <a:picLocks noChangeAspect="1"/>
          </p:cNvPicPr>
          <p:nvPr/>
        </p:nvPicPr>
        <p:blipFill>
          <a:blip r:embed="rId4"/>
          <a:stretch>
            <a:fillRect/>
          </a:stretch>
        </p:blipFill>
        <p:spPr>
          <a:xfrm>
            <a:off x="6550325" y="4268484"/>
            <a:ext cx="3735237" cy="2375446"/>
          </a:xfrm>
          <a:prstGeom prst="rect">
            <a:avLst/>
          </a:prstGeom>
        </p:spPr>
      </p:pic>
    </p:spTree>
    <p:extLst>
      <p:ext uri="{BB962C8B-B14F-4D97-AF65-F5344CB8AC3E}">
        <p14:creationId xmlns:p14="http://schemas.microsoft.com/office/powerpoint/2010/main" val="11973019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B4CA8-7966-49C3-8D7A-E77AA2E347BE}"/>
              </a:ext>
            </a:extLst>
          </p:cNvPr>
          <p:cNvSpPr>
            <a:spLocks noGrp="1"/>
          </p:cNvSpPr>
          <p:nvPr>
            <p:ph type="title"/>
          </p:nvPr>
        </p:nvSpPr>
        <p:spPr/>
        <p:txBody>
          <a:bodyPr/>
          <a:lstStyle/>
          <a:p>
            <a:r>
              <a:rPr lang="en-US">
                <a:cs typeface="Calibri Light"/>
              </a:rPr>
              <a:t>Known Issues: Linking Problems – No Access</a:t>
            </a:r>
          </a:p>
        </p:txBody>
      </p:sp>
      <p:sp>
        <p:nvSpPr>
          <p:cNvPr id="3" name="Content Placeholder 2">
            <a:extLst>
              <a:ext uri="{FF2B5EF4-FFF2-40B4-BE49-F238E27FC236}">
                <a16:creationId xmlns:a16="http://schemas.microsoft.com/office/drawing/2014/main" id="{AC6D4119-C292-4161-BB52-4768088DB8B6}"/>
              </a:ext>
            </a:extLst>
          </p:cNvPr>
          <p:cNvSpPr>
            <a:spLocks noGrp="1"/>
          </p:cNvSpPr>
          <p:nvPr>
            <p:ph idx="1"/>
          </p:nvPr>
        </p:nvSpPr>
        <p:spPr>
          <a:xfrm>
            <a:off x="838200" y="1825625"/>
            <a:ext cx="3873261" cy="2525413"/>
          </a:xfrm>
        </p:spPr>
        <p:txBody>
          <a:bodyPr vert="horz" lIns="91440" tIns="45720" rIns="91440" bIns="45720" rtlCol="0" anchor="t">
            <a:normAutofit/>
          </a:bodyPr>
          <a:lstStyle/>
          <a:p>
            <a:r>
              <a:rPr lang="en-US">
                <a:cs typeface="Calibri"/>
              </a:rPr>
              <a:t>You'll get an error like this when the link that you're using to get out of Primo doesn't recognize your credentials.</a:t>
            </a:r>
          </a:p>
        </p:txBody>
      </p:sp>
      <p:pic>
        <p:nvPicPr>
          <p:cNvPr id="5" name="Picture 6" descr="A screenshot of a cell phone&#10;&#10;Description generated with very high confidence">
            <a:extLst>
              <a:ext uri="{FF2B5EF4-FFF2-40B4-BE49-F238E27FC236}">
                <a16:creationId xmlns:a16="http://schemas.microsoft.com/office/drawing/2014/main" id="{38F3CF36-F87A-41B2-859B-31407F7F6263}"/>
              </a:ext>
            </a:extLst>
          </p:cNvPr>
          <p:cNvPicPr>
            <a:picLocks noChangeAspect="1"/>
          </p:cNvPicPr>
          <p:nvPr/>
        </p:nvPicPr>
        <p:blipFill>
          <a:blip r:embed="rId2"/>
          <a:stretch>
            <a:fillRect/>
          </a:stretch>
        </p:blipFill>
        <p:spPr>
          <a:xfrm>
            <a:off x="5371381" y="1719765"/>
            <a:ext cx="6136256" cy="2857752"/>
          </a:xfrm>
          <a:prstGeom prst="rect">
            <a:avLst/>
          </a:prstGeom>
        </p:spPr>
      </p:pic>
    </p:spTree>
    <p:extLst>
      <p:ext uri="{BB962C8B-B14F-4D97-AF65-F5344CB8AC3E}">
        <p14:creationId xmlns:p14="http://schemas.microsoft.com/office/powerpoint/2010/main" val="32028155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64D39-348D-42F4-8AA6-328A6C48DB13}"/>
              </a:ext>
            </a:extLst>
          </p:cNvPr>
          <p:cNvSpPr>
            <a:spLocks noGrp="1"/>
          </p:cNvSpPr>
          <p:nvPr>
            <p:ph type="title"/>
          </p:nvPr>
        </p:nvSpPr>
        <p:spPr/>
        <p:txBody>
          <a:bodyPr/>
          <a:lstStyle/>
          <a:p>
            <a:r>
              <a:rPr lang="en-US">
                <a:cs typeface="Calibri Light"/>
              </a:rPr>
              <a:t>What's a Link Resolver?</a:t>
            </a:r>
            <a:endParaRPr lang="en-US"/>
          </a:p>
        </p:txBody>
      </p:sp>
      <p:sp>
        <p:nvSpPr>
          <p:cNvPr id="3" name="Content Placeholder 2">
            <a:extLst>
              <a:ext uri="{FF2B5EF4-FFF2-40B4-BE49-F238E27FC236}">
                <a16:creationId xmlns:a16="http://schemas.microsoft.com/office/drawing/2014/main" id="{436FBE31-73EE-4730-85F8-BF9F80936362}"/>
              </a:ext>
            </a:extLst>
          </p:cNvPr>
          <p:cNvSpPr>
            <a:spLocks noGrp="1"/>
          </p:cNvSpPr>
          <p:nvPr>
            <p:ph idx="1"/>
          </p:nvPr>
        </p:nvSpPr>
        <p:spPr/>
        <p:txBody>
          <a:bodyPr vert="horz" lIns="91440" tIns="45720" rIns="91440" bIns="45720" rtlCol="0" anchor="t">
            <a:normAutofit/>
          </a:bodyPr>
          <a:lstStyle/>
          <a:p>
            <a:r>
              <a:rPr lang="en-US">
                <a:cs typeface="Calibri"/>
              </a:rPr>
              <a:t>Most aggregator databases (</a:t>
            </a:r>
            <a:r>
              <a:rPr lang="en-US" err="1">
                <a:cs typeface="Calibri"/>
              </a:rPr>
              <a:t>eg.</a:t>
            </a:r>
            <a:r>
              <a:rPr lang="en-US">
                <a:cs typeface="Calibri"/>
              </a:rPr>
              <a:t> Gale, EBSCO, </a:t>
            </a:r>
            <a:r>
              <a:rPr lang="en-US" err="1">
                <a:cs typeface="Calibri"/>
              </a:rPr>
              <a:t>Proquest</a:t>
            </a:r>
            <a:r>
              <a:rPr lang="en-US">
                <a:cs typeface="Calibri"/>
              </a:rPr>
              <a:t>) don't have the rights to the full-text of all the articles that they index. Some will be full-text, some won't.</a:t>
            </a:r>
          </a:p>
          <a:p>
            <a:r>
              <a:rPr lang="en-US">
                <a:cs typeface="Calibri"/>
              </a:rPr>
              <a:t>Publication vendors have different agreements with different database vendors: some sell their full-text to one vendor (EBSCO, Elsevier, etc.) but not to another: an article might be full-text in one database but not another.</a:t>
            </a:r>
          </a:p>
          <a:p>
            <a:r>
              <a:rPr lang="en-US">
                <a:cs typeface="Calibri"/>
              </a:rPr>
              <a:t>The link resolver pulls all your holdings information together and identifies which, if any, of your databases provide full-text for your search result.</a:t>
            </a:r>
          </a:p>
        </p:txBody>
      </p:sp>
    </p:spTree>
    <p:extLst>
      <p:ext uri="{BB962C8B-B14F-4D97-AF65-F5344CB8AC3E}">
        <p14:creationId xmlns:p14="http://schemas.microsoft.com/office/powerpoint/2010/main" val="41709240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B4CA8-7966-49C3-8D7A-E77AA2E347BE}"/>
              </a:ext>
            </a:extLst>
          </p:cNvPr>
          <p:cNvSpPr>
            <a:spLocks noGrp="1"/>
          </p:cNvSpPr>
          <p:nvPr>
            <p:ph type="title"/>
          </p:nvPr>
        </p:nvSpPr>
        <p:spPr/>
        <p:txBody>
          <a:bodyPr/>
          <a:lstStyle/>
          <a:p>
            <a:r>
              <a:rPr lang="en-US">
                <a:cs typeface="Calibri Light"/>
              </a:rPr>
              <a:t>Known Issues: Linking Problems – No Access, cont.</a:t>
            </a:r>
          </a:p>
        </p:txBody>
      </p:sp>
      <p:sp>
        <p:nvSpPr>
          <p:cNvPr id="8" name="TextBox 7">
            <a:extLst>
              <a:ext uri="{FF2B5EF4-FFF2-40B4-BE49-F238E27FC236}">
                <a16:creationId xmlns:a16="http://schemas.microsoft.com/office/drawing/2014/main" id="{496816A0-470E-4910-9CEB-0189F14FB44D}"/>
              </a:ext>
            </a:extLst>
          </p:cNvPr>
          <p:cNvSpPr txBox="1"/>
          <p:nvPr/>
        </p:nvSpPr>
        <p:spPr>
          <a:xfrm>
            <a:off x="842513" y="1892060"/>
            <a:ext cx="4641013"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How to fix:</a:t>
            </a:r>
          </a:p>
          <a:p>
            <a:pPr marL="285750" indent="-285750">
              <a:buFont typeface="Arial"/>
              <a:buChar char="•"/>
            </a:pPr>
            <a:r>
              <a:rPr lang="en-US">
                <a:cs typeface="Calibri"/>
              </a:rPr>
              <a:t>Look up your electronic collection in the IZ:</a:t>
            </a:r>
          </a:p>
          <a:p>
            <a:pPr marL="742950" lvl="1" indent="-285750">
              <a:buFont typeface="Arial"/>
              <a:buChar char="•"/>
            </a:pPr>
            <a:r>
              <a:rPr lang="en-US">
                <a:cs typeface="Calibri"/>
              </a:rPr>
              <a:t>Make sure that it's from the correct publisher – there are often many versions of the same collection.</a:t>
            </a:r>
          </a:p>
          <a:p>
            <a:pPr marL="742950" lvl="1" indent="-285750">
              <a:buFont typeface="Arial"/>
              <a:buChar char="•"/>
            </a:pPr>
            <a:r>
              <a:rPr lang="en-US">
                <a:cs typeface="Calibri"/>
              </a:rPr>
              <a:t>Edit Service and check the linking tab:</a:t>
            </a:r>
          </a:p>
          <a:p>
            <a:pPr marL="1200150" lvl="2" indent="-285750">
              <a:buFont typeface="Arial"/>
              <a:buChar char="•"/>
            </a:pPr>
            <a:r>
              <a:rPr lang="en-US">
                <a:cs typeface="Calibri"/>
              </a:rPr>
              <a:t>Does URL link look close to your stand-alone database URL? Can vary a little.</a:t>
            </a:r>
          </a:p>
          <a:p>
            <a:pPr marL="1200150" lvl="2" indent="-285750">
              <a:buFont typeface="Arial"/>
              <a:buChar char="•"/>
            </a:pPr>
            <a:r>
              <a:rPr lang="en-US">
                <a:cs typeface="Calibri"/>
              </a:rPr>
              <a:t>If parser parameters have all caps field, you may need to add local code.</a:t>
            </a:r>
          </a:p>
          <a:p>
            <a:pPr marL="1200150" lvl="2" indent="-285750">
              <a:buFont typeface="Arial"/>
              <a:buChar char="•"/>
            </a:pPr>
            <a:r>
              <a:rPr lang="en-US">
                <a:cs typeface="Calibri"/>
              </a:rPr>
              <a:t>Scroll to bottom to check for loc_id or customer_id box</a:t>
            </a:r>
          </a:p>
        </p:txBody>
      </p:sp>
      <p:pic>
        <p:nvPicPr>
          <p:cNvPr id="7" name="Picture 8" descr="A screenshot of a cell phone&#10;&#10;Description generated with very high confidence">
            <a:extLst>
              <a:ext uri="{FF2B5EF4-FFF2-40B4-BE49-F238E27FC236}">
                <a16:creationId xmlns:a16="http://schemas.microsoft.com/office/drawing/2014/main" id="{9D7CBC5E-9214-4FCA-AA9A-DCEC5D91CBFB}"/>
              </a:ext>
            </a:extLst>
          </p:cNvPr>
          <p:cNvPicPr>
            <a:picLocks noChangeAspect="1"/>
          </p:cNvPicPr>
          <p:nvPr/>
        </p:nvPicPr>
        <p:blipFill rotWithShape="1">
          <a:blip r:embed="rId2"/>
          <a:srcRect t="33594" r="524" b="781"/>
          <a:stretch/>
        </p:blipFill>
        <p:spPr>
          <a:xfrm>
            <a:off x="7499230" y="5533844"/>
            <a:ext cx="2728840" cy="12001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10" descr="A screenshot of a cell phone&#10;&#10;Description generated with very high confidence">
            <a:extLst>
              <a:ext uri="{FF2B5EF4-FFF2-40B4-BE49-F238E27FC236}">
                <a16:creationId xmlns:a16="http://schemas.microsoft.com/office/drawing/2014/main" id="{95F10DAF-3722-4F57-B3EF-438C2713C891}"/>
              </a:ext>
            </a:extLst>
          </p:cNvPr>
          <p:cNvPicPr>
            <a:picLocks noChangeAspect="1"/>
          </p:cNvPicPr>
          <p:nvPr/>
        </p:nvPicPr>
        <p:blipFill>
          <a:blip r:embed="rId3"/>
          <a:stretch>
            <a:fillRect/>
          </a:stretch>
        </p:blipFill>
        <p:spPr>
          <a:xfrm>
            <a:off x="5845834" y="1896638"/>
            <a:ext cx="6035615" cy="16126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2" descr="A screenshot of a cell phone&#10;&#10;Description generated with very high confidence">
            <a:extLst>
              <a:ext uri="{FF2B5EF4-FFF2-40B4-BE49-F238E27FC236}">
                <a16:creationId xmlns:a16="http://schemas.microsoft.com/office/drawing/2014/main" id="{D782702F-B8E7-46DA-8EB8-188BC3C12A76}"/>
              </a:ext>
            </a:extLst>
          </p:cNvPr>
          <p:cNvPicPr>
            <a:picLocks noChangeAspect="1"/>
          </p:cNvPicPr>
          <p:nvPr/>
        </p:nvPicPr>
        <p:blipFill>
          <a:blip r:embed="rId4"/>
          <a:stretch>
            <a:fillRect/>
          </a:stretch>
        </p:blipFill>
        <p:spPr>
          <a:xfrm>
            <a:off x="5845834" y="3664308"/>
            <a:ext cx="6107501" cy="16428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410294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D9F06-F48A-4AA1-BC55-3FA4C6EB1D52}"/>
              </a:ext>
            </a:extLst>
          </p:cNvPr>
          <p:cNvSpPr>
            <a:spLocks noGrp="1"/>
          </p:cNvSpPr>
          <p:nvPr>
            <p:ph type="title"/>
          </p:nvPr>
        </p:nvSpPr>
        <p:spPr>
          <a:xfrm>
            <a:off x="659607" y="365125"/>
            <a:ext cx="10694193" cy="1349375"/>
          </a:xfrm>
        </p:spPr>
        <p:txBody>
          <a:bodyPr>
            <a:normAutofit/>
          </a:bodyPr>
          <a:lstStyle/>
          <a:p>
            <a:r>
              <a:rPr lang="en-US">
                <a:cs typeface="Calibri Light"/>
              </a:rPr>
              <a:t>Known Issues: Our Friend EBSCO</a:t>
            </a:r>
          </a:p>
        </p:txBody>
      </p:sp>
      <p:sp>
        <p:nvSpPr>
          <p:cNvPr id="3" name="Content Placeholder 2">
            <a:extLst>
              <a:ext uri="{FF2B5EF4-FFF2-40B4-BE49-F238E27FC236}">
                <a16:creationId xmlns:a16="http://schemas.microsoft.com/office/drawing/2014/main" id="{74962DC9-9F80-4E66-B618-2CEA66C97479}"/>
              </a:ext>
            </a:extLst>
          </p:cNvPr>
          <p:cNvSpPr>
            <a:spLocks noGrp="1"/>
          </p:cNvSpPr>
          <p:nvPr>
            <p:ph idx="1"/>
          </p:nvPr>
        </p:nvSpPr>
        <p:spPr/>
        <p:txBody>
          <a:bodyPr vert="horz" lIns="91440" tIns="45720" rIns="91440" bIns="45720" rtlCol="0" anchor="t">
            <a:normAutofit fontScale="92500" lnSpcReduction="20000"/>
          </a:bodyPr>
          <a:lstStyle/>
          <a:p>
            <a:r>
              <a:rPr lang="en-US">
                <a:cs typeface="Calibri"/>
              </a:rPr>
              <a:t>Linking out to ILLiad: "</a:t>
            </a:r>
            <a:r>
              <a:rPr lang="en-US">
                <a:cs typeface="Calibri"/>
                <a:hlinkClick r:id="rId2"/>
              </a:rPr>
              <a:t>Need separate rule for EBSCO and ProQuest is that they don’t send the journal title in the jtitle parameter. They use the title parameter</a:t>
            </a:r>
            <a:r>
              <a:rPr lang="en-US">
                <a:cs typeface="Calibri"/>
              </a:rPr>
              <a:t>"</a:t>
            </a:r>
            <a:endParaRPr lang="en-US">
              <a:ea typeface="+mn-lt"/>
              <a:cs typeface="+mn-lt"/>
            </a:endParaRPr>
          </a:p>
          <a:p>
            <a:r>
              <a:rPr lang="en-US">
                <a:cs typeface="Calibri"/>
                <a:hlinkClick r:id="rId3"/>
              </a:rPr>
              <a:t>Title and volume not included in OpenURL</a:t>
            </a:r>
          </a:p>
          <a:p>
            <a:r>
              <a:rPr lang="en-US">
                <a:cs typeface="Calibri"/>
                <a:hlinkClick r:id="rId3"/>
              </a:rPr>
              <a:t>EBSCO messing up volume numbers</a:t>
            </a:r>
            <a:r>
              <a:rPr lang="en-US">
                <a:cs typeface="Calibri"/>
              </a:rPr>
              <a:t>, drops the 1 from 185 and volume becomes 85</a:t>
            </a:r>
          </a:p>
          <a:p>
            <a:r>
              <a:rPr lang="en-US">
                <a:cs typeface="Calibri"/>
              </a:rPr>
              <a:t>Use </a:t>
            </a:r>
            <a:r>
              <a:rPr lang="en-US">
                <a:cs typeface="Calibri"/>
                <a:hlinkClick r:id="rId4"/>
              </a:rPr>
              <a:t>EBSCO link resolver plugin</a:t>
            </a:r>
            <a:r>
              <a:rPr lang="en-US">
                <a:cs typeface="Calibri"/>
              </a:rPr>
              <a:t>? Juan Denzer </a:t>
            </a:r>
            <a:r>
              <a:rPr lang="en-US">
                <a:cs typeface="Calibri"/>
                <a:hlinkClick r:id="rId3"/>
              </a:rPr>
              <a:t>says yes</a:t>
            </a:r>
          </a:p>
          <a:p>
            <a:r>
              <a:rPr lang="en-US">
                <a:ea typeface="+mn-lt"/>
                <a:cs typeface="+mn-lt"/>
              </a:rPr>
              <a:t>Recent Primo-L post from Drake University in Iowa: EBSCO OpenURL ending up with duplicate parameters in string: institution, url_ctx_val, url_ctx_fmt, isSerivcesPage. "If I remove the duplicates, the link resolves correctly. Otherwise we get a "Record cannot be displayed. The requested information is no longer available in this view" message."</a:t>
            </a:r>
          </a:p>
          <a:p>
            <a:endParaRPr lang="en-US">
              <a:ea typeface="+mn-lt"/>
              <a:cs typeface="+mn-lt"/>
            </a:endParaRPr>
          </a:p>
          <a:p>
            <a:pPr marL="0" indent="0">
              <a:buNone/>
            </a:pPr>
            <a:endParaRPr lang="en-US">
              <a:ea typeface="+mn-lt"/>
              <a:cs typeface="+mn-lt"/>
            </a:endParaRPr>
          </a:p>
        </p:txBody>
      </p:sp>
    </p:spTree>
    <p:extLst>
      <p:ext uri="{BB962C8B-B14F-4D97-AF65-F5344CB8AC3E}">
        <p14:creationId xmlns:p14="http://schemas.microsoft.com/office/powerpoint/2010/main" val="32444088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D9F06-F48A-4AA1-BC55-3FA4C6EB1D52}"/>
              </a:ext>
            </a:extLst>
          </p:cNvPr>
          <p:cNvSpPr>
            <a:spLocks noGrp="1"/>
          </p:cNvSpPr>
          <p:nvPr>
            <p:ph type="title"/>
          </p:nvPr>
        </p:nvSpPr>
        <p:spPr>
          <a:xfrm>
            <a:off x="838200" y="365125"/>
            <a:ext cx="10515600" cy="1325563"/>
          </a:xfrm>
        </p:spPr>
        <p:txBody>
          <a:bodyPr>
            <a:normAutofit/>
          </a:bodyPr>
          <a:lstStyle/>
          <a:p>
            <a:r>
              <a:rPr lang="en-US">
                <a:cs typeface="Calibri Light"/>
              </a:rPr>
              <a:t>Possibly Related Known Issue: Linking on Records inside of Primo</a:t>
            </a:r>
          </a:p>
        </p:txBody>
      </p:sp>
      <p:sp>
        <p:nvSpPr>
          <p:cNvPr id="3" name="Content Placeholder 2">
            <a:extLst>
              <a:ext uri="{FF2B5EF4-FFF2-40B4-BE49-F238E27FC236}">
                <a16:creationId xmlns:a16="http://schemas.microsoft.com/office/drawing/2014/main" id="{74962DC9-9F80-4E66-B618-2CEA66C97479}"/>
              </a:ext>
            </a:extLst>
          </p:cNvPr>
          <p:cNvSpPr>
            <a:spLocks noGrp="1"/>
          </p:cNvSpPr>
          <p:nvPr>
            <p:ph idx="1"/>
          </p:nvPr>
        </p:nvSpPr>
        <p:spPr>
          <a:xfrm>
            <a:off x="838200" y="1825625"/>
            <a:ext cx="3797807" cy="4351338"/>
          </a:xfrm>
        </p:spPr>
        <p:txBody>
          <a:bodyPr vert="horz" lIns="91440" tIns="45720" rIns="91440" bIns="45720" rtlCol="0" anchor="t">
            <a:normAutofit/>
          </a:bodyPr>
          <a:lstStyle/>
          <a:p>
            <a:r>
              <a:rPr lang="en-US" sz="1700" dirty="0">
                <a:cs typeface="Calibri"/>
              </a:rPr>
              <a:t>Binghamton submitted Salesforce case about Streaming video records correct in Primo but service matching on titles and bringing up EBSCOhost eBook titles (doesn't happen if you don't own an </a:t>
            </a:r>
            <a:r>
              <a:rPr lang="en-US" sz="1700" dirty="0" err="1">
                <a:cs typeface="Calibri"/>
              </a:rPr>
              <a:t>ebook</a:t>
            </a:r>
            <a:r>
              <a:rPr lang="en-US" sz="1700" dirty="0">
                <a:cs typeface="Calibri"/>
              </a:rPr>
              <a:t> with the same title).</a:t>
            </a:r>
          </a:p>
          <a:p>
            <a:r>
              <a:rPr lang="en-US" sz="1700" dirty="0" smtClean="0">
                <a:cs typeface="Calibri"/>
              </a:rPr>
              <a:t>Heard </a:t>
            </a:r>
            <a:r>
              <a:rPr lang="en-US" sz="1700" dirty="0">
                <a:cs typeface="Calibri"/>
              </a:rPr>
              <a:t>from colleague at Royal Danish Library who noted that her colleague thinks that it's because "</a:t>
            </a:r>
            <a:r>
              <a:rPr lang="en-US" sz="1700" dirty="0">
                <a:ea typeface="+mn-lt"/>
                <a:cs typeface="+mn-lt"/>
              </a:rPr>
              <a:t>Primo VE uses the </a:t>
            </a:r>
            <a:r>
              <a:rPr lang="en-US" sz="1700" dirty="0" err="1">
                <a:ea typeface="+mn-lt"/>
                <a:cs typeface="+mn-lt"/>
              </a:rPr>
              <a:t>OpenURL</a:t>
            </a:r>
            <a:r>
              <a:rPr lang="en-US" sz="1700" dirty="0">
                <a:ea typeface="+mn-lt"/>
                <a:cs typeface="+mn-lt"/>
              </a:rPr>
              <a:t> linking instead of Direct link to resource for PCI records with the "Link in record" delivery setting - leading to the wrong resource due to the limited metadata available in </a:t>
            </a:r>
            <a:r>
              <a:rPr lang="en-US" sz="1700" dirty="0" err="1">
                <a:ea typeface="+mn-lt"/>
                <a:cs typeface="+mn-lt"/>
              </a:rPr>
              <a:t>e..g</a:t>
            </a:r>
            <a:r>
              <a:rPr lang="en-US" sz="1700" dirty="0">
                <a:ea typeface="+mn-lt"/>
                <a:cs typeface="+mn-lt"/>
              </a:rPr>
              <a:t>. video records."</a:t>
            </a:r>
            <a:endParaRPr lang="en-US" sz="1700" dirty="0">
              <a:cs typeface="Calibri"/>
            </a:endParaRPr>
          </a:p>
        </p:txBody>
      </p:sp>
      <p:pic>
        <p:nvPicPr>
          <p:cNvPr id="4" name="Picture 4" descr="A screenshot of a cell phone&#10;&#10;Description generated with very high confidence">
            <a:extLst>
              <a:ext uri="{FF2B5EF4-FFF2-40B4-BE49-F238E27FC236}">
                <a16:creationId xmlns:a16="http://schemas.microsoft.com/office/drawing/2014/main" id="{B96E0888-AD87-4116-AF5B-444DC03F0FD6}"/>
              </a:ext>
            </a:extLst>
          </p:cNvPr>
          <p:cNvPicPr>
            <a:picLocks noChangeAspect="1"/>
          </p:cNvPicPr>
          <p:nvPr/>
        </p:nvPicPr>
        <p:blipFill rotWithShape="1">
          <a:blip r:embed="rId2"/>
          <a:srcRect r="39094"/>
          <a:stretch/>
        </p:blipFill>
        <p:spPr>
          <a:xfrm>
            <a:off x="5120640" y="1904281"/>
            <a:ext cx="6233160" cy="4272681"/>
          </a:xfrm>
          <a:prstGeom prst="rect">
            <a:avLst/>
          </a:prstGeom>
        </p:spPr>
      </p:pic>
    </p:spTree>
    <p:extLst>
      <p:ext uri="{BB962C8B-B14F-4D97-AF65-F5344CB8AC3E}">
        <p14:creationId xmlns:p14="http://schemas.microsoft.com/office/powerpoint/2010/main" val="5086235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FBF5A-0ACA-4AA7-B9D2-412FAD3EBA7D}"/>
              </a:ext>
            </a:extLst>
          </p:cNvPr>
          <p:cNvSpPr>
            <a:spLocks noGrp="1"/>
          </p:cNvSpPr>
          <p:nvPr>
            <p:ph type="title"/>
          </p:nvPr>
        </p:nvSpPr>
        <p:spPr/>
        <p:txBody>
          <a:bodyPr/>
          <a:lstStyle/>
          <a:p>
            <a:r>
              <a:rPr lang="en-US">
                <a:cs typeface="Calibri Light"/>
              </a:rPr>
              <a:t>Q&amp;A Time</a:t>
            </a:r>
            <a:endParaRPr lang="en-US"/>
          </a:p>
        </p:txBody>
      </p:sp>
      <p:sp>
        <p:nvSpPr>
          <p:cNvPr id="3" name="TextBox 2">
            <a:extLst>
              <a:ext uri="{FF2B5EF4-FFF2-40B4-BE49-F238E27FC236}">
                <a16:creationId xmlns:a16="http://schemas.microsoft.com/office/drawing/2014/main" id="{AFCE23B9-5053-4032-AF2B-87EADC3CC8DD}"/>
              </a:ext>
            </a:extLst>
          </p:cNvPr>
          <p:cNvSpPr txBox="1"/>
          <p:nvPr/>
        </p:nvSpPr>
        <p:spPr>
          <a:xfrm>
            <a:off x="900023" y="2309004"/>
            <a:ext cx="10190671"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cs typeface="Calibri"/>
              </a:rPr>
              <a:t>Acknowledgements:</a:t>
            </a:r>
          </a:p>
          <a:p>
            <a:r>
              <a:rPr lang="en-US" sz="2400" dirty="0"/>
              <a:t>Thanks to Nancy Babb at UB for her extensive help working through the content for this presentation and to Heidi Webb for slide review and input.</a:t>
            </a:r>
            <a:endParaRPr lang="en-US" sz="2400" dirty="0">
              <a:cs typeface="Calibri"/>
            </a:endParaRPr>
          </a:p>
          <a:p>
            <a:endParaRPr lang="en-US" sz="2400" dirty="0">
              <a:cs typeface="Calibri"/>
            </a:endParaRPr>
          </a:p>
          <a:p>
            <a:r>
              <a:rPr lang="en-US" sz="2400" b="1" dirty="0">
                <a:cs typeface="Calibri"/>
              </a:rPr>
              <a:t>References:</a:t>
            </a:r>
          </a:p>
          <a:p>
            <a:r>
              <a:rPr lang="en-US" sz="2400" dirty="0">
                <a:ea typeface="+mn-lt"/>
                <a:cs typeface="+mn-lt"/>
              </a:rPr>
              <a:t>SUNY FAQ: </a:t>
            </a:r>
            <a:r>
              <a:rPr lang="en-US" sz="2400" dirty="0">
                <a:ea typeface="+mn-lt"/>
                <a:cs typeface="+mn-lt"/>
                <a:hlinkClick r:id="rId2"/>
              </a:rPr>
              <a:t>How will the openurl link resolver work in Primo VE</a:t>
            </a:r>
            <a:r>
              <a:rPr lang="en-US" sz="2400" dirty="0" smtClean="0">
                <a:ea typeface="+mn-lt"/>
                <a:cs typeface="+mn-lt"/>
                <a:hlinkClick r:id="rId2"/>
              </a:rPr>
              <a:t>?</a:t>
            </a:r>
            <a:endParaRPr lang="en-US" sz="2400" dirty="0" smtClean="0">
              <a:ea typeface="+mn-lt"/>
              <a:cs typeface="+mn-lt"/>
            </a:endParaRPr>
          </a:p>
          <a:p>
            <a:r>
              <a:rPr lang="en-US" sz="2400" dirty="0" smtClean="0">
                <a:ea typeface="+mn-lt"/>
                <a:cs typeface="+mn-lt"/>
              </a:rPr>
              <a:t>List of all </a:t>
            </a:r>
            <a:r>
              <a:rPr lang="en-US" sz="2400" dirty="0" smtClean="0">
                <a:ea typeface="+mn-lt"/>
                <a:cs typeface="+mn-lt"/>
                <a:hlinkClick r:id="rId3"/>
              </a:rPr>
              <a:t>SUNY Shared Library Services Presentations</a:t>
            </a:r>
            <a:endParaRPr lang="en-US" dirty="0"/>
          </a:p>
        </p:txBody>
      </p:sp>
    </p:spTree>
    <p:extLst>
      <p:ext uri="{BB962C8B-B14F-4D97-AF65-F5344CB8AC3E}">
        <p14:creationId xmlns:p14="http://schemas.microsoft.com/office/powerpoint/2010/main" val="18057399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6CB6-FC2C-4A04-BAB1-64A9B3ACE6AB}"/>
              </a:ext>
            </a:extLst>
          </p:cNvPr>
          <p:cNvSpPr>
            <a:spLocks noGrp="1"/>
          </p:cNvSpPr>
          <p:nvPr>
            <p:ph type="title"/>
          </p:nvPr>
        </p:nvSpPr>
        <p:spPr/>
        <p:txBody>
          <a:bodyPr/>
          <a:lstStyle/>
          <a:p>
            <a:r>
              <a:rPr lang="en-US">
                <a:cs typeface="Calibri Light"/>
              </a:rPr>
              <a:t>How did the old system work?</a:t>
            </a:r>
            <a:endParaRPr lang="en-US"/>
          </a:p>
        </p:txBody>
      </p:sp>
      <p:sp>
        <p:nvSpPr>
          <p:cNvPr id="3" name="Content Placeholder 2">
            <a:extLst>
              <a:ext uri="{FF2B5EF4-FFF2-40B4-BE49-F238E27FC236}">
                <a16:creationId xmlns:a16="http://schemas.microsoft.com/office/drawing/2014/main" id="{0A74F09E-3B9B-442C-B28E-A782C062D51D}"/>
              </a:ext>
            </a:extLst>
          </p:cNvPr>
          <p:cNvSpPr>
            <a:spLocks noGrp="1"/>
          </p:cNvSpPr>
          <p:nvPr>
            <p:ph idx="1"/>
          </p:nvPr>
        </p:nvSpPr>
        <p:spPr>
          <a:xfrm>
            <a:off x="838200" y="1825625"/>
            <a:ext cx="10515600" cy="2928428"/>
          </a:xfrm>
        </p:spPr>
        <p:txBody>
          <a:bodyPr vert="horz" lIns="91440" tIns="45720" rIns="91440" bIns="45720" rtlCol="0" anchor="t">
            <a:normAutofit fontScale="92500" lnSpcReduction="10000"/>
          </a:bodyPr>
          <a:lstStyle/>
          <a:p>
            <a:r>
              <a:rPr lang="en-US" sz="2000">
                <a:cs typeface="Calibri"/>
              </a:rPr>
              <a:t>Most SUNY campuses used EBSCO's Full-text Finder (FTF) or 360 link for link resolving.</a:t>
            </a:r>
          </a:p>
          <a:p>
            <a:r>
              <a:rPr lang="en-US" sz="2000">
                <a:cs typeface="Calibri"/>
              </a:rPr>
              <a:t>You maintained a list of database subscriptions, eBook purchases, etc. in EBSCOhost Admin Holdings or 360 link so that the link resolver would know what you had access to.</a:t>
            </a:r>
          </a:p>
          <a:p>
            <a:r>
              <a:rPr lang="en-US" sz="2000">
                <a:cs typeface="Calibri"/>
              </a:rPr>
              <a:t>YOU control the accuracy of your results. The link resolver can be affected by human error.</a:t>
            </a:r>
          </a:p>
          <a:p>
            <a:pPr marL="0" indent="0">
              <a:buNone/>
            </a:pPr>
            <a:r>
              <a:rPr lang="en-US" sz="2000" b="1">
                <a:cs typeface="Calibri"/>
              </a:rPr>
              <a:t/>
            </a:r>
            <a:br>
              <a:rPr lang="en-US" sz="2000" b="1">
                <a:cs typeface="Calibri"/>
              </a:rPr>
            </a:br>
            <a:r>
              <a:rPr lang="en-US" sz="2000" b="1">
                <a:cs typeface="Calibri"/>
              </a:rPr>
              <a:t>FTF Example:</a:t>
            </a:r>
          </a:p>
          <a:p>
            <a:pPr lvl="1"/>
            <a:r>
              <a:rPr lang="en-US" sz="2000">
                <a:cs typeface="Calibri"/>
              </a:rPr>
              <a:t>Patron searches in EBSCOhost Academic Search Complete and finds an article that doesn't have full-text.</a:t>
            </a:r>
          </a:p>
          <a:p>
            <a:pPr lvl="1"/>
            <a:r>
              <a:rPr lang="en-US" sz="2000">
                <a:cs typeface="Calibri"/>
              </a:rPr>
              <a:t>Patron clicks on Get Full Text link:</a:t>
            </a:r>
            <a:endParaRPr lang="en-US"/>
          </a:p>
          <a:p>
            <a:endParaRPr lang="en-US">
              <a:cs typeface="Calibri"/>
            </a:endParaRPr>
          </a:p>
        </p:txBody>
      </p:sp>
      <p:pic>
        <p:nvPicPr>
          <p:cNvPr id="4" name="Picture 4" descr="A screenshot of a cell phone&#10;&#10;Description generated with very high confidence">
            <a:extLst>
              <a:ext uri="{FF2B5EF4-FFF2-40B4-BE49-F238E27FC236}">
                <a16:creationId xmlns:a16="http://schemas.microsoft.com/office/drawing/2014/main" id="{BC14C4FD-F9C2-4CFB-8112-07B3163E667F}"/>
              </a:ext>
            </a:extLst>
          </p:cNvPr>
          <p:cNvPicPr>
            <a:picLocks noChangeAspect="1"/>
          </p:cNvPicPr>
          <p:nvPr/>
        </p:nvPicPr>
        <p:blipFill>
          <a:blip r:embed="rId2"/>
          <a:stretch>
            <a:fillRect/>
          </a:stretch>
        </p:blipFill>
        <p:spPr>
          <a:xfrm>
            <a:off x="682971" y="4800886"/>
            <a:ext cx="10854812" cy="1905012"/>
          </a:xfrm>
          <a:prstGeom prst="rect">
            <a:avLst/>
          </a:prstGeom>
        </p:spPr>
      </p:pic>
    </p:spTree>
    <p:extLst>
      <p:ext uri="{BB962C8B-B14F-4D97-AF65-F5344CB8AC3E}">
        <p14:creationId xmlns:p14="http://schemas.microsoft.com/office/powerpoint/2010/main" val="11756278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1D786-FC3A-4BD0-AE04-C1BA8D0F6ADD}"/>
              </a:ext>
            </a:extLst>
          </p:cNvPr>
          <p:cNvSpPr>
            <a:spLocks noGrp="1"/>
          </p:cNvSpPr>
          <p:nvPr>
            <p:ph type="title"/>
          </p:nvPr>
        </p:nvSpPr>
        <p:spPr/>
        <p:txBody>
          <a:bodyPr/>
          <a:lstStyle/>
          <a:p>
            <a:r>
              <a:rPr lang="en-US">
                <a:cs typeface="Calibri Light"/>
              </a:rPr>
              <a:t>FTF Example, cont.</a:t>
            </a:r>
            <a:endParaRPr lang="en-US"/>
          </a:p>
        </p:txBody>
      </p:sp>
      <p:pic>
        <p:nvPicPr>
          <p:cNvPr id="4" name="Picture 4" descr="A screenshot of a cell phone&#10;&#10;Description generated with very high confidence">
            <a:extLst>
              <a:ext uri="{FF2B5EF4-FFF2-40B4-BE49-F238E27FC236}">
                <a16:creationId xmlns:a16="http://schemas.microsoft.com/office/drawing/2014/main" id="{363BE486-504F-4608-B520-03EE6F2C88C2}"/>
              </a:ext>
            </a:extLst>
          </p:cNvPr>
          <p:cNvPicPr>
            <a:picLocks noChangeAspect="1"/>
          </p:cNvPicPr>
          <p:nvPr/>
        </p:nvPicPr>
        <p:blipFill>
          <a:blip r:embed="rId2"/>
          <a:stretch>
            <a:fillRect/>
          </a:stretch>
        </p:blipFill>
        <p:spPr>
          <a:xfrm>
            <a:off x="1774722" y="1701753"/>
            <a:ext cx="8630264" cy="3248732"/>
          </a:xfrm>
          <a:prstGeom prst="rect">
            <a:avLst/>
          </a:prstGeom>
        </p:spPr>
      </p:pic>
      <p:sp>
        <p:nvSpPr>
          <p:cNvPr id="6" name="TextBox 5">
            <a:extLst>
              <a:ext uri="{FF2B5EF4-FFF2-40B4-BE49-F238E27FC236}">
                <a16:creationId xmlns:a16="http://schemas.microsoft.com/office/drawing/2014/main" id="{A93D1E00-092D-4D50-B465-171C4A3AEF66}"/>
              </a:ext>
            </a:extLst>
          </p:cNvPr>
          <p:cNvSpPr txBox="1"/>
          <p:nvPr/>
        </p:nvSpPr>
        <p:spPr>
          <a:xfrm>
            <a:off x="886094" y="5289384"/>
            <a:ext cx="1082754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a:t>This window appears, often as a pop-up, and tells the patron where the article is available in full-text and provides the link to the article. </a:t>
            </a:r>
            <a:endParaRPr lang="en-US" sz="2400">
              <a:cs typeface="Calibri"/>
            </a:endParaRPr>
          </a:p>
          <a:p>
            <a:pPr marL="285750" indent="-285750">
              <a:buFont typeface="Arial"/>
              <a:buChar char="•"/>
            </a:pPr>
            <a:r>
              <a:rPr lang="en-US" sz="2400"/>
              <a:t>If there isn't full-text, it provides a resource sharing request link (usually ILLiad).</a:t>
            </a:r>
            <a:endParaRPr lang="en-US" sz="2400">
              <a:cs typeface="Calibri"/>
            </a:endParaRPr>
          </a:p>
        </p:txBody>
      </p:sp>
    </p:spTree>
    <p:extLst>
      <p:ext uri="{BB962C8B-B14F-4D97-AF65-F5344CB8AC3E}">
        <p14:creationId xmlns:p14="http://schemas.microsoft.com/office/powerpoint/2010/main" val="569389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1D786-FC3A-4BD0-AE04-C1BA8D0F6ADD}"/>
              </a:ext>
            </a:extLst>
          </p:cNvPr>
          <p:cNvSpPr>
            <a:spLocks noGrp="1"/>
          </p:cNvSpPr>
          <p:nvPr>
            <p:ph type="title"/>
          </p:nvPr>
        </p:nvSpPr>
        <p:spPr>
          <a:xfrm>
            <a:off x="648929" y="643643"/>
            <a:ext cx="2654126" cy="1662226"/>
          </a:xfrm>
        </p:spPr>
        <p:txBody>
          <a:bodyPr vert="horz" lIns="91440" tIns="45720" rIns="91440" bIns="45720" rtlCol="0" anchor="ctr">
            <a:normAutofit/>
          </a:bodyPr>
          <a:lstStyle/>
          <a:p>
            <a:r>
              <a:rPr lang="en-US"/>
              <a:t>360 Link Example</a:t>
            </a:r>
          </a:p>
        </p:txBody>
      </p:sp>
      <p:sp>
        <p:nvSpPr>
          <p:cNvPr id="6" name="TextBox 5">
            <a:extLst>
              <a:ext uri="{FF2B5EF4-FFF2-40B4-BE49-F238E27FC236}">
                <a16:creationId xmlns:a16="http://schemas.microsoft.com/office/drawing/2014/main" id="{A93D1E00-092D-4D50-B465-171C4A3AEF66}"/>
              </a:ext>
            </a:extLst>
          </p:cNvPr>
          <p:cNvSpPr txBox="1"/>
          <p:nvPr/>
        </p:nvSpPr>
        <p:spPr>
          <a:xfrm>
            <a:off x="648930" y="2438400"/>
            <a:ext cx="2179670" cy="377104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285750" indent="-285750">
              <a:lnSpc>
                <a:spcPct val="90000"/>
              </a:lnSpc>
              <a:spcAft>
                <a:spcPts val="600"/>
              </a:spcAft>
              <a:buFont typeface="Arial"/>
              <a:buChar char="•"/>
            </a:pPr>
            <a:r>
              <a:rPr lang="en-US"/>
              <a:t>Note the options panel on the right</a:t>
            </a:r>
          </a:p>
          <a:p>
            <a:pPr marL="285750" indent="-285750">
              <a:lnSpc>
                <a:spcPct val="90000"/>
              </a:lnSpc>
              <a:spcAft>
                <a:spcPts val="600"/>
              </a:spcAft>
              <a:buFont typeface="Arial"/>
              <a:buChar char="•"/>
            </a:pPr>
            <a:r>
              <a:rPr lang="en-US"/>
              <a:t>Nancy Babb: "Even if full-text opened automatically, you still had the context identified, with the ability to try a different source, report a problem, etc."</a:t>
            </a:r>
          </a:p>
        </p:txBody>
      </p:sp>
      <p:pic>
        <p:nvPicPr>
          <p:cNvPr id="3" name="Picture 4" descr="A screenshot of a social media post&#10;&#10;Description generated with very high confidence">
            <a:extLst>
              <a:ext uri="{FF2B5EF4-FFF2-40B4-BE49-F238E27FC236}">
                <a16:creationId xmlns:a16="http://schemas.microsoft.com/office/drawing/2014/main" id="{D9678EF4-3659-4BC3-8A7F-216617449BAB}"/>
              </a:ext>
            </a:extLst>
          </p:cNvPr>
          <p:cNvPicPr>
            <a:picLocks noChangeAspect="1"/>
          </p:cNvPicPr>
          <p:nvPr/>
        </p:nvPicPr>
        <p:blipFill rotWithShape="1">
          <a:blip r:embed="rId2"/>
          <a:srcRect l="9103" r="3034" b="316"/>
          <a:stretch/>
        </p:blipFill>
        <p:spPr>
          <a:xfrm>
            <a:off x="2927595" y="1031496"/>
            <a:ext cx="9160542" cy="5560311"/>
          </a:xfrm>
          <a:prstGeom prst="rect">
            <a:avLst/>
          </a:prstGeom>
          <a:effectLst/>
        </p:spPr>
      </p:pic>
    </p:spTree>
    <p:extLst>
      <p:ext uri="{BB962C8B-B14F-4D97-AF65-F5344CB8AC3E}">
        <p14:creationId xmlns:p14="http://schemas.microsoft.com/office/powerpoint/2010/main" val="4419612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45A7F-C8C9-4CD7-9C9E-497F8FFE25AC}"/>
              </a:ext>
            </a:extLst>
          </p:cNvPr>
          <p:cNvSpPr>
            <a:spLocks noGrp="1"/>
          </p:cNvSpPr>
          <p:nvPr>
            <p:ph type="title"/>
          </p:nvPr>
        </p:nvSpPr>
        <p:spPr>
          <a:xfrm>
            <a:off x="838200" y="365125"/>
            <a:ext cx="10515600" cy="1325563"/>
          </a:xfrm>
        </p:spPr>
        <p:txBody>
          <a:bodyPr>
            <a:normAutofit/>
          </a:bodyPr>
          <a:lstStyle/>
          <a:p>
            <a:r>
              <a:rPr lang="en-US">
                <a:cs typeface="Calibri Light"/>
              </a:rPr>
              <a:t>How does the new system work?</a:t>
            </a:r>
            <a:endParaRPr lang="en-US"/>
          </a:p>
        </p:txBody>
      </p:sp>
      <p:sp>
        <p:nvSpPr>
          <p:cNvPr id="3" name="Content Placeholder 2">
            <a:extLst>
              <a:ext uri="{FF2B5EF4-FFF2-40B4-BE49-F238E27FC236}">
                <a16:creationId xmlns:a16="http://schemas.microsoft.com/office/drawing/2014/main" id="{7AF75AB5-7EF4-42E6-A321-7539EA2F59D9}"/>
              </a:ext>
            </a:extLst>
          </p:cNvPr>
          <p:cNvSpPr>
            <a:spLocks noGrp="1"/>
          </p:cNvSpPr>
          <p:nvPr>
            <p:ph idx="1"/>
          </p:nvPr>
        </p:nvSpPr>
        <p:spPr>
          <a:xfrm>
            <a:off x="838200" y="1825625"/>
            <a:ext cx="3797807" cy="4818370"/>
          </a:xfrm>
        </p:spPr>
        <p:txBody>
          <a:bodyPr vert="horz" lIns="91440" tIns="45720" rIns="91440" bIns="45720" rtlCol="0" anchor="t">
            <a:normAutofit lnSpcReduction="10000"/>
          </a:bodyPr>
          <a:lstStyle/>
          <a:p>
            <a:r>
              <a:rPr lang="en-US" sz="2000">
                <a:cs typeface="Calibri"/>
              </a:rPr>
              <a:t>No longer separate place to maintain your electronic and print holdings. Everything is managed in Alma.</a:t>
            </a:r>
          </a:p>
          <a:p>
            <a:r>
              <a:rPr lang="en-US" sz="2000">
                <a:cs typeface="Calibri"/>
              </a:rPr>
              <a:t>Same general workflow as old system:</a:t>
            </a:r>
          </a:p>
          <a:p>
            <a:pPr lvl="1"/>
            <a:r>
              <a:rPr lang="en-US" sz="2000">
                <a:cs typeface="Calibri"/>
              </a:rPr>
              <a:t>Patron searches in stand-alone database.</a:t>
            </a:r>
          </a:p>
          <a:p>
            <a:pPr lvl="1"/>
            <a:r>
              <a:rPr lang="en-US" sz="2000">
                <a:cs typeface="Calibri"/>
              </a:rPr>
              <a:t>Finds article that doesn't have full-text.</a:t>
            </a:r>
          </a:p>
          <a:p>
            <a:pPr lvl="1"/>
            <a:r>
              <a:rPr lang="en-US" sz="2000">
                <a:cs typeface="Calibri"/>
              </a:rPr>
              <a:t>Clicks on Get Full Text link that's been updated </a:t>
            </a:r>
            <a:r>
              <a:rPr lang="en-US" sz="2000">
                <a:solidFill>
                  <a:srgbClr val="FF0000"/>
                </a:solidFill>
                <a:cs typeface="Calibri"/>
              </a:rPr>
              <a:t>by you</a:t>
            </a:r>
            <a:r>
              <a:rPr lang="en-US" sz="2000">
                <a:cs typeface="Calibri"/>
              </a:rPr>
              <a:t> to Alma/Primo link resolver.</a:t>
            </a:r>
          </a:p>
          <a:p>
            <a:pPr lvl="1"/>
            <a:r>
              <a:rPr lang="en-US">
                <a:solidFill>
                  <a:srgbClr val="FF0000"/>
                </a:solidFill>
                <a:cs typeface="Calibri"/>
              </a:rPr>
              <a:t>EBSCOhost Full-text Finder contract expires 9/30/19.</a:t>
            </a:r>
          </a:p>
          <a:p>
            <a:endParaRPr lang="en-US" sz="2000">
              <a:cs typeface="Calibri"/>
            </a:endParaRPr>
          </a:p>
        </p:txBody>
      </p:sp>
      <p:pic>
        <p:nvPicPr>
          <p:cNvPr id="4" name="Picture 4" descr="A screenshot of a cell phone&#10;&#10;Description generated with very high confidence">
            <a:extLst>
              <a:ext uri="{FF2B5EF4-FFF2-40B4-BE49-F238E27FC236}">
                <a16:creationId xmlns:a16="http://schemas.microsoft.com/office/drawing/2014/main" id="{DEC1DBFC-B944-484E-8AA2-7506722A8F39}"/>
              </a:ext>
            </a:extLst>
          </p:cNvPr>
          <p:cNvPicPr>
            <a:picLocks noChangeAspect="1"/>
          </p:cNvPicPr>
          <p:nvPr/>
        </p:nvPicPr>
        <p:blipFill rotWithShape="1">
          <a:blip r:embed="rId2"/>
          <a:srcRect/>
          <a:stretch/>
        </p:blipFill>
        <p:spPr>
          <a:xfrm>
            <a:off x="5292705" y="1904281"/>
            <a:ext cx="5864509" cy="4377859"/>
          </a:xfrm>
          <a:prstGeom prst="rect">
            <a:avLst/>
          </a:prstGeom>
        </p:spPr>
      </p:pic>
    </p:spTree>
    <p:extLst>
      <p:ext uri="{BB962C8B-B14F-4D97-AF65-F5344CB8AC3E}">
        <p14:creationId xmlns:p14="http://schemas.microsoft.com/office/powerpoint/2010/main" val="11572558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screenshot of a cell phone&#10;&#10;Description generated with very high confidence">
            <a:extLst>
              <a:ext uri="{FF2B5EF4-FFF2-40B4-BE49-F238E27FC236}">
                <a16:creationId xmlns:a16="http://schemas.microsoft.com/office/drawing/2014/main" id="{2D54E3F8-9638-4216-B409-B9DCEBB154BB}"/>
              </a:ext>
            </a:extLst>
          </p:cNvPr>
          <p:cNvPicPr>
            <a:picLocks noChangeAspect="1"/>
          </p:cNvPicPr>
          <p:nvPr/>
        </p:nvPicPr>
        <p:blipFill rotWithShape="1">
          <a:blip r:embed="rId2"/>
          <a:srcRect l="818" r="1929" b="-73"/>
          <a:stretch/>
        </p:blipFill>
        <p:spPr>
          <a:xfrm>
            <a:off x="4911837" y="1891664"/>
            <a:ext cx="7072919" cy="4275894"/>
          </a:xfrm>
          <a:prstGeom prst="rect">
            <a:avLst/>
          </a:prstGeom>
        </p:spPr>
      </p:pic>
      <p:sp>
        <p:nvSpPr>
          <p:cNvPr id="2" name="Title 1">
            <a:extLst>
              <a:ext uri="{FF2B5EF4-FFF2-40B4-BE49-F238E27FC236}">
                <a16:creationId xmlns:a16="http://schemas.microsoft.com/office/drawing/2014/main" id="{5A72EA1D-8D40-4A86-8993-C7C41CC92E15}"/>
              </a:ext>
            </a:extLst>
          </p:cNvPr>
          <p:cNvSpPr>
            <a:spLocks noGrp="1"/>
          </p:cNvSpPr>
          <p:nvPr>
            <p:ph type="title"/>
          </p:nvPr>
        </p:nvSpPr>
        <p:spPr>
          <a:xfrm>
            <a:off x="838200" y="365125"/>
            <a:ext cx="10515600" cy="1325563"/>
          </a:xfrm>
        </p:spPr>
        <p:txBody>
          <a:bodyPr>
            <a:normAutofit/>
          </a:bodyPr>
          <a:lstStyle/>
          <a:p>
            <a:r>
              <a:rPr lang="en-US">
                <a:cs typeface="Calibri Light"/>
              </a:rPr>
              <a:t>New system, cont.</a:t>
            </a:r>
            <a:endParaRPr lang="en-US"/>
          </a:p>
        </p:txBody>
      </p:sp>
      <p:sp>
        <p:nvSpPr>
          <p:cNvPr id="3" name="Content Placeholder 2">
            <a:extLst>
              <a:ext uri="{FF2B5EF4-FFF2-40B4-BE49-F238E27FC236}">
                <a16:creationId xmlns:a16="http://schemas.microsoft.com/office/drawing/2014/main" id="{E832D455-1A4E-41B5-AA63-162A9348F27A}"/>
              </a:ext>
            </a:extLst>
          </p:cNvPr>
          <p:cNvSpPr>
            <a:spLocks noGrp="1"/>
          </p:cNvSpPr>
          <p:nvPr>
            <p:ph idx="1"/>
          </p:nvPr>
        </p:nvSpPr>
        <p:spPr>
          <a:xfrm>
            <a:off x="349370" y="1825625"/>
            <a:ext cx="4286637" cy="4336961"/>
          </a:xfrm>
        </p:spPr>
        <p:txBody>
          <a:bodyPr vert="horz" lIns="91440" tIns="45720" rIns="91440" bIns="45720" rtlCol="0" anchor="t">
            <a:normAutofit/>
          </a:bodyPr>
          <a:lstStyle/>
          <a:p>
            <a:r>
              <a:rPr lang="en-US" sz="2000">
                <a:cs typeface="Calibri"/>
              </a:rPr>
              <a:t>Similar to FTF pop-up window, link resolver opens page, which then pulls up any full-text services that are available.</a:t>
            </a:r>
          </a:p>
          <a:p>
            <a:r>
              <a:rPr lang="en-US" sz="2000">
                <a:cs typeface="Calibri"/>
              </a:rPr>
              <a:t>If there aren't any full-text services, the patron can log into Primo to see if they have option to request via resource sharing or </a:t>
            </a:r>
            <a:r>
              <a:rPr lang="en-US" sz="2000" err="1">
                <a:cs typeface="Calibri"/>
              </a:rPr>
              <a:t>ILLiad</a:t>
            </a:r>
            <a:r>
              <a:rPr lang="en-US" sz="2000">
                <a:cs typeface="Calibri"/>
              </a:rPr>
              <a:t>, or, if you chose to put your article request in front of your Primo login, they can click on the request link to order it:</a:t>
            </a:r>
          </a:p>
        </p:txBody>
      </p:sp>
      <p:pic>
        <p:nvPicPr>
          <p:cNvPr id="6" name="Picture 6" descr="A screenshot of a cell phone&#10;&#10;Description generated with very high confidence">
            <a:extLst>
              <a:ext uri="{FF2B5EF4-FFF2-40B4-BE49-F238E27FC236}">
                <a16:creationId xmlns:a16="http://schemas.microsoft.com/office/drawing/2014/main" id="{3BB32D6C-3AAC-4F3F-B024-7D273B5A915E}"/>
              </a:ext>
            </a:extLst>
          </p:cNvPr>
          <p:cNvPicPr>
            <a:picLocks noChangeAspect="1"/>
          </p:cNvPicPr>
          <p:nvPr/>
        </p:nvPicPr>
        <p:blipFill>
          <a:blip r:embed="rId3"/>
          <a:stretch>
            <a:fillRect/>
          </a:stretch>
        </p:blipFill>
        <p:spPr>
          <a:xfrm>
            <a:off x="2652712" y="5135180"/>
            <a:ext cx="2743200" cy="1516828"/>
          </a:xfrm>
          <a:prstGeom prst="rect">
            <a:avLst/>
          </a:prstGeom>
        </p:spPr>
      </p:pic>
      <p:cxnSp>
        <p:nvCxnSpPr>
          <p:cNvPr id="9" name="Straight Arrow Connector 8">
            <a:extLst>
              <a:ext uri="{FF2B5EF4-FFF2-40B4-BE49-F238E27FC236}">
                <a16:creationId xmlns:a16="http://schemas.microsoft.com/office/drawing/2014/main" id="{298AEC1D-C547-4B68-AEC3-53AFF61DD30C}"/>
              </a:ext>
            </a:extLst>
          </p:cNvPr>
          <p:cNvCxnSpPr/>
          <p:nvPr/>
        </p:nvCxnSpPr>
        <p:spPr>
          <a:xfrm flipH="1">
            <a:off x="5695239" y="5275569"/>
            <a:ext cx="711958" cy="44810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515840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DB930-0EEA-415B-983B-8E1278CA7D27}"/>
              </a:ext>
            </a:extLst>
          </p:cNvPr>
          <p:cNvSpPr>
            <a:spLocks noGrp="1"/>
          </p:cNvSpPr>
          <p:nvPr>
            <p:ph type="title"/>
          </p:nvPr>
        </p:nvSpPr>
        <p:spPr/>
        <p:txBody>
          <a:bodyPr/>
          <a:lstStyle/>
          <a:p>
            <a:r>
              <a:rPr lang="en-US">
                <a:cs typeface="Calibri Light"/>
              </a:rPr>
              <a:t>Quick Review of Link Resolver format</a:t>
            </a:r>
          </a:p>
        </p:txBody>
      </p:sp>
      <p:sp>
        <p:nvSpPr>
          <p:cNvPr id="3" name="Content Placeholder 2">
            <a:extLst>
              <a:ext uri="{FF2B5EF4-FFF2-40B4-BE49-F238E27FC236}">
                <a16:creationId xmlns:a16="http://schemas.microsoft.com/office/drawing/2014/main" id="{C5E71980-E416-4A8B-B80D-6E94B81AE688}"/>
              </a:ext>
            </a:extLst>
          </p:cNvPr>
          <p:cNvSpPr>
            <a:spLocks noGrp="1"/>
          </p:cNvSpPr>
          <p:nvPr>
            <p:ph idx="1"/>
          </p:nvPr>
        </p:nvSpPr>
        <p:spPr/>
        <p:txBody>
          <a:bodyPr vert="horz" lIns="91440" tIns="45720" rIns="91440" bIns="45720" rtlCol="0" anchor="t">
            <a:normAutofit/>
          </a:bodyPr>
          <a:lstStyle/>
          <a:p>
            <a:r>
              <a:rPr lang="en-US">
                <a:ea typeface="+mn-lt"/>
                <a:cs typeface="+mn-lt"/>
              </a:rPr>
              <a:t>https://&lt;Primo_domain&gt;/openurl/&lt;Alma_institution_code&gt;/&lt;view_code&gt;</a:t>
            </a:r>
            <a:endParaRPr lang="en-US">
              <a:cs typeface="Calibri" panose="020F0502020204030204"/>
            </a:endParaRPr>
          </a:p>
          <a:p>
            <a:r>
              <a:rPr lang="en-US" err="1">
                <a:ea typeface="+mn-lt"/>
                <a:cs typeface="+mn-lt"/>
              </a:rPr>
              <a:t>eg.</a:t>
            </a:r>
            <a:r>
              <a:rPr lang="en-US">
                <a:ea typeface="+mn-lt"/>
                <a:cs typeface="+mn-lt"/>
              </a:rPr>
              <a:t>: https://suny-ups.primo.exlibrisgroup.com/openurl/01SUNY_UPS/01SUNY_UPS:01SUNY_UPS</a:t>
            </a:r>
            <a:endParaRPr lang="en-US"/>
          </a:p>
          <a:p>
            <a:r>
              <a:rPr lang="en-US">
                <a:cs typeface="Calibri"/>
              </a:rPr>
              <a:t>Some campuses have found that they need to add a ? to the end of the string, </a:t>
            </a:r>
            <a:r>
              <a:rPr lang="en-US" err="1">
                <a:cs typeface="Calibri"/>
              </a:rPr>
              <a:t>eg.</a:t>
            </a:r>
            <a:r>
              <a:rPr lang="en-US">
                <a:cs typeface="Calibri"/>
              </a:rPr>
              <a:t> https://suny-ups.primo.exlibrisgroup.com/openurl/01SUNY_UPS/01SUNY_UPS:01SUNY_UPS?</a:t>
            </a:r>
          </a:p>
          <a:p>
            <a:endParaRPr lang="en-US">
              <a:cs typeface="Calibri"/>
            </a:endParaRPr>
          </a:p>
        </p:txBody>
      </p:sp>
    </p:spTree>
    <p:extLst>
      <p:ext uri="{BB962C8B-B14F-4D97-AF65-F5344CB8AC3E}">
        <p14:creationId xmlns:p14="http://schemas.microsoft.com/office/powerpoint/2010/main" val="34337010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A114-003A-415D-B40D-4B8F09E211CF}"/>
              </a:ext>
            </a:extLst>
          </p:cNvPr>
          <p:cNvSpPr>
            <a:spLocks noGrp="1"/>
          </p:cNvSpPr>
          <p:nvPr>
            <p:ph type="title"/>
          </p:nvPr>
        </p:nvSpPr>
        <p:spPr>
          <a:xfrm>
            <a:off x="648929" y="39794"/>
            <a:ext cx="6586491" cy="1676603"/>
          </a:xfrm>
        </p:spPr>
        <p:txBody>
          <a:bodyPr>
            <a:normAutofit/>
          </a:bodyPr>
          <a:lstStyle/>
          <a:p>
            <a:r>
              <a:rPr lang="en-US">
                <a:cs typeface="Calibri Light"/>
              </a:rPr>
              <a:t>Direct Linking in Primo</a:t>
            </a:r>
            <a:endParaRPr lang="en-US"/>
          </a:p>
        </p:txBody>
      </p:sp>
      <p:sp>
        <p:nvSpPr>
          <p:cNvPr id="3" name="Content Placeholder 2">
            <a:extLst>
              <a:ext uri="{FF2B5EF4-FFF2-40B4-BE49-F238E27FC236}">
                <a16:creationId xmlns:a16="http://schemas.microsoft.com/office/drawing/2014/main" id="{4967C0F5-3F4D-4284-9351-C155E5F7BE1F}"/>
              </a:ext>
            </a:extLst>
          </p:cNvPr>
          <p:cNvSpPr>
            <a:spLocks noGrp="1"/>
          </p:cNvSpPr>
          <p:nvPr>
            <p:ph idx="1"/>
          </p:nvPr>
        </p:nvSpPr>
        <p:spPr>
          <a:xfrm>
            <a:off x="648930" y="1345721"/>
            <a:ext cx="6586489" cy="3066551"/>
          </a:xfrm>
        </p:spPr>
        <p:txBody>
          <a:bodyPr vert="horz" lIns="91440" tIns="45720" rIns="91440" bIns="45720" rtlCol="0" anchor="t">
            <a:normAutofit/>
          </a:bodyPr>
          <a:lstStyle/>
          <a:p>
            <a:r>
              <a:rPr lang="en-US" sz="2400">
                <a:cs typeface="Calibri"/>
              </a:rPr>
              <a:t>What is direct linking? It's when a patron clicks on the "available online" in the brief record, and it takes them directly to the first full-text result in your list of results, bypassing the full record.</a:t>
            </a:r>
          </a:p>
          <a:p>
            <a:r>
              <a:rPr lang="en-US" sz="2400">
                <a:cs typeface="Calibri"/>
              </a:rPr>
              <a:t>In a Primo search, patron can still see a list of </a:t>
            </a:r>
            <a:r>
              <a:rPr lang="en-US" sz="2400" b="1">
                <a:cs typeface="Calibri"/>
              </a:rPr>
              <a:t>all </a:t>
            </a:r>
            <a:r>
              <a:rPr lang="en-US" sz="2400">
                <a:cs typeface="Calibri"/>
              </a:rPr>
              <a:t>full-text services by clicking on the title of the brief result rather than "view online."</a:t>
            </a:r>
          </a:p>
          <a:p>
            <a:endParaRPr lang="en-US" sz="2400">
              <a:cs typeface="Calibri"/>
            </a:endParaRPr>
          </a:p>
        </p:txBody>
      </p:sp>
      <p:pic>
        <p:nvPicPr>
          <p:cNvPr id="9" name="Picture 9" descr="A screenshot of a cell phone&#10;&#10;Description generated with very high confidence">
            <a:extLst>
              <a:ext uri="{FF2B5EF4-FFF2-40B4-BE49-F238E27FC236}">
                <a16:creationId xmlns:a16="http://schemas.microsoft.com/office/drawing/2014/main" id="{4BE2DA92-5091-4550-AA95-F3A52D1A2041}"/>
              </a:ext>
            </a:extLst>
          </p:cNvPr>
          <p:cNvPicPr>
            <a:picLocks noChangeAspect="1"/>
          </p:cNvPicPr>
          <p:nvPr/>
        </p:nvPicPr>
        <p:blipFill>
          <a:blip r:embed="rId2"/>
          <a:stretch>
            <a:fillRect/>
          </a:stretch>
        </p:blipFill>
        <p:spPr>
          <a:xfrm>
            <a:off x="7571117" y="1347131"/>
            <a:ext cx="4324709" cy="2352192"/>
          </a:xfrm>
          <a:prstGeom prst="rect">
            <a:avLst/>
          </a:prstGeom>
        </p:spPr>
      </p:pic>
      <p:pic>
        <p:nvPicPr>
          <p:cNvPr id="11" name="Picture 11" descr="A screenshot of a cell phone&#10;&#10;Description generated with high confidence">
            <a:extLst>
              <a:ext uri="{FF2B5EF4-FFF2-40B4-BE49-F238E27FC236}">
                <a16:creationId xmlns:a16="http://schemas.microsoft.com/office/drawing/2014/main" id="{9A7E4638-9B4D-4FD3-9349-499C32C21F25}"/>
              </a:ext>
            </a:extLst>
          </p:cNvPr>
          <p:cNvPicPr>
            <a:picLocks noChangeAspect="1"/>
          </p:cNvPicPr>
          <p:nvPr/>
        </p:nvPicPr>
        <p:blipFill>
          <a:blip r:embed="rId3"/>
          <a:stretch>
            <a:fillRect/>
          </a:stretch>
        </p:blipFill>
        <p:spPr>
          <a:xfrm>
            <a:off x="4623758" y="4113998"/>
            <a:ext cx="4295954" cy="2454382"/>
          </a:xfrm>
          <a:prstGeom prst="rect">
            <a:avLst/>
          </a:prstGeom>
        </p:spPr>
      </p:pic>
      <p:cxnSp>
        <p:nvCxnSpPr>
          <p:cNvPr id="14" name="Straight Arrow Connector 13">
            <a:extLst>
              <a:ext uri="{FF2B5EF4-FFF2-40B4-BE49-F238E27FC236}">
                <a16:creationId xmlns:a16="http://schemas.microsoft.com/office/drawing/2014/main" id="{6DC37EFE-B0EF-4DE9-8665-D408DF90DE64}"/>
              </a:ext>
            </a:extLst>
          </p:cNvPr>
          <p:cNvCxnSpPr/>
          <p:nvPr/>
        </p:nvCxnSpPr>
        <p:spPr>
          <a:xfrm flipH="1">
            <a:off x="8264106" y="3748176"/>
            <a:ext cx="1544127" cy="95753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7437001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285</TotalTime>
  <Words>967</Words>
  <Application>Microsoft Office PowerPoint</Application>
  <PresentationFormat>Widescreen</PresentationFormat>
  <Paragraphs>107</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Alma/Primo Link Resolver</vt:lpstr>
      <vt:lpstr>What's a Link Resolver?</vt:lpstr>
      <vt:lpstr>How did the old system work?</vt:lpstr>
      <vt:lpstr>FTF Example, cont.</vt:lpstr>
      <vt:lpstr>360 Link Example</vt:lpstr>
      <vt:lpstr>How does the new system work?</vt:lpstr>
      <vt:lpstr>New system, cont.</vt:lpstr>
      <vt:lpstr>Quick Review of Link Resolver format</vt:lpstr>
      <vt:lpstr>Direct Linking in Primo</vt:lpstr>
      <vt:lpstr>Direct Linking in Primo, cont.</vt:lpstr>
      <vt:lpstr>Direct Linking: Pros and Cons for Link Resolver</vt:lpstr>
      <vt:lpstr>Known Issues: Display</vt:lpstr>
      <vt:lpstr>Known Issues: Authentication</vt:lpstr>
      <vt:lpstr>Known Issues: Linking to wrong Services/Holdings</vt:lpstr>
      <vt:lpstr>Known Issues: Incomplete Metadata</vt:lpstr>
      <vt:lpstr>Known Issues: Incomplete/Odd Metadata</vt:lpstr>
      <vt:lpstr>Known Issues: Incomplete/Odd Metadata and ILL/Resource Sharing</vt:lpstr>
      <vt:lpstr>Known Issues: Linking Problems - Ezproxy</vt:lpstr>
      <vt:lpstr>Known Issues: Linking Problems – No Access</vt:lpstr>
      <vt:lpstr>Known Issues: Linking Problems – No Access, cont.</vt:lpstr>
      <vt:lpstr>Known Issues: Our Friend EBSCO</vt:lpstr>
      <vt:lpstr>Possibly Related Known Issue: Linking on Records inside of Primo</vt:lpstr>
      <vt:lpstr>Q&amp;A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Michelle Eichelberger</cp:lastModifiedBy>
  <cp:revision>21</cp:revision>
  <dcterms:created xsi:type="dcterms:W3CDTF">2013-07-15T20:26:40Z</dcterms:created>
  <dcterms:modified xsi:type="dcterms:W3CDTF">2019-09-12T18:13:32Z</dcterms:modified>
</cp:coreProperties>
</file>