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58" r:id="rId5"/>
    <p:sldId id="398" r:id="rId6"/>
    <p:sldId id="408" r:id="rId7"/>
    <p:sldId id="411" r:id="rId8"/>
    <p:sldId id="412" r:id="rId9"/>
    <p:sldId id="399" r:id="rId10"/>
    <p:sldId id="402" r:id="rId11"/>
    <p:sldId id="403" r:id="rId12"/>
    <p:sldId id="373" r:id="rId13"/>
    <p:sldId id="395" r:id="rId14"/>
    <p:sldId id="404" r:id="rId15"/>
    <p:sldId id="405" r:id="rId16"/>
    <p:sldId id="406" r:id="rId17"/>
    <p:sldId id="410" r:id="rId18"/>
    <p:sldId id="424" r:id="rId19"/>
    <p:sldId id="413" r:id="rId20"/>
    <p:sldId id="414" r:id="rId21"/>
    <p:sldId id="415" r:id="rId22"/>
    <p:sldId id="417" r:id="rId23"/>
    <p:sldId id="418" r:id="rId24"/>
    <p:sldId id="421" r:id="rId25"/>
    <p:sldId id="419" r:id="rId26"/>
    <p:sldId id="422" r:id="rId27"/>
    <p:sldId id="423" r:id="rId28"/>
    <p:sldId id="397" r:id="rId29"/>
    <p:sldId id="27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, Kristy" initials="LK" lastIdx="1" clrIdx="0">
    <p:extLst>
      <p:ext uri="{19B8F6BF-5375-455C-9EA6-DF929625EA0E}">
        <p15:presenceInfo xmlns:p15="http://schemas.microsoft.com/office/powerpoint/2012/main" userId="S::kristy.lee@suny.edu::2d31e6a3-3620-42ae-af19-7fd6f5c2456c" providerId="AD"/>
      </p:ext>
    </p:extLst>
  </p:cmAuthor>
  <p:cmAuthor id="2" name="Perry, Susan" initials="PS" lastIdx="1" clrIdx="1">
    <p:extLst>
      <p:ext uri="{19B8F6BF-5375-455C-9EA6-DF929625EA0E}">
        <p15:presenceInfo xmlns:p15="http://schemas.microsoft.com/office/powerpoint/2012/main" userId="S::susan.perry@suny.edu::ea21311d-03e0-498d-b20b-c0d2cb5e17f1" providerId="AD"/>
      </p:ext>
    </p:extLst>
  </p:cmAuthor>
  <p:cmAuthor id="3" name="Pritting, Shannon" initials="PS" lastIdx="1" clrIdx="2">
    <p:extLst>
      <p:ext uri="{19B8F6BF-5375-455C-9EA6-DF929625EA0E}">
        <p15:presenceInfo xmlns:p15="http://schemas.microsoft.com/office/powerpoint/2012/main" userId="S::shannon.pritting@suny.edu::b6acce8b-3193-4a7b-b3b8-1dc43a9f8d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6DCCFA-8514-4725-A98E-899DFA54ADA5}" v="549" dt="2020-04-16T15:07:23.043"/>
    <p1510:client id="{1C648CA0-4BF0-4F85-8891-357DEBCBCD1E}" v="608" dt="2020-04-17T00:09:33.917"/>
    <p1510:client id="{3D83EA78-E97D-4170-96E8-264231335CD8}" v="1370" dt="2020-04-16T20:28:43.555"/>
    <p1510:client id="{40655C39-4D64-41BE-BCD7-A56178D21B0B}" v="71" dt="2020-04-16T20:23:43.099"/>
    <p1510:client id="{407A1114-0BC8-49C9-8EEB-CADAC604BFED}" v="864" dt="2020-04-16T20:31:45.551"/>
    <p1510:client id="{6ABF2854-A50F-4444-9DD8-06A919F1DA2A}" v="755" dt="2020-04-16T20:38:34.987"/>
    <p1510:client id="{916C8C7C-FE3B-4190-BFB1-9EA4DE3D1062}" v="978" dt="2020-04-16T23:55:09.242"/>
    <p1510:client id="{A5C841CF-543E-49EC-AE8C-5B98195B490F}" v="209" dt="2020-04-17T12:19:42.309"/>
    <p1510:client id="{B6A32C84-1955-4BC7-A302-DAB6AEBE9318}" v="733" dt="2020-04-17T12:36:19.050"/>
    <p1510:client id="{D993CE4F-3513-40A2-827A-26739AAD559E}" v="112" dt="2020-04-17T03:31:05.8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86"/>
    <p:restoredTop sz="94653"/>
  </p:normalViewPr>
  <p:slideViewPr>
    <p:cSldViewPr snapToGrid="0">
      <p:cViewPr varScale="1">
        <p:scale>
          <a:sx n="113" d="100"/>
          <a:sy n="113" d="100"/>
        </p:scale>
        <p:origin x="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son, Timothy" userId="S::timothy.jackson@suny.edu::9ce01cec-8b46-438e-9d10-af58cd21d299" providerId="AD" clId="Web-{BB7851F1-BAC8-42DE-80D3-543F2A2FFE54}"/>
    <pc:docChg chg="modSld">
      <pc:chgData name="Jackson, Timothy" userId="S::timothy.jackson@suny.edu::9ce01cec-8b46-438e-9d10-af58cd21d299" providerId="AD" clId="Web-{BB7851F1-BAC8-42DE-80D3-543F2A2FFE54}" dt="2020-02-25T21:11:41.068" v="160" actId="20577"/>
      <pc:docMkLst>
        <pc:docMk/>
      </pc:docMkLst>
      <pc:sldChg chg="modSp">
        <pc:chgData name="Jackson, Timothy" userId="S::timothy.jackson@suny.edu::9ce01cec-8b46-438e-9d10-af58cd21d299" providerId="AD" clId="Web-{BB7851F1-BAC8-42DE-80D3-543F2A2FFE54}" dt="2020-02-25T21:11:41.068" v="159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BB7851F1-BAC8-42DE-80D3-543F2A2FFE54}" dt="2020-02-25T21:11:41.068" v="159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BB7851F1-BAC8-42DE-80D3-543F2A2FFE54}" dt="2020-02-25T21:10:08.424" v="1"/>
        <pc:sldMkLst>
          <pc:docMk/>
          <pc:sldMk cId="717302634" sldId="349"/>
        </pc:sldMkLst>
        <pc:spChg chg="mod">
          <ac:chgData name="Jackson, Timothy" userId="S::timothy.jackson@suny.edu::9ce01cec-8b46-438e-9d10-af58cd21d299" providerId="AD" clId="Web-{BB7851F1-BAC8-42DE-80D3-543F2A2FFE54}" dt="2020-02-25T21:10:04.533" v="0" actId="1076"/>
          <ac:spMkLst>
            <pc:docMk/>
            <pc:sldMk cId="717302634" sldId="349"/>
            <ac:spMk id="2" creationId="{300BDA76-8B2E-4A56-B855-780EC1932459}"/>
          </ac:spMkLst>
        </pc:spChg>
        <pc:graphicFrameChg chg="mod modGraphic">
          <ac:chgData name="Jackson, Timothy" userId="S::timothy.jackson@suny.edu::9ce01cec-8b46-438e-9d10-af58cd21d299" providerId="AD" clId="Web-{BB7851F1-BAC8-42DE-80D3-543F2A2FFE54}" dt="2020-02-25T21:10:08.424" v="1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</pc:docChg>
  </pc:docChgLst>
  <pc:docChgLst>
    <pc:chgData name="Eichelberger, Michelle" userId="S::michelle.eichelberger@suny.edu::1bd4442c-2af1-40d1-9d43-8e1df5db51d4" providerId="AD" clId="Web-{D9BD3975-9384-8994-61DA-0C90AAA2EA33}"/>
    <pc:docChg chg="delSld modSld">
      <pc:chgData name="Eichelberger, Michelle" userId="S::michelle.eichelberger@suny.edu::1bd4442c-2af1-40d1-9d43-8e1df5db51d4" providerId="AD" clId="Web-{D9BD3975-9384-8994-61DA-0C90AAA2EA33}" dt="2019-12-17T20:02:20.903" v="416" actId="20577"/>
      <pc:docMkLst>
        <pc:docMk/>
      </pc:docMkLst>
      <pc:sldChg chg="addSp modSp">
        <pc:chgData name="Eichelberger, Michelle" userId="S::michelle.eichelberger@suny.edu::1bd4442c-2af1-40d1-9d43-8e1df5db51d4" providerId="AD" clId="Web-{D9BD3975-9384-8994-61DA-0C90AAA2EA33}" dt="2019-12-17T18:37:58.717" v="339" actId="1076"/>
        <pc:sldMkLst>
          <pc:docMk/>
          <pc:sldMk cId="2597148903" sldId="315"/>
        </pc:sldMkLst>
        <pc:spChg chg="mod">
          <ac:chgData name="Eichelberger, Michelle" userId="S::michelle.eichelberger@suny.edu::1bd4442c-2af1-40d1-9d43-8e1df5db51d4" providerId="AD" clId="Web-{D9BD3975-9384-8994-61DA-0C90AAA2EA33}" dt="2019-12-17T18:36:20.226" v="331" actId="20577"/>
          <ac:spMkLst>
            <pc:docMk/>
            <pc:sldMk cId="2597148903" sldId="315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D9BD3975-9384-8994-61DA-0C90AAA2EA33}" dt="2019-12-17T18:26:09.732" v="289" actId="20577"/>
          <ac:spMkLst>
            <pc:docMk/>
            <pc:sldMk cId="2597148903" sldId="315"/>
            <ac:spMk id="3" creationId="{00000000-0000-0000-0000-000000000000}"/>
          </ac:spMkLst>
        </pc:spChg>
        <pc:spChg chg="add mod">
          <ac:chgData name="Eichelberger, Michelle" userId="S::michelle.eichelberger@suny.edu::1bd4442c-2af1-40d1-9d43-8e1df5db51d4" providerId="AD" clId="Web-{D9BD3975-9384-8994-61DA-0C90AAA2EA33}" dt="2019-12-17T18:37:58.698" v="338" actId="1076"/>
          <ac:spMkLst>
            <pc:docMk/>
            <pc:sldMk cId="2597148903" sldId="315"/>
            <ac:spMk id="14" creationId="{F09A689B-13FC-4C1F-B2D4-CA5EC04DBC66}"/>
          </ac:spMkLst>
        </pc:spChg>
        <pc:picChg chg="add mod">
          <ac:chgData name="Eichelberger, Michelle" userId="S::michelle.eichelberger@suny.edu::1bd4442c-2af1-40d1-9d43-8e1df5db51d4" providerId="AD" clId="Web-{D9BD3975-9384-8994-61DA-0C90AAA2EA33}" dt="2019-12-17T18:37:58.717" v="339" actId="1076"/>
          <ac:picMkLst>
            <pc:docMk/>
            <pc:sldMk cId="2597148903" sldId="315"/>
            <ac:picMk id="4" creationId="{63EEF00D-6CC2-4F82-9742-E00D82F84CDD}"/>
          </ac:picMkLst>
        </pc:picChg>
      </pc:sldChg>
      <pc:sldChg chg="modSp">
        <pc:chgData name="Eichelberger, Michelle" userId="S::michelle.eichelberger@suny.edu::1bd4442c-2af1-40d1-9d43-8e1df5db51d4" providerId="AD" clId="Web-{D9BD3975-9384-8994-61DA-0C90AAA2EA33}" dt="2019-12-17T20:02:20.903" v="415" actId="20577"/>
        <pc:sldMkLst>
          <pc:docMk/>
          <pc:sldMk cId="498256463" sldId="319"/>
        </pc:sldMkLst>
        <pc:spChg chg="mod">
          <ac:chgData name="Eichelberger, Michelle" userId="S::michelle.eichelberger@suny.edu::1bd4442c-2af1-40d1-9d43-8e1df5db51d4" providerId="AD" clId="Web-{D9BD3975-9384-8994-61DA-0C90AAA2EA33}" dt="2019-12-17T20:02:20.903" v="415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del">
        <pc:chgData name="Eichelberger, Michelle" userId="S::michelle.eichelberger@suny.edu::1bd4442c-2af1-40d1-9d43-8e1df5db51d4" providerId="AD" clId="Web-{D9BD3975-9384-8994-61DA-0C90AAA2EA33}" dt="2019-12-17T16:15:12.110" v="0"/>
        <pc:sldMkLst>
          <pc:docMk/>
          <pc:sldMk cId="3458973563" sldId="329"/>
        </pc:sldMkLst>
      </pc:sldChg>
      <pc:sldChg chg="modSp">
        <pc:chgData name="Eichelberger, Michelle" userId="S::michelle.eichelberger@suny.edu::1bd4442c-2af1-40d1-9d43-8e1df5db51d4" providerId="AD" clId="Web-{D9BD3975-9384-8994-61DA-0C90AAA2EA33}" dt="2019-12-17T16:36:53.491" v="121" actId="20577"/>
        <pc:sldMkLst>
          <pc:docMk/>
          <pc:sldMk cId="3766817717" sldId="355"/>
        </pc:sldMkLst>
        <pc:spChg chg="mod">
          <ac:chgData name="Eichelberger, Michelle" userId="S::michelle.eichelberger@suny.edu::1bd4442c-2af1-40d1-9d43-8e1df5db51d4" providerId="AD" clId="Web-{D9BD3975-9384-8994-61DA-0C90AAA2EA33}" dt="2019-12-17T16:36:53.491" v="121" actId="20577"/>
          <ac:spMkLst>
            <pc:docMk/>
            <pc:sldMk cId="3766817717" sldId="355"/>
            <ac:spMk id="6" creationId="{00000000-0000-0000-0000-000000000000}"/>
          </ac:spMkLst>
        </pc:spChg>
      </pc:sldChg>
    </pc:docChg>
  </pc:docChgLst>
  <pc:docChgLst>
    <pc:chgData name="McBride, Mark" userId="S::mark.mcbride@suny.edu::9d8218a8-8f11-4bca-9d9f-81a3992e7a54" providerId="AD" clId="Web-{A5C841CF-543E-49EC-AE8C-5B98195B490F}"/>
    <pc:docChg chg="modSld">
      <pc:chgData name="McBride, Mark" userId="S::mark.mcbride@suny.edu::9d8218a8-8f11-4bca-9d9f-81a3992e7a54" providerId="AD" clId="Web-{A5C841CF-543E-49EC-AE8C-5B98195B490F}" dt="2020-04-17T12:19:42.309" v="207" actId="20577"/>
      <pc:docMkLst>
        <pc:docMk/>
      </pc:docMkLst>
      <pc:sldChg chg="modSp">
        <pc:chgData name="McBride, Mark" userId="S::mark.mcbride@suny.edu::9d8218a8-8f11-4bca-9d9f-81a3992e7a54" providerId="AD" clId="Web-{A5C841CF-543E-49EC-AE8C-5B98195B490F}" dt="2020-04-17T12:19:42.309" v="206" actId="20577"/>
        <pc:sldMkLst>
          <pc:docMk/>
          <pc:sldMk cId="2935808205" sldId="411"/>
        </pc:sldMkLst>
        <pc:spChg chg="mod">
          <ac:chgData name="McBride, Mark" userId="S::mark.mcbride@suny.edu::9d8218a8-8f11-4bca-9d9f-81a3992e7a54" providerId="AD" clId="Web-{A5C841CF-543E-49EC-AE8C-5B98195B490F}" dt="2020-04-17T12:19:40.356" v="205" actId="20577"/>
          <ac:spMkLst>
            <pc:docMk/>
            <pc:sldMk cId="2935808205" sldId="411"/>
            <ac:spMk id="3" creationId="{00000000-0000-0000-0000-000000000000}"/>
          </ac:spMkLst>
        </pc:spChg>
        <pc:spChg chg="mod">
          <ac:chgData name="McBride, Mark" userId="S::mark.mcbride@suny.edu::9d8218a8-8f11-4bca-9d9f-81a3992e7a54" providerId="AD" clId="Web-{A5C841CF-543E-49EC-AE8C-5B98195B490F}" dt="2020-04-17T12:19:42.309" v="206" actId="20577"/>
          <ac:spMkLst>
            <pc:docMk/>
            <pc:sldMk cId="2935808205" sldId="411"/>
            <ac:spMk id="7" creationId="{00000000-0000-0000-0000-000000000000}"/>
          </ac:spMkLst>
        </pc:spChg>
      </pc:sldChg>
    </pc:docChg>
  </pc:docChgLst>
  <pc:docChgLst>
    <pc:chgData name="Pritting, Shannon" userId="S::shannon.pritting@suny.edu::b6acce8b-3193-4a7b-b3b8-1dc43a9f8da4" providerId="AD" clId="Web-{F4EADDAD-6605-41D9-B6AC-77F1780EF16E}"/>
    <pc:docChg chg="addSld delSld modSld">
      <pc:chgData name="Pritting, Shannon" userId="S::shannon.pritting@suny.edu::b6acce8b-3193-4a7b-b3b8-1dc43a9f8da4" providerId="AD" clId="Web-{F4EADDAD-6605-41D9-B6AC-77F1780EF16E}" dt="2020-02-24T19:02:50.774" v="694" actId="14100"/>
      <pc:docMkLst>
        <pc:docMk/>
      </pc:docMkLst>
      <pc:sldChg chg="modSp">
        <pc:chgData name="Pritting, Shannon" userId="S::shannon.pritting@suny.edu::b6acce8b-3193-4a7b-b3b8-1dc43a9f8da4" providerId="AD" clId="Web-{F4EADDAD-6605-41D9-B6AC-77F1780EF16E}" dt="2020-02-24T19:00:01.970" v="526" actId="20577"/>
        <pc:sldMkLst>
          <pc:docMk/>
          <pc:sldMk cId="2190504256" sldId="373"/>
        </pc:sldMkLst>
        <pc:spChg chg="mod">
          <ac:chgData name="Pritting, Shannon" userId="S::shannon.pritting@suny.edu::b6acce8b-3193-4a7b-b3b8-1dc43a9f8da4" providerId="AD" clId="Web-{F4EADDAD-6605-41D9-B6AC-77F1780EF16E}" dt="2020-02-24T18:52:43.063" v="49" actId="20577"/>
          <ac:spMkLst>
            <pc:docMk/>
            <pc:sldMk cId="2190504256" sldId="373"/>
            <ac:spMk id="2" creationId="{00000000-0000-0000-0000-000000000000}"/>
          </ac:spMkLst>
        </pc:spChg>
        <pc:spChg chg="mod">
          <ac:chgData name="Pritting, Shannon" userId="S::shannon.pritting@suny.edu::b6acce8b-3193-4a7b-b3b8-1dc43a9f8da4" providerId="AD" clId="Web-{F4EADDAD-6605-41D9-B6AC-77F1780EF16E}" dt="2020-02-24T19:00:01.970" v="526" actId="20577"/>
          <ac:spMkLst>
            <pc:docMk/>
            <pc:sldMk cId="2190504256" sldId="373"/>
            <ac:spMk id="3" creationId="{00000000-0000-0000-0000-000000000000}"/>
          </ac:spMkLst>
        </pc:spChg>
      </pc:sldChg>
      <pc:sldChg chg="delSp modSp add replId">
        <pc:chgData name="Pritting, Shannon" userId="S::shannon.pritting@suny.edu::b6acce8b-3193-4a7b-b3b8-1dc43a9f8da4" providerId="AD" clId="Web-{F4EADDAD-6605-41D9-B6AC-77F1780EF16E}" dt="2020-02-24T19:02:50.774" v="694" actId="14100"/>
        <pc:sldMkLst>
          <pc:docMk/>
          <pc:sldMk cId="2023300331" sldId="387"/>
        </pc:sldMkLst>
        <pc:spChg chg="mod">
          <ac:chgData name="Pritting, Shannon" userId="S::shannon.pritting@suny.edu::b6acce8b-3193-4a7b-b3b8-1dc43a9f8da4" providerId="AD" clId="Web-{F4EADDAD-6605-41D9-B6AC-77F1780EF16E}" dt="2020-02-24T19:01:52.818" v="535" actId="20577"/>
          <ac:spMkLst>
            <pc:docMk/>
            <pc:sldMk cId="2023300331" sldId="387"/>
            <ac:spMk id="2" creationId="{00000000-0000-0000-0000-000000000000}"/>
          </ac:spMkLst>
        </pc:spChg>
        <pc:spChg chg="mod">
          <ac:chgData name="Pritting, Shannon" userId="S::shannon.pritting@suny.edu::b6acce8b-3193-4a7b-b3b8-1dc43a9f8da4" providerId="AD" clId="Web-{F4EADDAD-6605-41D9-B6AC-77F1780EF16E}" dt="2020-02-24T19:02:50.774" v="694" actId="14100"/>
          <ac:spMkLst>
            <pc:docMk/>
            <pc:sldMk cId="2023300331" sldId="387"/>
            <ac:spMk id="3" creationId="{00000000-0000-0000-0000-000000000000}"/>
          </ac:spMkLst>
        </pc:spChg>
        <pc:picChg chg="del">
          <ac:chgData name="Pritting, Shannon" userId="S::shannon.pritting@suny.edu::b6acce8b-3193-4a7b-b3b8-1dc43a9f8da4" providerId="AD" clId="Web-{F4EADDAD-6605-41D9-B6AC-77F1780EF16E}" dt="2020-02-24T19:01:52.959" v="537"/>
          <ac:picMkLst>
            <pc:docMk/>
            <pc:sldMk cId="2023300331" sldId="387"/>
            <ac:picMk id="13" creationId="{00000000-0000-0000-0000-000000000000}"/>
          </ac:picMkLst>
        </pc:picChg>
      </pc:sldChg>
      <pc:sldChg chg="addSp new del">
        <pc:chgData name="Pritting, Shannon" userId="S::shannon.pritting@suny.edu::b6acce8b-3193-4a7b-b3b8-1dc43a9f8da4" providerId="AD" clId="Web-{F4EADDAD-6605-41D9-B6AC-77F1780EF16E}" dt="2020-02-24T19:01:52.631" v="531"/>
        <pc:sldMkLst>
          <pc:docMk/>
          <pc:sldMk cId="2087495172" sldId="387"/>
        </pc:sldMkLst>
        <pc:spChg chg="add">
          <ac:chgData name="Pritting, Shannon" userId="S::shannon.pritting@suny.edu::b6acce8b-3193-4a7b-b3b8-1dc43a9f8da4" providerId="AD" clId="Web-{F4EADDAD-6605-41D9-B6AC-77F1780EF16E}" dt="2020-02-24T19:01:52.474" v="529"/>
          <ac:spMkLst>
            <pc:docMk/>
            <pc:sldMk cId="2087495172" sldId="387"/>
            <ac:spMk id="5" creationId="{16C72BC2-3869-4D67-A0DC-B923BE9A92DA}"/>
          </ac:spMkLst>
        </pc:spChg>
        <pc:grpChg chg="add">
          <ac:chgData name="Pritting, Shannon" userId="S::shannon.pritting@suny.edu::b6acce8b-3193-4a7b-b3b8-1dc43a9f8da4" providerId="AD" clId="Web-{F4EADDAD-6605-41D9-B6AC-77F1780EF16E}" dt="2020-02-24T19:01:52.506" v="530"/>
          <ac:grpSpMkLst>
            <pc:docMk/>
            <pc:sldMk cId="2087495172" sldId="387"/>
            <ac:grpSpMk id="12" creationId="{A4E252EC-94E9-43E8-8A03-5694040C36B6}"/>
          </ac:grpSpMkLst>
        </pc:grpChg>
      </pc:sldChg>
    </pc:docChg>
  </pc:docChgLst>
  <pc:docChgLst>
    <pc:chgData name="McGee, Margaret" userId="S::margaret.mcgee@suny.edu::07377fe7-8f05-4c22-a697-5f820ef7115e" providerId="AD" clId="Web-{CCBE3091-246F-4717-B070-091030DD260D}"/>
    <pc:docChg chg="modSld">
      <pc:chgData name="McGee, Margaret" userId="S::margaret.mcgee@suny.edu::07377fe7-8f05-4c22-a697-5f820ef7115e" providerId="AD" clId="Web-{CCBE3091-246F-4717-B070-091030DD260D}" dt="2020-02-26T16:57:24.061" v="7" actId="20577"/>
      <pc:docMkLst>
        <pc:docMk/>
      </pc:docMkLst>
      <pc:sldChg chg="modSp">
        <pc:chgData name="McGee, Margaret" userId="S::margaret.mcgee@suny.edu::07377fe7-8f05-4c22-a697-5f820ef7115e" providerId="AD" clId="Web-{CCBE3091-246F-4717-B070-091030DD260D}" dt="2020-02-26T16:57:24.046" v="6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CCBE3091-246F-4717-B070-091030DD260D}" dt="2020-02-26T16:57:24.046" v="6" actId="20577"/>
          <ac:spMkLst>
            <pc:docMk/>
            <pc:sldMk cId="20872472" sldId="377"/>
            <ac:spMk id="6" creationId="{0134EE62-A3AE-4ABC-9D13-84F3C54BAAF7}"/>
          </ac:spMkLst>
        </pc:spChg>
      </pc:sldChg>
    </pc:docChg>
  </pc:docChgLst>
  <pc:docChgLst>
    <pc:chgData name="Pritting, Shannon" userId="S::shannon.pritting@suny.edu::b6acce8b-3193-4a7b-b3b8-1dc43a9f8da4" providerId="AD" clId="Web-{40655C39-4D64-41BE-BCD7-A56178D21B0B}"/>
    <pc:docChg chg="addSld delSld modSld sldOrd">
      <pc:chgData name="Pritting, Shannon" userId="S::shannon.pritting@suny.edu::b6acce8b-3193-4a7b-b3b8-1dc43a9f8da4" providerId="AD" clId="Web-{40655C39-4D64-41BE-BCD7-A56178D21B0B}" dt="2020-04-16T20:23:43.099" v="68"/>
      <pc:docMkLst>
        <pc:docMk/>
      </pc:docMkLst>
      <pc:sldChg chg="new del">
        <pc:chgData name="Pritting, Shannon" userId="S::shannon.pritting@suny.edu::b6acce8b-3193-4a7b-b3b8-1dc43a9f8da4" providerId="AD" clId="Web-{40655C39-4D64-41BE-BCD7-A56178D21B0B}" dt="2020-04-16T20:23:10.458" v="3"/>
        <pc:sldMkLst>
          <pc:docMk/>
          <pc:sldMk cId="2746430665" sldId="407"/>
        </pc:sldMkLst>
      </pc:sldChg>
      <pc:sldChg chg="modSp add ord replId">
        <pc:chgData name="Pritting, Shannon" userId="S::shannon.pritting@suny.edu::b6acce8b-3193-4a7b-b3b8-1dc43a9f8da4" providerId="AD" clId="Web-{40655C39-4D64-41BE-BCD7-A56178D21B0B}" dt="2020-04-16T20:23:28.427" v="65" actId="20577"/>
        <pc:sldMkLst>
          <pc:docMk/>
          <pc:sldMk cId="2833460185" sldId="408"/>
        </pc:sldMkLst>
        <pc:spChg chg="mod">
          <ac:chgData name="Pritting, Shannon" userId="S::shannon.pritting@suny.edu::b6acce8b-3193-4a7b-b3b8-1dc43a9f8da4" providerId="AD" clId="Web-{40655C39-4D64-41BE-BCD7-A56178D21B0B}" dt="2020-04-16T20:23:14.817" v="5" actId="20577"/>
          <ac:spMkLst>
            <pc:docMk/>
            <pc:sldMk cId="2833460185" sldId="408"/>
            <ac:spMk id="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40655C39-4D64-41BE-BCD7-A56178D21B0B}" dt="2020-04-16T20:23:28.427" v="65" actId="20577"/>
          <ac:spMkLst>
            <pc:docMk/>
            <pc:sldMk cId="2833460185" sldId="408"/>
            <ac:spMk id="6" creationId="{00000000-0000-0000-0000-000000000000}"/>
          </ac:spMkLst>
        </pc:spChg>
        <pc:spChg chg="mod">
          <ac:chgData name="Pritting, Shannon" userId="S::shannon.pritting@suny.edu::b6acce8b-3193-4a7b-b3b8-1dc43a9f8da4" providerId="AD" clId="Web-{40655C39-4D64-41BE-BCD7-A56178D21B0B}" dt="2020-04-16T20:23:18.395" v="26" actId="20577"/>
          <ac:spMkLst>
            <pc:docMk/>
            <pc:sldMk cId="2833460185" sldId="408"/>
            <ac:spMk id="7" creationId="{00000000-0000-0000-0000-000000000000}"/>
          </ac:spMkLst>
        </pc:spChg>
      </pc:sldChg>
      <pc:sldChg chg="add replId">
        <pc:chgData name="Pritting, Shannon" userId="S::shannon.pritting@suny.edu::b6acce8b-3193-4a7b-b3b8-1dc43a9f8da4" providerId="AD" clId="Web-{40655C39-4D64-41BE-BCD7-A56178D21B0B}" dt="2020-04-16T20:23:43.099" v="68"/>
        <pc:sldMkLst>
          <pc:docMk/>
          <pc:sldMk cId="2155729210" sldId="409"/>
        </pc:sldMkLst>
      </pc:sldChg>
    </pc:docChg>
  </pc:docChgLst>
  <pc:docChgLst>
    <pc:chgData name="McGee, Margaret" userId="S::margaret.mcgee@suny.edu::07377fe7-8f05-4c22-a697-5f820ef7115e" providerId="AD" clId="Web-{47BCD0B3-540A-BB4C-FCD6-34DD3B1CA44F}"/>
    <pc:docChg chg="addSld modSld sldOrd">
      <pc:chgData name="McGee, Margaret" userId="S::margaret.mcgee@suny.edu::07377fe7-8f05-4c22-a697-5f820ef7115e" providerId="AD" clId="Web-{47BCD0B3-540A-BB4C-FCD6-34DD3B1CA44F}" dt="2019-11-25T15:13:39.454" v="4209" actId="20577"/>
      <pc:docMkLst>
        <pc:docMk/>
      </pc:docMkLst>
      <pc:sldChg chg="modSp">
        <pc:chgData name="McGee, Margaret" userId="S::margaret.mcgee@suny.edu::07377fe7-8f05-4c22-a697-5f820ef7115e" providerId="AD" clId="Web-{47BCD0B3-540A-BB4C-FCD6-34DD3B1CA44F}" dt="2019-11-25T15:07:56.969" v="4207" actId="20577"/>
        <pc:sldMkLst>
          <pc:docMk/>
          <pc:sldMk cId="2171438980" sldId="317"/>
        </pc:sldMkLst>
        <pc:spChg chg="mod">
          <ac:chgData name="McGee, Margaret" userId="S::margaret.mcgee@suny.edu::07377fe7-8f05-4c22-a697-5f820ef7115e" providerId="AD" clId="Web-{47BCD0B3-540A-BB4C-FCD6-34DD3B1CA44F}" dt="2019-11-25T15:07:56.969" v="4207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addSp delSp modSp">
        <pc:chgData name="McGee, Margaret" userId="S::margaret.mcgee@suny.edu::07377fe7-8f05-4c22-a697-5f820ef7115e" providerId="AD" clId="Web-{47BCD0B3-540A-BB4C-FCD6-34DD3B1CA44F}" dt="2019-11-24T13:17:05.639" v="2298" actId="20577"/>
        <pc:sldMkLst>
          <pc:docMk/>
          <pc:sldMk cId="3497420990" sldId="343"/>
        </pc:sldMkLst>
        <pc:spChg chg="mod">
          <ac:chgData name="McGee, Margaret" userId="S::margaret.mcgee@suny.edu::07377fe7-8f05-4c22-a697-5f820ef7115e" providerId="AD" clId="Web-{47BCD0B3-540A-BB4C-FCD6-34DD3B1CA44F}" dt="2019-11-24T13:17:05.639" v="2298" actId="20577"/>
          <ac:spMkLst>
            <pc:docMk/>
            <pc:sldMk cId="3497420990" sldId="343"/>
            <ac:spMk id="3" creationId="{4DBDDB3F-B73C-4F73-9955-8AC852907A47}"/>
          </ac:spMkLst>
        </pc:spChg>
        <pc:picChg chg="add del mod">
          <ac:chgData name="McGee, Margaret" userId="S::margaret.mcgee@suny.edu::07377fe7-8f05-4c22-a697-5f820ef7115e" providerId="AD" clId="Web-{47BCD0B3-540A-BB4C-FCD6-34DD3B1CA44F}" dt="2019-11-24T13:15:14.259" v="2160"/>
          <ac:picMkLst>
            <pc:docMk/>
            <pc:sldMk cId="3497420990" sldId="343"/>
            <ac:picMk id="4" creationId="{A95339B3-292F-4715-9ED5-2D620D508094}"/>
          </ac:picMkLst>
        </pc:picChg>
      </pc:sldChg>
      <pc:sldChg chg="modSp add ord replId">
        <pc:chgData name="McGee, Margaret" userId="S::margaret.mcgee@suny.edu::07377fe7-8f05-4c22-a697-5f820ef7115e" providerId="AD" clId="Web-{47BCD0B3-540A-BB4C-FCD6-34DD3B1CA44F}" dt="2019-11-24T14:07:28.148" v="3375" actId="20577"/>
        <pc:sldMkLst>
          <pc:docMk/>
          <pc:sldMk cId="3546033310" sldId="344"/>
        </pc:sldMkLst>
        <pc:spChg chg="mod">
          <ac:chgData name="McGee, Margaret" userId="S::margaret.mcgee@suny.edu::07377fe7-8f05-4c22-a697-5f820ef7115e" providerId="AD" clId="Web-{47BCD0B3-540A-BB4C-FCD6-34DD3B1CA44F}" dt="2019-11-24T13:44:09.079" v="2709" actId="1076"/>
          <ac:spMkLst>
            <pc:docMk/>
            <pc:sldMk cId="3546033310" sldId="344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7BCD0B3-540A-BB4C-FCD6-34DD3B1CA44F}" dt="2019-11-24T14:07:28.148" v="3375" actId="20577"/>
          <ac:spMkLst>
            <pc:docMk/>
            <pc:sldMk cId="3546033310" sldId="344"/>
            <ac:spMk id="3" creationId="{4DBDDB3F-B73C-4F73-9955-8AC852907A47}"/>
          </ac:spMkLst>
        </pc:spChg>
      </pc:sldChg>
      <pc:sldChg chg="modSp add ord replId">
        <pc:chgData name="McGee, Margaret" userId="S::margaret.mcgee@suny.edu::07377fe7-8f05-4c22-a697-5f820ef7115e" providerId="AD" clId="Web-{47BCD0B3-540A-BB4C-FCD6-34DD3B1CA44F}" dt="2019-11-24T21:38:42.439" v="4088" actId="14100"/>
        <pc:sldMkLst>
          <pc:docMk/>
          <pc:sldMk cId="212999832" sldId="346"/>
        </pc:sldMkLst>
        <pc:spChg chg="mod">
          <ac:chgData name="McGee, Margaret" userId="S::margaret.mcgee@suny.edu::07377fe7-8f05-4c22-a697-5f820ef7115e" providerId="AD" clId="Web-{47BCD0B3-540A-BB4C-FCD6-34DD3B1CA44F}" dt="2019-11-22T20:42:13.471" v="391" actId="20577"/>
          <ac:spMkLst>
            <pc:docMk/>
            <pc:sldMk cId="212999832" sldId="346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7BCD0B3-540A-BB4C-FCD6-34DD3B1CA44F}" dt="2019-11-24T21:38:42.439" v="4088" actId="14100"/>
          <ac:spMkLst>
            <pc:docMk/>
            <pc:sldMk cId="212999832" sldId="346"/>
            <ac:spMk id="3" creationId="{4DBDDB3F-B73C-4F73-9955-8AC852907A47}"/>
          </ac:spMkLst>
        </pc:spChg>
      </pc:sldChg>
    </pc:docChg>
  </pc:docChgLst>
  <pc:docChgLst>
    <pc:chgData name="McGee, Margaret" userId="S::margaret.mcgee@suny.edu::07377fe7-8f05-4c22-a697-5f820ef7115e" providerId="AD" clId="Web-{6CCD8EC2-57A7-790B-4110-7235B51D28C7}"/>
    <pc:docChg chg="modSld">
      <pc:chgData name="McGee, Margaret" userId="S::margaret.mcgee@suny.edu::07377fe7-8f05-4c22-a697-5f820ef7115e" providerId="AD" clId="Web-{6CCD8EC2-57A7-790B-4110-7235B51D28C7}" dt="2020-01-31T18:37:12.628" v="13" actId="20577"/>
      <pc:docMkLst>
        <pc:docMk/>
      </pc:docMkLst>
      <pc:sldChg chg="modSp">
        <pc:chgData name="McGee, Margaret" userId="S::margaret.mcgee@suny.edu::07377fe7-8f05-4c22-a697-5f820ef7115e" providerId="AD" clId="Web-{6CCD8EC2-57A7-790B-4110-7235B51D28C7}" dt="2020-01-31T18:36:43.362" v="2" actId="20577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6CCD8EC2-57A7-790B-4110-7235B51D28C7}" dt="2020-01-31T18:36:43.362" v="2" actId="20577"/>
          <ac:spMkLst>
            <pc:docMk/>
            <pc:sldMk cId="2832116887" sldId="370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6CCD8EC2-57A7-790B-4110-7235B51D28C7}" dt="2020-01-31T18:37:12.628" v="12" actId="20577"/>
        <pc:sldMkLst>
          <pc:docMk/>
          <pc:sldMk cId="3912436486" sldId="371"/>
        </pc:sldMkLst>
        <pc:spChg chg="mod">
          <ac:chgData name="McGee, Margaret" userId="S::margaret.mcgee@suny.edu::07377fe7-8f05-4c22-a697-5f820ef7115e" providerId="AD" clId="Web-{6CCD8EC2-57A7-790B-4110-7235B51D28C7}" dt="2020-01-31T18:37:12.628" v="12" actId="20577"/>
          <ac:spMkLst>
            <pc:docMk/>
            <pc:sldMk cId="3912436486" sldId="371"/>
            <ac:spMk id="3" creationId="{4DBDDB3F-B73C-4F73-9955-8AC852907A47}"/>
          </ac:spMkLst>
        </pc:spChg>
      </pc:sldChg>
    </pc:docChg>
  </pc:docChgLst>
  <pc:docChgLst>
    <pc:chgData name="Eichelberger, Michelle" userId="S::michelle.eichelberger@suny.edu::1bd4442c-2af1-40d1-9d43-8e1df5db51d4" providerId="AD" clId="Web-{2A9211E1-95D1-4F24-B8FF-872FDD9EB7C9}"/>
    <pc:docChg chg="addSld modSld">
      <pc:chgData name="Eichelberger, Michelle" userId="S::michelle.eichelberger@suny.edu::1bd4442c-2af1-40d1-9d43-8e1df5db51d4" providerId="AD" clId="Web-{2A9211E1-95D1-4F24-B8FF-872FDD9EB7C9}" dt="2020-02-24T18:45:31.249" v="1033" actId="20577"/>
      <pc:docMkLst>
        <pc:docMk/>
      </pc:docMkLst>
      <pc:sldChg chg="modSp">
        <pc:chgData name="Eichelberger, Michelle" userId="S::michelle.eichelberger@suny.edu::1bd4442c-2af1-40d1-9d43-8e1df5db51d4" providerId="AD" clId="Web-{2A9211E1-95D1-4F24-B8FF-872FDD9EB7C9}" dt="2020-02-24T18:20:32.841" v="494" actId="14100"/>
        <pc:sldMkLst>
          <pc:docMk/>
          <pc:sldMk cId="3395575550" sldId="300"/>
        </pc:sldMkLst>
        <pc:spChg chg="mod">
          <ac:chgData name="Eichelberger, Michelle" userId="S::michelle.eichelberger@suny.edu::1bd4442c-2af1-40d1-9d43-8e1df5db51d4" providerId="AD" clId="Web-{2A9211E1-95D1-4F24-B8FF-872FDD9EB7C9}" dt="2020-02-24T18:20:32.841" v="494" actId="14100"/>
          <ac:spMkLst>
            <pc:docMk/>
            <pc:sldMk cId="3395575550" sldId="300"/>
            <ac:spMk id="14" creationId="{C75C1F2D-D8E8-4922-9BB0-1555E295F97D}"/>
          </ac:spMkLst>
        </pc:spChg>
      </pc:sldChg>
      <pc:sldChg chg="modSp">
        <pc:chgData name="Eichelberger, Michelle" userId="S::michelle.eichelberger@suny.edu::1bd4442c-2af1-40d1-9d43-8e1df5db51d4" providerId="AD" clId="Web-{2A9211E1-95D1-4F24-B8FF-872FDD9EB7C9}" dt="2020-02-24T18:20:22.090" v="492" actId="20577"/>
        <pc:sldMkLst>
          <pc:docMk/>
          <pc:sldMk cId="1782767769" sldId="314"/>
        </pc:sldMkLst>
        <pc:spChg chg="mod">
          <ac:chgData name="Eichelberger, Michelle" userId="S::michelle.eichelberger@suny.edu::1bd4442c-2af1-40d1-9d43-8e1df5db51d4" providerId="AD" clId="Web-{2A9211E1-95D1-4F24-B8FF-872FDD9EB7C9}" dt="2020-02-24T18:20:22.090" v="492" actId="20577"/>
          <ac:spMkLst>
            <pc:docMk/>
            <pc:sldMk cId="1782767769" sldId="314"/>
            <ac:spMk id="3" creationId="{CCAC89EA-B4DB-43F4-8900-EEFCD68D289B}"/>
          </ac:spMkLst>
        </pc:spChg>
      </pc:sldChg>
      <pc:sldChg chg="modSp">
        <pc:chgData name="Eichelberger, Michelle" userId="S::michelle.eichelberger@suny.edu::1bd4442c-2af1-40d1-9d43-8e1df5db51d4" providerId="AD" clId="Web-{2A9211E1-95D1-4F24-B8FF-872FDD9EB7C9}" dt="2020-02-24T18:16:33.541" v="2" actId="20577"/>
        <pc:sldMkLst>
          <pc:docMk/>
          <pc:sldMk cId="2948244347" sldId="328"/>
        </pc:sldMkLst>
        <pc:spChg chg="mod">
          <ac:chgData name="Eichelberger, Michelle" userId="S::michelle.eichelberger@suny.edu::1bd4442c-2af1-40d1-9d43-8e1df5db51d4" providerId="AD" clId="Web-{2A9211E1-95D1-4F24-B8FF-872FDD9EB7C9}" dt="2020-02-24T18:16:33.541" v="2" actId="20577"/>
          <ac:spMkLst>
            <pc:docMk/>
            <pc:sldMk cId="2948244347" sldId="328"/>
            <ac:spMk id="12" creationId="{00000000-0000-0000-0000-000000000000}"/>
          </ac:spMkLst>
        </pc:spChg>
      </pc:sldChg>
      <pc:sldChg chg="modSp">
        <pc:chgData name="Eichelberger, Michelle" userId="S::michelle.eichelberger@suny.edu::1bd4442c-2af1-40d1-9d43-8e1df5db51d4" providerId="AD" clId="Web-{2A9211E1-95D1-4F24-B8FF-872FDD9EB7C9}" dt="2020-02-24T18:18:04.651" v="246" actId="20577"/>
        <pc:sldMkLst>
          <pc:docMk/>
          <pc:sldMk cId="149285507" sldId="332"/>
        </pc:sldMkLst>
        <pc:spChg chg="mod">
          <ac:chgData name="Eichelberger, Michelle" userId="S::michelle.eichelberger@suny.edu::1bd4442c-2af1-40d1-9d43-8e1df5db51d4" providerId="AD" clId="Web-{2A9211E1-95D1-4F24-B8FF-872FDD9EB7C9}" dt="2020-02-24T18:18:04.651" v="246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addSp delSp modSp add replId">
        <pc:chgData name="Eichelberger, Michelle" userId="S::michelle.eichelberger@suny.edu::1bd4442c-2af1-40d1-9d43-8e1df5db51d4" providerId="AD" clId="Web-{2A9211E1-95D1-4F24-B8FF-872FDD9EB7C9}" dt="2020-02-24T18:45:31.249" v="1033" actId="20577"/>
        <pc:sldMkLst>
          <pc:docMk/>
          <pc:sldMk cId="1828819610" sldId="386"/>
        </pc:sldMkLst>
        <pc:spChg chg="mod">
          <ac:chgData name="Eichelberger, Michelle" userId="S::michelle.eichelberger@suny.edu::1bd4442c-2af1-40d1-9d43-8e1df5db51d4" providerId="AD" clId="Web-{2A9211E1-95D1-4F24-B8FF-872FDD9EB7C9}" dt="2020-02-24T18:22:37.045" v="524" actId="20577"/>
          <ac:spMkLst>
            <pc:docMk/>
            <pc:sldMk cId="1828819610" sldId="386"/>
            <ac:spMk id="2" creationId="{00000000-0000-0000-0000-000000000000}"/>
          </ac:spMkLst>
        </pc:spChg>
        <pc:spChg chg="del mod">
          <ac:chgData name="Eichelberger, Michelle" userId="S::michelle.eichelberger@suny.edu::1bd4442c-2af1-40d1-9d43-8e1df5db51d4" providerId="AD" clId="Web-{2A9211E1-95D1-4F24-B8FF-872FDD9EB7C9}" dt="2020-02-24T18:25:00.953" v="550"/>
          <ac:spMkLst>
            <pc:docMk/>
            <pc:sldMk cId="1828819610" sldId="386"/>
            <ac:spMk id="3" creationId="{CCAC89EA-B4DB-43F4-8900-EEFCD68D289B}"/>
          </ac:spMkLst>
        </pc:spChg>
        <pc:spChg chg="del">
          <ac:chgData name="Eichelberger, Michelle" userId="S::michelle.eichelberger@suny.edu::1bd4442c-2af1-40d1-9d43-8e1df5db51d4" providerId="AD" clId="Web-{2A9211E1-95D1-4F24-B8FF-872FDD9EB7C9}" dt="2020-02-24T18:22:51.342" v="529"/>
          <ac:spMkLst>
            <pc:docMk/>
            <pc:sldMk cId="1828819610" sldId="386"/>
            <ac:spMk id="14" creationId="{AA22C812-1047-44C2-8121-86460690E99D}"/>
          </ac:spMkLst>
        </pc:spChg>
        <pc:spChg chg="add del mod">
          <ac:chgData name="Eichelberger, Michelle" userId="S::michelle.eichelberger@suny.edu::1bd4442c-2af1-40d1-9d43-8e1df5db51d4" providerId="AD" clId="Web-{2A9211E1-95D1-4F24-B8FF-872FDD9EB7C9}" dt="2020-02-24T18:22:48.014" v="528"/>
          <ac:spMkLst>
            <pc:docMk/>
            <pc:sldMk cId="1828819610" sldId="386"/>
            <ac:spMk id="15" creationId="{9FA27AB4-086D-4716-A744-F0E5D72FBFE9}"/>
          </ac:spMkLst>
        </pc:spChg>
        <pc:spChg chg="add mod">
          <ac:chgData name="Eichelberger, Michelle" userId="S::michelle.eichelberger@suny.edu::1bd4442c-2af1-40d1-9d43-8e1df5db51d4" providerId="AD" clId="Web-{2A9211E1-95D1-4F24-B8FF-872FDD9EB7C9}" dt="2020-02-24T18:45:31.249" v="1033" actId="20577"/>
          <ac:spMkLst>
            <pc:docMk/>
            <pc:sldMk cId="1828819610" sldId="386"/>
            <ac:spMk id="17" creationId="{1D42E61C-BD7A-486D-99D0-813CE6CDEE4C}"/>
          </ac:spMkLst>
        </pc:spChg>
        <pc:picChg chg="del">
          <ac:chgData name="Eichelberger, Michelle" userId="S::michelle.eichelberger@suny.edu::1bd4442c-2af1-40d1-9d43-8e1df5db51d4" providerId="AD" clId="Web-{2A9211E1-95D1-4F24-B8FF-872FDD9EB7C9}" dt="2020-02-24T18:22:40.092" v="527"/>
          <ac:picMkLst>
            <pc:docMk/>
            <pc:sldMk cId="1828819610" sldId="386"/>
            <ac:picMk id="4" creationId="{05777C89-314A-4310-95C3-C5A3A32AED6E}"/>
          </ac:picMkLst>
        </pc:picChg>
      </pc:sldChg>
    </pc:docChg>
  </pc:docChgLst>
  <pc:docChgLst>
    <pc:chgData name="Eichelberger, Michelle" userId="S::michelle.eichelberger@suny.edu::1bd4442c-2af1-40d1-9d43-8e1df5db51d4" providerId="AD" clId="Web-{E6541660-9BE5-BDA9-CB15-56CB578CF3F7}"/>
    <pc:docChg chg="modSld">
      <pc:chgData name="Eichelberger, Michelle" userId="S::michelle.eichelberger@suny.edu::1bd4442c-2af1-40d1-9d43-8e1df5db51d4" providerId="AD" clId="Web-{E6541660-9BE5-BDA9-CB15-56CB578CF3F7}" dt="2019-11-20T19:43:37.488" v="1705" actId="1076"/>
      <pc:docMkLst>
        <pc:docMk/>
      </pc:docMkLst>
      <pc:sldChg chg="addSp delSp modSp">
        <pc:chgData name="Eichelberger, Michelle" userId="S::michelle.eichelberger@suny.edu::1bd4442c-2af1-40d1-9d43-8e1df5db51d4" providerId="AD" clId="Web-{E6541660-9BE5-BDA9-CB15-56CB578CF3F7}" dt="2019-11-20T18:23:53.364" v="848" actId="20577"/>
        <pc:sldMkLst>
          <pc:docMk/>
          <pc:sldMk cId="3395575550" sldId="300"/>
        </pc:sldMkLst>
        <pc:spChg chg="mod">
          <ac:chgData name="Eichelberger, Michelle" userId="S::michelle.eichelberger@suny.edu::1bd4442c-2af1-40d1-9d43-8e1df5db51d4" providerId="AD" clId="Web-{E6541660-9BE5-BDA9-CB15-56CB578CF3F7}" dt="2019-11-20T18:19:06.112" v="694" actId="20577"/>
          <ac:spMkLst>
            <pc:docMk/>
            <pc:sldMk cId="3395575550" sldId="300"/>
            <ac:spMk id="2" creationId="{C48AB8A9-7280-478D-B861-6975D46D1632}"/>
          </ac:spMkLst>
        </pc:spChg>
        <pc:spChg chg="mod">
          <ac:chgData name="Eichelberger, Michelle" userId="S::michelle.eichelberger@suny.edu::1bd4442c-2af1-40d1-9d43-8e1df5db51d4" providerId="AD" clId="Web-{E6541660-9BE5-BDA9-CB15-56CB578CF3F7}" dt="2019-11-20T18:23:53.364" v="848" actId="20577"/>
          <ac:spMkLst>
            <pc:docMk/>
            <pc:sldMk cId="3395575550" sldId="300"/>
            <ac:spMk id="3" creationId="{B0D9A189-B0D8-4563-8622-09F35A316A46}"/>
          </ac:spMkLst>
        </pc:spChg>
        <pc:graphicFrameChg chg="del mod modGraphic">
          <ac:chgData name="Eichelberger, Michelle" userId="S::michelle.eichelberger@suny.edu::1bd4442c-2af1-40d1-9d43-8e1df5db51d4" providerId="AD" clId="Web-{E6541660-9BE5-BDA9-CB15-56CB578CF3F7}" dt="2019-11-20T18:19:16.191" v="699"/>
          <ac:graphicFrameMkLst>
            <pc:docMk/>
            <pc:sldMk cId="3395575550" sldId="300"/>
            <ac:graphicFrameMk id="14" creationId="{193B8D63-61BD-449D-AE88-8A6E0F41180D}"/>
          </ac:graphicFrameMkLst>
        </pc:graphicFrameChg>
        <pc:graphicFrameChg chg="add mod modGraphic">
          <ac:chgData name="Eichelberger, Michelle" userId="S::michelle.eichelberger@suny.edu::1bd4442c-2af1-40d1-9d43-8e1df5db51d4" providerId="AD" clId="Web-{E6541660-9BE5-BDA9-CB15-56CB578CF3F7}" dt="2019-11-20T18:20:30.535" v="706"/>
          <ac:graphicFrameMkLst>
            <pc:docMk/>
            <pc:sldMk cId="3395575550" sldId="300"/>
            <ac:graphicFrameMk id="16" creationId="{717BC2D6-FB84-47C3-B0DD-C5ED6B58FB5D}"/>
          </ac:graphicFrameMkLst>
        </pc:graphicFrameChg>
      </pc:sldChg>
      <pc:sldChg chg="modSp">
        <pc:chgData name="Eichelberger, Michelle" userId="S::michelle.eichelberger@suny.edu::1bd4442c-2af1-40d1-9d43-8e1df5db51d4" providerId="AD" clId="Web-{E6541660-9BE5-BDA9-CB15-56CB578CF3F7}" dt="2019-11-20T17:53:42.666" v="442" actId="14100"/>
        <pc:sldMkLst>
          <pc:docMk/>
          <pc:sldMk cId="1782767769" sldId="314"/>
        </pc:sldMkLst>
        <pc:spChg chg="mod">
          <ac:chgData name="Eichelberger, Michelle" userId="S::michelle.eichelberger@suny.edu::1bd4442c-2af1-40d1-9d43-8e1df5db51d4" providerId="AD" clId="Web-{E6541660-9BE5-BDA9-CB15-56CB578CF3F7}" dt="2019-11-20T17:53:42.666" v="442" actId="14100"/>
          <ac:spMkLst>
            <pc:docMk/>
            <pc:sldMk cId="1782767769" sldId="314"/>
            <ac:spMk id="15" creationId="{69E2B22E-D664-4DB7-959E-F94F3254E369}"/>
          </ac:spMkLst>
        </pc:spChg>
      </pc:sldChg>
      <pc:sldChg chg="modSp">
        <pc:chgData name="Eichelberger, Michelle" userId="S::michelle.eichelberger@suny.edu::1bd4442c-2af1-40d1-9d43-8e1df5db51d4" providerId="AD" clId="Web-{E6541660-9BE5-BDA9-CB15-56CB578CF3F7}" dt="2019-11-20T18:17:27.581" v="678" actId="20577"/>
        <pc:sldMkLst>
          <pc:docMk/>
          <pc:sldMk cId="2597148903" sldId="315"/>
        </pc:sldMkLst>
        <pc:spChg chg="mod">
          <ac:chgData name="Eichelberger, Michelle" userId="S::michelle.eichelberger@suny.edu::1bd4442c-2af1-40d1-9d43-8e1df5db51d4" providerId="AD" clId="Web-{E6541660-9BE5-BDA9-CB15-56CB578CF3F7}" dt="2019-11-20T18:02:01.559" v="487" actId="20577"/>
          <ac:spMkLst>
            <pc:docMk/>
            <pc:sldMk cId="2597148903" sldId="315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E6541660-9BE5-BDA9-CB15-56CB578CF3F7}" dt="2019-11-20T18:17:27.581" v="678" actId="20577"/>
          <ac:spMkLst>
            <pc:docMk/>
            <pc:sldMk cId="2597148903" sldId="315"/>
            <ac:spMk id="3" creationId="{00000000-0000-0000-0000-000000000000}"/>
          </ac:spMkLst>
        </pc:spChg>
      </pc:sldChg>
      <pc:sldChg chg="addSp delSp modSp">
        <pc:chgData name="Eichelberger, Michelle" userId="S::michelle.eichelberger@suny.edu::1bd4442c-2af1-40d1-9d43-8e1df5db51d4" providerId="AD" clId="Web-{E6541660-9BE5-BDA9-CB15-56CB578CF3F7}" dt="2019-11-20T19:43:37.488" v="1705" actId="1076"/>
        <pc:sldMkLst>
          <pc:docMk/>
          <pc:sldMk cId="3458973563" sldId="329"/>
        </pc:sldMkLst>
        <pc:spChg chg="mod">
          <ac:chgData name="Eichelberger, Michelle" userId="S::michelle.eichelberger@suny.edu::1bd4442c-2af1-40d1-9d43-8e1df5db51d4" providerId="AD" clId="Web-{E6541660-9BE5-BDA9-CB15-56CB578CF3F7}" dt="2019-11-20T19:20:45.276" v="1568" actId="20577"/>
          <ac:spMkLst>
            <pc:docMk/>
            <pc:sldMk cId="3458973563" sldId="329"/>
            <ac:spMk id="2" creationId="{C48AB8A9-7280-478D-B861-6975D46D1632}"/>
          </ac:spMkLst>
        </pc:spChg>
        <pc:spChg chg="del mod">
          <ac:chgData name="Eichelberger, Michelle" userId="S::michelle.eichelberger@suny.edu::1bd4442c-2af1-40d1-9d43-8e1df5db51d4" providerId="AD" clId="Web-{E6541660-9BE5-BDA9-CB15-56CB578CF3F7}" dt="2019-11-20T19:12:35.914" v="1511"/>
          <ac:spMkLst>
            <pc:docMk/>
            <pc:sldMk cId="3458973563" sldId="329"/>
            <ac:spMk id="3" creationId="{B0D9A189-B0D8-4563-8622-09F35A316A46}"/>
          </ac:spMkLst>
        </pc:spChg>
        <pc:spChg chg="add del mod">
          <ac:chgData name="Eichelberger, Michelle" userId="S::michelle.eichelberger@suny.edu::1bd4442c-2af1-40d1-9d43-8e1df5db51d4" providerId="AD" clId="Web-{E6541660-9BE5-BDA9-CB15-56CB578CF3F7}" dt="2019-11-20T18:36:40.728" v="1133"/>
          <ac:spMkLst>
            <pc:docMk/>
            <pc:sldMk cId="3458973563" sldId="329"/>
            <ac:spMk id="14" creationId="{7572536B-069A-4E86-B481-E39DDF4BFBBB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2:00.577" v="1646" actId="1076"/>
          <ac:spMkLst>
            <pc:docMk/>
            <pc:sldMk cId="3458973563" sldId="329"/>
            <ac:spMk id="15" creationId="{54B9F49E-0CA9-492C-B6DE-1A428B7297A6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2:00.546" v="1645" actId="1076"/>
          <ac:spMkLst>
            <pc:docMk/>
            <pc:sldMk cId="3458973563" sldId="329"/>
            <ac:spMk id="16" creationId="{6EEF12D8-D082-4B4A-86A7-E0FD05B20BAB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3:37.488" v="1705" actId="1076"/>
          <ac:spMkLst>
            <pc:docMk/>
            <pc:sldMk cId="3458973563" sldId="329"/>
            <ac:spMk id="20" creationId="{1C53DB57-17F2-4543-B65F-4972BB709F69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3:37.472" v="1704" actId="1076"/>
          <ac:spMkLst>
            <pc:docMk/>
            <pc:sldMk cId="3458973563" sldId="329"/>
            <ac:spMk id="21" creationId="{E99343E0-5F29-4C4F-A7FC-A9ADEFBAD425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3:21.409" v="1703" actId="1076"/>
          <ac:spMkLst>
            <pc:docMk/>
            <pc:sldMk cId="3458973563" sldId="329"/>
            <ac:spMk id="22" creationId="{8583BF7F-D754-4401-9EBC-5AC947C6F82B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3:13.441" v="1702" actId="1076"/>
          <ac:spMkLst>
            <pc:docMk/>
            <pc:sldMk cId="3458973563" sldId="329"/>
            <ac:spMk id="23" creationId="{5918BDE9-BEE9-4B4E-823E-F9F1E35C5262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9:39.220" v="1678" actId="1076"/>
          <ac:spMkLst>
            <pc:docMk/>
            <pc:sldMk cId="3458973563" sldId="329"/>
            <ac:spMk id="24" creationId="{5FBBF007-1A52-4935-B050-DC5E24B318E1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9:39.252" v="1679" actId="1076"/>
          <ac:spMkLst>
            <pc:docMk/>
            <pc:sldMk cId="3458973563" sldId="329"/>
            <ac:spMk id="25" creationId="{EF3C2703-E4F0-41B5-B2EC-215F1F861EBB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1:45.893" v="1690" actId="14100"/>
          <ac:spMkLst>
            <pc:docMk/>
            <pc:sldMk cId="3458973563" sldId="329"/>
            <ac:spMk id="26" creationId="{DC2538E7-EC2D-4C35-BBD9-FA281B0DA20A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1:39.721" v="1689" actId="1076"/>
          <ac:spMkLst>
            <pc:docMk/>
            <pc:sldMk cId="3458973563" sldId="329"/>
            <ac:spMk id="27" creationId="{748653C1-4999-4483-B31F-DF123DA14C08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2:56.034" v="1699" actId="1076"/>
          <ac:spMkLst>
            <pc:docMk/>
            <pc:sldMk cId="3458973563" sldId="329"/>
            <ac:spMk id="28" creationId="{A6C9AFF8-C0DA-4FCC-B37D-D00A79DE83CC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2:56.050" v="1700" actId="1076"/>
          <ac:spMkLst>
            <pc:docMk/>
            <pc:sldMk cId="3458973563" sldId="329"/>
            <ac:spMk id="29" creationId="{C23F3EE3-F439-4258-B452-C510E3BA27A2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4:24.968" v="1667" actId="1076"/>
          <ac:spMkLst>
            <pc:docMk/>
            <pc:sldMk cId="3458973563" sldId="329"/>
            <ac:spMk id="30" creationId="{367DA04D-BE6A-4D84-8D6C-EAB6805B8399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4:24.953" v="1666" actId="1076"/>
          <ac:spMkLst>
            <pc:docMk/>
            <pc:sldMk cId="3458973563" sldId="329"/>
            <ac:spMk id="31" creationId="{3A596270-9026-4CA6-8C1B-88AFD347E1B5}"/>
          </ac:spMkLst>
        </pc:spChg>
        <pc:spChg chg="add del mod">
          <ac:chgData name="Eichelberger, Michelle" userId="S::michelle.eichelberger@suny.edu::1bd4442c-2af1-40d1-9d43-8e1df5db51d4" providerId="AD" clId="Web-{E6541660-9BE5-BDA9-CB15-56CB578CF3F7}" dt="2019-11-20T19:12:41.070" v="1512"/>
          <ac:spMkLst>
            <pc:docMk/>
            <pc:sldMk cId="3458973563" sldId="329"/>
            <ac:spMk id="32" creationId="{FDEE7D5E-C601-4EFD-92C2-ED054791DFC4}"/>
          </ac:spMkLst>
        </pc:spChg>
        <pc:graphicFrameChg chg="add del mod">
          <ac:chgData name="Eichelberger, Michelle" userId="S::michelle.eichelberger@suny.edu::1bd4442c-2af1-40d1-9d43-8e1df5db51d4" providerId="AD" clId="Web-{E6541660-9BE5-BDA9-CB15-56CB578CF3F7}" dt="2019-11-20T18:36:40.728" v="1134"/>
          <ac:graphicFrameMkLst>
            <pc:docMk/>
            <pc:sldMk cId="3458973563" sldId="329"/>
            <ac:graphicFrameMk id="13" creationId="{32D0E014-C1A6-4117-A7C6-9D8C1116C80A}"/>
          </ac:graphicFrameMkLst>
        </pc:graphicFrameChg>
        <pc:picChg chg="del">
          <ac:chgData name="Eichelberger, Michelle" userId="S::michelle.eichelberger@suny.edu::1bd4442c-2af1-40d1-9d43-8e1df5db51d4" providerId="AD" clId="Web-{E6541660-9BE5-BDA9-CB15-56CB578CF3F7}" dt="2019-11-20T18:24:28.271" v="851"/>
          <ac:picMkLst>
            <pc:docMk/>
            <pc:sldMk cId="3458973563" sldId="329"/>
            <ac:picMk id="17" creationId="{42EE9CC5-CD9B-4609-85F3-F09F8BF14398}"/>
          </ac:picMkLst>
        </pc:picChg>
        <pc:picChg chg="del">
          <ac:chgData name="Eichelberger, Michelle" userId="S::michelle.eichelberger@suny.edu::1bd4442c-2af1-40d1-9d43-8e1df5db51d4" providerId="AD" clId="Web-{E6541660-9BE5-BDA9-CB15-56CB578CF3F7}" dt="2019-11-20T18:24:30.271" v="852"/>
          <ac:picMkLst>
            <pc:docMk/>
            <pc:sldMk cId="3458973563" sldId="329"/>
            <ac:picMk id="19" creationId="{EA413333-86C6-4B87-A6D4-4DEB6ED609A6}"/>
          </ac:picMkLst>
        </pc:picChg>
      </pc:sldChg>
    </pc:docChg>
  </pc:docChgLst>
  <pc:docChgLst>
    <pc:chgData name="Pawlowski, Gail" userId="S::gail.pawlowski@suny.edu::bd5da5e8-06b1-4cc2-aa69-9abf12f7c241" providerId="AD" clId="Web-{1C648CA0-4BF0-4F85-8891-357DEBCBCD1E}"/>
    <pc:docChg chg="addSld modSld sldOrd">
      <pc:chgData name="Pawlowski, Gail" userId="S::gail.pawlowski@suny.edu::bd5da5e8-06b1-4cc2-aa69-9abf12f7c241" providerId="AD" clId="Web-{1C648CA0-4BF0-4F85-8891-357DEBCBCD1E}" dt="2020-04-17T00:09:33.917" v="596" actId="1076"/>
      <pc:docMkLst>
        <pc:docMk/>
      </pc:docMkLst>
      <pc:sldChg chg="modSp add ord replId">
        <pc:chgData name="Pawlowski, Gail" userId="S::gail.pawlowski@suny.edu::bd5da5e8-06b1-4cc2-aa69-9abf12f7c241" providerId="AD" clId="Web-{1C648CA0-4BF0-4F85-8891-357DEBCBCD1E}" dt="2020-04-16T23:32:50.792" v="64" actId="20577"/>
        <pc:sldMkLst>
          <pc:docMk/>
          <pc:sldMk cId="1780640681" sldId="413"/>
        </pc:sldMkLst>
        <pc:spChg chg="mod">
          <ac:chgData name="Pawlowski, Gail" userId="S::gail.pawlowski@suny.edu::bd5da5e8-06b1-4cc2-aa69-9abf12f7c241" providerId="AD" clId="Web-{1C648CA0-4BF0-4F85-8891-357DEBCBCD1E}" dt="2020-04-16T23:32:50.792" v="64" actId="20577"/>
          <ac:spMkLst>
            <pc:docMk/>
            <pc:sldMk cId="1780640681" sldId="413"/>
            <ac:spMk id="7" creationId="{4FA09018-5E31-844D-B928-F6DDC95990F2}"/>
          </ac:spMkLst>
        </pc:spChg>
      </pc:sldChg>
      <pc:sldChg chg="delSp modSp add ord replId">
        <pc:chgData name="Pawlowski, Gail" userId="S::gail.pawlowski@suny.edu::bd5da5e8-06b1-4cc2-aa69-9abf12f7c241" providerId="AD" clId="Web-{1C648CA0-4BF0-4F85-8891-357DEBCBCD1E}" dt="2020-04-17T00:08:07.697" v="546" actId="20577"/>
        <pc:sldMkLst>
          <pc:docMk/>
          <pc:sldMk cId="1931211148" sldId="414"/>
        </pc:sldMkLst>
        <pc:spChg chg="mod">
          <ac:chgData name="Pawlowski, Gail" userId="S::gail.pawlowski@suny.edu::bd5da5e8-06b1-4cc2-aa69-9abf12f7c241" providerId="AD" clId="Web-{1C648CA0-4BF0-4F85-8891-357DEBCBCD1E}" dt="2020-04-16T23:38:11.219" v="160" actId="20577"/>
          <ac:spMkLst>
            <pc:docMk/>
            <pc:sldMk cId="1931211148" sldId="414"/>
            <ac:spMk id="3" creationId="{00000000-0000-0000-0000-000000000000}"/>
          </ac:spMkLst>
        </pc:spChg>
        <pc:spChg chg="mod">
          <ac:chgData name="Pawlowski, Gail" userId="S::gail.pawlowski@suny.edu::bd5da5e8-06b1-4cc2-aa69-9abf12f7c241" providerId="AD" clId="Web-{1C648CA0-4BF0-4F85-8891-357DEBCBCD1E}" dt="2020-04-16T23:33:32.121" v="114" actId="20577"/>
          <ac:spMkLst>
            <pc:docMk/>
            <pc:sldMk cId="1931211148" sldId="414"/>
            <ac:spMk id="6" creationId="{00000000-0000-0000-0000-000000000000}"/>
          </ac:spMkLst>
        </pc:spChg>
        <pc:spChg chg="mod">
          <ac:chgData name="Pawlowski, Gail" userId="S::gail.pawlowski@suny.edu::bd5da5e8-06b1-4cc2-aa69-9abf12f7c241" providerId="AD" clId="Web-{1C648CA0-4BF0-4F85-8891-357DEBCBCD1E}" dt="2020-04-17T00:08:07.697" v="546" actId="20577"/>
          <ac:spMkLst>
            <pc:docMk/>
            <pc:sldMk cId="1931211148" sldId="414"/>
            <ac:spMk id="7" creationId="{00000000-0000-0000-0000-000000000000}"/>
          </ac:spMkLst>
        </pc:spChg>
        <pc:picChg chg="del">
          <ac:chgData name="Pawlowski, Gail" userId="S::gail.pawlowski@suny.edu::bd5da5e8-06b1-4cc2-aa69-9abf12f7c241" providerId="AD" clId="Web-{1C648CA0-4BF0-4F85-8891-357DEBCBCD1E}" dt="2020-04-16T23:33:11.371" v="69"/>
          <ac:picMkLst>
            <pc:docMk/>
            <pc:sldMk cId="1931211148" sldId="414"/>
            <ac:picMk id="2" creationId="{0FC79560-7AAE-4D44-8F18-1487BD2EDC9E}"/>
          </ac:picMkLst>
        </pc:picChg>
      </pc:sldChg>
      <pc:sldChg chg="addSp delSp modSp add replId">
        <pc:chgData name="Pawlowski, Gail" userId="S::gail.pawlowski@suny.edu::bd5da5e8-06b1-4cc2-aa69-9abf12f7c241" providerId="AD" clId="Web-{1C648CA0-4BF0-4F85-8891-357DEBCBCD1E}" dt="2020-04-16T23:47:02.445" v="334" actId="1076"/>
        <pc:sldMkLst>
          <pc:docMk/>
          <pc:sldMk cId="613230645" sldId="415"/>
        </pc:sldMkLst>
        <pc:spChg chg="mod">
          <ac:chgData name="Pawlowski, Gail" userId="S::gail.pawlowski@suny.edu::bd5da5e8-06b1-4cc2-aa69-9abf12f7c241" providerId="AD" clId="Web-{1C648CA0-4BF0-4F85-8891-357DEBCBCD1E}" dt="2020-04-16T23:45:19.350" v="323" actId="14100"/>
          <ac:spMkLst>
            <pc:docMk/>
            <pc:sldMk cId="613230645" sldId="415"/>
            <ac:spMk id="7" creationId="{00000000-0000-0000-0000-000000000000}"/>
          </ac:spMkLst>
        </pc:spChg>
        <pc:picChg chg="add del mod">
          <ac:chgData name="Pawlowski, Gail" userId="S::gail.pawlowski@suny.edu::bd5da5e8-06b1-4cc2-aa69-9abf12f7c241" providerId="AD" clId="Web-{1C648CA0-4BF0-4F85-8891-357DEBCBCD1E}" dt="2020-04-16T23:46:34.694" v="328"/>
          <ac:picMkLst>
            <pc:docMk/>
            <pc:sldMk cId="613230645" sldId="415"/>
            <ac:picMk id="2" creationId="{3113ED9D-0947-4301-A3E1-68C511862186}"/>
          </ac:picMkLst>
        </pc:picChg>
        <pc:picChg chg="add mod">
          <ac:chgData name="Pawlowski, Gail" userId="S::gail.pawlowski@suny.edu::bd5da5e8-06b1-4cc2-aa69-9abf12f7c241" providerId="AD" clId="Web-{1C648CA0-4BF0-4F85-8891-357DEBCBCD1E}" dt="2020-04-16T23:47:02.445" v="334" actId="1076"/>
          <ac:picMkLst>
            <pc:docMk/>
            <pc:sldMk cId="613230645" sldId="415"/>
            <ac:picMk id="5" creationId="{7DEBF0A9-6FFD-4063-A9EA-258E7703D7CE}"/>
          </ac:picMkLst>
        </pc:picChg>
      </pc:sldChg>
      <pc:sldChg chg="delSp modSp add replId">
        <pc:chgData name="Pawlowski, Gail" userId="S::gail.pawlowski@suny.edu::bd5da5e8-06b1-4cc2-aa69-9abf12f7c241" providerId="AD" clId="Web-{1C648CA0-4BF0-4F85-8891-357DEBCBCD1E}" dt="2020-04-17T00:09:33.917" v="596" actId="1076"/>
        <pc:sldMkLst>
          <pc:docMk/>
          <pc:sldMk cId="1714048498" sldId="417"/>
        </pc:sldMkLst>
        <pc:spChg chg="mod">
          <ac:chgData name="Pawlowski, Gail" userId="S::gail.pawlowski@suny.edu::bd5da5e8-06b1-4cc2-aa69-9abf12f7c241" providerId="AD" clId="Web-{1C648CA0-4BF0-4F85-8891-357DEBCBCD1E}" dt="2020-04-17T00:08:31.041" v="549" actId="14100"/>
          <ac:spMkLst>
            <pc:docMk/>
            <pc:sldMk cId="1714048498" sldId="417"/>
            <ac:spMk id="3" creationId="{00000000-0000-0000-0000-000000000000}"/>
          </ac:spMkLst>
        </pc:spChg>
        <pc:spChg chg="mod">
          <ac:chgData name="Pawlowski, Gail" userId="S::gail.pawlowski@suny.edu::bd5da5e8-06b1-4cc2-aa69-9abf12f7c241" providerId="AD" clId="Web-{1C648CA0-4BF0-4F85-8891-357DEBCBCD1E}" dt="2020-04-16T23:50:32.823" v="371" actId="1076"/>
          <ac:spMkLst>
            <pc:docMk/>
            <pc:sldMk cId="1714048498" sldId="417"/>
            <ac:spMk id="6" creationId="{00000000-0000-0000-0000-000000000000}"/>
          </ac:spMkLst>
        </pc:spChg>
        <pc:spChg chg="mod">
          <ac:chgData name="Pawlowski, Gail" userId="S::gail.pawlowski@suny.edu::bd5da5e8-06b1-4cc2-aa69-9abf12f7c241" providerId="AD" clId="Web-{1C648CA0-4BF0-4F85-8891-357DEBCBCD1E}" dt="2020-04-17T00:09:33.917" v="596" actId="1076"/>
          <ac:spMkLst>
            <pc:docMk/>
            <pc:sldMk cId="1714048498" sldId="417"/>
            <ac:spMk id="7" creationId="{00000000-0000-0000-0000-000000000000}"/>
          </ac:spMkLst>
        </pc:spChg>
        <pc:picChg chg="del">
          <ac:chgData name="Pawlowski, Gail" userId="S::gail.pawlowski@suny.edu::bd5da5e8-06b1-4cc2-aa69-9abf12f7c241" providerId="AD" clId="Web-{1C648CA0-4BF0-4F85-8891-357DEBCBCD1E}" dt="2020-04-16T23:47:23.773" v="336"/>
          <ac:picMkLst>
            <pc:docMk/>
            <pc:sldMk cId="1714048498" sldId="417"/>
            <ac:picMk id="5" creationId="{7DEBF0A9-6FFD-4063-A9EA-258E7703D7CE}"/>
          </ac:picMkLst>
        </pc:picChg>
      </pc:sldChg>
      <pc:sldChg chg="addSp modSp add replId">
        <pc:chgData name="Pawlowski, Gail" userId="S::gail.pawlowski@suny.edu::bd5da5e8-06b1-4cc2-aa69-9abf12f7c241" providerId="AD" clId="Web-{1C648CA0-4BF0-4F85-8891-357DEBCBCD1E}" dt="2020-04-16T23:51:47.121" v="384" actId="14100"/>
        <pc:sldMkLst>
          <pc:docMk/>
          <pc:sldMk cId="403753625" sldId="418"/>
        </pc:sldMkLst>
        <pc:spChg chg="mod">
          <ac:chgData name="Pawlowski, Gail" userId="S::gail.pawlowski@suny.edu::bd5da5e8-06b1-4cc2-aa69-9abf12f7c241" providerId="AD" clId="Web-{1C648CA0-4BF0-4F85-8891-357DEBCBCD1E}" dt="2020-04-16T23:51:06.167" v="377" actId="20577"/>
          <ac:spMkLst>
            <pc:docMk/>
            <pc:sldMk cId="403753625" sldId="418"/>
            <ac:spMk id="3" creationId="{00000000-0000-0000-0000-000000000000}"/>
          </ac:spMkLst>
        </pc:spChg>
        <pc:spChg chg="mod">
          <ac:chgData name="Pawlowski, Gail" userId="S::gail.pawlowski@suny.edu::bd5da5e8-06b1-4cc2-aa69-9abf12f7c241" providerId="AD" clId="Web-{1C648CA0-4BF0-4F85-8891-357DEBCBCD1E}" dt="2020-04-16T23:51:06.167" v="377" actId="20577"/>
          <ac:spMkLst>
            <pc:docMk/>
            <pc:sldMk cId="403753625" sldId="418"/>
            <ac:spMk id="7" creationId="{00000000-0000-0000-0000-000000000000}"/>
          </ac:spMkLst>
        </pc:spChg>
        <pc:picChg chg="add mod">
          <ac:chgData name="Pawlowski, Gail" userId="S::gail.pawlowski@suny.edu::bd5da5e8-06b1-4cc2-aa69-9abf12f7c241" providerId="AD" clId="Web-{1C648CA0-4BF0-4F85-8891-357DEBCBCD1E}" dt="2020-04-16T23:51:47.121" v="384" actId="14100"/>
          <ac:picMkLst>
            <pc:docMk/>
            <pc:sldMk cId="403753625" sldId="418"/>
            <ac:picMk id="2" creationId="{CB801A24-E425-4788-9195-5179BB553EA0}"/>
          </ac:picMkLst>
        </pc:picChg>
      </pc:sldChg>
      <pc:sldChg chg="add replId">
        <pc:chgData name="Pawlowski, Gail" userId="S::gail.pawlowski@suny.edu::bd5da5e8-06b1-4cc2-aa69-9abf12f7c241" providerId="AD" clId="Web-{1C648CA0-4BF0-4F85-8891-357DEBCBCD1E}" dt="2020-04-16T23:52:01.543" v="385"/>
        <pc:sldMkLst>
          <pc:docMk/>
          <pc:sldMk cId="3433281501" sldId="420"/>
        </pc:sldMkLst>
      </pc:sldChg>
      <pc:sldChg chg="addSp delSp modSp">
        <pc:chgData name="Pawlowski, Gail" userId="S::gail.pawlowski@suny.edu::bd5da5e8-06b1-4cc2-aa69-9abf12f7c241" providerId="AD" clId="Web-{1C648CA0-4BF0-4F85-8891-357DEBCBCD1E}" dt="2020-04-16T23:56:33.812" v="438" actId="1076"/>
        <pc:sldMkLst>
          <pc:docMk/>
          <pc:sldMk cId="3433281501" sldId="421"/>
        </pc:sldMkLst>
        <pc:spChg chg="mod">
          <ac:chgData name="Pawlowski, Gail" userId="S::gail.pawlowski@suny.edu::bd5da5e8-06b1-4cc2-aa69-9abf12f7c241" providerId="AD" clId="Web-{1C648CA0-4BF0-4F85-8891-357DEBCBCD1E}" dt="2020-04-16T23:56:30.562" v="436" actId="20577"/>
          <ac:spMkLst>
            <pc:docMk/>
            <pc:sldMk cId="3433281501" sldId="421"/>
            <ac:spMk id="6" creationId="{00000000-0000-0000-0000-000000000000}"/>
          </ac:spMkLst>
        </pc:spChg>
        <pc:picChg chg="del">
          <ac:chgData name="Pawlowski, Gail" userId="S::gail.pawlowski@suny.edu::bd5da5e8-06b1-4cc2-aa69-9abf12f7c241" providerId="AD" clId="Web-{1C648CA0-4BF0-4F85-8891-357DEBCBCD1E}" dt="2020-04-16T23:52:35.824" v="392"/>
          <ac:picMkLst>
            <pc:docMk/>
            <pc:sldMk cId="3433281501" sldId="421"/>
            <ac:picMk id="2" creationId="{CB801A24-E425-4788-9195-5179BB553EA0}"/>
          </ac:picMkLst>
        </pc:picChg>
        <pc:picChg chg="add mod">
          <ac:chgData name="Pawlowski, Gail" userId="S::gail.pawlowski@suny.edu::bd5da5e8-06b1-4cc2-aa69-9abf12f7c241" providerId="AD" clId="Web-{1C648CA0-4BF0-4F85-8891-357DEBCBCD1E}" dt="2020-04-16T23:56:33.812" v="438" actId="1076"/>
          <ac:picMkLst>
            <pc:docMk/>
            <pc:sldMk cId="3433281501" sldId="421"/>
            <ac:picMk id="4" creationId="{CA344738-3B33-4DEA-B185-589417966F6F}"/>
          </ac:picMkLst>
        </pc:picChg>
      </pc:sldChg>
    </pc:docChg>
  </pc:docChgLst>
  <pc:docChgLst>
    <pc:chgData name="Pawlowski, Gail" userId="S::gail.pawlowski@suny.edu::bd5da5e8-06b1-4cc2-aa69-9abf12f7c241" providerId="AD" clId="Web-{D993CE4F-3513-40A2-827A-26739AAD559E}"/>
    <pc:docChg chg="modSld">
      <pc:chgData name="Pawlowski, Gail" userId="S::gail.pawlowski@suny.edu::bd5da5e8-06b1-4cc2-aa69-9abf12f7c241" providerId="AD" clId="Web-{D993CE4F-3513-40A2-827A-26739AAD559E}" dt="2020-04-17T03:31:05.385" v="110" actId="20577"/>
      <pc:docMkLst>
        <pc:docMk/>
      </pc:docMkLst>
      <pc:sldChg chg="modSp">
        <pc:chgData name="Pawlowski, Gail" userId="S::gail.pawlowski@suny.edu::bd5da5e8-06b1-4cc2-aa69-9abf12f7c241" providerId="AD" clId="Web-{D993CE4F-3513-40A2-827A-26739AAD559E}" dt="2020-04-17T03:31:05.385" v="109" actId="20577"/>
        <pc:sldMkLst>
          <pc:docMk/>
          <pc:sldMk cId="1931211148" sldId="414"/>
        </pc:sldMkLst>
        <pc:spChg chg="mod">
          <ac:chgData name="Pawlowski, Gail" userId="S::gail.pawlowski@suny.edu::bd5da5e8-06b1-4cc2-aa69-9abf12f7c241" providerId="AD" clId="Web-{D993CE4F-3513-40A2-827A-26739AAD559E}" dt="2020-04-17T03:31:05.385" v="109" actId="20577"/>
          <ac:spMkLst>
            <pc:docMk/>
            <pc:sldMk cId="1931211148" sldId="414"/>
            <ac:spMk id="7" creationId="{00000000-0000-0000-0000-000000000000}"/>
          </ac:spMkLst>
        </pc:spChg>
      </pc:sldChg>
    </pc:docChg>
  </pc:docChgLst>
  <pc:docChgLst>
    <pc:chgData name="Pawlowski, Gail" userId="S::gail.pawlowski@suny.edu::bd5da5e8-06b1-4cc2-aa69-9abf12f7c241" providerId="AD" clId="Web-{0FCDDB37-7FDF-48CE-8D64-9446746EBFB8}"/>
    <pc:docChg chg="modSld">
      <pc:chgData name="Pawlowski, Gail" userId="S::gail.pawlowski@suny.edu::bd5da5e8-06b1-4cc2-aa69-9abf12f7c241" providerId="AD" clId="Web-{0FCDDB37-7FDF-48CE-8D64-9446746EBFB8}" dt="2020-02-25T19:46:01.310" v="151" actId="20577"/>
      <pc:docMkLst>
        <pc:docMk/>
      </pc:docMkLst>
      <pc:sldChg chg="modSp">
        <pc:chgData name="Pawlowski, Gail" userId="S::gail.pawlowski@suny.edu::bd5da5e8-06b1-4cc2-aa69-9abf12f7c241" providerId="AD" clId="Web-{0FCDDB37-7FDF-48CE-8D64-9446746EBFB8}" dt="2020-02-25T19:08:20.788" v="10" actId="20577"/>
        <pc:sldMkLst>
          <pc:docMk/>
          <pc:sldMk cId="2927739056" sldId="389"/>
        </pc:sldMkLst>
        <pc:spChg chg="mod">
          <ac:chgData name="Pawlowski, Gail" userId="S::gail.pawlowski@suny.edu::bd5da5e8-06b1-4cc2-aa69-9abf12f7c241" providerId="AD" clId="Web-{0FCDDB37-7FDF-48CE-8D64-9446746EBFB8}" dt="2020-02-25T19:08:20.788" v="10" actId="20577"/>
          <ac:spMkLst>
            <pc:docMk/>
            <pc:sldMk cId="2927739056" sldId="389"/>
            <ac:spMk id="20" creationId="{32BE5DFF-231E-4A73-8EC9-783CF74A8384}"/>
          </ac:spMkLst>
        </pc:spChg>
      </pc:sldChg>
      <pc:sldChg chg="modSp">
        <pc:chgData name="Pawlowski, Gail" userId="S::gail.pawlowski@suny.edu::bd5da5e8-06b1-4cc2-aa69-9abf12f7c241" providerId="AD" clId="Web-{0FCDDB37-7FDF-48CE-8D64-9446746EBFB8}" dt="2020-02-25T19:46:01.294" v="150" actId="20577"/>
        <pc:sldMkLst>
          <pc:docMk/>
          <pc:sldMk cId="694973829" sldId="394"/>
        </pc:sldMkLst>
        <pc:spChg chg="mod">
          <ac:chgData name="Pawlowski, Gail" userId="S::gail.pawlowski@suny.edu::bd5da5e8-06b1-4cc2-aa69-9abf12f7c241" providerId="AD" clId="Web-{0FCDDB37-7FDF-48CE-8D64-9446746EBFB8}" dt="2020-02-25T19:46:01.294" v="150" actId="20577"/>
          <ac:spMkLst>
            <pc:docMk/>
            <pc:sldMk cId="694973829" sldId="394"/>
            <ac:spMk id="4" creationId="{B265B45E-18EB-42DE-B28A-3293B6E48E79}"/>
          </ac:spMkLst>
        </pc:spChg>
      </pc:sldChg>
    </pc:docChg>
  </pc:docChgLst>
  <pc:docChgLst>
    <pc:chgData name="Jackson, Timothy" userId="S::timothy.jackson@suny.edu::9ce01cec-8b46-438e-9d10-af58cd21d299" providerId="AD" clId="Web-{D96CEC56-2978-1474-BF3D-6F75305EA8C1}"/>
    <pc:docChg chg="modSld">
      <pc:chgData name="Jackson, Timothy" userId="S::timothy.jackson@suny.edu::9ce01cec-8b46-438e-9d10-af58cd21d299" providerId="AD" clId="Web-{D96CEC56-2978-1474-BF3D-6F75305EA8C1}" dt="2019-11-25T16:33:21.973" v="395" actId="20577"/>
      <pc:docMkLst>
        <pc:docMk/>
      </pc:docMkLst>
      <pc:sldChg chg="modSp">
        <pc:chgData name="Jackson, Timothy" userId="S::timothy.jackson@suny.edu::9ce01cec-8b46-438e-9d10-af58cd21d299" providerId="AD" clId="Web-{D96CEC56-2978-1474-BF3D-6F75305EA8C1}" dt="2019-11-25T15:06:20.924" v="35" actId="20577"/>
        <pc:sldMkLst>
          <pc:docMk/>
          <pc:sldMk cId="2171438980" sldId="317"/>
        </pc:sldMkLst>
        <pc:spChg chg="mod">
          <ac:chgData name="Jackson, Timothy" userId="S::timothy.jackson@suny.edu::9ce01cec-8b46-438e-9d10-af58cd21d299" providerId="AD" clId="Web-{D96CEC56-2978-1474-BF3D-6F75305EA8C1}" dt="2019-11-25T15:06:20.924" v="35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Jackson, Timothy" userId="S::timothy.jackson@suny.edu::9ce01cec-8b46-438e-9d10-af58cd21d299" providerId="AD" clId="Web-{D96CEC56-2978-1474-BF3D-6F75305EA8C1}" dt="2019-11-25T14:51:01.775" v="2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D96CEC56-2978-1474-BF3D-6F75305EA8C1}" dt="2019-11-25T14:51:01.775" v="2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96CEC56-2978-1474-BF3D-6F75305EA8C1}" dt="2019-11-25T16:29:49.857" v="393" actId="20577"/>
        <pc:sldMkLst>
          <pc:docMk/>
          <pc:sldMk cId="130082165" sldId="351"/>
        </pc:sldMkLst>
        <pc:spChg chg="mod">
          <ac:chgData name="Jackson, Timothy" userId="S::timothy.jackson@suny.edu::9ce01cec-8b46-438e-9d10-af58cd21d299" providerId="AD" clId="Web-{D96CEC56-2978-1474-BF3D-6F75305EA8C1}" dt="2019-11-25T16:29:49.857" v="393" actId="20577"/>
          <ac:spMkLst>
            <pc:docMk/>
            <pc:sldMk cId="130082165" sldId="351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96CEC56-2978-1474-BF3D-6F75305EA8C1}" dt="2019-11-25T15:24:41.784" v="340" actId="20577"/>
        <pc:sldMkLst>
          <pc:docMk/>
          <pc:sldMk cId="796333647" sldId="352"/>
        </pc:sldMkLst>
        <pc:spChg chg="mod">
          <ac:chgData name="Jackson, Timothy" userId="S::timothy.jackson@suny.edu::9ce01cec-8b46-438e-9d10-af58cd21d299" providerId="AD" clId="Web-{D96CEC56-2978-1474-BF3D-6F75305EA8C1}" dt="2019-11-25T15:24:41.784" v="340" actId="20577"/>
          <ac:spMkLst>
            <pc:docMk/>
            <pc:sldMk cId="796333647" sldId="352"/>
            <ac:spMk id="3" creationId="{44AF204B-1822-420C-94F6-1805F86DF0CD}"/>
          </ac:spMkLst>
        </pc:spChg>
      </pc:sldChg>
    </pc:docChg>
  </pc:docChgLst>
  <pc:docChgLst>
    <pc:chgData name="McBride, Mark" userId="9d8218a8-8f11-4bca-9d9f-81a3992e7a54" providerId="ADAL" clId="{C934CA72-A8F4-1F4B-B10D-DCAE1B7147CC}"/>
    <pc:docChg chg="custSel modSld">
      <pc:chgData name="McBride, Mark" userId="9d8218a8-8f11-4bca-9d9f-81a3992e7a54" providerId="ADAL" clId="{C934CA72-A8F4-1F4B-B10D-DCAE1B7147CC}" dt="2020-04-17T14:00:16.349" v="2" actId="27636"/>
      <pc:docMkLst>
        <pc:docMk/>
      </pc:docMkLst>
      <pc:sldChg chg="modSp">
        <pc:chgData name="McBride, Mark" userId="9d8218a8-8f11-4bca-9d9f-81a3992e7a54" providerId="ADAL" clId="{C934CA72-A8F4-1F4B-B10D-DCAE1B7147CC}" dt="2020-04-17T14:00:16.349" v="2" actId="27636"/>
        <pc:sldMkLst>
          <pc:docMk/>
          <pc:sldMk cId="2935808205" sldId="411"/>
        </pc:sldMkLst>
        <pc:spChg chg="mod">
          <ac:chgData name="McBride, Mark" userId="9d8218a8-8f11-4bca-9d9f-81a3992e7a54" providerId="ADAL" clId="{C934CA72-A8F4-1F4B-B10D-DCAE1B7147CC}" dt="2020-04-17T14:00:16.342" v="1" actId="27636"/>
          <ac:spMkLst>
            <pc:docMk/>
            <pc:sldMk cId="2935808205" sldId="411"/>
            <ac:spMk id="3" creationId="{00000000-0000-0000-0000-000000000000}"/>
          </ac:spMkLst>
        </pc:spChg>
        <pc:spChg chg="mod">
          <ac:chgData name="McBride, Mark" userId="9d8218a8-8f11-4bca-9d9f-81a3992e7a54" providerId="ADAL" clId="{C934CA72-A8F4-1F4B-B10D-DCAE1B7147CC}" dt="2020-04-17T14:00:16.349" v="2" actId="27636"/>
          <ac:spMkLst>
            <pc:docMk/>
            <pc:sldMk cId="2935808205" sldId="411"/>
            <ac:spMk id="7" creationId="{00000000-0000-0000-0000-000000000000}"/>
          </ac:spMkLst>
        </pc:spChg>
      </pc:sldChg>
    </pc:docChg>
  </pc:docChgLst>
  <pc:docChgLst>
    <pc:chgData name="Pawlowski, Gail" userId="S::gail.pawlowski@suny.edu::bd5da5e8-06b1-4cc2-aa69-9abf12f7c241" providerId="AD" clId="Web-{6F8FF3C6-7AD3-4474-AC06-80F50DF2B3D3}"/>
    <pc:docChg chg="addSld delSld modSld sldOrd">
      <pc:chgData name="Pawlowski, Gail" userId="S::gail.pawlowski@suny.edu::bd5da5e8-06b1-4cc2-aa69-9abf12f7c241" providerId="AD" clId="Web-{6F8FF3C6-7AD3-4474-AC06-80F50DF2B3D3}" dt="2020-02-25T02:18:16.665" v="934" actId="20577"/>
      <pc:docMkLst>
        <pc:docMk/>
      </pc:docMkLst>
      <pc:sldChg chg="new del">
        <pc:chgData name="Pawlowski, Gail" userId="S::gail.pawlowski@suny.edu::bd5da5e8-06b1-4cc2-aa69-9abf12f7c241" providerId="AD" clId="Web-{6F8FF3C6-7AD3-4474-AC06-80F50DF2B3D3}" dt="2020-02-24T21:02:58.338" v="3"/>
        <pc:sldMkLst>
          <pc:docMk/>
          <pc:sldMk cId="1338684846" sldId="388"/>
        </pc:sldMkLst>
      </pc:sldChg>
      <pc:sldChg chg="modSp add ord replId">
        <pc:chgData name="Pawlowski, Gail" userId="S::gail.pawlowski@suny.edu::bd5da5e8-06b1-4cc2-aa69-9abf12f7c241" providerId="AD" clId="Web-{6F8FF3C6-7AD3-4474-AC06-80F50DF2B3D3}" dt="2020-02-24T21:03:55.088" v="43" actId="20577"/>
        <pc:sldMkLst>
          <pc:docMk/>
          <pc:sldMk cId="3525302215" sldId="388"/>
        </pc:sldMkLst>
        <pc:spChg chg="mod">
          <ac:chgData name="Pawlowski, Gail" userId="S::gail.pawlowski@suny.edu::bd5da5e8-06b1-4cc2-aa69-9abf12f7c241" providerId="AD" clId="Web-{6F8FF3C6-7AD3-4474-AC06-80F50DF2B3D3}" dt="2020-02-24T21:03:55.088" v="43" actId="20577"/>
          <ac:spMkLst>
            <pc:docMk/>
            <pc:sldMk cId="3525302215" sldId="388"/>
            <ac:spMk id="7" creationId="{4FA09018-5E31-844D-B928-F6DDC95990F2}"/>
          </ac:spMkLst>
        </pc:spChg>
        <pc:spChg chg="mod">
          <ac:chgData name="Pawlowski, Gail" userId="S::gail.pawlowski@suny.edu::bd5da5e8-06b1-4cc2-aa69-9abf12f7c241" providerId="AD" clId="Web-{6F8FF3C6-7AD3-4474-AC06-80F50DF2B3D3}" dt="2020-02-24T21:03:42.588" v="32" actId="20577"/>
          <ac:spMkLst>
            <pc:docMk/>
            <pc:sldMk cId="3525302215" sldId="388"/>
            <ac:spMk id="8" creationId="{E2AAB4F0-62DE-4440-82C1-3A7B1E6F814B}"/>
          </ac:spMkLst>
        </pc:spChg>
      </pc:sldChg>
      <pc:sldChg chg="add del replId">
        <pc:chgData name="Pawlowski, Gail" userId="S::gail.pawlowski@suny.edu::bd5da5e8-06b1-4cc2-aa69-9abf12f7c241" providerId="AD" clId="Web-{6F8FF3C6-7AD3-4474-AC06-80F50DF2B3D3}" dt="2020-02-24T21:02:52.541" v="2"/>
        <pc:sldMkLst>
          <pc:docMk/>
          <pc:sldMk cId="598968011" sldId="389"/>
        </pc:sldMkLst>
      </pc:sldChg>
      <pc:sldChg chg="new del">
        <pc:chgData name="Pawlowski, Gail" userId="S::gail.pawlowski@suny.edu::bd5da5e8-06b1-4cc2-aa69-9abf12f7c241" providerId="AD" clId="Web-{6F8FF3C6-7AD3-4474-AC06-80F50DF2B3D3}" dt="2020-02-24T21:04:10.386" v="47"/>
        <pc:sldMkLst>
          <pc:docMk/>
          <pc:sldMk cId="2139129278" sldId="389"/>
        </pc:sldMkLst>
      </pc:sldChg>
      <pc:sldChg chg="addSp delSp modSp add ord replId">
        <pc:chgData name="Pawlowski, Gail" userId="S::gail.pawlowski@suny.edu::bd5da5e8-06b1-4cc2-aa69-9abf12f7c241" providerId="AD" clId="Web-{6F8FF3C6-7AD3-4474-AC06-80F50DF2B3D3}" dt="2020-02-25T02:04:09.939" v="836" actId="20577"/>
        <pc:sldMkLst>
          <pc:docMk/>
          <pc:sldMk cId="2927739056" sldId="389"/>
        </pc:sldMkLst>
        <pc:spChg chg="mod">
          <ac:chgData name="Pawlowski, Gail" userId="S::gail.pawlowski@suny.edu::bd5da5e8-06b1-4cc2-aa69-9abf12f7c241" providerId="AD" clId="Web-{6F8FF3C6-7AD3-4474-AC06-80F50DF2B3D3}" dt="2020-02-24T21:05:48.090" v="115" actId="20577"/>
          <ac:spMkLst>
            <pc:docMk/>
            <pc:sldMk cId="2927739056" sldId="389"/>
            <ac:spMk id="2" creationId="{71EA7B85-A46E-4A0A-B5A6-003D849DE4A5}"/>
          </ac:spMkLst>
        </pc:spChg>
        <pc:spChg chg="mod">
          <ac:chgData name="Pawlowski, Gail" userId="S::gail.pawlowski@suny.edu::bd5da5e8-06b1-4cc2-aa69-9abf12f7c241" providerId="AD" clId="Web-{6F8FF3C6-7AD3-4474-AC06-80F50DF2B3D3}" dt="2020-02-24T21:06:58.075" v="120" actId="20577"/>
          <ac:spMkLst>
            <pc:docMk/>
            <pc:sldMk cId="2927739056" sldId="389"/>
            <ac:spMk id="6" creationId="{0134EE62-A3AE-4ABC-9D13-84F3C54BAAF7}"/>
          </ac:spMkLst>
        </pc:spChg>
        <pc:spChg chg="add del mod">
          <ac:chgData name="Pawlowski, Gail" userId="S::gail.pawlowski@suny.edu::bd5da5e8-06b1-4cc2-aa69-9abf12f7c241" providerId="AD" clId="Web-{6F8FF3C6-7AD3-4474-AC06-80F50DF2B3D3}" dt="2020-02-24T21:09:33.264" v="130"/>
          <ac:spMkLst>
            <pc:docMk/>
            <pc:sldMk cId="2927739056" sldId="389"/>
            <ac:spMk id="15" creationId="{0D1A3E0D-E975-4944-9005-404EC8F42B0F}"/>
          </ac:spMkLst>
        </pc:spChg>
        <pc:spChg chg="add del mod">
          <ac:chgData name="Pawlowski, Gail" userId="S::gail.pawlowski@suny.edu::bd5da5e8-06b1-4cc2-aa69-9abf12f7c241" providerId="AD" clId="Web-{6F8FF3C6-7AD3-4474-AC06-80F50DF2B3D3}" dt="2020-02-24T21:20:41.507" v="416"/>
          <ac:spMkLst>
            <pc:docMk/>
            <pc:sldMk cId="2927739056" sldId="389"/>
            <ac:spMk id="16" creationId="{3C575B90-C918-4793-8FA7-D7D81FA36B31}"/>
          </ac:spMkLst>
        </pc:spChg>
        <pc:spChg chg="add del mod">
          <ac:chgData name="Pawlowski, Gail" userId="S::gail.pawlowski@suny.edu::bd5da5e8-06b1-4cc2-aa69-9abf12f7c241" providerId="AD" clId="Web-{6F8FF3C6-7AD3-4474-AC06-80F50DF2B3D3}" dt="2020-02-24T21:20:35.866" v="415"/>
          <ac:spMkLst>
            <pc:docMk/>
            <pc:sldMk cId="2927739056" sldId="389"/>
            <ac:spMk id="17" creationId="{CCF43F7D-CE05-42E5-A0D8-62ABA25B3340}"/>
          </ac:spMkLst>
        </pc:spChg>
        <pc:spChg chg="add mod">
          <ac:chgData name="Pawlowski, Gail" userId="S::gail.pawlowski@suny.edu::bd5da5e8-06b1-4cc2-aa69-9abf12f7c241" providerId="AD" clId="Web-{6F8FF3C6-7AD3-4474-AC06-80F50DF2B3D3}" dt="2020-02-25T02:04:09.939" v="836" actId="20577"/>
          <ac:spMkLst>
            <pc:docMk/>
            <pc:sldMk cId="2927739056" sldId="389"/>
            <ac:spMk id="20" creationId="{32BE5DFF-231E-4A73-8EC9-783CF74A8384}"/>
          </ac:spMkLst>
        </pc:spChg>
        <pc:picChg chg="del">
          <ac:chgData name="Pawlowski, Gail" userId="S::gail.pawlowski@suny.edu::bd5da5e8-06b1-4cc2-aa69-9abf12f7c241" providerId="AD" clId="Web-{6F8FF3C6-7AD3-4474-AC06-80F50DF2B3D3}" dt="2020-02-24T21:05:04.246" v="50"/>
          <ac:picMkLst>
            <pc:docMk/>
            <pc:sldMk cId="2927739056" sldId="389"/>
            <ac:picMk id="3" creationId="{2B67234E-C44C-41EA-B65A-6DEE4AE95277}"/>
          </ac:picMkLst>
        </pc:picChg>
        <pc:picChg chg="add del mod">
          <ac:chgData name="Pawlowski, Gail" userId="S::gail.pawlowski@suny.edu::bd5da5e8-06b1-4cc2-aa69-9abf12f7c241" providerId="AD" clId="Web-{6F8FF3C6-7AD3-4474-AC06-80F50DF2B3D3}" dt="2020-02-24T21:20:29.491" v="413"/>
          <ac:picMkLst>
            <pc:docMk/>
            <pc:sldMk cId="2927739056" sldId="389"/>
            <ac:picMk id="4" creationId="{88993317-7B48-416B-84B4-147CF27615F2}"/>
          </ac:picMkLst>
        </pc:picChg>
        <pc:picChg chg="add del mod">
          <ac:chgData name="Pawlowski, Gail" userId="S::gail.pawlowski@suny.edu::bd5da5e8-06b1-4cc2-aa69-9abf12f7c241" providerId="AD" clId="Web-{6F8FF3C6-7AD3-4474-AC06-80F50DF2B3D3}" dt="2020-02-24T21:20:31.351" v="414"/>
          <ac:picMkLst>
            <pc:docMk/>
            <pc:sldMk cId="2927739056" sldId="389"/>
            <ac:picMk id="18" creationId="{72D8DB91-A5BE-4CAD-A1DF-3A593EA0E02D}"/>
          </ac:picMkLst>
        </pc:picChg>
      </pc:sldChg>
      <pc:sldChg chg="addSp delSp modSp add replId">
        <pc:chgData name="Pawlowski, Gail" userId="S::gail.pawlowski@suny.edu::bd5da5e8-06b1-4cc2-aa69-9abf12f7c241" providerId="AD" clId="Web-{6F8FF3C6-7AD3-4474-AC06-80F50DF2B3D3}" dt="2020-02-24T21:17:07.708" v="378" actId="14100"/>
        <pc:sldMkLst>
          <pc:docMk/>
          <pc:sldMk cId="225605480" sldId="390"/>
        </pc:sldMkLst>
        <pc:spChg chg="del">
          <ac:chgData name="Pawlowski, Gail" userId="S::gail.pawlowski@suny.edu::bd5da5e8-06b1-4cc2-aa69-9abf12f7c241" providerId="AD" clId="Web-{6F8FF3C6-7AD3-4474-AC06-80F50DF2B3D3}" dt="2020-02-24T21:15:53.738" v="195"/>
          <ac:spMkLst>
            <pc:docMk/>
            <pc:sldMk cId="225605480" sldId="390"/>
            <ac:spMk id="16" creationId="{3C575B90-C918-4793-8FA7-D7D81FA36B31}"/>
          </ac:spMkLst>
        </pc:spChg>
        <pc:spChg chg="del mod">
          <ac:chgData name="Pawlowski, Gail" userId="S::gail.pawlowski@suny.edu::bd5da5e8-06b1-4cc2-aa69-9abf12f7c241" providerId="AD" clId="Web-{6F8FF3C6-7AD3-4474-AC06-80F50DF2B3D3}" dt="2020-02-24T21:15:49.316" v="194"/>
          <ac:spMkLst>
            <pc:docMk/>
            <pc:sldMk cId="225605480" sldId="390"/>
            <ac:spMk id="17" creationId="{CCF43F7D-CE05-42E5-A0D8-62ABA25B3340}"/>
          </ac:spMkLst>
        </pc:spChg>
        <pc:spChg chg="add mod">
          <ac:chgData name="Pawlowski, Gail" userId="S::gail.pawlowski@suny.edu::bd5da5e8-06b1-4cc2-aa69-9abf12f7c241" providerId="AD" clId="Web-{6F8FF3C6-7AD3-4474-AC06-80F50DF2B3D3}" dt="2020-02-24T21:16:53.973" v="375" actId="1076"/>
          <ac:spMkLst>
            <pc:docMk/>
            <pc:sldMk cId="225605480" sldId="390"/>
            <ac:spMk id="20" creationId="{36E26533-2067-4682-98F1-6F5A5B543840}"/>
          </ac:spMkLst>
        </pc:spChg>
        <pc:picChg chg="add mod">
          <ac:chgData name="Pawlowski, Gail" userId="S::gail.pawlowski@suny.edu::bd5da5e8-06b1-4cc2-aa69-9abf12f7c241" providerId="AD" clId="Web-{6F8FF3C6-7AD3-4474-AC06-80F50DF2B3D3}" dt="2020-02-24T21:16:57.661" v="376" actId="14100"/>
          <ac:picMkLst>
            <pc:docMk/>
            <pc:sldMk cId="225605480" sldId="390"/>
            <ac:picMk id="3" creationId="{AEE8BD4C-5DA0-46EB-9EF4-8648F3E14B39}"/>
          </ac:picMkLst>
        </pc:picChg>
        <pc:picChg chg="del">
          <ac:chgData name="Pawlowski, Gail" userId="S::gail.pawlowski@suny.edu::bd5da5e8-06b1-4cc2-aa69-9abf12f7c241" providerId="AD" clId="Web-{6F8FF3C6-7AD3-4474-AC06-80F50DF2B3D3}" dt="2020-02-24T21:14:07.971" v="178"/>
          <ac:picMkLst>
            <pc:docMk/>
            <pc:sldMk cId="225605480" sldId="390"/>
            <ac:picMk id="4" creationId="{88993317-7B48-416B-84B4-147CF27615F2}"/>
          </ac:picMkLst>
        </pc:picChg>
        <pc:picChg chg="add mod">
          <ac:chgData name="Pawlowski, Gail" userId="S::gail.pawlowski@suny.edu::bd5da5e8-06b1-4cc2-aa69-9abf12f7c241" providerId="AD" clId="Web-{6F8FF3C6-7AD3-4474-AC06-80F50DF2B3D3}" dt="2020-02-24T21:17:07.708" v="378" actId="14100"/>
          <ac:picMkLst>
            <pc:docMk/>
            <pc:sldMk cId="225605480" sldId="390"/>
            <ac:picMk id="15" creationId="{1DBC014E-FAB1-4A4F-BDE5-E53DB339359D}"/>
          </ac:picMkLst>
        </pc:picChg>
        <pc:picChg chg="del">
          <ac:chgData name="Pawlowski, Gail" userId="S::gail.pawlowski@suny.edu::bd5da5e8-06b1-4cc2-aa69-9abf12f7c241" providerId="AD" clId="Web-{6F8FF3C6-7AD3-4474-AC06-80F50DF2B3D3}" dt="2020-02-24T21:14:41.971" v="181"/>
          <ac:picMkLst>
            <pc:docMk/>
            <pc:sldMk cId="225605480" sldId="390"/>
            <ac:picMk id="18" creationId="{72D8DB91-A5BE-4CAD-A1DF-3A593EA0E02D}"/>
          </ac:picMkLst>
        </pc:picChg>
      </pc:sldChg>
      <pc:sldChg chg="addSp delSp modSp add ord replId">
        <pc:chgData name="Pawlowski, Gail" userId="S::gail.pawlowski@suny.edu::bd5da5e8-06b1-4cc2-aa69-9abf12f7c241" providerId="AD" clId="Web-{6F8FF3C6-7AD3-4474-AC06-80F50DF2B3D3}" dt="2020-02-25T02:18:15.446" v="932" actId="20577"/>
        <pc:sldMkLst>
          <pc:docMk/>
          <pc:sldMk cId="3625907871" sldId="391"/>
        </pc:sldMkLst>
        <pc:spChg chg="add mod">
          <ac:chgData name="Pawlowski, Gail" userId="S::gail.pawlowski@suny.edu::bd5da5e8-06b1-4cc2-aa69-9abf12f7c241" providerId="AD" clId="Web-{6F8FF3C6-7AD3-4474-AC06-80F50DF2B3D3}" dt="2020-02-25T02:18:15.446" v="932" actId="20577"/>
          <ac:spMkLst>
            <pc:docMk/>
            <pc:sldMk cId="3625907871" sldId="391"/>
            <ac:spMk id="4" creationId="{B265B45E-18EB-42DE-B28A-3293B6E48E79}"/>
          </ac:spMkLst>
        </pc:spChg>
        <pc:spChg chg="del mod">
          <ac:chgData name="Pawlowski, Gail" userId="S::gail.pawlowski@suny.edu::bd5da5e8-06b1-4cc2-aa69-9abf12f7c241" providerId="AD" clId="Web-{6F8FF3C6-7AD3-4474-AC06-80F50DF2B3D3}" dt="2020-02-24T21:18:14.755" v="385"/>
          <ac:spMkLst>
            <pc:docMk/>
            <pc:sldMk cId="3625907871" sldId="391"/>
            <ac:spMk id="20" creationId="{36E26533-2067-4682-98F1-6F5A5B543840}"/>
          </ac:spMkLst>
        </pc:spChg>
        <pc:picChg chg="del">
          <ac:chgData name="Pawlowski, Gail" userId="S::gail.pawlowski@suny.edu::bd5da5e8-06b1-4cc2-aa69-9abf12f7c241" providerId="AD" clId="Web-{6F8FF3C6-7AD3-4474-AC06-80F50DF2B3D3}" dt="2020-02-24T21:18:05.099" v="380"/>
          <ac:picMkLst>
            <pc:docMk/>
            <pc:sldMk cId="3625907871" sldId="391"/>
            <ac:picMk id="3" creationId="{AEE8BD4C-5DA0-46EB-9EF4-8648F3E14B39}"/>
          </ac:picMkLst>
        </pc:picChg>
        <pc:picChg chg="del">
          <ac:chgData name="Pawlowski, Gail" userId="S::gail.pawlowski@suny.edu::bd5da5e8-06b1-4cc2-aa69-9abf12f7c241" providerId="AD" clId="Web-{6F8FF3C6-7AD3-4474-AC06-80F50DF2B3D3}" dt="2020-02-24T21:18:08.021" v="381"/>
          <ac:picMkLst>
            <pc:docMk/>
            <pc:sldMk cId="3625907871" sldId="391"/>
            <ac:picMk id="15" creationId="{1DBC014E-FAB1-4A4F-BDE5-E53DB339359D}"/>
          </ac:picMkLst>
        </pc:picChg>
      </pc:sldChg>
      <pc:sldChg chg="add replId">
        <pc:chgData name="Pawlowski, Gail" userId="S::gail.pawlowski@suny.edu::bd5da5e8-06b1-4cc2-aa69-9abf12f7c241" providerId="AD" clId="Web-{6F8FF3C6-7AD3-4474-AC06-80F50DF2B3D3}" dt="2020-02-24T21:20:22.179" v="412"/>
        <pc:sldMkLst>
          <pc:docMk/>
          <pc:sldMk cId="1640149953" sldId="392"/>
        </pc:sldMkLst>
      </pc:sldChg>
      <pc:sldChg chg="modSp add replId">
        <pc:chgData name="Pawlowski, Gail" userId="S::gail.pawlowski@suny.edu::bd5da5e8-06b1-4cc2-aa69-9abf12f7c241" providerId="AD" clId="Web-{6F8FF3C6-7AD3-4474-AC06-80F50DF2B3D3}" dt="2020-02-25T02:05:20.893" v="888" actId="20577"/>
        <pc:sldMkLst>
          <pc:docMk/>
          <pc:sldMk cId="4014213980" sldId="393"/>
        </pc:sldMkLst>
        <pc:spChg chg="mod">
          <ac:chgData name="Pawlowski, Gail" userId="S::gail.pawlowski@suny.edu::bd5da5e8-06b1-4cc2-aa69-9abf12f7c241" providerId="AD" clId="Web-{6F8FF3C6-7AD3-4474-AC06-80F50DF2B3D3}" dt="2020-02-25T02:05:20.893" v="888" actId="20577"/>
          <ac:spMkLst>
            <pc:docMk/>
            <pc:sldMk cId="4014213980" sldId="393"/>
            <ac:spMk id="4" creationId="{B265B45E-18EB-42DE-B28A-3293B6E48E79}"/>
          </ac:spMkLst>
        </pc:spChg>
      </pc:sldChg>
      <pc:sldChg chg="modSp add replId">
        <pc:chgData name="Pawlowski, Gail" userId="S::gail.pawlowski@suny.edu::bd5da5e8-06b1-4cc2-aa69-9abf12f7c241" providerId="AD" clId="Web-{6F8FF3C6-7AD3-4474-AC06-80F50DF2B3D3}" dt="2020-02-24T23:19:08.507" v="831" actId="20577"/>
        <pc:sldMkLst>
          <pc:docMk/>
          <pc:sldMk cId="694973829" sldId="394"/>
        </pc:sldMkLst>
        <pc:spChg chg="mod">
          <ac:chgData name="Pawlowski, Gail" userId="S::gail.pawlowski@suny.edu::bd5da5e8-06b1-4cc2-aa69-9abf12f7c241" providerId="AD" clId="Web-{6F8FF3C6-7AD3-4474-AC06-80F50DF2B3D3}" dt="2020-02-24T23:19:08.507" v="831" actId="20577"/>
          <ac:spMkLst>
            <pc:docMk/>
            <pc:sldMk cId="694973829" sldId="394"/>
            <ac:spMk id="4" creationId="{B265B45E-18EB-42DE-B28A-3293B6E48E79}"/>
          </ac:spMkLst>
        </pc:spChg>
      </pc:sldChg>
    </pc:docChg>
  </pc:docChgLst>
  <pc:docChgLst>
    <pc:chgData name="McGee, Margaret" userId="S::margaret.mcgee@suny.edu::07377fe7-8f05-4c22-a697-5f820ef7115e" providerId="AD" clId="Web-{F80A906B-5956-DEA3-EDE9-B2671B72513A}"/>
    <pc:docChg chg="addSld delSld modSld sldOrd">
      <pc:chgData name="McGee, Margaret" userId="S::margaret.mcgee@suny.edu::07377fe7-8f05-4c22-a697-5f820ef7115e" providerId="AD" clId="Web-{F80A906B-5956-DEA3-EDE9-B2671B72513A}" dt="2020-01-31T20:03:20.541" v="3955" actId="20577"/>
      <pc:docMkLst>
        <pc:docMk/>
      </pc:docMkLst>
      <pc:sldChg chg="modSp">
        <pc:chgData name="McGee, Margaret" userId="S::margaret.mcgee@suny.edu::07377fe7-8f05-4c22-a697-5f820ef7115e" providerId="AD" clId="Web-{F80A906B-5956-DEA3-EDE9-B2671B72513A}" dt="2020-01-29T21:00:09.566" v="3804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F80A906B-5956-DEA3-EDE9-B2671B72513A}" dt="2020-01-29T19:29:41.604" v="2350" actId="20577"/>
          <ac:spMkLst>
            <pc:docMk/>
            <pc:sldMk cId="2227392382" sldId="34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F80A906B-5956-DEA3-EDE9-B2671B72513A}" dt="2020-01-29T21:00:09.566" v="3804" actId="20577"/>
          <ac:spMkLst>
            <pc:docMk/>
            <pc:sldMk cId="2227392382" sldId="342"/>
            <ac:spMk id="3" creationId="{4DBDDB3F-B73C-4F73-9955-8AC852907A47}"/>
          </ac:spMkLst>
        </pc:spChg>
        <pc:picChg chg="mod">
          <ac:chgData name="McGee, Margaret" userId="S::margaret.mcgee@suny.edu::07377fe7-8f05-4c22-a697-5f820ef7115e" providerId="AD" clId="Web-{F80A906B-5956-DEA3-EDE9-B2671B72513A}" dt="2020-01-29T19:29:37.682" v="2343" actId="1076"/>
          <ac:picMkLst>
            <pc:docMk/>
            <pc:sldMk cId="2227392382" sldId="342"/>
            <ac:picMk id="8" creationId="{1C5D211B-8907-4B5A-8B62-BEC3B0025CA6}"/>
          </ac:picMkLst>
        </pc:picChg>
      </pc:sldChg>
      <pc:sldChg chg="modSp">
        <pc:chgData name="McGee, Margaret" userId="S::margaret.mcgee@suny.edu::07377fe7-8f05-4c22-a697-5f820ef7115e" providerId="AD" clId="Web-{F80A906B-5956-DEA3-EDE9-B2671B72513A}" dt="2020-01-29T21:04:08.377" v="3903" actId="14100"/>
        <pc:sldMkLst>
          <pc:docMk/>
          <pc:sldMk cId="3546033310" sldId="344"/>
        </pc:sldMkLst>
        <pc:spChg chg="mod">
          <ac:chgData name="McGee, Margaret" userId="S::margaret.mcgee@suny.edu::07377fe7-8f05-4c22-a697-5f820ef7115e" providerId="AD" clId="Web-{F80A906B-5956-DEA3-EDE9-B2671B72513A}" dt="2020-01-29T20:51:26.178" v="3558" actId="20577"/>
          <ac:spMkLst>
            <pc:docMk/>
            <pc:sldMk cId="3546033310" sldId="344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F80A906B-5956-DEA3-EDE9-B2671B72513A}" dt="2020-01-29T21:04:08.377" v="3903" actId="14100"/>
          <ac:spMkLst>
            <pc:docMk/>
            <pc:sldMk cId="3546033310" sldId="344"/>
            <ac:spMk id="6" creationId="{0134EE62-A3AE-4ABC-9D13-84F3C54BAAF7}"/>
          </ac:spMkLst>
        </pc:spChg>
      </pc:sldChg>
      <pc:sldChg chg="del">
        <pc:chgData name="McGee, Margaret" userId="S::margaret.mcgee@suny.edu::07377fe7-8f05-4c22-a697-5f820ef7115e" providerId="AD" clId="Web-{F80A906B-5956-DEA3-EDE9-B2671B72513A}" dt="2020-01-29T18:07:10.989" v="19"/>
        <pc:sldMkLst>
          <pc:docMk/>
          <pc:sldMk cId="711493466" sldId="357"/>
        </pc:sldMkLst>
      </pc:sldChg>
      <pc:sldChg chg="del">
        <pc:chgData name="McGee, Margaret" userId="S::margaret.mcgee@suny.edu::07377fe7-8f05-4c22-a697-5f820ef7115e" providerId="AD" clId="Web-{F80A906B-5956-DEA3-EDE9-B2671B72513A}" dt="2020-01-29T18:07:32.286" v="26"/>
        <pc:sldMkLst>
          <pc:docMk/>
          <pc:sldMk cId="2781011315" sldId="360"/>
        </pc:sldMkLst>
      </pc:sldChg>
      <pc:sldChg chg="delSp modSp add replId">
        <pc:chgData name="McGee, Margaret" userId="S::margaret.mcgee@suny.edu::07377fe7-8f05-4c22-a697-5f820ef7115e" providerId="AD" clId="Web-{F80A906B-5956-DEA3-EDE9-B2671B72513A}" dt="2020-01-29T21:01:31.081" v="3889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F80A906B-5956-DEA3-EDE9-B2671B72513A}" dt="2020-01-29T18:13:06.601" v="94" actId="20577"/>
          <ac:spMkLst>
            <pc:docMk/>
            <pc:sldMk cId="295589292" sldId="36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F80A906B-5956-DEA3-EDE9-B2671B72513A}" dt="2020-01-29T21:01:31.081" v="3889" actId="20577"/>
          <ac:spMkLst>
            <pc:docMk/>
            <pc:sldMk cId="295589292" sldId="369"/>
            <ac:spMk id="3" creationId="{4DBDDB3F-B73C-4F73-9955-8AC852907A47}"/>
          </ac:spMkLst>
        </pc:spChg>
        <pc:picChg chg="del">
          <ac:chgData name="McGee, Margaret" userId="S::margaret.mcgee@suny.edu::07377fe7-8f05-4c22-a697-5f820ef7115e" providerId="AD" clId="Web-{F80A906B-5956-DEA3-EDE9-B2671B72513A}" dt="2020-01-29T18:07:17.583" v="21"/>
          <ac:picMkLst>
            <pc:docMk/>
            <pc:sldMk cId="295589292" sldId="369"/>
            <ac:picMk id="8" creationId="{1C5D211B-8907-4B5A-8B62-BEC3B0025CA6}"/>
          </ac:picMkLst>
        </pc:picChg>
      </pc:sldChg>
      <pc:sldChg chg="modSp add ord replId">
        <pc:chgData name="McGee, Margaret" userId="S::margaret.mcgee@suny.edu::07377fe7-8f05-4c22-a697-5f820ef7115e" providerId="AD" clId="Web-{F80A906B-5956-DEA3-EDE9-B2671B72513A}" dt="2020-01-29T20:59:50.769" v="3799" actId="20577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F80A906B-5956-DEA3-EDE9-B2671B72513A}" dt="2020-01-29T18:26:42.951" v="1433" actId="20577"/>
          <ac:spMkLst>
            <pc:docMk/>
            <pc:sldMk cId="2832116887" sldId="370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F80A906B-5956-DEA3-EDE9-B2671B72513A}" dt="2020-01-29T20:59:50.769" v="3799" actId="20577"/>
          <ac:spMkLst>
            <pc:docMk/>
            <pc:sldMk cId="2832116887" sldId="370"/>
            <ac:spMk id="3" creationId="{4DBDDB3F-B73C-4F73-9955-8AC852907A47}"/>
          </ac:spMkLst>
        </pc:spChg>
      </pc:sldChg>
      <pc:sldChg chg="modSp add replId">
        <pc:chgData name="McGee, Margaret" userId="S::margaret.mcgee@suny.edu::07377fe7-8f05-4c22-a697-5f820ef7115e" providerId="AD" clId="Web-{F80A906B-5956-DEA3-EDE9-B2671B72513A}" dt="2020-01-29T20:59:33.691" v="3793" actId="20577"/>
        <pc:sldMkLst>
          <pc:docMk/>
          <pc:sldMk cId="3912436486" sldId="371"/>
        </pc:sldMkLst>
        <pc:spChg chg="mod">
          <ac:chgData name="McGee, Margaret" userId="S::margaret.mcgee@suny.edu::07377fe7-8f05-4c22-a697-5f820ef7115e" providerId="AD" clId="Web-{F80A906B-5956-DEA3-EDE9-B2671B72513A}" dt="2020-01-29T20:59:33.691" v="3793" actId="20577"/>
          <ac:spMkLst>
            <pc:docMk/>
            <pc:sldMk cId="3912436486" sldId="371"/>
            <ac:spMk id="3" creationId="{4DBDDB3F-B73C-4F73-9955-8AC852907A47}"/>
          </ac:spMkLst>
        </pc:spChg>
      </pc:sldChg>
      <pc:sldChg chg="modSp add replId">
        <pc:chgData name="McGee, Margaret" userId="S::margaret.mcgee@suny.edu::07377fe7-8f05-4c22-a697-5f820ef7115e" providerId="AD" clId="Web-{F80A906B-5956-DEA3-EDE9-B2671B72513A}" dt="2020-01-29T20:58:40.691" v="3782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F80A906B-5956-DEA3-EDE9-B2671B72513A}" dt="2020-01-29T20:58:40.691" v="3782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modSp add replId">
        <pc:chgData name="McGee, Margaret" userId="S::margaret.mcgee@suny.edu::07377fe7-8f05-4c22-a697-5f820ef7115e" providerId="AD" clId="Web-{F80A906B-5956-DEA3-EDE9-B2671B72513A}" dt="2020-01-29T21:05:46.252" v="3942" actId="20577"/>
        <pc:sldMkLst>
          <pc:docMk/>
          <pc:sldMk cId="484102578" sldId="378"/>
        </pc:sldMkLst>
        <pc:spChg chg="mod">
          <ac:chgData name="McGee, Margaret" userId="S::margaret.mcgee@suny.edu::07377fe7-8f05-4c22-a697-5f820ef7115e" providerId="AD" clId="Web-{F80A906B-5956-DEA3-EDE9-B2671B72513A}" dt="2020-01-29T21:05:46.252" v="3942" actId="20577"/>
          <ac:spMkLst>
            <pc:docMk/>
            <pc:sldMk cId="484102578" sldId="378"/>
            <ac:spMk id="6" creationId="{0134EE62-A3AE-4ABC-9D13-84F3C54BAAF7}"/>
          </ac:spMkLst>
        </pc:spChg>
      </pc:sldChg>
      <pc:sldChg chg="modSp add replId">
        <pc:chgData name="McGee, Margaret" userId="S::margaret.mcgee@suny.edu::07377fe7-8f05-4c22-a697-5f820ef7115e" providerId="AD" clId="Web-{F80A906B-5956-DEA3-EDE9-B2671B72513A}" dt="2020-01-31T20:03:20.541" v="3954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F80A906B-5956-DEA3-EDE9-B2671B72513A}" dt="2020-01-31T20:03:20.541" v="3954" actId="20577"/>
          <ac:spMkLst>
            <pc:docMk/>
            <pc:sldMk cId="620162658" sldId="379"/>
            <ac:spMk id="6" creationId="{0134EE62-A3AE-4ABC-9D13-84F3C54BAAF7}"/>
          </ac:spMkLst>
        </pc:spChg>
      </pc:sldChg>
    </pc:docChg>
  </pc:docChgLst>
  <pc:docChgLst>
    <pc:chgData name="Jackson, Timothy" userId="S::timothy.jackson@suny.edu::9ce01cec-8b46-438e-9d10-af58cd21d299" providerId="AD" clId="Web-{B00DB8BC-47C5-C2F9-85A6-6AB912D50495}"/>
    <pc:docChg chg="modSld">
      <pc:chgData name="Jackson, Timothy" userId="S::timothy.jackson@suny.edu::9ce01cec-8b46-438e-9d10-af58cd21d299" providerId="AD" clId="Web-{B00DB8BC-47C5-C2F9-85A6-6AB912D50495}" dt="2020-01-29T22:24:10.668" v="946" actId="20577"/>
      <pc:docMkLst>
        <pc:docMk/>
      </pc:docMkLst>
      <pc:sldChg chg="modSp">
        <pc:chgData name="Jackson, Timothy" userId="S::timothy.jackson@suny.edu::9ce01cec-8b46-438e-9d10-af58cd21d299" providerId="AD" clId="Web-{B00DB8BC-47C5-C2F9-85A6-6AB912D50495}" dt="2020-01-29T22:15:24.620" v="4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B00DB8BC-47C5-C2F9-85A6-6AB912D50495}" dt="2020-01-29T22:15:24.620" v="4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B00DB8BC-47C5-C2F9-85A6-6AB912D50495}" dt="2020-01-29T22:24:10.652" v="945" actId="20577"/>
        <pc:sldMkLst>
          <pc:docMk/>
          <pc:sldMk cId="130082165" sldId="351"/>
        </pc:sldMkLst>
        <pc:spChg chg="mod">
          <ac:chgData name="Jackson, Timothy" userId="S::timothy.jackson@suny.edu::9ce01cec-8b46-438e-9d10-af58cd21d299" providerId="AD" clId="Web-{B00DB8BC-47C5-C2F9-85A6-6AB912D50495}" dt="2020-01-29T22:15:35.526" v="18" actId="20577"/>
          <ac:spMkLst>
            <pc:docMk/>
            <pc:sldMk cId="130082165" sldId="351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B00DB8BC-47C5-C2F9-85A6-6AB912D50495}" dt="2020-01-29T22:24:10.652" v="945" actId="20577"/>
          <ac:spMkLst>
            <pc:docMk/>
            <pc:sldMk cId="130082165" sldId="351"/>
            <ac:spMk id="5" creationId="{535E1953-C7A3-4180-AAE1-5C1894D3B757}"/>
          </ac:spMkLst>
        </pc:spChg>
      </pc:sldChg>
    </pc:docChg>
  </pc:docChgLst>
  <pc:docChgLst>
    <pc:chgData name="Pawlowski, Gail" userId="S::gail.pawlowski@suny.edu::bd5da5e8-06b1-4cc2-aa69-9abf12f7c241" providerId="AD" clId="Web-{A97DCE2A-992C-44F6-A124-45C21B8C311F}"/>
    <pc:docChg chg="modSld">
      <pc:chgData name="Pawlowski, Gail" userId="S::gail.pawlowski@suny.edu::bd5da5e8-06b1-4cc2-aa69-9abf12f7c241" providerId="AD" clId="Web-{A97DCE2A-992C-44F6-A124-45C21B8C311F}" dt="2020-02-26T17:10:23.701" v="10" actId="1076"/>
      <pc:docMkLst>
        <pc:docMk/>
      </pc:docMkLst>
      <pc:sldChg chg="addSp delSp modSp">
        <pc:chgData name="Pawlowski, Gail" userId="S::gail.pawlowski@suny.edu::bd5da5e8-06b1-4cc2-aa69-9abf12f7c241" providerId="AD" clId="Web-{A97DCE2A-992C-44F6-A124-45C21B8C311F}" dt="2020-02-26T17:10:23.701" v="10" actId="1076"/>
        <pc:sldMkLst>
          <pc:docMk/>
          <pc:sldMk cId="694973829" sldId="394"/>
        </pc:sldMkLst>
        <pc:spChg chg="mod">
          <ac:chgData name="Pawlowski, Gail" userId="S::gail.pawlowski@suny.edu::bd5da5e8-06b1-4cc2-aa69-9abf12f7c241" providerId="AD" clId="Web-{A97DCE2A-992C-44F6-A124-45C21B8C311F}" dt="2020-02-26T17:10:23.701" v="10" actId="1076"/>
          <ac:spMkLst>
            <pc:docMk/>
            <pc:sldMk cId="694973829" sldId="394"/>
            <ac:spMk id="4" creationId="{B265B45E-18EB-42DE-B28A-3293B6E48E79}"/>
          </ac:spMkLst>
        </pc:spChg>
        <pc:picChg chg="del">
          <ac:chgData name="Pawlowski, Gail" userId="S::gail.pawlowski@suny.edu::bd5da5e8-06b1-4cc2-aa69-9abf12f7c241" providerId="AD" clId="Web-{A97DCE2A-992C-44F6-A124-45C21B8C311F}" dt="2020-02-26T17:07:19.850" v="0"/>
          <ac:picMkLst>
            <pc:docMk/>
            <pc:sldMk cId="694973829" sldId="394"/>
            <ac:picMk id="3" creationId="{8C2DE2D0-12FF-48BB-93D6-B63788705E82}"/>
          </ac:picMkLst>
        </pc:picChg>
        <pc:picChg chg="add mod">
          <ac:chgData name="Pawlowski, Gail" userId="S::gail.pawlowski@suny.edu::bd5da5e8-06b1-4cc2-aa69-9abf12f7c241" providerId="AD" clId="Web-{A97DCE2A-992C-44F6-A124-45C21B8C311F}" dt="2020-02-26T17:10:13.372" v="9" actId="1076"/>
          <ac:picMkLst>
            <pc:docMk/>
            <pc:sldMk cId="694973829" sldId="394"/>
            <ac:picMk id="8" creationId="{A55D8A63-B1FA-4EA6-A214-DD2E31435810}"/>
          </ac:picMkLst>
        </pc:picChg>
      </pc:sldChg>
    </pc:docChg>
  </pc:docChgLst>
  <pc:docChgLst>
    <pc:chgData name="Koerber, Jennifer" userId="S::jennifer.koerber@suny.edu::91757253-cc7b-4705-809f-b291d8f3bd2f" providerId="AD" clId="Web-{EF8BF069-463C-8B01-C6CA-97B72AA3FECE}"/>
    <pc:docChg chg="modSld">
      <pc:chgData name="Koerber, Jennifer" userId="S::jennifer.koerber@suny.edu::91757253-cc7b-4705-809f-b291d8f3bd2f" providerId="AD" clId="Web-{EF8BF069-463C-8B01-C6CA-97B72AA3FECE}" dt="2019-11-22T18:30:54.044" v="226" actId="20577"/>
      <pc:docMkLst>
        <pc:docMk/>
      </pc:docMkLst>
      <pc:sldChg chg="modSp">
        <pc:chgData name="Koerber, Jennifer" userId="S::jennifer.koerber@suny.edu::91757253-cc7b-4705-809f-b291d8f3bd2f" providerId="AD" clId="Web-{EF8BF069-463C-8B01-C6CA-97B72AA3FECE}" dt="2019-11-22T18:25:05.779" v="219" actId="20577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EF8BF069-463C-8B01-C6CA-97B72AA3FECE}" dt="2019-11-22T18:25:05.779" v="219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Koerber, Jennifer" userId="S::jennifer.koerber@suny.edu::91757253-cc7b-4705-809f-b291d8f3bd2f" providerId="AD" clId="Web-{EF8BF069-463C-8B01-C6CA-97B72AA3FECE}" dt="2019-11-22T18:30:54.044" v="225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EF8BF069-463C-8B01-C6CA-97B72AA3FECE}" dt="2019-11-22T18:30:54.044" v="225" actId="20577"/>
          <ac:spMkLst>
            <pc:docMk/>
            <pc:sldMk cId="498256463" sldId="319"/>
            <ac:spMk id="3" creationId="{79F088FC-102D-49CB-B1DF-8F39C8CDCD58}"/>
          </ac:spMkLst>
        </pc:spChg>
      </pc:sldChg>
    </pc:docChg>
  </pc:docChgLst>
  <pc:docChgLst>
    <pc:chgData name="Jackson, Timothy" userId="S::timothy.jackson@suny.edu::9ce01cec-8b46-438e-9d10-af58cd21d299" providerId="AD" clId="Web-{E20172A6-A617-0D7C-6305-6974DCFF34F8}"/>
    <pc:docChg chg="delSld modSld">
      <pc:chgData name="Jackson, Timothy" userId="S::timothy.jackson@suny.edu::9ce01cec-8b46-438e-9d10-af58cd21d299" providerId="AD" clId="Web-{E20172A6-A617-0D7C-6305-6974DCFF34F8}" dt="2019-11-20T17:54:31.250" v="79"/>
      <pc:docMkLst>
        <pc:docMk/>
      </pc:docMkLst>
      <pc:sldChg chg="del">
        <pc:chgData name="Jackson, Timothy" userId="S::timothy.jackson@suny.edu::9ce01cec-8b46-438e-9d10-af58cd21d299" providerId="AD" clId="Web-{E20172A6-A617-0D7C-6305-6974DCFF34F8}" dt="2019-11-20T17:41:07.879" v="0"/>
        <pc:sldMkLst>
          <pc:docMk/>
          <pc:sldMk cId="1390064941" sldId="318"/>
        </pc:sldMkLst>
      </pc:sldChg>
      <pc:sldChg chg="addSp delSp modSp">
        <pc:chgData name="Jackson, Timothy" userId="S::timothy.jackson@suny.edu::9ce01cec-8b46-438e-9d10-af58cd21d299" providerId="AD" clId="Web-{E20172A6-A617-0D7C-6305-6974DCFF34F8}" dt="2019-11-20T17:54:31.250" v="79"/>
        <pc:sldMkLst>
          <pc:docMk/>
          <pc:sldMk cId="274199124" sldId="320"/>
        </pc:sldMkLst>
        <pc:spChg chg="mod">
          <ac:chgData name="Jackson, Timothy" userId="S::timothy.jackson@suny.edu::9ce01cec-8b46-438e-9d10-af58cd21d299" providerId="AD" clId="Web-{E20172A6-A617-0D7C-6305-6974DCFF34F8}" dt="2019-11-20T17:41:23.442" v="7" actId="20577"/>
          <ac:spMkLst>
            <pc:docMk/>
            <pc:sldMk cId="274199124" sldId="320"/>
            <ac:spMk id="2" creationId="{244B8E82-FFA2-4420-9F5C-C344ED44C26B}"/>
          </ac:spMkLst>
        </pc:spChg>
        <pc:spChg chg="del mod">
          <ac:chgData name="Jackson, Timothy" userId="S::timothy.jackson@suny.edu::9ce01cec-8b46-438e-9d10-af58cd21d299" providerId="AD" clId="Web-{E20172A6-A617-0D7C-6305-6974DCFF34F8}" dt="2019-11-20T17:54:08.046" v="13"/>
          <ac:spMkLst>
            <pc:docMk/>
            <pc:sldMk cId="274199124" sldId="320"/>
            <ac:spMk id="5" creationId="{535E1953-C7A3-4180-AAE1-5C1894D3B757}"/>
          </ac:spMkLst>
        </pc:spChg>
        <pc:graphicFrameChg chg="add mod ord modGraphic">
          <ac:chgData name="Jackson, Timothy" userId="S::timothy.jackson@suny.edu::9ce01cec-8b46-438e-9d10-af58cd21d299" providerId="AD" clId="Web-{E20172A6-A617-0D7C-6305-6974DCFF34F8}" dt="2019-11-20T17:54:31.250" v="79"/>
          <ac:graphicFrameMkLst>
            <pc:docMk/>
            <pc:sldMk cId="274199124" sldId="320"/>
            <ac:graphicFrameMk id="3" creationId="{485D87BF-892D-4990-A7BE-2FF6CB528FB3}"/>
          </ac:graphicFrameMkLst>
        </pc:graphicFrameChg>
      </pc:sldChg>
      <pc:sldChg chg="del">
        <pc:chgData name="Jackson, Timothy" userId="S::timothy.jackson@suny.edu::9ce01cec-8b46-438e-9d10-af58cd21d299" providerId="AD" clId="Web-{E20172A6-A617-0D7C-6305-6974DCFF34F8}" dt="2019-11-20T17:53:27.763" v="11"/>
        <pc:sldMkLst>
          <pc:docMk/>
          <pc:sldMk cId="3937480497" sldId="324"/>
        </pc:sldMkLst>
      </pc:sldChg>
      <pc:sldChg chg="del">
        <pc:chgData name="Jackson, Timothy" userId="S::timothy.jackson@suny.edu::9ce01cec-8b46-438e-9d10-af58cd21d299" providerId="AD" clId="Web-{E20172A6-A617-0D7C-6305-6974DCFF34F8}" dt="2019-11-20T17:53:26.326" v="10"/>
        <pc:sldMkLst>
          <pc:docMk/>
          <pc:sldMk cId="710185087" sldId="330"/>
        </pc:sldMkLst>
      </pc:sldChg>
    </pc:docChg>
  </pc:docChgLst>
  <pc:docChgLst>
    <pc:chgData clId="Web-{845C1AE3-CFE3-4A06-B94E-D9C3F82B0955}"/>
    <pc:docChg chg="modSld">
      <pc:chgData name="" userId="" providerId="" clId="Web-{845C1AE3-CFE3-4A06-B94E-D9C3F82B0955}" dt="2020-02-25T19:05:53.840" v="3" actId="20577"/>
      <pc:docMkLst>
        <pc:docMk/>
      </pc:docMkLst>
      <pc:sldChg chg="modSp">
        <pc:chgData name="" userId="" providerId="" clId="Web-{845C1AE3-CFE3-4A06-B94E-D9C3F82B0955}" dt="2020-02-25T19:05:53.840" v="2" actId="20577"/>
        <pc:sldMkLst>
          <pc:docMk/>
          <pc:sldMk cId="20872472" sldId="377"/>
        </pc:sldMkLst>
        <pc:spChg chg="mod">
          <ac:chgData name="" userId="" providerId="" clId="Web-{845C1AE3-CFE3-4A06-B94E-D9C3F82B0955}" dt="2020-02-25T19:05:53.840" v="2" actId="20577"/>
          <ac:spMkLst>
            <pc:docMk/>
            <pc:sldMk cId="20872472" sldId="377"/>
            <ac:spMk id="6" creationId="{0134EE62-A3AE-4ABC-9D13-84F3C54BAAF7}"/>
          </ac:spMkLst>
        </pc:spChg>
      </pc:sldChg>
    </pc:docChg>
  </pc:docChgLst>
  <pc:docChgLst>
    <pc:chgData name="Koerber, Jennifer" userId="S::jennifer.koerber@suny.edu::91757253-cc7b-4705-809f-b291d8f3bd2f" providerId="AD" clId="Web-{33AFC0B6-4789-75BF-AC6B-CF57E9E6A262}"/>
    <pc:docChg chg="addSld delSld modSld sldOrd">
      <pc:chgData name="Koerber, Jennifer" userId="S::jennifer.koerber@suny.edu::91757253-cc7b-4705-809f-b291d8f3bd2f" providerId="AD" clId="Web-{33AFC0B6-4789-75BF-AC6B-CF57E9E6A262}" dt="2019-12-17T15:36:41.485" v="1395" actId="20577"/>
      <pc:docMkLst>
        <pc:docMk/>
      </pc:docMkLst>
      <pc:sldChg chg="addSp delSp modSp">
        <pc:chgData name="Koerber, Jennifer" userId="S::jennifer.koerber@suny.edu::91757253-cc7b-4705-809f-b291d8f3bd2f" providerId="AD" clId="Web-{33AFC0B6-4789-75BF-AC6B-CF57E9E6A262}" dt="2019-12-17T15:28:58.406" v="919" actId="20577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33AFC0B6-4789-75BF-AC6B-CF57E9E6A262}" dt="2019-12-17T15:28:58.406" v="919" actId="20577"/>
          <ac:spMkLst>
            <pc:docMk/>
            <pc:sldMk cId="2171438980" sldId="317"/>
            <ac:spMk id="2" creationId="{EC11916F-9264-4D83-8C02-17AAEF47E202}"/>
          </ac:spMkLst>
        </pc:spChg>
        <pc:spChg chg="del mod">
          <ac:chgData name="Koerber, Jennifer" userId="S::jennifer.koerber@suny.edu::91757253-cc7b-4705-809f-b291d8f3bd2f" providerId="AD" clId="Web-{33AFC0B6-4789-75BF-AC6B-CF57E9E6A262}" dt="2019-12-17T15:10:35.149" v="60"/>
          <ac:spMkLst>
            <pc:docMk/>
            <pc:sldMk cId="2171438980" sldId="317"/>
            <ac:spMk id="3" creationId="{FB9274B1-AFC9-4FA6-8DD4-15DD0E25131C}"/>
          </ac:spMkLst>
        </pc:spChg>
        <pc:picChg chg="add mod ord">
          <ac:chgData name="Koerber, Jennifer" userId="S::jennifer.koerber@suny.edu::91757253-cc7b-4705-809f-b291d8f3bd2f" providerId="AD" clId="Web-{33AFC0B6-4789-75BF-AC6B-CF57E9E6A262}" dt="2019-12-17T15:28:51.125" v="917" actId="1076"/>
          <ac:picMkLst>
            <pc:docMk/>
            <pc:sldMk cId="2171438980" sldId="317"/>
            <ac:picMk id="4" creationId="{24E0D059-2461-4942-A69D-971549A45CE3}"/>
          </ac:picMkLst>
        </pc:picChg>
      </pc:sldChg>
      <pc:sldChg chg="modSp">
        <pc:chgData name="Koerber, Jennifer" userId="S::jennifer.koerber@suny.edu::91757253-cc7b-4705-809f-b291d8f3bd2f" providerId="AD" clId="Web-{33AFC0B6-4789-75BF-AC6B-CF57E9E6A262}" dt="2019-12-17T15:36:41.485" v="1394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33AFC0B6-4789-75BF-AC6B-CF57E9E6A262}" dt="2019-12-17T15:30:08.581" v="926" actId="20577"/>
          <ac:spMkLst>
            <pc:docMk/>
            <pc:sldMk cId="498256463" sldId="319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33AFC0B6-4789-75BF-AC6B-CF57E9E6A262}" dt="2019-12-17T15:36:41.485" v="1394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addSp delSp modSp">
        <pc:chgData name="Koerber, Jennifer" userId="S::jennifer.koerber@suny.edu::91757253-cc7b-4705-809f-b291d8f3bd2f" providerId="AD" clId="Web-{33AFC0B6-4789-75BF-AC6B-CF57E9E6A262}" dt="2019-12-17T15:24:15.194" v="349" actId="20577"/>
        <pc:sldMkLst>
          <pc:docMk/>
          <pc:sldMk cId="1226966122" sldId="322"/>
        </pc:sldMkLst>
        <pc:spChg chg="mod">
          <ac:chgData name="Koerber, Jennifer" userId="S::jennifer.koerber@suny.edu::91757253-cc7b-4705-809f-b291d8f3bd2f" providerId="AD" clId="Web-{33AFC0B6-4789-75BF-AC6B-CF57E9E6A262}" dt="2019-12-17T15:22:26.518" v="196" actId="20577"/>
          <ac:spMkLst>
            <pc:docMk/>
            <pc:sldMk cId="1226966122" sldId="322"/>
            <ac:spMk id="2" creationId="{71EA7B85-A46E-4A0A-B5A6-003D849DE4A5}"/>
          </ac:spMkLst>
        </pc:spChg>
        <pc:spChg chg="del">
          <ac:chgData name="Koerber, Jennifer" userId="S::jennifer.koerber@suny.edu::91757253-cc7b-4705-809f-b291d8f3bd2f" providerId="AD" clId="Web-{33AFC0B6-4789-75BF-AC6B-CF57E9E6A262}" dt="2019-12-17T15:11:45.745" v="83"/>
          <ac:spMkLst>
            <pc:docMk/>
            <pc:sldMk cId="1226966122" sldId="322"/>
            <ac:spMk id="3" creationId="{4DBDDB3F-B73C-4F73-9955-8AC852907A47}"/>
          </ac:spMkLst>
        </pc:spChg>
        <pc:spChg chg="add del mod">
          <ac:chgData name="Koerber, Jennifer" userId="S::jennifer.koerber@suny.edu::91757253-cc7b-4705-809f-b291d8f3bd2f" providerId="AD" clId="Web-{33AFC0B6-4789-75BF-AC6B-CF57E9E6A262}" dt="2019-12-17T15:11:50.573" v="84"/>
          <ac:spMkLst>
            <pc:docMk/>
            <pc:sldMk cId="1226966122" sldId="322"/>
            <ac:spMk id="6" creationId="{2A6B78B4-A178-4211-BD56-640E70CC99BA}"/>
          </ac:spMkLst>
        </pc:spChg>
        <pc:spChg chg="add mod">
          <ac:chgData name="Koerber, Jennifer" userId="S::jennifer.koerber@suny.edu::91757253-cc7b-4705-809f-b291d8f3bd2f" providerId="AD" clId="Web-{33AFC0B6-4789-75BF-AC6B-CF57E9E6A262}" dt="2019-12-17T15:24:15.194" v="349" actId="20577"/>
          <ac:spMkLst>
            <pc:docMk/>
            <pc:sldMk cId="1226966122" sldId="322"/>
            <ac:spMk id="20" creationId="{58AC31FA-7C51-4B18-BCF8-4AD7DAB8BC19}"/>
          </ac:spMkLst>
        </pc:spChg>
        <pc:picChg chg="add del mod">
          <ac:chgData name="Koerber, Jennifer" userId="S::jennifer.koerber@suny.edu::91757253-cc7b-4705-809f-b291d8f3bd2f" providerId="AD" clId="Web-{33AFC0B6-4789-75BF-AC6B-CF57E9E6A262}" dt="2019-12-17T15:12:26.371" v="89"/>
          <ac:picMkLst>
            <pc:docMk/>
            <pc:sldMk cId="1226966122" sldId="322"/>
            <ac:picMk id="8" creationId="{EE43AED7-F43A-4AA4-A0B7-2AEB1B77BCDA}"/>
          </ac:picMkLst>
        </pc:picChg>
        <pc:picChg chg="add mod modCrop">
          <ac:chgData name="Koerber, Jennifer" userId="S::jennifer.koerber@suny.edu::91757253-cc7b-4705-809f-b291d8f3bd2f" providerId="AD" clId="Web-{33AFC0B6-4789-75BF-AC6B-CF57E9E6A262}" dt="2019-12-17T15:22:02.470" v="182" actId="1076"/>
          <ac:picMkLst>
            <pc:docMk/>
            <pc:sldMk cId="1226966122" sldId="322"/>
            <ac:picMk id="16" creationId="{FBD3B266-1CEC-4346-9D7D-353667883FC9}"/>
          </ac:picMkLst>
        </pc:picChg>
        <pc:picChg chg="add mod ord modCrop">
          <ac:chgData name="Koerber, Jennifer" userId="S::jennifer.koerber@suny.edu::91757253-cc7b-4705-809f-b291d8f3bd2f" providerId="AD" clId="Web-{33AFC0B6-4789-75BF-AC6B-CF57E9E6A262}" dt="2019-12-17T15:21:57.188" v="181"/>
          <ac:picMkLst>
            <pc:docMk/>
            <pc:sldMk cId="1226966122" sldId="322"/>
            <ac:picMk id="18" creationId="{5FBF234C-DC40-4661-95BA-7CE48B30735E}"/>
          </ac:picMkLst>
        </pc:picChg>
      </pc:sldChg>
      <pc:sldChg chg="del">
        <pc:chgData name="Koerber, Jennifer" userId="S::jennifer.koerber@suny.edu::91757253-cc7b-4705-809f-b291d8f3bd2f" providerId="AD" clId="Web-{33AFC0B6-4789-75BF-AC6B-CF57E9E6A262}" dt="2019-12-17T15:08:57.536" v="59"/>
        <pc:sldMkLst>
          <pc:docMk/>
          <pc:sldMk cId="2995118331" sldId="345"/>
        </pc:sldMkLst>
      </pc:sldChg>
      <pc:sldChg chg="new del ord">
        <pc:chgData name="Koerber, Jennifer" userId="S::jennifer.koerber@suny.edu::91757253-cc7b-4705-809f-b291d8f3bd2f" providerId="AD" clId="Web-{33AFC0B6-4789-75BF-AC6B-CF57E9E6A262}" dt="2019-12-17T15:29:58.565" v="924"/>
        <pc:sldMkLst>
          <pc:docMk/>
          <pc:sldMk cId="1704838938" sldId="356"/>
        </pc:sldMkLst>
      </pc:sldChg>
      <pc:sldChg chg="modSp add replId">
        <pc:chgData name="Koerber, Jennifer" userId="S::jennifer.koerber@suny.edu::91757253-cc7b-4705-809f-b291d8f3bd2f" providerId="AD" clId="Web-{33AFC0B6-4789-75BF-AC6B-CF57E9E6A262}" dt="2019-12-17T15:30:31.582" v="931" actId="20577"/>
        <pc:sldMkLst>
          <pc:docMk/>
          <pc:sldMk cId="3985682431" sldId="356"/>
        </pc:sldMkLst>
        <pc:spChg chg="mod">
          <ac:chgData name="Koerber, Jennifer" userId="S::jennifer.koerber@suny.edu::91757253-cc7b-4705-809f-b291d8f3bd2f" providerId="AD" clId="Web-{33AFC0B6-4789-75BF-AC6B-CF57E9E6A262}" dt="2019-12-17T15:30:31.582" v="931" actId="20577"/>
          <ac:spMkLst>
            <pc:docMk/>
            <pc:sldMk cId="3985682431" sldId="356"/>
            <ac:spMk id="2" creationId="{DCDD3146-7637-46DF-8B82-7A8FC2E12D15}"/>
          </ac:spMkLst>
        </pc:spChg>
      </pc:sldChg>
    </pc:docChg>
  </pc:docChgLst>
  <pc:docChgLst>
    <pc:chgData name="McGee, Margaret" userId="S::margaret.mcgee@suny.edu::07377fe7-8f05-4c22-a697-5f820ef7115e" providerId="AD" clId="Web-{D089E28D-ED8D-43F4-87EE-4559A93CEBA0}"/>
    <pc:docChg chg="delSld modSld sldOrd">
      <pc:chgData name="McGee, Margaret" userId="S::margaret.mcgee@suny.edu::07377fe7-8f05-4c22-a697-5f820ef7115e" providerId="AD" clId="Web-{D089E28D-ED8D-43F4-87EE-4559A93CEBA0}" dt="2020-02-24T23:22:04.107" v="2443"/>
      <pc:docMkLst>
        <pc:docMk/>
      </pc:docMkLst>
      <pc:sldChg chg="modSp">
        <pc:chgData name="McGee, Margaret" userId="S::margaret.mcgee@suny.edu::07377fe7-8f05-4c22-a697-5f820ef7115e" providerId="AD" clId="Web-{D089E28D-ED8D-43F4-87EE-4559A93CEBA0}" dt="2020-02-24T23:04:13.203" v="362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D089E28D-ED8D-43F4-87EE-4559A93CEBA0}" dt="2020-02-24T23:04:13.203" v="362" actId="20577"/>
          <ac:spMkLst>
            <pc:docMk/>
            <pc:sldMk cId="2227392382" sldId="342"/>
            <ac:spMk id="3" creationId="{4DBDDB3F-B73C-4F73-9955-8AC852907A47}"/>
          </ac:spMkLst>
        </pc:spChg>
      </pc:sldChg>
      <pc:sldChg chg="modSp del">
        <pc:chgData name="McGee, Margaret" userId="S::margaret.mcgee@suny.edu::07377fe7-8f05-4c22-a697-5f820ef7115e" providerId="AD" clId="Web-{D089E28D-ED8D-43F4-87EE-4559A93CEBA0}" dt="2020-02-24T23:22:04.107" v="2443"/>
        <pc:sldMkLst>
          <pc:docMk/>
          <pc:sldMk cId="3546033310" sldId="344"/>
        </pc:sldMkLst>
        <pc:spChg chg="mod">
          <ac:chgData name="McGee, Margaret" userId="S::margaret.mcgee@suny.edu::07377fe7-8f05-4c22-a697-5f820ef7115e" providerId="AD" clId="Web-{D089E28D-ED8D-43F4-87EE-4559A93CEBA0}" dt="2020-02-24T23:05:26.952" v="415" actId="20577"/>
          <ac:spMkLst>
            <pc:docMk/>
            <pc:sldMk cId="3546033310" sldId="344"/>
            <ac:spMk id="2" creationId="{71EA7B85-A46E-4A0A-B5A6-003D849DE4A5}"/>
          </ac:spMkLst>
        </pc:spChg>
      </pc:sldChg>
      <pc:sldChg chg="modSp ord">
        <pc:chgData name="McGee, Margaret" userId="S::margaret.mcgee@suny.edu::07377fe7-8f05-4c22-a697-5f820ef7115e" providerId="AD" clId="Web-{D089E28D-ED8D-43F4-87EE-4559A93CEBA0}" dt="2020-02-24T23:21:41.950" v="2441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D089E28D-ED8D-43F4-87EE-4559A93CEBA0}" dt="2020-02-24T23:21:41.950" v="2441" actId="20577"/>
          <ac:spMkLst>
            <pc:docMk/>
            <pc:sldMk cId="295589292" sldId="369"/>
            <ac:spMk id="3" creationId="{4DBDDB3F-B73C-4F73-9955-8AC852907A47}"/>
          </ac:spMkLst>
        </pc:spChg>
      </pc:sldChg>
      <pc:sldChg chg="addSp modSp">
        <pc:chgData name="McGee, Margaret" userId="S::margaret.mcgee@suny.edu::07377fe7-8f05-4c22-a697-5f820ef7115e" providerId="AD" clId="Web-{D089E28D-ED8D-43F4-87EE-4559A93CEBA0}" dt="2020-02-24T23:18:31.951" v="2049" actId="1076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D089E28D-ED8D-43F4-87EE-4559A93CEBA0}" dt="2020-02-24T23:13:06.358" v="1720" actId="20577"/>
          <ac:spMkLst>
            <pc:docMk/>
            <pc:sldMk cId="2832116887" sldId="370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D089E28D-ED8D-43F4-87EE-4559A93CEBA0}" dt="2020-02-24T23:17:23.263" v="2043" actId="20577"/>
          <ac:spMkLst>
            <pc:docMk/>
            <pc:sldMk cId="2832116887" sldId="370"/>
            <ac:spMk id="3" creationId="{4DBDDB3F-B73C-4F73-9955-8AC852907A47}"/>
          </ac:spMkLst>
        </pc:spChg>
        <pc:picChg chg="add mod">
          <ac:chgData name="McGee, Margaret" userId="S::margaret.mcgee@suny.edu::07377fe7-8f05-4c22-a697-5f820ef7115e" providerId="AD" clId="Web-{D089E28D-ED8D-43F4-87EE-4559A93CEBA0}" dt="2020-02-24T23:18:31.951" v="2049" actId="1076"/>
          <ac:picMkLst>
            <pc:docMk/>
            <pc:sldMk cId="2832116887" sldId="370"/>
            <ac:picMk id="4" creationId="{E63A49C0-4A34-422B-B936-DA3024F94DA5}"/>
          </ac:picMkLst>
        </pc:picChg>
      </pc:sldChg>
      <pc:sldChg chg="del">
        <pc:chgData name="McGee, Margaret" userId="S::margaret.mcgee@suny.edu::07377fe7-8f05-4c22-a697-5f820ef7115e" providerId="AD" clId="Web-{D089E28D-ED8D-43F4-87EE-4559A93CEBA0}" dt="2020-02-24T23:05:15.781" v="414"/>
        <pc:sldMkLst>
          <pc:docMk/>
          <pc:sldMk cId="3912436486" sldId="371"/>
        </pc:sldMkLst>
      </pc:sldChg>
      <pc:sldChg chg="modSp">
        <pc:chgData name="McGee, Margaret" userId="S::margaret.mcgee@suny.edu::07377fe7-8f05-4c22-a697-5f820ef7115e" providerId="AD" clId="Web-{D089E28D-ED8D-43F4-87EE-4559A93CEBA0}" dt="2020-02-24T23:05:46.921" v="429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D089E28D-ED8D-43F4-87EE-4559A93CEBA0}" dt="2020-02-24T23:05:46.921" v="429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del">
        <pc:chgData name="McGee, Margaret" userId="S::margaret.mcgee@suny.edu::07377fe7-8f05-4c22-a697-5f820ef7115e" providerId="AD" clId="Web-{D089E28D-ED8D-43F4-87EE-4559A93CEBA0}" dt="2020-02-24T23:05:35.922" v="418"/>
        <pc:sldMkLst>
          <pc:docMk/>
          <pc:sldMk cId="484102578" sldId="378"/>
        </pc:sldMkLst>
      </pc:sldChg>
      <pc:sldChg chg="modSp">
        <pc:chgData name="McGee, Margaret" userId="S::margaret.mcgee@suny.edu::07377fe7-8f05-4c22-a697-5f820ef7115e" providerId="AD" clId="Web-{D089E28D-ED8D-43F4-87EE-4559A93CEBA0}" dt="2020-02-24T23:06:00.468" v="442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D089E28D-ED8D-43F4-87EE-4559A93CEBA0}" dt="2020-02-24T23:06:00.468" v="442" actId="20577"/>
          <ac:spMkLst>
            <pc:docMk/>
            <pc:sldMk cId="620162658" sldId="379"/>
            <ac:spMk id="6" creationId="{0134EE62-A3AE-4ABC-9D13-84F3C54BAAF7}"/>
          </ac:spMkLst>
        </pc:spChg>
      </pc:sldChg>
    </pc:docChg>
  </pc:docChgLst>
  <pc:docChgLst>
    <pc:chgData name="Koerber, Jennifer" userId="S::jennifer.koerber@suny.edu::91757253-cc7b-4705-809f-b291d8f3bd2f" providerId="AD" clId="Web-{EDD92261-19A7-41B6-98BF-1FBC65AABADA}"/>
    <pc:docChg chg="modSld">
      <pc:chgData name="Koerber, Jennifer" userId="S::jennifer.koerber@suny.edu::91757253-cc7b-4705-809f-b291d8f3bd2f" providerId="AD" clId="Web-{EDD92261-19A7-41B6-98BF-1FBC65AABADA}" dt="2019-11-25T15:16:26.907" v="25" actId="20577"/>
      <pc:docMkLst>
        <pc:docMk/>
      </pc:docMkLst>
      <pc:sldChg chg="modSp">
        <pc:chgData name="Koerber, Jennifer" userId="S::jennifer.koerber@suny.edu::91757253-cc7b-4705-809f-b291d8f3bd2f" providerId="AD" clId="Web-{EDD92261-19A7-41B6-98BF-1FBC65AABADA}" dt="2019-11-25T15:16:26.907" v="24" actId="20577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EDD92261-19A7-41B6-98BF-1FBC65AABADA}" dt="2019-11-25T15:16:26.907" v="24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Koerber, Jennifer" userId="S::jennifer.koerber@suny.edu::91757253-cc7b-4705-809f-b291d8f3bd2f" providerId="AD" clId="Web-{EDD92261-19A7-41B6-98BF-1FBC65AABADA}" dt="2019-11-25T15:14:49.937" v="18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EDD92261-19A7-41B6-98BF-1FBC65AABADA}" dt="2019-11-25T15:14:49.937" v="18" actId="20577"/>
          <ac:spMkLst>
            <pc:docMk/>
            <pc:sldMk cId="498256463" sldId="319"/>
            <ac:spMk id="3" creationId="{79F088FC-102D-49CB-B1DF-8F39C8CDCD58}"/>
          </ac:spMkLst>
        </pc:spChg>
      </pc:sldChg>
    </pc:docChg>
  </pc:docChgLst>
  <pc:docChgLst>
    <pc:chgData name="Jackson, Timothy" userId="S::timothy.jackson@suny.edu::9ce01cec-8b46-438e-9d10-af58cd21d299" providerId="AD" clId="Web-{3D83EA78-E97D-4170-96E8-264231335CD8}"/>
    <pc:docChg chg="addSld delSld modSld sldOrd">
      <pc:chgData name="Jackson, Timothy" userId="S::timothy.jackson@suny.edu::9ce01cec-8b46-438e-9d10-af58cd21d299" providerId="AD" clId="Web-{3D83EA78-E97D-4170-96E8-264231335CD8}" dt="2020-04-16T20:28:43.555" v="1357" actId="20577"/>
      <pc:docMkLst>
        <pc:docMk/>
      </pc:docMkLst>
      <pc:sldChg chg="addSp delSp modSp del ord">
        <pc:chgData name="Jackson, Timothy" userId="S::timothy.jackson@suny.edu::9ce01cec-8b46-438e-9d10-af58cd21d299" providerId="AD" clId="Web-{3D83EA78-E97D-4170-96E8-264231335CD8}" dt="2020-04-16T20:13:15.527" v="89"/>
        <pc:sldMkLst>
          <pc:docMk/>
          <pc:sldMk cId="4159769274" sldId="394"/>
        </pc:sldMkLst>
        <pc:spChg chg="mod">
          <ac:chgData name="Jackson, Timothy" userId="S::timothy.jackson@suny.edu::9ce01cec-8b46-438e-9d10-af58cd21d299" providerId="AD" clId="Web-{3D83EA78-E97D-4170-96E8-264231335CD8}" dt="2020-04-16T20:11:12.384" v="77" actId="20577"/>
          <ac:spMkLst>
            <pc:docMk/>
            <pc:sldMk cId="4159769274" sldId="394"/>
            <ac:spMk id="6" creationId="{00000000-0000-0000-0000-000000000000}"/>
          </ac:spMkLst>
        </pc:spChg>
        <pc:spChg chg="del">
          <ac:chgData name="Jackson, Timothy" userId="S::timothy.jackson@suny.edu::9ce01cec-8b46-438e-9d10-af58cd21d299" providerId="AD" clId="Web-{3D83EA78-E97D-4170-96E8-264231335CD8}" dt="2020-04-16T20:12:10.619" v="80"/>
          <ac:spMkLst>
            <pc:docMk/>
            <pc:sldMk cId="4159769274" sldId="394"/>
            <ac:spMk id="7" creationId="{00000000-0000-0000-0000-000000000000}"/>
          </ac:spMkLst>
        </pc:spChg>
        <pc:spChg chg="add mod">
          <ac:chgData name="Jackson, Timothy" userId="S::timothy.jackson@suny.edu::9ce01cec-8b46-438e-9d10-af58cd21d299" providerId="AD" clId="Web-{3D83EA78-E97D-4170-96E8-264231335CD8}" dt="2020-04-16T20:13:04.589" v="88" actId="14100"/>
          <ac:spMkLst>
            <pc:docMk/>
            <pc:sldMk cId="4159769274" sldId="394"/>
            <ac:spMk id="9" creationId="{D9F67C88-F2F6-4EB3-BAF7-2C271956B7A0}"/>
          </ac:spMkLst>
        </pc:spChg>
        <pc:picChg chg="add mod ord">
          <ac:chgData name="Jackson, Timothy" userId="S::timothy.jackson@suny.edu::9ce01cec-8b46-438e-9d10-af58cd21d299" providerId="AD" clId="Web-{3D83EA78-E97D-4170-96E8-264231335CD8}" dt="2020-04-16T20:12:15.729" v="81" actId="1076"/>
          <ac:picMkLst>
            <pc:docMk/>
            <pc:sldMk cId="4159769274" sldId="394"/>
            <ac:picMk id="2" creationId="{587728FA-5CB9-44CB-9CB1-9E78C4E1358A}"/>
          </ac:picMkLst>
        </pc:picChg>
        <pc:picChg chg="add del mod">
          <ac:chgData name="Jackson, Timothy" userId="S::timothy.jackson@suny.edu::9ce01cec-8b46-438e-9d10-af58cd21d299" providerId="AD" clId="Web-{3D83EA78-E97D-4170-96E8-264231335CD8}" dt="2020-04-16T20:12:38.167" v="85"/>
          <ac:picMkLst>
            <pc:docMk/>
            <pc:sldMk cId="4159769274" sldId="394"/>
            <ac:picMk id="5" creationId="{C5223274-3A9A-4387-8E53-ED373C1C4333}"/>
          </ac:picMkLst>
        </pc:picChg>
      </pc:sldChg>
      <pc:sldChg chg="modSp add replId">
        <pc:chgData name="Jackson, Timothy" userId="S::timothy.jackson@suny.edu::9ce01cec-8b46-438e-9d10-af58cd21d299" providerId="AD" clId="Web-{3D83EA78-E97D-4170-96E8-264231335CD8}" dt="2020-04-16T20:10:58.993" v="66" actId="20577"/>
        <pc:sldMkLst>
          <pc:docMk/>
          <pc:sldMk cId="3485446824" sldId="404"/>
        </pc:sldMkLst>
        <pc:spChg chg="mod">
          <ac:chgData name="Jackson, Timothy" userId="S::timothy.jackson@suny.edu::9ce01cec-8b46-438e-9d10-af58cd21d299" providerId="AD" clId="Web-{3D83EA78-E97D-4170-96E8-264231335CD8}" dt="2020-04-16T20:10:58.993" v="66" actId="20577"/>
          <ac:spMkLst>
            <pc:docMk/>
            <pc:sldMk cId="3485446824" sldId="404"/>
            <ac:spMk id="7" creationId="{4FA09018-5E31-844D-B928-F6DDC95990F2}"/>
          </ac:spMkLst>
        </pc:spChg>
        <pc:spChg chg="mod">
          <ac:chgData name="Jackson, Timothy" userId="S::timothy.jackson@suny.edu::9ce01cec-8b46-438e-9d10-af58cd21d299" providerId="AD" clId="Web-{3D83EA78-E97D-4170-96E8-264231335CD8}" dt="2020-04-16T20:10:32.227" v="16" actId="20577"/>
          <ac:spMkLst>
            <pc:docMk/>
            <pc:sldMk cId="3485446824" sldId="404"/>
            <ac:spMk id="8" creationId="{E2AAB4F0-62DE-4440-82C1-3A7B1E6F814B}"/>
          </ac:spMkLst>
        </pc:spChg>
      </pc:sldChg>
      <pc:sldChg chg="addSp modSp add replId">
        <pc:chgData name="Jackson, Timothy" userId="S::timothy.jackson@suny.edu::9ce01cec-8b46-438e-9d10-af58cd21d299" providerId="AD" clId="Web-{3D83EA78-E97D-4170-96E8-264231335CD8}" dt="2020-04-16T20:19:00.547" v="635" actId="1076"/>
        <pc:sldMkLst>
          <pc:docMk/>
          <pc:sldMk cId="1762796512" sldId="405"/>
        </pc:sldMkLst>
        <pc:spChg chg="mod">
          <ac:chgData name="Jackson, Timothy" userId="S::timothy.jackson@suny.edu::9ce01cec-8b46-438e-9d10-af58cd21d299" providerId="AD" clId="Web-{3D83EA78-E97D-4170-96E8-264231335CD8}" dt="2020-04-16T20:15:30.466" v="263" actId="20577"/>
          <ac:spMkLst>
            <pc:docMk/>
            <pc:sldMk cId="1762796512" sldId="405"/>
            <ac:spMk id="6" creationId="{00000000-0000-0000-0000-000000000000}"/>
          </ac:spMkLst>
        </pc:spChg>
        <pc:spChg chg="mod">
          <ac:chgData name="Jackson, Timothy" userId="S::timothy.jackson@suny.edu::9ce01cec-8b46-438e-9d10-af58cd21d299" providerId="AD" clId="Web-{3D83EA78-E97D-4170-96E8-264231335CD8}" dt="2020-04-16T20:18:56.813" v="632" actId="20577"/>
          <ac:spMkLst>
            <pc:docMk/>
            <pc:sldMk cId="1762796512" sldId="405"/>
            <ac:spMk id="7" creationId="{00000000-0000-0000-0000-000000000000}"/>
          </ac:spMkLst>
        </pc:spChg>
        <pc:picChg chg="add mod">
          <ac:chgData name="Jackson, Timothy" userId="S::timothy.jackson@suny.edu::9ce01cec-8b46-438e-9d10-af58cd21d299" providerId="AD" clId="Web-{3D83EA78-E97D-4170-96E8-264231335CD8}" dt="2020-04-16T20:19:00.547" v="635" actId="1076"/>
          <ac:picMkLst>
            <pc:docMk/>
            <pc:sldMk cId="1762796512" sldId="405"/>
            <ac:picMk id="2" creationId="{0FC79560-7AAE-4D44-8F18-1487BD2EDC9E}"/>
          </ac:picMkLst>
        </pc:picChg>
      </pc:sldChg>
      <pc:sldChg chg="addSp delSp modSp add replId">
        <pc:chgData name="Jackson, Timothy" userId="S::timothy.jackson@suny.edu::9ce01cec-8b46-438e-9d10-af58cd21d299" providerId="AD" clId="Web-{3D83EA78-E97D-4170-96E8-264231335CD8}" dt="2020-04-16T20:25:48.084" v="1111"/>
        <pc:sldMkLst>
          <pc:docMk/>
          <pc:sldMk cId="2147860916" sldId="406"/>
        </pc:sldMkLst>
        <pc:spChg chg="mod">
          <ac:chgData name="Jackson, Timothy" userId="S::timothy.jackson@suny.edu::9ce01cec-8b46-438e-9d10-af58cd21d299" providerId="AD" clId="Web-{3D83EA78-E97D-4170-96E8-264231335CD8}" dt="2020-04-16T20:24:58.146" v="1097" actId="14100"/>
          <ac:spMkLst>
            <pc:docMk/>
            <pc:sldMk cId="2147860916" sldId="406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3D83EA78-E97D-4170-96E8-264231335CD8}" dt="2020-04-16T20:25:25.552" v="1107" actId="20577"/>
          <ac:spMkLst>
            <pc:docMk/>
            <pc:sldMk cId="2147860916" sldId="406"/>
            <ac:spMk id="6" creationId="{00000000-0000-0000-0000-000000000000}"/>
          </ac:spMkLst>
        </pc:spChg>
        <pc:spChg chg="mod">
          <ac:chgData name="Jackson, Timothy" userId="S::timothy.jackson@suny.edu::9ce01cec-8b46-438e-9d10-af58cd21d299" providerId="AD" clId="Web-{3D83EA78-E97D-4170-96E8-264231335CD8}" dt="2020-04-16T20:24:58.146" v="1097" actId="14100"/>
          <ac:spMkLst>
            <pc:docMk/>
            <pc:sldMk cId="2147860916" sldId="406"/>
            <ac:spMk id="7" creationId="{00000000-0000-0000-0000-000000000000}"/>
          </ac:spMkLst>
        </pc:spChg>
        <pc:picChg chg="del">
          <ac:chgData name="Jackson, Timothy" userId="S::timothy.jackson@suny.edu::9ce01cec-8b46-438e-9d10-af58cd21d299" providerId="AD" clId="Web-{3D83EA78-E97D-4170-96E8-264231335CD8}" dt="2020-04-16T20:19:12.235" v="637"/>
          <ac:picMkLst>
            <pc:docMk/>
            <pc:sldMk cId="2147860916" sldId="406"/>
            <ac:picMk id="2" creationId="{0FC79560-7AAE-4D44-8F18-1487BD2EDC9E}"/>
          </ac:picMkLst>
        </pc:picChg>
        <pc:picChg chg="add mod">
          <ac:chgData name="Jackson, Timothy" userId="S::timothy.jackson@suny.edu::9ce01cec-8b46-438e-9d10-af58cd21d299" providerId="AD" clId="Web-{3D83EA78-E97D-4170-96E8-264231335CD8}" dt="2020-04-16T20:25:00.786" v="1098" actId="1076"/>
          <ac:picMkLst>
            <pc:docMk/>
            <pc:sldMk cId="2147860916" sldId="406"/>
            <ac:picMk id="4" creationId="{C636802D-872E-4FBD-87A3-AD54194DA1FF}"/>
          </ac:picMkLst>
        </pc:picChg>
        <pc:picChg chg="add del mod">
          <ac:chgData name="Jackson, Timothy" userId="S::timothy.jackson@suny.edu::9ce01cec-8b46-438e-9d10-af58cd21d299" providerId="AD" clId="Web-{3D83EA78-E97D-4170-96E8-264231335CD8}" dt="2020-04-16T20:25:48.084" v="1111"/>
          <ac:picMkLst>
            <pc:docMk/>
            <pc:sldMk cId="2147860916" sldId="406"/>
            <ac:picMk id="8" creationId="{20C97C71-D18E-49C0-953B-1B8EFA9A1DA1}"/>
          </ac:picMkLst>
        </pc:picChg>
      </pc:sldChg>
      <pc:sldChg chg="delSp modSp add replId">
        <pc:chgData name="Jackson, Timothy" userId="S::timothy.jackson@suny.edu::9ce01cec-8b46-438e-9d10-af58cd21d299" providerId="AD" clId="Web-{3D83EA78-E97D-4170-96E8-264231335CD8}" dt="2020-04-16T20:28:43.555" v="1356" actId="20577"/>
        <pc:sldMkLst>
          <pc:docMk/>
          <pc:sldMk cId="1843371145" sldId="410"/>
        </pc:sldMkLst>
        <pc:spChg chg="mod">
          <ac:chgData name="Jackson, Timothy" userId="S::timothy.jackson@suny.edu::9ce01cec-8b46-438e-9d10-af58cd21d299" providerId="AD" clId="Web-{3D83EA78-E97D-4170-96E8-264231335CD8}" dt="2020-04-16T20:26:07.303" v="1124" actId="20577"/>
          <ac:spMkLst>
            <pc:docMk/>
            <pc:sldMk cId="1843371145" sldId="410"/>
            <ac:spMk id="6" creationId="{00000000-0000-0000-0000-000000000000}"/>
          </ac:spMkLst>
        </pc:spChg>
        <pc:spChg chg="mod">
          <ac:chgData name="Jackson, Timothy" userId="S::timothy.jackson@suny.edu::9ce01cec-8b46-438e-9d10-af58cd21d299" providerId="AD" clId="Web-{3D83EA78-E97D-4170-96E8-264231335CD8}" dt="2020-04-16T20:28:43.555" v="1356" actId="20577"/>
          <ac:spMkLst>
            <pc:docMk/>
            <pc:sldMk cId="1843371145" sldId="410"/>
            <ac:spMk id="7" creationId="{00000000-0000-0000-0000-000000000000}"/>
          </ac:spMkLst>
        </pc:spChg>
        <pc:picChg chg="del">
          <ac:chgData name="Jackson, Timothy" userId="S::timothy.jackson@suny.edu::9ce01cec-8b46-438e-9d10-af58cd21d299" providerId="AD" clId="Web-{3D83EA78-E97D-4170-96E8-264231335CD8}" dt="2020-04-16T20:25:56.647" v="1113"/>
          <ac:picMkLst>
            <pc:docMk/>
            <pc:sldMk cId="1843371145" sldId="410"/>
            <ac:picMk id="2" creationId="{0FC79560-7AAE-4D44-8F18-1487BD2EDC9E}"/>
          </ac:picMkLst>
        </pc:picChg>
      </pc:sldChg>
    </pc:docChg>
  </pc:docChgLst>
  <pc:docChgLst>
    <pc:chgData name="Pritting, Shannon" userId="S::shannon.pritting@suny.edu::b6acce8b-3193-4a7b-b3b8-1dc43a9f8da4" providerId="AD" clId="Web-{407A1114-0BC8-49C9-8EEB-CADAC604BFED}"/>
    <pc:docChg chg="addSld delSld modSld">
      <pc:chgData name="Pritting, Shannon" userId="S::shannon.pritting@suny.edu::b6acce8b-3193-4a7b-b3b8-1dc43a9f8da4" providerId="AD" clId="Web-{407A1114-0BC8-49C9-8EEB-CADAC604BFED}" dt="2020-04-16T20:31:45.551" v="860" actId="20577"/>
      <pc:docMkLst>
        <pc:docMk/>
      </pc:docMkLst>
      <pc:sldChg chg="modSp">
        <pc:chgData name="Pritting, Shannon" userId="S::shannon.pritting@suny.edu::b6acce8b-3193-4a7b-b3b8-1dc43a9f8da4" providerId="AD" clId="Web-{407A1114-0BC8-49C9-8EEB-CADAC604BFED}" dt="2020-04-16T20:25:20.265" v="55" actId="20577"/>
        <pc:sldMkLst>
          <pc:docMk/>
          <pc:sldMk cId="341996678" sldId="395"/>
        </pc:sldMkLst>
        <pc:spChg chg="mod">
          <ac:chgData name="Pritting, Shannon" userId="S::shannon.pritting@suny.edu::b6acce8b-3193-4a7b-b3b8-1dc43a9f8da4" providerId="AD" clId="Web-{407A1114-0BC8-49C9-8EEB-CADAC604BFED}" dt="2020-04-16T20:25:20.265" v="55" actId="20577"/>
          <ac:spMkLst>
            <pc:docMk/>
            <pc:sldMk cId="341996678" sldId="395"/>
            <ac:spMk id="6" creationId="{00000000-0000-0000-0000-000000000000}"/>
          </ac:spMkLst>
        </pc:spChg>
      </pc:sldChg>
      <pc:sldChg chg="new del">
        <pc:chgData name="Pritting, Shannon" userId="S::shannon.pritting@suny.edu::b6acce8b-3193-4a7b-b3b8-1dc43a9f8da4" providerId="AD" clId="Web-{407A1114-0BC8-49C9-8EEB-CADAC604BFED}" dt="2020-04-16T20:26:30.844" v="59"/>
        <pc:sldMkLst>
          <pc:docMk/>
          <pc:sldMk cId="2890595572" sldId="411"/>
        </pc:sldMkLst>
      </pc:sldChg>
      <pc:sldChg chg="modSp add replId">
        <pc:chgData name="Pritting, Shannon" userId="S::shannon.pritting@suny.edu::b6acce8b-3193-4a7b-b3b8-1dc43a9f8da4" providerId="AD" clId="Web-{407A1114-0BC8-49C9-8EEB-CADAC604BFED}" dt="2020-04-16T20:29:16.877" v="650" actId="20577"/>
        <pc:sldMkLst>
          <pc:docMk/>
          <pc:sldMk cId="2935808205" sldId="411"/>
        </pc:sldMkLst>
        <pc:spChg chg="mod">
          <ac:chgData name="Pritting, Shannon" userId="S::shannon.pritting@suny.edu::b6acce8b-3193-4a7b-b3b8-1dc43a9f8da4" providerId="AD" clId="Web-{407A1114-0BC8-49C9-8EEB-CADAC604BFED}" dt="2020-04-16T20:26:57.891" v="195" actId="20577"/>
          <ac:spMkLst>
            <pc:docMk/>
            <pc:sldMk cId="2935808205" sldId="411"/>
            <ac:spMk id="6" creationId="{00000000-0000-0000-0000-000000000000}"/>
          </ac:spMkLst>
        </pc:spChg>
        <pc:spChg chg="mod">
          <ac:chgData name="Pritting, Shannon" userId="S::shannon.pritting@suny.edu::b6acce8b-3193-4a7b-b3b8-1dc43a9f8da4" providerId="AD" clId="Web-{407A1114-0BC8-49C9-8EEB-CADAC604BFED}" dt="2020-04-16T20:29:16.877" v="650" actId="20577"/>
          <ac:spMkLst>
            <pc:docMk/>
            <pc:sldMk cId="2935808205" sldId="411"/>
            <ac:spMk id="7" creationId="{00000000-0000-0000-0000-000000000000}"/>
          </ac:spMkLst>
        </pc:spChg>
      </pc:sldChg>
      <pc:sldChg chg="new del">
        <pc:chgData name="Pritting, Shannon" userId="S::shannon.pritting@suny.edu::b6acce8b-3193-4a7b-b3b8-1dc43a9f8da4" providerId="AD" clId="Web-{407A1114-0BC8-49C9-8EEB-CADAC604BFED}" dt="2020-04-16T20:29:40.768" v="653"/>
        <pc:sldMkLst>
          <pc:docMk/>
          <pc:sldMk cId="423748197" sldId="412"/>
        </pc:sldMkLst>
      </pc:sldChg>
      <pc:sldChg chg="modSp add replId">
        <pc:chgData name="Pritting, Shannon" userId="S::shannon.pritting@suny.edu::b6acce8b-3193-4a7b-b3b8-1dc43a9f8da4" providerId="AD" clId="Web-{407A1114-0BC8-49C9-8EEB-CADAC604BFED}" dt="2020-04-16T20:31:45.551" v="859" actId="20577"/>
        <pc:sldMkLst>
          <pc:docMk/>
          <pc:sldMk cId="759453568" sldId="412"/>
        </pc:sldMkLst>
        <pc:spChg chg="mod">
          <ac:chgData name="Pritting, Shannon" userId="S::shannon.pritting@suny.edu::b6acce8b-3193-4a7b-b3b8-1dc43a9f8da4" providerId="AD" clId="Web-{407A1114-0BC8-49C9-8EEB-CADAC604BFED}" dt="2020-04-16T20:29:53.628" v="665" actId="20577"/>
          <ac:spMkLst>
            <pc:docMk/>
            <pc:sldMk cId="759453568" sldId="412"/>
            <ac:spMk id="6" creationId="{00000000-0000-0000-0000-000000000000}"/>
          </ac:spMkLst>
        </pc:spChg>
        <pc:spChg chg="mod">
          <ac:chgData name="Pritting, Shannon" userId="S::shannon.pritting@suny.edu::b6acce8b-3193-4a7b-b3b8-1dc43a9f8da4" providerId="AD" clId="Web-{407A1114-0BC8-49C9-8EEB-CADAC604BFED}" dt="2020-04-16T20:31:45.551" v="859" actId="20577"/>
          <ac:spMkLst>
            <pc:docMk/>
            <pc:sldMk cId="759453568" sldId="412"/>
            <ac:spMk id="7" creationId="{00000000-0000-0000-0000-000000000000}"/>
          </ac:spMkLst>
        </pc:spChg>
      </pc:sldChg>
    </pc:docChg>
  </pc:docChgLst>
  <pc:docChgLst>
    <pc:chgData name="Pritting, Shannon" userId="S::shannon.pritting@suny.edu::b6acce8b-3193-4a7b-b3b8-1dc43a9f8da4" providerId="AD" clId="Web-{5EFB3B96-DFF9-38CB-B426-04A1FFEFD418}"/>
    <pc:docChg chg="addSld delSld modSld">
      <pc:chgData name="Pritting, Shannon" userId="S::shannon.pritting@suny.edu::b6acce8b-3193-4a7b-b3b8-1dc43a9f8da4" providerId="AD" clId="Web-{5EFB3B96-DFF9-38CB-B426-04A1FFEFD418}" dt="2020-01-29T20:03:21.202" v="289" actId="20577"/>
      <pc:docMkLst>
        <pc:docMk/>
      </pc:docMkLst>
      <pc:sldChg chg="modSp">
        <pc:chgData name="Pritting, Shannon" userId="S::shannon.pritting@suny.edu::b6acce8b-3193-4a7b-b3b8-1dc43a9f8da4" providerId="AD" clId="Web-{5EFB3B96-DFF9-38CB-B426-04A1FFEFD418}" dt="2020-01-29T20:01:28.858" v="34" actId="20577"/>
        <pc:sldMkLst>
          <pc:docMk/>
          <pc:sldMk cId="149285507" sldId="332"/>
        </pc:sldMkLst>
        <pc:spChg chg="mod">
          <ac:chgData name="Pritting, Shannon" userId="S::shannon.pritting@suny.edu::b6acce8b-3193-4a7b-b3b8-1dc43a9f8da4" providerId="AD" clId="Web-{5EFB3B96-DFF9-38CB-B426-04A1FFEFD418}" dt="2020-01-29T20:01:28.858" v="34" actId="20577"/>
          <ac:spMkLst>
            <pc:docMk/>
            <pc:sldMk cId="149285507" sldId="332"/>
            <ac:spMk id="1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5EFB3B96-DFF9-38CB-B426-04A1FFEFD418}" dt="2020-01-29T20:01:15.905" v="9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modSp">
        <pc:chgData name="Pritting, Shannon" userId="S::shannon.pritting@suny.edu::b6acce8b-3193-4a7b-b3b8-1dc43a9f8da4" providerId="AD" clId="Web-{5EFB3B96-DFF9-38CB-B426-04A1FFEFD418}" dt="2020-01-29T20:00:08.920" v="5" actId="20577"/>
        <pc:sldMkLst>
          <pc:docMk/>
          <pc:sldMk cId="2835457770" sldId="350"/>
        </pc:sldMkLst>
        <pc:spChg chg="mod">
          <ac:chgData name="Pritting, Shannon" userId="S::shannon.pritting@suny.edu::b6acce8b-3193-4a7b-b3b8-1dc43a9f8da4" providerId="AD" clId="Web-{5EFB3B96-DFF9-38CB-B426-04A1FFEFD418}" dt="2020-01-29T20:00:08.920" v="5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del">
        <pc:chgData name="Pritting, Shannon" userId="S::shannon.pritting@suny.edu::b6acce8b-3193-4a7b-b3b8-1dc43a9f8da4" providerId="AD" clId="Web-{5EFB3B96-DFF9-38CB-B426-04A1FFEFD418}" dt="2020-01-29T19:59:07.685" v="0"/>
        <pc:sldMkLst>
          <pc:docMk/>
          <pc:sldMk cId="3766817717" sldId="355"/>
        </pc:sldMkLst>
      </pc:sldChg>
      <pc:sldChg chg="del">
        <pc:chgData name="Pritting, Shannon" userId="S::shannon.pritting@suny.edu::b6acce8b-3193-4a7b-b3b8-1dc43a9f8da4" providerId="AD" clId="Web-{5EFB3B96-DFF9-38CB-B426-04A1FFEFD418}" dt="2020-01-29T19:59:27.092" v="1"/>
        <pc:sldMkLst>
          <pc:docMk/>
          <pc:sldMk cId="3060757032" sldId="364"/>
        </pc:sldMkLst>
      </pc:sldChg>
      <pc:sldChg chg="del">
        <pc:chgData name="Pritting, Shannon" userId="S::shannon.pritting@suny.edu::b6acce8b-3193-4a7b-b3b8-1dc43a9f8da4" providerId="AD" clId="Web-{5EFB3B96-DFF9-38CB-B426-04A1FFEFD418}" dt="2020-01-29T19:59:29.654" v="2"/>
        <pc:sldMkLst>
          <pc:docMk/>
          <pc:sldMk cId="366064135" sldId="365"/>
        </pc:sldMkLst>
      </pc:sldChg>
      <pc:sldChg chg="addSp modSp new">
        <pc:chgData name="Pritting, Shannon" userId="S::shannon.pritting@suny.edu::b6acce8b-3193-4a7b-b3b8-1dc43a9f8da4" providerId="AD" clId="Web-{5EFB3B96-DFF9-38CB-B426-04A1FFEFD418}" dt="2020-01-29T20:03:21.202" v="288" actId="20577"/>
        <pc:sldMkLst>
          <pc:docMk/>
          <pc:sldMk cId="1989452076" sldId="372"/>
        </pc:sldMkLst>
        <pc:spChg chg="mod">
          <ac:chgData name="Pritting, Shannon" userId="S::shannon.pritting@suny.edu::b6acce8b-3193-4a7b-b3b8-1dc43a9f8da4" providerId="AD" clId="Web-{5EFB3B96-DFF9-38CB-B426-04A1FFEFD418}" dt="2020-01-29T20:02:12.061" v="75" actId="20577"/>
          <ac:spMkLst>
            <pc:docMk/>
            <pc:sldMk cId="1989452076" sldId="372"/>
            <ac:spMk id="2" creationId="{B0EC9E44-1EB7-4EA6-8367-A4B8CE49FFA3}"/>
          </ac:spMkLst>
        </pc:spChg>
        <pc:spChg chg="mod">
          <ac:chgData name="Pritting, Shannon" userId="S::shannon.pritting@suny.edu::b6acce8b-3193-4a7b-b3b8-1dc43a9f8da4" providerId="AD" clId="Web-{5EFB3B96-DFF9-38CB-B426-04A1FFEFD418}" dt="2020-01-29T20:03:21.202" v="288" actId="20577"/>
          <ac:spMkLst>
            <pc:docMk/>
            <pc:sldMk cId="1989452076" sldId="372"/>
            <ac:spMk id="3" creationId="{49E5F192-5E09-4EE9-8721-615965DCC387}"/>
          </ac:spMkLst>
        </pc:spChg>
        <pc:spChg chg="add">
          <ac:chgData name="Pritting, Shannon" userId="S::shannon.pritting@suny.edu::b6acce8b-3193-4a7b-b3b8-1dc43a9f8da4" providerId="AD" clId="Web-{5EFB3B96-DFF9-38CB-B426-04A1FFEFD418}" dt="2020-01-29T20:01:54.061" v="38"/>
          <ac:spMkLst>
            <pc:docMk/>
            <pc:sldMk cId="1989452076" sldId="372"/>
            <ac:spMk id="6" creationId="{85C8C35A-34E1-45BE-88F9-581777D97801}"/>
          </ac:spMkLst>
        </pc:spChg>
        <pc:spChg chg="add">
          <ac:chgData name="Pritting, Shannon" userId="S::shannon.pritting@suny.edu::b6acce8b-3193-4a7b-b3b8-1dc43a9f8da4" providerId="AD" clId="Web-{5EFB3B96-DFF9-38CB-B426-04A1FFEFD418}" dt="2020-01-29T20:01:54.061" v="39"/>
          <ac:spMkLst>
            <pc:docMk/>
            <pc:sldMk cId="1989452076" sldId="372"/>
            <ac:spMk id="8" creationId="{12FE66EF-7881-42B0-A4E6-8E4E5A34D54E}"/>
          </ac:spMkLst>
        </pc:spChg>
        <pc:grpChg chg="add">
          <ac:chgData name="Pritting, Shannon" userId="S::shannon.pritting@suny.edu::b6acce8b-3193-4a7b-b3b8-1dc43a9f8da4" providerId="AD" clId="Web-{5EFB3B96-DFF9-38CB-B426-04A1FFEFD418}" dt="2020-01-29T20:01:54.092" v="40"/>
          <ac:grpSpMkLst>
            <pc:docMk/>
            <pc:sldMk cId="1989452076" sldId="372"/>
            <ac:grpSpMk id="15" creationId="{16C2ABF6-EF54-4829-BD93-41869A3D3ABA}"/>
          </ac:grpSpMkLst>
        </pc:grpChg>
      </pc:sldChg>
    </pc:docChg>
  </pc:docChgLst>
  <pc:docChgLst>
    <pc:chgData name="Jackson, Timothy" userId="S::timothy.jackson@suny.edu::9ce01cec-8b46-438e-9d10-af58cd21d299" providerId="AD" clId="Web-{5196E8E8-91E1-782D-9BDA-D07642CC0DBF}"/>
    <pc:docChg chg="modSld">
      <pc:chgData name="Jackson, Timothy" userId="S::timothy.jackson@suny.edu::9ce01cec-8b46-438e-9d10-af58cd21d299" providerId="AD" clId="Web-{5196E8E8-91E1-782D-9BDA-D07642CC0DBF}" dt="2019-12-17T20:57:19.051" v="42" actId="20577"/>
      <pc:docMkLst>
        <pc:docMk/>
      </pc:docMkLst>
      <pc:sldChg chg="modSp">
        <pc:chgData name="Jackson, Timothy" userId="S::timothy.jackson@suny.edu::9ce01cec-8b46-438e-9d10-af58cd21d299" providerId="AD" clId="Web-{5196E8E8-91E1-782D-9BDA-D07642CC0DBF}" dt="2019-12-17T20:57:19.051" v="41" actId="20577"/>
        <pc:sldMkLst>
          <pc:docMk/>
          <pc:sldMk cId="498256463" sldId="319"/>
        </pc:sldMkLst>
        <pc:spChg chg="mod">
          <ac:chgData name="Jackson, Timothy" userId="S::timothy.jackson@suny.edu::9ce01cec-8b46-438e-9d10-af58cd21d299" providerId="AD" clId="Web-{5196E8E8-91E1-782D-9BDA-D07642CC0DBF}" dt="2019-12-17T20:57:19.051" v="41" actId="20577"/>
          <ac:spMkLst>
            <pc:docMk/>
            <pc:sldMk cId="498256463" sldId="319"/>
            <ac:spMk id="3" creationId="{79F088FC-102D-49CB-B1DF-8F39C8CDCD58}"/>
          </ac:spMkLst>
        </pc:spChg>
      </pc:sldChg>
    </pc:docChg>
  </pc:docChgLst>
  <pc:docChgLst>
    <pc:chgData name="Perry, Susan" userId="S::susan.perry@suny.edu::ea21311d-03e0-498d-b20b-c0d2cb5e17f1" providerId="AD" clId="Web-{A25BF2A1-8334-59BC-9935-4270B5226B87}"/>
    <pc:docChg chg="modSld">
      <pc:chgData name="Perry, Susan" userId="S::susan.perry@suny.edu::ea21311d-03e0-498d-b20b-c0d2cb5e17f1" providerId="AD" clId="Web-{A25BF2A1-8334-59BC-9935-4270B5226B87}" dt="2019-12-17T13:32:48.446" v="26" actId="20577"/>
      <pc:docMkLst>
        <pc:docMk/>
      </pc:docMkLst>
      <pc:sldChg chg="modSp">
        <pc:chgData name="Perry, Susan" userId="S::susan.perry@suny.edu::ea21311d-03e0-498d-b20b-c0d2cb5e17f1" providerId="AD" clId="Web-{A25BF2A1-8334-59BC-9935-4270B5226B87}" dt="2019-12-17T13:31:08.242" v="16" actId="14100"/>
        <pc:sldMkLst>
          <pc:docMk/>
          <pc:sldMk cId="2919431528" sldId="258"/>
        </pc:sldMkLst>
        <pc:spChg chg="mod">
          <ac:chgData name="Perry, Susan" userId="S::susan.perry@suny.edu::ea21311d-03e0-498d-b20b-c0d2cb5e17f1" providerId="AD" clId="Web-{A25BF2A1-8334-59BC-9935-4270B5226B87}" dt="2019-12-17T13:31:08.242" v="16" actId="14100"/>
          <ac:spMkLst>
            <pc:docMk/>
            <pc:sldMk cId="2919431528" sldId="258"/>
            <ac:spMk id="19" creationId="{E1608256-D41E-7949-9F8B-A7E248C43ECB}"/>
          </ac:spMkLst>
        </pc:spChg>
      </pc:sldChg>
      <pc:sldChg chg="modSp">
        <pc:chgData name="Perry, Susan" userId="S::susan.perry@suny.edu::ea21311d-03e0-498d-b20b-c0d2cb5e17f1" providerId="AD" clId="Web-{A25BF2A1-8334-59BC-9935-4270B5226B87}" dt="2019-12-17T13:32:03.055" v="21" actId="20577"/>
        <pc:sldMkLst>
          <pc:docMk/>
          <pc:sldMk cId="149285507" sldId="332"/>
        </pc:sldMkLst>
        <pc:spChg chg="mod">
          <ac:chgData name="Perry, Susan" userId="S::susan.perry@suny.edu::ea21311d-03e0-498d-b20b-c0d2cb5e17f1" providerId="AD" clId="Web-{A25BF2A1-8334-59BC-9935-4270B5226B87}" dt="2019-12-17T13:32:03.055" v="21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modSp">
        <pc:chgData name="Perry, Susan" userId="S::susan.perry@suny.edu::ea21311d-03e0-498d-b20b-c0d2cb5e17f1" providerId="AD" clId="Web-{A25BF2A1-8334-59BC-9935-4270B5226B87}" dt="2019-12-17T13:32:47.118" v="24" actId="20577"/>
        <pc:sldMkLst>
          <pc:docMk/>
          <pc:sldMk cId="2638821289" sldId="354"/>
        </pc:sldMkLst>
        <pc:spChg chg="mod">
          <ac:chgData name="Perry, Susan" userId="S::susan.perry@suny.edu::ea21311d-03e0-498d-b20b-c0d2cb5e17f1" providerId="AD" clId="Web-{A25BF2A1-8334-59BC-9935-4270B5226B87}" dt="2019-12-17T13:32:47.118" v="24" actId="20577"/>
          <ac:spMkLst>
            <pc:docMk/>
            <pc:sldMk cId="2638821289" sldId="354"/>
            <ac:spMk id="2" creationId="{00000000-0000-0000-0000-000000000000}"/>
          </ac:spMkLst>
        </pc:spChg>
      </pc:sldChg>
    </pc:docChg>
  </pc:docChgLst>
  <pc:docChgLst>
    <pc:chgData name="Koerber, Jennifer" userId="S::jennifer.koerber@suny.edu::91757253-cc7b-4705-809f-b291d8f3bd2f" providerId="AD" clId="Web-{95996ABF-0A63-DDCA-84FE-F5397029CB06}"/>
    <pc:docChg chg="modSld">
      <pc:chgData name="Koerber, Jennifer" userId="S::jennifer.koerber@suny.edu::91757253-cc7b-4705-809f-b291d8f3bd2f" providerId="AD" clId="Web-{95996ABF-0A63-DDCA-84FE-F5397029CB06}" dt="2019-11-25T15:46:45.733" v="55" actId="20577"/>
      <pc:docMkLst>
        <pc:docMk/>
      </pc:docMkLst>
      <pc:sldChg chg="modSp">
        <pc:chgData name="Koerber, Jennifer" userId="S::jennifer.koerber@suny.edu::91757253-cc7b-4705-809f-b291d8f3bd2f" providerId="AD" clId="Web-{95996ABF-0A63-DDCA-84FE-F5397029CB06}" dt="2019-11-25T15:44:00.952" v="29" actId="14100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95996ABF-0A63-DDCA-84FE-F5397029CB06}" dt="2019-11-25T15:44:00.952" v="29" actId="14100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Koerber, Jennifer" userId="S::jennifer.koerber@suny.edu::91757253-cc7b-4705-809f-b291d8f3bd2f" providerId="AD" clId="Web-{95996ABF-0A63-DDCA-84FE-F5397029CB06}" dt="2019-11-25T15:46:23.093" v="42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95996ABF-0A63-DDCA-84FE-F5397029CB06}" dt="2019-11-25T15:46:23.093" v="42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modSp">
        <pc:chgData name="Koerber, Jennifer" userId="S::jennifer.koerber@suny.edu::91757253-cc7b-4705-809f-b291d8f3bd2f" providerId="AD" clId="Web-{95996ABF-0A63-DDCA-84FE-F5397029CB06}" dt="2019-11-25T15:46:45.733" v="54" actId="20577"/>
        <pc:sldMkLst>
          <pc:docMk/>
          <pc:sldMk cId="2995118331" sldId="345"/>
        </pc:sldMkLst>
        <pc:spChg chg="mod">
          <ac:chgData name="Koerber, Jennifer" userId="S::jennifer.koerber@suny.edu::91757253-cc7b-4705-809f-b291d8f3bd2f" providerId="AD" clId="Web-{95996ABF-0A63-DDCA-84FE-F5397029CB06}" dt="2019-11-25T15:46:45.733" v="54" actId="20577"/>
          <ac:spMkLst>
            <pc:docMk/>
            <pc:sldMk cId="2995118331" sldId="345"/>
            <ac:spMk id="3" creationId="{79F088FC-102D-49CB-B1DF-8F39C8CDCD58}"/>
          </ac:spMkLst>
        </pc:spChg>
      </pc:sldChg>
    </pc:docChg>
  </pc:docChgLst>
  <pc:docChgLst>
    <pc:chgData name="Jackson, Timothy" userId="S::timothy.jackson@suny.edu::9ce01cec-8b46-438e-9d10-af58cd21d299" providerId="AD" clId="Web-{6ABF2854-A50F-4444-9DD8-06A919F1DA2A}"/>
    <pc:docChg chg="modSld">
      <pc:chgData name="Jackson, Timothy" userId="S::timothy.jackson@suny.edu::9ce01cec-8b46-438e-9d10-af58cd21d299" providerId="AD" clId="Web-{6ABF2854-A50F-4444-9DD8-06A919F1DA2A}" dt="2020-04-16T20:38:34.987" v="752" actId="20577"/>
      <pc:docMkLst>
        <pc:docMk/>
      </pc:docMkLst>
      <pc:sldChg chg="modSp">
        <pc:chgData name="Jackson, Timothy" userId="S::timothy.jackson@suny.edu::9ce01cec-8b46-438e-9d10-af58cd21d299" providerId="AD" clId="Web-{6ABF2854-A50F-4444-9DD8-06A919F1DA2A}" dt="2020-04-16T20:38:34.987" v="751" actId="20577"/>
        <pc:sldMkLst>
          <pc:docMk/>
          <pc:sldMk cId="1762796512" sldId="405"/>
        </pc:sldMkLst>
        <pc:spChg chg="mod">
          <ac:chgData name="Jackson, Timothy" userId="S::timothy.jackson@suny.edu::9ce01cec-8b46-438e-9d10-af58cd21d299" providerId="AD" clId="Web-{6ABF2854-A50F-4444-9DD8-06A919F1DA2A}" dt="2020-04-16T20:38:34.987" v="751" actId="20577"/>
          <ac:spMkLst>
            <pc:docMk/>
            <pc:sldMk cId="1762796512" sldId="405"/>
            <ac:spMk id="7" creationId="{00000000-0000-0000-0000-000000000000}"/>
          </ac:spMkLst>
        </pc:spChg>
      </pc:sldChg>
      <pc:sldChg chg="addSp delSp modSp">
        <pc:chgData name="Jackson, Timothy" userId="S::timothy.jackson@suny.edu::9ce01cec-8b46-438e-9d10-af58cd21d299" providerId="AD" clId="Web-{6ABF2854-A50F-4444-9DD8-06A919F1DA2A}" dt="2020-04-16T20:37:25.330" v="662" actId="1076"/>
        <pc:sldMkLst>
          <pc:docMk/>
          <pc:sldMk cId="1843371145" sldId="410"/>
        </pc:sldMkLst>
        <pc:spChg chg="mod">
          <ac:chgData name="Jackson, Timothy" userId="S::timothy.jackson@suny.edu::9ce01cec-8b46-438e-9d10-af58cd21d299" providerId="AD" clId="Web-{6ABF2854-A50F-4444-9DD8-06A919F1DA2A}" dt="2020-04-16T20:37:16.955" v="661" actId="14100"/>
          <ac:spMkLst>
            <pc:docMk/>
            <pc:sldMk cId="1843371145" sldId="410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6ABF2854-A50F-4444-9DD8-06A919F1DA2A}" dt="2020-04-16T20:37:16.955" v="661" actId="14100"/>
          <ac:spMkLst>
            <pc:docMk/>
            <pc:sldMk cId="1843371145" sldId="410"/>
            <ac:spMk id="7" creationId="{00000000-0000-0000-0000-000000000000}"/>
          </ac:spMkLst>
        </pc:spChg>
        <pc:picChg chg="add del mod">
          <ac:chgData name="Jackson, Timothy" userId="S::timothy.jackson@suny.edu::9ce01cec-8b46-438e-9d10-af58cd21d299" providerId="AD" clId="Web-{6ABF2854-A50F-4444-9DD8-06A919F1DA2A}" dt="2020-04-16T20:36:52.877" v="658"/>
          <ac:picMkLst>
            <pc:docMk/>
            <pc:sldMk cId="1843371145" sldId="410"/>
            <ac:picMk id="2" creationId="{0965A0B9-4811-48AC-BED5-3A5F967467AE}"/>
          </ac:picMkLst>
        </pc:picChg>
        <pc:picChg chg="add mod">
          <ac:chgData name="Jackson, Timothy" userId="S::timothy.jackson@suny.edu::9ce01cec-8b46-438e-9d10-af58cd21d299" providerId="AD" clId="Web-{6ABF2854-A50F-4444-9DD8-06A919F1DA2A}" dt="2020-04-16T20:37:25.330" v="662" actId="1076"/>
          <ac:picMkLst>
            <pc:docMk/>
            <pc:sldMk cId="1843371145" sldId="410"/>
            <ac:picMk id="5" creationId="{37846595-D2C4-4D4A-9295-8510C608736A}"/>
          </ac:picMkLst>
        </pc:picChg>
      </pc:sldChg>
    </pc:docChg>
  </pc:docChgLst>
  <pc:docChgLst>
    <pc:chgData name="Eichelberger, Michelle" userId="S::michelle.eichelberger@suny.edu::1bd4442c-2af1-40d1-9d43-8e1df5db51d4" providerId="AD" clId="Web-{39ED53E0-918D-8574-A044-1AB31ACEFFD6}"/>
    <pc:docChg chg="modSld">
      <pc:chgData name="Eichelberger, Michelle" userId="S::michelle.eichelberger@suny.edu::1bd4442c-2af1-40d1-9d43-8e1df5db51d4" providerId="AD" clId="Web-{39ED53E0-918D-8574-A044-1AB31ACEFFD6}" dt="2019-12-17T14:43:51.331" v="524" actId="20577"/>
      <pc:docMkLst>
        <pc:docMk/>
      </pc:docMkLst>
      <pc:sldChg chg="addSp delSp modSp">
        <pc:chgData name="Eichelberger, Michelle" userId="S::michelle.eichelberger@suny.edu::1bd4442c-2af1-40d1-9d43-8e1df5db51d4" providerId="AD" clId="Web-{39ED53E0-918D-8574-A044-1AB31ACEFFD6}" dt="2019-12-17T14:35:26.424" v="487" actId="20577"/>
        <pc:sldMkLst>
          <pc:docMk/>
          <pc:sldMk cId="3395575550" sldId="300"/>
        </pc:sldMkLst>
        <pc:spChg chg="mod">
          <ac:chgData name="Eichelberger, Michelle" userId="S::michelle.eichelberger@suny.edu::1bd4442c-2af1-40d1-9d43-8e1df5db51d4" providerId="AD" clId="Web-{39ED53E0-918D-8574-A044-1AB31ACEFFD6}" dt="2019-12-17T14:35:26.424" v="487" actId="20577"/>
          <ac:spMkLst>
            <pc:docMk/>
            <pc:sldMk cId="3395575550" sldId="300"/>
            <ac:spMk id="3" creationId="{B0D9A189-B0D8-4563-8622-09F35A316A46}"/>
          </ac:spMkLst>
        </pc:spChg>
        <pc:graphicFrameChg chg="add mod modGraphic">
          <ac:chgData name="Eichelberger, Michelle" userId="S::michelle.eichelberger@suny.edu::1bd4442c-2af1-40d1-9d43-8e1df5db51d4" providerId="AD" clId="Web-{39ED53E0-918D-8574-A044-1AB31ACEFFD6}" dt="2019-12-17T14:33:31.174" v="484"/>
          <ac:graphicFrameMkLst>
            <pc:docMk/>
            <pc:sldMk cId="3395575550" sldId="300"/>
            <ac:graphicFrameMk id="14" creationId="{2E5701A4-F2B3-4497-A4C7-E9C083D11028}"/>
          </ac:graphicFrameMkLst>
        </pc:graphicFrameChg>
        <pc:graphicFrameChg chg="del mod modGraphic">
          <ac:chgData name="Eichelberger, Michelle" userId="S::michelle.eichelberger@suny.edu::1bd4442c-2af1-40d1-9d43-8e1df5db51d4" providerId="AD" clId="Web-{39ED53E0-918D-8574-A044-1AB31ACEFFD6}" dt="2019-12-17T14:33:14.831" v="482"/>
          <ac:graphicFrameMkLst>
            <pc:docMk/>
            <pc:sldMk cId="3395575550" sldId="300"/>
            <ac:graphicFrameMk id="16" creationId="{717BC2D6-FB84-47C3-B0DD-C5ED6B58FB5D}"/>
          </ac:graphicFrameMkLst>
        </pc:graphicFrameChg>
      </pc:sldChg>
      <pc:sldChg chg="addSp modSp">
        <pc:chgData name="Eichelberger, Michelle" userId="S::michelle.eichelberger@suny.edu::1bd4442c-2af1-40d1-9d43-8e1df5db51d4" providerId="AD" clId="Web-{39ED53E0-918D-8574-A044-1AB31ACEFFD6}" dt="2019-12-17T14:43:51.331" v="523" actId="20577"/>
        <pc:sldMkLst>
          <pc:docMk/>
          <pc:sldMk cId="1782767769" sldId="314"/>
        </pc:sldMkLst>
        <pc:spChg chg="add mod">
          <ac:chgData name="Eichelberger, Michelle" userId="S::michelle.eichelberger@suny.edu::1bd4442c-2af1-40d1-9d43-8e1df5db51d4" providerId="AD" clId="Web-{39ED53E0-918D-8574-A044-1AB31ACEFFD6}" dt="2019-12-17T14:43:51.331" v="523" actId="20577"/>
          <ac:spMkLst>
            <pc:docMk/>
            <pc:sldMk cId="1782767769" sldId="314"/>
            <ac:spMk id="3" creationId="{CCAC89EA-B4DB-43F4-8900-EEFCD68D289B}"/>
          </ac:spMkLst>
        </pc:spChg>
      </pc:sldChg>
    </pc:docChg>
  </pc:docChgLst>
  <pc:docChgLst>
    <pc:chgData name="Jackson, Timothy" userId="S::timothy.jackson@suny.edu::9ce01cec-8b46-438e-9d10-af58cd21d299" providerId="AD" clId="Web-{7B531D46-4642-4C93-928E-7931A6A929D8}"/>
    <pc:docChg chg="delSld modSld">
      <pc:chgData name="Jackson, Timothy" userId="S::timothy.jackson@suny.edu::9ce01cec-8b46-438e-9d10-af58cd21d299" providerId="AD" clId="Web-{7B531D46-4642-4C93-928E-7931A6A929D8}" dt="2020-02-25T17:45:47.878" v="508"/>
      <pc:docMkLst>
        <pc:docMk/>
      </pc:docMkLst>
      <pc:sldChg chg="modSp">
        <pc:chgData name="Jackson, Timothy" userId="S::timothy.jackson@suny.edu::9ce01cec-8b46-438e-9d10-af58cd21d299" providerId="AD" clId="Web-{7B531D46-4642-4C93-928E-7931A6A929D8}" dt="2020-02-25T17:04:19.568" v="141"/>
        <pc:sldMkLst>
          <pc:docMk/>
          <pc:sldMk cId="4275460013" sldId="347"/>
        </pc:sldMkLst>
        <pc:spChg chg="mod">
          <ac:chgData name="Jackson, Timothy" userId="S::timothy.jackson@suny.edu::9ce01cec-8b46-438e-9d10-af58cd21d299" providerId="AD" clId="Web-{7B531D46-4642-4C93-928E-7931A6A929D8}" dt="2020-02-25T16:57:55.353" v="2" actId="20577"/>
          <ac:spMkLst>
            <pc:docMk/>
            <pc:sldMk cId="4275460013" sldId="347"/>
            <ac:spMk id="2" creationId="{244B8E82-FFA2-4420-9F5C-C344ED44C26B}"/>
          </ac:spMkLst>
        </pc:spChg>
        <pc:graphicFrameChg chg="mod modGraphic">
          <ac:chgData name="Jackson, Timothy" userId="S::timothy.jackson@suny.edu::9ce01cec-8b46-438e-9d10-af58cd21d299" providerId="AD" clId="Web-{7B531D46-4642-4C93-928E-7931A6A929D8}" dt="2020-02-25T17:04:19.568" v="141"/>
          <ac:graphicFrameMkLst>
            <pc:docMk/>
            <pc:sldMk cId="4275460013" sldId="347"/>
            <ac:graphicFrameMk id="4" creationId="{85AD01FF-EAAE-4B11-90C5-30DD89A2953C}"/>
          </ac:graphicFrameMkLst>
        </pc:graphicFrameChg>
      </pc:sldChg>
      <pc:sldChg chg="delSp modSp">
        <pc:chgData name="Jackson, Timothy" userId="S::timothy.jackson@suny.edu::9ce01cec-8b46-438e-9d10-af58cd21d299" providerId="AD" clId="Web-{7B531D46-4642-4C93-928E-7931A6A929D8}" dt="2020-02-25T17:18:29.344" v="445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7B531D46-4642-4C93-928E-7931A6A929D8}" dt="2020-02-25T16:58:05.463" v="6" actId="20577"/>
          <ac:spMkLst>
            <pc:docMk/>
            <pc:sldMk cId="1625917109" sldId="34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7B531D46-4642-4C93-928E-7931A6A929D8}" dt="2020-02-25T17:18:29.344" v="445" actId="20577"/>
          <ac:spMkLst>
            <pc:docMk/>
            <pc:sldMk cId="1625917109" sldId="348"/>
            <ac:spMk id="5" creationId="{535E1953-C7A3-4180-AAE1-5C1894D3B757}"/>
          </ac:spMkLst>
        </pc:spChg>
        <pc:picChg chg="del">
          <ac:chgData name="Jackson, Timothy" userId="S::timothy.jackson@suny.edu::9ce01cec-8b46-438e-9d10-af58cd21d299" providerId="AD" clId="Web-{7B531D46-4642-4C93-928E-7931A6A929D8}" dt="2020-02-25T17:10:21.892" v="142"/>
          <ac:picMkLst>
            <pc:docMk/>
            <pc:sldMk cId="1625917109" sldId="348"/>
            <ac:picMk id="17" creationId="{B63FC990-05B6-44C1-BB2F-20B2A2F1B596}"/>
          </ac:picMkLst>
        </pc:picChg>
      </pc:sldChg>
      <pc:sldChg chg="modSp">
        <pc:chgData name="Jackson, Timothy" userId="S::timothy.jackson@suny.edu::9ce01cec-8b46-438e-9d10-af58cd21d299" providerId="AD" clId="Web-{7B531D46-4642-4C93-928E-7931A6A929D8}" dt="2020-02-25T17:29:51.943" v="502" actId="1076"/>
        <pc:sldMkLst>
          <pc:docMk/>
          <pc:sldMk cId="717302634" sldId="349"/>
        </pc:sldMkLst>
        <pc:spChg chg="mod">
          <ac:chgData name="Jackson, Timothy" userId="S::timothy.jackson@suny.edu::9ce01cec-8b46-438e-9d10-af58cd21d299" providerId="AD" clId="Web-{7B531D46-4642-4C93-928E-7931A6A929D8}" dt="2020-02-25T17:19:17.892" v="481" actId="1076"/>
          <ac:spMkLst>
            <pc:docMk/>
            <pc:sldMk cId="717302634" sldId="349"/>
            <ac:spMk id="2" creationId="{300BDA76-8B2E-4A56-B855-780EC1932459}"/>
          </ac:spMkLst>
        </pc:spChg>
        <pc:graphicFrameChg chg="mod modGraphic">
          <ac:chgData name="Jackson, Timothy" userId="S::timothy.jackson@suny.edu::9ce01cec-8b46-438e-9d10-af58cd21d299" providerId="AD" clId="Web-{7B531D46-4642-4C93-928E-7931A6A929D8}" dt="2020-02-25T17:29:51.943" v="502" actId="1076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  <pc:sldChg chg="modSp">
        <pc:chgData name="Jackson, Timothy" userId="S::timothy.jackson@suny.edu::9ce01cec-8b46-438e-9d10-af58cd21d299" providerId="AD" clId="Web-{7B531D46-4642-4C93-928E-7931A6A929D8}" dt="2020-02-25T17:45:37.066" v="505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7B531D46-4642-4C93-928E-7931A6A929D8}" dt="2020-02-25T17:45:37.066" v="505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7B531D46-4642-4C93-928E-7931A6A929D8}" dt="2020-02-25T17:45:46.472" v="507"/>
        <pc:sldMkLst>
          <pc:docMk/>
          <pc:sldMk cId="1499648403" sldId="381"/>
        </pc:sldMkLst>
      </pc:sldChg>
      <pc:sldChg chg="del">
        <pc:chgData name="Jackson, Timothy" userId="S::timothy.jackson@suny.edu::9ce01cec-8b46-438e-9d10-af58cd21d299" providerId="AD" clId="Web-{7B531D46-4642-4C93-928E-7931A6A929D8}" dt="2020-02-25T17:45:47.878" v="508"/>
        <pc:sldMkLst>
          <pc:docMk/>
          <pc:sldMk cId="1887605252" sldId="383"/>
        </pc:sldMkLst>
      </pc:sldChg>
    </pc:docChg>
  </pc:docChgLst>
  <pc:docChgLst>
    <pc:chgData name="Koerber, Jennifer" userId="S::jennifer.koerber@suny.edu::91757253-cc7b-4705-809f-b291d8f3bd2f" providerId="AD" clId="Web-{BB767904-2ECB-B142-FB6F-3996BC4FBB58}"/>
    <pc:docChg chg="addSld modSld">
      <pc:chgData name="Koerber, Jennifer" userId="S::jennifer.koerber@suny.edu::91757253-cc7b-4705-809f-b291d8f3bd2f" providerId="AD" clId="Web-{BB767904-2ECB-B142-FB6F-3996BC4FBB58}" dt="2019-12-17T19:26:29.871" v="386" actId="20577"/>
      <pc:docMkLst>
        <pc:docMk/>
      </pc:docMkLst>
      <pc:sldChg chg="modSp">
        <pc:chgData name="Koerber, Jennifer" userId="S::jennifer.koerber@suny.edu::91757253-cc7b-4705-809f-b291d8f3bd2f" providerId="AD" clId="Web-{BB767904-2ECB-B142-FB6F-3996BC4FBB58}" dt="2019-12-17T19:20:31.227" v="256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BB767904-2ECB-B142-FB6F-3996BC4FBB58}" dt="2019-12-17T19:08:00.798" v="62" actId="20577"/>
          <ac:spMkLst>
            <pc:docMk/>
            <pc:sldMk cId="498256463" sldId="319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BB767904-2ECB-B142-FB6F-3996BC4FBB58}" dt="2019-12-17T19:20:31.227" v="256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modSp">
        <pc:chgData name="Koerber, Jennifer" userId="S::jennifer.koerber@suny.edu::91757253-cc7b-4705-809f-b291d8f3bd2f" providerId="AD" clId="Web-{BB767904-2ECB-B142-FB6F-3996BC4FBB58}" dt="2019-12-17T19:26:29.871" v="385" actId="20577"/>
        <pc:sldMkLst>
          <pc:docMk/>
          <pc:sldMk cId="3985682431" sldId="356"/>
        </pc:sldMkLst>
        <pc:spChg chg="mod">
          <ac:chgData name="Koerber, Jennifer" userId="S::jennifer.koerber@suny.edu::91757253-cc7b-4705-809f-b291d8f3bd2f" providerId="AD" clId="Web-{BB767904-2ECB-B142-FB6F-3996BC4FBB58}" dt="2019-12-17T19:26:29.871" v="385" actId="20577"/>
          <ac:spMkLst>
            <pc:docMk/>
            <pc:sldMk cId="3985682431" sldId="356"/>
            <ac:spMk id="3" creationId="{79F088FC-102D-49CB-B1DF-8F39C8CDCD58}"/>
          </ac:spMkLst>
        </pc:spChg>
      </pc:sldChg>
      <pc:sldChg chg="add replId">
        <pc:chgData name="Koerber, Jennifer" userId="S::jennifer.koerber@suny.edu::91757253-cc7b-4705-809f-b291d8f3bd2f" providerId="AD" clId="Web-{BB767904-2ECB-B142-FB6F-3996BC4FBB58}" dt="2019-12-17T19:02:32.592" v="0"/>
        <pc:sldMkLst>
          <pc:docMk/>
          <pc:sldMk cId="2998906486" sldId="359"/>
        </pc:sldMkLst>
      </pc:sldChg>
    </pc:docChg>
  </pc:docChgLst>
  <pc:docChgLst>
    <pc:chgData name="Pritting, Shannon" userId="S::shannon.pritting@suny.edu::b6acce8b-3193-4a7b-b3b8-1dc43a9f8da4" providerId="AD" clId="Web-{47C196C7-8FF7-4C13-BDC0-C05A532FFF89}"/>
    <pc:docChg chg="addSld modSld sldOrd">
      <pc:chgData name="Pritting, Shannon" userId="S::shannon.pritting@suny.edu::b6acce8b-3193-4a7b-b3b8-1dc43a9f8da4" providerId="AD" clId="Web-{47C196C7-8FF7-4C13-BDC0-C05A532FFF89}" dt="2020-02-25T18:33:44.968" v="95" actId="20577"/>
      <pc:docMkLst>
        <pc:docMk/>
      </pc:docMkLst>
      <pc:sldChg chg="modSp">
        <pc:chgData name="Pritting, Shannon" userId="S::shannon.pritting@suny.edu::b6acce8b-3193-4a7b-b3b8-1dc43a9f8da4" providerId="AD" clId="Web-{47C196C7-8FF7-4C13-BDC0-C05A532FFF89}" dt="2020-02-25T18:32:51.905" v="92" actId="20577"/>
        <pc:sldMkLst>
          <pc:docMk/>
          <pc:sldMk cId="149285507" sldId="332"/>
        </pc:sldMkLst>
        <pc:spChg chg="mod">
          <ac:chgData name="Pritting, Shannon" userId="S::shannon.pritting@suny.edu::b6acce8b-3193-4a7b-b3b8-1dc43a9f8da4" providerId="AD" clId="Web-{47C196C7-8FF7-4C13-BDC0-C05A532FFF89}" dt="2020-02-25T18:32:51.905" v="92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modSp">
        <pc:chgData name="Pritting, Shannon" userId="S::shannon.pritting@suny.edu::b6acce8b-3193-4a7b-b3b8-1dc43a9f8da4" providerId="AD" clId="Web-{47C196C7-8FF7-4C13-BDC0-C05A532FFF89}" dt="2020-02-25T18:33:44.968" v="94" actId="20577"/>
        <pc:sldMkLst>
          <pc:docMk/>
          <pc:sldMk cId="1625917109" sldId="348"/>
        </pc:sldMkLst>
        <pc:spChg chg="mod">
          <ac:chgData name="Pritting, Shannon" userId="S::shannon.pritting@suny.edu::b6acce8b-3193-4a7b-b3b8-1dc43a9f8da4" providerId="AD" clId="Web-{47C196C7-8FF7-4C13-BDC0-C05A532FFF89}" dt="2020-02-25T18:33:44.968" v="94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 add ord replId">
        <pc:chgData name="Pritting, Shannon" userId="S::shannon.pritting@suny.edu::b6acce8b-3193-4a7b-b3b8-1dc43a9f8da4" providerId="AD" clId="Web-{47C196C7-8FF7-4C13-BDC0-C05A532FFF89}" dt="2020-02-25T18:32:51.858" v="90" actId="20577"/>
        <pc:sldMkLst>
          <pc:docMk/>
          <pc:sldMk cId="3639637899" sldId="396"/>
        </pc:sldMkLst>
        <pc:spChg chg="mod">
          <ac:chgData name="Pritting, Shannon" userId="S::shannon.pritting@suny.edu::b6acce8b-3193-4a7b-b3b8-1dc43a9f8da4" providerId="AD" clId="Web-{47C196C7-8FF7-4C13-BDC0-C05A532FFF89}" dt="2020-02-25T18:25:24.477" v="35" actId="20577"/>
          <ac:spMkLst>
            <pc:docMk/>
            <pc:sldMk cId="3639637899" sldId="396"/>
            <ac:spMk id="2" creationId="{00000000-0000-0000-0000-000000000000}"/>
          </ac:spMkLst>
        </pc:spChg>
        <pc:spChg chg="mod">
          <ac:chgData name="Pritting, Shannon" userId="S::shannon.pritting@suny.edu::b6acce8b-3193-4a7b-b3b8-1dc43a9f8da4" providerId="AD" clId="Web-{47C196C7-8FF7-4C13-BDC0-C05A532FFF89}" dt="2020-02-25T18:32:51.858" v="90" actId="20577"/>
          <ac:spMkLst>
            <pc:docMk/>
            <pc:sldMk cId="3639637899" sldId="396"/>
            <ac:spMk id="3" creationId="{00000000-0000-0000-0000-000000000000}"/>
          </ac:spMkLst>
        </pc:spChg>
      </pc:sldChg>
    </pc:docChg>
  </pc:docChgLst>
  <pc:docChgLst>
    <pc:chgData name="Pritting, Shannon" userId="S::shannon.pritting@suny.edu::b6acce8b-3193-4a7b-b3b8-1dc43a9f8da4" providerId="AD" clId="Web-{D318B461-A755-44A0-A921-5DE2DE2DBA7D}"/>
    <pc:docChg chg="delSld modSld">
      <pc:chgData name="Pritting, Shannon" userId="S::shannon.pritting@suny.edu::b6acce8b-3193-4a7b-b3b8-1dc43a9f8da4" providerId="AD" clId="Web-{D318B461-A755-44A0-A921-5DE2DE2DBA7D}" dt="2020-02-24T17:52:01.729" v="84" actId="20577"/>
      <pc:docMkLst>
        <pc:docMk/>
      </pc:docMkLst>
      <pc:sldChg chg="modSp">
        <pc:chgData name="Pritting, Shannon" userId="S::shannon.pritting@suny.edu::b6acce8b-3193-4a7b-b3b8-1dc43a9f8da4" providerId="AD" clId="Web-{D318B461-A755-44A0-A921-5DE2DE2DBA7D}" dt="2020-02-24T17:50:47.852" v="28" actId="20577"/>
        <pc:sldMkLst>
          <pc:docMk/>
          <pc:sldMk cId="2919431528" sldId="258"/>
        </pc:sldMkLst>
        <pc:spChg chg="mod">
          <ac:chgData name="Pritting, Shannon" userId="S::shannon.pritting@suny.edu::b6acce8b-3193-4a7b-b3b8-1dc43a9f8da4" providerId="AD" clId="Web-{D318B461-A755-44A0-A921-5DE2DE2DBA7D}" dt="2020-02-24T17:50:47.852" v="28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addSp delSp modSp">
        <pc:chgData name="Pritting, Shannon" userId="S::shannon.pritting@suny.edu::b6acce8b-3193-4a7b-b3b8-1dc43a9f8da4" providerId="AD" clId="Web-{D318B461-A755-44A0-A921-5DE2DE2DBA7D}" dt="2020-02-24T17:52:01.729" v="83" actId="20577"/>
        <pc:sldMkLst>
          <pc:docMk/>
          <pc:sldMk cId="3395575550" sldId="300"/>
        </pc:sldMkLst>
        <pc:spChg chg="del">
          <ac:chgData name="Pritting, Shannon" userId="S::shannon.pritting@suny.edu::b6acce8b-3193-4a7b-b3b8-1dc43a9f8da4" providerId="AD" clId="Web-{D318B461-A755-44A0-A921-5DE2DE2DBA7D}" dt="2020-02-24T17:51:40.932" v="34"/>
          <ac:spMkLst>
            <pc:docMk/>
            <pc:sldMk cId="3395575550" sldId="300"/>
            <ac:spMk id="3" creationId="{B0D9A189-B0D8-4563-8622-09F35A316A46}"/>
          </ac:spMkLst>
        </pc:spChg>
        <pc:spChg chg="add mod">
          <ac:chgData name="Pritting, Shannon" userId="S::shannon.pritting@suny.edu::b6acce8b-3193-4a7b-b3b8-1dc43a9f8da4" providerId="AD" clId="Web-{D318B461-A755-44A0-A921-5DE2DE2DBA7D}" dt="2020-02-24T17:52:01.729" v="83" actId="20577"/>
          <ac:spMkLst>
            <pc:docMk/>
            <pc:sldMk cId="3395575550" sldId="300"/>
            <ac:spMk id="14" creationId="{C75C1F2D-D8E8-4922-9BB0-1555E295F97D}"/>
          </ac:spMkLst>
        </pc:spChg>
        <pc:spChg chg="del mod">
          <ac:chgData name="Pritting, Shannon" userId="S::shannon.pritting@suny.edu::b6acce8b-3193-4a7b-b3b8-1dc43a9f8da4" providerId="AD" clId="Web-{D318B461-A755-44A0-A921-5DE2DE2DBA7D}" dt="2020-02-24T17:51:52.229" v="62"/>
          <ac:spMkLst>
            <pc:docMk/>
            <pc:sldMk cId="3395575550" sldId="300"/>
            <ac:spMk id="15" creationId="{619D2D6C-5ED3-4CFC-B08E-80FF2760CCC3}"/>
          </ac:spMkLst>
        </pc:spChg>
        <pc:graphicFrameChg chg="del">
          <ac:chgData name="Pritting, Shannon" userId="S::shannon.pritting@suny.edu::b6acce8b-3193-4a7b-b3b8-1dc43a9f8da4" providerId="AD" clId="Web-{D318B461-A755-44A0-A921-5DE2DE2DBA7D}" dt="2020-02-24T17:51:41.057" v="35"/>
          <ac:graphicFrameMkLst>
            <pc:docMk/>
            <pc:sldMk cId="3395575550" sldId="300"/>
            <ac:graphicFrameMk id="16" creationId="{A5D41537-F172-451E-AB82-329F067B239B}"/>
          </ac:graphicFrameMkLst>
        </pc:graphicFrameChg>
      </pc:sldChg>
      <pc:sldChg chg="del">
        <pc:chgData name="Pritting, Shannon" userId="S::shannon.pritting@suny.edu::b6acce8b-3193-4a7b-b3b8-1dc43a9f8da4" providerId="AD" clId="Web-{D318B461-A755-44A0-A921-5DE2DE2DBA7D}" dt="2020-02-24T17:51:03.165" v="32"/>
        <pc:sldMkLst>
          <pc:docMk/>
          <pc:sldMk cId="2597148903" sldId="315"/>
        </pc:sldMkLst>
      </pc:sldChg>
      <pc:sldChg chg="del">
        <pc:chgData name="Pritting, Shannon" userId="S::shannon.pritting@suny.edu::b6acce8b-3193-4a7b-b3b8-1dc43a9f8da4" providerId="AD" clId="Web-{D318B461-A755-44A0-A921-5DE2DE2DBA7D}" dt="2020-02-24T17:51:40.776" v="33"/>
        <pc:sldMkLst>
          <pc:docMk/>
          <pc:sldMk cId="559344816" sldId="368"/>
        </pc:sldMkLst>
      </pc:sldChg>
      <pc:sldChg chg="del">
        <pc:chgData name="Pritting, Shannon" userId="S::shannon.pritting@suny.edu::b6acce8b-3193-4a7b-b3b8-1dc43a9f8da4" providerId="AD" clId="Web-{D318B461-A755-44A0-A921-5DE2DE2DBA7D}" dt="2020-02-24T17:50:55.602" v="31"/>
        <pc:sldMkLst>
          <pc:docMk/>
          <pc:sldMk cId="3070354957" sldId="380"/>
        </pc:sldMkLst>
      </pc:sldChg>
    </pc:docChg>
  </pc:docChgLst>
  <pc:docChgLst>
    <pc:chgData name="Koerber, Jennifer" userId="S::jennifer.koerber@suny.edu::91757253-cc7b-4705-809f-b291d8f3bd2f" providerId="AD" clId="Web-{02C7E414-CB64-1812-49ED-5EAF261BF9AD}"/>
    <pc:docChg chg="addSld modSld">
      <pc:chgData name="Koerber, Jennifer" userId="S::jennifer.koerber@suny.edu::91757253-cc7b-4705-809f-b291d8f3bd2f" providerId="AD" clId="Web-{02C7E414-CB64-1812-49ED-5EAF261BF9AD}" dt="2020-02-26T13:09:05.783" v="57" actId="1076"/>
      <pc:docMkLst>
        <pc:docMk/>
      </pc:docMkLst>
      <pc:sldChg chg="modSp">
        <pc:chgData name="Koerber, Jennifer" userId="S::jennifer.koerber@suny.edu::91757253-cc7b-4705-809f-b291d8f3bd2f" providerId="AD" clId="Web-{02C7E414-CB64-1812-49ED-5EAF261BF9AD}" dt="2020-02-26T13:09:05.783" v="57" actId="1076"/>
        <pc:sldMkLst>
          <pc:docMk/>
          <pc:sldMk cId="2998906486" sldId="359"/>
        </pc:sldMkLst>
        <pc:spChg chg="mod">
          <ac:chgData name="Koerber, Jennifer" userId="S::jennifer.koerber@suny.edu::91757253-cc7b-4705-809f-b291d8f3bd2f" providerId="AD" clId="Web-{02C7E414-CB64-1812-49ED-5EAF261BF9AD}" dt="2020-02-26T13:08:49.751" v="53" actId="14100"/>
          <ac:spMkLst>
            <pc:docMk/>
            <pc:sldMk cId="2998906486" sldId="359"/>
            <ac:spMk id="3" creationId="{79F088FC-102D-49CB-B1DF-8F39C8CDCD58}"/>
          </ac:spMkLst>
        </pc:spChg>
        <pc:spChg chg="mod">
          <ac:chgData name="Koerber, Jennifer" userId="S::jennifer.koerber@suny.edu::91757253-cc7b-4705-809f-b291d8f3bd2f" providerId="AD" clId="Web-{02C7E414-CB64-1812-49ED-5EAF261BF9AD}" dt="2020-02-26T13:08:52.860" v="54" actId="1076"/>
          <ac:spMkLst>
            <pc:docMk/>
            <pc:sldMk cId="2998906486" sldId="359"/>
            <ac:spMk id="4" creationId="{AA9B6431-5D22-4F67-A03E-3EF1B7A93708}"/>
          </ac:spMkLst>
        </pc:spChg>
        <pc:spChg chg="mod">
          <ac:chgData name="Koerber, Jennifer" userId="S::jennifer.koerber@suny.edu::91757253-cc7b-4705-809f-b291d8f3bd2f" providerId="AD" clId="Web-{02C7E414-CB64-1812-49ED-5EAF261BF9AD}" dt="2020-02-26T13:09:00.892" v="56" actId="1076"/>
          <ac:spMkLst>
            <pc:docMk/>
            <pc:sldMk cId="2998906486" sldId="359"/>
            <ac:spMk id="6" creationId="{C5AD2900-A9F2-44E9-978C-F985AFD17AC7}"/>
          </ac:spMkLst>
        </pc:spChg>
        <pc:spChg chg="mod">
          <ac:chgData name="Koerber, Jennifer" userId="S::jennifer.koerber@suny.edu::91757253-cc7b-4705-809f-b291d8f3bd2f" providerId="AD" clId="Web-{02C7E414-CB64-1812-49ED-5EAF261BF9AD}" dt="2020-02-26T13:08:56.251" v="55" actId="14100"/>
          <ac:spMkLst>
            <pc:docMk/>
            <pc:sldMk cId="2998906486" sldId="359"/>
            <ac:spMk id="13" creationId="{7CD16252-5674-4F0D-A2FE-6A70325B1A89}"/>
          </ac:spMkLst>
        </pc:spChg>
        <pc:spChg chg="mod">
          <ac:chgData name="Koerber, Jennifer" userId="S::jennifer.koerber@suny.edu::91757253-cc7b-4705-809f-b291d8f3bd2f" providerId="AD" clId="Web-{02C7E414-CB64-1812-49ED-5EAF261BF9AD}" dt="2020-02-26T13:09:05.783" v="57" actId="1076"/>
          <ac:spMkLst>
            <pc:docMk/>
            <pc:sldMk cId="2998906486" sldId="359"/>
            <ac:spMk id="15" creationId="{4AFEA68D-B3D6-4A4A-8806-0D71A6F4E6DC}"/>
          </ac:spMkLst>
        </pc:spChg>
      </pc:sldChg>
      <pc:sldChg chg="addSp delSp modSp add replId">
        <pc:chgData name="Koerber, Jennifer" userId="S::jennifer.koerber@suny.edu::91757253-cc7b-4705-809f-b291d8f3bd2f" providerId="AD" clId="Web-{02C7E414-CB64-1812-49ED-5EAF261BF9AD}" dt="2020-02-26T13:07:40.485" v="43"/>
        <pc:sldMkLst>
          <pc:docMk/>
          <pc:sldMk cId="2784973981" sldId="402"/>
        </pc:sldMkLst>
        <pc:spChg chg="del">
          <ac:chgData name="Koerber, Jennifer" userId="S::jennifer.koerber@suny.edu::91757253-cc7b-4705-809f-b291d8f3bd2f" providerId="AD" clId="Web-{02C7E414-CB64-1812-49ED-5EAF261BF9AD}" dt="2020-02-26T13:05:23.015" v="3"/>
          <ac:spMkLst>
            <pc:docMk/>
            <pc:sldMk cId="2784973981" sldId="402"/>
            <ac:spMk id="3" creationId="{79F088FC-102D-49CB-B1DF-8F39C8CDCD58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17.311" v="1"/>
          <ac:spMkLst>
            <pc:docMk/>
            <pc:sldMk cId="2784973981" sldId="402"/>
            <ac:spMk id="4" creationId="{602A7982-8D16-4585-8A82-5938CA5BE95E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30.827" v="7"/>
          <ac:spMkLst>
            <pc:docMk/>
            <pc:sldMk cId="2784973981" sldId="402"/>
            <ac:spMk id="6" creationId="{0E3DDDCA-E813-48CB-B6B2-51959E49905C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34.718" v="8"/>
          <ac:spMkLst>
            <pc:docMk/>
            <pc:sldMk cId="2784973981" sldId="402"/>
            <ac:spMk id="13" creationId="{88211562-086D-455E-840C-410E172A6A33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27.874" v="5"/>
          <ac:spMkLst>
            <pc:docMk/>
            <pc:sldMk cId="2784973981" sldId="402"/>
            <ac:spMk id="16" creationId="{9A8A16A5-E45C-4152-B92C-E73D7A4A103A}"/>
          </ac:spMkLst>
        </pc:spChg>
        <pc:spChg chg="add del mod">
          <ac:chgData name="Koerber, Jennifer" userId="S::jennifer.koerber@suny.edu::91757253-cc7b-4705-809f-b291d8f3bd2f" providerId="AD" clId="Web-{02C7E414-CB64-1812-49ED-5EAF261BF9AD}" dt="2020-02-26T13:05:21.233" v="2"/>
          <ac:spMkLst>
            <pc:docMk/>
            <pc:sldMk cId="2784973981" sldId="402"/>
            <ac:spMk id="17" creationId="{CAFBCCC7-5AEA-433D-8CE9-D166F98BB38A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29.749" v="6"/>
          <ac:spMkLst>
            <pc:docMk/>
            <pc:sldMk cId="2784973981" sldId="402"/>
            <ac:spMk id="18" creationId="{FD8DEA64-6181-46FD-8C44-21AB4F06810B}"/>
          </ac:spMkLst>
        </pc:spChg>
        <pc:spChg chg="add del mod">
          <ac:chgData name="Koerber, Jennifer" userId="S::jennifer.koerber@suny.edu::91757253-cc7b-4705-809f-b291d8f3bd2f" providerId="AD" clId="Web-{02C7E414-CB64-1812-49ED-5EAF261BF9AD}" dt="2020-02-26T13:05:25.233" v="4"/>
          <ac:spMkLst>
            <pc:docMk/>
            <pc:sldMk cId="2784973981" sldId="402"/>
            <ac:spMk id="20" creationId="{39FDDADD-9F30-421C-AD22-2F402538BFAF}"/>
          </ac:spMkLst>
        </pc:spChg>
        <pc:spChg chg="add del mod">
          <ac:chgData name="Koerber, Jennifer" userId="S::jennifer.koerber@suny.edu::91757253-cc7b-4705-809f-b291d8f3bd2f" providerId="AD" clId="Web-{02C7E414-CB64-1812-49ED-5EAF261BF9AD}" dt="2020-02-26T13:05:43.890" v="10"/>
          <ac:spMkLst>
            <pc:docMk/>
            <pc:sldMk cId="2784973981" sldId="402"/>
            <ac:spMk id="22" creationId="{6627F079-5556-450C-B7E9-0B620ECA6C25}"/>
          </ac:spMkLst>
        </pc:spChg>
        <pc:spChg chg="add del mod">
          <ac:chgData name="Koerber, Jennifer" userId="S::jennifer.koerber@suny.edu::91757253-cc7b-4705-809f-b291d8f3bd2f" providerId="AD" clId="Web-{02C7E414-CB64-1812-49ED-5EAF261BF9AD}" dt="2020-02-26T13:05:41.155" v="9"/>
          <ac:spMkLst>
            <pc:docMk/>
            <pc:sldMk cId="2784973981" sldId="402"/>
            <ac:spMk id="24" creationId="{D0665FB9-3ACB-457F-9180-361FCF9F32AA}"/>
          </ac:spMkLst>
        </pc:spChg>
        <pc:spChg chg="add del">
          <ac:chgData name="Koerber, Jennifer" userId="S::jennifer.koerber@suny.edu::91757253-cc7b-4705-809f-b291d8f3bd2f" providerId="AD" clId="Web-{02C7E414-CB64-1812-49ED-5EAF261BF9AD}" dt="2020-02-26T13:06:37.453" v="25"/>
          <ac:spMkLst>
            <pc:docMk/>
            <pc:sldMk cId="2784973981" sldId="402"/>
            <ac:spMk id="27" creationId="{A7C1F85E-A1B7-4FB6-A213-76FE147FD15C}"/>
          </ac:spMkLst>
        </pc:spChg>
        <pc:spChg chg="add mod">
          <ac:chgData name="Koerber, Jennifer" userId="S::jennifer.koerber@suny.edu::91757253-cc7b-4705-809f-b291d8f3bd2f" providerId="AD" clId="Web-{02C7E414-CB64-1812-49ED-5EAF261BF9AD}" dt="2020-02-26T13:07:22.922" v="37" actId="20577"/>
          <ac:spMkLst>
            <pc:docMk/>
            <pc:sldMk cId="2784973981" sldId="402"/>
            <ac:spMk id="28" creationId="{212CCF00-175E-4352-A089-6015171A25BB}"/>
          </ac:spMkLst>
        </pc:spChg>
        <pc:picChg chg="add mod">
          <ac:chgData name="Koerber, Jennifer" userId="S::jennifer.koerber@suny.edu::91757253-cc7b-4705-809f-b291d8f3bd2f" providerId="AD" clId="Web-{02C7E414-CB64-1812-49ED-5EAF261BF9AD}" dt="2020-02-26T13:07:40.485" v="43"/>
          <ac:picMkLst>
            <pc:docMk/>
            <pc:sldMk cId="2784973981" sldId="402"/>
            <ac:picMk id="25" creationId="{F14F4EA6-A503-4544-AA37-0D707CB422B6}"/>
          </ac:picMkLst>
        </pc:picChg>
      </pc:sldChg>
    </pc:docChg>
  </pc:docChgLst>
  <pc:docChgLst>
    <pc:chgData name="Pawlowski, Gail" userId="S::gail.pawlowski@suny.edu::bd5da5e8-06b1-4cc2-aa69-9abf12f7c241" providerId="AD" clId="Web-{FE89DC86-53B3-44EF-91DA-7377328538C7}"/>
    <pc:docChg chg="modSld">
      <pc:chgData name="Pawlowski, Gail" userId="S::gail.pawlowski@suny.edu::bd5da5e8-06b1-4cc2-aa69-9abf12f7c241" providerId="AD" clId="Web-{FE89DC86-53B3-44EF-91DA-7377328538C7}" dt="2020-02-25T02:55:15.947" v="20" actId="20577"/>
      <pc:docMkLst>
        <pc:docMk/>
      </pc:docMkLst>
      <pc:sldChg chg="modSp">
        <pc:chgData name="Pawlowski, Gail" userId="S::gail.pawlowski@suny.edu::bd5da5e8-06b1-4cc2-aa69-9abf12f7c241" providerId="AD" clId="Web-{FE89DC86-53B3-44EF-91DA-7377328538C7}" dt="2020-02-25T02:54:15.931" v="12" actId="20577"/>
        <pc:sldMkLst>
          <pc:docMk/>
          <pc:sldMk cId="2927739056" sldId="389"/>
        </pc:sldMkLst>
        <pc:spChg chg="mod">
          <ac:chgData name="Pawlowski, Gail" userId="S::gail.pawlowski@suny.edu::bd5da5e8-06b1-4cc2-aa69-9abf12f7c241" providerId="AD" clId="Web-{FE89DC86-53B3-44EF-91DA-7377328538C7}" dt="2020-02-25T02:54:15.931" v="12" actId="20577"/>
          <ac:spMkLst>
            <pc:docMk/>
            <pc:sldMk cId="2927739056" sldId="389"/>
            <ac:spMk id="20" creationId="{32BE5DFF-231E-4A73-8EC9-783CF74A8384}"/>
          </ac:spMkLst>
        </pc:spChg>
      </pc:sldChg>
      <pc:sldChg chg="modSp">
        <pc:chgData name="Pawlowski, Gail" userId="S::gail.pawlowski@suny.edu::bd5da5e8-06b1-4cc2-aa69-9abf12f7c241" providerId="AD" clId="Web-{FE89DC86-53B3-44EF-91DA-7377328538C7}" dt="2020-02-25T02:55:15.947" v="19" actId="20577"/>
        <pc:sldMkLst>
          <pc:docMk/>
          <pc:sldMk cId="3625907871" sldId="391"/>
        </pc:sldMkLst>
        <pc:spChg chg="mod">
          <ac:chgData name="Pawlowski, Gail" userId="S::gail.pawlowski@suny.edu::bd5da5e8-06b1-4cc2-aa69-9abf12f7c241" providerId="AD" clId="Web-{FE89DC86-53B3-44EF-91DA-7377328538C7}" dt="2020-02-25T02:55:15.947" v="19" actId="20577"/>
          <ac:spMkLst>
            <pc:docMk/>
            <pc:sldMk cId="3625907871" sldId="391"/>
            <ac:spMk id="4" creationId="{B265B45E-18EB-42DE-B28A-3293B6E48E79}"/>
          </ac:spMkLst>
        </pc:spChg>
      </pc:sldChg>
    </pc:docChg>
  </pc:docChgLst>
  <pc:docChgLst>
    <pc:chgData name="Tovstiadi, Esta" userId="S::esta.tovstiadi@suny.edu::b592cbb2-ea38-4240-8a3a-6613487ae435" providerId="AD" clId="Web-{77A21966-F73E-7C57-0BD4-D8324FDA4BF0}"/>
    <pc:docChg chg="modSld">
      <pc:chgData name="Tovstiadi, Esta" userId="S::esta.tovstiadi@suny.edu::b592cbb2-ea38-4240-8a3a-6613487ae435" providerId="AD" clId="Web-{77A21966-F73E-7C57-0BD4-D8324FDA4BF0}" dt="2019-11-25T14:01:24.115" v="23" actId="20577"/>
      <pc:docMkLst>
        <pc:docMk/>
      </pc:docMkLst>
      <pc:sldChg chg="modSp">
        <pc:chgData name="Tovstiadi, Esta" userId="S::esta.tovstiadi@suny.edu::b592cbb2-ea38-4240-8a3a-6613487ae435" providerId="AD" clId="Web-{77A21966-F73E-7C57-0BD4-D8324FDA4BF0}" dt="2019-11-25T14:01:24.099" v="22" actId="20577"/>
        <pc:sldMkLst>
          <pc:docMk/>
          <pc:sldMk cId="2171438980" sldId="317"/>
        </pc:sldMkLst>
        <pc:spChg chg="mod">
          <ac:chgData name="Tovstiadi, Esta" userId="S::esta.tovstiadi@suny.edu::b592cbb2-ea38-4240-8a3a-6613487ae435" providerId="AD" clId="Web-{77A21966-F73E-7C57-0BD4-D8324FDA4BF0}" dt="2019-11-25T14:01:24.099" v="22" actId="20577"/>
          <ac:spMkLst>
            <pc:docMk/>
            <pc:sldMk cId="2171438980" sldId="317"/>
            <ac:spMk id="3" creationId="{FB9274B1-AFC9-4FA6-8DD4-15DD0E25131C}"/>
          </ac:spMkLst>
        </pc:spChg>
      </pc:sldChg>
    </pc:docChg>
  </pc:docChgLst>
  <pc:docChgLst>
    <pc:chgData name="Koerber, Jennifer" userId="S::jennifer.koerber@suny.edu::91757253-cc7b-4705-809f-b291d8f3bd2f" providerId="AD" clId="Web-{297883DD-4DCF-4E38-BD1A-4EDE744DE061}"/>
    <pc:docChg chg="addSld delSld modSld sldOrd">
      <pc:chgData name="Koerber, Jennifer" userId="S::jennifer.koerber@suny.edu::91757253-cc7b-4705-809f-b291d8f3bd2f" providerId="AD" clId="Web-{297883DD-4DCF-4E38-BD1A-4EDE744DE061}" dt="2020-02-26T13:02:42.272" v="1150" actId="20577"/>
      <pc:docMkLst>
        <pc:docMk/>
      </pc:docMkLst>
      <pc:sldChg chg="addSp modSp ord">
        <pc:chgData name="Koerber, Jennifer" userId="S::jennifer.koerber@suny.edu::91757253-cc7b-4705-809f-b291d8f3bd2f" providerId="AD" clId="Web-{297883DD-4DCF-4E38-BD1A-4EDE744DE061}" dt="2020-02-26T12:41:51.209" v="840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297883DD-4DCF-4E38-BD1A-4EDE744DE061}" dt="2020-02-26T12:39:11.777" v="744" actId="1076"/>
          <ac:spMkLst>
            <pc:docMk/>
            <pc:sldMk cId="498256463" sldId="319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41:43.694" v="837" actId="20577"/>
          <ac:spMkLst>
            <pc:docMk/>
            <pc:sldMk cId="498256463" sldId="319"/>
            <ac:spMk id="3" creationId="{79F088FC-102D-49CB-B1DF-8F39C8CDCD58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39:06.683" v="743" actId="1076"/>
          <ac:spMkLst>
            <pc:docMk/>
            <pc:sldMk cId="498256463" sldId="319"/>
            <ac:spMk id="4" creationId="{602A7982-8D16-4585-8A82-5938CA5BE95E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39:31.716" v="745" actId="1076"/>
          <ac:spMkLst>
            <pc:docMk/>
            <pc:sldMk cId="498256463" sldId="319"/>
            <ac:spMk id="6" creationId="{0E3DDDCA-E813-48CB-B6B2-51959E49905C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41:36.583" v="835" actId="20577"/>
          <ac:spMkLst>
            <pc:docMk/>
            <pc:sldMk cId="498256463" sldId="319"/>
            <ac:spMk id="13" creationId="{88211562-086D-455E-840C-410E172A6A33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38:21.774" v="728" actId="1076"/>
          <ac:spMkLst>
            <pc:docMk/>
            <pc:sldMk cId="498256463" sldId="319"/>
            <ac:spMk id="16" creationId="{9A8A16A5-E45C-4152-B92C-E73D7A4A103A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41:51.209" v="840" actId="20577"/>
          <ac:spMkLst>
            <pc:docMk/>
            <pc:sldMk cId="498256463" sldId="319"/>
            <ac:spMk id="18" creationId="{FD8DEA64-6181-46FD-8C44-21AB4F06810B}"/>
          </ac:spMkLst>
        </pc:spChg>
      </pc:sldChg>
      <pc:sldChg chg="addSp delSp modSp">
        <pc:chgData name="Koerber, Jennifer" userId="S::jennifer.koerber@suny.edu::91757253-cc7b-4705-809f-b291d8f3bd2f" providerId="AD" clId="Web-{297883DD-4DCF-4E38-BD1A-4EDE744DE061}" dt="2020-02-26T13:00:39.030" v="991" actId="20577"/>
        <pc:sldMkLst>
          <pc:docMk/>
          <pc:sldMk cId="2998906486" sldId="359"/>
        </pc:sldMkLst>
        <pc:spChg chg="mod">
          <ac:chgData name="Koerber, Jennifer" userId="S::jennifer.koerber@suny.edu::91757253-cc7b-4705-809f-b291d8f3bd2f" providerId="AD" clId="Web-{297883DD-4DCF-4E38-BD1A-4EDE744DE061}" dt="2020-02-26T12:26:19.274" v="469" actId="14100"/>
          <ac:spMkLst>
            <pc:docMk/>
            <pc:sldMk cId="2998906486" sldId="359"/>
            <ac:spMk id="3" creationId="{79F088FC-102D-49CB-B1DF-8F39C8CDCD58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26:24.118" v="470" actId="1076"/>
          <ac:spMkLst>
            <pc:docMk/>
            <pc:sldMk cId="2998906486" sldId="359"/>
            <ac:spMk id="4" creationId="{AA9B6431-5D22-4F67-A03E-3EF1B7A93708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26:34.962" v="471" actId="1076"/>
          <ac:spMkLst>
            <pc:docMk/>
            <pc:sldMk cId="2998906486" sldId="359"/>
            <ac:spMk id="6" creationId="{C5AD2900-A9F2-44E9-978C-F985AFD17AC7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3:00:39.030" v="991" actId="20577"/>
          <ac:spMkLst>
            <pc:docMk/>
            <pc:sldMk cId="2998906486" sldId="359"/>
            <ac:spMk id="13" creationId="{7CD16252-5674-4F0D-A2FE-6A70325B1A89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27:43.842" v="529" actId="1076"/>
          <ac:spMkLst>
            <pc:docMk/>
            <pc:sldMk cId="2998906486" sldId="359"/>
            <ac:spMk id="15" creationId="{4AFEA68D-B3D6-4A4A-8806-0D71A6F4E6DC}"/>
          </ac:spMkLst>
        </pc:spChg>
        <pc:spChg chg="del mod">
          <ac:chgData name="Koerber, Jennifer" userId="S::jennifer.koerber@suny.edu::91757253-cc7b-4705-809f-b291d8f3bd2f" providerId="AD" clId="Web-{297883DD-4DCF-4E38-BD1A-4EDE744DE061}" dt="2020-02-26T12:22:01.304" v="355"/>
          <ac:spMkLst>
            <pc:docMk/>
            <pc:sldMk cId="2998906486" sldId="359"/>
            <ac:spMk id="16" creationId="{368F3BB0-8E73-4B2A-BB7D-7769DA226867}"/>
          </ac:spMkLst>
        </pc:spChg>
        <pc:spChg chg="del mod">
          <ac:chgData name="Koerber, Jennifer" userId="S::jennifer.koerber@suny.edu::91757253-cc7b-4705-809f-b291d8f3bd2f" providerId="AD" clId="Web-{297883DD-4DCF-4E38-BD1A-4EDE744DE061}" dt="2020-02-26T12:21:59.492" v="354"/>
          <ac:spMkLst>
            <pc:docMk/>
            <pc:sldMk cId="2998906486" sldId="359"/>
            <ac:spMk id="18" creationId="{4FA45F36-2751-454B-97BA-7FC342035A8C}"/>
          </ac:spMkLst>
        </pc:spChg>
      </pc:sldChg>
      <pc:sldChg chg="del">
        <pc:chgData name="Koerber, Jennifer" userId="S::jennifer.koerber@suny.edu::91757253-cc7b-4705-809f-b291d8f3bd2f" providerId="AD" clId="Web-{297883DD-4DCF-4E38-BD1A-4EDE744DE061}" dt="2020-02-26T12:16:09.048" v="163"/>
        <pc:sldMkLst>
          <pc:docMk/>
          <pc:sldMk cId="2582587771" sldId="367"/>
        </pc:sldMkLst>
      </pc:sldChg>
      <pc:sldChg chg="delSp modSp del ord">
        <pc:chgData name="Koerber, Jennifer" userId="S::jennifer.koerber@suny.edu::91757253-cc7b-4705-809f-b291d8f3bd2f" providerId="AD" clId="Web-{297883DD-4DCF-4E38-BD1A-4EDE744DE061}" dt="2020-02-26T12:43:04.323" v="843"/>
        <pc:sldMkLst>
          <pc:docMk/>
          <pc:sldMk cId="3389052118" sldId="384"/>
        </pc:sldMkLst>
        <pc:spChg chg="mod">
          <ac:chgData name="Koerber, Jennifer" userId="S::jennifer.koerber@suny.edu::91757253-cc7b-4705-809f-b291d8f3bd2f" providerId="AD" clId="Web-{297883DD-4DCF-4E38-BD1A-4EDE744DE061}" dt="2020-02-26T12:29:01.878" v="548" actId="1076"/>
          <ac:spMkLst>
            <pc:docMk/>
            <pc:sldMk cId="3389052118" sldId="384"/>
            <ac:spMk id="2" creationId="{EC11916F-9264-4D83-8C02-17AAEF47E202}"/>
          </ac:spMkLst>
        </pc:spChg>
        <pc:picChg chg="del">
          <ac:chgData name="Koerber, Jennifer" userId="S::jennifer.koerber@suny.edu::91757253-cc7b-4705-809f-b291d8f3bd2f" providerId="AD" clId="Web-{297883DD-4DCF-4E38-BD1A-4EDE744DE061}" dt="2020-02-26T12:28:03.343" v="531"/>
          <ac:picMkLst>
            <pc:docMk/>
            <pc:sldMk cId="3389052118" sldId="384"/>
            <ac:picMk id="4" creationId="{698451D4-679A-47F2-90FC-632C5712798B}"/>
          </ac:picMkLst>
        </pc:picChg>
      </pc:sldChg>
      <pc:sldChg chg="del">
        <pc:chgData name="Koerber, Jennifer" userId="S::jennifer.koerber@suny.edu::91757253-cc7b-4705-809f-b291d8f3bd2f" providerId="AD" clId="Web-{297883DD-4DCF-4E38-BD1A-4EDE744DE061}" dt="2020-02-26T12:27:52.342" v="530"/>
        <pc:sldMkLst>
          <pc:docMk/>
          <pc:sldMk cId="2259751387" sldId="385"/>
        </pc:sldMkLst>
      </pc:sldChg>
      <pc:sldChg chg="addSp delSp modSp add replId">
        <pc:chgData name="Koerber, Jennifer" userId="S::jennifer.koerber@suny.edu::91757253-cc7b-4705-809f-b291d8f3bd2f" providerId="AD" clId="Web-{297883DD-4DCF-4E38-BD1A-4EDE744DE061}" dt="2020-02-26T13:02:40.256" v="1148" actId="20577"/>
        <pc:sldMkLst>
          <pc:docMk/>
          <pc:sldMk cId="1151724325" sldId="400"/>
        </pc:sldMkLst>
        <pc:spChg chg="mod">
          <ac:chgData name="Koerber, Jennifer" userId="S::jennifer.koerber@suny.edu::91757253-cc7b-4705-809f-b291d8f3bd2f" providerId="AD" clId="Web-{297883DD-4DCF-4E38-BD1A-4EDE744DE061}" dt="2020-02-26T12:22:48.026" v="383" actId="20577"/>
          <ac:spMkLst>
            <pc:docMk/>
            <pc:sldMk cId="1151724325" sldId="400"/>
            <ac:spMk id="2" creationId="{DCDD3146-7637-46DF-8B82-7A8FC2E12D15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22:57.824" v="387"/>
          <ac:spMkLst>
            <pc:docMk/>
            <pc:sldMk cId="1151724325" sldId="400"/>
            <ac:spMk id="3" creationId="{79F088FC-102D-49CB-B1DF-8F39C8CDCD58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22:52.855" v="386"/>
          <ac:spMkLst>
            <pc:docMk/>
            <pc:sldMk cId="1151724325" sldId="400"/>
            <ac:spMk id="4" creationId="{AA9B6431-5D22-4F67-A03E-3EF1B7A93708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23:00.527" v="388"/>
          <ac:spMkLst>
            <pc:docMk/>
            <pc:sldMk cId="1151724325" sldId="400"/>
            <ac:spMk id="6" creationId="{C5AD2900-A9F2-44E9-978C-F985AFD17AC7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23:02.886" v="389"/>
          <ac:spMkLst>
            <pc:docMk/>
            <pc:sldMk cId="1151724325" sldId="400"/>
            <ac:spMk id="13" creationId="{7CD16252-5674-4F0D-A2FE-6A70325B1A89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23:36.779" v="416" actId="20577"/>
          <ac:spMkLst>
            <pc:docMk/>
            <pc:sldMk cId="1151724325" sldId="400"/>
            <ac:spMk id="16" creationId="{435658E4-F0C8-4F7F-8758-9FFB05E56D6B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24:45.799" v="462" actId="14100"/>
          <ac:spMkLst>
            <pc:docMk/>
            <pc:sldMk cId="1151724325" sldId="400"/>
            <ac:spMk id="18" creationId="{63A16270-9913-4258-A541-7EFB96BA490A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24:23.016" v="457" actId="20577"/>
          <ac:spMkLst>
            <pc:docMk/>
            <pc:sldMk cId="1151724325" sldId="400"/>
            <ac:spMk id="20" creationId="{1FF9CAA6-2D6A-431D-9F1A-4E750932A964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3:02:40.256" v="1148" actId="20577"/>
          <ac:spMkLst>
            <pc:docMk/>
            <pc:sldMk cId="1151724325" sldId="400"/>
            <ac:spMk id="22" creationId="{58379C07-31DE-43E5-BB9C-1473F06FF428}"/>
          </ac:spMkLst>
        </pc:spChg>
        <pc:spChg chg="add del mod">
          <ac:chgData name="Koerber, Jennifer" userId="S::jennifer.koerber@suny.edu::91757253-cc7b-4705-809f-b291d8f3bd2f" providerId="AD" clId="Web-{297883DD-4DCF-4E38-BD1A-4EDE744DE061}" dt="2020-02-26T12:23:18.747" v="398"/>
          <ac:spMkLst>
            <pc:docMk/>
            <pc:sldMk cId="1151724325" sldId="400"/>
            <ac:spMk id="23" creationId="{127F77A8-7341-4848-B976-68C33295F4C9}"/>
          </ac:spMkLst>
        </pc:spChg>
      </pc:sldChg>
      <pc:sldChg chg="addSp delSp modSp add ord replId">
        <pc:chgData name="Koerber, Jennifer" userId="S::jennifer.koerber@suny.edu::91757253-cc7b-4705-809f-b291d8f3bd2f" providerId="AD" clId="Web-{297883DD-4DCF-4E38-BD1A-4EDE744DE061}" dt="2020-02-26T13:00:07.544" v="985" actId="20577"/>
        <pc:sldMkLst>
          <pc:docMk/>
          <pc:sldMk cId="609316125" sldId="401"/>
        </pc:sldMkLst>
        <pc:spChg chg="mod">
          <ac:chgData name="Koerber, Jennifer" userId="S::jennifer.koerber@suny.edu::91757253-cc7b-4705-809f-b291d8f3bd2f" providerId="AD" clId="Web-{297883DD-4DCF-4E38-BD1A-4EDE744DE061}" dt="2020-02-26T12:43:23.199" v="862" actId="20577"/>
          <ac:spMkLst>
            <pc:docMk/>
            <pc:sldMk cId="609316125" sldId="401"/>
            <ac:spMk id="2" creationId="{DCDD3146-7637-46DF-8B82-7A8FC2E12D15}"/>
          </ac:spMkLst>
        </pc:spChg>
        <pc:spChg chg="add del mod">
          <ac:chgData name="Koerber, Jennifer" userId="S::jennifer.koerber@suny.edu::91757253-cc7b-4705-809f-b291d8f3bd2f" providerId="AD" clId="Web-{297883DD-4DCF-4E38-BD1A-4EDE744DE061}" dt="2020-02-26T12:43:40.607" v="867"/>
          <ac:spMkLst>
            <pc:docMk/>
            <pc:sldMk cId="609316125" sldId="401"/>
            <ac:spMk id="4" creationId="{0E84657C-346D-4CCA-BD40-3C638490D4E5}"/>
          </ac:spMkLst>
        </pc:spChg>
        <pc:spChg chg="add del mod">
          <ac:chgData name="Koerber, Jennifer" userId="S::jennifer.koerber@suny.edu::91757253-cc7b-4705-809f-b291d8f3bd2f" providerId="AD" clId="Web-{297883DD-4DCF-4E38-BD1A-4EDE744DE061}" dt="2020-02-26T12:43:54.108" v="871"/>
          <ac:spMkLst>
            <pc:docMk/>
            <pc:sldMk cId="609316125" sldId="401"/>
            <ac:spMk id="13" creationId="{6496C0F3-AA02-4DB6-8B70-008BA22D774E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43:51.469" v="870"/>
          <ac:spMkLst>
            <pc:docMk/>
            <pc:sldMk cId="609316125" sldId="401"/>
            <ac:spMk id="16" creationId="{435658E4-F0C8-4F7F-8758-9FFB05E56D6B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3:00:07.544" v="985" actId="20577"/>
          <ac:spMkLst>
            <pc:docMk/>
            <pc:sldMk cId="609316125" sldId="401"/>
            <ac:spMk id="18" creationId="{63A16270-9913-4258-A541-7EFB96BA490A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43:37.388" v="866"/>
          <ac:spMkLst>
            <pc:docMk/>
            <pc:sldMk cId="609316125" sldId="401"/>
            <ac:spMk id="20" creationId="{1FF9CAA6-2D6A-431D-9F1A-4E750932A964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43:33.450" v="865"/>
          <ac:spMkLst>
            <pc:docMk/>
            <pc:sldMk cId="609316125" sldId="401"/>
            <ac:spMk id="22" creationId="{58379C07-31DE-43E5-BB9C-1473F06FF428}"/>
          </ac:spMkLst>
        </pc:spChg>
      </pc:sldChg>
    </pc:docChg>
  </pc:docChgLst>
  <pc:docChgLst>
    <pc:chgData name="Jackson, Timothy" userId="S::timothy.jackson@suny.edu::9ce01cec-8b46-438e-9d10-af58cd21d299" providerId="AD" clId="Web-{DD330911-E4CD-CD07-DDFA-4A59E06BF4B4}"/>
    <pc:docChg chg="delSld modSld">
      <pc:chgData name="Jackson, Timothy" userId="S::timothy.jackson@suny.edu::9ce01cec-8b46-438e-9d10-af58cd21d299" providerId="AD" clId="Web-{DD330911-E4CD-CD07-DDFA-4A59E06BF4B4}" dt="2020-01-29T18:39:00.568" v="1562" actId="20577"/>
      <pc:docMkLst>
        <pc:docMk/>
      </pc:docMkLst>
      <pc:sldChg chg="modSp">
        <pc:chgData name="Jackson, Timothy" userId="S::timothy.jackson@suny.edu::9ce01cec-8b46-438e-9d10-af58cd21d299" providerId="AD" clId="Web-{DD330911-E4CD-CD07-DDFA-4A59E06BF4B4}" dt="2020-01-29T16:31:55.293" v="392"/>
        <pc:sldMkLst>
          <pc:docMk/>
          <pc:sldMk cId="4275460013" sldId="347"/>
        </pc:sldMkLst>
        <pc:spChg chg="mod">
          <ac:chgData name="Jackson, Timothy" userId="S::timothy.jackson@suny.edu::9ce01cec-8b46-438e-9d10-af58cd21d299" providerId="AD" clId="Web-{DD330911-E4CD-CD07-DDFA-4A59E06BF4B4}" dt="2020-01-29T16:18:50.462" v="0" actId="20577"/>
          <ac:spMkLst>
            <pc:docMk/>
            <pc:sldMk cId="4275460013" sldId="347"/>
            <ac:spMk id="2" creationId="{244B8E82-FFA2-4420-9F5C-C344ED44C26B}"/>
          </ac:spMkLst>
        </pc:spChg>
        <pc:graphicFrameChg chg="mod modGraphic">
          <ac:chgData name="Jackson, Timothy" userId="S::timothy.jackson@suny.edu::9ce01cec-8b46-438e-9d10-af58cd21d299" providerId="AD" clId="Web-{DD330911-E4CD-CD07-DDFA-4A59E06BF4B4}" dt="2020-01-29T16:31:55.293" v="392"/>
          <ac:graphicFrameMkLst>
            <pc:docMk/>
            <pc:sldMk cId="4275460013" sldId="347"/>
            <ac:graphicFrameMk id="4" creationId="{85AD01FF-EAAE-4B11-90C5-30DD89A2953C}"/>
          </ac:graphicFrameMkLst>
        </pc:graphicFrameChg>
      </pc:sldChg>
      <pc:sldChg chg="modSp">
        <pc:chgData name="Jackson, Timothy" userId="S::timothy.jackson@suny.edu::9ce01cec-8b46-438e-9d10-af58cd21d299" providerId="AD" clId="Web-{DD330911-E4CD-CD07-DDFA-4A59E06BF4B4}" dt="2020-01-29T17:39:16.467" v="607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DD330911-E4CD-CD07-DDFA-4A59E06BF4B4}" dt="2020-01-29T16:25:50.713" v="165" actId="20577"/>
          <ac:spMkLst>
            <pc:docMk/>
            <pc:sldMk cId="1625917109" sldId="34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DD330911-E4CD-CD07-DDFA-4A59E06BF4B4}" dt="2020-01-29T17:39:16.467" v="607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D330911-E4CD-CD07-DDFA-4A59E06BF4B4}" dt="2020-01-29T18:09:47.696" v="659"/>
        <pc:sldMkLst>
          <pc:docMk/>
          <pc:sldMk cId="717302634" sldId="349"/>
        </pc:sldMkLst>
        <pc:graphicFrameChg chg="mod modGraphic">
          <ac:chgData name="Jackson, Timothy" userId="S::timothy.jackson@suny.edu::9ce01cec-8b46-438e-9d10-af58cd21d299" providerId="AD" clId="Web-{DD330911-E4CD-CD07-DDFA-4A59E06BF4B4}" dt="2020-01-29T18:09:47.696" v="659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  <pc:sldChg chg="modSp">
        <pc:chgData name="Jackson, Timothy" userId="S::timothy.jackson@suny.edu::9ce01cec-8b46-438e-9d10-af58cd21d299" providerId="AD" clId="Web-{DD330911-E4CD-CD07-DDFA-4A59E06BF4B4}" dt="2020-01-29T18:38:08.552" v="1560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DD330911-E4CD-CD07-DDFA-4A59E06BF4B4}" dt="2020-01-29T18:38:08.552" v="1560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DD330911-E4CD-CD07-DDFA-4A59E06BF4B4}" dt="2020-01-29T17:39:29.046" v="609"/>
        <pc:sldMkLst>
          <pc:docMk/>
          <pc:sldMk cId="1498792328" sldId="358"/>
        </pc:sldMkLst>
      </pc:sldChg>
    </pc:docChg>
  </pc:docChgLst>
  <pc:docChgLst>
    <pc:chgData name="Daly, Michael" userId="S::michael.daly@suny.edu::d49f4b6e-2165-4f15-9200-2ca9c09bd9e8" providerId="AD" clId="Web-{916C8C7C-FE3B-4190-BFB1-9EA4DE3D1062}"/>
    <pc:docChg chg="addSld delSld modSld sldOrd">
      <pc:chgData name="Daly, Michael" userId="S::michael.daly@suny.edu::d49f4b6e-2165-4f15-9200-2ca9c09bd9e8" providerId="AD" clId="Web-{916C8C7C-FE3B-4190-BFB1-9EA4DE3D1062}" dt="2020-04-16T23:55:08.930" v="973" actId="20577"/>
      <pc:docMkLst>
        <pc:docMk/>
      </pc:docMkLst>
      <pc:sldChg chg="ord">
        <pc:chgData name="Daly, Michael" userId="S::michael.daly@suny.edu::d49f4b6e-2165-4f15-9200-2ca9c09bd9e8" providerId="AD" clId="Web-{916C8C7C-FE3B-4190-BFB1-9EA4DE3D1062}" dt="2020-04-16T23:46:37.274" v="1"/>
        <pc:sldMkLst>
          <pc:docMk/>
          <pc:sldMk cId="1931211148" sldId="414"/>
        </pc:sldMkLst>
      </pc:sldChg>
      <pc:sldChg chg="modSp add replId">
        <pc:chgData name="Daly, Michael" userId="S::michael.daly@suny.edu::d49f4b6e-2165-4f15-9200-2ca9c09bd9e8" providerId="AD" clId="Web-{916C8C7C-FE3B-4190-BFB1-9EA4DE3D1062}" dt="2020-04-16T23:55:06.695" v="971" actId="20577"/>
        <pc:sldMkLst>
          <pc:docMk/>
          <pc:sldMk cId="3837819543" sldId="416"/>
        </pc:sldMkLst>
        <pc:spChg chg="mod">
          <ac:chgData name="Daly, Michael" userId="S::michael.daly@suny.edu::d49f4b6e-2165-4f15-9200-2ca9c09bd9e8" providerId="AD" clId="Web-{916C8C7C-FE3B-4190-BFB1-9EA4DE3D1062}" dt="2020-04-16T23:55:06.695" v="971" actId="20577"/>
          <ac:spMkLst>
            <pc:docMk/>
            <pc:sldMk cId="3837819543" sldId="416"/>
            <ac:spMk id="7" creationId="{4FA09018-5E31-844D-B928-F6DDC95990F2}"/>
          </ac:spMkLst>
        </pc:spChg>
        <pc:spChg chg="mod">
          <ac:chgData name="Daly, Michael" userId="S::michael.daly@suny.edu::d49f4b6e-2165-4f15-9200-2ca9c09bd9e8" providerId="AD" clId="Web-{916C8C7C-FE3B-4190-BFB1-9EA4DE3D1062}" dt="2020-04-16T23:46:54.228" v="13" actId="14100"/>
          <ac:spMkLst>
            <pc:docMk/>
            <pc:sldMk cId="3837819543" sldId="416"/>
            <ac:spMk id="8" creationId="{E2AAB4F0-62DE-4440-82C1-3A7B1E6F814B}"/>
          </ac:spMkLst>
        </pc:spChg>
      </pc:sldChg>
      <pc:sldChg chg="modSp add replId">
        <pc:chgData name="Daly, Michael" userId="S::michael.daly@suny.edu::d49f4b6e-2165-4f15-9200-2ca9c09bd9e8" providerId="AD" clId="Web-{916C8C7C-FE3B-4190-BFB1-9EA4DE3D1062}" dt="2020-04-16T23:54:42.085" v="913" actId="20577"/>
        <pc:sldMkLst>
          <pc:docMk/>
          <pc:sldMk cId="2484244" sldId="419"/>
        </pc:sldMkLst>
        <pc:spChg chg="mod">
          <ac:chgData name="Daly, Michael" userId="S::michael.daly@suny.edu::d49f4b6e-2165-4f15-9200-2ca9c09bd9e8" providerId="AD" clId="Web-{916C8C7C-FE3B-4190-BFB1-9EA4DE3D1062}" dt="2020-04-16T23:54:42.085" v="913" actId="20577"/>
          <ac:spMkLst>
            <pc:docMk/>
            <pc:sldMk cId="2484244" sldId="419"/>
            <ac:spMk id="7" creationId="{4FA09018-5E31-844D-B928-F6DDC95990F2}"/>
          </ac:spMkLst>
        </pc:spChg>
      </pc:sldChg>
      <pc:sldChg chg="add del replId">
        <pc:chgData name="Daly, Michael" userId="S::michael.daly@suny.edu::d49f4b6e-2165-4f15-9200-2ca9c09bd9e8" providerId="AD" clId="Web-{916C8C7C-FE3B-4190-BFB1-9EA4DE3D1062}" dt="2020-04-16T23:52:02.315" v="720"/>
        <pc:sldMkLst>
          <pc:docMk/>
          <pc:sldMk cId="3886000830" sldId="420"/>
        </pc:sldMkLst>
      </pc:sldChg>
    </pc:docChg>
  </pc:docChgLst>
  <pc:docChgLst>
    <pc:chgData name="Koerber, Jennifer" userId="S::jennifer.koerber@suny.edu::91757253-cc7b-4705-809f-b291d8f3bd2f" providerId="AD" clId="Web-{8D7CB70D-D89A-07D1-3FBD-05DDD875C612}"/>
    <pc:docChg chg="modSld sldOrd">
      <pc:chgData name="Koerber, Jennifer" userId="S::jennifer.koerber@suny.edu::91757253-cc7b-4705-809f-b291d8f3bd2f" providerId="AD" clId="Web-{8D7CB70D-D89A-07D1-3FBD-05DDD875C612}" dt="2020-01-31T16:32:20.069" v="186"/>
      <pc:docMkLst>
        <pc:docMk/>
      </pc:docMkLst>
      <pc:sldChg chg="modSp">
        <pc:chgData name="Koerber, Jennifer" userId="S::jennifer.koerber@suny.edu::91757253-cc7b-4705-809f-b291d8f3bd2f" providerId="AD" clId="Web-{8D7CB70D-D89A-07D1-3FBD-05DDD875C612}" dt="2020-01-31T16:32:06.271" v="185" actId="1076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8D7CB70D-D89A-07D1-3FBD-05DDD875C612}" dt="2020-01-31T16:32:06.271" v="185" actId="1076"/>
          <ac:spMkLst>
            <pc:docMk/>
            <pc:sldMk cId="498256463" sldId="319"/>
            <ac:spMk id="6" creationId="{0E3DDDCA-E813-48CB-B6B2-51959E49905C}"/>
          </ac:spMkLst>
        </pc:spChg>
        <pc:spChg chg="mod">
          <ac:chgData name="Koerber, Jennifer" userId="S::jennifer.koerber@suny.edu::91757253-cc7b-4705-809f-b291d8f3bd2f" providerId="AD" clId="Web-{8D7CB70D-D89A-07D1-3FBD-05DDD875C612}" dt="2020-01-31T16:31:57.084" v="183" actId="20577"/>
          <ac:spMkLst>
            <pc:docMk/>
            <pc:sldMk cId="498256463" sldId="319"/>
            <ac:spMk id="13" creationId="{88211562-086D-455E-840C-410E172A6A33}"/>
          </ac:spMkLst>
        </pc:spChg>
      </pc:sldChg>
      <pc:sldChg chg="modSp">
        <pc:chgData name="Koerber, Jennifer" userId="S::jennifer.koerber@suny.edu::91757253-cc7b-4705-809f-b291d8f3bd2f" providerId="AD" clId="Web-{8D7CB70D-D89A-07D1-3FBD-05DDD875C612}" dt="2020-01-31T16:29:14.453" v="124" actId="20577"/>
        <pc:sldMkLst>
          <pc:docMk/>
          <pc:sldMk cId="2582587771" sldId="367"/>
        </pc:sldMkLst>
        <pc:spChg chg="mod">
          <ac:chgData name="Koerber, Jennifer" userId="S::jennifer.koerber@suny.edu::91757253-cc7b-4705-809f-b291d8f3bd2f" providerId="AD" clId="Web-{8D7CB70D-D89A-07D1-3FBD-05DDD875C612}" dt="2020-01-31T16:29:14.453" v="124" actId="20577"/>
          <ac:spMkLst>
            <pc:docMk/>
            <pc:sldMk cId="2582587771" sldId="367"/>
            <ac:spMk id="16" creationId="{58C3424A-37F4-4E23-97D5-C80FBC03E017}"/>
          </ac:spMkLst>
        </pc:spChg>
      </pc:sldChg>
      <pc:sldChg chg="addSp delSp modSp ord">
        <pc:chgData name="Koerber, Jennifer" userId="S::jennifer.koerber@suny.edu::91757253-cc7b-4705-809f-b291d8f3bd2f" providerId="AD" clId="Web-{8D7CB70D-D89A-07D1-3FBD-05DDD875C612}" dt="2020-01-31T16:32:20.069" v="186"/>
        <pc:sldMkLst>
          <pc:docMk/>
          <pc:sldMk cId="3389052118" sldId="384"/>
        </pc:sldMkLst>
        <pc:picChg chg="del">
          <ac:chgData name="Koerber, Jennifer" userId="S::jennifer.koerber@suny.edu::91757253-cc7b-4705-809f-b291d8f3bd2f" providerId="AD" clId="Web-{8D7CB70D-D89A-07D1-3FBD-05DDD875C612}" dt="2020-01-31T16:29:59.758" v="126"/>
          <ac:picMkLst>
            <pc:docMk/>
            <pc:sldMk cId="3389052118" sldId="384"/>
            <ac:picMk id="3" creationId="{A2AEF45F-8C36-49E9-A761-0F05CC397BB8}"/>
          </ac:picMkLst>
        </pc:picChg>
        <pc:picChg chg="add mod">
          <ac:chgData name="Koerber, Jennifer" userId="S::jennifer.koerber@suny.edu::91757253-cc7b-4705-809f-b291d8f3bd2f" providerId="AD" clId="Web-{8D7CB70D-D89A-07D1-3FBD-05DDD875C612}" dt="2020-01-31T16:30:12.502" v="130" actId="1076"/>
          <ac:picMkLst>
            <pc:docMk/>
            <pc:sldMk cId="3389052118" sldId="384"/>
            <ac:picMk id="4" creationId="{698451D4-679A-47F2-90FC-632C5712798B}"/>
          </ac:picMkLst>
        </pc:picChg>
      </pc:sldChg>
    </pc:docChg>
  </pc:docChgLst>
  <pc:docChgLst>
    <pc:chgData name="Pritting, Shannon" userId="S::shannon.pritting@suny.edu::b6acce8b-3193-4a7b-b3b8-1dc43a9f8da4" providerId="AD" clId="Web-{086DCCFA-8514-4725-A98E-899DFA54ADA5}"/>
    <pc:docChg chg="addSld modSld">
      <pc:chgData name="Pritting, Shannon" userId="S::shannon.pritting@suny.edu::b6acce8b-3193-4a7b-b3b8-1dc43a9f8da4" providerId="AD" clId="Web-{086DCCFA-8514-4725-A98E-899DFA54ADA5}" dt="2020-04-16T15:07:22.699" v="546" actId="20577"/>
      <pc:docMkLst>
        <pc:docMk/>
      </pc:docMkLst>
      <pc:sldChg chg="modSp add replId">
        <pc:chgData name="Pritting, Shannon" userId="S::shannon.pritting@suny.edu::b6acce8b-3193-4a7b-b3b8-1dc43a9f8da4" providerId="AD" clId="Web-{086DCCFA-8514-4725-A98E-899DFA54ADA5}" dt="2020-04-16T15:07:22.699" v="545" actId="20577"/>
        <pc:sldMkLst>
          <pc:docMk/>
          <pc:sldMk cId="2524602658" sldId="403"/>
        </pc:sldMkLst>
        <pc:spChg chg="mod">
          <ac:chgData name="Pritting, Shannon" userId="S::shannon.pritting@suny.edu::b6acce8b-3193-4a7b-b3b8-1dc43a9f8da4" providerId="AD" clId="Web-{086DCCFA-8514-4725-A98E-899DFA54ADA5}" dt="2020-04-16T15:07:18.574" v="536" actId="20577"/>
          <ac:spMkLst>
            <pc:docMk/>
            <pc:sldMk cId="2524602658" sldId="403"/>
            <ac:spMk id="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086DCCFA-8514-4725-A98E-899DFA54ADA5}" dt="2020-04-16T15:05:44.027" v="30" actId="20577"/>
          <ac:spMkLst>
            <pc:docMk/>
            <pc:sldMk cId="2524602658" sldId="403"/>
            <ac:spMk id="6" creationId="{00000000-0000-0000-0000-000000000000}"/>
          </ac:spMkLst>
        </pc:spChg>
        <pc:spChg chg="mod">
          <ac:chgData name="Pritting, Shannon" userId="S::shannon.pritting@suny.edu::b6acce8b-3193-4a7b-b3b8-1dc43a9f8da4" providerId="AD" clId="Web-{086DCCFA-8514-4725-A98E-899DFA54ADA5}" dt="2020-04-16T15:07:22.699" v="545" actId="20577"/>
          <ac:spMkLst>
            <pc:docMk/>
            <pc:sldMk cId="2524602658" sldId="403"/>
            <ac:spMk id="7" creationId="{00000000-0000-0000-0000-000000000000}"/>
          </ac:spMkLst>
        </pc:spChg>
      </pc:sldChg>
    </pc:docChg>
  </pc:docChgLst>
  <pc:docChgLst>
    <pc:chgData name="Pritting, Shannon" userId="S::shannon.pritting@suny.edu::b6acce8b-3193-4a7b-b3b8-1dc43a9f8da4" providerId="AD" clId="Web-{0C94FC69-880B-4C8B-8770-1AA3187E176E}"/>
    <pc:docChg chg="delSld modSld">
      <pc:chgData name="Pritting, Shannon" userId="S::shannon.pritting@suny.edu::b6acce8b-3193-4a7b-b3b8-1dc43a9f8da4" providerId="AD" clId="Web-{0C94FC69-880B-4C8B-8770-1AA3187E176E}" dt="2020-02-25T18:37:50.833" v="158" actId="20577"/>
      <pc:docMkLst>
        <pc:docMk/>
      </pc:docMkLst>
      <pc:sldChg chg="del">
        <pc:chgData name="Pritting, Shannon" userId="S::shannon.pritting@suny.edu::b6acce8b-3193-4a7b-b3b8-1dc43a9f8da4" providerId="AD" clId="Web-{0C94FC69-880B-4C8B-8770-1AA3187E176E}" dt="2020-02-25T18:35:53.753" v="0"/>
        <pc:sldMkLst>
          <pc:docMk/>
          <pc:sldMk cId="1226966122" sldId="322"/>
        </pc:sldMkLst>
      </pc:sldChg>
      <pc:sldChg chg="modSp">
        <pc:chgData name="Pritting, Shannon" userId="S::shannon.pritting@suny.edu::b6acce8b-3193-4a7b-b3b8-1dc43a9f8da4" providerId="AD" clId="Web-{0C94FC69-880B-4C8B-8770-1AA3187E176E}" dt="2020-02-25T18:37:49.473" v="156" actId="20577"/>
        <pc:sldMkLst>
          <pc:docMk/>
          <pc:sldMk cId="3474826094" sldId="376"/>
        </pc:sldMkLst>
        <pc:spChg chg="mod">
          <ac:chgData name="Pritting, Shannon" userId="S::shannon.pritting@suny.edu::b6acce8b-3193-4a7b-b3b8-1dc43a9f8da4" providerId="AD" clId="Web-{0C94FC69-880B-4C8B-8770-1AA3187E176E}" dt="2020-02-25T18:37:25.942" v="129" actId="1076"/>
          <ac:spMkLst>
            <pc:docMk/>
            <pc:sldMk cId="3474826094" sldId="376"/>
            <ac:spMk id="15" creationId="{00000000-0000-0000-0000-000000000000}"/>
          </ac:spMkLst>
        </pc:spChg>
        <pc:spChg chg="mod">
          <ac:chgData name="Pritting, Shannon" userId="S::shannon.pritting@suny.edu::b6acce8b-3193-4a7b-b3b8-1dc43a9f8da4" providerId="AD" clId="Web-{0C94FC69-880B-4C8B-8770-1AA3187E176E}" dt="2020-02-25T18:37:49.473" v="156" actId="20577"/>
          <ac:spMkLst>
            <pc:docMk/>
            <pc:sldMk cId="3474826094" sldId="376"/>
            <ac:spMk id="16" creationId="{00000000-0000-0000-0000-000000000000}"/>
          </ac:spMkLst>
        </pc:spChg>
      </pc:sldChg>
    </pc:docChg>
  </pc:docChgLst>
  <pc:docChgLst>
    <pc:chgData name="Pawlowski, Gail" userId="S::gail.pawlowski@suny.edu::bd5da5e8-06b1-4cc2-aa69-9abf12f7c241" providerId="AD" clId="Web-{20D63E69-3422-49DF-853E-E39291D7816B}"/>
    <pc:docChg chg="modSld">
      <pc:chgData name="Pawlowski, Gail" userId="S::gail.pawlowski@suny.edu::bd5da5e8-06b1-4cc2-aa69-9abf12f7c241" providerId="AD" clId="Web-{20D63E69-3422-49DF-853E-E39291D7816B}" dt="2020-02-26T02:02:15.720" v="444" actId="20577"/>
      <pc:docMkLst>
        <pc:docMk/>
      </pc:docMkLst>
      <pc:sldChg chg="modSp">
        <pc:chgData name="Pawlowski, Gail" userId="S::gail.pawlowski@suny.edu::bd5da5e8-06b1-4cc2-aa69-9abf12f7c241" providerId="AD" clId="Web-{20D63E69-3422-49DF-853E-E39291D7816B}" dt="2020-02-26T01:54:56.877" v="429" actId="20577"/>
        <pc:sldMkLst>
          <pc:docMk/>
          <pc:sldMk cId="2927739056" sldId="389"/>
        </pc:sldMkLst>
        <pc:spChg chg="mod">
          <ac:chgData name="Pawlowski, Gail" userId="S::gail.pawlowski@suny.edu::bd5da5e8-06b1-4cc2-aa69-9abf12f7c241" providerId="AD" clId="Web-{20D63E69-3422-49DF-853E-E39291D7816B}" dt="2020-02-26T01:02:46.077" v="222" actId="20577"/>
          <ac:spMkLst>
            <pc:docMk/>
            <pc:sldMk cId="2927739056" sldId="389"/>
            <ac:spMk id="2" creationId="{71EA7B85-A46E-4A0A-B5A6-003D849DE4A5}"/>
          </ac:spMkLst>
        </pc:spChg>
        <pc:spChg chg="mod">
          <ac:chgData name="Pawlowski, Gail" userId="S::gail.pawlowski@suny.edu::bd5da5e8-06b1-4cc2-aa69-9abf12f7c241" providerId="AD" clId="Web-{20D63E69-3422-49DF-853E-E39291D7816B}" dt="2020-02-26T01:54:56.877" v="429" actId="20577"/>
          <ac:spMkLst>
            <pc:docMk/>
            <pc:sldMk cId="2927739056" sldId="389"/>
            <ac:spMk id="20" creationId="{32BE5DFF-231E-4A73-8EC9-783CF74A8384}"/>
          </ac:spMkLst>
        </pc:spChg>
      </pc:sldChg>
      <pc:sldChg chg="modSp">
        <pc:chgData name="Pawlowski, Gail" userId="S::gail.pawlowski@suny.edu::bd5da5e8-06b1-4cc2-aa69-9abf12f7c241" providerId="AD" clId="Web-{20D63E69-3422-49DF-853E-E39291D7816B}" dt="2020-02-26T01:03:01.406" v="228" actId="20577"/>
        <pc:sldMkLst>
          <pc:docMk/>
          <pc:sldMk cId="225605480" sldId="390"/>
        </pc:sldMkLst>
        <pc:spChg chg="mod">
          <ac:chgData name="Pawlowski, Gail" userId="S::gail.pawlowski@suny.edu::bd5da5e8-06b1-4cc2-aa69-9abf12f7c241" providerId="AD" clId="Web-{20D63E69-3422-49DF-853E-E39291D7816B}" dt="2020-02-26T01:03:01.406" v="228" actId="20577"/>
          <ac:spMkLst>
            <pc:docMk/>
            <pc:sldMk cId="225605480" sldId="390"/>
            <ac:spMk id="2" creationId="{71EA7B85-A46E-4A0A-B5A6-003D849DE4A5}"/>
          </ac:spMkLst>
        </pc:spChg>
      </pc:sldChg>
      <pc:sldChg chg="modSp">
        <pc:chgData name="Pawlowski, Gail" userId="S::gail.pawlowski@suny.edu::bd5da5e8-06b1-4cc2-aa69-9abf12f7c241" providerId="AD" clId="Web-{20D63E69-3422-49DF-853E-E39291D7816B}" dt="2020-02-26T01:05:33.678" v="255" actId="20577"/>
        <pc:sldMkLst>
          <pc:docMk/>
          <pc:sldMk cId="3625907871" sldId="391"/>
        </pc:sldMkLst>
        <pc:spChg chg="mod">
          <ac:chgData name="Pawlowski, Gail" userId="S::gail.pawlowski@suny.edu::bd5da5e8-06b1-4cc2-aa69-9abf12f7c241" providerId="AD" clId="Web-{20D63E69-3422-49DF-853E-E39291D7816B}" dt="2020-02-26T01:05:33.678" v="255" actId="20577"/>
          <ac:spMkLst>
            <pc:docMk/>
            <pc:sldMk cId="3625907871" sldId="391"/>
            <ac:spMk id="4" creationId="{B265B45E-18EB-42DE-B28A-3293B6E48E79}"/>
          </ac:spMkLst>
        </pc:spChg>
      </pc:sldChg>
      <pc:sldChg chg="modSp">
        <pc:chgData name="Pawlowski, Gail" userId="S::gail.pawlowski@suny.edu::bd5da5e8-06b1-4cc2-aa69-9abf12f7c241" providerId="AD" clId="Web-{20D63E69-3422-49DF-853E-E39291D7816B}" dt="2020-02-26T01:02:52.078" v="225" actId="20577"/>
        <pc:sldMkLst>
          <pc:docMk/>
          <pc:sldMk cId="1640149953" sldId="392"/>
        </pc:sldMkLst>
        <pc:spChg chg="mod">
          <ac:chgData name="Pawlowski, Gail" userId="S::gail.pawlowski@suny.edu::bd5da5e8-06b1-4cc2-aa69-9abf12f7c241" providerId="AD" clId="Web-{20D63E69-3422-49DF-853E-E39291D7816B}" dt="2020-02-26T01:02:52.078" v="225" actId="20577"/>
          <ac:spMkLst>
            <pc:docMk/>
            <pc:sldMk cId="1640149953" sldId="392"/>
            <ac:spMk id="2" creationId="{71EA7B85-A46E-4A0A-B5A6-003D849DE4A5}"/>
          </ac:spMkLst>
        </pc:spChg>
      </pc:sldChg>
      <pc:sldChg chg="modSp">
        <pc:chgData name="Pawlowski, Gail" userId="S::gail.pawlowski@suny.edu::bd5da5e8-06b1-4cc2-aa69-9abf12f7c241" providerId="AD" clId="Web-{20D63E69-3422-49DF-853E-E39291D7816B}" dt="2020-02-26T02:02:12.267" v="442" actId="20577"/>
        <pc:sldMkLst>
          <pc:docMk/>
          <pc:sldMk cId="4014213980" sldId="393"/>
        </pc:sldMkLst>
        <pc:spChg chg="mod">
          <ac:chgData name="Pawlowski, Gail" userId="S::gail.pawlowski@suny.edu::bd5da5e8-06b1-4cc2-aa69-9abf12f7c241" providerId="AD" clId="Web-{20D63E69-3422-49DF-853E-E39291D7816B}" dt="2020-02-26T02:02:12.267" v="442" actId="20577"/>
          <ac:spMkLst>
            <pc:docMk/>
            <pc:sldMk cId="4014213980" sldId="393"/>
            <ac:spMk id="2" creationId="{71EA7B85-A46E-4A0A-B5A6-003D849DE4A5}"/>
          </ac:spMkLst>
        </pc:spChg>
        <pc:spChg chg="mod">
          <ac:chgData name="Pawlowski, Gail" userId="S::gail.pawlowski@suny.edu::bd5da5e8-06b1-4cc2-aa69-9abf12f7c241" providerId="AD" clId="Web-{20D63E69-3422-49DF-853E-E39291D7816B}" dt="2020-02-26T01:55:17.737" v="440" actId="20577"/>
          <ac:spMkLst>
            <pc:docMk/>
            <pc:sldMk cId="4014213980" sldId="393"/>
            <ac:spMk id="4" creationId="{B265B45E-18EB-42DE-B28A-3293B6E48E79}"/>
          </ac:spMkLst>
        </pc:spChg>
      </pc:sldChg>
      <pc:sldChg chg="addSp modSp">
        <pc:chgData name="Pawlowski, Gail" userId="S::gail.pawlowski@suny.edu::bd5da5e8-06b1-4cc2-aa69-9abf12f7c241" providerId="AD" clId="Web-{20D63E69-3422-49DF-853E-E39291D7816B}" dt="2020-02-26T01:28:49.026" v="328" actId="14100"/>
        <pc:sldMkLst>
          <pc:docMk/>
          <pc:sldMk cId="694973829" sldId="394"/>
        </pc:sldMkLst>
        <pc:spChg chg="mod">
          <ac:chgData name="Pawlowski, Gail" userId="S::gail.pawlowski@suny.edu::bd5da5e8-06b1-4cc2-aa69-9abf12f7c241" providerId="AD" clId="Web-{20D63E69-3422-49DF-853E-E39291D7816B}" dt="2020-02-26T01:07:06.838" v="324" actId="20577"/>
          <ac:spMkLst>
            <pc:docMk/>
            <pc:sldMk cId="694973829" sldId="394"/>
            <ac:spMk id="2" creationId="{71EA7B85-A46E-4A0A-B5A6-003D849DE4A5}"/>
          </ac:spMkLst>
        </pc:spChg>
        <pc:spChg chg="mod">
          <ac:chgData name="Pawlowski, Gail" userId="S::gail.pawlowski@suny.edu::bd5da5e8-06b1-4cc2-aa69-9abf12f7c241" providerId="AD" clId="Web-{20D63E69-3422-49DF-853E-E39291D7816B}" dt="2020-02-26T01:06:55.744" v="323" actId="14100"/>
          <ac:spMkLst>
            <pc:docMk/>
            <pc:sldMk cId="694973829" sldId="394"/>
            <ac:spMk id="4" creationId="{B265B45E-18EB-42DE-B28A-3293B6E48E79}"/>
          </ac:spMkLst>
        </pc:spChg>
        <pc:picChg chg="add mod">
          <ac:chgData name="Pawlowski, Gail" userId="S::gail.pawlowski@suny.edu::bd5da5e8-06b1-4cc2-aa69-9abf12f7c241" providerId="AD" clId="Web-{20D63E69-3422-49DF-853E-E39291D7816B}" dt="2020-02-26T01:28:49.026" v="328" actId="14100"/>
          <ac:picMkLst>
            <pc:docMk/>
            <pc:sldMk cId="694973829" sldId="394"/>
            <ac:picMk id="3" creationId="{8C2DE2D0-12FF-48BB-93D6-B63788705E82}"/>
          </ac:picMkLst>
        </pc:picChg>
      </pc:sldChg>
    </pc:docChg>
  </pc:docChgLst>
  <pc:docChgLst>
    <pc:chgData name="McGee, Margaret" userId="S::margaret.mcgee@suny.edu::07377fe7-8f05-4c22-a697-5f820ef7115e" providerId="AD" clId="Web-{BC12120F-AB19-3423-A346-09C832DBCC10}"/>
    <pc:docChg chg="addSld delSld modSld sldOrd">
      <pc:chgData name="McGee, Margaret" userId="S::margaret.mcgee@suny.edu::07377fe7-8f05-4c22-a697-5f820ef7115e" providerId="AD" clId="Web-{BC12120F-AB19-3423-A346-09C832DBCC10}" dt="2019-12-17T15:56:16.725" v="85" actId="20577"/>
      <pc:docMkLst>
        <pc:docMk/>
      </pc:docMkLst>
      <pc:sldChg chg="modSp add ord replId">
        <pc:chgData name="McGee, Margaret" userId="S::margaret.mcgee@suny.edu::07377fe7-8f05-4c22-a697-5f820ef7115e" providerId="AD" clId="Web-{BC12120F-AB19-3423-A346-09C832DBCC10}" dt="2019-12-17T15:56:16.725" v="84" actId="20577"/>
        <pc:sldMkLst>
          <pc:docMk/>
          <pc:sldMk cId="711493466" sldId="357"/>
        </pc:sldMkLst>
        <pc:spChg chg="mod">
          <ac:chgData name="McGee, Margaret" userId="S::margaret.mcgee@suny.edu::07377fe7-8f05-4c22-a697-5f820ef7115e" providerId="AD" clId="Web-{BC12120F-AB19-3423-A346-09C832DBCC10}" dt="2019-12-17T15:56:16.725" v="84" actId="20577"/>
          <ac:spMkLst>
            <pc:docMk/>
            <pc:sldMk cId="711493466" sldId="357"/>
            <ac:spMk id="5" creationId="{00000000-0000-0000-0000-000000000000}"/>
          </ac:spMkLst>
        </pc:spChg>
        <pc:spChg chg="mod">
          <ac:chgData name="McGee, Margaret" userId="S::margaret.mcgee@suny.edu::07377fe7-8f05-4c22-a697-5f820ef7115e" providerId="AD" clId="Web-{BC12120F-AB19-3423-A346-09C832DBCC10}" dt="2019-12-17T15:54:42.331" v="10" actId="14100"/>
          <ac:spMkLst>
            <pc:docMk/>
            <pc:sldMk cId="711493466" sldId="357"/>
            <ac:spMk id="6" creationId="{00000000-0000-0000-0000-000000000000}"/>
          </ac:spMkLst>
        </pc:spChg>
      </pc:sldChg>
      <pc:sldChg chg="new del">
        <pc:chgData name="McGee, Margaret" userId="S::margaret.mcgee@suny.edu::07377fe7-8f05-4c22-a697-5f820ef7115e" providerId="AD" clId="Web-{BC12120F-AB19-3423-A346-09C832DBCC10}" dt="2019-12-17T15:54:05.877" v="1"/>
        <pc:sldMkLst>
          <pc:docMk/>
          <pc:sldMk cId="3645900926" sldId="357"/>
        </pc:sldMkLst>
      </pc:sldChg>
    </pc:docChg>
  </pc:docChgLst>
  <pc:docChgLst>
    <pc:chgData name="Jackson, Timothy" userId="S::timothy.jackson@suny.edu::9ce01cec-8b46-438e-9d10-af58cd21d299" providerId="AD" clId="Web-{B6A32C84-1955-4BC7-A302-DAB6AEBE9318}"/>
    <pc:docChg chg="addSld modSld">
      <pc:chgData name="Jackson, Timothy" userId="S::timothy.jackson@suny.edu::9ce01cec-8b46-438e-9d10-af58cd21d299" providerId="AD" clId="Web-{B6A32C84-1955-4BC7-A302-DAB6AEBE9318}" dt="2020-04-17T12:36:19.050" v="729" actId="20577"/>
      <pc:docMkLst>
        <pc:docMk/>
      </pc:docMkLst>
      <pc:sldChg chg="modSp">
        <pc:chgData name="Jackson, Timothy" userId="S::timothy.jackson@suny.edu::9ce01cec-8b46-438e-9d10-af58cd21d299" providerId="AD" clId="Web-{B6A32C84-1955-4BC7-A302-DAB6AEBE9318}" dt="2020-04-17T12:31:58.861" v="469" actId="20577"/>
        <pc:sldMkLst>
          <pc:docMk/>
          <pc:sldMk cId="1843371145" sldId="410"/>
        </pc:sldMkLst>
        <pc:spChg chg="mod">
          <ac:chgData name="Jackson, Timothy" userId="S::timothy.jackson@suny.edu::9ce01cec-8b46-438e-9d10-af58cd21d299" providerId="AD" clId="Web-{B6A32C84-1955-4BC7-A302-DAB6AEBE9318}" dt="2020-04-17T12:31:58.861" v="469" actId="20577"/>
          <ac:spMkLst>
            <pc:docMk/>
            <pc:sldMk cId="1843371145" sldId="410"/>
            <ac:spMk id="7" creationId="{00000000-0000-0000-0000-000000000000}"/>
          </ac:spMkLst>
        </pc:spChg>
      </pc:sldChg>
      <pc:sldChg chg="addSp modSp add replId">
        <pc:chgData name="Jackson, Timothy" userId="S::timothy.jackson@suny.edu::9ce01cec-8b46-438e-9d10-af58cd21d299" providerId="AD" clId="Web-{B6A32C84-1955-4BC7-A302-DAB6AEBE9318}" dt="2020-04-17T12:36:19.050" v="728" actId="20577"/>
        <pc:sldMkLst>
          <pc:docMk/>
          <pc:sldMk cId="2916968987" sldId="424"/>
        </pc:sldMkLst>
        <pc:spChg chg="mod">
          <ac:chgData name="Jackson, Timothy" userId="S::timothy.jackson@suny.edu::9ce01cec-8b46-438e-9d10-af58cd21d299" providerId="AD" clId="Web-{B6A32C84-1955-4BC7-A302-DAB6AEBE9318}" dt="2020-04-17T12:32:34.080" v="649" actId="20577"/>
          <ac:spMkLst>
            <pc:docMk/>
            <pc:sldMk cId="2916968987" sldId="424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B6A32C84-1955-4BC7-A302-DAB6AEBE9318}" dt="2020-04-17T12:26:31.485" v="3" actId="20577"/>
          <ac:spMkLst>
            <pc:docMk/>
            <pc:sldMk cId="2916968987" sldId="424"/>
            <ac:spMk id="6" creationId="{00000000-0000-0000-0000-000000000000}"/>
          </ac:spMkLst>
        </pc:spChg>
        <pc:spChg chg="mod">
          <ac:chgData name="Jackson, Timothy" userId="S::timothy.jackson@suny.edu::9ce01cec-8b46-438e-9d10-af58cd21d299" providerId="AD" clId="Web-{B6A32C84-1955-4BC7-A302-DAB6AEBE9318}" dt="2020-04-17T12:36:19.050" v="728" actId="20577"/>
          <ac:spMkLst>
            <pc:docMk/>
            <pc:sldMk cId="2916968987" sldId="424"/>
            <ac:spMk id="7" creationId="{00000000-0000-0000-0000-000000000000}"/>
          </ac:spMkLst>
        </pc:spChg>
        <pc:picChg chg="add mod">
          <ac:chgData name="Jackson, Timothy" userId="S::timothy.jackson@suny.edu::9ce01cec-8b46-438e-9d10-af58cd21d299" providerId="AD" clId="Web-{B6A32C84-1955-4BC7-A302-DAB6AEBE9318}" dt="2020-04-17T12:27:29.454" v="16" actId="1076"/>
          <ac:picMkLst>
            <pc:docMk/>
            <pc:sldMk cId="2916968987" sldId="424"/>
            <ac:picMk id="2" creationId="{7DFBC3FA-72B4-483A-AFE1-0603BE45EC07}"/>
          </ac:picMkLst>
        </pc:picChg>
        <pc:picChg chg="mod">
          <ac:chgData name="Jackson, Timothy" userId="S::timothy.jackson@suny.edu::9ce01cec-8b46-438e-9d10-af58cd21d299" providerId="AD" clId="Web-{B6A32C84-1955-4BC7-A302-DAB6AEBE9318}" dt="2020-04-17T12:27:13.344" v="12" actId="1076"/>
          <ac:picMkLst>
            <pc:docMk/>
            <pc:sldMk cId="2916968987" sldId="424"/>
            <ac:picMk id="5" creationId="{37846595-D2C4-4D4A-9295-8510C608736A}"/>
          </ac:picMkLst>
        </pc:picChg>
      </pc:sldChg>
    </pc:docChg>
  </pc:docChgLst>
  <pc:docChgLst>
    <pc:chgData name="McGee, Margaret" userId="S::margaret.mcgee@suny.edu::07377fe7-8f05-4c22-a697-5f820ef7115e" providerId="AD" clId="Web-{17E99B41-A942-44F8-209F-25EF3E8C4B90}"/>
    <pc:docChg chg="addSld delSld modSld sldOrd">
      <pc:chgData name="McGee, Margaret" userId="S::margaret.mcgee@suny.edu::07377fe7-8f05-4c22-a697-5f820ef7115e" providerId="AD" clId="Web-{17E99B41-A942-44F8-209F-25EF3E8C4B90}" dt="2019-12-18T14:16:59.997" v="4214" actId="1076"/>
      <pc:docMkLst>
        <pc:docMk/>
      </pc:docMkLst>
      <pc:sldChg chg="addSp delSp modSp ord">
        <pc:chgData name="McGee, Margaret" userId="S::margaret.mcgee@suny.edu::07377fe7-8f05-4c22-a697-5f820ef7115e" providerId="AD" clId="Web-{17E99B41-A942-44F8-209F-25EF3E8C4B90}" dt="2019-12-18T14:11:03.138" v="4178" actId="1076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17E99B41-A942-44F8-209F-25EF3E8C4B90}" dt="2019-12-17T21:34:29.341" v="632" actId="20577"/>
          <ac:spMkLst>
            <pc:docMk/>
            <pc:sldMk cId="2227392382" sldId="34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17E99B41-A942-44F8-209F-25EF3E8C4B90}" dt="2019-12-17T23:19:55.942" v="4082" actId="20577"/>
          <ac:spMkLst>
            <pc:docMk/>
            <pc:sldMk cId="2227392382" sldId="342"/>
            <ac:spMk id="3" creationId="{4DBDDB3F-B73C-4F73-9955-8AC852907A47}"/>
          </ac:spMkLst>
        </pc:spChg>
        <pc:picChg chg="add del mod ord">
          <ac:chgData name="McGee, Margaret" userId="S::margaret.mcgee@suny.edu::07377fe7-8f05-4c22-a697-5f820ef7115e" providerId="AD" clId="Web-{17E99B41-A942-44F8-209F-25EF3E8C4B90}" dt="2019-12-18T14:10:32.871" v="4175"/>
          <ac:picMkLst>
            <pc:docMk/>
            <pc:sldMk cId="2227392382" sldId="342"/>
            <ac:picMk id="4" creationId="{DB4E45F6-045E-4197-830D-F8111FB4965F}"/>
          </ac:picMkLst>
        </pc:picChg>
        <pc:picChg chg="add mod">
          <ac:chgData name="McGee, Margaret" userId="S::margaret.mcgee@suny.edu::07377fe7-8f05-4c22-a697-5f820ef7115e" providerId="AD" clId="Web-{17E99B41-A942-44F8-209F-25EF3E8C4B90}" dt="2019-12-18T14:11:03.138" v="4178" actId="1076"/>
          <ac:picMkLst>
            <pc:docMk/>
            <pc:sldMk cId="2227392382" sldId="342"/>
            <ac:picMk id="8" creationId="{1C5D211B-8907-4B5A-8B62-BEC3B0025CA6}"/>
          </ac:picMkLst>
        </pc:picChg>
      </pc:sldChg>
      <pc:sldChg chg="modSp del">
        <pc:chgData name="McGee, Margaret" userId="S::margaret.mcgee@suny.edu::07377fe7-8f05-4c22-a697-5f820ef7115e" providerId="AD" clId="Web-{17E99B41-A942-44F8-209F-25EF3E8C4B90}" dt="2019-12-17T23:02:01.422" v="3449"/>
        <pc:sldMkLst>
          <pc:docMk/>
          <pc:sldMk cId="3497420990" sldId="343"/>
        </pc:sldMkLst>
        <pc:spChg chg="mod">
          <ac:chgData name="McGee, Margaret" userId="S::margaret.mcgee@suny.edu::07377fe7-8f05-4c22-a697-5f820ef7115e" providerId="AD" clId="Web-{17E99B41-A942-44F8-209F-25EF3E8C4B90}" dt="2019-12-17T22:01:48.105" v="2210" actId="20577"/>
          <ac:spMkLst>
            <pc:docMk/>
            <pc:sldMk cId="3497420990" sldId="343"/>
            <ac:spMk id="2" creationId="{71EA7B85-A46E-4A0A-B5A6-003D849DE4A5}"/>
          </ac:spMkLst>
        </pc:spChg>
      </pc:sldChg>
      <pc:sldChg chg="addSp delSp modSp">
        <pc:chgData name="McGee, Margaret" userId="S::margaret.mcgee@suny.edu::07377fe7-8f05-4c22-a697-5f820ef7115e" providerId="AD" clId="Web-{17E99B41-A942-44F8-209F-25EF3E8C4B90}" dt="2019-12-18T14:16:59.997" v="4214" actId="1076"/>
        <pc:sldMkLst>
          <pc:docMk/>
          <pc:sldMk cId="3546033310" sldId="344"/>
        </pc:sldMkLst>
        <pc:spChg chg="mod">
          <ac:chgData name="McGee, Margaret" userId="S::margaret.mcgee@suny.edu::07377fe7-8f05-4c22-a697-5f820ef7115e" providerId="AD" clId="Web-{17E99B41-A942-44F8-209F-25EF3E8C4B90}" dt="2019-12-17T21:12:57.639" v="101" actId="20577"/>
          <ac:spMkLst>
            <pc:docMk/>
            <pc:sldMk cId="3546033310" sldId="344"/>
            <ac:spMk id="2" creationId="{71EA7B85-A46E-4A0A-B5A6-003D849DE4A5}"/>
          </ac:spMkLst>
        </pc:spChg>
        <pc:spChg chg="del mod">
          <ac:chgData name="McGee, Margaret" userId="S::margaret.mcgee@suny.edu::07377fe7-8f05-4c22-a697-5f820ef7115e" providerId="AD" clId="Web-{17E99B41-A942-44F8-209F-25EF3E8C4B90}" dt="2019-12-17T21:09:35.701" v="22"/>
          <ac:spMkLst>
            <pc:docMk/>
            <pc:sldMk cId="3546033310" sldId="344"/>
            <ac:spMk id="3" creationId="{4DBDDB3F-B73C-4F73-9955-8AC852907A47}"/>
          </ac:spMkLst>
        </pc:spChg>
        <pc:spChg chg="add del mod">
          <ac:chgData name="McGee, Margaret" userId="S::margaret.mcgee@suny.edu::07377fe7-8f05-4c22-a697-5f820ef7115e" providerId="AD" clId="Web-{17E99B41-A942-44F8-209F-25EF3E8C4B90}" dt="2019-12-17T21:11:36.607" v="63"/>
          <ac:spMkLst>
            <pc:docMk/>
            <pc:sldMk cId="3546033310" sldId="344"/>
            <ac:spMk id="4" creationId="{9BAE8752-47AA-430A-9AD7-D2B2D46F63AC}"/>
          </ac:spMkLst>
        </pc:spChg>
        <pc:spChg chg="add mod">
          <ac:chgData name="McGee, Margaret" userId="S::margaret.mcgee@suny.edu::07377fe7-8f05-4c22-a697-5f820ef7115e" providerId="AD" clId="Web-{17E99B41-A942-44F8-209F-25EF3E8C4B90}" dt="2019-12-17T23:23:04.364" v="4167" actId="20577"/>
          <ac:spMkLst>
            <pc:docMk/>
            <pc:sldMk cId="3546033310" sldId="344"/>
            <ac:spMk id="6" creationId="{0134EE62-A3AE-4ABC-9D13-84F3C54BAAF7}"/>
          </ac:spMkLst>
        </pc:spChg>
        <pc:picChg chg="add mod">
          <ac:chgData name="McGee, Margaret" userId="S::margaret.mcgee@suny.edu::07377fe7-8f05-4c22-a697-5f820ef7115e" providerId="AD" clId="Web-{17E99B41-A942-44F8-209F-25EF3E8C4B90}" dt="2019-12-18T14:16:59.997" v="4214" actId="1076"/>
          <ac:picMkLst>
            <pc:docMk/>
            <pc:sldMk cId="3546033310" sldId="344"/>
            <ac:picMk id="3" creationId="{2B67234E-C44C-41EA-B65A-6DEE4AE95277}"/>
          </ac:picMkLst>
        </pc:picChg>
      </pc:sldChg>
      <pc:sldChg chg="addSp modSp">
        <pc:chgData name="McGee, Margaret" userId="S::margaret.mcgee@suny.edu::07377fe7-8f05-4c22-a697-5f820ef7115e" providerId="AD" clId="Web-{17E99B41-A942-44F8-209F-25EF3E8C4B90}" dt="2019-12-18T14:13:29.738" v="4199" actId="1076"/>
        <pc:sldMkLst>
          <pc:docMk/>
          <pc:sldMk cId="711493466" sldId="357"/>
        </pc:sldMkLst>
        <pc:spChg chg="mod">
          <ac:chgData name="McGee, Margaret" userId="S::margaret.mcgee@suny.edu::07377fe7-8f05-4c22-a697-5f820ef7115e" providerId="AD" clId="Web-{17E99B41-A942-44F8-209F-25EF3E8C4B90}" dt="2019-12-17T22:01:43.168" v="2203" actId="20577"/>
          <ac:spMkLst>
            <pc:docMk/>
            <pc:sldMk cId="711493466" sldId="357"/>
            <ac:spMk id="5" creationId="{00000000-0000-0000-0000-000000000000}"/>
          </ac:spMkLst>
        </pc:spChg>
        <pc:spChg chg="mod">
          <ac:chgData name="McGee, Margaret" userId="S::margaret.mcgee@suny.edu::07377fe7-8f05-4c22-a697-5f820ef7115e" providerId="AD" clId="Web-{17E99B41-A942-44F8-209F-25EF3E8C4B90}" dt="2019-12-18T14:12:34.970" v="4180" actId="1076"/>
          <ac:spMkLst>
            <pc:docMk/>
            <pc:sldMk cId="711493466" sldId="357"/>
            <ac:spMk id="6" creationId="{00000000-0000-0000-0000-000000000000}"/>
          </ac:spMkLst>
        </pc:spChg>
        <pc:picChg chg="add mod">
          <ac:chgData name="McGee, Margaret" userId="S::margaret.mcgee@suny.edu::07377fe7-8f05-4c22-a697-5f820ef7115e" providerId="AD" clId="Web-{17E99B41-A942-44F8-209F-25EF3E8C4B90}" dt="2019-12-18T14:13:29.738" v="4199" actId="1076"/>
          <ac:picMkLst>
            <pc:docMk/>
            <pc:sldMk cId="711493466" sldId="357"/>
            <ac:picMk id="2" creationId="{64E1B70C-6CBC-45F5-B8B0-274CA7D0F867}"/>
          </ac:picMkLst>
        </pc:picChg>
        <pc:picChg chg="add mod">
          <ac:chgData name="McGee, Margaret" userId="S::margaret.mcgee@suny.edu::07377fe7-8f05-4c22-a697-5f820ef7115e" providerId="AD" clId="Web-{17E99B41-A942-44F8-209F-25EF3E8C4B90}" dt="2019-12-18T14:13:26.941" v="4198" actId="1076"/>
          <ac:picMkLst>
            <pc:docMk/>
            <pc:sldMk cId="711493466" sldId="357"/>
            <ac:picMk id="4" creationId="{D986E949-1CAD-448C-B7E3-C3A830A31D9E}"/>
          </ac:picMkLst>
        </pc:picChg>
        <pc:picChg chg="add mod">
          <ac:chgData name="McGee, Margaret" userId="S::margaret.mcgee@suny.edu::07377fe7-8f05-4c22-a697-5f820ef7115e" providerId="AD" clId="Web-{17E99B41-A942-44F8-209F-25EF3E8C4B90}" dt="2019-12-18T14:13:23.566" v="4197" actId="1076"/>
          <ac:picMkLst>
            <pc:docMk/>
            <pc:sldMk cId="711493466" sldId="357"/>
            <ac:picMk id="16" creationId="{5190928C-DD69-443B-AECF-557FA2DCEE8E}"/>
          </ac:picMkLst>
        </pc:picChg>
        <pc:picChg chg="add mod">
          <ac:chgData name="McGee, Margaret" userId="S::margaret.mcgee@suny.edu::07377fe7-8f05-4c22-a697-5f820ef7115e" providerId="AD" clId="Web-{17E99B41-A942-44F8-209F-25EF3E8C4B90}" dt="2019-12-18T14:13:18.394" v="4195" actId="1076"/>
          <ac:picMkLst>
            <pc:docMk/>
            <pc:sldMk cId="711493466" sldId="357"/>
            <ac:picMk id="18" creationId="{ED953638-415A-42AF-965C-724D6B15586E}"/>
          </ac:picMkLst>
        </pc:picChg>
      </pc:sldChg>
      <pc:sldChg chg="addSp modSp add replId">
        <pc:chgData name="McGee, Margaret" userId="S::margaret.mcgee@suny.edu::07377fe7-8f05-4c22-a697-5f820ef7115e" providerId="AD" clId="Web-{17E99B41-A942-44F8-209F-25EF3E8C4B90}" dt="2019-12-18T14:15:46.806" v="4206" actId="1076"/>
        <pc:sldMkLst>
          <pc:docMk/>
          <pc:sldMk cId="2781011315" sldId="360"/>
        </pc:sldMkLst>
        <pc:spChg chg="mod">
          <ac:chgData name="McGee, Margaret" userId="S::margaret.mcgee@suny.edu::07377fe7-8f05-4c22-a697-5f820ef7115e" providerId="AD" clId="Web-{17E99B41-A942-44F8-209F-25EF3E8C4B90}" dt="2019-12-17T22:02:38.105" v="2285" actId="20577"/>
          <ac:spMkLst>
            <pc:docMk/>
            <pc:sldMk cId="2781011315" sldId="360"/>
            <ac:spMk id="5" creationId="{00000000-0000-0000-0000-000000000000}"/>
          </ac:spMkLst>
        </pc:spChg>
        <pc:spChg chg="mod">
          <ac:chgData name="McGee, Margaret" userId="S::margaret.mcgee@suny.edu::07377fe7-8f05-4c22-a697-5f820ef7115e" providerId="AD" clId="Web-{17E99B41-A942-44F8-209F-25EF3E8C4B90}" dt="2019-12-18T14:15:11.617" v="4203" actId="14100"/>
          <ac:spMkLst>
            <pc:docMk/>
            <pc:sldMk cId="2781011315" sldId="360"/>
            <ac:spMk id="6" creationId="{00000000-0000-0000-0000-000000000000}"/>
          </ac:spMkLst>
        </pc:spChg>
        <pc:picChg chg="add mod">
          <ac:chgData name="McGee, Margaret" userId="S::margaret.mcgee@suny.edu::07377fe7-8f05-4c22-a697-5f820ef7115e" providerId="AD" clId="Web-{17E99B41-A942-44F8-209F-25EF3E8C4B90}" dt="2019-12-18T14:15:46.806" v="4206" actId="1076"/>
          <ac:picMkLst>
            <pc:docMk/>
            <pc:sldMk cId="2781011315" sldId="360"/>
            <ac:picMk id="2" creationId="{D96BA6EC-64F8-4427-947B-F2D1B84D3920}"/>
          </ac:picMkLst>
        </pc:picChg>
      </pc:sldChg>
    </pc:docChg>
  </pc:docChgLst>
  <pc:docChgLst>
    <pc:chgData name="Koerber, Jennifer" userId="S::jennifer.koerber@suny.edu::91757253-cc7b-4705-809f-b291d8f3bd2f" providerId="AD" clId="Web-{D7AB4F6F-890F-783D-1890-69F9362CD6D1}"/>
    <pc:docChg chg="sldOrd">
      <pc:chgData name="Koerber, Jennifer" userId="S::jennifer.koerber@suny.edu::91757253-cc7b-4705-809f-b291d8f3bd2f" providerId="AD" clId="Web-{D7AB4F6F-890F-783D-1890-69F9362CD6D1}" dt="2019-12-19T14:58:01.264" v="0"/>
      <pc:docMkLst>
        <pc:docMk/>
      </pc:docMkLst>
      <pc:sldChg chg="ord">
        <pc:chgData name="Koerber, Jennifer" userId="S::jennifer.koerber@suny.edu::91757253-cc7b-4705-809f-b291d8f3bd2f" providerId="AD" clId="Web-{D7AB4F6F-890F-783D-1890-69F9362CD6D1}" dt="2019-12-19T14:58:01.264" v="0"/>
        <pc:sldMkLst>
          <pc:docMk/>
          <pc:sldMk cId="498256463" sldId="319"/>
        </pc:sldMkLst>
      </pc:sldChg>
    </pc:docChg>
  </pc:docChgLst>
  <pc:docChgLst>
    <pc:chgData name="McGee, Margaret" userId="S::margaret.mcgee@suny.edu::07377fe7-8f05-4c22-a697-5f820ef7115e" providerId="AD" clId="Web-{41101A6C-3FA8-4AB6-AEF4-AEE61A7F1AFD}"/>
    <pc:docChg chg="addSld modSld">
      <pc:chgData name="McGee, Margaret" userId="S::margaret.mcgee@suny.edu::07377fe7-8f05-4c22-a697-5f820ef7115e" providerId="AD" clId="Web-{41101A6C-3FA8-4AB6-AEF4-AEE61A7F1AFD}" dt="2020-02-25T03:10:47.469" v="1708" actId="20577"/>
      <pc:docMkLst>
        <pc:docMk/>
      </pc:docMkLst>
      <pc:sldChg chg="modSp">
        <pc:chgData name="McGee, Margaret" userId="S::margaret.mcgee@suny.edu::07377fe7-8f05-4c22-a697-5f820ef7115e" providerId="AD" clId="Web-{41101A6C-3FA8-4AB6-AEF4-AEE61A7F1AFD}" dt="2020-02-25T03:02:04.435" v="1461" actId="14100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41101A6C-3FA8-4AB6-AEF4-AEE61A7F1AFD}" dt="2020-02-25T03:01:47.607" v="1460" actId="14100"/>
          <ac:spMkLst>
            <pc:docMk/>
            <pc:sldMk cId="2227392382" sldId="34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02:04.435" v="1461" actId="14100"/>
          <ac:spMkLst>
            <pc:docMk/>
            <pc:sldMk cId="2227392382" sldId="342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41101A6C-3FA8-4AB6-AEF4-AEE61A7F1AFD}" dt="2020-02-25T03:02:09.747" v="1462" actId="14100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41101A6C-3FA8-4AB6-AEF4-AEE61A7F1AFD}" dt="2020-02-25T03:01:34.325" v="1454" actId="20577"/>
          <ac:spMkLst>
            <pc:docMk/>
            <pc:sldMk cId="295589292" sldId="36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02:09.747" v="1462" actId="14100"/>
          <ac:spMkLst>
            <pc:docMk/>
            <pc:sldMk cId="295589292" sldId="369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41101A6C-3FA8-4AB6-AEF4-AEE61A7F1AFD}" dt="2020-02-25T03:06:13.780" v="1482" actId="14100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41101A6C-3FA8-4AB6-AEF4-AEE61A7F1AFD}" dt="2020-02-25T03:06:08.874" v="1481" actId="14100"/>
          <ac:spMkLst>
            <pc:docMk/>
            <pc:sldMk cId="2832116887" sldId="370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06:13.780" v="1482" actId="14100"/>
          <ac:spMkLst>
            <pc:docMk/>
            <pc:sldMk cId="2832116887" sldId="370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41101A6C-3FA8-4AB6-AEF4-AEE61A7F1AFD}" dt="2020-02-25T03:02:28.513" v="1465" actId="1076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41101A6C-3FA8-4AB6-AEF4-AEE61A7F1AFD}" dt="2020-02-25T03:00:50.106" v="1447" actId="14100"/>
          <ac:spMkLst>
            <pc:docMk/>
            <pc:sldMk cId="20872472" sldId="377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02:28.513" v="1465" actId="1076"/>
          <ac:spMkLst>
            <pc:docMk/>
            <pc:sldMk cId="20872472" sldId="377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41101A6C-3FA8-4AB6-AEF4-AEE61A7F1AFD}" dt="2020-02-25T03:10:47.469" v="1707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41101A6C-3FA8-4AB6-AEF4-AEE61A7F1AFD}" dt="2020-02-25T03:06:23.639" v="1483" actId="20577"/>
          <ac:spMkLst>
            <pc:docMk/>
            <pc:sldMk cId="620162658" sldId="37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10:47.469" v="1707" actId="20577"/>
          <ac:spMkLst>
            <pc:docMk/>
            <pc:sldMk cId="620162658" sldId="379"/>
            <ac:spMk id="6" creationId="{0134EE62-A3AE-4ABC-9D13-84F3C54BAAF7}"/>
          </ac:spMkLst>
        </pc:spChg>
        <pc:picChg chg="mod">
          <ac:chgData name="McGee, Margaret" userId="S::margaret.mcgee@suny.edu::07377fe7-8f05-4c22-a697-5f820ef7115e" providerId="AD" clId="Web-{41101A6C-3FA8-4AB6-AEF4-AEE61A7F1AFD}" dt="2020-02-25T03:03:05.888" v="1469" actId="1076"/>
          <ac:picMkLst>
            <pc:docMk/>
            <pc:sldMk cId="620162658" sldId="379"/>
            <ac:picMk id="3" creationId="{2B67234E-C44C-41EA-B65A-6DEE4AE95277}"/>
          </ac:picMkLst>
        </pc:picChg>
      </pc:sldChg>
      <pc:sldChg chg="addSp delSp modSp add replId">
        <pc:chgData name="McGee, Margaret" userId="S::margaret.mcgee@suny.edu::07377fe7-8f05-4c22-a697-5f820ef7115e" providerId="AD" clId="Web-{41101A6C-3FA8-4AB6-AEF4-AEE61A7F1AFD}" dt="2020-02-25T03:10:41.047" v="1697" actId="20577"/>
        <pc:sldMkLst>
          <pc:docMk/>
          <pc:sldMk cId="3559365283" sldId="395"/>
        </pc:sldMkLst>
        <pc:spChg chg="mod">
          <ac:chgData name="McGee, Margaret" userId="S::margaret.mcgee@suny.edu::07377fe7-8f05-4c22-a697-5f820ef7115e" providerId="AD" clId="Web-{41101A6C-3FA8-4AB6-AEF4-AEE61A7F1AFD}" dt="2020-02-25T03:00:31.231" v="1444" actId="1076"/>
          <ac:spMkLst>
            <pc:docMk/>
            <pc:sldMk cId="3559365283" sldId="395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10:41.047" v="1697" actId="20577"/>
          <ac:spMkLst>
            <pc:docMk/>
            <pc:sldMk cId="3559365283" sldId="395"/>
            <ac:spMk id="6" creationId="{0134EE62-A3AE-4ABC-9D13-84F3C54BAAF7}"/>
          </ac:spMkLst>
        </pc:spChg>
        <pc:picChg chg="mod">
          <ac:chgData name="McGee, Margaret" userId="S::margaret.mcgee@suny.edu::07377fe7-8f05-4c22-a697-5f820ef7115e" providerId="AD" clId="Web-{41101A6C-3FA8-4AB6-AEF4-AEE61A7F1AFD}" dt="2020-02-25T03:03:16.123" v="1471" actId="1076"/>
          <ac:picMkLst>
            <pc:docMk/>
            <pc:sldMk cId="3559365283" sldId="395"/>
            <ac:picMk id="3" creationId="{2B67234E-C44C-41EA-B65A-6DEE4AE95277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0:41.290" v="822"/>
          <ac:picMkLst>
            <pc:docMk/>
            <pc:sldMk cId="3559365283" sldId="395"/>
            <ac:picMk id="4" creationId="{1A178745-CC37-43F0-B34A-19DC9302857E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1:02.759" v="824"/>
          <ac:picMkLst>
            <pc:docMk/>
            <pc:sldMk cId="3559365283" sldId="395"/>
            <ac:picMk id="15" creationId="{37B00FF9-48CB-4D5B-B8CB-6F8A87652EB0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1:19.712" v="826"/>
          <ac:picMkLst>
            <pc:docMk/>
            <pc:sldMk cId="3559365283" sldId="395"/>
            <ac:picMk id="17" creationId="{DF66C9CE-98EE-41E5-A611-763C55923F31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2:03.135" v="829"/>
          <ac:picMkLst>
            <pc:docMk/>
            <pc:sldMk cId="3559365283" sldId="395"/>
            <ac:picMk id="19" creationId="{F1D25851-EAE0-4B33-BB5B-41515CFFAB28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2:50.932" v="831"/>
          <ac:picMkLst>
            <pc:docMk/>
            <pc:sldMk cId="3559365283" sldId="395"/>
            <ac:picMk id="21" creationId="{47A16FE9-4F69-44E1-8506-153EC51B88EA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5:54.026" v="1154"/>
          <ac:picMkLst>
            <pc:docMk/>
            <pc:sldMk cId="3559365283" sldId="395"/>
            <ac:picMk id="23" creationId="{86BD34A3-91D0-42DE-8805-266D2216F736}"/>
          </ac:picMkLst>
        </pc:picChg>
      </pc:sldChg>
    </pc:docChg>
  </pc:docChgLst>
  <pc:docChgLst>
    <pc:chgData name="Koerber, Jennifer" userId="S::jennifer.koerber@suny.edu::91757253-cc7b-4705-809f-b291d8f3bd2f" providerId="AD" clId="Web-{B4F43940-28F3-F34F-F984-8A586CACC10E}"/>
    <pc:docChg chg="addSld modSld">
      <pc:chgData name="Koerber, Jennifer" userId="S::jennifer.koerber@suny.edu::91757253-cc7b-4705-809f-b291d8f3bd2f" providerId="AD" clId="Web-{B4F43940-28F3-F34F-F984-8A586CACC10E}" dt="2019-12-19T14:56:42.163" v="754" actId="20577"/>
      <pc:docMkLst>
        <pc:docMk/>
      </pc:docMkLst>
      <pc:sldChg chg="addSp delSp modSp">
        <pc:chgData name="Koerber, Jennifer" userId="S::jennifer.koerber@suny.edu::91757253-cc7b-4705-809f-b291d8f3bd2f" providerId="AD" clId="Web-{B4F43940-28F3-F34F-F984-8A586CACC10E}" dt="2019-12-19T14:29:44.093" v="10" actId="14100"/>
        <pc:sldMkLst>
          <pc:docMk/>
          <pc:sldMk cId="2171438980" sldId="317"/>
        </pc:sldMkLst>
        <pc:spChg chg="add del mod">
          <ac:chgData name="Koerber, Jennifer" userId="S::jennifer.koerber@suny.edu::91757253-cc7b-4705-809f-b291d8f3bd2f" providerId="AD" clId="Web-{B4F43940-28F3-F34F-F984-8A586CACC10E}" dt="2019-12-19T14:28:52.325" v="1"/>
          <ac:spMkLst>
            <pc:docMk/>
            <pc:sldMk cId="2171438980" sldId="317"/>
            <ac:spMk id="6" creationId="{72841E58-2380-4FDB-98FD-D797F16E503F}"/>
          </ac:spMkLst>
        </pc:spChg>
        <pc:picChg chg="del">
          <ac:chgData name="Koerber, Jennifer" userId="S::jennifer.koerber@suny.edu::91757253-cc7b-4705-809f-b291d8f3bd2f" providerId="AD" clId="Web-{B4F43940-28F3-F34F-F984-8A586CACC10E}" dt="2019-12-19T14:28:45.919" v="0"/>
          <ac:picMkLst>
            <pc:docMk/>
            <pc:sldMk cId="2171438980" sldId="317"/>
            <ac:picMk id="4" creationId="{24E0D059-2461-4942-A69D-971549A45CE3}"/>
          </ac:picMkLst>
        </pc:picChg>
        <pc:picChg chg="add mod modCrop">
          <ac:chgData name="Koerber, Jennifer" userId="S::jennifer.koerber@suny.edu::91757253-cc7b-4705-809f-b291d8f3bd2f" providerId="AD" clId="Web-{B4F43940-28F3-F34F-F984-8A586CACC10E}" dt="2019-12-19T14:29:44.093" v="10" actId="14100"/>
          <ac:picMkLst>
            <pc:docMk/>
            <pc:sldMk cId="2171438980" sldId="317"/>
            <ac:picMk id="8" creationId="{ECC8821E-6210-46FD-931D-A430390985AB}"/>
          </ac:picMkLst>
        </pc:picChg>
      </pc:sldChg>
      <pc:sldChg chg="addSp modSp mod modClrScheme chgLayout">
        <pc:chgData name="Koerber, Jennifer" userId="S::jennifer.koerber@suny.edu::91757253-cc7b-4705-809f-b291d8f3bd2f" providerId="AD" clId="Web-{B4F43940-28F3-F34F-F984-8A586CACC10E}" dt="2019-12-19T14:42:12.370" v="473" actId="14100"/>
        <pc:sldMkLst>
          <pc:docMk/>
          <pc:sldMk cId="498256463" sldId="319"/>
        </pc:sldMkLst>
        <pc:spChg chg="mod ord">
          <ac:chgData name="Koerber, Jennifer" userId="S::jennifer.koerber@suny.edu::91757253-cc7b-4705-809f-b291d8f3bd2f" providerId="AD" clId="Web-{B4F43940-28F3-F34F-F984-8A586CACC10E}" dt="2019-12-19T14:31:37.690" v="14"/>
          <ac:spMkLst>
            <pc:docMk/>
            <pc:sldMk cId="498256463" sldId="319"/>
            <ac:spMk id="2" creationId="{DCDD3146-7637-46DF-8B82-7A8FC2E12D15}"/>
          </ac:spMkLst>
        </pc:spChg>
        <pc:spChg chg="mod ord">
          <ac:chgData name="Koerber, Jennifer" userId="S::jennifer.koerber@suny.edu::91757253-cc7b-4705-809f-b291d8f3bd2f" providerId="AD" clId="Web-{B4F43940-28F3-F34F-F984-8A586CACC10E}" dt="2019-12-19T14:32:05.160" v="27"/>
          <ac:spMkLst>
            <pc:docMk/>
            <pc:sldMk cId="498256463" sldId="319"/>
            <ac:spMk id="3" creationId="{79F088FC-102D-49CB-B1DF-8F39C8CDCD58}"/>
          </ac:spMkLst>
        </pc:spChg>
        <pc:spChg chg="add mod ord">
          <ac:chgData name="Koerber, Jennifer" userId="S::jennifer.koerber@suny.edu::91757253-cc7b-4705-809f-b291d8f3bd2f" providerId="AD" clId="Web-{B4F43940-28F3-F34F-F984-8A586CACC10E}" dt="2019-12-19T14:31:56.675" v="26"/>
          <ac:spMkLst>
            <pc:docMk/>
            <pc:sldMk cId="498256463" sldId="319"/>
            <ac:spMk id="4" creationId="{602A7982-8D16-4585-8A82-5938CA5BE95E}"/>
          </ac:spMkLst>
        </pc:spChg>
        <pc:spChg chg="add mod ord">
          <ac:chgData name="Koerber, Jennifer" userId="S::jennifer.koerber@suny.edu::91757253-cc7b-4705-809f-b291d8f3bd2f" providerId="AD" clId="Web-{B4F43940-28F3-F34F-F984-8A586CACC10E}" dt="2019-12-19T14:32:32.224" v="53"/>
          <ac:spMkLst>
            <pc:docMk/>
            <pc:sldMk cId="498256463" sldId="319"/>
            <ac:spMk id="6" creationId="{0E3DDDCA-E813-48CB-B6B2-51959E49905C}"/>
          </ac:spMkLst>
        </pc:spChg>
        <pc:spChg chg="add mod ord">
          <ac:chgData name="Koerber, Jennifer" userId="S::jennifer.koerber@suny.edu::91757253-cc7b-4705-809f-b291d8f3bd2f" providerId="AD" clId="Web-{B4F43940-28F3-F34F-F984-8A586CACC10E}" dt="2019-12-19T14:42:12.370" v="473" actId="14100"/>
          <ac:spMkLst>
            <pc:docMk/>
            <pc:sldMk cId="498256463" sldId="319"/>
            <ac:spMk id="13" creationId="{88211562-086D-455E-840C-410E172A6A33}"/>
          </ac:spMkLst>
        </pc:spChg>
      </pc:sldChg>
      <pc:sldChg chg="addSp delSp modSp">
        <pc:chgData name="Koerber, Jennifer" userId="S::jennifer.koerber@suny.edu::91757253-cc7b-4705-809f-b291d8f3bd2f" providerId="AD" clId="Web-{B4F43940-28F3-F34F-F984-8A586CACC10E}" dt="2019-12-19T14:56:41.601" v="752" actId="20577"/>
        <pc:sldMkLst>
          <pc:docMk/>
          <pc:sldMk cId="1226966122" sldId="322"/>
        </pc:sldMkLst>
        <pc:spChg chg="mod">
          <ac:chgData name="Koerber, Jennifer" userId="S::jennifer.koerber@suny.edu::91757253-cc7b-4705-809f-b291d8f3bd2f" providerId="AD" clId="Web-{B4F43940-28F3-F34F-F984-8A586CACC10E}" dt="2019-12-19T14:56:41.601" v="752" actId="20577"/>
          <ac:spMkLst>
            <pc:docMk/>
            <pc:sldMk cId="1226966122" sldId="322"/>
            <ac:spMk id="20" creationId="{58AC31FA-7C51-4B18-BCF8-4AD7DAB8BC19}"/>
          </ac:spMkLst>
        </pc:spChg>
        <pc:picChg chg="add mod">
          <ac:chgData name="Koerber, Jennifer" userId="S::jennifer.koerber@suny.edu::91757253-cc7b-4705-809f-b291d8f3bd2f" providerId="AD" clId="Web-{B4F43940-28F3-F34F-F984-8A586CACC10E}" dt="2019-12-19T14:56:08.115" v="717" actId="1076"/>
          <ac:picMkLst>
            <pc:docMk/>
            <pc:sldMk cId="1226966122" sldId="322"/>
            <ac:picMk id="3" creationId="{37B53B2F-9CB6-474C-B2CC-4BD0DC2270E5}"/>
          </ac:picMkLst>
        </pc:picChg>
        <pc:picChg chg="del">
          <ac:chgData name="Koerber, Jennifer" userId="S::jennifer.koerber@suny.edu::91757253-cc7b-4705-809f-b291d8f3bd2f" providerId="AD" clId="Web-{B4F43940-28F3-F34F-F984-8A586CACC10E}" dt="2019-12-19T14:53:27.563" v="711"/>
          <ac:picMkLst>
            <pc:docMk/>
            <pc:sldMk cId="1226966122" sldId="322"/>
            <ac:picMk id="16" creationId="{FBD3B266-1CEC-4346-9D7D-353667883FC9}"/>
          </ac:picMkLst>
        </pc:picChg>
      </pc:sldChg>
      <pc:sldChg chg="addSp delSp modSp add mod replId modClrScheme chgLayout">
        <pc:chgData name="Koerber, Jennifer" userId="S::jennifer.koerber@suny.edu::91757253-cc7b-4705-809f-b291d8f3bd2f" providerId="AD" clId="Web-{B4F43940-28F3-F34F-F984-8A586CACC10E}" dt="2019-12-19T14:48:59.726" v="709" actId="20577"/>
        <pc:sldMkLst>
          <pc:docMk/>
          <pc:sldMk cId="2582587771" sldId="367"/>
        </pc:sldMkLst>
        <pc:spChg chg="add del mod ord">
          <ac:chgData name="Koerber, Jennifer" userId="S::jennifer.koerber@suny.edu::91757253-cc7b-4705-809f-b291d8f3bd2f" providerId="AD" clId="Web-{B4F43940-28F3-F34F-F984-8A586CACC10E}" dt="2019-12-19T14:44:19.700" v="483"/>
          <ac:spMkLst>
            <pc:docMk/>
            <pc:sldMk cId="2582587771" sldId="367"/>
            <ac:spMk id="2" creationId="{DCDD3146-7637-46DF-8B82-7A8FC2E12D15}"/>
          </ac:spMkLst>
        </pc:spChg>
        <pc:spChg chg="del mod ord">
          <ac:chgData name="Koerber, Jennifer" userId="S::jennifer.koerber@suny.edu::91757253-cc7b-4705-809f-b291d8f3bd2f" providerId="AD" clId="Web-{B4F43940-28F3-F34F-F984-8A586CACC10E}" dt="2019-12-19T14:44:04.997" v="480"/>
          <ac:spMkLst>
            <pc:docMk/>
            <pc:sldMk cId="2582587771" sldId="367"/>
            <ac:spMk id="3" creationId="{79F088FC-102D-49CB-B1DF-8F39C8CDCD58}"/>
          </ac:spMkLst>
        </pc:spChg>
        <pc:spChg chg="del mod ord">
          <ac:chgData name="Koerber, Jennifer" userId="S::jennifer.koerber@suny.edu::91757253-cc7b-4705-809f-b291d8f3bd2f" providerId="AD" clId="Web-{B4F43940-28F3-F34F-F984-8A586CACC10E}" dt="2019-12-19T14:44:12.263" v="481"/>
          <ac:spMkLst>
            <pc:docMk/>
            <pc:sldMk cId="2582587771" sldId="367"/>
            <ac:spMk id="4" creationId="{602A7982-8D16-4585-8A82-5938CA5BE95E}"/>
          </ac:spMkLst>
        </pc:spChg>
        <pc:spChg chg="del mod ord">
          <ac:chgData name="Koerber, Jennifer" userId="S::jennifer.koerber@suny.edu::91757253-cc7b-4705-809f-b291d8f3bd2f" providerId="AD" clId="Web-{B4F43940-28F3-F34F-F984-8A586CACC10E}" dt="2019-12-19T14:44:28.638" v="485"/>
          <ac:spMkLst>
            <pc:docMk/>
            <pc:sldMk cId="2582587771" sldId="367"/>
            <ac:spMk id="6" creationId="{0E3DDDCA-E813-48CB-B6B2-51959E49905C}"/>
          </ac:spMkLst>
        </pc:spChg>
        <pc:spChg chg="del mod ord">
          <ac:chgData name="Koerber, Jennifer" userId="S::jennifer.koerber@suny.edu::91757253-cc7b-4705-809f-b291d8f3bd2f" providerId="AD" clId="Web-{B4F43940-28F3-F34F-F984-8A586CACC10E}" dt="2019-12-19T14:44:25.826" v="484"/>
          <ac:spMkLst>
            <pc:docMk/>
            <pc:sldMk cId="2582587771" sldId="367"/>
            <ac:spMk id="13" creationId="{88211562-086D-455E-840C-410E172A6A33}"/>
          </ac:spMkLst>
        </pc:spChg>
        <pc:spChg chg="add mod">
          <ac:chgData name="Koerber, Jennifer" userId="S::jennifer.koerber@suny.edu::91757253-cc7b-4705-809f-b291d8f3bd2f" providerId="AD" clId="Web-{B4F43940-28F3-F34F-F984-8A586CACC10E}" dt="2019-12-19T14:48:59.726" v="709" actId="20577"/>
          <ac:spMkLst>
            <pc:docMk/>
            <pc:sldMk cId="2582587771" sldId="367"/>
            <ac:spMk id="16" creationId="{58C3424A-37F4-4E23-97D5-C80FBC03E017}"/>
          </ac:spMkLst>
        </pc:spChg>
        <pc:spChg chg="add del mod">
          <ac:chgData name="Koerber, Jennifer" userId="S::jennifer.koerber@suny.edu::91757253-cc7b-4705-809f-b291d8f3bd2f" providerId="AD" clId="Web-{B4F43940-28F3-F34F-F984-8A586CACC10E}" dt="2019-12-19T14:44:19.700" v="483"/>
          <ac:spMkLst>
            <pc:docMk/>
            <pc:sldMk cId="2582587771" sldId="367"/>
            <ac:spMk id="18" creationId="{0B7AFB4F-9AD7-4597-BF30-100BEFBEC9ED}"/>
          </ac:spMkLst>
        </pc:spChg>
      </pc:sldChg>
    </pc:docChg>
  </pc:docChgLst>
  <pc:docChgLst>
    <pc:chgData name="Jackson, Timothy" userId="S::timothy.jackson@suny.edu::9ce01cec-8b46-438e-9d10-af58cd21d299" providerId="AD" clId="Web-{D223DE50-5CCF-2AAA-3829-C7879558EA5C}"/>
    <pc:docChg chg="addSld modSld sldOrd">
      <pc:chgData name="Jackson, Timothy" userId="S::timothy.jackson@suny.edu::9ce01cec-8b46-438e-9d10-af58cd21d299" providerId="AD" clId="Web-{D223DE50-5CCF-2AAA-3829-C7879558EA5C}" dt="2019-12-17T18:03:50.528" v="1650" actId="1076"/>
      <pc:docMkLst>
        <pc:docMk/>
      </pc:docMkLst>
      <pc:sldChg chg="modSp">
        <pc:chgData name="Jackson, Timothy" userId="S::timothy.jackson@suny.edu::9ce01cec-8b46-438e-9d10-af58cd21d299" providerId="AD" clId="Web-{D223DE50-5CCF-2AAA-3829-C7879558EA5C}" dt="2019-12-17T16:59:01.685" v="204"/>
        <pc:sldMkLst>
          <pc:docMk/>
          <pc:sldMk cId="4275460013" sldId="347"/>
        </pc:sldMkLst>
        <pc:spChg chg="mod">
          <ac:chgData name="Jackson, Timothy" userId="S::timothy.jackson@suny.edu::9ce01cec-8b46-438e-9d10-af58cd21d299" providerId="AD" clId="Web-{D223DE50-5CCF-2AAA-3829-C7879558EA5C}" dt="2019-12-17T14:53:57.248" v="11" actId="20577"/>
          <ac:spMkLst>
            <pc:docMk/>
            <pc:sldMk cId="4275460013" sldId="347"/>
            <ac:spMk id="2" creationId="{244B8E82-FFA2-4420-9F5C-C344ED44C26B}"/>
          </ac:spMkLst>
        </pc:spChg>
        <pc:graphicFrameChg chg="mod modGraphic">
          <ac:chgData name="Jackson, Timothy" userId="S::timothy.jackson@suny.edu::9ce01cec-8b46-438e-9d10-af58cd21d299" providerId="AD" clId="Web-{D223DE50-5CCF-2AAA-3829-C7879558EA5C}" dt="2019-12-17T16:59:01.685" v="204"/>
          <ac:graphicFrameMkLst>
            <pc:docMk/>
            <pc:sldMk cId="4275460013" sldId="347"/>
            <ac:graphicFrameMk id="4" creationId="{85AD01FF-EAAE-4B11-90C5-30DD89A2953C}"/>
          </ac:graphicFrameMkLst>
        </pc:graphicFrameChg>
      </pc:sldChg>
      <pc:sldChg chg="modSp">
        <pc:chgData name="Jackson, Timothy" userId="S::timothy.jackson@suny.edu::9ce01cec-8b46-438e-9d10-af58cd21d299" providerId="AD" clId="Web-{D223DE50-5CCF-2AAA-3829-C7879558EA5C}" dt="2019-12-17T17:30:53.050" v="338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D223DE50-5CCF-2AAA-3829-C7879558EA5C}" dt="2019-12-17T17:21:07.962" v="265" actId="20577"/>
          <ac:spMkLst>
            <pc:docMk/>
            <pc:sldMk cId="1625917109" sldId="34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D223DE50-5CCF-2AAA-3829-C7879558EA5C}" dt="2019-12-17T17:30:53.050" v="338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223DE50-5CCF-2AAA-3829-C7879558EA5C}" dt="2019-12-17T17:18:53.378" v="251"/>
        <pc:sldMkLst>
          <pc:docMk/>
          <pc:sldMk cId="717302634" sldId="349"/>
        </pc:sldMkLst>
        <pc:graphicFrameChg chg="mod modGraphic">
          <ac:chgData name="Jackson, Timothy" userId="S::timothy.jackson@suny.edu::9ce01cec-8b46-438e-9d10-af58cd21d299" providerId="AD" clId="Web-{D223DE50-5CCF-2AAA-3829-C7879558EA5C}" dt="2019-12-17T17:18:53.378" v="251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  <pc:sldChg chg="modSp">
        <pc:chgData name="Jackson, Timothy" userId="S::timothy.jackson@suny.edu::9ce01cec-8b46-438e-9d10-af58cd21d299" providerId="AD" clId="Web-{D223DE50-5CCF-2AAA-3829-C7879558EA5C}" dt="2019-12-17T17:50:42.368" v="1044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D223DE50-5CCF-2AAA-3829-C7879558EA5C}" dt="2019-12-17T17:50:42.368" v="1044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223DE50-5CCF-2AAA-3829-C7879558EA5C}" dt="2019-12-17T18:03:50.528" v="1650" actId="1076"/>
        <pc:sldMkLst>
          <pc:docMk/>
          <pc:sldMk cId="130082165" sldId="351"/>
        </pc:sldMkLst>
        <pc:spChg chg="mod">
          <ac:chgData name="Jackson, Timothy" userId="S::timothy.jackson@suny.edu::9ce01cec-8b46-438e-9d10-af58cd21d299" providerId="AD" clId="Web-{D223DE50-5CCF-2AAA-3829-C7879558EA5C}" dt="2019-12-17T17:51:43.980" v="1126" actId="20577"/>
          <ac:spMkLst>
            <pc:docMk/>
            <pc:sldMk cId="130082165" sldId="351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D223DE50-5CCF-2AAA-3829-C7879558EA5C}" dt="2019-12-17T18:03:50.528" v="1650" actId="1076"/>
          <ac:spMkLst>
            <pc:docMk/>
            <pc:sldMk cId="130082165" sldId="351"/>
            <ac:spMk id="5" creationId="{535E1953-C7A3-4180-AAE1-5C1894D3B757}"/>
          </ac:spMkLst>
        </pc:spChg>
      </pc:sldChg>
      <pc:sldChg chg="addSp delSp modSp add ord replId">
        <pc:chgData name="Jackson, Timothy" userId="S::timothy.jackson@suny.edu::9ce01cec-8b46-438e-9d10-af58cd21d299" providerId="AD" clId="Web-{D223DE50-5CCF-2AAA-3829-C7879558EA5C}" dt="2019-12-17T17:52:02.434" v="1130" actId="1076"/>
        <pc:sldMkLst>
          <pc:docMk/>
          <pc:sldMk cId="1498792328" sldId="358"/>
        </pc:sldMkLst>
        <pc:spChg chg="mod">
          <ac:chgData name="Jackson, Timothy" userId="S::timothy.jackson@suny.edu::9ce01cec-8b46-438e-9d10-af58cd21d299" providerId="AD" clId="Web-{D223DE50-5CCF-2AAA-3829-C7879558EA5C}" dt="2019-12-17T17:51:58.606" v="1129" actId="1076"/>
          <ac:spMkLst>
            <pc:docMk/>
            <pc:sldMk cId="1498792328" sldId="35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D223DE50-5CCF-2AAA-3829-C7879558EA5C}" dt="2019-12-17T17:52:02.434" v="1130" actId="1076"/>
          <ac:spMkLst>
            <pc:docMk/>
            <pc:sldMk cId="1498792328" sldId="358"/>
            <ac:spMk id="5" creationId="{535E1953-C7A3-4180-AAE1-5C1894D3B757}"/>
          </ac:spMkLst>
        </pc:spChg>
        <pc:picChg chg="add mod">
          <ac:chgData name="Jackson, Timothy" userId="S::timothy.jackson@suny.edu::9ce01cec-8b46-438e-9d10-af58cd21d299" providerId="AD" clId="Web-{D223DE50-5CCF-2AAA-3829-C7879558EA5C}" dt="2019-12-17T17:32:16.429" v="348" actId="1076"/>
          <ac:picMkLst>
            <pc:docMk/>
            <pc:sldMk cId="1498792328" sldId="358"/>
            <ac:picMk id="3" creationId="{C4763B95-43CE-4F2E-BBF5-84070C994CB8}"/>
          </ac:picMkLst>
        </pc:picChg>
        <pc:picChg chg="del">
          <ac:chgData name="Jackson, Timothy" userId="S::timothy.jackson@suny.edu::9ce01cec-8b46-438e-9d10-af58cd21d299" providerId="AD" clId="Web-{D223DE50-5CCF-2AAA-3829-C7879558EA5C}" dt="2019-12-17T17:32:11.663" v="346"/>
          <ac:picMkLst>
            <pc:docMk/>
            <pc:sldMk cId="1498792328" sldId="358"/>
            <ac:picMk id="17" creationId="{B63FC990-05B6-44C1-BB2F-20B2A2F1B596}"/>
          </ac:picMkLst>
        </pc:picChg>
      </pc:sldChg>
    </pc:docChg>
  </pc:docChgLst>
  <pc:docChgLst>
    <pc:chgData name="Jackson, Timothy" userId="S::timothy.jackson@suny.edu::9ce01cec-8b46-438e-9d10-af58cd21d299" providerId="AD" clId="Web-{F4EC6C52-7D67-4A82-1A88-73E03EDE305B}"/>
    <pc:docChg chg="addSld modSld">
      <pc:chgData name="Jackson, Timothy" userId="S::timothy.jackson@suny.edu::9ce01cec-8b46-438e-9d10-af58cd21d299" providerId="AD" clId="Web-{F4EC6C52-7D67-4A82-1A88-73E03EDE305B}" dt="2020-01-30T22:00:29.262" v="2607" actId="20577"/>
      <pc:docMkLst>
        <pc:docMk/>
      </pc:docMkLst>
      <pc:sldChg chg="addSp delSp modSp add replId">
        <pc:chgData name="Jackson, Timothy" userId="S::timothy.jackson@suny.edu::9ce01cec-8b46-438e-9d10-af58cd21d299" providerId="AD" clId="Web-{F4EC6C52-7D67-4A82-1A88-73E03EDE305B}" dt="2020-01-30T21:53:58.093" v="1620"/>
        <pc:sldMkLst>
          <pc:docMk/>
          <pc:sldMk cId="1499648403" sldId="381"/>
        </pc:sldMkLst>
        <pc:spChg chg="mod">
          <ac:chgData name="Jackson, Timothy" userId="S::timothy.jackson@suny.edu::9ce01cec-8b46-438e-9d10-af58cd21d299" providerId="AD" clId="Web-{F4EC6C52-7D67-4A82-1A88-73E03EDE305B}" dt="2020-01-30T21:53:11.010" v="1611" actId="20577"/>
          <ac:spMkLst>
            <pc:docMk/>
            <pc:sldMk cId="1499648403" sldId="381"/>
            <ac:spMk id="5" creationId="{535E1953-C7A3-4180-AAE1-5C1894D3B757}"/>
          </ac:spMkLst>
        </pc:spChg>
        <pc:picChg chg="add del mod">
          <ac:chgData name="Jackson, Timothy" userId="S::timothy.jackson@suny.edu::9ce01cec-8b46-438e-9d10-af58cd21d299" providerId="AD" clId="Web-{F4EC6C52-7D67-4A82-1A88-73E03EDE305B}" dt="2020-01-30T21:52:03.057" v="808"/>
          <ac:picMkLst>
            <pc:docMk/>
            <pc:sldMk cId="1499648403" sldId="381"/>
            <ac:picMk id="3" creationId="{2D48ACF6-9DD9-4789-A7EC-1B4079CA6135}"/>
          </ac:picMkLst>
        </pc:picChg>
        <pc:picChg chg="add mod">
          <ac:chgData name="Jackson, Timothy" userId="S::timothy.jackson@suny.edu::9ce01cec-8b46-438e-9d10-af58cd21d299" providerId="AD" clId="Web-{F4EC6C52-7D67-4A82-1A88-73E03EDE305B}" dt="2020-01-30T21:53:58.093" v="1620"/>
          <ac:picMkLst>
            <pc:docMk/>
            <pc:sldMk cId="1499648403" sldId="381"/>
            <ac:picMk id="7" creationId="{552A5259-2876-4C3F-AEE9-A371EBF97D97}"/>
          </ac:picMkLst>
        </pc:picChg>
      </pc:sldChg>
      <pc:sldChg chg="modSp add replId">
        <pc:chgData name="Jackson, Timothy" userId="S::timothy.jackson@suny.edu::9ce01cec-8b46-438e-9d10-af58cd21d299" providerId="AD" clId="Web-{F4EC6C52-7D67-4A82-1A88-73E03EDE305B}" dt="2020-01-30T22:00:29.262" v="2606" actId="20577"/>
        <pc:sldMkLst>
          <pc:docMk/>
          <pc:sldMk cId="1887605252" sldId="383"/>
        </pc:sldMkLst>
        <pc:spChg chg="mod">
          <ac:chgData name="Jackson, Timothy" userId="S::timothy.jackson@suny.edu::9ce01cec-8b46-438e-9d10-af58cd21d299" providerId="AD" clId="Web-{F4EC6C52-7D67-4A82-1A88-73E03EDE305B}" dt="2020-01-30T22:00:29.262" v="2606" actId="20577"/>
          <ac:spMkLst>
            <pc:docMk/>
            <pc:sldMk cId="1887605252" sldId="383"/>
            <ac:spMk id="5" creationId="{535E1953-C7A3-4180-AAE1-5C1894D3B757}"/>
          </ac:spMkLst>
        </pc:spChg>
      </pc:sldChg>
    </pc:docChg>
  </pc:docChgLst>
  <pc:docChgLst>
    <pc:chgData name="Jackson, Timothy" userId="S::timothy.jackson@suny.edu::9ce01cec-8b46-438e-9d10-af58cd21d299" providerId="AD" clId="Web-{8EA4069A-AF79-2E8D-F89C-3314F084224B}"/>
    <pc:docChg chg="addSld delSld modSld sldOrd">
      <pc:chgData name="Jackson, Timothy" userId="S::timothy.jackson@suny.edu::9ce01cec-8b46-438e-9d10-af58cd21d299" providerId="AD" clId="Web-{8EA4069A-AF79-2E8D-F89C-3314F084224B}" dt="2019-11-21T22:02:45.315" v="1294" actId="20577"/>
      <pc:docMkLst>
        <pc:docMk/>
      </pc:docMkLst>
      <pc:sldChg chg="addSp delSp modSp">
        <pc:chgData name="Jackson, Timothy" userId="S::timothy.jackson@suny.edu::9ce01cec-8b46-438e-9d10-af58cd21d299" providerId="AD" clId="Web-{8EA4069A-AF79-2E8D-F89C-3314F084224B}" dt="2019-11-21T21:40:58.045" v="2"/>
        <pc:sldMkLst>
          <pc:docMk/>
          <pc:sldMk cId="3982493420" sldId="289"/>
        </pc:sldMkLst>
        <pc:picChg chg="add del mod">
          <ac:chgData name="Jackson, Timothy" userId="S::timothy.jackson@suny.edu::9ce01cec-8b46-438e-9d10-af58cd21d299" providerId="AD" clId="Web-{8EA4069A-AF79-2E8D-F89C-3314F084224B}" dt="2019-11-21T21:40:58.045" v="2"/>
          <ac:picMkLst>
            <pc:docMk/>
            <pc:sldMk cId="3982493420" sldId="289"/>
            <ac:picMk id="6" creationId="{CE243347-1770-48F7-9B9C-36254D4A2327}"/>
          </ac:picMkLst>
        </pc:picChg>
      </pc:sldChg>
      <pc:sldChg chg="ord">
        <pc:chgData name="Jackson, Timothy" userId="S::timothy.jackson@suny.edu::9ce01cec-8b46-438e-9d10-af58cd21d299" providerId="AD" clId="Web-{8EA4069A-AF79-2E8D-F89C-3314F084224B}" dt="2019-11-21T21:53:23.126" v="1081"/>
        <pc:sldMkLst>
          <pc:docMk/>
          <pc:sldMk cId="2792553569" sldId="321"/>
        </pc:sldMkLst>
      </pc:sldChg>
      <pc:sldChg chg="addSp modSp new del">
        <pc:chgData name="Jackson, Timothy" userId="S::timothy.jackson@suny.edu::9ce01cec-8b46-438e-9d10-af58cd21d299" providerId="AD" clId="Web-{8EA4069A-AF79-2E8D-F89C-3314F084224B}" dt="2019-11-21T21:41:36.904" v="8"/>
        <pc:sldMkLst>
          <pc:docMk/>
          <pc:sldMk cId="205535043" sldId="336"/>
        </pc:sldMkLst>
        <pc:picChg chg="add mod">
          <ac:chgData name="Jackson, Timothy" userId="S::timothy.jackson@suny.edu::9ce01cec-8b46-438e-9d10-af58cd21d299" providerId="AD" clId="Web-{8EA4069A-AF79-2E8D-F89C-3314F084224B}" dt="2019-11-21T21:41:23.264" v="7" actId="1076"/>
          <ac:picMkLst>
            <pc:docMk/>
            <pc:sldMk cId="205535043" sldId="336"/>
            <ac:picMk id="4" creationId="{D6307944-6AF4-479B-B784-10C14760C284}"/>
          </ac:picMkLst>
        </pc:picChg>
      </pc:sldChg>
      <pc:sldChg chg="addSp delSp modSp add replId">
        <pc:chgData name="Jackson, Timothy" userId="S::timothy.jackson@suny.edu::9ce01cec-8b46-438e-9d10-af58cd21d299" providerId="AD" clId="Web-{8EA4069A-AF79-2E8D-F89C-3314F084224B}" dt="2019-11-21T21:54:24.048" v="1096" actId="14100"/>
        <pc:sldMkLst>
          <pc:docMk/>
          <pc:sldMk cId="1589093333" sldId="336"/>
        </pc:sldMkLst>
        <pc:spChg chg="mod">
          <ac:chgData name="Jackson, Timothy" userId="S::timothy.jackson@suny.edu::9ce01cec-8b46-438e-9d10-af58cd21d299" providerId="AD" clId="Web-{8EA4069A-AF79-2E8D-F89C-3314F084224B}" dt="2019-11-21T21:54:24.048" v="1096" actId="14100"/>
          <ac:spMkLst>
            <pc:docMk/>
            <pc:sldMk cId="1589093333" sldId="336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1:42:10.342" v="19" actId="20577"/>
          <ac:spMkLst>
            <pc:docMk/>
            <pc:sldMk cId="1589093333" sldId="336"/>
            <ac:spMk id="3" creationId="{B0D9A189-B0D8-4563-8622-09F35A316A46}"/>
          </ac:spMkLst>
        </pc:spChg>
        <pc:spChg chg="add del mod">
          <ac:chgData name="Jackson, Timothy" userId="S::timothy.jackson@suny.edu::9ce01cec-8b46-438e-9d10-af58cd21d299" providerId="AD" clId="Web-{8EA4069A-AF79-2E8D-F89C-3314F084224B}" dt="2019-11-21T21:42:40.358" v="32"/>
          <ac:spMkLst>
            <pc:docMk/>
            <pc:sldMk cId="1589093333" sldId="336"/>
            <ac:spMk id="13" creationId="{C1ED0761-91D8-49FA-ABDE-345311F0255D}"/>
          </ac:spMkLst>
        </pc:spChg>
        <pc:spChg chg="add del mod">
          <ac:chgData name="Jackson, Timothy" userId="S::timothy.jackson@suny.edu::9ce01cec-8b46-438e-9d10-af58cd21d299" providerId="AD" clId="Web-{8EA4069A-AF79-2E8D-F89C-3314F084224B}" dt="2019-11-21T21:43:35.327" v="38"/>
          <ac:spMkLst>
            <pc:docMk/>
            <pc:sldMk cId="1589093333" sldId="336"/>
            <ac:spMk id="14" creationId="{020CA314-3484-4F64-BDE0-066EAB376CEE}"/>
          </ac:spMkLst>
        </pc:spChg>
        <pc:spChg chg="del">
          <ac:chgData name="Jackson, Timothy" userId="S::timothy.jackson@suny.edu::9ce01cec-8b46-438e-9d10-af58cd21d299" providerId="AD" clId="Web-{8EA4069A-AF79-2E8D-F89C-3314F084224B}" dt="2019-11-21T21:42:18.061" v="25"/>
          <ac:spMkLst>
            <pc:docMk/>
            <pc:sldMk cId="1589093333" sldId="336"/>
            <ac:spMk id="15" creationId="{619D2D6C-5ED3-4CFC-B08E-80FF2760CCC3}"/>
          </ac:spMkLst>
        </pc:spChg>
        <pc:graphicFrameChg chg="del mod modGraphic">
          <ac:chgData name="Jackson, Timothy" userId="S::timothy.jackson@suny.edu::9ce01cec-8b46-438e-9d10-af58cd21d299" providerId="AD" clId="Web-{8EA4069A-AF79-2E8D-F89C-3314F084224B}" dt="2019-11-21T21:42:16.623" v="24"/>
          <ac:graphicFrameMkLst>
            <pc:docMk/>
            <pc:sldMk cId="1589093333" sldId="336"/>
            <ac:graphicFrameMk id="16" creationId="{717BC2D6-FB84-47C3-B0DD-C5ED6B58FB5D}"/>
          </ac:graphicFrameMkLst>
        </pc:graphicFrameChg>
        <pc:graphicFrameChg chg="add mod modGraphic">
          <ac:chgData name="Jackson, Timothy" userId="S::timothy.jackson@suny.edu::9ce01cec-8b46-438e-9d10-af58cd21d299" providerId="AD" clId="Web-{8EA4069A-AF79-2E8D-F89C-3314F084224B}" dt="2019-11-21T21:53:13.626" v="1079"/>
          <ac:graphicFrameMkLst>
            <pc:docMk/>
            <pc:sldMk cId="1589093333" sldId="336"/>
            <ac:graphicFrameMk id="17" creationId="{0D83A9D6-476A-448E-AEBA-0F4CDCC41F74}"/>
          </ac:graphicFrameMkLst>
        </pc:graphicFrameChg>
        <pc:picChg chg="del">
          <ac:chgData name="Jackson, Timothy" userId="S::timothy.jackson@suny.edu::9ce01cec-8b46-438e-9d10-af58cd21d299" providerId="AD" clId="Web-{8EA4069A-AF79-2E8D-F89C-3314F084224B}" dt="2019-11-21T21:42:05.904" v="16"/>
          <ac:picMkLst>
            <pc:docMk/>
            <pc:sldMk cId="1589093333" sldId="336"/>
            <ac:picMk id="12" creationId="{382C0AA6-8A73-43E2-8330-C482A4011904}"/>
          </ac:picMkLst>
        </pc:picChg>
      </pc:sldChg>
      <pc:sldChg chg="addSp delSp modSp add ord replId">
        <pc:chgData name="Jackson, Timothy" userId="S::timothy.jackson@suny.edu::9ce01cec-8b46-438e-9d10-af58cd21d299" providerId="AD" clId="Web-{8EA4069A-AF79-2E8D-F89C-3314F084224B}" dt="2019-11-21T22:01:11.846" v="1230" actId="14100"/>
        <pc:sldMkLst>
          <pc:docMk/>
          <pc:sldMk cId="600379576" sldId="337"/>
        </pc:sldMkLst>
        <pc:spChg chg="mod">
          <ac:chgData name="Jackson, Timothy" userId="S::timothy.jackson@suny.edu::9ce01cec-8b46-438e-9d10-af58cd21d299" providerId="AD" clId="Web-{8EA4069A-AF79-2E8D-F89C-3314F084224B}" dt="2019-11-21T21:54:30.610" v="1097" actId="14100"/>
          <ac:spMkLst>
            <pc:docMk/>
            <pc:sldMk cId="600379576" sldId="337"/>
            <ac:spMk id="2" creationId="{C48AB8A9-7280-478D-B861-6975D46D1632}"/>
          </ac:spMkLst>
        </pc:spChg>
        <pc:spChg chg="add del mod">
          <ac:chgData name="Jackson, Timothy" userId="S::timothy.jackson@suny.edu::9ce01cec-8b46-438e-9d10-af58cd21d299" providerId="AD" clId="Web-{8EA4069A-AF79-2E8D-F89C-3314F084224B}" dt="2019-11-21T21:45:04.093" v="50"/>
          <ac:spMkLst>
            <pc:docMk/>
            <pc:sldMk cId="600379576" sldId="337"/>
            <ac:spMk id="12" creationId="{10CFA510-4E16-48B1-83C5-C284F9A67AF5}"/>
          </ac:spMkLst>
        </pc:spChg>
        <pc:spChg chg="add mod">
          <ac:chgData name="Jackson, Timothy" userId="S::timothy.jackson@suny.edu::9ce01cec-8b46-438e-9d10-af58cd21d299" providerId="AD" clId="Web-{8EA4069A-AF79-2E8D-F89C-3314F084224B}" dt="2019-11-21T22:01:11.846" v="1230" actId="14100"/>
          <ac:spMkLst>
            <pc:docMk/>
            <pc:sldMk cId="600379576" sldId="337"/>
            <ac:spMk id="13" creationId="{57CBDF48-8360-4655-9511-CAA3272FD71A}"/>
          </ac:spMkLst>
        </pc:spChg>
        <pc:picChg chg="add mod">
          <ac:chgData name="Jackson, Timothy" userId="S::timothy.jackson@suny.edu::9ce01cec-8b46-438e-9d10-af58cd21d299" providerId="AD" clId="Web-{8EA4069A-AF79-2E8D-F89C-3314F084224B}" dt="2019-11-21T21:45:50.265" v="71" actId="14100"/>
          <ac:picMkLst>
            <pc:docMk/>
            <pc:sldMk cId="600379576" sldId="337"/>
            <ac:picMk id="14" creationId="{2A4CB4EB-9DF5-452D-9DA4-805A496329AA}"/>
          </ac:picMkLst>
        </pc:picChg>
      </pc:sldChg>
      <pc:sldChg chg="addSp delSp modSp add replId">
        <pc:chgData name="Jackson, Timothy" userId="S::timothy.jackson@suny.edu::9ce01cec-8b46-438e-9d10-af58cd21d299" providerId="AD" clId="Web-{8EA4069A-AF79-2E8D-F89C-3314F084224B}" dt="2019-11-21T21:54:44.439" v="1100"/>
        <pc:sldMkLst>
          <pc:docMk/>
          <pc:sldMk cId="2160615434" sldId="338"/>
        </pc:sldMkLst>
        <pc:spChg chg="mod">
          <ac:chgData name="Jackson, Timothy" userId="S::timothy.jackson@suny.edu::9ce01cec-8b46-438e-9d10-af58cd21d299" providerId="AD" clId="Web-{8EA4069A-AF79-2E8D-F89C-3314F084224B}" dt="2019-11-21T21:53:33.657" v="1082" actId="20577"/>
          <ac:spMkLst>
            <pc:docMk/>
            <pc:sldMk cId="2160615434" sldId="338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1:53:41.126" v="1086" actId="20577"/>
          <ac:spMkLst>
            <pc:docMk/>
            <pc:sldMk cId="2160615434" sldId="338"/>
            <ac:spMk id="13" creationId="{57CBDF48-8360-4655-9511-CAA3272FD71A}"/>
          </ac:spMkLst>
        </pc:spChg>
        <pc:spChg chg="add mod">
          <ac:chgData name="Jackson, Timothy" userId="S::timothy.jackson@suny.edu::9ce01cec-8b46-438e-9d10-af58cd21d299" providerId="AD" clId="Web-{8EA4069A-AF79-2E8D-F89C-3314F084224B}" dt="2019-11-21T21:54:09.517" v="1094"/>
          <ac:spMkLst>
            <pc:docMk/>
            <pc:sldMk cId="2160615434" sldId="338"/>
            <ac:spMk id="18" creationId="{69F4105C-526D-4ABE-AE3F-7C6B2276C25E}"/>
          </ac:spMkLst>
        </pc:spChg>
        <pc:spChg chg="add mod">
          <ac:chgData name="Jackson, Timothy" userId="S::timothy.jackson@suny.edu::9ce01cec-8b46-438e-9d10-af58cd21d299" providerId="AD" clId="Web-{8EA4069A-AF79-2E8D-F89C-3314F084224B}" dt="2019-11-21T21:54:44.439" v="1100"/>
          <ac:spMkLst>
            <pc:docMk/>
            <pc:sldMk cId="2160615434" sldId="338"/>
            <ac:spMk id="21" creationId="{4111B89E-61B8-477A-8068-364C4D1596A2}"/>
          </ac:spMkLst>
        </pc:spChg>
        <pc:graphicFrameChg chg="add del mod modGraphic">
          <ac:chgData name="Jackson, Timothy" userId="S::timothy.jackson@suny.edu::9ce01cec-8b46-438e-9d10-af58cd21d299" providerId="AD" clId="Web-{8EA4069A-AF79-2E8D-F89C-3314F084224B}" dt="2019-11-21T21:54:12.970" v="1095"/>
          <ac:graphicFrameMkLst>
            <pc:docMk/>
            <pc:sldMk cId="2160615434" sldId="338"/>
            <ac:graphicFrameMk id="12" creationId="{99E10711-B5A9-4A28-B7E5-F1820CAC560B}"/>
          </ac:graphicFrameMkLst>
        </pc:graphicFrameChg>
        <pc:graphicFrameChg chg="add mod">
          <ac:chgData name="Jackson, Timothy" userId="S::timothy.jackson@suny.edu::9ce01cec-8b46-438e-9d10-af58cd21d299" providerId="AD" clId="Web-{8EA4069A-AF79-2E8D-F89C-3314F084224B}" dt="2019-11-21T21:54:09.501" v="1092"/>
          <ac:graphicFrameMkLst>
            <pc:docMk/>
            <pc:sldMk cId="2160615434" sldId="338"/>
            <ac:graphicFrameMk id="17" creationId="{850443E3-1EFF-4277-974A-20951B81C1DA}"/>
          </ac:graphicFrameMkLst>
        </pc:graphicFrameChg>
        <pc:graphicFrameChg chg="add mod">
          <ac:chgData name="Jackson, Timothy" userId="S::timothy.jackson@suny.edu::9ce01cec-8b46-438e-9d10-af58cd21d299" providerId="AD" clId="Web-{8EA4069A-AF79-2E8D-F89C-3314F084224B}" dt="2019-11-21T21:54:44.407" v="1098"/>
          <ac:graphicFrameMkLst>
            <pc:docMk/>
            <pc:sldMk cId="2160615434" sldId="338"/>
            <ac:graphicFrameMk id="20" creationId="{AEAE7050-9B7D-44A0-BF7B-13391180FEFF}"/>
          </ac:graphicFrameMkLst>
        </pc:graphicFrameChg>
        <pc:picChg chg="del">
          <ac:chgData name="Jackson, Timothy" userId="S::timothy.jackson@suny.edu::9ce01cec-8b46-438e-9d10-af58cd21d299" providerId="AD" clId="Web-{8EA4069A-AF79-2E8D-F89C-3314F084224B}" dt="2019-11-21T21:53:41.766" v="1088"/>
          <ac:picMkLst>
            <pc:docMk/>
            <pc:sldMk cId="2160615434" sldId="338"/>
            <ac:picMk id="14" creationId="{2A4CB4EB-9DF5-452D-9DA4-805A496329AA}"/>
          </ac:picMkLst>
        </pc:picChg>
      </pc:sldChg>
      <pc:sldChg chg="delSp modSp add replId">
        <pc:chgData name="Jackson, Timothy" userId="S::timothy.jackson@suny.edu::9ce01cec-8b46-438e-9d10-af58cd21d299" providerId="AD" clId="Web-{8EA4069A-AF79-2E8D-F89C-3314F084224B}" dt="2019-11-21T22:01:42.268" v="1253" actId="20577"/>
        <pc:sldMkLst>
          <pc:docMk/>
          <pc:sldMk cId="3214725591" sldId="339"/>
        </pc:sldMkLst>
        <pc:spChg chg="mod">
          <ac:chgData name="Jackson, Timothy" userId="S::timothy.jackson@suny.edu::9ce01cec-8b46-438e-9d10-af58cd21d299" providerId="AD" clId="Web-{8EA4069A-AF79-2E8D-F89C-3314F084224B}" dt="2019-11-21T21:55:16.486" v="1108" actId="20577"/>
          <ac:spMkLst>
            <pc:docMk/>
            <pc:sldMk cId="3214725591" sldId="339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2:01:42.268" v="1253" actId="20577"/>
          <ac:spMkLst>
            <pc:docMk/>
            <pc:sldMk cId="3214725591" sldId="339"/>
            <ac:spMk id="13" creationId="{57CBDF48-8360-4655-9511-CAA3272FD71A}"/>
          </ac:spMkLst>
        </pc:spChg>
        <pc:graphicFrameChg chg="del">
          <ac:chgData name="Jackson, Timothy" userId="S::timothy.jackson@suny.edu::9ce01cec-8b46-438e-9d10-af58cd21d299" providerId="AD" clId="Web-{8EA4069A-AF79-2E8D-F89C-3314F084224B}" dt="2019-11-21T21:55:10.157" v="1107"/>
          <ac:graphicFrameMkLst>
            <pc:docMk/>
            <pc:sldMk cId="3214725591" sldId="339"/>
            <ac:graphicFrameMk id="17" creationId="{850443E3-1EFF-4277-974A-20951B81C1DA}"/>
          </ac:graphicFrameMkLst>
        </pc:graphicFrameChg>
        <pc:graphicFrameChg chg="del mod modGraphic">
          <ac:chgData name="Jackson, Timothy" userId="S::timothy.jackson@suny.edu::9ce01cec-8b46-438e-9d10-af58cd21d299" providerId="AD" clId="Web-{8EA4069A-AF79-2E8D-F89C-3314F084224B}" dt="2019-11-21T21:55:06.720" v="1106"/>
          <ac:graphicFrameMkLst>
            <pc:docMk/>
            <pc:sldMk cId="3214725591" sldId="339"/>
            <ac:graphicFrameMk id="20" creationId="{AEAE7050-9B7D-44A0-BF7B-13391180FEFF}"/>
          </ac:graphicFrameMkLst>
        </pc:graphicFrameChg>
      </pc:sldChg>
      <pc:sldChg chg="modSp add replId">
        <pc:chgData name="Jackson, Timothy" userId="S::timothy.jackson@suny.edu::9ce01cec-8b46-438e-9d10-af58cd21d299" providerId="AD" clId="Web-{8EA4069A-AF79-2E8D-F89C-3314F084224B}" dt="2019-11-21T22:02:05.784" v="1266" actId="20577"/>
        <pc:sldMkLst>
          <pc:docMk/>
          <pc:sldMk cId="2826388883" sldId="340"/>
        </pc:sldMkLst>
        <pc:spChg chg="mod">
          <ac:chgData name="Jackson, Timothy" userId="S::timothy.jackson@suny.edu::9ce01cec-8b46-438e-9d10-af58cd21d299" providerId="AD" clId="Web-{8EA4069A-AF79-2E8D-F89C-3314F084224B}" dt="2019-11-21T21:57:01.564" v="1153" actId="20577"/>
          <ac:spMkLst>
            <pc:docMk/>
            <pc:sldMk cId="2826388883" sldId="340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2:02:05.784" v="1266" actId="20577"/>
          <ac:spMkLst>
            <pc:docMk/>
            <pc:sldMk cId="2826388883" sldId="340"/>
            <ac:spMk id="13" creationId="{57CBDF48-8360-4655-9511-CAA3272FD71A}"/>
          </ac:spMkLst>
        </pc:spChg>
      </pc:sldChg>
      <pc:sldChg chg="addSp modSp add replId">
        <pc:chgData name="Jackson, Timothy" userId="S::timothy.jackson@suny.edu::9ce01cec-8b46-438e-9d10-af58cd21d299" providerId="AD" clId="Web-{8EA4069A-AF79-2E8D-F89C-3314F084224B}" dt="2019-11-21T22:02:45.315" v="1293" actId="20577"/>
        <pc:sldMkLst>
          <pc:docMk/>
          <pc:sldMk cId="4154913175" sldId="341"/>
        </pc:sldMkLst>
        <pc:spChg chg="mod">
          <ac:chgData name="Jackson, Timothy" userId="S::timothy.jackson@suny.edu::9ce01cec-8b46-438e-9d10-af58cd21d299" providerId="AD" clId="Web-{8EA4069A-AF79-2E8D-F89C-3314F084224B}" dt="2019-11-21T21:57:55.314" v="1176" actId="20577"/>
          <ac:spMkLst>
            <pc:docMk/>
            <pc:sldMk cId="4154913175" sldId="341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2:02:45.315" v="1293" actId="20577"/>
          <ac:spMkLst>
            <pc:docMk/>
            <pc:sldMk cId="4154913175" sldId="341"/>
            <ac:spMk id="13" creationId="{57CBDF48-8360-4655-9511-CAA3272FD71A}"/>
          </ac:spMkLst>
        </pc:spChg>
        <pc:picChg chg="add mod">
          <ac:chgData name="Jackson, Timothy" userId="S::timothy.jackson@suny.edu::9ce01cec-8b46-438e-9d10-af58cd21d299" providerId="AD" clId="Web-{8EA4069A-AF79-2E8D-F89C-3314F084224B}" dt="2019-11-21T21:59:27.862" v="1203" actId="1076"/>
          <ac:picMkLst>
            <pc:docMk/>
            <pc:sldMk cId="4154913175" sldId="341"/>
            <ac:picMk id="12" creationId="{CEF9BABA-6F51-4421-BEFB-E2584C14D261}"/>
          </ac:picMkLst>
        </pc:picChg>
        <pc:picChg chg="add mod">
          <ac:chgData name="Jackson, Timothy" userId="S::timothy.jackson@suny.edu::9ce01cec-8b46-438e-9d10-af58cd21d299" providerId="AD" clId="Web-{8EA4069A-AF79-2E8D-F89C-3314F084224B}" dt="2019-11-21T21:59:38.533" v="1205" actId="1076"/>
          <ac:picMkLst>
            <pc:docMk/>
            <pc:sldMk cId="4154913175" sldId="341"/>
            <ac:picMk id="15" creationId="{9EBD700D-1350-4D22-B3C5-5A394B854A3A}"/>
          </ac:picMkLst>
        </pc:picChg>
      </pc:sldChg>
    </pc:docChg>
  </pc:docChgLst>
  <pc:docChgLst>
    <pc:chgData name="McGee, Margaret" userId="S::margaret.mcgee@suny.edu::07377fe7-8f05-4c22-a697-5f820ef7115e" providerId="AD" clId="Web-{EE30BF9A-4E25-E0BB-93A7-3BDD8827C544}"/>
    <pc:docChg chg="addSld delSld modSld sldOrd">
      <pc:chgData name="McGee, Margaret" userId="S::margaret.mcgee@suny.edu::07377fe7-8f05-4c22-a697-5f820ef7115e" providerId="AD" clId="Web-{EE30BF9A-4E25-E0BB-93A7-3BDD8827C544}" dt="2019-11-22T14:29:06.881" v="1612" actId="20577"/>
      <pc:docMkLst>
        <pc:docMk/>
      </pc:docMkLst>
      <pc:sldChg chg="modSp add ord replId">
        <pc:chgData name="McGee, Margaret" userId="S::margaret.mcgee@suny.edu::07377fe7-8f05-4c22-a697-5f820ef7115e" providerId="AD" clId="Web-{EE30BF9A-4E25-E0BB-93A7-3BDD8827C544}" dt="2019-11-22T14:19:11.773" v="786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EE30BF9A-4E25-E0BB-93A7-3BDD8827C544}" dt="2019-11-22T14:18:44.211" v="776" actId="1076"/>
          <ac:spMkLst>
            <pc:docMk/>
            <pc:sldMk cId="2227392382" sldId="34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EE30BF9A-4E25-E0BB-93A7-3BDD8827C544}" dt="2019-11-22T14:19:11.773" v="786" actId="20577"/>
          <ac:spMkLst>
            <pc:docMk/>
            <pc:sldMk cId="2227392382" sldId="342"/>
            <ac:spMk id="3" creationId="{4DBDDB3F-B73C-4F73-9955-8AC852907A47}"/>
          </ac:spMkLst>
        </pc:spChg>
      </pc:sldChg>
      <pc:sldChg chg="add del replId">
        <pc:chgData name="McGee, Margaret" userId="S::margaret.mcgee@suny.edu::07377fe7-8f05-4c22-a697-5f820ef7115e" providerId="AD" clId="Web-{EE30BF9A-4E25-E0BB-93A7-3BDD8827C544}" dt="2019-11-22T14:07:21.728" v="1"/>
        <pc:sldMkLst>
          <pc:docMk/>
          <pc:sldMk cId="3083609415" sldId="342"/>
        </pc:sldMkLst>
      </pc:sldChg>
      <pc:sldChg chg="modSp add ord replId">
        <pc:chgData name="McGee, Margaret" userId="S::margaret.mcgee@suny.edu::07377fe7-8f05-4c22-a697-5f820ef7115e" providerId="AD" clId="Web-{EE30BF9A-4E25-E0BB-93A7-3BDD8827C544}" dt="2019-11-22T14:29:06.881" v="1611" actId="20577"/>
        <pc:sldMkLst>
          <pc:docMk/>
          <pc:sldMk cId="3497420990" sldId="343"/>
        </pc:sldMkLst>
        <pc:spChg chg="mod">
          <ac:chgData name="McGee, Margaret" userId="S::margaret.mcgee@suny.edu::07377fe7-8f05-4c22-a697-5f820ef7115e" providerId="AD" clId="Web-{EE30BF9A-4E25-E0BB-93A7-3BDD8827C544}" dt="2019-11-22T14:24:02.132" v="817" actId="20577"/>
          <ac:spMkLst>
            <pc:docMk/>
            <pc:sldMk cId="3497420990" sldId="343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EE30BF9A-4E25-E0BB-93A7-3BDD8827C544}" dt="2019-11-22T14:29:06.881" v="1611" actId="20577"/>
          <ac:spMkLst>
            <pc:docMk/>
            <pc:sldMk cId="3497420990" sldId="343"/>
            <ac:spMk id="3" creationId="{4DBDDB3F-B73C-4F73-9955-8AC852907A47}"/>
          </ac:spMkLst>
        </pc:spChg>
      </pc:sldChg>
    </pc:docChg>
  </pc:docChgLst>
  <pc:docChgLst>
    <pc:chgData name="Jackson, Timothy" userId="S::timothy.jackson@suny.edu::9ce01cec-8b46-438e-9d10-af58cd21d299" providerId="AD" clId="Web-{3664291C-F7F7-9B6C-78AC-E48BAB7F7FEA}"/>
    <pc:docChg chg="modSld">
      <pc:chgData name="Jackson, Timothy" userId="S::timothy.jackson@suny.edu::9ce01cec-8b46-438e-9d10-af58cd21d299" providerId="AD" clId="Web-{3664291C-F7F7-9B6C-78AC-E48BAB7F7FEA}" dt="2019-12-19T16:32:00.474" v="3"/>
      <pc:docMkLst>
        <pc:docMk/>
      </pc:docMkLst>
      <pc:sldChg chg="modSp">
        <pc:chgData name="Jackson, Timothy" userId="S::timothy.jackson@suny.edu::9ce01cec-8b46-438e-9d10-af58cd21d299" providerId="AD" clId="Web-{3664291C-F7F7-9B6C-78AC-E48BAB7F7FEA}" dt="2019-12-19T16:32:00.474" v="3"/>
        <pc:sldMkLst>
          <pc:docMk/>
          <pc:sldMk cId="717302634" sldId="349"/>
        </pc:sldMkLst>
        <pc:graphicFrameChg chg="mod modGraphic">
          <ac:chgData name="Jackson, Timothy" userId="S::timothy.jackson@suny.edu::9ce01cec-8b46-438e-9d10-af58cd21d299" providerId="AD" clId="Web-{3664291C-F7F7-9B6C-78AC-E48BAB7F7FEA}" dt="2019-12-19T16:32:00.474" v="3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</pc:docChg>
  </pc:docChgLst>
  <pc:docChgLst>
    <pc:chgData name="Koerber, Jennifer" userId="S::jennifer.koerber@suny.edu::91757253-cc7b-4705-809f-b291d8f3bd2f" providerId="AD" clId="Web-{7276A786-64DF-ACB5-E484-4D755BE7823A}"/>
    <pc:docChg chg="addSld modSld">
      <pc:chgData name="Koerber, Jennifer" userId="S::jennifer.koerber@suny.edu::91757253-cc7b-4705-809f-b291d8f3bd2f" providerId="AD" clId="Web-{7276A786-64DF-ACB5-E484-4D755BE7823A}" dt="2019-11-22T17:50:43.599" v="1587" actId="20577"/>
      <pc:docMkLst>
        <pc:docMk/>
      </pc:docMkLst>
      <pc:sldChg chg="modSp">
        <pc:chgData name="Koerber, Jennifer" userId="S::jennifer.koerber@suny.edu::91757253-cc7b-4705-809f-b291d8f3bd2f" providerId="AD" clId="Web-{7276A786-64DF-ACB5-E484-4D755BE7823A}" dt="2019-11-22T17:37:40.644" v="976" actId="20577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7276A786-64DF-ACB5-E484-4D755BE7823A}" dt="2019-11-22T17:37:40.644" v="976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Koerber, Jennifer" userId="S::jennifer.koerber@suny.edu::91757253-cc7b-4705-809f-b291d8f3bd2f" providerId="AD" clId="Web-{7276A786-64DF-ACB5-E484-4D755BE7823A}" dt="2019-11-22T17:50:38.177" v="1585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7276A786-64DF-ACB5-E484-4D755BE7823A}" dt="2019-11-22T17:50:38.177" v="1585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modSp">
        <pc:chgData name="Koerber, Jennifer" userId="S::jennifer.koerber@suny.edu::91757253-cc7b-4705-809f-b291d8f3bd2f" providerId="AD" clId="Web-{7276A786-64DF-ACB5-E484-4D755BE7823A}" dt="2019-11-22T17:38:13.535" v="1007" actId="20577"/>
        <pc:sldMkLst>
          <pc:docMk/>
          <pc:sldMk cId="1226966122" sldId="322"/>
        </pc:sldMkLst>
        <pc:spChg chg="mod">
          <ac:chgData name="Koerber, Jennifer" userId="S::jennifer.koerber@suny.edu::91757253-cc7b-4705-809f-b291d8f3bd2f" providerId="AD" clId="Web-{7276A786-64DF-ACB5-E484-4D755BE7823A}" dt="2019-11-22T17:38:13.535" v="1007" actId="20577"/>
          <ac:spMkLst>
            <pc:docMk/>
            <pc:sldMk cId="1226966122" sldId="322"/>
            <ac:spMk id="3" creationId="{4DBDDB3F-B73C-4F73-9955-8AC852907A47}"/>
          </ac:spMkLst>
        </pc:spChg>
      </pc:sldChg>
      <pc:sldChg chg="modSp add replId">
        <pc:chgData name="Koerber, Jennifer" userId="S::jennifer.koerber@suny.edu::91757253-cc7b-4705-809f-b291d8f3bd2f" providerId="AD" clId="Web-{7276A786-64DF-ACB5-E484-4D755BE7823A}" dt="2019-11-22T17:49:57.958" v="1418" actId="20577"/>
        <pc:sldMkLst>
          <pc:docMk/>
          <pc:sldMk cId="2995118331" sldId="345"/>
        </pc:sldMkLst>
        <pc:spChg chg="mod">
          <ac:chgData name="Koerber, Jennifer" userId="S::jennifer.koerber@suny.edu::91757253-cc7b-4705-809f-b291d8f3bd2f" providerId="AD" clId="Web-{7276A786-64DF-ACB5-E484-4D755BE7823A}" dt="2019-11-22T17:49:57.958" v="1418" actId="20577"/>
          <ac:spMkLst>
            <pc:docMk/>
            <pc:sldMk cId="2995118331" sldId="345"/>
            <ac:spMk id="3" creationId="{79F088FC-102D-49CB-B1DF-8F39C8CDCD58}"/>
          </ac:spMkLst>
        </pc:spChg>
      </pc:sldChg>
    </pc:docChg>
  </pc:docChgLst>
  <pc:docChgLst>
    <pc:chgData name="Koerber, Jennifer" userId="S::jennifer.koerber@suny.edu::91757253-cc7b-4705-809f-b291d8f3bd2f" providerId="AD" clId="Web-{4528CB39-D4F9-8285-3728-8F675AF05EB2}"/>
    <pc:docChg chg="addSld delSld modSld sldOrd">
      <pc:chgData name="Koerber, Jennifer" userId="S::jennifer.koerber@suny.edu::91757253-cc7b-4705-809f-b291d8f3bd2f" providerId="AD" clId="Web-{4528CB39-D4F9-8285-3728-8F675AF05EB2}" dt="2020-01-30T22:32:25.537" v="1431" actId="20577"/>
      <pc:docMkLst>
        <pc:docMk/>
      </pc:docMkLst>
      <pc:sldChg chg="addSp delSp modSp del">
        <pc:chgData name="Koerber, Jennifer" userId="S::jennifer.koerber@suny.edu::91757253-cc7b-4705-809f-b291d8f3bd2f" providerId="AD" clId="Web-{4528CB39-D4F9-8285-3728-8F675AF05EB2}" dt="2020-01-30T22:24:36.026" v="1268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4528CB39-D4F9-8285-3728-8F675AF05EB2}" dt="2020-01-30T22:23:13.836" v="1265" actId="20577"/>
          <ac:spMkLst>
            <pc:docMk/>
            <pc:sldMk cId="2171438980" sldId="317"/>
            <ac:spMk id="2" creationId="{EC11916F-9264-4D83-8C02-17AAEF47E202}"/>
          </ac:spMkLst>
        </pc:spChg>
        <pc:picChg chg="add del mod">
          <ac:chgData name="Koerber, Jennifer" userId="S::jennifer.koerber@suny.edu::91757253-cc7b-4705-809f-b291d8f3bd2f" providerId="AD" clId="Web-{4528CB39-D4F9-8285-3728-8F675AF05EB2}" dt="2020-01-30T22:23:06.586" v="1262"/>
          <ac:picMkLst>
            <pc:docMk/>
            <pc:sldMk cId="2171438980" sldId="317"/>
            <ac:picMk id="3" creationId="{A2AEF45F-8C36-49E9-A761-0F05CC397BB8}"/>
          </ac:picMkLst>
        </pc:picChg>
        <pc:picChg chg="del">
          <ac:chgData name="Koerber, Jennifer" userId="S::jennifer.koerber@suny.edu::91757253-cc7b-4705-809f-b291d8f3bd2f" providerId="AD" clId="Web-{4528CB39-D4F9-8285-3728-8F675AF05EB2}" dt="2020-01-30T20:56:08.963" v="8"/>
          <ac:picMkLst>
            <pc:docMk/>
            <pc:sldMk cId="2171438980" sldId="317"/>
            <ac:picMk id="8" creationId="{ECC8821E-6210-46FD-931D-A430390985AB}"/>
          </ac:picMkLst>
        </pc:picChg>
      </pc:sldChg>
      <pc:sldChg chg="modSp">
        <pc:chgData name="Koerber, Jennifer" userId="S::jennifer.koerber@suny.edu::91757253-cc7b-4705-809f-b291d8f3bd2f" providerId="AD" clId="Web-{4528CB39-D4F9-8285-3728-8F675AF05EB2}" dt="2020-01-30T22:17:44.672" v="1099" actId="1076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4528CB39-D4F9-8285-3728-8F675AF05EB2}" dt="2020-01-30T22:17:36.531" v="1098" actId="1076"/>
          <ac:spMkLst>
            <pc:docMk/>
            <pc:sldMk cId="498256463" sldId="319"/>
            <ac:spMk id="3" creationId="{79F088FC-102D-49CB-B1DF-8F39C8CDCD58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2:17:44.672" v="1099" actId="1076"/>
          <ac:spMkLst>
            <pc:docMk/>
            <pc:sldMk cId="498256463" sldId="319"/>
            <ac:spMk id="13" creationId="{88211562-086D-455E-840C-410E172A6A33}"/>
          </ac:spMkLst>
        </pc:spChg>
      </pc:sldChg>
      <pc:sldChg chg="addSp delSp modSp">
        <pc:chgData name="Koerber, Jennifer" userId="S::jennifer.koerber@suny.edu::91757253-cc7b-4705-809f-b291d8f3bd2f" providerId="AD" clId="Web-{4528CB39-D4F9-8285-3728-8F675AF05EB2}" dt="2020-01-30T21:37:44.411" v="394"/>
        <pc:sldMkLst>
          <pc:docMk/>
          <pc:sldMk cId="1226966122" sldId="322"/>
        </pc:sldMkLst>
        <pc:spChg chg="mod">
          <ac:chgData name="Koerber, Jennifer" userId="S::jennifer.koerber@suny.edu::91757253-cc7b-4705-809f-b291d8f3bd2f" providerId="AD" clId="Web-{4528CB39-D4F9-8285-3728-8F675AF05EB2}" dt="2020-01-30T20:55:49.635" v="4" actId="20577"/>
          <ac:spMkLst>
            <pc:docMk/>
            <pc:sldMk cId="1226966122" sldId="322"/>
            <ac:spMk id="2" creationId="{71EA7B85-A46E-4A0A-B5A6-003D849DE4A5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1:37:37.958" v="392" actId="1076"/>
          <ac:spMkLst>
            <pc:docMk/>
            <pc:sldMk cId="1226966122" sldId="322"/>
            <ac:spMk id="5" creationId="{B155D4D4-F48D-404D-990E-0468B28F7F8C}"/>
          </ac:spMkLst>
        </pc:spChg>
        <pc:spChg chg="del">
          <ac:chgData name="Koerber, Jennifer" userId="S::jennifer.koerber@suny.edu::91757253-cc7b-4705-809f-b291d8f3bd2f" providerId="AD" clId="Web-{4528CB39-D4F9-8285-3728-8F675AF05EB2}" dt="2020-01-30T20:55:52.760" v="7"/>
          <ac:spMkLst>
            <pc:docMk/>
            <pc:sldMk cId="1226966122" sldId="322"/>
            <ac:spMk id="20" creationId="{58AC31FA-7C51-4B18-BCF8-4AD7DAB8BC19}"/>
          </ac:spMkLst>
        </pc:spChg>
        <pc:picChg chg="del">
          <ac:chgData name="Koerber, Jennifer" userId="S::jennifer.koerber@suny.edu::91757253-cc7b-4705-809f-b291d8f3bd2f" providerId="AD" clId="Web-{4528CB39-D4F9-8285-3728-8F675AF05EB2}" dt="2020-01-30T20:55:46.400" v="1"/>
          <ac:picMkLst>
            <pc:docMk/>
            <pc:sldMk cId="1226966122" sldId="322"/>
            <ac:picMk id="3" creationId="{37B53B2F-9CB6-474C-B2CC-4BD0DC2270E5}"/>
          </ac:picMkLst>
        </pc:picChg>
        <pc:picChg chg="add mod">
          <ac:chgData name="Koerber, Jennifer" userId="S::jennifer.koerber@suny.edu::91757253-cc7b-4705-809f-b291d8f3bd2f" providerId="AD" clId="Web-{4528CB39-D4F9-8285-3728-8F675AF05EB2}" dt="2020-01-30T21:37:44.411" v="394"/>
          <ac:picMkLst>
            <pc:docMk/>
            <pc:sldMk cId="1226966122" sldId="322"/>
            <ac:picMk id="3" creationId="{50D9FD26-AB25-4568-AF41-DB566026B3F7}"/>
          </ac:picMkLst>
        </pc:picChg>
        <pc:picChg chg="add mod modCrop">
          <ac:chgData name="Koerber, Jennifer" userId="S::jennifer.koerber@suny.edu::91757253-cc7b-4705-809f-b291d8f3bd2f" providerId="AD" clId="Web-{4528CB39-D4F9-8285-3728-8F675AF05EB2}" dt="2020-01-30T21:37:30.098" v="389" actId="1076"/>
          <ac:picMkLst>
            <pc:docMk/>
            <pc:sldMk cId="1226966122" sldId="322"/>
            <ac:picMk id="6" creationId="{22A6EF45-AC8D-43C8-BA41-C54750D334DA}"/>
          </ac:picMkLst>
        </pc:picChg>
        <pc:picChg chg="del">
          <ac:chgData name="Koerber, Jennifer" userId="S::jennifer.koerber@suny.edu::91757253-cc7b-4705-809f-b291d8f3bd2f" providerId="AD" clId="Web-{4528CB39-D4F9-8285-3728-8F675AF05EB2}" dt="2020-01-30T20:55:44.213" v="0"/>
          <ac:picMkLst>
            <pc:docMk/>
            <pc:sldMk cId="1226966122" sldId="322"/>
            <ac:picMk id="18" creationId="{5FBF234C-DC40-4661-95BA-7CE48B30735E}"/>
          </ac:picMkLst>
        </pc:picChg>
      </pc:sldChg>
      <pc:sldChg chg="modSp del">
        <pc:chgData name="Koerber, Jennifer" userId="S::jennifer.koerber@suny.edu::91757253-cc7b-4705-809f-b291d8f3bd2f" providerId="AD" clId="Web-{4528CB39-D4F9-8285-3728-8F675AF05EB2}" dt="2020-01-30T21:42:43.996" v="448"/>
        <pc:sldMkLst>
          <pc:docMk/>
          <pc:sldMk cId="3985682431" sldId="356"/>
        </pc:sldMkLst>
        <pc:spChg chg="mod">
          <ac:chgData name="Koerber, Jennifer" userId="S::jennifer.koerber@suny.edu::91757253-cc7b-4705-809f-b291d8f3bd2f" providerId="AD" clId="Web-{4528CB39-D4F9-8285-3728-8F675AF05EB2}" dt="2020-01-30T20:57:11.542" v="49" actId="20577"/>
          <ac:spMkLst>
            <pc:docMk/>
            <pc:sldMk cId="3985682431" sldId="356"/>
            <ac:spMk id="3" creationId="{79F088FC-102D-49CB-B1DF-8F39C8CDCD58}"/>
          </ac:spMkLst>
        </pc:spChg>
      </pc:sldChg>
      <pc:sldChg chg="addSp modSp mod modClrScheme chgLayout">
        <pc:chgData name="Koerber, Jennifer" userId="S::jennifer.koerber@suny.edu::91757253-cc7b-4705-809f-b291d8f3bd2f" providerId="AD" clId="Web-{4528CB39-D4F9-8285-3728-8F675AF05EB2}" dt="2020-01-30T22:22:45.289" v="1260" actId="1076"/>
        <pc:sldMkLst>
          <pc:docMk/>
          <pc:sldMk cId="2998906486" sldId="359"/>
        </pc:sldMkLst>
        <pc:spChg chg="mod ord">
          <ac:chgData name="Koerber, Jennifer" userId="S::jennifer.koerber@suny.edu::91757253-cc7b-4705-809f-b291d8f3bd2f" providerId="AD" clId="Web-{4528CB39-D4F9-8285-3728-8F675AF05EB2}" dt="2020-01-30T20:57:25.464" v="51"/>
          <ac:spMkLst>
            <pc:docMk/>
            <pc:sldMk cId="2998906486" sldId="359"/>
            <ac:spMk id="2" creationId="{DCDD3146-7637-46DF-8B82-7A8FC2E12D15}"/>
          </ac:spMkLst>
        </pc:spChg>
        <pc:spChg chg="mod ord">
          <ac:chgData name="Koerber, Jennifer" userId="S::jennifer.koerber@suny.edu::91757253-cc7b-4705-809f-b291d8f3bd2f" providerId="AD" clId="Web-{4528CB39-D4F9-8285-3728-8F675AF05EB2}" dt="2020-01-30T22:22:45.210" v="1255" actId="1076"/>
          <ac:spMkLst>
            <pc:docMk/>
            <pc:sldMk cId="2998906486" sldId="359"/>
            <ac:spMk id="3" creationId="{79F088FC-102D-49CB-B1DF-8F39C8CDCD58}"/>
          </ac:spMkLst>
        </pc:spChg>
        <pc:spChg chg="add mod ord">
          <ac:chgData name="Koerber, Jennifer" userId="S::jennifer.koerber@suny.edu::91757253-cc7b-4705-809f-b291d8f3bd2f" providerId="AD" clId="Web-{4528CB39-D4F9-8285-3728-8F675AF05EB2}" dt="2020-01-30T22:22:45.273" v="1259" actId="1076"/>
          <ac:spMkLst>
            <pc:docMk/>
            <pc:sldMk cId="2998906486" sldId="359"/>
            <ac:spMk id="4" creationId="{AA9B6431-5D22-4F67-A03E-3EF1B7A93708}"/>
          </ac:spMkLst>
        </pc:spChg>
        <pc:spChg chg="add mod ord">
          <ac:chgData name="Koerber, Jennifer" userId="S::jennifer.koerber@suny.edu::91757253-cc7b-4705-809f-b291d8f3bd2f" providerId="AD" clId="Web-{4528CB39-D4F9-8285-3728-8F675AF05EB2}" dt="2020-01-30T22:22:45.289" v="1260" actId="1076"/>
          <ac:spMkLst>
            <pc:docMk/>
            <pc:sldMk cId="2998906486" sldId="359"/>
            <ac:spMk id="6" creationId="{C5AD2900-A9F2-44E9-978C-F985AFD17AC7}"/>
          </ac:spMkLst>
        </pc:spChg>
        <pc:spChg chg="add mod ord">
          <ac:chgData name="Koerber, Jennifer" userId="S::jennifer.koerber@suny.edu::91757253-cc7b-4705-809f-b291d8f3bd2f" providerId="AD" clId="Web-{4528CB39-D4F9-8285-3728-8F675AF05EB2}" dt="2020-01-30T22:22:45.226" v="1256" actId="1076"/>
          <ac:spMkLst>
            <pc:docMk/>
            <pc:sldMk cId="2998906486" sldId="359"/>
            <ac:spMk id="13" creationId="{7CD16252-5674-4F0D-A2FE-6A70325B1A89}"/>
          </ac:spMkLst>
        </pc:spChg>
        <pc:spChg chg="add mod">
          <ac:chgData name="Koerber, Jennifer" userId="S::jennifer.koerber@suny.edu::91757253-cc7b-4705-809f-b291d8f3bd2f" providerId="AD" clId="Web-{4528CB39-D4F9-8285-3728-8F675AF05EB2}" dt="2020-01-30T22:22:45.242" v="1257" actId="1076"/>
          <ac:spMkLst>
            <pc:docMk/>
            <pc:sldMk cId="2998906486" sldId="359"/>
            <ac:spMk id="16" creationId="{368F3BB0-8E73-4B2A-BB7D-7769DA226867}"/>
          </ac:spMkLst>
        </pc:spChg>
        <pc:spChg chg="add mod">
          <ac:chgData name="Koerber, Jennifer" userId="S::jennifer.koerber@suny.edu::91757253-cc7b-4705-809f-b291d8f3bd2f" providerId="AD" clId="Web-{4528CB39-D4F9-8285-3728-8F675AF05EB2}" dt="2020-01-30T22:22:45.257" v="1258" actId="1076"/>
          <ac:spMkLst>
            <pc:docMk/>
            <pc:sldMk cId="2998906486" sldId="359"/>
            <ac:spMk id="18" creationId="{4FA45F36-2751-454B-97BA-7FC342035A8C}"/>
          </ac:spMkLst>
        </pc:spChg>
      </pc:sldChg>
      <pc:sldChg chg="modSp">
        <pc:chgData name="Koerber, Jennifer" userId="S::jennifer.koerber@suny.edu::91757253-cc7b-4705-809f-b291d8f3bd2f" providerId="AD" clId="Web-{4528CB39-D4F9-8285-3728-8F675AF05EB2}" dt="2020-01-30T22:20:59.005" v="1244" actId="20577"/>
        <pc:sldMkLst>
          <pc:docMk/>
          <pc:sldMk cId="2582587771" sldId="367"/>
        </pc:sldMkLst>
        <pc:spChg chg="mod">
          <ac:chgData name="Koerber, Jennifer" userId="S::jennifer.koerber@suny.edu::91757253-cc7b-4705-809f-b291d8f3bd2f" providerId="AD" clId="Web-{4528CB39-D4F9-8285-3728-8F675AF05EB2}" dt="2020-01-30T22:19:31.315" v="1192" actId="20577"/>
          <ac:spMkLst>
            <pc:docMk/>
            <pc:sldMk cId="2582587771" sldId="367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2:20:59.005" v="1244" actId="20577"/>
          <ac:spMkLst>
            <pc:docMk/>
            <pc:sldMk cId="2582587771" sldId="367"/>
            <ac:spMk id="16" creationId="{58C3424A-37F4-4E23-97D5-C80FBC03E017}"/>
          </ac:spMkLst>
        </pc:spChg>
      </pc:sldChg>
      <pc:sldChg chg="modSp add ord replId">
        <pc:chgData name="Koerber, Jennifer" userId="S::jennifer.koerber@suny.edu::91757253-cc7b-4705-809f-b291d8f3bd2f" providerId="AD" clId="Web-{4528CB39-D4F9-8285-3728-8F675AF05EB2}" dt="2020-01-30T21:43:40.919" v="456" actId="20577"/>
        <pc:sldMkLst>
          <pc:docMk/>
          <pc:sldMk cId="2001005720" sldId="382"/>
        </pc:sldMkLst>
        <pc:spChg chg="mod">
          <ac:chgData name="Koerber, Jennifer" userId="S::jennifer.koerber@suny.edu::91757253-cc7b-4705-809f-b291d8f3bd2f" providerId="AD" clId="Web-{4528CB39-D4F9-8285-3728-8F675AF05EB2}" dt="2020-01-30T21:43:40.919" v="456" actId="20577"/>
          <ac:spMkLst>
            <pc:docMk/>
            <pc:sldMk cId="2001005720" sldId="382"/>
            <ac:spMk id="7" creationId="{4FA09018-5E31-844D-B928-F6DDC95990F2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1:43:37.388" v="453" actId="20577"/>
          <ac:spMkLst>
            <pc:docMk/>
            <pc:sldMk cId="2001005720" sldId="382"/>
            <ac:spMk id="8" creationId="{E2AAB4F0-62DE-4440-82C1-3A7B1E6F814B}"/>
          </ac:spMkLst>
        </pc:spChg>
      </pc:sldChg>
      <pc:sldChg chg="add replId">
        <pc:chgData name="Koerber, Jennifer" userId="S::jennifer.koerber@suny.edu::91757253-cc7b-4705-809f-b291d8f3bd2f" providerId="AD" clId="Web-{4528CB39-D4F9-8285-3728-8F675AF05EB2}" dt="2020-01-30T22:23:00.133" v="1261"/>
        <pc:sldMkLst>
          <pc:docMk/>
          <pc:sldMk cId="3389052118" sldId="384"/>
        </pc:sldMkLst>
      </pc:sldChg>
      <pc:sldChg chg="addSp delSp modSp add del mod replId modClrScheme chgLayout">
        <pc:chgData name="Koerber, Jennifer" userId="S::jennifer.koerber@suny.edu::91757253-cc7b-4705-809f-b291d8f3bd2f" providerId="AD" clId="Web-{4528CB39-D4F9-8285-3728-8F675AF05EB2}" dt="2020-01-30T22:25:12.042" v="1279"/>
        <pc:sldMkLst>
          <pc:docMk/>
          <pc:sldMk cId="563365059" sldId="385"/>
        </pc:sldMkLst>
        <pc:spChg chg="mod ord">
          <ac:chgData name="Koerber, Jennifer" userId="S::jennifer.koerber@suny.edu::91757253-cc7b-4705-809f-b291d8f3bd2f" providerId="AD" clId="Web-{4528CB39-D4F9-8285-3728-8F675AF05EB2}" dt="2020-01-30T22:24:58.886" v="1274"/>
          <ac:spMkLst>
            <pc:docMk/>
            <pc:sldMk cId="563365059" sldId="385"/>
            <ac:spMk id="2" creationId="{DCDD3146-7637-46DF-8B82-7A8FC2E12D15}"/>
          </ac:spMkLst>
        </pc:spChg>
        <pc:spChg chg="mod ord">
          <ac:chgData name="Koerber, Jennifer" userId="S::jennifer.koerber@suny.edu::91757253-cc7b-4705-809f-b291d8f3bd2f" providerId="AD" clId="Web-{4528CB39-D4F9-8285-3728-8F675AF05EB2}" dt="2020-01-30T22:25:07.542" v="1276" actId="20577"/>
          <ac:spMkLst>
            <pc:docMk/>
            <pc:sldMk cId="563365059" sldId="385"/>
            <ac:spMk id="3" creationId="{79F088FC-102D-49CB-B1DF-8F39C8CDCD58}"/>
          </ac:spMkLst>
        </pc:spChg>
        <pc:spChg chg="del mod ord">
          <ac:chgData name="Koerber, Jennifer" userId="S::jennifer.koerber@suny.edu::91757253-cc7b-4705-809f-b291d8f3bd2f" providerId="AD" clId="Web-{4528CB39-D4F9-8285-3728-8F675AF05EB2}" dt="2020-01-30T22:25:03.308" v="1275"/>
          <ac:spMkLst>
            <pc:docMk/>
            <pc:sldMk cId="563365059" sldId="385"/>
            <ac:spMk id="4" creationId="{602A7982-8D16-4585-8A82-5938CA5BE95E}"/>
          </ac:spMkLst>
        </pc:spChg>
        <pc:spChg chg="del">
          <ac:chgData name="Koerber, Jennifer" userId="S::jennifer.koerber@suny.edu::91757253-cc7b-4705-809f-b291d8f3bd2f" providerId="AD" clId="Web-{4528CB39-D4F9-8285-3728-8F675AF05EB2}" dt="2020-01-30T22:24:47.776" v="1270"/>
          <ac:spMkLst>
            <pc:docMk/>
            <pc:sldMk cId="563365059" sldId="385"/>
            <ac:spMk id="6" creationId="{0E3DDDCA-E813-48CB-B6B2-51959E49905C}"/>
          </ac:spMkLst>
        </pc:spChg>
        <pc:spChg chg="del">
          <ac:chgData name="Koerber, Jennifer" userId="S::jennifer.koerber@suny.edu::91757253-cc7b-4705-809f-b291d8f3bd2f" providerId="AD" clId="Web-{4528CB39-D4F9-8285-3728-8F675AF05EB2}" dt="2020-01-30T22:24:50.026" v="1271"/>
          <ac:spMkLst>
            <pc:docMk/>
            <pc:sldMk cId="563365059" sldId="385"/>
            <ac:spMk id="13" creationId="{88211562-086D-455E-840C-410E172A6A33}"/>
          </ac:spMkLst>
        </pc:spChg>
        <pc:spChg chg="add del mod">
          <ac:chgData name="Koerber, Jennifer" userId="S::jennifer.koerber@suny.edu::91757253-cc7b-4705-809f-b291d8f3bd2f" providerId="AD" clId="Web-{4528CB39-D4F9-8285-3728-8F675AF05EB2}" dt="2020-01-30T22:24:51.573" v="1272"/>
          <ac:spMkLst>
            <pc:docMk/>
            <pc:sldMk cId="563365059" sldId="385"/>
            <ac:spMk id="16" creationId="{B692D12F-0CEA-4E14-BE89-F39596A2F25F}"/>
          </ac:spMkLst>
        </pc:spChg>
        <pc:spChg chg="add del mod">
          <ac:chgData name="Koerber, Jennifer" userId="S::jennifer.koerber@suny.edu::91757253-cc7b-4705-809f-b291d8f3bd2f" providerId="AD" clId="Web-{4528CB39-D4F9-8285-3728-8F675AF05EB2}" dt="2020-01-30T22:24:52.698" v="1273"/>
          <ac:spMkLst>
            <pc:docMk/>
            <pc:sldMk cId="563365059" sldId="385"/>
            <ac:spMk id="18" creationId="{5E24F30C-47B0-4AE0-B8F5-5720F0CB743C}"/>
          </ac:spMkLst>
        </pc:spChg>
      </pc:sldChg>
      <pc:sldChg chg="modSp add ord replId">
        <pc:chgData name="Koerber, Jennifer" userId="S::jennifer.koerber@suny.edu::91757253-cc7b-4705-809f-b291d8f3bd2f" providerId="AD" clId="Web-{4528CB39-D4F9-8285-3728-8F675AF05EB2}" dt="2020-01-30T22:32:16.709" v="1430" actId="20577"/>
        <pc:sldMkLst>
          <pc:docMk/>
          <pc:sldMk cId="2259751387" sldId="385"/>
        </pc:sldMkLst>
        <pc:spChg chg="mod">
          <ac:chgData name="Koerber, Jennifer" userId="S::jennifer.koerber@suny.edu::91757253-cc7b-4705-809f-b291d8f3bd2f" providerId="AD" clId="Web-{4528CB39-D4F9-8285-3728-8F675AF05EB2}" dt="2020-01-30T22:30:00.424" v="1402" actId="20577"/>
          <ac:spMkLst>
            <pc:docMk/>
            <pc:sldMk cId="2259751387" sldId="385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2:32:16.709" v="1430" actId="20577"/>
          <ac:spMkLst>
            <pc:docMk/>
            <pc:sldMk cId="2259751387" sldId="385"/>
            <ac:spMk id="16" creationId="{58C3424A-37F4-4E23-97D5-C80FBC03E017}"/>
          </ac:spMkLst>
        </pc:spChg>
      </pc:sldChg>
    </pc:docChg>
  </pc:docChgLst>
  <pc:docChgLst>
    <pc:chgData clId="Web-{8EA4069A-AF79-2E8D-F89C-3314F084224B}"/>
    <pc:docChg chg="delSld modSld">
      <pc:chgData name="" userId="" providerId="" clId="Web-{8EA4069A-AF79-2E8D-F89C-3314F084224B}" dt="2019-11-21T21:40:38.545" v="3"/>
      <pc:docMkLst>
        <pc:docMk/>
      </pc:docMkLst>
      <pc:sldChg chg="addSp delSp modSp">
        <pc:chgData name="" userId="" providerId="" clId="Web-{8EA4069A-AF79-2E8D-F89C-3314F084224B}" dt="2019-11-21T21:40:38.545" v="3"/>
        <pc:sldMkLst>
          <pc:docMk/>
          <pc:sldMk cId="3982493420" sldId="289"/>
        </pc:sldMkLst>
        <pc:picChg chg="add del mod">
          <ac:chgData name="" userId="" providerId="" clId="Web-{8EA4069A-AF79-2E8D-F89C-3314F084224B}" dt="2019-11-21T21:40:38.545" v="3"/>
          <ac:picMkLst>
            <pc:docMk/>
            <pc:sldMk cId="3982493420" sldId="289"/>
            <ac:picMk id="2" creationId="{26B2A40C-AED8-4287-A4C3-708D73D79178}"/>
          </ac:picMkLst>
        </pc:picChg>
      </pc:sldChg>
      <pc:sldChg chg="del">
        <pc:chgData name="" userId="" providerId="" clId="Web-{8EA4069A-AF79-2E8D-F89C-3314F084224B}" dt="2019-11-21T21:40:31.420" v="2"/>
        <pc:sldMkLst>
          <pc:docMk/>
          <pc:sldMk cId="274199124" sldId="320"/>
        </pc:sldMkLst>
      </pc:sldChg>
      <pc:sldChg chg="del">
        <pc:chgData name="" userId="" providerId="" clId="Web-{8EA4069A-AF79-2E8D-F89C-3314F084224B}" dt="2019-11-21T21:40:31.404" v="1"/>
        <pc:sldMkLst>
          <pc:docMk/>
          <pc:sldMk cId="3421620588" sldId="323"/>
        </pc:sldMkLst>
      </pc:sldChg>
    </pc:docChg>
  </pc:docChgLst>
  <pc:docChgLst>
    <pc:chgData name="Jackson, Timothy" userId="S::timothy.jackson@suny.edu::9ce01cec-8b46-438e-9d10-af58cd21d299" providerId="AD" clId="Web-{C8C00029-3A95-483E-8C24-3E2B1EA19F40}"/>
    <pc:docChg chg="addSld delSld modSld sldOrd">
      <pc:chgData name="Jackson, Timothy" userId="S::timothy.jackson@suny.edu::9ce01cec-8b46-438e-9d10-af58cd21d299" providerId="AD" clId="Web-{C8C00029-3A95-483E-8C24-3E2B1EA19F40}" dt="2020-02-25T23:58:23.423" v="2336" actId="1076"/>
      <pc:docMkLst>
        <pc:docMk/>
      </pc:docMkLst>
      <pc:sldChg chg="modSp">
        <pc:chgData name="Jackson, Timothy" userId="S::timothy.jackson@suny.edu::9ce01cec-8b46-438e-9d10-af58cd21d299" providerId="AD" clId="Web-{C8C00029-3A95-483E-8C24-3E2B1EA19F40}" dt="2020-02-25T23:51:16.687" v="2078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C8C00029-3A95-483E-8C24-3E2B1EA19F40}" dt="2020-02-25T23:51:16.687" v="2078" actId="20577"/>
          <ac:spMkLst>
            <pc:docMk/>
            <pc:sldMk cId="1625917109" sldId="34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C8C00029-3A95-483E-8C24-3E2B1EA19F40}" dt="2020-02-25T22:39:15.742" v="141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C8C00029-3A95-483E-8C24-3E2B1EA19F40}" dt="2020-02-25T23:35:22.804" v="1315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C8C00029-3A95-483E-8C24-3E2B1EA19F40}" dt="2020-02-25T23:35:22.804" v="1315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addSp delSp modSp del">
        <pc:chgData name="Jackson, Timothy" userId="S::timothy.jackson@suny.edu::9ce01cec-8b46-438e-9d10-af58cd21d299" providerId="AD" clId="Web-{C8C00029-3A95-483E-8C24-3E2B1EA19F40}" dt="2020-02-25T23:58:13.626" v="2334"/>
        <pc:sldMkLst>
          <pc:docMk/>
          <pc:sldMk cId="130082165" sldId="351"/>
        </pc:sldMkLst>
        <pc:spChg chg="del mod">
          <ac:chgData name="Jackson, Timothy" userId="S::timothy.jackson@suny.edu::9ce01cec-8b46-438e-9d10-af58cd21d299" providerId="AD" clId="Web-{C8C00029-3A95-483E-8C24-3E2B1EA19F40}" dt="2020-02-25T23:05:31.027" v="778"/>
          <ac:spMkLst>
            <pc:docMk/>
            <pc:sldMk cId="130082165" sldId="351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C8C00029-3A95-483E-8C24-3E2B1EA19F40}" dt="2020-02-25T23:03:23.740" v="770" actId="20577"/>
          <ac:spMkLst>
            <pc:docMk/>
            <pc:sldMk cId="130082165" sldId="351"/>
            <ac:spMk id="5" creationId="{535E1953-C7A3-4180-AAE1-5C1894D3B757}"/>
          </ac:spMkLst>
        </pc:spChg>
        <pc:spChg chg="add del mod">
          <ac:chgData name="Jackson, Timothy" userId="S::timothy.jackson@suny.edu::9ce01cec-8b46-438e-9d10-af58cd21d299" providerId="AD" clId="Web-{C8C00029-3A95-483E-8C24-3E2B1EA19F40}" dt="2020-02-25T23:05:44.949" v="782"/>
          <ac:spMkLst>
            <pc:docMk/>
            <pc:sldMk cId="130082165" sldId="351"/>
            <ac:spMk id="15" creationId="{2244AF33-39D7-4632-A502-B02727D5CAE1}"/>
          </ac:spMkLst>
        </pc:spChg>
        <pc:picChg chg="add del mod">
          <ac:chgData name="Jackson, Timothy" userId="S::timothy.jackson@suny.edu::9ce01cec-8b46-438e-9d10-af58cd21d299" providerId="AD" clId="Web-{C8C00029-3A95-483E-8C24-3E2B1EA19F40}" dt="2020-02-25T23:58:00.782" v="2329"/>
          <ac:picMkLst>
            <pc:docMk/>
            <pc:sldMk cId="130082165" sldId="351"/>
            <ac:picMk id="3" creationId="{E6DBB1B7-F109-4918-AA52-55FAA9AFF5A4}"/>
          </ac:picMkLst>
        </pc:picChg>
      </pc:sldChg>
      <pc:sldChg chg="addSp modSp add replId">
        <pc:chgData name="Jackson, Timothy" userId="S::timothy.jackson@suny.edu::9ce01cec-8b46-438e-9d10-af58cd21d299" providerId="AD" clId="Web-{C8C00029-3A95-483E-8C24-3E2B1EA19F40}" dt="2020-02-25T23:58:23.423" v="2336" actId="1076"/>
        <pc:sldMkLst>
          <pc:docMk/>
          <pc:sldMk cId="3167877141" sldId="397"/>
        </pc:sldMkLst>
        <pc:spChg chg="mod">
          <ac:chgData name="Jackson, Timothy" userId="S::timothy.jackson@suny.edu::9ce01cec-8b46-438e-9d10-af58cd21d299" providerId="AD" clId="Web-{C8C00029-3A95-483E-8C24-3E2B1EA19F40}" dt="2020-02-25T23:57:57.954" v="2328" actId="14100"/>
          <ac:spMkLst>
            <pc:docMk/>
            <pc:sldMk cId="3167877141" sldId="397"/>
            <ac:spMk id="5" creationId="{535E1953-C7A3-4180-AAE1-5C1894D3B757}"/>
          </ac:spMkLst>
        </pc:spChg>
        <pc:picChg chg="add mod">
          <ac:chgData name="Jackson, Timothy" userId="S::timothy.jackson@suny.edu::9ce01cec-8b46-438e-9d10-af58cd21d299" providerId="AD" clId="Web-{C8C00029-3A95-483E-8C24-3E2B1EA19F40}" dt="2020-02-25T23:58:23.423" v="2336" actId="1076"/>
          <ac:picMkLst>
            <pc:docMk/>
            <pc:sldMk cId="3167877141" sldId="397"/>
            <ac:picMk id="3" creationId="{7820C961-21A1-45F4-A65D-64578A3B5FE2}"/>
          </ac:picMkLst>
        </pc:picChg>
      </pc:sldChg>
      <pc:sldChg chg="delSp add del replId">
        <pc:chgData name="Jackson, Timothy" userId="S::timothy.jackson@suny.edu::9ce01cec-8b46-438e-9d10-af58cd21d299" providerId="AD" clId="Web-{C8C00029-3A95-483E-8C24-3E2B1EA19F40}" dt="2020-02-25T23:36:15.166" v="1320"/>
        <pc:sldMkLst>
          <pc:docMk/>
          <pc:sldMk cId="285644547" sldId="398"/>
        </pc:sldMkLst>
        <pc:picChg chg="del">
          <ac:chgData name="Jackson, Timothy" userId="S::timothy.jackson@suny.edu::9ce01cec-8b46-438e-9d10-af58cd21d299" providerId="AD" clId="Web-{C8C00029-3A95-483E-8C24-3E2B1EA19F40}" dt="2020-02-25T23:36:11.759" v="1319"/>
          <ac:picMkLst>
            <pc:docMk/>
            <pc:sldMk cId="285644547" sldId="398"/>
            <ac:picMk id="3" creationId="{E6DBB1B7-F109-4918-AA52-55FAA9AFF5A4}"/>
          </ac:picMkLst>
        </pc:picChg>
      </pc:sldChg>
      <pc:sldChg chg="modSp add ord replId">
        <pc:chgData name="Jackson, Timothy" userId="S::timothy.jackson@suny.edu::9ce01cec-8b46-438e-9d10-af58cd21d299" providerId="AD" clId="Web-{C8C00029-3A95-483E-8C24-3E2B1EA19F40}" dt="2020-02-25T23:57:42.094" v="2316" actId="20577"/>
        <pc:sldMkLst>
          <pc:docMk/>
          <pc:sldMk cId="608980348" sldId="398"/>
        </pc:sldMkLst>
        <pc:spChg chg="mod">
          <ac:chgData name="Jackson, Timothy" userId="S::timothy.jackson@suny.edu::9ce01cec-8b46-438e-9d10-af58cd21d299" providerId="AD" clId="Web-{C8C00029-3A95-483E-8C24-3E2B1EA19F40}" dt="2020-02-25T23:57:42.094" v="2316" actId="20577"/>
          <ac:spMkLst>
            <pc:docMk/>
            <pc:sldMk cId="608980348" sldId="39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C8C00029-3A95-483E-8C24-3E2B1EA19F40}" dt="2020-02-25T23:41:20.366" v="2060" actId="20577"/>
          <ac:spMkLst>
            <pc:docMk/>
            <pc:sldMk cId="608980348" sldId="398"/>
            <ac:spMk id="5" creationId="{535E1953-C7A3-4180-AAE1-5C1894D3B757}"/>
          </ac:spMkLst>
        </pc:spChg>
      </pc:sldChg>
      <pc:sldChg chg="modSp add ord replId">
        <pc:chgData name="Jackson, Timothy" userId="S::timothy.jackson@suny.edu::9ce01cec-8b46-438e-9d10-af58cd21d299" providerId="AD" clId="Web-{C8C00029-3A95-483E-8C24-3E2B1EA19F40}" dt="2020-02-25T23:57:26.765" v="2313" actId="20577"/>
        <pc:sldMkLst>
          <pc:docMk/>
          <pc:sldMk cId="3581885631" sldId="399"/>
        </pc:sldMkLst>
        <pc:spChg chg="mod">
          <ac:chgData name="Jackson, Timothy" userId="S::timothy.jackson@suny.edu::9ce01cec-8b46-438e-9d10-af58cd21d299" providerId="AD" clId="Web-{C8C00029-3A95-483E-8C24-3E2B1EA19F40}" dt="2020-02-25T23:57:26.765" v="2313" actId="20577"/>
          <ac:spMkLst>
            <pc:docMk/>
            <pc:sldMk cId="3581885631" sldId="399"/>
            <ac:spMk id="5" creationId="{535E1953-C7A3-4180-AAE1-5C1894D3B757}"/>
          </ac:spMkLst>
        </pc:spChg>
      </pc:sldChg>
    </pc:docChg>
  </pc:docChgLst>
  <pc:docChgLst>
    <pc:chgData name="Eichelberger, Michelle" userId="S::michelle.eichelberger@suny.edu::1bd4442c-2af1-40d1-9d43-8e1df5db51d4" providerId="AD" clId="Web-{9FBC912F-458F-60D7-FF8A-900AABBA3E84}"/>
    <pc:docChg chg="addSld delSld modSld sldOrd">
      <pc:chgData name="Eichelberger, Michelle" userId="S::michelle.eichelberger@suny.edu::1bd4442c-2af1-40d1-9d43-8e1df5db51d4" providerId="AD" clId="Web-{9FBC912F-458F-60D7-FF8A-900AABBA3E84}" dt="2020-01-31T15:58:51.960" v="1630" actId="20577"/>
      <pc:docMkLst>
        <pc:docMk/>
      </pc:docMkLst>
      <pc:sldChg chg="modSp">
        <pc:chgData name="Eichelberger, Michelle" userId="S::michelle.eichelberger@suny.edu::1bd4442c-2af1-40d1-9d43-8e1df5db51d4" providerId="AD" clId="Web-{9FBC912F-458F-60D7-FF8A-900AABBA3E84}" dt="2020-01-29T13:49:36.767" v="18" actId="20577"/>
        <pc:sldMkLst>
          <pc:docMk/>
          <pc:sldMk cId="2919431528" sldId="258"/>
        </pc:sldMkLst>
        <pc:spChg chg="mod">
          <ac:chgData name="Eichelberger, Michelle" userId="S::michelle.eichelberger@suny.edu::1bd4442c-2af1-40d1-9d43-8e1df5db51d4" providerId="AD" clId="Web-{9FBC912F-458F-60D7-FF8A-900AABBA3E84}" dt="2020-01-29T13:49:36.767" v="18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addSp delSp modSp">
        <pc:chgData name="Eichelberger, Michelle" userId="S::michelle.eichelberger@suny.edu::1bd4442c-2af1-40d1-9d43-8e1df5db51d4" providerId="AD" clId="Web-{9FBC912F-458F-60D7-FF8A-900AABBA3E84}" dt="2020-01-29T15:17:54.278" v="591" actId="1076"/>
        <pc:sldMkLst>
          <pc:docMk/>
          <pc:sldMk cId="3395575550" sldId="300"/>
        </pc:sldMkLst>
        <pc:spChg chg="mod">
          <ac:chgData name="Eichelberger, Michelle" userId="S::michelle.eichelberger@suny.edu::1bd4442c-2af1-40d1-9d43-8e1df5db51d4" providerId="AD" clId="Web-{9FBC912F-458F-60D7-FF8A-900AABBA3E84}" dt="2020-01-29T14:51:49.055" v="586" actId="20577"/>
          <ac:spMkLst>
            <pc:docMk/>
            <pc:sldMk cId="3395575550" sldId="300"/>
            <ac:spMk id="3" creationId="{B0D9A189-B0D8-4563-8622-09F35A316A46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29T15:17:45.340" v="590" actId="1076"/>
          <ac:spMkLst>
            <pc:docMk/>
            <pc:sldMk cId="3395575550" sldId="300"/>
            <ac:spMk id="15" creationId="{619D2D6C-5ED3-4CFC-B08E-80FF2760CCC3}"/>
          </ac:spMkLst>
        </pc:spChg>
        <pc:graphicFrameChg chg="del mod modGraphic">
          <ac:chgData name="Eichelberger, Michelle" userId="S::michelle.eichelberger@suny.edu::1bd4442c-2af1-40d1-9d43-8e1df5db51d4" providerId="AD" clId="Web-{9FBC912F-458F-60D7-FF8A-900AABBA3E84}" dt="2020-01-29T14:18:15.987" v="550"/>
          <ac:graphicFrameMkLst>
            <pc:docMk/>
            <pc:sldMk cId="3395575550" sldId="300"/>
            <ac:graphicFrameMk id="14" creationId="{2E5701A4-F2B3-4497-A4C7-E9C083D11028}"/>
          </ac:graphicFrameMkLst>
        </pc:graphicFrameChg>
        <pc:graphicFrameChg chg="add mod modGraphic">
          <ac:chgData name="Eichelberger, Michelle" userId="S::michelle.eichelberger@suny.edu::1bd4442c-2af1-40d1-9d43-8e1df5db51d4" providerId="AD" clId="Web-{9FBC912F-458F-60D7-FF8A-900AABBA3E84}" dt="2020-01-29T15:17:54.278" v="591" actId="1076"/>
          <ac:graphicFrameMkLst>
            <pc:docMk/>
            <pc:sldMk cId="3395575550" sldId="300"/>
            <ac:graphicFrameMk id="16" creationId="{A5D41537-F172-451E-AB82-329F067B239B}"/>
          </ac:graphicFrameMkLst>
        </pc:graphicFrameChg>
      </pc:sldChg>
      <pc:sldChg chg="modSp">
        <pc:chgData name="Eichelberger, Michelle" userId="S::michelle.eichelberger@suny.edu::1bd4442c-2af1-40d1-9d43-8e1df5db51d4" providerId="AD" clId="Web-{9FBC912F-458F-60D7-FF8A-900AABBA3E84}" dt="2020-01-31T15:58:49.960" v="1629" actId="20577"/>
        <pc:sldMkLst>
          <pc:docMk/>
          <pc:sldMk cId="1782767769" sldId="314"/>
        </pc:sldMkLst>
        <pc:spChg chg="mod">
          <ac:chgData name="Eichelberger, Michelle" userId="S::michelle.eichelberger@suny.edu::1bd4442c-2af1-40d1-9d43-8e1df5db51d4" providerId="AD" clId="Web-{9FBC912F-458F-60D7-FF8A-900AABBA3E84}" dt="2020-01-31T15:58:49.960" v="1629" actId="20577"/>
          <ac:spMkLst>
            <pc:docMk/>
            <pc:sldMk cId="1782767769" sldId="314"/>
            <ac:spMk id="3" creationId="{CCAC89EA-B4DB-43F4-8900-EEFCD68D289B}"/>
          </ac:spMkLst>
        </pc:spChg>
      </pc:sldChg>
      <pc:sldChg chg="addSp delSp modSp">
        <pc:chgData name="Eichelberger, Michelle" userId="S::michelle.eichelberger@suny.edu::1bd4442c-2af1-40d1-9d43-8e1df5db51d4" providerId="AD" clId="Web-{9FBC912F-458F-60D7-FF8A-900AABBA3E84}" dt="2020-01-29T14:17:21.720" v="539"/>
        <pc:sldMkLst>
          <pc:docMk/>
          <pc:sldMk cId="2597148903" sldId="315"/>
        </pc:sldMkLst>
        <pc:spChg chg="mod">
          <ac:chgData name="Eichelberger, Michelle" userId="S::michelle.eichelberger@suny.edu::1bd4442c-2af1-40d1-9d43-8e1df5db51d4" providerId="AD" clId="Web-{9FBC912F-458F-60D7-FF8A-900AABBA3E84}" dt="2020-01-29T14:01:53.513" v="476" actId="20577"/>
          <ac:spMkLst>
            <pc:docMk/>
            <pc:sldMk cId="2597148903" sldId="315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29T14:05:00.254" v="517" actId="20577"/>
          <ac:spMkLst>
            <pc:docMk/>
            <pc:sldMk cId="2597148903" sldId="315"/>
            <ac:spMk id="3" creationId="{00000000-0000-0000-0000-000000000000}"/>
          </ac:spMkLst>
        </pc:spChg>
        <pc:spChg chg="del">
          <ac:chgData name="Eichelberger, Michelle" userId="S::michelle.eichelberger@suny.edu::1bd4442c-2af1-40d1-9d43-8e1df5db51d4" providerId="AD" clId="Web-{9FBC912F-458F-60D7-FF8A-900AABBA3E84}" dt="2020-01-29T13:55:47.140" v="455"/>
          <ac:spMkLst>
            <pc:docMk/>
            <pc:sldMk cId="2597148903" sldId="315"/>
            <ac:spMk id="14" creationId="{F09A689B-13FC-4C1F-B2D4-CA5EC04DBC66}"/>
          </ac:spMkLst>
        </pc:spChg>
        <pc:spChg chg="add del">
          <ac:chgData name="Eichelberger, Michelle" userId="S::michelle.eichelberger@suny.edu::1bd4442c-2af1-40d1-9d43-8e1df5db51d4" providerId="AD" clId="Web-{9FBC912F-458F-60D7-FF8A-900AABBA3E84}" dt="2020-01-29T14:17:21.720" v="539"/>
          <ac:spMkLst>
            <pc:docMk/>
            <pc:sldMk cId="2597148903" sldId="315"/>
            <ac:spMk id="16" creationId="{22CB6D12-7BA1-4297-986C-C3406EAC2648}"/>
          </ac:spMkLst>
        </pc:spChg>
        <pc:spChg chg="add mod">
          <ac:chgData name="Eichelberger, Michelle" userId="S::michelle.eichelberger@suny.edu::1bd4442c-2af1-40d1-9d43-8e1df5db51d4" providerId="AD" clId="Web-{9FBC912F-458F-60D7-FF8A-900AABBA3E84}" dt="2020-01-29T14:17:13.923" v="537" actId="20577"/>
          <ac:spMkLst>
            <pc:docMk/>
            <pc:sldMk cId="2597148903" sldId="315"/>
            <ac:spMk id="17" creationId="{B749AB1E-829D-4078-9AC8-D1E449881812}"/>
          </ac:spMkLst>
        </pc:spChg>
        <pc:picChg chg="del">
          <ac:chgData name="Eichelberger, Michelle" userId="S::michelle.eichelberger@suny.edu::1bd4442c-2af1-40d1-9d43-8e1df5db51d4" providerId="AD" clId="Web-{9FBC912F-458F-60D7-FF8A-900AABBA3E84}" dt="2020-01-29T13:55:47.140" v="455"/>
          <ac:picMkLst>
            <pc:docMk/>
            <pc:sldMk cId="2597148903" sldId="315"/>
            <ac:picMk id="4" creationId="{63EEF00D-6CC2-4F82-9742-E00D82F84CDD}"/>
          </ac:picMkLst>
        </pc:picChg>
        <pc:picChg chg="add mod modCrop">
          <ac:chgData name="Eichelberger, Michelle" userId="S::michelle.eichelberger@suny.edu::1bd4442c-2af1-40d1-9d43-8e1df5db51d4" providerId="AD" clId="Web-{9FBC912F-458F-60D7-FF8A-900AABBA3E84}" dt="2020-01-29T14:06:57.040" v="525" actId="1076"/>
          <ac:picMkLst>
            <pc:docMk/>
            <pc:sldMk cId="2597148903" sldId="315"/>
            <ac:picMk id="13" creationId="{05015497-B310-472B-A577-65409A29224E}"/>
          </ac:picMkLst>
        </pc:picChg>
      </pc:sldChg>
      <pc:sldChg chg="addSp delSp modSp">
        <pc:chgData name="Eichelberger, Michelle" userId="S::michelle.eichelberger@suny.edu::1bd4442c-2af1-40d1-9d43-8e1df5db51d4" providerId="AD" clId="Web-{9FBC912F-458F-60D7-FF8A-900AABBA3E84}" dt="2020-01-31T15:58:11.898" v="1620" actId="20577"/>
        <pc:sldMkLst>
          <pc:docMk/>
          <pc:sldMk cId="2948244347" sldId="328"/>
        </pc:sldMkLst>
        <pc:spChg chg="add mod">
          <ac:chgData name="Eichelberger, Michelle" userId="S::michelle.eichelberger@suny.edu::1bd4442c-2af1-40d1-9d43-8e1df5db51d4" providerId="AD" clId="Web-{9FBC912F-458F-60D7-FF8A-900AABBA3E84}" dt="2020-01-31T15:58:04.741" v="1617" actId="20577"/>
          <ac:spMkLst>
            <pc:docMk/>
            <pc:sldMk cId="2948244347" sldId="328"/>
            <ac:spMk id="11" creationId="{FE4CF827-58B1-4CE7-9CC4-BDD7DE8FBB8B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31T15:58:11.898" v="1620" actId="20577"/>
          <ac:spMkLst>
            <pc:docMk/>
            <pc:sldMk cId="2948244347" sldId="328"/>
            <ac:spMk id="12" creationId="{00000000-0000-0000-0000-000000000000}"/>
          </ac:spMkLst>
        </pc:spChg>
        <pc:spChg chg="add mod ord">
          <ac:chgData name="Eichelberger, Michelle" userId="S::michelle.eichelberger@suny.edu::1bd4442c-2af1-40d1-9d43-8e1df5db51d4" providerId="AD" clId="Web-{9FBC912F-458F-60D7-FF8A-900AABBA3E84}" dt="2020-01-31T15:57:48.898" v="1615"/>
          <ac:spMkLst>
            <pc:docMk/>
            <pc:sldMk cId="2948244347" sldId="328"/>
            <ac:spMk id="13" creationId="{67894590-C221-4308-ABF4-233D581EBFE4}"/>
          </ac:spMkLst>
        </pc:spChg>
        <pc:spChg chg="del">
          <ac:chgData name="Eichelberger, Michelle" userId="S::michelle.eichelberger@suny.edu::1bd4442c-2af1-40d1-9d43-8e1df5db51d4" providerId="AD" clId="Web-{9FBC912F-458F-60D7-FF8A-900AABBA3E84}" dt="2020-01-29T13:51:03.176" v="74"/>
          <ac:spMkLst>
            <pc:docMk/>
            <pc:sldMk cId="2948244347" sldId="328"/>
            <ac:spMk id="14" creationId="{00000000-0000-0000-0000-000000000000}"/>
          </ac:spMkLst>
        </pc:spChg>
        <pc:spChg chg="add mod ord">
          <ac:chgData name="Eichelberger, Michelle" userId="S::michelle.eichelberger@suny.edu::1bd4442c-2af1-40d1-9d43-8e1df5db51d4" providerId="AD" clId="Web-{9FBC912F-458F-60D7-FF8A-900AABBA3E84}" dt="2020-01-31T15:57:55.679" v="1616"/>
          <ac:spMkLst>
            <pc:docMk/>
            <pc:sldMk cId="2948244347" sldId="328"/>
            <ac:spMk id="14" creationId="{5DC0C9B7-F311-4C8A-91C9-7B579221F3BD}"/>
          </ac:spMkLst>
        </pc:spChg>
        <pc:spChg chg="add del mod">
          <ac:chgData name="Eichelberger, Michelle" userId="S::michelle.eichelberger@suny.edu::1bd4442c-2af1-40d1-9d43-8e1df5db51d4" providerId="AD" clId="Web-{9FBC912F-458F-60D7-FF8A-900AABBA3E84}" dt="2020-01-30T16:42:13.051" v="814"/>
          <ac:spMkLst>
            <pc:docMk/>
            <pc:sldMk cId="2948244347" sldId="328"/>
            <ac:spMk id="15" creationId="{16AC2EDA-8DA3-4293-B4B5-AB6D89FD3E8B}"/>
          </ac:spMkLst>
        </pc:spChg>
        <pc:picChg chg="del">
          <ac:chgData name="Eichelberger, Michelle" userId="S::michelle.eichelberger@suny.edu::1bd4442c-2af1-40d1-9d43-8e1df5db51d4" providerId="AD" clId="Web-{9FBC912F-458F-60D7-FF8A-900AABBA3E84}" dt="2020-01-29T13:50:59.473" v="73"/>
          <ac:picMkLst>
            <pc:docMk/>
            <pc:sldMk cId="2948244347" sldId="328"/>
            <ac:picMk id="13" creationId="{00000000-0000-0000-0000-000000000000}"/>
          </ac:picMkLst>
        </pc:picChg>
      </pc:sldChg>
      <pc:sldChg chg="modSp">
        <pc:chgData name="Eichelberger, Michelle" userId="S::michelle.eichelberger@suny.edu::1bd4442c-2af1-40d1-9d43-8e1df5db51d4" providerId="AD" clId="Web-{9FBC912F-458F-60D7-FF8A-900AABBA3E84}" dt="2020-01-30T16:47:19.468" v="1072" actId="20577"/>
        <pc:sldMkLst>
          <pc:docMk/>
          <pc:sldMk cId="149285507" sldId="332"/>
        </pc:sldMkLst>
        <pc:spChg chg="mod">
          <ac:chgData name="Eichelberger, Michelle" userId="S::michelle.eichelberger@suny.edu::1bd4442c-2af1-40d1-9d43-8e1df5db51d4" providerId="AD" clId="Web-{9FBC912F-458F-60D7-FF8A-900AABBA3E84}" dt="2020-01-30T16:45:23.589" v="952" actId="20577"/>
          <ac:spMkLst>
            <pc:docMk/>
            <pc:sldMk cId="149285507" sldId="332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30T16:47:19.468" v="1072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modSp">
        <pc:chgData name="Eichelberger, Michelle" userId="S::michelle.eichelberger@suny.edu::1bd4442c-2af1-40d1-9d43-8e1df5db51d4" providerId="AD" clId="Web-{9FBC912F-458F-60D7-FF8A-900AABBA3E84}" dt="2020-01-29T15:20:35.465" v="711" actId="20577"/>
        <pc:sldMkLst>
          <pc:docMk/>
          <pc:sldMk cId="3546033310" sldId="344"/>
        </pc:sldMkLst>
        <pc:spChg chg="mod">
          <ac:chgData name="Eichelberger, Michelle" userId="S::michelle.eichelberger@suny.edu::1bd4442c-2af1-40d1-9d43-8e1df5db51d4" providerId="AD" clId="Web-{9FBC912F-458F-60D7-FF8A-900AABBA3E84}" dt="2020-01-29T15:20:35.465" v="711" actId="20577"/>
          <ac:spMkLst>
            <pc:docMk/>
            <pc:sldMk cId="3546033310" sldId="344"/>
            <ac:spMk id="2" creationId="{71EA7B85-A46E-4A0A-B5A6-003D849DE4A5}"/>
          </ac:spMkLst>
        </pc:spChg>
      </pc:sldChg>
      <pc:sldChg chg="del ord">
        <pc:chgData name="Eichelberger, Michelle" userId="S::michelle.eichelberger@suny.edu::1bd4442c-2af1-40d1-9d43-8e1df5db51d4" providerId="AD" clId="Web-{9FBC912F-458F-60D7-FF8A-900AABBA3E84}" dt="2020-01-30T16:45:08.604" v="911"/>
        <pc:sldMkLst>
          <pc:docMk/>
          <pc:sldMk cId="2638821289" sldId="354"/>
        </pc:sldMkLst>
      </pc:sldChg>
      <pc:sldChg chg="del">
        <pc:chgData name="Eichelberger, Michelle" userId="S::michelle.eichelberger@suny.edu::1bd4442c-2af1-40d1-9d43-8e1df5db51d4" providerId="AD" clId="Web-{9FBC912F-458F-60D7-FF8A-900AABBA3E84}" dt="2020-01-29T13:49:43.736" v="21"/>
        <pc:sldMkLst>
          <pc:docMk/>
          <pc:sldMk cId="3543797670" sldId="361"/>
        </pc:sldMkLst>
      </pc:sldChg>
      <pc:sldChg chg="del">
        <pc:chgData name="Eichelberger, Michelle" userId="S::michelle.eichelberger@suny.edu::1bd4442c-2af1-40d1-9d43-8e1df5db51d4" providerId="AD" clId="Web-{9FBC912F-458F-60D7-FF8A-900AABBA3E84}" dt="2020-01-29T13:50:19.112" v="56"/>
        <pc:sldMkLst>
          <pc:docMk/>
          <pc:sldMk cId="3198353947" sldId="362"/>
        </pc:sldMkLst>
      </pc:sldChg>
      <pc:sldChg chg="delSp modSp">
        <pc:chgData name="Eichelberger, Michelle" userId="S::michelle.eichelberger@suny.edu::1bd4442c-2af1-40d1-9d43-8e1df5db51d4" providerId="AD" clId="Web-{9FBC912F-458F-60D7-FF8A-900AABBA3E84}" dt="2020-01-31T15:28:18.260" v="1612" actId="20577"/>
        <pc:sldMkLst>
          <pc:docMk/>
          <pc:sldMk cId="594391665" sldId="363"/>
        </pc:sldMkLst>
        <pc:spChg chg="mod">
          <ac:chgData name="Eichelberger, Michelle" userId="S::michelle.eichelberger@suny.edu::1bd4442c-2af1-40d1-9d43-8e1df5db51d4" providerId="AD" clId="Web-{9FBC912F-458F-60D7-FF8A-900AABBA3E84}" dt="2020-01-31T15:28:18.260" v="1612" actId="20577"/>
          <ac:spMkLst>
            <pc:docMk/>
            <pc:sldMk cId="594391665" sldId="363"/>
            <ac:spMk id="10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29T13:50:12.768" v="54" actId="20577"/>
          <ac:spMkLst>
            <pc:docMk/>
            <pc:sldMk cId="594391665" sldId="363"/>
            <ac:spMk id="11" creationId="{00000000-0000-0000-0000-000000000000}"/>
          </ac:spMkLst>
        </pc:spChg>
        <pc:picChg chg="del">
          <ac:chgData name="Eichelberger, Michelle" userId="S::michelle.eichelberger@suny.edu::1bd4442c-2af1-40d1-9d43-8e1df5db51d4" providerId="AD" clId="Web-{9FBC912F-458F-60D7-FF8A-900AABBA3E84}" dt="2020-01-29T13:49:59.861" v="25"/>
          <ac:picMkLst>
            <pc:docMk/>
            <pc:sldMk cId="594391665" sldId="363"/>
            <ac:picMk id="2050" creationId="{00000000-0000-0000-0000-000000000000}"/>
          </ac:picMkLst>
        </pc:picChg>
      </pc:sldChg>
      <pc:sldChg chg="modSp del">
        <pc:chgData name="Eichelberger, Michelle" userId="S::michelle.eichelberger@suny.edu::1bd4442c-2af1-40d1-9d43-8e1df5db51d4" providerId="AD" clId="Web-{9FBC912F-458F-60D7-FF8A-900AABBA3E84}" dt="2020-01-31T15:27:55.713" v="1607"/>
        <pc:sldMkLst>
          <pc:docMk/>
          <pc:sldMk cId="135767456" sldId="366"/>
        </pc:sldMkLst>
        <pc:picChg chg="mod">
          <ac:chgData name="Eichelberger, Michelle" userId="S::michelle.eichelberger@suny.edu::1bd4442c-2af1-40d1-9d43-8e1df5db51d4" providerId="AD" clId="Web-{9FBC912F-458F-60D7-FF8A-900AABBA3E84}" dt="2020-01-31T15:27:42.994" v="1606"/>
          <ac:picMkLst>
            <pc:docMk/>
            <pc:sldMk cId="135767456" sldId="366"/>
            <ac:picMk id="15" creationId="{00000000-0000-0000-0000-000000000000}"/>
          </ac:picMkLst>
        </pc:picChg>
      </pc:sldChg>
      <pc:sldChg chg="addSp modSp add replId">
        <pc:chgData name="Eichelberger, Michelle" userId="S::michelle.eichelberger@suny.edu::1bd4442c-2af1-40d1-9d43-8e1df5db51d4" providerId="AD" clId="Web-{9FBC912F-458F-60D7-FF8A-900AABBA3E84}" dt="2020-01-29T21:35:53.286" v="755" actId="14100"/>
        <pc:sldMkLst>
          <pc:docMk/>
          <pc:sldMk cId="559344816" sldId="368"/>
        </pc:sldMkLst>
        <pc:spChg chg="mod">
          <ac:chgData name="Eichelberger, Michelle" userId="S::michelle.eichelberger@suny.edu::1bd4442c-2af1-40d1-9d43-8e1df5db51d4" providerId="AD" clId="Web-{9FBC912F-458F-60D7-FF8A-900AABBA3E84}" dt="2020-01-29T14:04:07.096" v="503" actId="20577"/>
          <ac:spMkLst>
            <pc:docMk/>
            <pc:sldMk cId="559344816" sldId="368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29T21:33:58.832" v="744" actId="14100"/>
          <ac:spMkLst>
            <pc:docMk/>
            <pc:sldMk cId="559344816" sldId="368"/>
            <ac:spMk id="3" creationId="{00000000-0000-0000-0000-000000000000}"/>
          </ac:spMkLst>
        </pc:spChg>
        <pc:spChg chg="add mod">
          <ac:chgData name="Eichelberger, Michelle" userId="S::michelle.eichelberger@suny.edu::1bd4442c-2af1-40d1-9d43-8e1df5db51d4" providerId="AD" clId="Web-{9FBC912F-458F-60D7-FF8A-900AABBA3E84}" dt="2020-01-29T21:35:53.286" v="755" actId="14100"/>
          <ac:spMkLst>
            <pc:docMk/>
            <pc:sldMk cId="559344816" sldId="368"/>
            <ac:spMk id="14" creationId="{953A1FF4-220E-4274-B822-CFF8EF073CD9}"/>
          </ac:spMkLst>
        </pc:spChg>
        <pc:picChg chg="add mod">
          <ac:chgData name="Eichelberger, Michelle" userId="S::michelle.eichelberger@suny.edu::1bd4442c-2af1-40d1-9d43-8e1df5db51d4" providerId="AD" clId="Web-{9FBC912F-458F-60D7-FF8A-900AABBA3E84}" dt="2020-01-29T21:35:01.942" v="746" actId="1076"/>
          <ac:picMkLst>
            <pc:docMk/>
            <pc:sldMk cId="559344816" sldId="368"/>
            <ac:picMk id="4" creationId="{E79FE2BC-798B-4C67-83AE-2A67488D9B5E}"/>
          </ac:picMkLst>
        </pc:picChg>
      </pc:sldChg>
      <pc:sldChg chg="del">
        <pc:chgData name="Eichelberger, Michelle" userId="S::michelle.eichelberger@suny.edu::1bd4442c-2af1-40d1-9d43-8e1df5db51d4" providerId="AD" clId="Web-{9FBC912F-458F-60D7-FF8A-900AABBA3E84}" dt="2020-01-30T16:42:57.193" v="833"/>
        <pc:sldMkLst>
          <pc:docMk/>
          <pc:sldMk cId="1989452076" sldId="372"/>
        </pc:sldMkLst>
      </pc:sldChg>
      <pc:sldChg chg="modSp add replId">
        <pc:chgData name="Eichelberger, Michelle" userId="S::michelle.eichelberger@suny.edu::1bd4442c-2af1-40d1-9d43-8e1df5db51d4" providerId="AD" clId="Web-{9FBC912F-458F-60D7-FF8A-900AABBA3E84}" dt="2020-01-31T15:25:26.353" v="1591" actId="20577"/>
        <pc:sldMkLst>
          <pc:docMk/>
          <pc:sldMk cId="3070354957" sldId="380"/>
        </pc:sldMkLst>
        <pc:spChg chg="mod">
          <ac:chgData name="Eichelberger, Michelle" userId="S::michelle.eichelberger@suny.edu::1bd4442c-2af1-40d1-9d43-8e1df5db51d4" providerId="AD" clId="Web-{9FBC912F-458F-60D7-FF8A-900AABBA3E84}" dt="2020-01-30T20:28:42.666" v="1097" actId="20577"/>
          <ac:spMkLst>
            <pc:docMk/>
            <pc:sldMk cId="3070354957" sldId="380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31T15:25:26.353" v="1591" actId="20577"/>
          <ac:spMkLst>
            <pc:docMk/>
            <pc:sldMk cId="3070354957" sldId="380"/>
            <ac:spMk id="14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845C1AE3-CFE3-4A06-B94E-D9C3F82B0955}"/>
    <pc:docChg chg="addSld delSld modSld">
      <pc:chgData name="McGee, Margaret" userId="S::margaret.mcgee@suny.edu::07377fe7-8f05-4c22-a697-5f820ef7115e" providerId="AD" clId="Web-{845C1AE3-CFE3-4A06-B94E-D9C3F82B0955}" dt="2020-02-25T19:16:36.732" v="521" actId="20577"/>
      <pc:docMkLst>
        <pc:docMk/>
      </pc:docMkLst>
      <pc:sldChg chg="modSp">
        <pc:chgData name="McGee, Margaret" userId="S::margaret.mcgee@suny.edu::07377fe7-8f05-4c22-a697-5f820ef7115e" providerId="AD" clId="Web-{845C1AE3-CFE3-4A06-B94E-D9C3F82B0955}" dt="2020-02-25T19:08:34.465" v="380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845C1AE3-CFE3-4A06-B94E-D9C3F82B0955}" dt="2020-02-25T19:08:34.465" v="380" actId="20577"/>
          <ac:spMkLst>
            <pc:docMk/>
            <pc:sldMk cId="295589292" sldId="369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845C1AE3-CFE3-4A06-B94E-D9C3F82B0955}" dt="2020-02-25T19:07:54.684" v="378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845C1AE3-CFE3-4A06-B94E-D9C3F82B0955}" dt="2020-02-25T19:07:54.684" v="378" actId="20577"/>
          <ac:spMkLst>
            <pc:docMk/>
            <pc:sldMk cId="20872472" sldId="377"/>
            <ac:spMk id="6" creationId="{0134EE62-A3AE-4ABC-9D13-84F3C54BAAF7}"/>
          </ac:spMkLst>
        </pc:spChg>
        <pc:picChg chg="mod">
          <ac:chgData name="McGee, Margaret" userId="S::margaret.mcgee@suny.edu::07377fe7-8f05-4c22-a697-5f820ef7115e" providerId="AD" clId="Web-{845C1AE3-CFE3-4A06-B94E-D9C3F82B0955}" dt="2020-02-25T15:02:09.211" v="254" actId="1076"/>
          <ac:picMkLst>
            <pc:docMk/>
            <pc:sldMk cId="20872472" sldId="377"/>
            <ac:picMk id="3" creationId="{2B67234E-C44C-41EA-B65A-6DEE4AE95277}"/>
          </ac:picMkLst>
        </pc:picChg>
      </pc:sldChg>
      <pc:sldChg chg="modSp">
        <pc:chgData name="McGee, Margaret" userId="S::margaret.mcgee@suny.edu::07377fe7-8f05-4c22-a697-5f820ef7115e" providerId="AD" clId="Web-{845C1AE3-CFE3-4A06-B94E-D9C3F82B0955}" dt="2020-02-25T19:16:34.919" v="519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845C1AE3-CFE3-4A06-B94E-D9C3F82B0955}" dt="2020-02-25T19:16:34.919" v="519" actId="20577"/>
          <ac:spMkLst>
            <pc:docMk/>
            <pc:sldMk cId="620162658" sldId="379"/>
            <ac:spMk id="6" creationId="{0134EE62-A3AE-4ABC-9D13-84F3C54BAAF7}"/>
          </ac:spMkLst>
        </pc:spChg>
      </pc:sldChg>
      <pc:sldChg chg="new del">
        <pc:chgData name="McGee, Margaret" userId="S::margaret.mcgee@suny.edu::07377fe7-8f05-4c22-a697-5f820ef7115e" providerId="AD" clId="Web-{845C1AE3-CFE3-4A06-B94E-D9C3F82B0955}" dt="2020-02-25T19:13:34.544" v="459"/>
        <pc:sldMkLst>
          <pc:docMk/>
          <pc:sldMk cId="2676463368" sldId="397"/>
        </pc:sldMkLst>
      </pc:sldChg>
      <pc:sldChg chg="modSp add del replId">
        <pc:chgData name="McGee, Margaret" userId="S::margaret.mcgee@suny.edu::07377fe7-8f05-4c22-a697-5f820ef7115e" providerId="AD" clId="Web-{845C1AE3-CFE3-4A06-B94E-D9C3F82B0955}" dt="2020-02-25T19:15:58.076" v="511"/>
        <pc:sldMkLst>
          <pc:docMk/>
          <pc:sldMk cId="3653179035" sldId="397"/>
        </pc:sldMkLst>
        <pc:spChg chg="mod">
          <ac:chgData name="McGee, Margaret" userId="S::margaret.mcgee@suny.edu::07377fe7-8f05-4c22-a697-5f820ef7115e" providerId="AD" clId="Web-{845C1AE3-CFE3-4A06-B94E-D9C3F82B0955}" dt="2020-02-25T19:14:34.138" v="508" actId="20577"/>
          <ac:spMkLst>
            <pc:docMk/>
            <pc:sldMk cId="3653179035" sldId="397"/>
            <ac:spMk id="6" creationId="{0134EE62-A3AE-4ABC-9D13-84F3C54BAAF7}"/>
          </ac:spMkLst>
        </pc:spChg>
      </pc:sldChg>
    </pc:docChg>
  </pc:docChgLst>
  <pc:docChgLst>
    <pc:chgData name="McGee, Margaret" userId="S::margaret.mcgee@suny.edu::07377fe7-8f05-4c22-a697-5f820ef7115e" providerId="AD" clId="Web-{6F5CC9B4-24B4-4C2C-B91B-6C2BA9C08180}"/>
    <pc:docChg chg="modSld">
      <pc:chgData name="McGee, Margaret" userId="S::margaret.mcgee@suny.edu::07377fe7-8f05-4c22-a697-5f820ef7115e" providerId="AD" clId="Web-{6F5CC9B4-24B4-4C2C-B91B-6C2BA9C08180}" dt="2020-02-26T13:16:34.511" v="78" actId="20577"/>
      <pc:docMkLst>
        <pc:docMk/>
      </pc:docMkLst>
      <pc:sldChg chg="modSp">
        <pc:chgData name="McGee, Margaret" userId="S::margaret.mcgee@suny.edu::07377fe7-8f05-4c22-a697-5f820ef7115e" providerId="AD" clId="Web-{6F5CC9B4-24B4-4C2C-B91B-6C2BA9C08180}" dt="2020-02-26T13:16:17.261" v="73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6F5CC9B4-24B4-4C2C-B91B-6C2BA9C08180}" dt="2020-02-26T13:16:17.261" v="73" actId="20577"/>
          <ac:spMkLst>
            <pc:docMk/>
            <pc:sldMk cId="2227392382" sldId="342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6F5CC9B4-24B4-4C2C-B91B-6C2BA9C08180}" dt="2020-02-26T13:16:34.496" v="77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6F5CC9B4-24B4-4C2C-B91B-6C2BA9C08180}" dt="2020-02-26T13:16:34.496" v="77" actId="20577"/>
          <ac:spMkLst>
            <pc:docMk/>
            <pc:sldMk cId="295589292" sldId="369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6F5CC9B4-24B4-4C2C-B91B-6C2BA9C08180}" dt="2020-02-26T13:14:47.635" v="8" actId="20577"/>
        <pc:sldMkLst>
          <pc:docMk/>
          <pc:sldMk cId="3167877141" sldId="397"/>
        </pc:sldMkLst>
        <pc:spChg chg="mod">
          <ac:chgData name="McGee, Margaret" userId="S::margaret.mcgee@suny.edu::07377fe7-8f05-4c22-a697-5f820ef7115e" providerId="AD" clId="Web-{6F5CC9B4-24B4-4C2C-B91B-6C2BA9C08180}" dt="2020-02-26T13:14:47.635" v="8" actId="20577"/>
          <ac:spMkLst>
            <pc:docMk/>
            <pc:sldMk cId="3167877141" sldId="397"/>
            <ac:spMk id="5" creationId="{535E1953-C7A3-4180-AAE1-5C1894D3B757}"/>
          </ac:spMkLst>
        </pc:spChg>
      </pc:sldChg>
      <pc:sldChg chg="modSp">
        <pc:chgData name="McGee, Margaret" userId="S::margaret.mcgee@suny.edu::07377fe7-8f05-4c22-a697-5f820ef7115e" providerId="AD" clId="Web-{6F5CC9B4-24B4-4C2C-B91B-6C2BA9C08180}" dt="2020-02-26T13:15:15.182" v="24" actId="20577"/>
        <pc:sldMkLst>
          <pc:docMk/>
          <pc:sldMk cId="608980348" sldId="398"/>
        </pc:sldMkLst>
        <pc:spChg chg="mod">
          <ac:chgData name="McGee, Margaret" userId="S::margaret.mcgee@suny.edu::07377fe7-8f05-4c22-a697-5f820ef7115e" providerId="AD" clId="Web-{6F5CC9B4-24B4-4C2C-B91B-6C2BA9C08180}" dt="2020-02-26T13:15:15.182" v="24" actId="20577"/>
          <ac:spMkLst>
            <pc:docMk/>
            <pc:sldMk cId="608980348" sldId="398"/>
            <ac:spMk id="5" creationId="{535E1953-C7A3-4180-AAE1-5C1894D3B757}"/>
          </ac:spMkLst>
        </pc:spChg>
      </pc:sldChg>
      <pc:sldChg chg="modSp">
        <pc:chgData name="McGee, Margaret" userId="S::margaret.mcgee@suny.edu::07377fe7-8f05-4c22-a697-5f820ef7115e" providerId="AD" clId="Web-{6F5CC9B4-24B4-4C2C-B91B-6C2BA9C08180}" dt="2020-02-26T13:15:04.948" v="18" actId="20577"/>
        <pc:sldMkLst>
          <pc:docMk/>
          <pc:sldMk cId="3581885631" sldId="399"/>
        </pc:sldMkLst>
        <pc:spChg chg="mod">
          <ac:chgData name="McGee, Margaret" userId="S::margaret.mcgee@suny.edu::07377fe7-8f05-4c22-a697-5f820ef7115e" providerId="AD" clId="Web-{6F5CC9B4-24B4-4C2C-B91B-6C2BA9C08180}" dt="2020-02-26T13:15:04.948" v="18" actId="20577"/>
          <ac:spMkLst>
            <pc:docMk/>
            <pc:sldMk cId="3581885631" sldId="399"/>
            <ac:spMk id="5" creationId="{535E1953-C7A3-4180-AAE1-5C1894D3B757}"/>
          </ac:spMkLst>
        </pc:spChg>
      </pc:sldChg>
    </pc:docChg>
  </pc:docChgLst>
  <pc:docChgLst>
    <pc:chgData name="Eichelberger, Michelle" userId="S::michelle.eichelberger@suny.edu::1bd4442c-2af1-40d1-9d43-8e1df5db51d4" providerId="AD" clId="Web-{AAB15DB8-54E8-F7E7-3D6F-C41EA74F21AA}"/>
    <pc:docChg chg="modSld">
      <pc:chgData name="Eichelberger, Michelle" userId="S::michelle.eichelberger@suny.edu::1bd4442c-2af1-40d1-9d43-8e1df5db51d4" providerId="AD" clId="Web-{AAB15DB8-54E8-F7E7-3D6F-C41EA74F21AA}" dt="2019-12-19T16:30:26.143" v="314" actId="20577"/>
      <pc:docMkLst>
        <pc:docMk/>
      </pc:docMkLst>
      <pc:sldChg chg="modSp">
        <pc:chgData name="Eichelberger, Michelle" userId="S::michelle.eichelberger@suny.edu::1bd4442c-2af1-40d1-9d43-8e1df5db51d4" providerId="AD" clId="Web-{AAB15DB8-54E8-F7E7-3D6F-C41EA74F21AA}" dt="2019-12-19T16:30:17.409" v="312" actId="20577"/>
        <pc:sldMkLst>
          <pc:docMk/>
          <pc:sldMk cId="1782767769" sldId="314"/>
        </pc:sldMkLst>
        <pc:spChg chg="mod">
          <ac:chgData name="Eichelberger, Michelle" userId="S::michelle.eichelberger@suny.edu::1bd4442c-2af1-40d1-9d43-8e1df5db51d4" providerId="AD" clId="Web-{AAB15DB8-54E8-F7E7-3D6F-C41EA74F21AA}" dt="2019-12-19T16:30:17.409" v="312" actId="20577"/>
          <ac:spMkLst>
            <pc:docMk/>
            <pc:sldMk cId="1782767769" sldId="314"/>
            <ac:spMk id="3" creationId="{CCAC89EA-B4DB-43F4-8900-EEFCD68D289B}"/>
          </ac:spMkLst>
        </pc:spChg>
      </pc:sldChg>
      <pc:sldChg chg="modSp">
        <pc:chgData name="Eichelberger, Michelle" userId="S::michelle.eichelberger@suny.edu::1bd4442c-2af1-40d1-9d43-8e1df5db51d4" providerId="AD" clId="Web-{AAB15DB8-54E8-F7E7-3D6F-C41EA74F21AA}" dt="2019-12-18T13:11:44.243" v="253" actId="20577"/>
        <pc:sldMkLst>
          <pc:docMk/>
          <pc:sldMk cId="2597148903" sldId="315"/>
        </pc:sldMkLst>
        <pc:spChg chg="mod">
          <ac:chgData name="Eichelberger, Michelle" userId="S::michelle.eichelberger@suny.edu::1bd4442c-2af1-40d1-9d43-8e1df5db51d4" providerId="AD" clId="Web-{AAB15DB8-54E8-F7E7-3D6F-C41EA74F21AA}" dt="2019-12-18T13:11:44.243" v="253" actId="20577"/>
          <ac:spMkLst>
            <pc:docMk/>
            <pc:sldMk cId="2597148903" sldId="315"/>
            <ac:spMk id="3" creationId="{00000000-0000-0000-0000-000000000000}"/>
          </ac:spMkLst>
        </pc:spChg>
      </pc:sldChg>
    </pc:docChg>
  </pc:docChgLst>
  <pc:docChgLst>
    <pc:chgData name="Kester, Yvonne" userId="S::yvonne.kester@suny.edu::9449cec1-63eb-49f8-abb7-677723411fa2" providerId="AD" clId="Web-{B5BF85F2-A785-B4D3-775A-110AE5A4F514}"/>
    <pc:docChg chg="modSld">
      <pc:chgData name="Kester, Yvonne" userId="S::yvonne.kester@suny.edu::9449cec1-63eb-49f8-abb7-677723411fa2" providerId="AD" clId="Web-{B5BF85F2-A785-B4D3-775A-110AE5A4F514}" dt="2020-01-29T14:22:17.699" v="58" actId="20577"/>
      <pc:docMkLst>
        <pc:docMk/>
      </pc:docMkLst>
      <pc:sldChg chg="modSp">
        <pc:chgData name="Kester, Yvonne" userId="S::yvonne.kester@suny.edu::9449cec1-63eb-49f8-abb7-677723411fa2" providerId="AD" clId="Web-{B5BF85F2-A785-B4D3-775A-110AE5A4F514}" dt="2020-01-29T14:22:17.699" v="57" actId="20577"/>
        <pc:sldMkLst>
          <pc:docMk/>
          <pc:sldMk cId="594391665" sldId="363"/>
        </pc:sldMkLst>
        <pc:spChg chg="mod">
          <ac:chgData name="Kester, Yvonne" userId="S::yvonne.kester@suny.edu::9449cec1-63eb-49f8-abb7-677723411fa2" providerId="AD" clId="Web-{B5BF85F2-A785-B4D3-775A-110AE5A4F514}" dt="2020-01-29T14:22:17.699" v="57" actId="20577"/>
          <ac:spMkLst>
            <pc:docMk/>
            <pc:sldMk cId="594391665" sldId="363"/>
            <ac:spMk id="1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97596-2E5D-A648-9D56-B43760903CF3}" type="datetimeFigureOut">
              <a:rPr lang="en-US" smtClean="0"/>
              <a:t>4/17/20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C1646-246F-1A4A-9F1A-C1A4DC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9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7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8F28-12E3-2346-8468-5E332CAAE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E54A2-3CEA-D64F-BDF1-5C2CF89BB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42F2-DA96-4B48-966C-1712BD72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98E33-77B4-8440-BDDC-85C72883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D32F3-0ED7-E04C-85E3-F1810258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05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0185A-8750-7D49-995C-97212AD63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A6BCE-4049-FD49-8A07-D29BD4422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9774-9B12-3345-9F2A-86977C70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38FC2-D326-264B-A117-CEB090C1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7C95C-6D5B-0540-A2E4-732FD528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3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6AE8-4C38-5642-A29A-76652C1B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A3F8-9FBC-A544-9F3C-423BF0AE0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E0B57-3748-0742-A518-EE3FB791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F804F-884B-954F-8038-5822E4FC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E475-94DB-3441-A191-0B20DF1D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1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1C42-1CF5-614B-81F4-D92CE5C2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C5979-34E4-F04E-990E-20ADAFC2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66926-B1C5-1948-9F65-207F70D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FD53C-CBF2-CF4B-AF34-4FAF8EF5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4400-66F7-6041-9F65-775E3F70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2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EBFC1-7AF0-F04E-B50D-8B334268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D6BC3-6F66-784C-94DD-BB108C47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8134A-C3EA-9540-9873-8F73E3A8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41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87A3-FDD6-F047-89DC-FFE35E88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D2E0C-918D-F14A-B2F1-34DB0BE09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19478-D8FC-8540-B1DE-D9776EA31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E1157-D5C7-384F-AE06-F4E87DE5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2FBF-782B-534C-A02F-F2714756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7255E-5275-4348-9DCC-BEC02BEF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1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FF70-8336-4046-BFFD-289949E2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3680-683A-1E46-A4EE-10A07D3CA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1DC8B-2066-A74C-9445-1DD268851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58219-F995-6C45-9DBB-54951E26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04B2-B36F-8349-A0A1-8F4D3D66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BDC62-7C92-4641-83BB-B9607906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1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FD5E0F-94CE-AB49-B139-C62CE75B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7A46-1791-D745-B0A3-EEFCED61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C2DB2-0886-7B48-A6F3-BF7FC8C28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888D-4A71-2541-BE8B-529F9732D0D8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91CAB-8B90-B745-93D7-50094F1C2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11977-B5CB-2A4B-ADE2-C2BF40909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3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6.jpe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s://slcny.libcal.com/event/6648206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5B8DE-8652-3349-89A7-95B64FA716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CA505A-881F-1A4A-88CE-582A96EF6887}"/>
              </a:ext>
            </a:extLst>
          </p:cNvPr>
          <p:cNvSpPr/>
          <p:nvPr/>
        </p:nvSpPr>
        <p:spPr>
          <a:xfrm>
            <a:off x="-22204" y="0"/>
            <a:ext cx="4531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5C52C-6ED7-4448-95F6-8DE980BE9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74"/>
          <a:stretch/>
        </p:blipFill>
        <p:spPr>
          <a:xfrm>
            <a:off x="2702041" y="1869799"/>
            <a:ext cx="1518404" cy="1455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AAC33-E9F3-144D-929D-8B85ACD4D501}"/>
              </a:ext>
            </a:extLst>
          </p:cNvPr>
          <p:cNvSpPr txBox="1"/>
          <p:nvPr/>
        </p:nvSpPr>
        <p:spPr>
          <a:xfrm>
            <a:off x="4832535" y="883354"/>
            <a:ext cx="56272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auxPro OT" panose="02000903030000090004" pitchFamily="2" charset="0"/>
              </a:rPr>
              <a:t>COVID 19 Response in SUNY Libraries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F50B5-F939-CF44-960C-3EAE79DDFCE0}"/>
              </a:ext>
            </a:extLst>
          </p:cNvPr>
          <p:cNvCxnSpPr/>
          <p:nvPr/>
        </p:nvCxnSpPr>
        <p:spPr>
          <a:xfrm>
            <a:off x="4531801" y="-8092"/>
            <a:ext cx="0" cy="3333135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5311A9-0669-8A47-BDE2-7082927DEF72}"/>
              </a:ext>
            </a:extLst>
          </p:cNvPr>
          <p:cNvCxnSpPr/>
          <p:nvPr/>
        </p:nvCxnSpPr>
        <p:spPr>
          <a:xfrm>
            <a:off x="9602547" y="4790488"/>
            <a:ext cx="2589452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608256-D41E-7949-9F8B-A7E248C43ECB}"/>
              </a:ext>
            </a:extLst>
          </p:cNvPr>
          <p:cNvSpPr txBox="1"/>
          <p:nvPr/>
        </p:nvSpPr>
        <p:spPr>
          <a:xfrm>
            <a:off x="8940496" y="3643161"/>
            <a:ext cx="3088339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2100">
                <a:solidFill>
                  <a:schemeClr val="bg1"/>
                </a:solidFill>
                <a:latin typeface="AauxPro OT"/>
              </a:rPr>
              <a:t>April 17,2020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B75E0D-B68C-5D4B-B4E8-1477A4D4F12D}"/>
              </a:ext>
            </a:extLst>
          </p:cNvPr>
          <p:cNvGrpSpPr/>
          <p:nvPr/>
        </p:nvGrpSpPr>
        <p:grpSpPr>
          <a:xfrm>
            <a:off x="6320303" y="6041112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E6AAA6-94E2-F84D-B2F3-A25A1C3F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C7A0F2-B015-B74A-8742-20D8D0C9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5D5982-80F4-314F-B88D-EDBA26AE123B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C1AF34-ECD5-AB44-9CC5-56A5C068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B42DE-6EE2-154A-975E-1B27FF79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43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Potential SUNY Involvement in IMLS Program about reopening libraries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439400" cy="3569672"/>
          </a:xfrm>
        </p:spPr>
        <p:txBody>
          <a:bodyPr/>
          <a:lstStyle/>
          <a:p>
            <a:r>
              <a:rPr lang="en-US" dirty="0"/>
              <a:t>IMLS coordinating a project to develop a “scientifically based look at library and museum protocols and practices for materials, staff, public and personal spaces, patrons, and the training and protocols needed for reopening.”</a:t>
            </a:r>
          </a:p>
          <a:p>
            <a:r>
              <a:rPr lang="en-US" dirty="0"/>
              <a:t>CUNY, NYU, NYPL, Columbia tentatively listed as participants.</a:t>
            </a:r>
          </a:p>
          <a:p>
            <a:r>
              <a:rPr lang="en-US" dirty="0"/>
              <a:t>More information will be shared as soon as we have it.</a:t>
            </a:r>
          </a:p>
          <a:p>
            <a:r>
              <a:rPr lang="en-US" dirty="0"/>
              <a:t>SUNY has been invited, and we’ve expressed initial interest.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996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48072" y="4146261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Timothy Jackson, Resource Sharing and Fulfillment Program Manager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Resource Sharing Update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85446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cs typeface="Calibri Light"/>
              </a:rPr>
              <a:t>RapidILL</a:t>
            </a:r>
            <a:r>
              <a:rPr lang="en-US" b="1" dirty="0">
                <a:cs typeface="Calibri Light"/>
              </a:rPr>
              <a:t> COVID-19 Pod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439400" cy="35696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cs typeface="Calibri"/>
              </a:rPr>
              <a:t>RapidILL</a:t>
            </a:r>
            <a:r>
              <a:rPr lang="en-US">
                <a:cs typeface="Calibri"/>
              </a:rPr>
              <a:t> is allowing libraries to borrow articles for free for 3 months</a:t>
            </a:r>
          </a:p>
          <a:p>
            <a:pPr lvl="1"/>
            <a:r>
              <a:rPr lang="en-US">
                <a:cs typeface="Calibri"/>
              </a:rPr>
              <a:t>No lending obligation, no need to provide holdings</a:t>
            </a:r>
          </a:p>
          <a:p>
            <a:pPr lvl="1"/>
            <a:r>
              <a:rPr lang="en-US">
                <a:cs typeface="Calibri"/>
              </a:rPr>
              <a:t>Requests can be sent to </a:t>
            </a:r>
            <a:r>
              <a:rPr lang="en-US" err="1">
                <a:cs typeface="Calibri"/>
              </a:rPr>
              <a:t>RapidILL</a:t>
            </a:r>
            <a:r>
              <a:rPr lang="en-US">
                <a:cs typeface="Calibri"/>
              </a:rPr>
              <a:t> from either </a:t>
            </a:r>
            <a:r>
              <a:rPr lang="en-US" err="1">
                <a:cs typeface="Calibri"/>
              </a:rPr>
              <a:t>ILLiad</a:t>
            </a:r>
            <a:r>
              <a:rPr lang="en-US">
                <a:cs typeface="Calibri"/>
              </a:rPr>
              <a:t> or Alma</a:t>
            </a:r>
          </a:p>
          <a:p>
            <a:pPr lvl="1"/>
            <a:r>
              <a:rPr lang="en-US">
                <a:cs typeface="Calibri"/>
              </a:rPr>
              <a:t>IDS Logic can automatically send requests from ILLiad to RapidILL</a:t>
            </a:r>
          </a:p>
          <a:p>
            <a:r>
              <a:rPr lang="en-US">
                <a:cs typeface="Calibri"/>
              </a:rPr>
              <a:t>Send me an email if you're interested in participating or if you have any questions</a:t>
            </a:r>
          </a:p>
          <a:p>
            <a:r>
              <a:rPr lang="en-US">
                <a:cs typeface="Calibri"/>
              </a:rPr>
              <a:t>Libraries who have already requested </a:t>
            </a:r>
            <a:r>
              <a:rPr lang="en-US" err="1">
                <a:cs typeface="Calibri"/>
              </a:rPr>
              <a:t>RapidILL</a:t>
            </a:r>
            <a:r>
              <a:rPr lang="en-US">
                <a:cs typeface="Calibri"/>
              </a:rPr>
              <a:t> accounts should have already received their account info from me</a:t>
            </a: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2" name="Picture 3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0FC79560-7AAE-4D44-8F18-1487BD2EDC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1626" y="602483"/>
            <a:ext cx="2743200" cy="85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96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cs typeface="Calibri Light"/>
              </a:rPr>
              <a:t>ILLiad</a:t>
            </a:r>
            <a:r>
              <a:rPr lang="en-US" b="1">
                <a:cs typeface="Calibri Light"/>
              </a:rPr>
              <a:t> Article Delivery Reminder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628980"/>
            <a:ext cx="4626078" cy="376631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err="1">
                <a:cs typeface="Calibri"/>
              </a:rPr>
              <a:t>ILLiad's</a:t>
            </a:r>
            <a:r>
              <a:rPr lang="en-US">
                <a:cs typeface="Calibri"/>
              </a:rPr>
              <a:t> Trusted Sender feature can automatically deliver articles to users</a:t>
            </a:r>
          </a:p>
          <a:p>
            <a:r>
              <a:rPr lang="en-US">
                <a:cs typeface="Calibri"/>
              </a:rPr>
              <a:t>Trusted Sender is not 100% effective</a:t>
            </a:r>
          </a:p>
          <a:p>
            <a:r>
              <a:rPr lang="en-US">
                <a:cs typeface="Calibri"/>
              </a:rPr>
              <a:t>Doesn't work for some </a:t>
            </a:r>
            <a:r>
              <a:rPr lang="en-US" err="1">
                <a:cs typeface="Calibri"/>
              </a:rPr>
              <a:t>RapidILL</a:t>
            </a:r>
            <a:r>
              <a:rPr lang="en-US">
                <a:cs typeface="Calibri"/>
              </a:rPr>
              <a:t> lenders</a:t>
            </a:r>
          </a:p>
          <a:p>
            <a:r>
              <a:rPr lang="en-US">
                <a:cs typeface="Calibri"/>
              </a:rPr>
              <a:t>Remember to check Electronic Delivery for undelivered files</a:t>
            </a: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636802D-872E-4FBD-87A3-AD54194DA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819" y="2629187"/>
            <a:ext cx="5963265" cy="1599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7860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Alma Article Resource Sharing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7780867" cy="356967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cs typeface="Calibri"/>
              </a:rPr>
              <a:t>Currently testing article resource sharing in Alma</a:t>
            </a:r>
            <a:endParaRPr lang="en-US"/>
          </a:p>
          <a:p>
            <a:pPr lvl="1"/>
            <a:r>
              <a:rPr lang="en-US">
                <a:cs typeface="Calibri"/>
              </a:rPr>
              <a:t>Please don't process or cancel any article resource sharing requests you receive!</a:t>
            </a:r>
          </a:p>
          <a:p>
            <a:r>
              <a:rPr lang="en-US">
                <a:cs typeface="Calibri"/>
              </a:rPr>
              <a:t>Fill rate has been pretty good so far (75-80%)</a:t>
            </a:r>
          </a:p>
          <a:p>
            <a:r>
              <a:rPr lang="en-US">
                <a:cs typeface="Calibri"/>
              </a:rPr>
              <a:t>Working with Ex Libris on minimizing the number of false positives produced by the locate process and optimizing borrowing and lending workflows</a:t>
            </a:r>
          </a:p>
          <a:p>
            <a:r>
              <a:rPr lang="en-US">
                <a:cs typeface="Calibri"/>
              </a:rPr>
              <a:t>Albany and Buffalo will begin testing soon (thank you!)</a:t>
            </a:r>
          </a:p>
          <a:p>
            <a:r>
              <a:rPr lang="en-US">
                <a:cs typeface="Calibri"/>
              </a:rPr>
              <a:t>Goal is to implement Alma article RS at non-</a:t>
            </a:r>
            <a:r>
              <a:rPr lang="en-US" err="1">
                <a:cs typeface="Calibri"/>
              </a:rPr>
              <a:t>ILLiad</a:t>
            </a:r>
            <a:r>
              <a:rPr lang="en-US">
                <a:cs typeface="Calibri"/>
              </a:rPr>
              <a:t> libraries later this spring (electronic only?)</a:t>
            </a: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37846595-D2C4-4D4A-9295-8510C6087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0867" y="1819496"/>
            <a:ext cx="2743200" cy="16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71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Calibri Light"/>
              </a:rPr>
              <a:t>Alma Physical Resource Sharing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7780867" cy="356967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Calibri"/>
              </a:rPr>
              <a:t>No timeline for turning resource sharing back on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Empire Library Delivery service suspended until </a:t>
            </a:r>
            <a:r>
              <a:rPr lang="en-US" dirty="0">
                <a:cs typeface="Calibri"/>
              </a:rPr>
              <a:t>further notice</a:t>
            </a:r>
          </a:p>
          <a:p>
            <a:pPr lvl="1"/>
            <a:r>
              <a:rPr lang="en-US" dirty="0">
                <a:cs typeface="Calibri"/>
              </a:rPr>
              <a:t>Will be able to restart service quickly once libraries </a:t>
            </a:r>
            <a:r>
              <a:rPr lang="en-US">
                <a:cs typeface="Calibri"/>
              </a:rPr>
              <a:t>start to reopen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Be sure to keep SLSS &amp; ELD informed!</a:t>
            </a:r>
          </a:p>
          <a:p>
            <a:r>
              <a:rPr lang="en-US">
                <a:cs typeface="Calibri"/>
              </a:rPr>
              <a:t>Still working with Ex Libris on automatic renewals</a:t>
            </a:r>
          </a:p>
          <a:p>
            <a:r>
              <a:rPr lang="en-US">
                <a:cs typeface="Calibri"/>
              </a:rPr>
              <a:t>Manual renewals still being submitted, so please be sure to keep on top of those</a:t>
            </a:r>
          </a:p>
          <a:p>
            <a:endParaRPr lang="en-US" dirty="0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5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37846595-D2C4-4D4A-9295-8510C6087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7734" y="913563"/>
            <a:ext cx="2743200" cy="1610343"/>
          </a:xfrm>
          <a:prstGeom prst="rect">
            <a:avLst/>
          </a:prstGeom>
        </p:spPr>
      </p:pic>
      <p:pic>
        <p:nvPicPr>
          <p:cNvPr id="2" name="Picture 3" descr="A picture containing drawing, plate&#10;&#10;Description generated with very high confidence">
            <a:extLst>
              <a:ext uri="{FF2B5EF4-FFF2-40B4-BE49-F238E27FC236}">
                <a16:creationId xmlns:a16="http://schemas.microsoft.com/office/drawing/2014/main" id="{7DFBC3FA-72B4-483A-AFE1-0603BE45E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5617" y="3432175"/>
            <a:ext cx="2882900" cy="144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68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48072" y="4146261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Gail Pawlowski, Senior Alma Support Specialist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95417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Patron Expiration Guidance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80640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Patron Expiration Dates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449838" cy="39036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Create Analytics report to identify the users to update</a:t>
            </a:r>
            <a:endParaRPr lang="en-US" sz="2400" dirty="0">
              <a:cs typeface="Calibri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Who do you want to extend expiry dates for?</a:t>
            </a:r>
            <a:endParaRPr lang="en-US" sz="2400" dirty="0">
              <a:cs typeface="Calibri"/>
            </a:endParaRPr>
          </a:p>
          <a:p>
            <a:r>
              <a:rPr lang="en-US" sz="2400" dirty="0">
                <a:ea typeface="+mn-lt"/>
                <a:cs typeface="+mn-lt"/>
              </a:rPr>
              <a:t>/Shared Folders/Community/Reports/Consortia/SUNY/Emergency Procedures</a:t>
            </a:r>
          </a:p>
          <a:p>
            <a:pPr lvl="1"/>
            <a:r>
              <a:rPr lang="en-US" sz="2000" dirty="0">
                <a:ea typeface="+mn-lt"/>
                <a:cs typeface="+mn-lt"/>
              </a:rPr>
              <a:t>Expiry Dates With Prompt</a:t>
            </a:r>
            <a:endParaRPr lang="en-US" dirty="0">
              <a:cs typeface="Calibri" panose="020F0502020204030204"/>
            </a:endParaRPr>
          </a:p>
          <a:p>
            <a:pPr lvl="1"/>
            <a:r>
              <a:rPr lang="en-US" sz="2000" dirty="0">
                <a:latin typeface="Calibri"/>
                <a:cs typeface="Calibri"/>
              </a:rPr>
              <a:t>Due Within X and Y Days with Expiry Date Prompt</a:t>
            </a:r>
          </a:p>
          <a:p>
            <a:r>
              <a:rPr lang="en-US" sz="2400" dirty="0">
                <a:latin typeface="Times New Roman"/>
                <a:cs typeface="Times New Roman"/>
              </a:rPr>
              <a:t>Use the Users Subject Area</a:t>
            </a:r>
            <a:endParaRPr lang="en-US" sz="2400" dirty="0">
              <a:cs typeface="Calibri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Be sure to include the Primary Identifier in the criteria</a:t>
            </a:r>
            <a:endParaRPr lang="en-US" sz="2400" dirty="0">
              <a:cs typeface="Calibri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Download the results to Excel</a:t>
            </a:r>
            <a:endParaRPr lang="en-US" sz="2400" dirty="0">
              <a:cs typeface="Calibri"/>
            </a:endParaRPr>
          </a:p>
          <a:p>
            <a:endParaRPr lang="en-US">
              <a:cs typeface="Calibri" panose="020F0502020204030204"/>
            </a:endParaRPr>
          </a:p>
          <a:p>
            <a:pPr marL="457200" lvl="1" indent="0">
              <a:buNone/>
            </a:pPr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211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Patron Expiration Dates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7746305" cy="39036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endParaRPr lang="en-US">
              <a:cs typeface="Calibri" panose="020F0502020204030204"/>
            </a:endParaRPr>
          </a:p>
          <a:p>
            <a:r>
              <a:rPr lang="en-US" sz="2400">
                <a:latin typeface="Times New Roman"/>
                <a:cs typeface="Times New Roman"/>
              </a:rPr>
              <a:t>From the Excel file grab just the Primary Identifier column</a:t>
            </a:r>
            <a:endParaRPr lang="en-US" sz="2400">
              <a:cs typeface="Calibri"/>
            </a:endParaRPr>
          </a:p>
          <a:p>
            <a:pPr marL="0" indent="0">
              <a:buNone/>
            </a:pPr>
            <a:endParaRPr lang="en-US" sz="2400">
              <a:latin typeface="Times New Roman"/>
              <a:cs typeface="Times New Roman"/>
            </a:endParaRPr>
          </a:p>
          <a:p>
            <a:r>
              <a:rPr lang="en-US" sz="2400">
                <a:latin typeface="Times New Roman"/>
                <a:cs typeface="Times New Roman"/>
              </a:rPr>
              <a:t>Make sure to change the "Primary Identifier" header for the column to: USERNAME</a:t>
            </a:r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5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DEBF0A9-6FFD-4063-A9EA-258E7703D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3610" y="2352611"/>
            <a:ext cx="1469329" cy="197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30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208550"/>
            <a:ext cx="10515600" cy="1325563"/>
          </a:xfrm>
        </p:spPr>
        <p:txBody>
          <a:bodyPr/>
          <a:lstStyle/>
          <a:p>
            <a:r>
              <a:rPr lang="en-US" b="1">
                <a:cs typeface="Calibri Light"/>
              </a:rPr>
              <a:t>Create Set of Users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41332" y="1794310"/>
            <a:ext cx="8925839" cy="31625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>
                <a:latin typeface="Times New Roman"/>
                <a:cs typeface="Times New Roman"/>
              </a:rPr>
              <a:t>Create the itemized set in Alma:</a:t>
            </a:r>
            <a:endParaRPr lang="en-US">
              <a:cs typeface="Calibri" panose="020F0502020204030204"/>
            </a:endParaRPr>
          </a:p>
          <a:p>
            <a:pPr lvl="2">
              <a:buNone/>
            </a:pPr>
            <a:r>
              <a:rPr lang="en-US">
                <a:latin typeface="Times New Roman"/>
                <a:cs typeface="Times New Roman"/>
              </a:rPr>
              <a:t>-- Go to: Admin &gt; Manage Sets</a:t>
            </a:r>
            <a:endParaRPr lang="en-US">
              <a:cs typeface="Calibri"/>
            </a:endParaRPr>
          </a:p>
          <a:p>
            <a:pPr lvl="2">
              <a:buNone/>
            </a:pPr>
            <a:r>
              <a:rPr lang="en-US">
                <a:latin typeface="Times New Roman"/>
                <a:cs typeface="Times New Roman"/>
              </a:rPr>
              <a:t>-- Click: Add Set &gt; Itemized</a:t>
            </a:r>
            <a:endParaRPr lang="en-US">
              <a:cs typeface="Calibri"/>
            </a:endParaRPr>
          </a:p>
          <a:p>
            <a:pPr lvl="2">
              <a:buNone/>
            </a:pPr>
            <a:r>
              <a:rPr lang="en-US">
                <a:latin typeface="Times New Roman"/>
                <a:cs typeface="Times New Roman"/>
              </a:rPr>
              <a:t>-- Then fill in the required fields; Make sure to add "Set content type" of User.</a:t>
            </a:r>
            <a:endParaRPr lang="en-US">
              <a:cs typeface="Calibri"/>
            </a:endParaRPr>
          </a:p>
          <a:p>
            <a:pPr lvl="1"/>
            <a:r>
              <a:rPr lang="en-US">
                <a:latin typeface="Times New Roman"/>
                <a:cs typeface="Times New Roman"/>
              </a:rPr>
              <a:t>Use "Add Contents from File to Set" to load your Excel file.</a:t>
            </a:r>
            <a:endParaRPr lang="en-US">
              <a:cs typeface="Calibri" panose="020F0502020204030204"/>
            </a:endParaRPr>
          </a:p>
          <a:p>
            <a:pPr lvl="1">
              <a:buNone/>
            </a:pPr>
            <a:br>
              <a:rPr lang="en-US"/>
            </a:br>
            <a:endParaRPr lang="en-US"/>
          </a:p>
          <a:p>
            <a:pPr marL="457200" lvl="1" indent="0">
              <a:buNone/>
            </a:pPr>
            <a:endParaRPr lang="en-US">
              <a:cs typeface="Calibri" panose="020F0502020204030204"/>
            </a:endParaRPr>
          </a:p>
          <a:p>
            <a:pPr marL="457200" lvl="1" indent="0">
              <a:buNone/>
            </a:pPr>
            <a:endParaRPr lang="en-US" sz="2400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4048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Mark McBride, Library Sr. Strategist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OLIS Update 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07982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208550"/>
            <a:ext cx="10515600" cy="1325563"/>
          </a:xfrm>
        </p:spPr>
        <p:txBody>
          <a:bodyPr/>
          <a:lstStyle/>
          <a:p>
            <a:r>
              <a:rPr lang="en-US" b="1">
                <a:cs typeface="Calibri Light"/>
              </a:rPr>
              <a:t>Create Set of Users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41332" y="1533351"/>
            <a:ext cx="5982223" cy="31625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buNone/>
            </a:pPr>
            <a:br>
              <a:rPr lang="en-US"/>
            </a:br>
            <a:endParaRPr lang="en-US"/>
          </a:p>
          <a:p>
            <a:pPr marL="457200" lvl="1" indent="0">
              <a:buNone/>
            </a:pPr>
            <a:endParaRPr lang="en-US">
              <a:cs typeface="Calibri" panose="020F0502020204030204"/>
            </a:endParaRPr>
          </a:p>
          <a:p>
            <a:pPr marL="457200" lvl="1" indent="0">
              <a:buNone/>
            </a:pPr>
            <a:endParaRPr lang="en-US" sz="2400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2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B801A24-E425-4788-9195-5179BB553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6839" y="1821734"/>
            <a:ext cx="7638788" cy="305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3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1625" y="417318"/>
            <a:ext cx="10703490" cy="1941424"/>
          </a:xfrm>
        </p:spPr>
        <p:txBody>
          <a:bodyPr/>
          <a:lstStyle/>
          <a:p>
            <a:r>
              <a:rPr lang="en-US">
                <a:latin typeface="Times New Roman"/>
                <a:cs typeface="Times New Roman"/>
              </a:rPr>
              <a:t>Go to Update/Notify Users job and fill in the new expiry date</a:t>
            </a:r>
            <a:endParaRPr lang="en-US"/>
          </a:p>
          <a:p>
            <a:endParaRPr lang="en-US" b="1">
              <a:cs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41332" y="1533351"/>
            <a:ext cx="5982223" cy="31625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buNone/>
            </a:pPr>
            <a:br>
              <a:rPr lang="en-US"/>
            </a:br>
            <a:endParaRPr lang="en-US"/>
          </a:p>
          <a:p>
            <a:pPr marL="457200" lvl="1" indent="0">
              <a:buNone/>
            </a:pPr>
            <a:endParaRPr lang="en-US">
              <a:cs typeface="Calibri" panose="020F0502020204030204"/>
            </a:endParaRPr>
          </a:p>
          <a:p>
            <a:pPr marL="457200" lvl="1" indent="0">
              <a:buNone/>
            </a:pPr>
            <a:endParaRPr lang="en-US" sz="2400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A344738-3B33-4DEA-B185-589417966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114" y="2264465"/>
            <a:ext cx="8839198" cy="331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81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81097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SUNY OER Services Update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Mike Daly, Director of Operations, SUNY OER Services</a:t>
            </a:r>
          </a:p>
        </p:txBody>
      </p:sp>
    </p:spTree>
    <p:extLst>
      <p:ext uri="{BB962C8B-B14F-4D97-AF65-F5344CB8AC3E}">
        <p14:creationId xmlns:p14="http://schemas.microsoft.com/office/powerpoint/2010/main" val="2484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439400" cy="356967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/>
                <a:cs typeface="Arial"/>
              </a:rPr>
              <a:t>SUNY OER Services has begun coordinating with SUNY EOP Directors as Summer 2020 programs move to online/distance/remote modalities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49 campuses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3,000 students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Webinars and follow-up trainings stress that EOP Directors and programs should leverage internal campus-based resources to assist with this transition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Contacting / working with librarians and libraries was encouraged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3874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Courses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439400" cy="3569672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Arial"/>
                <a:cs typeface="Arial"/>
              </a:rPr>
              <a:t>New courses recently added to oer.suny.edu:</a:t>
            </a:r>
            <a:endParaRPr lang="en-US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General Chemistry II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Principles of Computation with Java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Introduction to Genetics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Discrete Mathematics Primer</a:t>
            </a:r>
            <a:endParaRPr lang="en-US" dirty="0">
              <a:cs typeface="Calibri" panose="020F0502020204030204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/>
                <a:cs typeface="Arial"/>
              </a:rPr>
              <a:t> SUNY's OER content is designed for flexible use across modalities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0778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Jennifer Smathers, SLC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Consortial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Engagement Coordinator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SLC Update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58215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bench&#10;&#10;Description automatically generated">
            <a:extLst>
              <a:ext uri="{FF2B5EF4-FFF2-40B4-BE49-F238E27FC236}">
                <a16:creationId xmlns:a16="http://schemas.microsoft.com/office/drawing/2014/main" id="{91BD1E80-C8DD-3549-AC06-33E1199DE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6" t="7741" r="18609" b="7772"/>
          <a:stretch/>
        </p:blipFill>
        <p:spPr>
          <a:xfrm>
            <a:off x="4305781" y="0"/>
            <a:ext cx="78862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C59822-7DB9-334D-AFC1-9547312EB94B}"/>
              </a:ext>
            </a:extLst>
          </p:cNvPr>
          <p:cNvSpPr txBox="1"/>
          <p:nvPr/>
        </p:nvSpPr>
        <p:spPr>
          <a:xfrm>
            <a:off x="418257" y="1836998"/>
            <a:ext cx="35479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auxPro OT" panose="02000903030000090004" pitchFamily="2" charset="0"/>
              </a:rPr>
              <a:t>Questions?</a:t>
            </a:r>
          </a:p>
          <a:p>
            <a:endParaRPr lang="en-US" sz="3600" b="1" dirty="0">
              <a:solidFill>
                <a:schemeClr val="accent1">
                  <a:lumMod val="75000"/>
                </a:schemeClr>
              </a:solidFill>
              <a:latin typeface="AauxPro OT" panose="02000903030000090004" pitchFamily="2" charset="0"/>
            </a:endParaRP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auxPro OT" panose="02000903030000090004" pitchFamily="2" charset="0"/>
              </a:rPr>
              <a:t>How are Things Going at your Campus?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177886-6A56-C543-818B-B58CC6220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78" y="273553"/>
            <a:ext cx="2096528" cy="10482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943C36-6092-2244-AE36-D2625288AA6C}"/>
              </a:ext>
            </a:extLst>
          </p:cNvPr>
          <p:cNvGrpSpPr/>
          <p:nvPr/>
        </p:nvGrpSpPr>
        <p:grpSpPr>
          <a:xfrm>
            <a:off x="1370931" y="6041112"/>
            <a:ext cx="5548758" cy="438513"/>
            <a:chOff x="6320303" y="6041112"/>
            <a:chExt cx="5548758" cy="4385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33737B-069D-3145-A705-4ECCEB16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4D6807-3B4C-AE4B-ADD9-50C2429D7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6DC377-C509-9243-8DC8-DADB6CCD3E0A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1CE042-932D-3E41-8540-FA13308E9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32E47-E815-DD42-AF4E-C21A758C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502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New OLIS/SLSS Web Site Coming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2573593" y="1413412"/>
            <a:ext cx="5921478" cy="416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60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Planning for the Fall if Things aren't back to closer to normal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20227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cs typeface="Calibri"/>
              </a:rPr>
              <a:t>Are campus libraries considering what your services or preparation looks like in the Fall if hybrid/online learning is still the primary method of instruction.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Would convening a group to think through recommendations be of interest to you all?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>
              <a:buNone/>
            </a:pPr>
            <a:r>
              <a:rPr lang="en-US" dirty="0">
                <a:ea typeface="+mn-lt"/>
                <a:cs typeface="+mn-lt"/>
              </a:rPr>
              <a:t>Division of budget looking closely at accounts for any unused funds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There is a remaining fund balance in the </a:t>
            </a:r>
            <a:r>
              <a:rPr lang="en-US">
                <a:cs typeface="Calibri"/>
              </a:rPr>
              <a:t>SLC account</a:t>
            </a:r>
            <a:endParaRPr lang="en-US" dirty="0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5808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Library EIT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356967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cs typeface="Calibri"/>
              </a:rPr>
              <a:t>Nazely Kurkjian is working on developing some guidance on response to EIT requirements.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Nazely will send information to SUNYLA (and we’ll forward to SCLD)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Please contact Nazely if you are interested.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 err="1">
                <a:cs typeface="Calibri"/>
              </a:rPr>
              <a:t>Nazely’s</a:t>
            </a:r>
            <a:r>
              <a:rPr lang="en-US" dirty="0">
                <a:cs typeface="Calibri"/>
              </a:rPr>
              <a:t> e-mail: Nazely.Kurkjian@suny.edu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9453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745281" y="4155053"/>
            <a:ext cx="812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Shannon Pritting, Director of SUNY Library Shared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SLSS Update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39890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Collections Strategies Open Forum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439400" cy="3569672"/>
          </a:xfrm>
        </p:spPr>
        <p:txBody>
          <a:bodyPr/>
          <a:lstStyle/>
          <a:p>
            <a:r>
              <a:rPr lang="en-US" dirty="0"/>
              <a:t>April 23 from 10-11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Please register at: </a:t>
            </a:r>
            <a:r>
              <a:rPr lang="en-US" dirty="0">
                <a:hlinkClick r:id="rId2"/>
              </a:rPr>
              <a:t>https://slcny.libcal.com/event/6648206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Esta will share some strategies we’re considering, and we’d like to hear from you as well.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8445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Update on Repository Job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439400" cy="356967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Calibri"/>
              </a:rPr>
              <a:t>It looks like </a:t>
            </a:r>
            <a:r>
              <a:rPr lang="en-US" err="1">
                <a:cs typeface="Calibri"/>
              </a:rPr>
              <a:t>ExLibris</a:t>
            </a:r>
            <a:r>
              <a:rPr lang="en-US">
                <a:cs typeface="Calibri"/>
              </a:rPr>
              <a:t> has fixed the issues we were having.</a:t>
            </a:r>
          </a:p>
          <a:p>
            <a:r>
              <a:rPr lang="en-US">
                <a:cs typeface="Calibri"/>
              </a:rPr>
              <a:t>After Alma related troubleshooting, issue was with Primo VE.</a:t>
            </a:r>
          </a:p>
          <a:p>
            <a:r>
              <a:rPr lang="en-US">
                <a:cs typeface="Calibri"/>
              </a:rPr>
              <a:t>Getting root cause analysis from </a:t>
            </a:r>
            <a:r>
              <a:rPr lang="en-US" err="1">
                <a:cs typeface="Calibri"/>
              </a:rPr>
              <a:t>ExLibris</a:t>
            </a:r>
            <a:r>
              <a:rPr lang="en-US">
                <a:cs typeface="Calibri"/>
              </a:rPr>
              <a:t> to engage further on this issue.</a:t>
            </a:r>
          </a:p>
          <a:p>
            <a:r>
              <a:rPr lang="en-US">
                <a:cs typeface="Calibri"/>
              </a:rPr>
              <a:t>Will share more details as we have them.</a:t>
            </a:r>
          </a:p>
          <a:p>
            <a:r>
              <a:rPr lang="en-US">
                <a:cs typeface="Calibri"/>
              </a:rPr>
              <a:t>Please let us know if you're seeing repository job problems (specifically e-resource activations).</a:t>
            </a:r>
          </a:p>
          <a:p>
            <a:r>
              <a:rPr lang="en-US" err="1">
                <a:cs typeface="Calibri"/>
              </a:rPr>
              <a:t>ExLibris</a:t>
            </a:r>
            <a:r>
              <a:rPr lang="en-US">
                <a:cs typeface="Calibri"/>
              </a:rPr>
              <a:t> engaging with campuses who may need some complete due to problematic jobs.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4602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Libkey</a:t>
            </a:r>
            <a:r>
              <a:rPr lang="en-US">
                <a:cs typeface="Calibri Light"/>
              </a:rPr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02631" cy="40289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>
                <a:ea typeface="+mn-lt"/>
                <a:cs typeface="+mn-lt"/>
              </a:rPr>
              <a:t>Request for bids went out late last week.</a:t>
            </a:r>
          </a:p>
          <a:p>
            <a:pPr lvl="1"/>
            <a:r>
              <a:rPr lang="en-US">
                <a:ea typeface="+mn-lt"/>
                <a:cs typeface="+mn-lt"/>
              </a:rPr>
              <a:t>Should be working with vendor soon, and will be sending out request for committing to PIAs.</a:t>
            </a:r>
          </a:p>
          <a:p>
            <a:pPr lvl="1"/>
            <a:endParaRPr lang="en-US">
              <a:cs typeface="Calibri" panose="020F0502020204030204"/>
            </a:endParaRP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97" y="2495095"/>
            <a:ext cx="3725203" cy="203046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0504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25541735DBF5479A85A0E07C52A45A" ma:contentTypeVersion="9" ma:contentTypeDescription="Create a new document." ma:contentTypeScope="" ma:versionID="cf4e206d0aed1cb5ba3ae77ec89f5497">
  <xsd:schema xmlns:xsd="http://www.w3.org/2001/XMLSchema" xmlns:xs="http://www.w3.org/2001/XMLSchema" xmlns:p="http://schemas.microsoft.com/office/2006/metadata/properties" xmlns:ns2="61ce4d65-48b5-4510-a74e-67217dcdfadf" targetNamespace="http://schemas.microsoft.com/office/2006/metadata/properties" ma:root="true" ma:fieldsID="1a288436851de82893f8bba96f25252d" ns2:_="">
    <xsd:import namespace="61ce4d65-48b5-4510-a74e-67217dcdfa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e4d65-48b5-4510-a74e-67217dcdfa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588AD8D-1EF1-40FE-ABB6-5F78DF0AD7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ce4d65-48b5-4510-a74e-67217dcdfa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32B7E1-008C-4875-BAEB-792625A787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D83235-88EE-4E2B-9FD9-F696DD588AFF}">
  <ds:schemaRefs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61ce4d65-48b5-4510-a74e-67217dcdfad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1111</Words>
  <Application>Microsoft Macintosh PowerPoint</Application>
  <PresentationFormat>Widescreen</PresentationFormat>
  <Paragraphs>151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AauxPro OT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New OLIS/SLSS Web Site Coming</vt:lpstr>
      <vt:lpstr>Planning for the Fall if Things aren't back to closer to normal</vt:lpstr>
      <vt:lpstr>Library EIT Strategies</vt:lpstr>
      <vt:lpstr>PowerPoint Presentation</vt:lpstr>
      <vt:lpstr>Collections Strategies Open Forum</vt:lpstr>
      <vt:lpstr>Update on Repository Job Issues</vt:lpstr>
      <vt:lpstr>Libkey </vt:lpstr>
      <vt:lpstr>Potential SUNY Involvement in IMLS Program about reopening libraries</vt:lpstr>
      <vt:lpstr>PowerPoint Presentation</vt:lpstr>
      <vt:lpstr>RapidILL COVID-19 Pod</vt:lpstr>
      <vt:lpstr>ILLiad Article Delivery Reminder</vt:lpstr>
      <vt:lpstr>Alma Article Resource Sharing</vt:lpstr>
      <vt:lpstr>Alma Physical Resource Sharing</vt:lpstr>
      <vt:lpstr>PowerPoint Presentation</vt:lpstr>
      <vt:lpstr>Patron Expiration Dates</vt:lpstr>
      <vt:lpstr>Patron Expiration Dates</vt:lpstr>
      <vt:lpstr>Create Set of Users</vt:lpstr>
      <vt:lpstr>Create Set of Users</vt:lpstr>
      <vt:lpstr>Go to Update/Notify Users job and fill in the new expiry date </vt:lpstr>
      <vt:lpstr>PowerPoint Presentation</vt:lpstr>
      <vt:lpstr>EOP</vt:lpstr>
      <vt:lpstr>New Courses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Pritting, Shannon</dc:creator>
  <cp:lastModifiedBy>McBride, Mark</cp:lastModifiedBy>
  <cp:revision>99</cp:revision>
  <dcterms:created xsi:type="dcterms:W3CDTF">2019-08-22T15:05:39Z</dcterms:created>
  <dcterms:modified xsi:type="dcterms:W3CDTF">2020-04-17T14:00:31Z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0x0101001025541735DBF5479A85A0E07C52A45A</vt:lpwstr>
  </property>
</Properties>
</file>