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4"/>
  </p:notesMasterIdLst>
  <p:sldIdLst>
    <p:sldId id="260" r:id="rId5"/>
    <p:sldId id="291" r:id="rId6"/>
    <p:sldId id="261" r:id="rId7"/>
    <p:sldId id="262" r:id="rId8"/>
    <p:sldId id="263" r:id="rId9"/>
    <p:sldId id="276" r:id="rId10"/>
    <p:sldId id="264" r:id="rId11"/>
    <p:sldId id="280" r:id="rId12"/>
    <p:sldId id="265" r:id="rId13"/>
    <p:sldId id="266" r:id="rId14"/>
    <p:sldId id="290" r:id="rId15"/>
    <p:sldId id="268" r:id="rId16"/>
    <p:sldId id="269" r:id="rId17"/>
    <p:sldId id="283" r:id="rId18"/>
    <p:sldId id="270" r:id="rId19"/>
    <p:sldId id="284" r:id="rId20"/>
    <p:sldId id="281" r:id="rId21"/>
    <p:sldId id="285" r:id="rId22"/>
    <p:sldId id="271" r:id="rId23"/>
    <p:sldId id="286" r:id="rId24"/>
    <p:sldId id="272" r:id="rId25"/>
    <p:sldId id="287" r:id="rId26"/>
    <p:sldId id="273" r:id="rId27"/>
    <p:sldId id="288" r:id="rId28"/>
    <p:sldId id="277" r:id="rId29"/>
    <p:sldId id="274" r:id="rId30"/>
    <p:sldId id="289" r:id="rId31"/>
    <p:sldId id="267" r:id="rId32"/>
    <p:sldId id="278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291" autoAdjust="0"/>
  </p:normalViewPr>
  <p:slideViewPr>
    <p:cSldViewPr>
      <p:cViewPr varScale="1">
        <p:scale>
          <a:sx n="108" d="100"/>
          <a:sy n="108" d="100"/>
        </p:scale>
        <p:origin x="16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. Helsher" userId="58139df0-637b-46cc-ba90-44340a63dc9f" providerId="ADAL" clId="{90D705DE-9B50-42D5-BCB9-0B6AD94517E9}"/>
    <pc:docChg chg="modSld">
      <pc:chgData name="Stephanie H. Helsher" userId="58139df0-637b-46cc-ba90-44340a63dc9f" providerId="ADAL" clId="{90D705DE-9B50-42D5-BCB9-0B6AD94517E9}" dt="2021-11-16T00:37:33.241" v="0" actId="122"/>
      <pc:docMkLst>
        <pc:docMk/>
      </pc:docMkLst>
      <pc:sldChg chg="modSp">
        <pc:chgData name="Stephanie H. Helsher" userId="58139df0-637b-46cc-ba90-44340a63dc9f" providerId="ADAL" clId="{90D705DE-9B50-42D5-BCB9-0B6AD94517E9}" dt="2021-11-16T00:37:33.241" v="0" actId="122"/>
        <pc:sldMkLst>
          <pc:docMk/>
          <pc:sldMk cId="0" sldId="268"/>
        </pc:sldMkLst>
        <pc:spChg chg="mod">
          <ac:chgData name="Stephanie H. Helsher" userId="58139df0-637b-46cc-ba90-44340a63dc9f" providerId="ADAL" clId="{90D705DE-9B50-42D5-BCB9-0B6AD94517E9}" dt="2021-11-16T00:37:33.241" v="0" actId="122"/>
          <ac:spMkLst>
            <pc:docMk/>
            <pc:sldMk cId="0" sldId="268"/>
            <ac:spMk id="2" creationId="{6EB64E7F-FFDB-43A5-88CB-A0882C256D0C}"/>
          </ac:spMkLst>
        </pc:spChg>
      </pc:sldChg>
    </pc:docChg>
  </pc:docChgLst>
  <pc:docChgLst>
    <pc:chgData name="Stephanie H. Helsher" userId="58139df0-637b-46cc-ba90-44340a63dc9f" providerId="ADAL" clId="{5AC4C275-8030-4536-A896-5994CA354EE7}"/>
    <pc:docChg chg="undo custSel addSld delSld modSld sldOrd modNotesMaster">
      <pc:chgData name="Stephanie H. Helsher" userId="58139df0-637b-46cc-ba90-44340a63dc9f" providerId="ADAL" clId="{5AC4C275-8030-4536-A896-5994CA354EE7}" dt="2021-11-18T17:40:33.953" v="1858" actId="20577"/>
      <pc:docMkLst>
        <pc:docMk/>
      </pc:docMkLst>
      <pc:sldChg chg="addSp delSp modSp">
        <pc:chgData name="Stephanie H. Helsher" userId="58139df0-637b-46cc-ba90-44340a63dc9f" providerId="ADAL" clId="{5AC4C275-8030-4536-A896-5994CA354EE7}" dt="2021-11-17T20:48:22.106" v="1767"/>
        <pc:sldMkLst>
          <pc:docMk/>
          <pc:sldMk cId="0" sldId="260"/>
        </pc:sldMkLst>
        <pc:spChg chg="del">
          <ac:chgData name="Stephanie H. Helsher" userId="58139df0-637b-46cc-ba90-44340a63dc9f" providerId="ADAL" clId="{5AC4C275-8030-4536-A896-5994CA354EE7}" dt="2021-11-17T20:45:04.406" v="1735"/>
          <ac:spMkLst>
            <pc:docMk/>
            <pc:sldMk cId="0" sldId="260"/>
            <ac:spMk id="2" creationId="{B1B774B1-4C69-43B3-B885-C42861F6087D}"/>
          </ac:spMkLst>
        </pc:spChg>
        <pc:spChg chg="add mod">
          <ac:chgData name="Stephanie H. Helsher" userId="58139df0-637b-46cc-ba90-44340a63dc9f" providerId="ADAL" clId="{5AC4C275-8030-4536-A896-5994CA354EE7}" dt="2021-11-17T20:45:13.908" v="1737" actId="1076"/>
          <ac:spMkLst>
            <pc:docMk/>
            <pc:sldMk cId="0" sldId="260"/>
            <ac:spMk id="3" creationId="{E698E0A1-8506-451F-BCDB-65FC070BAB49}"/>
          </ac:spMkLst>
        </pc:spChg>
        <pc:spChg chg="add del mod">
          <ac:chgData name="Stephanie H. Helsher" userId="58139df0-637b-46cc-ba90-44340a63dc9f" providerId="ADAL" clId="{5AC4C275-8030-4536-A896-5994CA354EE7}" dt="2021-11-17T20:45:10.511" v="1736"/>
          <ac:spMkLst>
            <pc:docMk/>
            <pc:sldMk cId="0" sldId="260"/>
            <ac:spMk id="4" creationId="{77A05A3C-5224-41EF-AB2D-CE6A286B461C}"/>
          </ac:spMkLst>
        </pc:spChg>
        <pc:picChg chg="mod">
          <ac:chgData name="Stephanie H. Helsher" userId="58139df0-637b-46cc-ba90-44340a63dc9f" providerId="ADAL" clId="{5AC4C275-8030-4536-A896-5994CA354EE7}" dt="2021-11-17T20:48:22.106" v="1767"/>
          <ac:picMkLst>
            <pc:docMk/>
            <pc:sldMk cId="0" sldId="260"/>
            <ac:picMk id="2050" creationId="{CA0D1D60-2780-49D6-A89A-CEC7AA88319A}"/>
          </ac:picMkLst>
        </pc:picChg>
      </pc:sldChg>
      <pc:sldChg chg="modSp ord">
        <pc:chgData name="Stephanie H. Helsher" userId="58139df0-637b-46cc-ba90-44340a63dc9f" providerId="ADAL" clId="{5AC4C275-8030-4536-A896-5994CA354EE7}" dt="2021-11-17T19:54:26.263" v="1475"/>
        <pc:sldMkLst>
          <pc:docMk/>
          <pc:sldMk cId="0" sldId="261"/>
        </pc:sldMkLst>
        <pc:spChg chg="mod">
          <ac:chgData name="Stephanie H. Helsher" userId="58139df0-637b-46cc-ba90-44340a63dc9f" providerId="ADAL" clId="{5AC4C275-8030-4536-A896-5994CA354EE7}" dt="2021-11-16T16:58:48.701" v="1180" actId="20577"/>
          <ac:spMkLst>
            <pc:docMk/>
            <pc:sldMk cId="0" sldId="261"/>
            <ac:spMk id="3076" creationId="{6E035B99-C9EA-4BE3-9E81-480685CC2CDC}"/>
          </ac:spMkLst>
        </pc:spChg>
        <pc:spChg chg="mod">
          <ac:chgData name="Stephanie H. Helsher" userId="58139df0-637b-46cc-ba90-44340a63dc9f" providerId="ADAL" clId="{5AC4C275-8030-4536-A896-5994CA354EE7}" dt="2021-11-16T16:58:31.760" v="1157" actId="313"/>
          <ac:spMkLst>
            <pc:docMk/>
            <pc:sldMk cId="0" sldId="261"/>
            <ac:spMk id="3077" creationId="{56A4E961-2DBF-41D1-84A3-792DE40C39BF}"/>
          </ac:spMkLst>
        </pc:spChg>
      </pc:sldChg>
      <pc:sldChg chg="modSp">
        <pc:chgData name="Stephanie H. Helsher" userId="58139df0-637b-46cc-ba90-44340a63dc9f" providerId="ADAL" clId="{5AC4C275-8030-4536-A896-5994CA354EE7}" dt="2021-11-16T17:00:52.094" v="1261" actId="962"/>
        <pc:sldMkLst>
          <pc:docMk/>
          <pc:sldMk cId="0" sldId="262"/>
        </pc:sldMkLst>
        <pc:spChg chg="mod">
          <ac:chgData name="Stephanie H. Helsher" userId="58139df0-637b-46cc-ba90-44340a63dc9f" providerId="ADAL" clId="{5AC4C275-8030-4536-A896-5994CA354EE7}" dt="2021-11-16T16:59:38.661" v="1185" actId="14100"/>
          <ac:spMkLst>
            <pc:docMk/>
            <pc:sldMk cId="0" sldId="262"/>
            <ac:spMk id="7" creationId="{B493E1D9-EE2E-4D94-97CE-F5C86349CBB8}"/>
          </ac:spMkLst>
        </pc:spChg>
        <pc:picChg chg="mod">
          <ac:chgData name="Stephanie H. Helsher" userId="58139df0-637b-46cc-ba90-44340a63dc9f" providerId="ADAL" clId="{5AC4C275-8030-4536-A896-5994CA354EE7}" dt="2021-11-16T17:00:52.094" v="1261" actId="962"/>
          <ac:picMkLst>
            <pc:docMk/>
            <pc:sldMk cId="0" sldId="262"/>
            <ac:picMk id="6" creationId="{F435C0A6-CD46-4363-B7C7-D1782FFE336F}"/>
          </ac:picMkLst>
        </pc:picChg>
      </pc:sldChg>
      <pc:sldChg chg="modSp">
        <pc:chgData name="Stephanie H. Helsher" userId="58139df0-637b-46cc-ba90-44340a63dc9f" providerId="ADAL" clId="{5AC4C275-8030-4536-A896-5994CA354EE7}" dt="2021-11-16T16:59:43.622" v="1186" actId="404"/>
        <pc:sldMkLst>
          <pc:docMk/>
          <pc:sldMk cId="0" sldId="263"/>
        </pc:sldMkLst>
        <pc:spChg chg="mod">
          <ac:chgData name="Stephanie H. Helsher" userId="58139df0-637b-46cc-ba90-44340a63dc9f" providerId="ADAL" clId="{5AC4C275-8030-4536-A896-5994CA354EE7}" dt="2021-11-16T16:59:43.622" v="1186" actId="404"/>
          <ac:spMkLst>
            <pc:docMk/>
            <pc:sldMk cId="0" sldId="263"/>
            <ac:spMk id="5126" creationId="{FF20E995-A8B1-47AF-AF8B-79738513BA27}"/>
          </ac:spMkLst>
        </pc:spChg>
      </pc:sldChg>
      <pc:sldChg chg="modSp">
        <pc:chgData name="Stephanie H. Helsher" userId="58139df0-637b-46cc-ba90-44340a63dc9f" providerId="ADAL" clId="{5AC4C275-8030-4536-A896-5994CA354EE7}" dt="2021-11-17T19:54:12.850" v="1473" actId="20577"/>
        <pc:sldMkLst>
          <pc:docMk/>
          <pc:sldMk cId="0" sldId="264"/>
        </pc:sldMkLst>
        <pc:spChg chg="mod">
          <ac:chgData name="Stephanie H. Helsher" userId="58139df0-637b-46cc-ba90-44340a63dc9f" providerId="ADAL" clId="{5AC4C275-8030-4536-A896-5994CA354EE7}" dt="2021-11-17T19:54:12.850" v="1473" actId="20577"/>
          <ac:spMkLst>
            <pc:docMk/>
            <pc:sldMk cId="0" sldId="264"/>
            <ac:spMk id="7173" creationId="{EA7EC594-276A-4B38-834C-5BE3F62A164C}"/>
          </ac:spMkLst>
        </pc:spChg>
      </pc:sldChg>
      <pc:sldChg chg="addSp modSp">
        <pc:chgData name="Stephanie H. Helsher" userId="58139df0-637b-46cc-ba90-44340a63dc9f" providerId="ADAL" clId="{5AC4C275-8030-4536-A896-5994CA354EE7}" dt="2021-11-17T20:46:20.715" v="1755" actId="1076"/>
        <pc:sldMkLst>
          <pc:docMk/>
          <pc:sldMk cId="0" sldId="268"/>
        </pc:sldMkLst>
        <pc:spChg chg="add mod">
          <ac:chgData name="Stephanie H. Helsher" userId="58139df0-637b-46cc-ba90-44340a63dc9f" providerId="ADAL" clId="{5AC4C275-8030-4536-A896-5994CA354EE7}" dt="2021-11-17T20:46:20.715" v="1755" actId="1076"/>
          <ac:spMkLst>
            <pc:docMk/>
            <pc:sldMk cId="0" sldId="268"/>
            <ac:spMk id="3" creationId="{4473C09F-DDF2-4306-9AAA-FBF398395608}"/>
          </ac:spMkLst>
        </pc:spChg>
        <pc:picChg chg="mod">
          <ac:chgData name="Stephanie H. Helsher" userId="58139df0-637b-46cc-ba90-44340a63dc9f" providerId="ADAL" clId="{5AC4C275-8030-4536-A896-5994CA354EE7}" dt="2021-11-16T16:37:20.845" v="39" actId="962"/>
          <ac:picMkLst>
            <pc:docMk/>
            <pc:sldMk cId="0" sldId="268"/>
            <ac:picMk id="9219" creationId="{C4F5F310-7B13-4528-9318-4F9E7908DB12}"/>
          </ac:picMkLst>
        </pc:picChg>
        <pc:picChg chg="mod">
          <ac:chgData name="Stephanie H. Helsher" userId="58139df0-637b-46cc-ba90-44340a63dc9f" providerId="ADAL" clId="{5AC4C275-8030-4536-A896-5994CA354EE7}" dt="2021-11-16T16:39:45.150" v="575" actId="962"/>
          <ac:picMkLst>
            <pc:docMk/>
            <pc:sldMk cId="0" sldId="268"/>
            <ac:picMk id="9220" creationId="{A5649F49-3E20-46C5-AEF5-1C2463929906}"/>
          </ac:picMkLst>
        </pc:picChg>
      </pc:sldChg>
      <pc:sldChg chg="addSp delSp modSp">
        <pc:chgData name="Stephanie H. Helsher" userId="58139df0-637b-46cc-ba90-44340a63dc9f" providerId="ADAL" clId="{5AC4C275-8030-4536-A896-5994CA354EE7}" dt="2021-11-16T16:55:25.757" v="1051" actId="1440"/>
        <pc:sldMkLst>
          <pc:docMk/>
          <pc:sldMk cId="0" sldId="270"/>
        </pc:sldMkLst>
        <pc:picChg chg="add mod modCrop">
          <ac:chgData name="Stephanie H. Helsher" userId="58139df0-637b-46cc-ba90-44340a63dc9f" providerId="ADAL" clId="{5AC4C275-8030-4536-A896-5994CA354EE7}" dt="2021-11-16T16:55:25.757" v="1051" actId="1440"/>
          <ac:picMkLst>
            <pc:docMk/>
            <pc:sldMk cId="0" sldId="270"/>
            <ac:picMk id="3" creationId="{3CEAB9BC-F58B-4DA9-91C9-B1AD85DF5A81}"/>
          </ac:picMkLst>
        </pc:picChg>
        <pc:picChg chg="add del">
          <ac:chgData name="Stephanie H. Helsher" userId="58139df0-637b-46cc-ba90-44340a63dc9f" providerId="ADAL" clId="{5AC4C275-8030-4536-A896-5994CA354EE7}" dt="2021-11-16T16:40:03.901" v="576" actId="478"/>
          <ac:picMkLst>
            <pc:docMk/>
            <pc:sldMk cId="0" sldId="270"/>
            <ac:picMk id="11269" creationId="{442030DA-FDB6-4EA0-A21C-65D16E617CA0}"/>
          </ac:picMkLst>
        </pc:picChg>
        <pc:cxnChg chg="add del">
          <ac:chgData name="Stephanie H. Helsher" userId="58139df0-637b-46cc-ba90-44340a63dc9f" providerId="ADAL" clId="{5AC4C275-8030-4536-A896-5994CA354EE7}" dt="2021-11-16T16:40:06.060" v="577" actId="478"/>
          <ac:cxnSpMkLst>
            <pc:docMk/>
            <pc:sldMk cId="0" sldId="270"/>
            <ac:cxnSpMk id="11270" creationId="{431F3F7C-3424-427C-8B93-86DC6CB33385}"/>
          </ac:cxnSpMkLst>
        </pc:cxnChg>
        <pc:cxnChg chg="add del">
          <ac:chgData name="Stephanie H. Helsher" userId="58139df0-637b-46cc-ba90-44340a63dc9f" providerId="ADAL" clId="{5AC4C275-8030-4536-A896-5994CA354EE7}" dt="2021-11-16T16:40:07.789" v="578" actId="478"/>
          <ac:cxnSpMkLst>
            <pc:docMk/>
            <pc:sldMk cId="0" sldId="270"/>
            <ac:cxnSpMk id="11271" creationId="{C6BFF6A1-12B7-4AD5-A84F-DD132EF9D5D8}"/>
          </ac:cxnSpMkLst>
        </pc:cxnChg>
        <pc:cxnChg chg="del">
          <ac:chgData name="Stephanie H. Helsher" userId="58139df0-637b-46cc-ba90-44340a63dc9f" providerId="ADAL" clId="{5AC4C275-8030-4536-A896-5994CA354EE7}" dt="2021-11-16T16:40:09.885" v="579" actId="478"/>
          <ac:cxnSpMkLst>
            <pc:docMk/>
            <pc:sldMk cId="0" sldId="270"/>
            <ac:cxnSpMk id="11272" creationId="{5660779E-F698-42F5-92C2-DE8E3F5CC40A}"/>
          </ac:cxnSpMkLst>
        </pc:cxnChg>
      </pc:sldChg>
      <pc:sldChg chg="addSp delSp modSp">
        <pc:chgData name="Stephanie H. Helsher" userId="58139df0-637b-46cc-ba90-44340a63dc9f" providerId="ADAL" clId="{5AC4C275-8030-4536-A896-5994CA354EE7}" dt="2021-11-16T16:55:13.821" v="1049" actId="1440"/>
        <pc:sldMkLst>
          <pc:docMk/>
          <pc:sldMk cId="0" sldId="271"/>
        </pc:sldMkLst>
        <pc:spChg chg="mod">
          <ac:chgData name="Stephanie H. Helsher" userId="58139df0-637b-46cc-ba90-44340a63dc9f" providerId="ADAL" clId="{5AC4C275-8030-4536-A896-5994CA354EE7}" dt="2021-11-16T16:50:36.525" v="951" actId="20577"/>
          <ac:spMkLst>
            <pc:docMk/>
            <pc:sldMk cId="0" sldId="271"/>
            <ac:spMk id="13316" creationId="{F548198B-58FB-490E-A0A1-625563DBAD4D}"/>
          </ac:spMkLst>
        </pc:spChg>
        <pc:picChg chg="add del mod">
          <ac:chgData name="Stephanie H. Helsher" userId="58139df0-637b-46cc-ba90-44340a63dc9f" providerId="ADAL" clId="{5AC4C275-8030-4536-A896-5994CA354EE7}" dt="2021-11-16T16:45:27.197" v="862" actId="478"/>
          <ac:picMkLst>
            <pc:docMk/>
            <pc:sldMk cId="0" sldId="271"/>
            <ac:picMk id="3" creationId="{6C72A839-921C-4EFB-91F3-AD5F3352F518}"/>
          </ac:picMkLst>
        </pc:picChg>
        <pc:picChg chg="add mod modCrop">
          <ac:chgData name="Stephanie H. Helsher" userId="58139df0-637b-46cc-ba90-44340a63dc9f" providerId="ADAL" clId="{5AC4C275-8030-4536-A896-5994CA354EE7}" dt="2021-11-16T16:55:13.821" v="1049" actId="1440"/>
          <ac:picMkLst>
            <pc:docMk/>
            <pc:sldMk cId="0" sldId="271"/>
            <ac:picMk id="5" creationId="{12591F86-E7A1-4A6D-83D4-408DF66B728E}"/>
          </ac:picMkLst>
        </pc:picChg>
        <pc:picChg chg="del">
          <ac:chgData name="Stephanie H. Helsher" userId="58139df0-637b-46cc-ba90-44340a63dc9f" providerId="ADAL" clId="{5AC4C275-8030-4536-A896-5994CA354EE7}" dt="2021-11-16T16:44:08.397" v="856" actId="478"/>
          <ac:picMkLst>
            <pc:docMk/>
            <pc:sldMk cId="0" sldId="271"/>
            <ac:picMk id="13317" creationId="{4141B58F-F989-40E0-9719-D6E4CC5F8F57}"/>
          </ac:picMkLst>
        </pc:picChg>
        <pc:cxnChg chg="del">
          <ac:chgData name="Stephanie H. Helsher" userId="58139df0-637b-46cc-ba90-44340a63dc9f" providerId="ADAL" clId="{5AC4C275-8030-4536-A896-5994CA354EE7}" dt="2021-11-16T16:44:10.573" v="857" actId="478"/>
          <ac:cxnSpMkLst>
            <pc:docMk/>
            <pc:sldMk cId="0" sldId="271"/>
            <ac:cxnSpMk id="13318" creationId="{429448F8-4616-4A7C-BEFE-D42B917ACD7A}"/>
          </ac:cxnSpMkLst>
        </pc:cxnChg>
        <pc:cxnChg chg="del">
          <ac:chgData name="Stephanie H. Helsher" userId="58139df0-637b-46cc-ba90-44340a63dc9f" providerId="ADAL" clId="{5AC4C275-8030-4536-A896-5994CA354EE7}" dt="2021-11-16T16:44:11.309" v="858" actId="478"/>
          <ac:cxnSpMkLst>
            <pc:docMk/>
            <pc:sldMk cId="0" sldId="271"/>
            <ac:cxnSpMk id="13319" creationId="{A60B2148-A6CD-43BA-A352-3FF29E9673DC}"/>
          </ac:cxnSpMkLst>
        </pc:cxnChg>
        <pc:cxnChg chg="del">
          <ac:chgData name="Stephanie H. Helsher" userId="58139df0-637b-46cc-ba90-44340a63dc9f" providerId="ADAL" clId="{5AC4C275-8030-4536-A896-5994CA354EE7}" dt="2021-11-16T16:44:11.942" v="859" actId="478"/>
          <ac:cxnSpMkLst>
            <pc:docMk/>
            <pc:sldMk cId="0" sldId="271"/>
            <ac:cxnSpMk id="13320" creationId="{8B665CE8-9997-4D86-8555-70F117D90111}"/>
          </ac:cxnSpMkLst>
        </pc:cxnChg>
        <pc:cxnChg chg="del">
          <ac:chgData name="Stephanie H. Helsher" userId="58139df0-637b-46cc-ba90-44340a63dc9f" providerId="ADAL" clId="{5AC4C275-8030-4536-A896-5994CA354EE7}" dt="2021-11-16T16:44:12.814" v="860" actId="478"/>
          <ac:cxnSpMkLst>
            <pc:docMk/>
            <pc:sldMk cId="0" sldId="271"/>
            <ac:cxnSpMk id="13321" creationId="{4893F129-F5A3-4931-B829-CF3BC6E9D114}"/>
          </ac:cxnSpMkLst>
        </pc:cxnChg>
      </pc:sldChg>
      <pc:sldChg chg="addSp delSp modSp">
        <pc:chgData name="Stephanie H. Helsher" userId="58139df0-637b-46cc-ba90-44340a63dc9f" providerId="ADAL" clId="{5AC4C275-8030-4536-A896-5994CA354EE7}" dt="2021-11-16T16:55:09.332" v="1048" actId="1440"/>
        <pc:sldMkLst>
          <pc:docMk/>
          <pc:sldMk cId="0" sldId="272"/>
        </pc:sldMkLst>
        <pc:spChg chg="mod">
          <ac:chgData name="Stephanie H. Helsher" userId="58139df0-637b-46cc-ba90-44340a63dc9f" providerId="ADAL" clId="{5AC4C275-8030-4536-A896-5994CA354EE7}" dt="2021-11-16T16:51:11.357" v="995" actId="1076"/>
          <ac:spMkLst>
            <pc:docMk/>
            <pc:sldMk cId="0" sldId="272"/>
            <ac:spMk id="14340" creationId="{0BA700A8-2F64-4DF9-9989-B2B430635EC9}"/>
          </ac:spMkLst>
        </pc:spChg>
        <pc:picChg chg="add del mod modCrop">
          <ac:chgData name="Stephanie H. Helsher" userId="58139df0-637b-46cc-ba90-44340a63dc9f" providerId="ADAL" clId="{5AC4C275-8030-4536-A896-5994CA354EE7}" dt="2021-11-16T16:52:44.717" v="1007" actId="478"/>
          <ac:picMkLst>
            <pc:docMk/>
            <pc:sldMk cId="0" sldId="272"/>
            <ac:picMk id="3" creationId="{AAC37F29-5033-46C5-8338-FCE6D6E32836}"/>
          </ac:picMkLst>
        </pc:picChg>
        <pc:picChg chg="add mod modCrop">
          <ac:chgData name="Stephanie H. Helsher" userId="58139df0-637b-46cc-ba90-44340a63dc9f" providerId="ADAL" clId="{5AC4C275-8030-4536-A896-5994CA354EE7}" dt="2021-11-16T16:55:09.332" v="1048" actId="1440"/>
          <ac:picMkLst>
            <pc:docMk/>
            <pc:sldMk cId="0" sldId="272"/>
            <ac:picMk id="5" creationId="{966628B1-ACAE-4AC0-9420-8E1AB09F4DA1}"/>
          </ac:picMkLst>
        </pc:picChg>
        <pc:picChg chg="del">
          <ac:chgData name="Stephanie H. Helsher" userId="58139df0-637b-46cc-ba90-44340a63dc9f" providerId="ADAL" clId="{5AC4C275-8030-4536-A896-5994CA354EE7}" dt="2021-11-16T16:50:53.053" v="969" actId="478"/>
          <ac:picMkLst>
            <pc:docMk/>
            <pc:sldMk cId="0" sldId="272"/>
            <ac:picMk id="14341" creationId="{E0D1A220-9E79-4DE9-B117-AADB9CA389DF}"/>
          </ac:picMkLst>
        </pc:picChg>
        <pc:cxnChg chg="del">
          <ac:chgData name="Stephanie H. Helsher" userId="58139df0-637b-46cc-ba90-44340a63dc9f" providerId="ADAL" clId="{5AC4C275-8030-4536-A896-5994CA354EE7}" dt="2021-11-16T16:50:55.191" v="970" actId="478"/>
          <ac:cxnSpMkLst>
            <pc:docMk/>
            <pc:sldMk cId="0" sldId="272"/>
            <ac:cxnSpMk id="14342" creationId="{41AB5696-9F25-41A3-A715-7A4097AB2297}"/>
          </ac:cxnSpMkLst>
        </pc:cxnChg>
        <pc:cxnChg chg="del">
          <ac:chgData name="Stephanie H. Helsher" userId="58139df0-637b-46cc-ba90-44340a63dc9f" providerId="ADAL" clId="{5AC4C275-8030-4536-A896-5994CA354EE7}" dt="2021-11-16T16:50:55.919" v="971" actId="478"/>
          <ac:cxnSpMkLst>
            <pc:docMk/>
            <pc:sldMk cId="0" sldId="272"/>
            <ac:cxnSpMk id="14343" creationId="{789C0077-E09E-4559-A71E-9A141A439AAD}"/>
          </ac:cxnSpMkLst>
        </pc:cxnChg>
        <pc:cxnChg chg="del">
          <ac:chgData name="Stephanie H. Helsher" userId="58139df0-637b-46cc-ba90-44340a63dc9f" providerId="ADAL" clId="{5AC4C275-8030-4536-A896-5994CA354EE7}" dt="2021-11-16T16:50:56.606" v="972" actId="478"/>
          <ac:cxnSpMkLst>
            <pc:docMk/>
            <pc:sldMk cId="0" sldId="272"/>
            <ac:cxnSpMk id="14344" creationId="{CC5D8CD8-0BA9-4163-BCDD-98D5485F8A6A}"/>
          </ac:cxnSpMkLst>
        </pc:cxnChg>
        <pc:cxnChg chg="del">
          <ac:chgData name="Stephanie H. Helsher" userId="58139df0-637b-46cc-ba90-44340a63dc9f" providerId="ADAL" clId="{5AC4C275-8030-4536-A896-5994CA354EE7}" dt="2021-11-16T16:50:57.262" v="973" actId="478"/>
          <ac:cxnSpMkLst>
            <pc:docMk/>
            <pc:sldMk cId="0" sldId="272"/>
            <ac:cxnSpMk id="14345" creationId="{E9E4C2ED-76BA-40A3-BE59-381643943D70}"/>
          </ac:cxnSpMkLst>
        </pc:cxnChg>
        <pc:cxnChg chg="del">
          <ac:chgData name="Stephanie H. Helsher" userId="58139df0-637b-46cc-ba90-44340a63dc9f" providerId="ADAL" clId="{5AC4C275-8030-4536-A896-5994CA354EE7}" dt="2021-11-16T16:50:57.998" v="974" actId="478"/>
          <ac:cxnSpMkLst>
            <pc:docMk/>
            <pc:sldMk cId="0" sldId="272"/>
            <ac:cxnSpMk id="14346" creationId="{1420925E-3CCA-4114-981E-279C8D6509F8}"/>
          </ac:cxnSpMkLst>
        </pc:cxnChg>
        <pc:cxnChg chg="del">
          <ac:chgData name="Stephanie H. Helsher" userId="58139df0-637b-46cc-ba90-44340a63dc9f" providerId="ADAL" clId="{5AC4C275-8030-4536-A896-5994CA354EE7}" dt="2021-11-16T16:50:59.869" v="976" actId="478"/>
          <ac:cxnSpMkLst>
            <pc:docMk/>
            <pc:sldMk cId="0" sldId="272"/>
            <ac:cxnSpMk id="14347" creationId="{C029D171-B90B-4EBE-81D5-9BF1340308C0}"/>
          </ac:cxnSpMkLst>
        </pc:cxnChg>
        <pc:cxnChg chg="del">
          <ac:chgData name="Stephanie H. Helsher" userId="58139df0-637b-46cc-ba90-44340a63dc9f" providerId="ADAL" clId="{5AC4C275-8030-4536-A896-5994CA354EE7}" dt="2021-11-16T16:50:59.341" v="975" actId="478"/>
          <ac:cxnSpMkLst>
            <pc:docMk/>
            <pc:sldMk cId="0" sldId="272"/>
            <ac:cxnSpMk id="14348" creationId="{0015AA6B-63D1-4DA6-8E5B-E2D7B7CC08A3}"/>
          </ac:cxnSpMkLst>
        </pc:cxnChg>
      </pc:sldChg>
      <pc:sldChg chg="addSp delSp modSp">
        <pc:chgData name="Stephanie H. Helsher" userId="58139df0-637b-46cc-ba90-44340a63dc9f" providerId="ADAL" clId="{5AC4C275-8030-4536-A896-5994CA354EE7}" dt="2021-11-16T16:57:37.503" v="1126" actId="962"/>
        <pc:sldMkLst>
          <pc:docMk/>
          <pc:sldMk cId="0" sldId="273"/>
        </pc:sldMkLst>
        <pc:picChg chg="add mod modCrop">
          <ac:chgData name="Stephanie H. Helsher" userId="58139df0-637b-46cc-ba90-44340a63dc9f" providerId="ADAL" clId="{5AC4C275-8030-4536-A896-5994CA354EE7}" dt="2021-11-16T16:57:37.503" v="1126" actId="962"/>
          <ac:picMkLst>
            <pc:docMk/>
            <pc:sldMk cId="0" sldId="273"/>
            <ac:picMk id="3" creationId="{38704370-9F3D-4E9F-A838-9596534A0B6D}"/>
          </ac:picMkLst>
        </pc:picChg>
        <pc:picChg chg="del">
          <ac:chgData name="Stephanie H. Helsher" userId="58139df0-637b-46cc-ba90-44340a63dc9f" providerId="ADAL" clId="{5AC4C275-8030-4536-A896-5994CA354EE7}" dt="2021-11-16T16:55:38.398" v="1052" actId="478"/>
          <ac:picMkLst>
            <pc:docMk/>
            <pc:sldMk cId="0" sldId="273"/>
            <ac:picMk id="15365" creationId="{BC0BB84B-3C2D-4387-BF92-74691C1183DD}"/>
          </ac:picMkLst>
        </pc:picChg>
        <pc:cxnChg chg="del">
          <ac:chgData name="Stephanie H. Helsher" userId="58139df0-637b-46cc-ba90-44340a63dc9f" providerId="ADAL" clId="{5AC4C275-8030-4536-A896-5994CA354EE7}" dt="2021-11-16T16:55:43.118" v="1056" actId="478"/>
          <ac:cxnSpMkLst>
            <pc:docMk/>
            <pc:sldMk cId="0" sldId="273"/>
            <ac:cxnSpMk id="15366" creationId="{86169106-B8E9-460C-9029-06A2CF173792}"/>
          </ac:cxnSpMkLst>
        </pc:cxnChg>
        <pc:cxnChg chg="del">
          <ac:chgData name="Stephanie H. Helsher" userId="58139df0-637b-46cc-ba90-44340a63dc9f" providerId="ADAL" clId="{5AC4C275-8030-4536-A896-5994CA354EE7}" dt="2021-11-16T16:55:42.255" v="1055" actId="478"/>
          <ac:cxnSpMkLst>
            <pc:docMk/>
            <pc:sldMk cId="0" sldId="273"/>
            <ac:cxnSpMk id="15367" creationId="{C10686FB-2A7D-4A28-803A-C2C0FB9AB3EC}"/>
          </ac:cxnSpMkLst>
        </pc:cxnChg>
        <pc:cxnChg chg="del">
          <ac:chgData name="Stephanie H. Helsher" userId="58139df0-637b-46cc-ba90-44340a63dc9f" providerId="ADAL" clId="{5AC4C275-8030-4536-A896-5994CA354EE7}" dt="2021-11-16T16:55:41.533" v="1054" actId="478"/>
          <ac:cxnSpMkLst>
            <pc:docMk/>
            <pc:sldMk cId="0" sldId="273"/>
            <ac:cxnSpMk id="15368" creationId="{999F6E25-3FFB-402F-A8E7-3992DB1A4CC9}"/>
          </ac:cxnSpMkLst>
        </pc:cxnChg>
        <pc:cxnChg chg="del">
          <ac:chgData name="Stephanie H. Helsher" userId="58139df0-637b-46cc-ba90-44340a63dc9f" providerId="ADAL" clId="{5AC4C275-8030-4536-A896-5994CA354EE7}" dt="2021-11-16T16:55:44.029" v="1057" actId="478"/>
          <ac:cxnSpMkLst>
            <pc:docMk/>
            <pc:sldMk cId="0" sldId="273"/>
            <ac:cxnSpMk id="15369" creationId="{22CF9633-2B17-46C9-A4A7-27337C276AC5}"/>
          </ac:cxnSpMkLst>
        </pc:cxnChg>
        <pc:cxnChg chg="del">
          <ac:chgData name="Stephanie H. Helsher" userId="58139df0-637b-46cc-ba90-44340a63dc9f" providerId="ADAL" clId="{5AC4C275-8030-4536-A896-5994CA354EE7}" dt="2021-11-16T16:55:40.734" v="1053" actId="478"/>
          <ac:cxnSpMkLst>
            <pc:docMk/>
            <pc:sldMk cId="0" sldId="273"/>
            <ac:cxnSpMk id="15370" creationId="{E2973AFE-9893-45CA-9AC2-5FA5D3DFC44C}"/>
          </ac:cxnSpMkLst>
        </pc:cxnChg>
        <pc:cxnChg chg="del">
          <ac:chgData name="Stephanie H. Helsher" userId="58139df0-637b-46cc-ba90-44340a63dc9f" providerId="ADAL" clId="{5AC4C275-8030-4536-A896-5994CA354EE7}" dt="2021-11-16T16:55:44.669" v="1058" actId="478"/>
          <ac:cxnSpMkLst>
            <pc:docMk/>
            <pc:sldMk cId="0" sldId="273"/>
            <ac:cxnSpMk id="15371" creationId="{7C5B37F6-CF69-41E5-955D-7E865D20CB91}"/>
          </ac:cxnSpMkLst>
        </pc:cxnChg>
      </pc:sldChg>
      <pc:sldChg chg="modSp">
        <pc:chgData name="Stephanie H. Helsher" userId="58139df0-637b-46cc-ba90-44340a63dc9f" providerId="ADAL" clId="{5AC4C275-8030-4536-A896-5994CA354EE7}" dt="2021-11-16T16:58:00.974" v="1150" actId="962"/>
        <pc:sldMkLst>
          <pc:docMk/>
          <pc:sldMk cId="0" sldId="274"/>
        </pc:sldMkLst>
        <pc:picChg chg="mod">
          <ac:chgData name="Stephanie H. Helsher" userId="58139df0-637b-46cc-ba90-44340a63dc9f" providerId="ADAL" clId="{5AC4C275-8030-4536-A896-5994CA354EE7}" dt="2021-11-16T16:58:00.974" v="1150" actId="962"/>
          <ac:picMkLst>
            <pc:docMk/>
            <pc:sldMk cId="0" sldId="274"/>
            <ac:picMk id="19461" creationId="{5ACA4EDC-581A-47FA-A5C5-3F52ACEF8A20}"/>
          </ac:picMkLst>
        </pc:picChg>
      </pc:sldChg>
      <pc:sldChg chg="modSp">
        <pc:chgData name="Stephanie H. Helsher" userId="58139df0-637b-46cc-ba90-44340a63dc9f" providerId="ADAL" clId="{5AC4C275-8030-4536-A896-5994CA354EE7}" dt="2021-11-16T16:59:50.671" v="1187" actId="404"/>
        <pc:sldMkLst>
          <pc:docMk/>
          <pc:sldMk cId="0" sldId="276"/>
        </pc:sldMkLst>
        <pc:spChg chg="mod">
          <ac:chgData name="Stephanie H. Helsher" userId="58139df0-637b-46cc-ba90-44340a63dc9f" providerId="ADAL" clId="{5AC4C275-8030-4536-A896-5994CA354EE7}" dt="2021-11-16T16:59:50.671" v="1187" actId="404"/>
          <ac:spMkLst>
            <pc:docMk/>
            <pc:sldMk cId="0" sldId="276"/>
            <ac:spMk id="15" creationId="{85460624-E804-4A17-A3F0-0EAA2DD6DBCD}"/>
          </ac:spMkLst>
        </pc:spChg>
      </pc:sldChg>
      <pc:sldChg chg="addSp modSp">
        <pc:chgData name="Stephanie H. Helsher" userId="58139df0-637b-46cc-ba90-44340a63dc9f" providerId="ADAL" clId="{5AC4C275-8030-4536-A896-5994CA354EE7}" dt="2021-11-17T20:45:59.136" v="1746" actId="1076"/>
        <pc:sldMkLst>
          <pc:docMk/>
          <pc:sldMk cId="0" sldId="280"/>
        </pc:sldMkLst>
        <pc:spChg chg="add mod">
          <ac:chgData name="Stephanie H. Helsher" userId="58139df0-637b-46cc-ba90-44340a63dc9f" providerId="ADAL" clId="{5AC4C275-8030-4536-A896-5994CA354EE7}" dt="2021-11-17T20:45:59.136" v="1746" actId="1076"/>
          <ac:spMkLst>
            <pc:docMk/>
            <pc:sldMk cId="0" sldId="280"/>
            <ac:spMk id="2" creationId="{4779FF21-51D2-4907-B441-1DF987B3BC0A}"/>
          </ac:spMkLst>
        </pc:spChg>
        <pc:graphicFrameChg chg="mod">
          <ac:chgData name="Stephanie H. Helsher" userId="58139df0-637b-46cc-ba90-44340a63dc9f" providerId="ADAL" clId="{5AC4C275-8030-4536-A896-5994CA354EE7}" dt="2021-11-16T21:12:24.874" v="1457" actId="962"/>
          <ac:graphicFrameMkLst>
            <pc:docMk/>
            <pc:sldMk cId="0" sldId="280"/>
            <ac:graphicFrameMk id="45" creationId="{F2DE6985-A7C7-4461-8035-62ECFBAC9E01}"/>
          </ac:graphicFrameMkLst>
        </pc:graphicFrameChg>
      </pc:sldChg>
      <pc:sldChg chg="addSp delSp modSp">
        <pc:chgData name="Stephanie H. Helsher" userId="58139df0-637b-46cc-ba90-44340a63dc9f" providerId="ADAL" clId="{5AC4C275-8030-4536-A896-5994CA354EE7}" dt="2021-11-16T16:55:19.997" v="1050" actId="1440"/>
        <pc:sldMkLst>
          <pc:docMk/>
          <pc:sldMk cId="0" sldId="281"/>
        </pc:sldMkLst>
        <pc:picChg chg="add del mod">
          <ac:chgData name="Stephanie H. Helsher" userId="58139df0-637b-46cc-ba90-44340a63dc9f" providerId="ADAL" clId="{5AC4C275-8030-4536-A896-5994CA354EE7}" dt="2021-11-16T16:42:40.221" v="793" actId="478"/>
          <ac:picMkLst>
            <pc:docMk/>
            <pc:sldMk cId="0" sldId="281"/>
            <ac:picMk id="3" creationId="{09697752-1B8B-4DBB-839A-F21183AA5CC5}"/>
          </ac:picMkLst>
        </pc:picChg>
        <pc:picChg chg="add mod modCrop">
          <ac:chgData name="Stephanie H. Helsher" userId="58139df0-637b-46cc-ba90-44340a63dc9f" providerId="ADAL" clId="{5AC4C275-8030-4536-A896-5994CA354EE7}" dt="2021-11-16T16:55:19.997" v="1050" actId="1440"/>
          <ac:picMkLst>
            <pc:docMk/>
            <pc:sldMk cId="0" sldId="281"/>
            <ac:picMk id="5" creationId="{79EE1D51-8FF6-448D-8DE4-D717A764138C}"/>
          </ac:picMkLst>
        </pc:picChg>
        <pc:picChg chg="del">
          <ac:chgData name="Stephanie H. Helsher" userId="58139df0-637b-46cc-ba90-44340a63dc9f" providerId="ADAL" clId="{5AC4C275-8030-4536-A896-5994CA354EE7}" dt="2021-11-16T16:42:16.174" v="787" actId="478"/>
          <ac:picMkLst>
            <pc:docMk/>
            <pc:sldMk cId="0" sldId="281"/>
            <ac:picMk id="12293" creationId="{1300AEEA-AD2A-403B-9BB7-D58B721AEFF8}"/>
          </ac:picMkLst>
        </pc:picChg>
        <pc:cxnChg chg="del">
          <ac:chgData name="Stephanie H. Helsher" userId="58139df0-637b-46cc-ba90-44340a63dc9f" providerId="ADAL" clId="{5AC4C275-8030-4536-A896-5994CA354EE7}" dt="2021-11-16T16:42:18.142" v="788" actId="478"/>
          <ac:cxnSpMkLst>
            <pc:docMk/>
            <pc:sldMk cId="0" sldId="281"/>
            <ac:cxnSpMk id="12294" creationId="{C5B26E6F-1144-4D07-B139-F674ACFBA017}"/>
          </ac:cxnSpMkLst>
        </pc:cxnChg>
        <pc:cxnChg chg="del">
          <ac:chgData name="Stephanie H. Helsher" userId="58139df0-637b-46cc-ba90-44340a63dc9f" providerId="ADAL" clId="{5AC4C275-8030-4536-A896-5994CA354EE7}" dt="2021-11-16T16:42:18.972" v="789" actId="478"/>
          <ac:cxnSpMkLst>
            <pc:docMk/>
            <pc:sldMk cId="0" sldId="281"/>
            <ac:cxnSpMk id="12295" creationId="{25E08187-FB0E-4EDC-928D-3880C934A5E1}"/>
          </ac:cxnSpMkLst>
        </pc:cxnChg>
        <pc:cxnChg chg="del">
          <ac:chgData name="Stephanie H. Helsher" userId="58139df0-637b-46cc-ba90-44340a63dc9f" providerId="ADAL" clId="{5AC4C275-8030-4536-A896-5994CA354EE7}" dt="2021-11-16T16:42:19.742" v="790" actId="478"/>
          <ac:cxnSpMkLst>
            <pc:docMk/>
            <pc:sldMk cId="0" sldId="281"/>
            <ac:cxnSpMk id="12296" creationId="{843FDD70-F1DE-423B-A732-456DF6C10205}"/>
          </ac:cxnSpMkLst>
        </pc:cxnChg>
        <pc:cxnChg chg="del">
          <ac:chgData name="Stephanie H. Helsher" userId="58139df0-637b-46cc-ba90-44340a63dc9f" providerId="ADAL" clId="{5AC4C275-8030-4536-A896-5994CA354EE7}" dt="2021-11-16T16:42:20.540" v="791" actId="478"/>
          <ac:cxnSpMkLst>
            <pc:docMk/>
            <pc:sldMk cId="0" sldId="281"/>
            <ac:cxnSpMk id="12297" creationId="{9BBFBC4A-8DCF-4514-9A59-05302DC82CB2}"/>
          </ac:cxnSpMkLst>
        </pc:cxnChg>
      </pc:sldChg>
      <pc:sldChg chg="modSp">
        <pc:chgData name="Stephanie H. Helsher" userId="58139df0-637b-46cc-ba90-44340a63dc9f" providerId="ADAL" clId="{5AC4C275-8030-4536-A896-5994CA354EE7}" dt="2021-11-16T21:12:07.589" v="1453" actId="962"/>
        <pc:sldMkLst>
          <pc:docMk/>
          <pc:sldMk cId="2777708112" sldId="285"/>
        </pc:sldMkLst>
        <pc:spChg chg="mod">
          <ac:chgData name="Stephanie H. Helsher" userId="58139df0-637b-46cc-ba90-44340a63dc9f" providerId="ADAL" clId="{5AC4C275-8030-4536-A896-5994CA354EE7}" dt="2021-11-16T16:44:00.159" v="855" actId="20577"/>
          <ac:spMkLst>
            <pc:docMk/>
            <pc:sldMk cId="2777708112" sldId="285"/>
            <ac:spMk id="12292" creationId="{E92B694C-E112-437E-9E95-4B4AE7552390}"/>
          </ac:spMkLst>
        </pc:spChg>
        <pc:picChg chg="mod">
          <ac:chgData name="Stephanie H. Helsher" userId="58139df0-637b-46cc-ba90-44340a63dc9f" providerId="ADAL" clId="{5AC4C275-8030-4536-A896-5994CA354EE7}" dt="2021-11-16T21:12:07.589" v="1453" actId="962"/>
          <ac:picMkLst>
            <pc:docMk/>
            <pc:sldMk cId="2777708112" sldId="285"/>
            <ac:picMk id="12291" creationId="{F715ABBE-B9C4-456E-99EB-94DE1767CEB9}"/>
          </ac:picMkLst>
        </pc:picChg>
      </pc:sldChg>
      <pc:sldChg chg="modSp">
        <pc:chgData name="Stephanie H. Helsher" userId="58139df0-637b-46cc-ba90-44340a63dc9f" providerId="ADAL" clId="{5AC4C275-8030-4536-A896-5994CA354EE7}" dt="2021-11-16T16:50:49.188" v="968"/>
        <pc:sldMkLst>
          <pc:docMk/>
          <pc:sldMk cId="742024661" sldId="286"/>
        </pc:sldMkLst>
        <pc:spChg chg="mod">
          <ac:chgData name="Stephanie H. Helsher" userId="58139df0-637b-46cc-ba90-44340a63dc9f" providerId="ADAL" clId="{5AC4C275-8030-4536-A896-5994CA354EE7}" dt="2021-11-16T16:50:49.188" v="968"/>
          <ac:spMkLst>
            <pc:docMk/>
            <pc:sldMk cId="742024661" sldId="286"/>
            <ac:spMk id="13316" creationId="{F548198B-58FB-490E-A0A1-625563DBAD4D}"/>
          </ac:spMkLst>
        </pc:spChg>
      </pc:sldChg>
      <pc:sldChg chg="modSp">
        <pc:chgData name="Stephanie H. Helsher" userId="58139df0-637b-46cc-ba90-44340a63dc9f" providerId="ADAL" clId="{5AC4C275-8030-4536-A896-5994CA354EE7}" dt="2021-11-17T20:42:06.517" v="1731" actId="20577"/>
        <pc:sldMkLst>
          <pc:docMk/>
          <pc:sldMk cId="4278190086" sldId="287"/>
        </pc:sldMkLst>
        <pc:spChg chg="mod">
          <ac:chgData name="Stephanie H. Helsher" userId="58139df0-637b-46cc-ba90-44340a63dc9f" providerId="ADAL" clId="{5AC4C275-8030-4536-A896-5994CA354EE7}" dt="2021-11-17T20:42:06.517" v="1731" actId="20577"/>
          <ac:spMkLst>
            <pc:docMk/>
            <pc:sldMk cId="4278190086" sldId="287"/>
            <ac:spMk id="14340" creationId="{0BA700A8-2F64-4DF9-9989-B2B430635EC9}"/>
          </ac:spMkLst>
        </pc:spChg>
      </pc:sldChg>
      <pc:sldChg chg="addSp delSp modSp">
        <pc:chgData name="Stephanie H. Helsher" userId="58139df0-637b-46cc-ba90-44340a63dc9f" providerId="ADAL" clId="{5AC4C275-8030-4536-A896-5994CA354EE7}" dt="2021-11-17T20:47:35.205" v="1763" actId="1076"/>
        <pc:sldMkLst>
          <pc:docMk/>
          <pc:sldMk cId="2255320213" sldId="288"/>
        </pc:sldMkLst>
        <pc:spChg chg="add del mod">
          <ac:chgData name="Stephanie H. Helsher" userId="58139df0-637b-46cc-ba90-44340a63dc9f" providerId="ADAL" clId="{5AC4C275-8030-4536-A896-5994CA354EE7}" dt="2021-11-17T20:47:17.448" v="1759"/>
          <ac:spMkLst>
            <pc:docMk/>
            <pc:sldMk cId="2255320213" sldId="288"/>
            <ac:spMk id="2" creationId="{1B67A0EC-3328-4B2D-AEB0-CF1739E34C3E}"/>
          </ac:spMkLst>
        </pc:spChg>
        <pc:spChg chg="mod">
          <ac:chgData name="Stephanie H. Helsher" userId="58139df0-637b-46cc-ba90-44340a63dc9f" providerId="ADAL" clId="{5AC4C275-8030-4536-A896-5994CA354EE7}" dt="2021-11-17T20:47:35.205" v="1763" actId="1076"/>
          <ac:spMkLst>
            <pc:docMk/>
            <pc:sldMk cId="2255320213" sldId="288"/>
            <ac:spMk id="3" creationId="{F4BC03E6-405C-4CC5-87B8-79EDC07017C6}"/>
          </ac:spMkLst>
        </pc:spChg>
        <pc:spChg chg="del mod">
          <ac:chgData name="Stephanie H. Helsher" userId="58139df0-637b-46cc-ba90-44340a63dc9f" providerId="ADAL" clId="{5AC4C275-8030-4536-A896-5994CA354EE7}" dt="2021-11-17T20:47:31.404" v="1762"/>
          <ac:spMkLst>
            <pc:docMk/>
            <pc:sldMk cId="2255320213" sldId="288"/>
            <ac:spMk id="4" creationId="{FFA44A7C-65EA-405F-9A25-5738A3ADB04C}"/>
          </ac:spMkLst>
        </pc:spChg>
        <pc:spChg chg="add mod">
          <ac:chgData name="Stephanie H. Helsher" userId="58139df0-637b-46cc-ba90-44340a63dc9f" providerId="ADAL" clId="{5AC4C275-8030-4536-A896-5994CA354EE7}" dt="2021-11-17T20:47:28.165" v="1761"/>
          <ac:spMkLst>
            <pc:docMk/>
            <pc:sldMk cId="2255320213" sldId="288"/>
            <ac:spMk id="5" creationId="{92FB5D2C-81E1-468C-B9B1-005E0B02FCA2}"/>
          </ac:spMkLst>
        </pc:spChg>
      </pc:sldChg>
      <pc:sldChg chg="modSp add">
        <pc:chgData name="Stephanie H. Helsher" userId="58139df0-637b-46cc-ba90-44340a63dc9f" providerId="ADAL" clId="{5AC4C275-8030-4536-A896-5994CA354EE7}" dt="2021-11-18T17:40:33.953" v="1858" actId="20577"/>
        <pc:sldMkLst>
          <pc:docMk/>
          <pc:sldMk cId="1299940313" sldId="291"/>
        </pc:sldMkLst>
        <pc:spChg chg="mod">
          <ac:chgData name="Stephanie H. Helsher" userId="58139df0-637b-46cc-ba90-44340a63dc9f" providerId="ADAL" clId="{5AC4C275-8030-4536-A896-5994CA354EE7}" dt="2021-11-18T17:40:33.953" v="1858" actId="20577"/>
          <ac:spMkLst>
            <pc:docMk/>
            <pc:sldMk cId="1299940313" sldId="291"/>
            <ac:spMk id="3076" creationId="{6E035B99-C9EA-4BE3-9E81-480685CC2CDC}"/>
          </ac:spMkLst>
        </pc:spChg>
        <pc:spChg chg="mod">
          <ac:chgData name="Stephanie H. Helsher" userId="58139df0-637b-46cc-ba90-44340a63dc9f" providerId="ADAL" clId="{5AC4C275-8030-4536-A896-5994CA354EE7}" dt="2021-11-17T19:54:36.967" v="1497" actId="20577"/>
          <ac:spMkLst>
            <pc:docMk/>
            <pc:sldMk cId="1299940313" sldId="291"/>
            <ac:spMk id="3077" creationId="{56A4E961-2DBF-41D1-84A3-792DE40C39BF}"/>
          </ac:spMkLst>
        </pc:spChg>
        <pc:picChg chg="mod">
          <ac:chgData name="Stephanie H. Helsher" userId="58139df0-637b-46cc-ba90-44340a63dc9f" providerId="ADAL" clId="{5AC4C275-8030-4536-A896-5994CA354EE7}" dt="2021-11-17T20:48:21.423" v="1766"/>
          <ac:picMkLst>
            <pc:docMk/>
            <pc:sldMk cId="1299940313" sldId="291"/>
            <ac:picMk id="3074" creationId="{FB74C75B-2BB8-45A7-93B6-8B1F3F19164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BCE83-ED1A-4AFB-B63E-CCFF275B67E8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1BDCD3-8561-455C-ADB4-7F38E795F57B}">
      <dgm:prSet phldrT="[Text]"/>
      <dgm:spPr/>
      <dgm:t>
        <a:bodyPr/>
        <a:lstStyle/>
        <a:p>
          <a:r>
            <a:rPr lang="en-US" dirty="0"/>
            <a:t>Phase 1</a:t>
          </a:r>
        </a:p>
      </dgm:t>
      <dgm:extLst/>
    </dgm:pt>
    <dgm:pt modelId="{CAA3499C-6B49-4C2E-BFC9-33953A0FBA06}" type="parTrans" cxnId="{C2A79A77-934B-47F7-A153-CB620FE42257}">
      <dgm:prSet/>
      <dgm:spPr/>
      <dgm:t>
        <a:bodyPr/>
        <a:lstStyle/>
        <a:p>
          <a:endParaRPr lang="en-US"/>
        </a:p>
      </dgm:t>
    </dgm:pt>
    <dgm:pt modelId="{13DAE125-0366-4827-8DB8-1595092F8F0A}" type="sibTrans" cxnId="{C2A79A77-934B-47F7-A153-CB620FE42257}">
      <dgm:prSet/>
      <dgm:spPr/>
      <dgm:t>
        <a:bodyPr/>
        <a:lstStyle/>
        <a:p>
          <a:endParaRPr lang="en-US"/>
        </a:p>
      </dgm:t>
    </dgm:pt>
    <dgm:pt modelId="{12A5FE4D-BD6B-4227-A236-DE1BA002308F}">
      <dgm:prSet phldrT="[Text]" custT="1"/>
      <dgm:spPr/>
      <dgm:t>
        <a:bodyPr/>
        <a:lstStyle/>
        <a:p>
          <a:r>
            <a:rPr lang="en-US" sz="1400" strike="noStrike" dirty="0"/>
            <a:t>Draft legal rationale for the remediation service. Send to Instructional Support for review</a:t>
          </a:r>
        </a:p>
      </dgm:t>
    </dgm:pt>
    <dgm:pt modelId="{34F50089-98D2-4590-8FB4-D4FB5163856E}" type="parTrans" cxnId="{367FA5B1-CC49-47C2-8267-62BFF3AF2444}">
      <dgm:prSet/>
      <dgm:spPr/>
      <dgm:t>
        <a:bodyPr/>
        <a:lstStyle/>
        <a:p>
          <a:endParaRPr lang="en-US"/>
        </a:p>
      </dgm:t>
    </dgm:pt>
    <dgm:pt modelId="{4712FCEC-D089-4E22-8A25-A6F74B293F22}" type="sibTrans" cxnId="{367FA5B1-CC49-47C2-8267-62BFF3AF2444}">
      <dgm:prSet/>
      <dgm:spPr/>
      <dgm:t>
        <a:bodyPr/>
        <a:lstStyle/>
        <a:p>
          <a:endParaRPr lang="en-US"/>
        </a:p>
      </dgm:t>
    </dgm:pt>
    <dgm:pt modelId="{F93D848E-AC80-4C2B-B533-9753BC32C4B9}">
      <dgm:prSet phldrT="[Text]"/>
      <dgm:spPr/>
      <dgm:t>
        <a:bodyPr/>
        <a:lstStyle/>
        <a:p>
          <a:r>
            <a:rPr lang="en-US" dirty="0"/>
            <a:t>Phase 2</a:t>
          </a:r>
        </a:p>
      </dgm:t>
    </dgm:pt>
    <dgm:pt modelId="{B1A3C4A0-813B-47CC-A7A4-B0E716C9FF93}" type="parTrans" cxnId="{CFC620D3-A5C1-4E0E-8676-4691352F5585}">
      <dgm:prSet/>
      <dgm:spPr/>
      <dgm:t>
        <a:bodyPr/>
        <a:lstStyle/>
        <a:p>
          <a:endParaRPr lang="en-US"/>
        </a:p>
      </dgm:t>
    </dgm:pt>
    <dgm:pt modelId="{4AAF9038-ECAB-40F3-A3BC-4B6EB0F96C0F}" type="sibTrans" cxnId="{CFC620D3-A5C1-4E0E-8676-4691352F5585}">
      <dgm:prSet/>
      <dgm:spPr/>
      <dgm:t>
        <a:bodyPr/>
        <a:lstStyle/>
        <a:p>
          <a:endParaRPr lang="en-US"/>
        </a:p>
      </dgm:t>
    </dgm:pt>
    <dgm:pt modelId="{8E8F5541-AC37-462E-8C3D-250CF6862545}">
      <dgm:prSet phldrT="[Text]" custT="1"/>
      <dgm:spPr/>
      <dgm:t>
        <a:bodyPr/>
        <a:lstStyle/>
        <a:p>
          <a:r>
            <a:rPr lang="en-US" sz="1400" strike="noStrike" dirty="0"/>
            <a:t>Receive clearance of the use of remediation from legal</a:t>
          </a:r>
        </a:p>
      </dgm:t>
    </dgm:pt>
    <dgm:pt modelId="{4BFA9519-B6A2-434D-B98D-6AAD0118097C}" type="parTrans" cxnId="{3606A18A-E8DA-4B46-82C8-6D873B7C85CB}">
      <dgm:prSet/>
      <dgm:spPr/>
      <dgm:t>
        <a:bodyPr/>
        <a:lstStyle/>
        <a:p>
          <a:endParaRPr lang="en-US"/>
        </a:p>
      </dgm:t>
    </dgm:pt>
    <dgm:pt modelId="{D926B8A9-094B-4A13-978D-BD3C0B9A81D8}" type="sibTrans" cxnId="{3606A18A-E8DA-4B46-82C8-6D873B7C85CB}">
      <dgm:prSet/>
      <dgm:spPr/>
      <dgm:t>
        <a:bodyPr/>
        <a:lstStyle/>
        <a:p>
          <a:endParaRPr lang="en-US"/>
        </a:p>
      </dgm:t>
    </dgm:pt>
    <dgm:pt modelId="{5B740DD6-320D-44DF-BF51-A68522BC7453}">
      <dgm:prSet phldrT="[Text]" custT="1"/>
      <dgm:spPr/>
      <dgm:t>
        <a:bodyPr/>
        <a:lstStyle/>
        <a:p>
          <a:r>
            <a:rPr lang="en-US" sz="1400" strike="noStrike" dirty="0"/>
            <a:t>Set up a request portal, workflow, and copyright statement</a:t>
          </a:r>
        </a:p>
      </dgm:t>
    </dgm:pt>
    <dgm:pt modelId="{918CBF48-D662-49D9-93FD-87E272C05684}" type="parTrans" cxnId="{43E1A8F6-DF6D-47F1-8552-48447505A3A8}">
      <dgm:prSet/>
      <dgm:spPr/>
      <dgm:t>
        <a:bodyPr/>
        <a:lstStyle/>
        <a:p>
          <a:endParaRPr lang="en-US"/>
        </a:p>
      </dgm:t>
    </dgm:pt>
    <dgm:pt modelId="{9E52BA43-3862-41AA-BAC2-C0D136063829}" type="sibTrans" cxnId="{43E1A8F6-DF6D-47F1-8552-48447505A3A8}">
      <dgm:prSet/>
      <dgm:spPr/>
      <dgm:t>
        <a:bodyPr/>
        <a:lstStyle/>
        <a:p>
          <a:endParaRPr lang="en-US"/>
        </a:p>
      </dgm:t>
    </dgm:pt>
    <dgm:pt modelId="{3458485B-08B7-42F7-95BB-CBE77AA758CD}">
      <dgm:prSet phldrT="[Text]" custT="1"/>
      <dgm:spPr/>
      <dgm:t>
        <a:bodyPr/>
        <a:lstStyle/>
        <a:p>
          <a:r>
            <a:rPr lang="en-US" sz="2000" dirty="0"/>
            <a:t>Phase 3</a:t>
          </a:r>
        </a:p>
        <a:p>
          <a:r>
            <a:rPr lang="en-US" sz="2000" dirty="0"/>
            <a:t>(in Process)</a:t>
          </a:r>
        </a:p>
      </dgm:t>
    </dgm:pt>
    <dgm:pt modelId="{F2745834-22A0-43D9-ABD1-F27DD26DD748}" type="parTrans" cxnId="{85F68277-BBD7-471B-9BF7-38A2478BE47E}">
      <dgm:prSet/>
      <dgm:spPr/>
      <dgm:t>
        <a:bodyPr/>
        <a:lstStyle/>
        <a:p>
          <a:endParaRPr lang="en-US"/>
        </a:p>
      </dgm:t>
    </dgm:pt>
    <dgm:pt modelId="{53FAD37E-6407-4223-8437-64C55092BC51}" type="sibTrans" cxnId="{85F68277-BBD7-471B-9BF7-38A2478BE47E}">
      <dgm:prSet/>
      <dgm:spPr/>
      <dgm:t>
        <a:bodyPr/>
        <a:lstStyle/>
        <a:p>
          <a:endParaRPr lang="en-US"/>
        </a:p>
      </dgm:t>
    </dgm:pt>
    <dgm:pt modelId="{6E485157-7C43-436C-B25E-0B00806D29D3}">
      <dgm:prSet phldrT="[Text]" custT="1"/>
      <dgm:spPr/>
      <dgm:t>
        <a:bodyPr/>
        <a:lstStyle/>
        <a:p>
          <a:r>
            <a:rPr lang="en-US" sz="1400" dirty="0"/>
            <a:t>Communicate service to faculty </a:t>
          </a:r>
        </a:p>
      </dgm:t>
    </dgm:pt>
    <dgm:pt modelId="{4B406E9C-1609-491F-986B-E87C1E85A3C5}" type="parTrans" cxnId="{720728A5-9A69-495B-A48E-2023A2EFE358}">
      <dgm:prSet/>
      <dgm:spPr/>
      <dgm:t>
        <a:bodyPr/>
        <a:lstStyle/>
        <a:p>
          <a:endParaRPr lang="en-US"/>
        </a:p>
      </dgm:t>
    </dgm:pt>
    <dgm:pt modelId="{B1647AE4-7AD2-4C2A-BB40-CED902738797}" type="sibTrans" cxnId="{720728A5-9A69-495B-A48E-2023A2EFE358}">
      <dgm:prSet/>
      <dgm:spPr/>
      <dgm:t>
        <a:bodyPr/>
        <a:lstStyle/>
        <a:p>
          <a:endParaRPr lang="en-US"/>
        </a:p>
      </dgm:t>
    </dgm:pt>
    <dgm:pt modelId="{5FEA6D8B-FE4E-4DEB-8883-26E007D95878}">
      <dgm:prSet phldrT="[Text]" custT="1"/>
      <dgm:spPr/>
      <dgm:t>
        <a:bodyPr/>
        <a:lstStyle/>
        <a:p>
          <a:r>
            <a:rPr lang="en-US" sz="1400" dirty="0"/>
            <a:t>Monitor request volume for sustainability and need</a:t>
          </a:r>
        </a:p>
      </dgm:t>
    </dgm:pt>
    <dgm:pt modelId="{BCAA9565-BC9B-4C9B-9014-97A333501834}" type="parTrans" cxnId="{3E82C3ED-21CC-4371-BC0E-D3473A0ED081}">
      <dgm:prSet/>
      <dgm:spPr/>
      <dgm:t>
        <a:bodyPr/>
        <a:lstStyle/>
        <a:p>
          <a:endParaRPr lang="en-US"/>
        </a:p>
      </dgm:t>
    </dgm:pt>
    <dgm:pt modelId="{2E75FC94-BC90-47AD-A737-E74A5E35BEF7}" type="sibTrans" cxnId="{3E82C3ED-21CC-4371-BC0E-D3473A0ED081}">
      <dgm:prSet/>
      <dgm:spPr/>
      <dgm:t>
        <a:bodyPr/>
        <a:lstStyle/>
        <a:p>
          <a:endParaRPr lang="en-US"/>
        </a:p>
      </dgm:t>
    </dgm:pt>
    <dgm:pt modelId="{4BEF63F0-B564-444A-98C2-D2BF98A70F62}">
      <dgm:prSet phldrT="[Text]" custT="1"/>
      <dgm:spPr/>
      <dgm:t>
        <a:bodyPr/>
        <a:lstStyle/>
        <a:p>
          <a:r>
            <a:rPr lang="en-US" sz="1400" strike="noStrike" dirty="0"/>
            <a:t>Draft workflow and decision processes between Resource Sharing, Acquisitions, and Liaison Services</a:t>
          </a:r>
        </a:p>
      </dgm:t>
    </dgm:pt>
    <dgm:pt modelId="{5C9CBA2E-B02F-4659-92C1-242BEA02ED54}" type="parTrans" cxnId="{2BA53EC7-C238-4A2C-ADEF-50E88602368C}">
      <dgm:prSet/>
      <dgm:spPr/>
      <dgm:t>
        <a:bodyPr/>
        <a:lstStyle/>
        <a:p>
          <a:endParaRPr lang="en-US"/>
        </a:p>
      </dgm:t>
    </dgm:pt>
    <dgm:pt modelId="{8C940D3A-B5B2-43EA-BCF1-205F9232585E}" type="sibTrans" cxnId="{2BA53EC7-C238-4A2C-ADEF-50E88602368C}">
      <dgm:prSet/>
      <dgm:spPr/>
      <dgm:t>
        <a:bodyPr/>
        <a:lstStyle/>
        <a:p>
          <a:endParaRPr lang="en-US"/>
        </a:p>
      </dgm:t>
    </dgm:pt>
    <dgm:pt modelId="{BB9E9B22-E3AD-4B75-9A64-83D4A689DA4B}">
      <dgm:prSet phldrT="[Text]" custT="1"/>
      <dgm:spPr/>
      <dgm:t>
        <a:bodyPr/>
        <a:lstStyle/>
        <a:p>
          <a:r>
            <a:rPr lang="en-US" sz="1400" strike="noStrike" dirty="0"/>
            <a:t>Communicate to staff about the process, where to send requests, and responsibilities in the workflow</a:t>
          </a:r>
        </a:p>
      </dgm:t>
    </dgm:pt>
    <dgm:pt modelId="{38B850BB-5B9F-47BD-BEBD-2F0E1884812A}" type="parTrans" cxnId="{A71CB808-D71F-4038-9341-E01A3694630B}">
      <dgm:prSet/>
      <dgm:spPr/>
      <dgm:t>
        <a:bodyPr/>
        <a:lstStyle/>
        <a:p>
          <a:endParaRPr lang="en-US"/>
        </a:p>
      </dgm:t>
    </dgm:pt>
    <dgm:pt modelId="{A9C22ECA-4558-4DCE-8113-4E3035282115}" type="sibTrans" cxnId="{A71CB808-D71F-4038-9341-E01A3694630B}">
      <dgm:prSet/>
      <dgm:spPr/>
      <dgm:t>
        <a:bodyPr/>
        <a:lstStyle/>
        <a:p>
          <a:endParaRPr lang="en-US"/>
        </a:p>
      </dgm:t>
    </dgm:pt>
    <dgm:pt modelId="{09852C3B-3479-4BC0-BDFE-E9B89A63B0B8}">
      <dgm:prSet phldrT="[Text]" custT="1"/>
      <dgm:spPr/>
      <dgm:t>
        <a:bodyPr/>
        <a:lstStyle/>
        <a:p>
          <a:r>
            <a:rPr lang="en-US" sz="1400" strike="noStrike" dirty="0"/>
            <a:t>Discuss plan with SUNY EIT committee</a:t>
          </a:r>
        </a:p>
      </dgm:t>
    </dgm:pt>
    <dgm:pt modelId="{84AFC201-43F1-4A34-9B77-D5E9FFC8382C}" type="parTrans" cxnId="{1ED94F58-72A5-4C24-BF35-261AC70809C0}">
      <dgm:prSet/>
      <dgm:spPr/>
      <dgm:t>
        <a:bodyPr/>
        <a:lstStyle/>
        <a:p>
          <a:endParaRPr lang="en-US"/>
        </a:p>
      </dgm:t>
    </dgm:pt>
    <dgm:pt modelId="{8DA0D4CD-5985-4C7C-8535-CB54673BEF63}" type="sibTrans" cxnId="{1ED94F58-72A5-4C24-BF35-261AC70809C0}">
      <dgm:prSet/>
      <dgm:spPr/>
      <dgm:t>
        <a:bodyPr/>
        <a:lstStyle/>
        <a:p>
          <a:endParaRPr lang="en-US"/>
        </a:p>
      </dgm:t>
    </dgm:pt>
    <dgm:pt modelId="{3E96E6B0-DCE1-43AD-941A-3D95BCCC304E}">
      <dgm:prSet phldrT="[Text]" custT="1"/>
      <dgm:spPr/>
      <dgm:t>
        <a:bodyPr/>
        <a:lstStyle/>
        <a:p>
          <a:r>
            <a:rPr lang="en-US" sz="1400" strike="noStrike" dirty="0"/>
            <a:t>Make budgetary decisions</a:t>
          </a:r>
        </a:p>
      </dgm:t>
    </dgm:pt>
    <dgm:pt modelId="{92D888BC-8D4B-4B5F-B4DC-83703685B15F}" type="parTrans" cxnId="{9A2B8D54-A307-4D9F-8C42-7D6ADA8E2391}">
      <dgm:prSet/>
      <dgm:spPr/>
      <dgm:t>
        <a:bodyPr/>
        <a:lstStyle/>
        <a:p>
          <a:endParaRPr lang="en-US"/>
        </a:p>
      </dgm:t>
    </dgm:pt>
    <dgm:pt modelId="{808C1653-4F59-4CA4-8039-B03791FC8C8D}" type="sibTrans" cxnId="{9A2B8D54-A307-4D9F-8C42-7D6ADA8E2391}">
      <dgm:prSet/>
      <dgm:spPr/>
      <dgm:t>
        <a:bodyPr/>
        <a:lstStyle/>
        <a:p>
          <a:endParaRPr lang="en-US"/>
        </a:p>
      </dgm:t>
    </dgm:pt>
    <dgm:pt modelId="{34C75E44-A80D-421C-9C9A-A4C46DB10E9C}">
      <dgm:prSet phldrT="[Text]" custT="1"/>
      <dgm:spPr/>
      <dgm:t>
        <a:bodyPr/>
        <a:lstStyle/>
        <a:p>
          <a:r>
            <a:rPr lang="en-US" sz="1400" strike="noStrike" dirty="0"/>
            <a:t>Solidify request guidelines and communicate them to Instructional Support</a:t>
          </a:r>
        </a:p>
      </dgm:t>
    </dgm:pt>
    <dgm:pt modelId="{D80B0370-4348-4C1C-8846-DB72639D6431}" type="parTrans" cxnId="{365DAE73-CB28-491C-919E-51897E36BF03}">
      <dgm:prSet/>
      <dgm:spPr/>
      <dgm:t>
        <a:bodyPr/>
        <a:lstStyle/>
        <a:p>
          <a:endParaRPr lang="en-US"/>
        </a:p>
      </dgm:t>
    </dgm:pt>
    <dgm:pt modelId="{AF185C60-3935-4799-A22E-CBE035B871A9}" type="sibTrans" cxnId="{365DAE73-CB28-491C-919E-51897E36BF03}">
      <dgm:prSet/>
      <dgm:spPr/>
      <dgm:t>
        <a:bodyPr/>
        <a:lstStyle/>
        <a:p>
          <a:endParaRPr lang="en-US"/>
        </a:p>
      </dgm:t>
    </dgm:pt>
    <dgm:pt modelId="{0A6E528D-55E7-41CD-B3E6-BC9FA56A9034}" type="pres">
      <dgm:prSet presAssocID="{42CBCE83-ED1A-4AFB-B63E-CCFF275B67E8}" presName="linearFlow" presStyleCnt="0">
        <dgm:presLayoutVars>
          <dgm:dir/>
          <dgm:animLvl val="lvl"/>
          <dgm:resizeHandles val="exact"/>
        </dgm:presLayoutVars>
      </dgm:prSet>
      <dgm:spPr/>
    </dgm:pt>
    <dgm:pt modelId="{2867EBF6-CF59-4872-8296-55CE81DD8807}" type="pres">
      <dgm:prSet presAssocID="{791BDCD3-8561-455C-ADB4-7F38E795F57B}" presName="composite" presStyleCnt="0"/>
      <dgm:spPr/>
    </dgm:pt>
    <dgm:pt modelId="{887994C4-657D-46BE-A2F9-93E830FB7A3B}" type="pres">
      <dgm:prSet presAssocID="{791BDCD3-8561-455C-ADB4-7F38E795F57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14A74A7-0A43-4295-80E2-F8BF1D579A5C}" type="pres">
      <dgm:prSet presAssocID="{791BDCD3-8561-455C-ADB4-7F38E795F57B}" presName="descendantText" presStyleLbl="alignAcc1" presStyleIdx="0" presStyleCnt="3" custScaleY="106902">
        <dgm:presLayoutVars>
          <dgm:bulletEnabled val="1"/>
        </dgm:presLayoutVars>
      </dgm:prSet>
      <dgm:spPr/>
    </dgm:pt>
    <dgm:pt modelId="{FBE63965-F5DB-4020-9C46-4DB3C8DA4175}" type="pres">
      <dgm:prSet presAssocID="{13DAE125-0366-4827-8DB8-1595092F8F0A}" presName="sp" presStyleCnt="0"/>
      <dgm:spPr/>
    </dgm:pt>
    <dgm:pt modelId="{05E0476E-8E53-47FE-A8B1-377292F9B8C4}" type="pres">
      <dgm:prSet presAssocID="{F93D848E-AC80-4C2B-B533-9753BC32C4B9}" presName="composite" presStyleCnt="0"/>
      <dgm:spPr/>
    </dgm:pt>
    <dgm:pt modelId="{F85F791F-B182-47B9-8C95-26E8F4A9450A}" type="pres">
      <dgm:prSet presAssocID="{F93D848E-AC80-4C2B-B533-9753BC32C4B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B8A484A-0061-401A-85A3-C21C48B98984}" type="pres">
      <dgm:prSet presAssocID="{F93D848E-AC80-4C2B-B533-9753BC32C4B9}" presName="descendantText" presStyleLbl="alignAcc1" presStyleIdx="1" presStyleCnt="3">
        <dgm:presLayoutVars>
          <dgm:bulletEnabled val="1"/>
        </dgm:presLayoutVars>
      </dgm:prSet>
      <dgm:spPr/>
    </dgm:pt>
    <dgm:pt modelId="{5386B428-FC3E-4311-BCE6-29A0B027BA3A}" type="pres">
      <dgm:prSet presAssocID="{4AAF9038-ECAB-40F3-A3BC-4B6EB0F96C0F}" presName="sp" presStyleCnt="0"/>
      <dgm:spPr/>
    </dgm:pt>
    <dgm:pt modelId="{EEC4D32E-6A13-4459-925E-845213367DED}" type="pres">
      <dgm:prSet presAssocID="{3458485B-08B7-42F7-95BB-CBE77AA758CD}" presName="composite" presStyleCnt="0"/>
      <dgm:spPr/>
    </dgm:pt>
    <dgm:pt modelId="{CE46C9E4-BD3A-44B2-B513-B2DC841821F1}" type="pres">
      <dgm:prSet presAssocID="{3458485B-08B7-42F7-95BB-CBE77AA758C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C155A78-5373-4435-98F4-8C04E91D4C2E}" type="pres">
      <dgm:prSet presAssocID="{3458485B-08B7-42F7-95BB-CBE77AA758C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1ECD206-248B-42F8-98F2-436241BA8B4F}" type="presOf" srcId="{12A5FE4D-BD6B-4227-A236-DE1BA002308F}" destId="{D14A74A7-0A43-4295-80E2-F8BF1D579A5C}" srcOrd="0" destOrd="2" presId="urn:microsoft.com/office/officeart/2005/8/layout/chevron2"/>
    <dgm:cxn modelId="{A71CB808-D71F-4038-9341-E01A3694630B}" srcId="{791BDCD3-8561-455C-ADB4-7F38E795F57B}" destId="{BB9E9B22-E3AD-4B75-9A64-83D4A689DA4B}" srcOrd="1" destOrd="0" parTransId="{38B850BB-5B9F-47BD-BEBD-2F0E1884812A}" sibTransId="{A9C22ECA-4558-4DCE-8113-4E3035282115}"/>
    <dgm:cxn modelId="{82EB1F0E-C46E-4F73-BEB0-2F1CCB4940E5}" type="presOf" srcId="{8E8F5541-AC37-462E-8C3D-250CF6862545}" destId="{9B8A484A-0061-401A-85A3-C21C48B98984}" srcOrd="0" destOrd="0" presId="urn:microsoft.com/office/officeart/2005/8/layout/chevron2"/>
    <dgm:cxn modelId="{CF6C9C2D-7D37-4CC2-ABA0-0D29D075A4E8}" type="presOf" srcId="{6E485157-7C43-436C-B25E-0B00806D29D3}" destId="{8C155A78-5373-4435-98F4-8C04E91D4C2E}" srcOrd="0" destOrd="0" presId="urn:microsoft.com/office/officeart/2005/8/layout/chevron2"/>
    <dgm:cxn modelId="{016BAE40-A04B-4B5F-8CD4-C1CF2883CF03}" type="presOf" srcId="{09852C3B-3479-4BC0-BDFE-E9B89A63B0B8}" destId="{9B8A484A-0061-401A-85A3-C21C48B98984}" srcOrd="0" destOrd="1" presId="urn:microsoft.com/office/officeart/2005/8/layout/chevron2"/>
    <dgm:cxn modelId="{059DAC5E-7ED6-46EC-8761-D242A8907E52}" type="presOf" srcId="{3E96E6B0-DCE1-43AD-941A-3D95BCCC304E}" destId="{9B8A484A-0061-401A-85A3-C21C48B98984}" srcOrd="0" destOrd="2" presId="urn:microsoft.com/office/officeart/2005/8/layout/chevron2"/>
    <dgm:cxn modelId="{C8D2B647-EBC0-4591-B452-8846ADDAE0A2}" type="presOf" srcId="{3458485B-08B7-42F7-95BB-CBE77AA758CD}" destId="{CE46C9E4-BD3A-44B2-B513-B2DC841821F1}" srcOrd="0" destOrd="0" presId="urn:microsoft.com/office/officeart/2005/8/layout/chevron2"/>
    <dgm:cxn modelId="{8418044A-9FB8-4066-A85B-4C5DA451D373}" type="presOf" srcId="{5B740DD6-320D-44DF-BF51-A68522BC7453}" destId="{9B8A484A-0061-401A-85A3-C21C48B98984}" srcOrd="0" destOrd="3" presId="urn:microsoft.com/office/officeart/2005/8/layout/chevron2"/>
    <dgm:cxn modelId="{983E1671-681B-4DA7-A41B-B0CAE746A3D9}" type="presOf" srcId="{5FEA6D8B-FE4E-4DEB-8883-26E007D95878}" destId="{8C155A78-5373-4435-98F4-8C04E91D4C2E}" srcOrd="0" destOrd="1" presId="urn:microsoft.com/office/officeart/2005/8/layout/chevron2"/>
    <dgm:cxn modelId="{A2B89B52-DD17-43F1-AEF3-00139538C535}" type="presOf" srcId="{791BDCD3-8561-455C-ADB4-7F38E795F57B}" destId="{887994C4-657D-46BE-A2F9-93E830FB7A3B}" srcOrd="0" destOrd="0" presId="urn:microsoft.com/office/officeart/2005/8/layout/chevron2"/>
    <dgm:cxn modelId="{365DAE73-CB28-491C-919E-51897E36BF03}" srcId="{F93D848E-AC80-4C2B-B533-9753BC32C4B9}" destId="{34C75E44-A80D-421C-9C9A-A4C46DB10E9C}" srcOrd="4" destOrd="0" parTransId="{D80B0370-4348-4C1C-8846-DB72639D6431}" sibTransId="{AF185C60-3935-4799-A22E-CBE035B871A9}"/>
    <dgm:cxn modelId="{9A2B8D54-A307-4D9F-8C42-7D6ADA8E2391}" srcId="{F93D848E-AC80-4C2B-B533-9753BC32C4B9}" destId="{3E96E6B0-DCE1-43AD-941A-3D95BCCC304E}" srcOrd="2" destOrd="0" parTransId="{92D888BC-8D4B-4B5F-B4DC-83703685B15F}" sibTransId="{808C1653-4F59-4CA4-8039-B03791FC8C8D}"/>
    <dgm:cxn modelId="{85F68277-BBD7-471B-9BF7-38A2478BE47E}" srcId="{42CBCE83-ED1A-4AFB-B63E-CCFF275B67E8}" destId="{3458485B-08B7-42F7-95BB-CBE77AA758CD}" srcOrd="2" destOrd="0" parTransId="{F2745834-22A0-43D9-ABD1-F27DD26DD748}" sibTransId="{53FAD37E-6407-4223-8437-64C55092BC51}"/>
    <dgm:cxn modelId="{C2A79A77-934B-47F7-A153-CB620FE42257}" srcId="{42CBCE83-ED1A-4AFB-B63E-CCFF275B67E8}" destId="{791BDCD3-8561-455C-ADB4-7F38E795F57B}" srcOrd="0" destOrd="0" parTransId="{CAA3499C-6B49-4C2E-BFC9-33953A0FBA06}" sibTransId="{13DAE125-0366-4827-8DB8-1595092F8F0A}"/>
    <dgm:cxn modelId="{1ED94F58-72A5-4C24-BF35-261AC70809C0}" srcId="{F93D848E-AC80-4C2B-B533-9753BC32C4B9}" destId="{09852C3B-3479-4BC0-BDFE-E9B89A63B0B8}" srcOrd="1" destOrd="0" parTransId="{84AFC201-43F1-4A34-9B77-D5E9FFC8382C}" sibTransId="{8DA0D4CD-5985-4C7C-8535-CB54673BEF63}"/>
    <dgm:cxn modelId="{3606A18A-E8DA-4B46-82C8-6D873B7C85CB}" srcId="{F93D848E-AC80-4C2B-B533-9753BC32C4B9}" destId="{8E8F5541-AC37-462E-8C3D-250CF6862545}" srcOrd="0" destOrd="0" parTransId="{4BFA9519-B6A2-434D-B98D-6AAD0118097C}" sibTransId="{D926B8A9-094B-4A13-978D-BD3C0B9A81D8}"/>
    <dgm:cxn modelId="{16B0C591-EF42-49C5-95E9-8F673C243AA8}" type="presOf" srcId="{BB9E9B22-E3AD-4B75-9A64-83D4A689DA4B}" destId="{D14A74A7-0A43-4295-80E2-F8BF1D579A5C}" srcOrd="0" destOrd="1" presId="urn:microsoft.com/office/officeart/2005/8/layout/chevron2"/>
    <dgm:cxn modelId="{D4831D9C-5238-4B38-B5DB-E1021439D554}" type="presOf" srcId="{4BEF63F0-B564-444A-98C2-D2BF98A70F62}" destId="{D14A74A7-0A43-4295-80E2-F8BF1D579A5C}" srcOrd="0" destOrd="0" presId="urn:microsoft.com/office/officeart/2005/8/layout/chevron2"/>
    <dgm:cxn modelId="{720728A5-9A69-495B-A48E-2023A2EFE358}" srcId="{3458485B-08B7-42F7-95BB-CBE77AA758CD}" destId="{6E485157-7C43-436C-B25E-0B00806D29D3}" srcOrd="0" destOrd="0" parTransId="{4B406E9C-1609-491F-986B-E87C1E85A3C5}" sibTransId="{B1647AE4-7AD2-4C2A-BB40-CED902738797}"/>
    <dgm:cxn modelId="{897BECAB-0F99-4D0A-A050-5125641FDF1C}" type="presOf" srcId="{F93D848E-AC80-4C2B-B533-9753BC32C4B9}" destId="{F85F791F-B182-47B9-8C95-26E8F4A9450A}" srcOrd="0" destOrd="0" presId="urn:microsoft.com/office/officeart/2005/8/layout/chevron2"/>
    <dgm:cxn modelId="{367FA5B1-CC49-47C2-8267-62BFF3AF2444}" srcId="{791BDCD3-8561-455C-ADB4-7F38E795F57B}" destId="{12A5FE4D-BD6B-4227-A236-DE1BA002308F}" srcOrd="2" destOrd="0" parTransId="{34F50089-98D2-4590-8FB4-D4FB5163856E}" sibTransId="{4712FCEC-D089-4E22-8A25-A6F74B293F22}"/>
    <dgm:cxn modelId="{2B0FE2B8-3B78-4FAE-834F-3F097337F3CE}" type="presOf" srcId="{42CBCE83-ED1A-4AFB-B63E-CCFF275B67E8}" destId="{0A6E528D-55E7-41CD-B3E6-BC9FA56A9034}" srcOrd="0" destOrd="0" presId="urn:microsoft.com/office/officeart/2005/8/layout/chevron2"/>
    <dgm:cxn modelId="{A6615FB9-35EB-4B5C-BB04-D39A25940014}" type="presOf" srcId="{34C75E44-A80D-421C-9C9A-A4C46DB10E9C}" destId="{9B8A484A-0061-401A-85A3-C21C48B98984}" srcOrd="0" destOrd="4" presId="urn:microsoft.com/office/officeart/2005/8/layout/chevron2"/>
    <dgm:cxn modelId="{2BA53EC7-C238-4A2C-ADEF-50E88602368C}" srcId="{791BDCD3-8561-455C-ADB4-7F38E795F57B}" destId="{4BEF63F0-B564-444A-98C2-D2BF98A70F62}" srcOrd="0" destOrd="0" parTransId="{5C9CBA2E-B02F-4659-92C1-242BEA02ED54}" sibTransId="{8C940D3A-B5B2-43EA-BCF1-205F9232585E}"/>
    <dgm:cxn modelId="{CFC620D3-A5C1-4E0E-8676-4691352F5585}" srcId="{42CBCE83-ED1A-4AFB-B63E-CCFF275B67E8}" destId="{F93D848E-AC80-4C2B-B533-9753BC32C4B9}" srcOrd="1" destOrd="0" parTransId="{B1A3C4A0-813B-47CC-A7A4-B0E716C9FF93}" sibTransId="{4AAF9038-ECAB-40F3-A3BC-4B6EB0F96C0F}"/>
    <dgm:cxn modelId="{3E82C3ED-21CC-4371-BC0E-D3473A0ED081}" srcId="{3458485B-08B7-42F7-95BB-CBE77AA758CD}" destId="{5FEA6D8B-FE4E-4DEB-8883-26E007D95878}" srcOrd="1" destOrd="0" parTransId="{BCAA9565-BC9B-4C9B-9014-97A333501834}" sibTransId="{2E75FC94-BC90-47AD-A737-E74A5E35BEF7}"/>
    <dgm:cxn modelId="{43E1A8F6-DF6D-47F1-8552-48447505A3A8}" srcId="{F93D848E-AC80-4C2B-B533-9753BC32C4B9}" destId="{5B740DD6-320D-44DF-BF51-A68522BC7453}" srcOrd="3" destOrd="0" parTransId="{918CBF48-D662-49D9-93FD-87E272C05684}" sibTransId="{9E52BA43-3862-41AA-BAC2-C0D136063829}"/>
    <dgm:cxn modelId="{D3E0EC06-6D28-4758-91C6-F3288B26ECF2}" type="presParOf" srcId="{0A6E528D-55E7-41CD-B3E6-BC9FA56A9034}" destId="{2867EBF6-CF59-4872-8296-55CE81DD8807}" srcOrd="0" destOrd="0" presId="urn:microsoft.com/office/officeart/2005/8/layout/chevron2"/>
    <dgm:cxn modelId="{A75733F9-6E4C-4638-A2B5-B4B84E15ADE7}" type="presParOf" srcId="{2867EBF6-CF59-4872-8296-55CE81DD8807}" destId="{887994C4-657D-46BE-A2F9-93E830FB7A3B}" srcOrd="0" destOrd="0" presId="urn:microsoft.com/office/officeart/2005/8/layout/chevron2"/>
    <dgm:cxn modelId="{FEAF7B91-4366-4FD1-9459-6A729A53E8CC}" type="presParOf" srcId="{2867EBF6-CF59-4872-8296-55CE81DD8807}" destId="{D14A74A7-0A43-4295-80E2-F8BF1D579A5C}" srcOrd="1" destOrd="0" presId="urn:microsoft.com/office/officeart/2005/8/layout/chevron2"/>
    <dgm:cxn modelId="{F662838F-04AD-4EF3-9586-FF0CED845F4B}" type="presParOf" srcId="{0A6E528D-55E7-41CD-B3E6-BC9FA56A9034}" destId="{FBE63965-F5DB-4020-9C46-4DB3C8DA4175}" srcOrd="1" destOrd="0" presId="urn:microsoft.com/office/officeart/2005/8/layout/chevron2"/>
    <dgm:cxn modelId="{D19CAF80-BFF9-4DF8-81BD-07CDA11A5197}" type="presParOf" srcId="{0A6E528D-55E7-41CD-B3E6-BC9FA56A9034}" destId="{05E0476E-8E53-47FE-A8B1-377292F9B8C4}" srcOrd="2" destOrd="0" presId="urn:microsoft.com/office/officeart/2005/8/layout/chevron2"/>
    <dgm:cxn modelId="{BCCC5F10-ADB3-49F0-9DE8-7071C57595FC}" type="presParOf" srcId="{05E0476E-8E53-47FE-A8B1-377292F9B8C4}" destId="{F85F791F-B182-47B9-8C95-26E8F4A9450A}" srcOrd="0" destOrd="0" presId="urn:microsoft.com/office/officeart/2005/8/layout/chevron2"/>
    <dgm:cxn modelId="{11849C14-B2C5-4BD9-AFB7-C87AE23F07AE}" type="presParOf" srcId="{05E0476E-8E53-47FE-A8B1-377292F9B8C4}" destId="{9B8A484A-0061-401A-85A3-C21C48B98984}" srcOrd="1" destOrd="0" presId="urn:microsoft.com/office/officeart/2005/8/layout/chevron2"/>
    <dgm:cxn modelId="{DC9397E8-EFBD-4138-8E76-0CD7C8F60DD1}" type="presParOf" srcId="{0A6E528D-55E7-41CD-B3E6-BC9FA56A9034}" destId="{5386B428-FC3E-4311-BCE6-29A0B027BA3A}" srcOrd="3" destOrd="0" presId="urn:microsoft.com/office/officeart/2005/8/layout/chevron2"/>
    <dgm:cxn modelId="{CD72A37D-64A9-4960-AA72-A221C8D619E6}" type="presParOf" srcId="{0A6E528D-55E7-41CD-B3E6-BC9FA56A9034}" destId="{EEC4D32E-6A13-4459-925E-845213367DED}" srcOrd="4" destOrd="0" presId="urn:microsoft.com/office/officeart/2005/8/layout/chevron2"/>
    <dgm:cxn modelId="{6A6953BA-B3A1-49FD-AFA1-B38A42A07AED}" type="presParOf" srcId="{EEC4D32E-6A13-4459-925E-845213367DED}" destId="{CE46C9E4-BD3A-44B2-B513-B2DC841821F1}" srcOrd="0" destOrd="0" presId="urn:microsoft.com/office/officeart/2005/8/layout/chevron2"/>
    <dgm:cxn modelId="{B77C3251-2282-4BD1-9DA9-7BED28F78EFE}" type="presParOf" srcId="{EEC4D32E-6A13-4459-925E-845213367DED}" destId="{8C155A78-5373-4435-98F4-8C04E91D4C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994C4-657D-46BE-A2F9-93E830FB7A3B}">
      <dsp:nvSpPr>
        <dsp:cNvPr id="0" name=""/>
        <dsp:cNvSpPr/>
      </dsp:nvSpPr>
      <dsp:spPr>
        <a:xfrm rot="5400000">
          <a:off x="-320763" y="377496"/>
          <a:ext cx="2138420" cy="14968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1</a:t>
          </a:r>
        </a:p>
      </dsp:txBody>
      <dsp:txXfrm rot="-5400000">
        <a:off x="0" y="805180"/>
        <a:ext cx="1496894" cy="641526"/>
      </dsp:txXfrm>
    </dsp:sp>
    <dsp:sp modelId="{D14A74A7-0A43-4295-80E2-F8BF1D579A5C}">
      <dsp:nvSpPr>
        <dsp:cNvPr id="0" name=""/>
        <dsp:cNvSpPr/>
      </dsp:nvSpPr>
      <dsp:spPr>
        <a:xfrm rot="5400000">
          <a:off x="3377342" y="-1871682"/>
          <a:ext cx="1485909" cy="5246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Draft workflow and decision processes between Resource Sharing, Acquisitions, and Liaison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Communicate to staff about the process, where to send requests, and responsibilities in the workflow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Draft legal rationale for the remediation service. Send to Instructional Support for review</a:t>
          </a:r>
        </a:p>
      </dsp:txBody>
      <dsp:txXfrm rot="-5400000">
        <a:off x="1496894" y="81302"/>
        <a:ext cx="5174269" cy="1340837"/>
      </dsp:txXfrm>
    </dsp:sp>
    <dsp:sp modelId="{F85F791F-B182-47B9-8C95-26E8F4A9450A}">
      <dsp:nvSpPr>
        <dsp:cNvPr id="0" name=""/>
        <dsp:cNvSpPr/>
      </dsp:nvSpPr>
      <dsp:spPr>
        <a:xfrm rot="5400000">
          <a:off x="-320763" y="2328299"/>
          <a:ext cx="2138420" cy="14968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2</a:t>
          </a:r>
        </a:p>
      </dsp:txBody>
      <dsp:txXfrm rot="-5400000">
        <a:off x="0" y="2755983"/>
        <a:ext cx="1496894" cy="641526"/>
      </dsp:txXfrm>
    </dsp:sp>
    <dsp:sp modelId="{9B8A484A-0061-401A-85A3-C21C48B98984}">
      <dsp:nvSpPr>
        <dsp:cNvPr id="0" name=""/>
        <dsp:cNvSpPr/>
      </dsp:nvSpPr>
      <dsp:spPr>
        <a:xfrm rot="5400000">
          <a:off x="3425310" y="79120"/>
          <a:ext cx="1389973" cy="5246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Receive clearance of the use of remediation from legal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Discuss plan with SUNY EIT committee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Make budgetary decisions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Set up a request portal, workflow, and copyright statement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strike="noStrike" kern="1200" dirty="0"/>
            <a:t>Solidify request guidelines and communicate them to Instructional Support</a:t>
          </a:r>
        </a:p>
      </dsp:txBody>
      <dsp:txXfrm rot="-5400000">
        <a:off x="1496895" y="2075389"/>
        <a:ext cx="5178952" cy="1254267"/>
      </dsp:txXfrm>
    </dsp:sp>
    <dsp:sp modelId="{CE46C9E4-BD3A-44B2-B513-B2DC841821F1}">
      <dsp:nvSpPr>
        <dsp:cNvPr id="0" name=""/>
        <dsp:cNvSpPr/>
      </dsp:nvSpPr>
      <dsp:spPr>
        <a:xfrm rot="5400000">
          <a:off x="-320763" y="4279101"/>
          <a:ext cx="2138420" cy="14968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Phase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(in Process)</a:t>
          </a:r>
        </a:p>
      </dsp:txBody>
      <dsp:txXfrm rot="-5400000">
        <a:off x="0" y="4706785"/>
        <a:ext cx="1496894" cy="641526"/>
      </dsp:txXfrm>
    </dsp:sp>
    <dsp:sp modelId="{8C155A78-5373-4435-98F4-8C04E91D4C2E}">
      <dsp:nvSpPr>
        <dsp:cNvPr id="0" name=""/>
        <dsp:cNvSpPr/>
      </dsp:nvSpPr>
      <dsp:spPr>
        <a:xfrm rot="5400000">
          <a:off x="3424945" y="2030287"/>
          <a:ext cx="1390704" cy="5246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Communicate service to faculty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Monitor request volume for sustainability and need</a:t>
          </a:r>
        </a:p>
      </dsp:txBody>
      <dsp:txXfrm rot="-5400000">
        <a:off x="1496895" y="4026227"/>
        <a:ext cx="5178916" cy="125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B86323-1AC0-4159-A9B1-E7F7F796B07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364A0B-2F58-4182-9B52-FD380E9C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1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7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8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4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98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4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8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6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2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1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7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2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3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1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4A0B-2F58-4182-9B52-FD380E9C69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07E639-DC84-4DA2-BB38-931A5FC8F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5939F-AF61-4B44-B741-B448EB869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01C7E3-4334-4B6E-9E0A-8B35350D7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F3EF-97D7-4D52-8CD2-21372A1EFB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16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FC8FF-1DE7-4FF8-98AE-B229C7A5B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B24A03-27E2-4EF6-ADC7-974C8BE43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A3C0A-440D-45A3-BFA5-90323D5A8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0490-0D02-4307-82F7-B68EBC5265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98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C58E3A-EE03-43C1-8B6E-034FD686D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D8522-AB64-4CAC-BF86-F8DAD3354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74F792-24F7-4DD2-9275-B09842616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E13E-F130-403E-80C1-6807C87BC8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37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3B1CD-67EF-489E-A870-170CFA387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296D2-DD26-42B2-B43B-30C67DEC8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6F1137-9EA0-481D-87C5-8583B2749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62E91-4E59-43A7-8CA3-37F29FFB9D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159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16739-4F7B-49E5-AE4C-E78F6598F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9C46E5-44AF-41D1-876D-9CDCD9CC9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3C558-AACF-46FF-9F1C-55D8B0A7C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70CA-1788-4569-AF61-62EE9DF50E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9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F6F57-AED6-4256-8117-EBB2A12D8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58225-E61C-431F-B10F-877C92CFD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14E3B-8B00-47C1-9F0F-F66964012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D633-BE13-453C-A2AD-DD512FE119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90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F95145-2DED-48C7-879C-E327E32DC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BFDD6-0444-4D9F-959F-29E138E2B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DD24C2-5573-464A-A02C-26F224D71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D466A-04AC-452C-8D29-C41125AF7D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17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6D3E31-04CA-4D84-A9D8-A19DF2F8D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27ACCE-D234-4CD6-86BC-3F9214D03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C4E8F8-A811-4C3F-A016-BAECF8C99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068A-B2EC-4DFF-B8A7-B3FC124261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49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308152-0390-468A-B8DD-8F3AB7161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82EE0C-0302-491B-89F5-65B912CFE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8F272E-9D02-493A-BC1E-D069CB672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F586-BF20-487C-980F-45B0493953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025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25912-C69B-44F0-882C-9761C6384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A5561-12E7-404D-B0EB-B23DA9389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4118F-6E54-434B-94FE-1B0D0929F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F5301-4541-4B27-BE64-C493D71775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34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0735F-D8AD-4A5C-AC69-E9790E0A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D1C4B-7182-4C25-B82C-273605CB9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10FA3-982A-4A2C-8745-B2A4D9702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EC6C-2D96-4BEC-A69C-4D60145CED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044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F347CC-1815-4A2F-914B-6A1AEEABE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345622-A33A-4A40-B1C0-CA9FA83B8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BE4747-C3EB-49F9-97B9-5BBB1CC775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0495BD-7370-49AC-9E9C-1AF08644F4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9CE9F7-44DF-46EE-842A-5F0A6018EC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519A8E-C05C-477B-B370-A04EE5B48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lshers@upstat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yjwyr4v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lshers@upstate.edu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ittlestrength.com/articles/2015/1506-square-peg.htm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Free-Stock-Photos/group-of-members-users-icon.png.php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smemon/5162224869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welfarestateofmind/445973588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richardsummers/436786394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>
            <a:extLst>
              <a:ext uri="{FF2B5EF4-FFF2-40B4-BE49-F238E27FC236}">
                <a16:creationId xmlns:a16="http://schemas.microsoft.com/office/drawing/2014/main" id="{CA0D1D60-2780-49D6-A89A-CEC7AA883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>
            <a:extLst>
              <a:ext uri="{FF2B5EF4-FFF2-40B4-BE49-F238E27FC236}">
                <a16:creationId xmlns:a16="http://schemas.microsoft.com/office/drawing/2014/main" id="{2BAE7D98-6816-4BB3-8CA7-C169FB28313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62100" y="5334000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Stephanie Helsher, MSLIS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hlinkClick r:id="rId4"/>
              </a:rPr>
              <a:t>helshers@upstate.edu</a:t>
            </a:r>
            <a:r>
              <a:rPr lang="en-US" altLang="en-US" sz="20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Resource Sharing Librarian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Upstate Medical University Health Sciences Library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98E0A1-8506-451F-BCDB-65FC070BA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693987"/>
            <a:ext cx="7772400" cy="1470025"/>
          </a:xfrm>
        </p:spPr>
        <p:txBody>
          <a:bodyPr/>
          <a:lstStyle/>
          <a:p>
            <a:r>
              <a:rPr lang="en-US" dirty="0"/>
              <a:t>Upstate Library's Accessibility Workflow for Course Content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7ED13442-6F70-4D2C-AC77-2244C4BF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6">
            <a:extLst>
              <a:ext uri="{FF2B5EF4-FFF2-40B4-BE49-F238E27FC236}">
                <a16:creationId xmlns:a16="http://schemas.microsoft.com/office/drawing/2014/main" id="{9C7983C9-CF51-4B05-A3BA-1D3C4B4D1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>
            <a:extLst>
              <a:ext uri="{FF2B5EF4-FFF2-40B4-BE49-F238E27FC236}">
                <a16:creationId xmlns:a16="http://schemas.microsoft.com/office/drawing/2014/main" id="{2B9E918D-B537-4C8C-AA2C-9D54E44B6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Seeking Input from Outside Parties</a:t>
            </a:r>
          </a:p>
        </p:txBody>
      </p:sp>
      <p:sp>
        <p:nvSpPr>
          <p:cNvPr id="20485" name="Content Placeholder 2">
            <a:extLst>
              <a:ext uri="{FF2B5EF4-FFF2-40B4-BE49-F238E27FC236}">
                <a16:creationId xmlns:a16="http://schemas.microsoft.com/office/drawing/2014/main" id="{F42ACBFF-2586-492D-A13E-A58B5480BF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86000"/>
            <a:ext cx="7391400" cy="3674012"/>
          </a:xfrm>
        </p:spPr>
        <p:txBody>
          <a:bodyPr/>
          <a:lstStyle/>
          <a:p>
            <a:r>
              <a:rPr lang="en-US" altLang="en-US" dirty="0"/>
              <a:t>Instructional Support</a:t>
            </a:r>
          </a:p>
          <a:p>
            <a:r>
              <a:rPr lang="en-US" altLang="en-US" dirty="0"/>
              <a:t>Legal Council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7ED13442-6F70-4D2C-AC77-2244C4BF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6">
            <a:extLst>
              <a:ext uri="{FF2B5EF4-FFF2-40B4-BE49-F238E27FC236}">
                <a16:creationId xmlns:a16="http://schemas.microsoft.com/office/drawing/2014/main" id="{9C7983C9-CF51-4B05-A3BA-1D3C4B4D1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>
            <a:extLst>
              <a:ext uri="{FF2B5EF4-FFF2-40B4-BE49-F238E27FC236}">
                <a16:creationId xmlns:a16="http://schemas.microsoft.com/office/drawing/2014/main" id="{2B9E918D-B537-4C8C-AA2C-9D54E44B6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Remediation Budget</a:t>
            </a:r>
          </a:p>
        </p:txBody>
      </p:sp>
      <p:sp>
        <p:nvSpPr>
          <p:cNvPr id="20485" name="Content Placeholder 2">
            <a:extLst>
              <a:ext uri="{FF2B5EF4-FFF2-40B4-BE49-F238E27FC236}">
                <a16:creationId xmlns:a16="http://schemas.microsoft.com/office/drawing/2014/main" id="{F42ACBFF-2586-492D-A13E-A58B5480BF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86000"/>
            <a:ext cx="7391400" cy="3674012"/>
          </a:xfrm>
        </p:spPr>
        <p:txBody>
          <a:bodyPr/>
          <a:lstStyle/>
          <a:p>
            <a:r>
              <a:rPr lang="en-US" altLang="en-US" sz="2800" dirty="0"/>
              <a:t>Discussed many options with the library team, including chargebacks to departments and requesting a new funding line from financial leadership</a:t>
            </a:r>
          </a:p>
          <a:p>
            <a:r>
              <a:rPr lang="en-US" altLang="en-US" sz="2800" dirty="0"/>
              <a:t>Decided on a small line item out of our existing budget</a:t>
            </a:r>
          </a:p>
        </p:txBody>
      </p:sp>
    </p:spTree>
    <p:extLst>
      <p:ext uri="{BB962C8B-B14F-4D97-AF65-F5344CB8AC3E}">
        <p14:creationId xmlns:p14="http://schemas.microsoft.com/office/powerpoint/2010/main" val="387286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FFB836E8-B898-47C2-AE7C-4AD431FA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6">
            <a:extLst>
              <a:ext uri="{FF2B5EF4-FFF2-40B4-BE49-F238E27FC236}">
                <a16:creationId xmlns:a16="http://schemas.microsoft.com/office/drawing/2014/main" id="{C4F5F310-7B13-4528-9318-4F9E7908D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View of the entire workflow, zoomed out. The text of the workflow is not discernable, but all branches and avenues of the workflow are present.">
            <a:extLst>
              <a:ext uri="{FF2B5EF4-FFF2-40B4-BE49-F238E27FC236}">
                <a16:creationId xmlns:a16="http://schemas.microsoft.com/office/drawing/2014/main" id="{A5649F49-3E20-46C5-AEF5-1C24639299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 bwMode="auto">
          <a:xfrm>
            <a:off x="1981200" y="15875"/>
            <a:ext cx="47894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64E7F-FFDB-43A5-88CB-A0882C256D0C}"/>
              </a:ext>
            </a:extLst>
          </p:cNvPr>
          <p:cNvSpPr txBox="1"/>
          <p:nvPr/>
        </p:nvSpPr>
        <p:spPr>
          <a:xfrm>
            <a:off x="7162800" y="1718444"/>
            <a:ext cx="1741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PDF of Workflow: </a:t>
            </a:r>
            <a:r>
              <a:rPr lang="en-US" dirty="0">
                <a:hlinkClick r:id="rId6"/>
              </a:rPr>
              <a:t>https://tinyurl.com/yjwyr4vn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3C09F-DDF2-4306-9AAA-FBF39839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76401"/>
            <a:ext cx="7772400" cy="1143000"/>
          </a:xfrm>
        </p:spPr>
        <p:txBody>
          <a:bodyPr/>
          <a:lstStyle/>
          <a:p>
            <a:r>
              <a:rPr lang="en-US" dirty="0"/>
              <a:t>Workflow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C789A022-AB99-4A70-81DB-047A2E0BB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6">
            <a:extLst>
              <a:ext uri="{FF2B5EF4-FFF2-40B4-BE49-F238E27FC236}">
                <a16:creationId xmlns:a16="http://schemas.microsoft.com/office/drawing/2014/main" id="{84D100CE-5096-4813-8945-2CBED0141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3">
            <a:extLst>
              <a:ext uri="{FF2B5EF4-FFF2-40B4-BE49-F238E27FC236}">
                <a16:creationId xmlns:a16="http://schemas.microsoft.com/office/drawing/2014/main" id="{07CB0C85-3992-4458-86C7-4248DB62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5738"/>
            <a:ext cx="7772400" cy="1143000"/>
          </a:xfrm>
        </p:spPr>
        <p:txBody>
          <a:bodyPr/>
          <a:lstStyle/>
          <a:p>
            <a:r>
              <a:rPr lang="en-US" altLang="en-US" dirty="0"/>
              <a:t>Meeting the Criteria</a:t>
            </a:r>
          </a:p>
        </p:txBody>
      </p:sp>
      <p:pic>
        <p:nvPicPr>
          <p:cNvPr id="10245" name="Picture 8" descr="Initial stage of the workflow to determine if the content passes a librarian's fair use assessment, and is from a published work.">
            <a:extLst>
              <a:ext uri="{FF2B5EF4-FFF2-40B4-BE49-F238E27FC236}">
                <a16:creationId xmlns:a16="http://schemas.microsoft.com/office/drawing/2014/main" id="{48282AD9-5340-4BC8-8596-DC735E29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28738"/>
            <a:ext cx="574516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C789A022-AB99-4A70-81DB-047A2E0BB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6">
            <a:extLst>
              <a:ext uri="{FF2B5EF4-FFF2-40B4-BE49-F238E27FC236}">
                <a16:creationId xmlns:a16="http://schemas.microsoft.com/office/drawing/2014/main" id="{84D100CE-5096-4813-8945-2CBED0141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3">
            <a:extLst>
              <a:ext uri="{FF2B5EF4-FFF2-40B4-BE49-F238E27FC236}">
                <a16:creationId xmlns:a16="http://schemas.microsoft.com/office/drawing/2014/main" id="{07CB0C85-3992-4458-86C7-4248DB62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Meeting the Criteria– Workflow Pathway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5698D9-57DB-4D3C-A096-DABBD4FDA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Pathway:</a:t>
            </a:r>
          </a:p>
          <a:p>
            <a:pPr lvl="1"/>
            <a:r>
              <a:rPr lang="en-US" dirty="0"/>
              <a:t>Request received</a:t>
            </a:r>
          </a:p>
          <a:p>
            <a:pPr lvl="1"/>
            <a:r>
              <a:rPr lang="en-US" dirty="0"/>
              <a:t>Request sent to Document Delivery</a:t>
            </a:r>
          </a:p>
          <a:p>
            <a:pPr lvl="1"/>
            <a:r>
              <a:rPr lang="en-US" dirty="0"/>
              <a:t>Does the request meet eligibility criteria?</a:t>
            </a:r>
          </a:p>
          <a:p>
            <a:pPr lvl="2"/>
            <a:r>
              <a:rPr lang="en-US" dirty="0"/>
              <a:t>Must pass a Librarian’s Fair Use assessment</a:t>
            </a:r>
          </a:p>
          <a:p>
            <a:pPr lvl="2"/>
            <a:r>
              <a:rPr lang="en-US" dirty="0"/>
              <a:t>Must be from a published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8C9EC606-41A2-4789-9ED3-DF8E5B174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6">
            <a:extLst>
              <a:ext uri="{FF2B5EF4-FFF2-40B4-BE49-F238E27FC236}">
                <a16:creationId xmlns:a16="http://schemas.microsoft.com/office/drawing/2014/main" id="{BE7664DC-FA70-401A-977C-CFCE9890E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>
            <a:extLst>
              <a:ext uri="{FF2B5EF4-FFF2-40B4-BE49-F238E27FC236}">
                <a16:creationId xmlns:a16="http://schemas.microsoft.com/office/drawing/2014/main" id="{B763F1F5-4FE1-4446-9440-BB9568600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altLang="en-US" dirty="0"/>
              <a:t>Pathway #1: Owned Electronically</a:t>
            </a:r>
          </a:p>
        </p:txBody>
      </p:sp>
      <p:pic>
        <p:nvPicPr>
          <p:cNvPr id="3" name="Picture 2" descr="Pathway for owned electronic material, described on the slide Workflow Pathway: Owned Electronically">
            <a:extLst>
              <a:ext uri="{FF2B5EF4-FFF2-40B4-BE49-F238E27FC236}">
                <a16:creationId xmlns:a16="http://schemas.microsoft.com/office/drawing/2014/main" id="{3CEAB9BC-F58B-4DA9-91C9-B1AD85DF5A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92" t="28889" b="42222"/>
          <a:stretch/>
        </p:blipFill>
        <p:spPr>
          <a:xfrm>
            <a:off x="1295400" y="2057400"/>
            <a:ext cx="7068241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8C9EC606-41A2-4789-9ED3-DF8E5B174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6">
            <a:extLst>
              <a:ext uri="{FF2B5EF4-FFF2-40B4-BE49-F238E27FC236}">
                <a16:creationId xmlns:a16="http://schemas.microsoft.com/office/drawing/2014/main" id="{BE7664DC-FA70-401A-977C-CFCE9890E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>
            <a:extLst>
              <a:ext uri="{FF2B5EF4-FFF2-40B4-BE49-F238E27FC236}">
                <a16:creationId xmlns:a16="http://schemas.microsoft.com/office/drawing/2014/main" id="{B763F1F5-4FE1-4446-9440-BB9568600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Workflow Pathway: Owned Electronically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66EC5C-A36B-48A3-A15A-AB07F997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Pathway:</a:t>
            </a:r>
          </a:p>
          <a:p>
            <a:pPr lvl="1"/>
            <a:r>
              <a:rPr lang="en-US" dirty="0"/>
              <a:t>Is the material owned? (yes)</a:t>
            </a:r>
          </a:p>
          <a:p>
            <a:pPr lvl="1"/>
            <a:r>
              <a:rPr lang="en-US" dirty="0"/>
              <a:t>Is it owned electronically? (yes)</a:t>
            </a:r>
          </a:p>
          <a:p>
            <a:pPr lvl="1"/>
            <a:r>
              <a:rPr lang="en-US" dirty="0"/>
              <a:t>Review the material with Ally</a:t>
            </a:r>
          </a:p>
          <a:p>
            <a:pPr lvl="1"/>
            <a:r>
              <a:rPr lang="en-US" dirty="0"/>
              <a:t>Fill the request</a:t>
            </a:r>
          </a:p>
          <a:p>
            <a:r>
              <a:rPr lang="en-US" dirty="0"/>
              <a:t>Best option</a:t>
            </a:r>
          </a:p>
          <a:p>
            <a:r>
              <a:rPr lang="en-US" dirty="0"/>
              <a:t>Any accessibility concerns are communicated to the publisher/vendor</a:t>
            </a:r>
          </a:p>
        </p:txBody>
      </p:sp>
    </p:spTree>
    <p:extLst>
      <p:ext uri="{BB962C8B-B14F-4D97-AF65-F5344CB8AC3E}">
        <p14:creationId xmlns:p14="http://schemas.microsoft.com/office/powerpoint/2010/main" val="388396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70359C2C-CF62-48C1-86BD-6DA5AE65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6">
            <a:extLst>
              <a:ext uri="{FF2B5EF4-FFF2-40B4-BE49-F238E27FC236}">
                <a16:creationId xmlns:a16="http://schemas.microsoft.com/office/drawing/2014/main" id="{F715ABBE-B9C4-456E-99EB-94DE1767C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726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>
            <a:extLst>
              <a:ext uri="{FF2B5EF4-FFF2-40B4-BE49-F238E27FC236}">
                <a16:creationId xmlns:a16="http://schemas.microsoft.com/office/drawing/2014/main" id="{E92B694C-E112-437E-9E95-4B4AE7552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altLang="en-US" dirty="0"/>
              <a:t>Pathway #2: Purchased Electronically</a:t>
            </a:r>
          </a:p>
        </p:txBody>
      </p:sp>
      <p:pic>
        <p:nvPicPr>
          <p:cNvPr id="5" name="Picture 4" descr="Pathway for owned electronic material, described on the slide Workflow Pathway: Purchased Electronically">
            <a:extLst>
              <a:ext uri="{FF2B5EF4-FFF2-40B4-BE49-F238E27FC236}">
                <a16:creationId xmlns:a16="http://schemas.microsoft.com/office/drawing/2014/main" id="{79EE1D51-8FF6-448D-8DE4-D717A7641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92" t="30000" b="42222"/>
          <a:stretch/>
        </p:blipFill>
        <p:spPr>
          <a:xfrm>
            <a:off x="990600" y="1981200"/>
            <a:ext cx="7670578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70359C2C-CF62-48C1-86BD-6DA5AE65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6">
            <a:extLst>
              <a:ext uri="{FF2B5EF4-FFF2-40B4-BE49-F238E27FC236}">
                <a16:creationId xmlns:a16="http://schemas.microsoft.com/office/drawing/2014/main" id="{F715ABBE-B9C4-456E-99EB-94DE1767C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>
            <a:extLst>
              <a:ext uri="{FF2B5EF4-FFF2-40B4-BE49-F238E27FC236}">
                <a16:creationId xmlns:a16="http://schemas.microsoft.com/office/drawing/2014/main" id="{E92B694C-E112-437E-9E95-4B4AE7552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Workflow Pathway: Purchased Electronically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5EF6FB-88E1-421D-8D5D-2046D862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Pathway:</a:t>
            </a:r>
          </a:p>
          <a:p>
            <a:pPr lvl="1"/>
            <a:r>
              <a:rPr lang="en-US" dirty="0"/>
              <a:t>Is the material owned? (no)</a:t>
            </a:r>
          </a:p>
          <a:p>
            <a:pPr lvl="1"/>
            <a:r>
              <a:rPr lang="en-US" dirty="0"/>
              <a:t>Send to Acquisitions</a:t>
            </a:r>
          </a:p>
          <a:p>
            <a:pPr lvl="1"/>
            <a:r>
              <a:rPr lang="en-US" dirty="0"/>
              <a:t>Can an electronic version be purchased? (yes)</a:t>
            </a:r>
          </a:p>
          <a:p>
            <a:pPr lvl="1"/>
            <a:r>
              <a:rPr lang="en-US" dirty="0"/>
              <a:t>Review the material with Ally</a:t>
            </a:r>
          </a:p>
          <a:p>
            <a:pPr lvl="1"/>
            <a:r>
              <a:rPr lang="en-US" dirty="0"/>
              <a:t>Fill the request, communicating any accessibility concerns to vendor/publisher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0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72184B31-A8EC-49AF-A5FB-B1E7E61B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6">
            <a:extLst>
              <a:ext uri="{FF2B5EF4-FFF2-40B4-BE49-F238E27FC236}">
                <a16:creationId xmlns:a16="http://schemas.microsoft.com/office/drawing/2014/main" id="{BFC6430B-835D-4379-BAA8-D5E402990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>
            <a:extLst>
              <a:ext uri="{FF2B5EF4-FFF2-40B4-BE49-F238E27FC236}">
                <a16:creationId xmlns:a16="http://schemas.microsoft.com/office/drawing/2014/main" id="{F548198B-58FB-490E-A0A1-625563DBA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8305800" cy="776288"/>
          </a:xfrm>
        </p:spPr>
        <p:txBody>
          <a:bodyPr/>
          <a:lstStyle/>
          <a:p>
            <a:r>
              <a:rPr lang="en-US" altLang="en-US" sz="3200" dirty="0"/>
              <a:t>Pathway #3: Owned in Print, ILL Electronic Version </a:t>
            </a:r>
          </a:p>
        </p:txBody>
      </p:sp>
      <p:pic>
        <p:nvPicPr>
          <p:cNvPr id="5" name="Picture 4" descr="Pathway for owned electronic material, described on the slide Workflow Pathway: Owned in Print, ILL Electronic Version">
            <a:extLst>
              <a:ext uri="{FF2B5EF4-FFF2-40B4-BE49-F238E27FC236}">
                <a16:creationId xmlns:a16="http://schemas.microsoft.com/office/drawing/2014/main" id="{12591F86-E7A1-4A6D-83D4-408DF66B7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000" r="50796" b="35555"/>
          <a:stretch/>
        </p:blipFill>
        <p:spPr>
          <a:xfrm>
            <a:off x="1949617" y="1295400"/>
            <a:ext cx="4642793" cy="465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FB74C75B-2BB8-45A7-93B6-8B1F3F19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6">
            <a:extLst>
              <a:ext uri="{FF2B5EF4-FFF2-40B4-BE49-F238E27FC236}">
                <a16:creationId xmlns:a16="http://schemas.microsoft.com/office/drawing/2014/main" id="{B99AD380-E362-4C15-944C-C83961C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3">
            <a:extLst>
              <a:ext uri="{FF2B5EF4-FFF2-40B4-BE49-F238E27FC236}">
                <a16:creationId xmlns:a16="http://schemas.microsoft.com/office/drawing/2014/main" id="{6E035B99-C9EA-4BE3-9E81-480685CC2C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strength of the workflow has not been tested much yet</a:t>
            </a:r>
          </a:p>
          <a:p>
            <a:r>
              <a:rPr lang="en-US" altLang="en-US" dirty="0"/>
              <a:t>Not a workflow focused on making accessible documents, but making accessible choices</a:t>
            </a:r>
          </a:p>
          <a:p>
            <a:r>
              <a:rPr lang="en-US" altLang="en-US" dirty="0"/>
              <a:t>Decisions and workflows for libraries interested in addressing the same issues will probably look very different</a:t>
            </a:r>
          </a:p>
        </p:txBody>
      </p:sp>
      <p:sp>
        <p:nvSpPr>
          <p:cNvPr id="3077" name="Title 6">
            <a:extLst>
              <a:ext uri="{FF2B5EF4-FFF2-40B4-BE49-F238E27FC236}">
                <a16:creationId xmlns:a16="http://schemas.microsoft.com/office/drawing/2014/main" id="{56A4E961-2DBF-41D1-84A3-792DE40C3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20179"/>
            <a:ext cx="7772400" cy="769441"/>
          </a:xfrm>
        </p:spPr>
        <p:txBody>
          <a:bodyPr>
            <a:spAutoFit/>
          </a:bodyPr>
          <a:lstStyle/>
          <a:p>
            <a:r>
              <a:rPr lang="en-US" altLang="en-US" dirty="0"/>
              <a:t>Some Caveats</a:t>
            </a:r>
          </a:p>
        </p:txBody>
      </p:sp>
    </p:spTree>
    <p:extLst>
      <p:ext uri="{BB962C8B-B14F-4D97-AF65-F5344CB8AC3E}">
        <p14:creationId xmlns:p14="http://schemas.microsoft.com/office/powerpoint/2010/main" val="129994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72184B31-A8EC-49AF-A5FB-B1E7E61B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6">
            <a:extLst>
              <a:ext uri="{FF2B5EF4-FFF2-40B4-BE49-F238E27FC236}">
                <a16:creationId xmlns:a16="http://schemas.microsoft.com/office/drawing/2014/main" id="{BFC6430B-835D-4379-BAA8-D5E402990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>
            <a:extLst>
              <a:ext uri="{FF2B5EF4-FFF2-40B4-BE49-F238E27FC236}">
                <a16:creationId xmlns:a16="http://schemas.microsoft.com/office/drawing/2014/main" id="{F548198B-58FB-490E-A0A1-625563DBA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Workflow Pathway: Owned in Print, ILL Electronic Version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A1273-96F1-4791-8CB4-AFA5E8E03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Pathway:</a:t>
            </a:r>
          </a:p>
          <a:p>
            <a:pPr lvl="1"/>
            <a:r>
              <a:rPr lang="en-US" dirty="0"/>
              <a:t>Is the material owned? (yes)</a:t>
            </a:r>
          </a:p>
          <a:p>
            <a:pPr lvl="1"/>
            <a:r>
              <a:rPr lang="en-US" dirty="0"/>
              <a:t>Is it owned electronically? (no)</a:t>
            </a:r>
          </a:p>
          <a:p>
            <a:pPr lvl="1"/>
            <a:r>
              <a:rPr lang="en-US" dirty="0"/>
              <a:t>Research Electronic ILL options</a:t>
            </a:r>
          </a:p>
          <a:p>
            <a:pPr lvl="1"/>
            <a:r>
              <a:rPr lang="en-US" dirty="0"/>
              <a:t>Are there any electronic ILL options available? (yes)</a:t>
            </a:r>
          </a:p>
          <a:p>
            <a:pPr lvl="1"/>
            <a:r>
              <a:rPr lang="en-US" dirty="0"/>
              <a:t>Review the material with Ally and fill the request</a:t>
            </a:r>
          </a:p>
        </p:txBody>
      </p:sp>
    </p:spTree>
    <p:extLst>
      <p:ext uri="{BB962C8B-B14F-4D97-AF65-F5344CB8AC3E}">
        <p14:creationId xmlns:p14="http://schemas.microsoft.com/office/powerpoint/2010/main" val="74202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859CD664-38EC-4659-80D0-4EB31C442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>
            <a:extLst>
              <a:ext uri="{FF2B5EF4-FFF2-40B4-BE49-F238E27FC236}">
                <a16:creationId xmlns:a16="http://schemas.microsoft.com/office/drawing/2014/main" id="{2DB8B5E9-3BDE-45C8-B27E-ED1E14202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>
            <a:extLst>
              <a:ext uri="{FF2B5EF4-FFF2-40B4-BE49-F238E27FC236}">
                <a16:creationId xmlns:a16="http://schemas.microsoft.com/office/drawing/2014/main" id="{0BA700A8-2F64-4DF9-9989-B2B430635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113" y="76200"/>
            <a:ext cx="7772400" cy="595313"/>
          </a:xfrm>
        </p:spPr>
        <p:txBody>
          <a:bodyPr/>
          <a:lstStyle/>
          <a:p>
            <a:r>
              <a:rPr lang="en-US" altLang="en-US" sz="2800" dirty="0"/>
              <a:t>Pathway #4: Purchase Print, ILL Electronic Version</a:t>
            </a:r>
          </a:p>
        </p:txBody>
      </p:sp>
      <p:pic>
        <p:nvPicPr>
          <p:cNvPr id="5" name="Picture 4" descr="Pathway for owned electronic material, described on the slide Workflow Pathway: Purchase Print, ILL Electronic Version">
            <a:extLst>
              <a:ext uri="{FF2B5EF4-FFF2-40B4-BE49-F238E27FC236}">
                <a16:creationId xmlns:a16="http://schemas.microsoft.com/office/drawing/2014/main" id="{966628B1-ACAE-4AC0-9420-8E1AB09F4D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000" r="26137" b="31111"/>
          <a:stretch/>
        </p:blipFill>
        <p:spPr>
          <a:xfrm>
            <a:off x="1600200" y="1295400"/>
            <a:ext cx="6172200" cy="4652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859CD664-38EC-4659-80D0-4EB31C442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6">
            <a:extLst>
              <a:ext uri="{FF2B5EF4-FFF2-40B4-BE49-F238E27FC236}">
                <a16:creationId xmlns:a16="http://schemas.microsoft.com/office/drawing/2014/main" id="{2DB8B5E9-3BDE-45C8-B27E-ED1E14202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>
            <a:extLst>
              <a:ext uri="{FF2B5EF4-FFF2-40B4-BE49-F238E27FC236}">
                <a16:creationId xmlns:a16="http://schemas.microsoft.com/office/drawing/2014/main" id="{0BA700A8-2F64-4DF9-9989-B2B430635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Workflow Pathway: Purchase Print, ILL Electronic Version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305B4-2CF3-4AAD-93BE-832AC6BE8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Pathway:</a:t>
            </a:r>
          </a:p>
          <a:p>
            <a:pPr lvl="1"/>
            <a:r>
              <a:rPr lang="en-US" sz="2400" dirty="0"/>
              <a:t>Is the material owned? (no)</a:t>
            </a:r>
          </a:p>
          <a:p>
            <a:pPr lvl="1"/>
            <a:r>
              <a:rPr lang="en-US" sz="2400" dirty="0"/>
              <a:t>Send to Acquisitions</a:t>
            </a:r>
          </a:p>
          <a:p>
            <a:pPr lvl="1"/>
            <a:r>
              <a:rPr lang="en-US" sz="2400" dirty="0"/>
              <a:t>Can an electronic copy be purchased? (no)</a:t>
            </a:r>
          </a:p>
          <a:p>
            <a:pPr lvl="1"/>
            <a:r>
              <a:rPr lang="en-US" sz="2400" dirty="0"/>
              <a:t>Purchase print copy and send to Document Delivery</a:t>
            </a:r>
          </a:p>
          <a:p>
            <a:pPr lvl="1"/>
            <a:r>
              <a:rPr lang="en-US" sz="2400" dirty="0"/>
              <a:t>Research Electronic ILL options</a:t>
            </a:r>
          </a:p>
          <a:p>
            <a:pPr lvl="1"/>
            <a:r>
              <a:rPr lang="en-US" sz="2400" dirty="0"/>
              <a:t>Are any electronic ILL options available? (yes)</a:t>
            </a:r>
          </a:p>
          <a:p>
            <a:pPr lvl="1"/>
            <a:r>
              <a:rPr lang="en-US" sz="2400" dirty="0"/>
              <a:t>Review with Ally and fill the request</a:t>
            </a:r>
          </a:p>
        </p:txBody>
      </p:sp>
    </p:spTree>
    <p:extLst>
      <p:ext uri="{BB962C8B-B14F-4D97-AF65-F5344CB8AC3E}">
        <p14:creationId xmlns:p14="http://schemas.microsoft.com/office/powerpoint/2010/main" val="427819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FAFD80EB-C711-4E93-88BE-C14C8EB30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6">
            <a:extLst>
              <a:ext uri="{FF2B5EF4-FFF2-40B4-BE49-F238E27FC236}">
                <a16:creationId xmlns:a16="http://schemas.microsoft.com/office/drawing/2014/main" id="{36899C63-7D5B-47D5-8CF5-F9C8510A0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>
            <a:extLst>
              <a:ext uri="{FF2B5EF4-FFF2-40B4-BE49-F238E27FC236}">
                <a16:creationId xmlns:a16="http://schemas.microsoft.com/office/drawing/2014/main" id="{C2BC2589-B3A2-40B0-901F-BBD2A23A7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911225"/>
          </a:xfrm>
        </p:spPr>
        <p:txBody>
          <a:bodyPr/>
          <a:lstStyle/>
          <a:p>
            <a:r>
              <a:rPr lang="en-US" altLang="en-US" sz="3200" dirty="0"/>
              <a:t>Pathway #5: Alternate Content Suggestion</a:t>
            </a:r>
          </a:p>
        </p:txBody>
      </p:sp>
      <p:pic>
        <p:nvPicPr>
          <p:cNvPr id="3" name="Picture 2" descr="Pathway for owned electronic material, described on the slide Workflow Pathway: Alternate Content Suggestion">
            <a:extLst>
              <a:ext uri="{FF2B5EF4-FFF2-40B4-BE49-F238E27FC236}">
                <a16:creationId xmlns:a16="http://schemas.microsoft.com/office/drawing/2014/main" id="{38704370-9F3D-4E9F-A838-9596534A0B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42222" r="24546" b="12222"/>
          <a:stretch/>
        </p:blipFill>
        <p:spPr>
          <a:xfrm>
            <a:off x="1447800" y="1199947"/>
            <a:ext cx="6019800" cy="5203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81A5C6A7-2125-40EA-A8D9-A99BD0F31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6">
            <a:extLst>
              <a:ext uri="{FF2B5EF4-FFF2-40B4-BE49-F238E27FC236}">
                <a16:creationId xmlns:a16="http://schemas.microsoft.com/office/drawing/2014/main" id="{D7ED4D94-1BA2-40CF-94FB-1C07BA1F1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03E6-405C-4CC5-87B8-79EDC070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752600"/>
            <a:ext cx="7772400" cy="4114800"/>
          </a:xfrm>
        </p:spPr>
        <p:txBody>
          <a:bodyPr/>
          <a:lstStyle/>
          <a:p>
            <a:r>
              <a:rPr lang="en-US" sz="2800" dirty="0"/>
              <a:t>Pathway:</a:t>
            </a:r>
          </a:p>
          <a:p>
            <a:pPr lvl="1"/>
            <a:r>
              <a:rPr lang="en-US" sz="2400" dirty="0"/>
              <a:t>Electronic version is not owned or purchasable</a:t>
            </a:r>
          </a:p>
          <a:p>
            <a:pPr lvl="1"/>
            <a:r>
              <a:rPr lang="en-US" sz="2400" dirty="0"/>
              <a:t>Are any electronic version available via ILL (no)</a:t>
            </a:r>
          </a:p>
          <a:p>
            <a:pPr lvl="1"/>
            <a:r>
              <a:rPr lang="en-US" sz="2400" dirty="0"/>
              <a:t>Alternate content suggestions are solicited from Liaison Services; suggestions are vetted in the workflow</a:t>
            </a:r>
          </a:p>
          <a:p>
            <a:pPr lvl="1"/>
            <a:r>
              <a:rPr lang="en-US" sz="2400" dirty="0"/>
              <a:t>Did the Faculty select the alternate content (yes)</a:t>
            </a:r>
          </a:p>
          <a:p>
            <a:pPr lvl="1"/>
            <a:r>
              <a:rPr lang="en-US" sz="2400" dirty="0"/>
              <a:t>Fill the request with the alternate content</a:t>
            </a:r>
          </a:p>
          <a:p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FB5D2C-81E1-468C-B9B1-005E0B02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Workflow Pathway: Alternate Content Suggestion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0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EB57CE2D-8705-4A21-AFD5-F9C4666D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6">
            <a:extLst>
              <a:ext uri="{FF2B5EF4-FFF2-40B4-BE49-F238E27FC236}">
                <a16:creationId xmlns:a16="http://schemas.microsoft.com/office/drawing/2014/main" id="{068790F7-1F61-4B64-AD30-E35522745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9111BE-3B74-4BEE-9E12-22121B1B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Rationale for Alternate Content Suggestion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89FE9-794A-4738-A19A-A044BB008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Original intent (establish a case for market failure)</a:t>
            </a:r>
          </a:p>
          <a:p>
            <a:r>
              <a:rPr lang="en-US" altLang="en-US" dirty="0"/>
              <a:t>Still a useful step and a step towards  more long term, sustainable model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4C723295-8A6D-4ED4-8F81-2752BB633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6">
            <a:extLst>
              <a:ext uri="{FF2B5EF4-FFF2-40B4-BE49-F238E27FC236}">
                <a16:creationId xmlns:a16="http://schemas.microsoft.com/office/drawing/2014/main" id="{2C8ECB4A-8B22-4834-B18E-BF86BD025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>
            <a:extLst>
              <a:ext uri="{FF2B5EF4-FFF2-40B4-BE49-F238E27FC236}">
                <a16:creationId xmlns:a16="http://schemas.microsoft.com/office/drawing/2014/main" id="{7D3BAA20-6BCB-4A9B-87B3-6855C44C6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4925"/>
            <a:ext cx="7772400" cy="1143000"/>
          </a:xfrm>
        </p:spPr>
        <p:txBody>
          <a:bodyPr/>
          <a:lstStyle/>
          <a:p>
            <a:r>
              <a:rPr lang="en-US" altLang="en-US" dirty="0"/>
              <a:t>Pathway #6: Remediation</a:t>
            </a:r>
          </a:p>
        </p:txBody>
      </p:sp>
      <p:pic>
        <p:nvPicPr>
          <p:cNvPr id="19461" name="Picture 3" descr="Pathway for owned electronic material, described on the slide Workflow Pathway: Remediation">
            <a:extLst>
              <a:ext uri="{FF2B5EF4-FFF2-40B4-BE49-F238E27FC236}">
                <a16:creationId xmlns:a16="http://schemas.microsoft.com/office/drawing/2014/main" id="{5ACA4EDC-581A-47FA-A5C5-3F52ACEF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0650"/>
            <a:ext cx="7772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4C723295-8A6D-4ED4-8F81-2752BB633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6">
            <a:extLst>
              <a:ext uri="{FF2B5EF4-FFF2-40B4-BE49-F238E27FC236}">
                <a16:creationId xmlns:a16="http://schemas.microsoft.com/office/drawing/2014/main" id="{2C8ECB4A-8B22-4834-B18E-BF86BD025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>
            <a:extLst>
              <a:ext uri="{FF2B5EF4-FFF2-40B4-BE49-F238E27FC236}">
                <a16:creationId xmlns:a16="http://schemas.microsoft.com/office/drawing/2014/main" id="{7D3BAA20-6BCB-4A9B-87B3-6855C44C6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Workflow Pathway: Remediation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B830E3-37EE-4ADF-AB7B-A8B8133F4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Pathway:</a:t>
            </a:r>
          </a:p>
          <a:p>
            <a:pPr lvl="1"/>
            <a:r>
              <a:rPr lang="en-US" sz="2400" dirty="0"/>
              <a:t>All electronic options are exhausted in the workflow and an alternate content suggestion was procured by Liaison Services</a:t>
            </a:r>
          </a:p>
          <a:p>
            <a:pPr lvl="1"/>
            <a:r>
              <a:rPr lang="en-US" sz="2400" dirty="0"/>
              <a:t>Did Faculty select the alternate content (no)</a:t>
            </a:r>
          </a:p>
          <a:p>
            <a:pPr lvl="1"/>
            <a:r>
              <a:rPr lang="en-US" sz="2400" dirty="0"/>
              <a:t>Filled the request with a scanned document</a:t>
            </a:r>
          </a:p>
          <a:p>
            <a:pPr lvl="1"/>
            <a:r>
              <a:rPr lang="en-US" sz="2400" dirty="0"/>
              <a:t>Send the scan to a document remediation vendor</a:t>
            </a:r>
          </a:p>
          <a:p>
            <a:pPr lvl="1"/>
            <a:r>
              <a:rPr lang="en-US" sz="2400" dirty="0"/>
              <a:t>Store remediated document in HSL repository to immediately provide on request from student with documented need</a:t>
            </a:r>
          </a:p>
        </p:txBody>
      </p:sp>
    </p:spTree>
    <p:extLst>
      <p:ext uri="{BB962C8B-B14F-4D97-AF65-F5344CB8AC3E}">
        <p14:creationId xmlns:p14="http://schemas.microsoft.com/office/powerpoint/2010/main" val="3125677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792C75F8-0BA0-4E25-B7D7-2D57244CC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6">
            <a:extLst>
              <a:ext uri="{FF2B5EF4-FFF2-40B4-BE49-F238E27FC236}">
                <a16:creationId xmlns:a16="http://schemas.microsoft.com/office/drawing/2014/main" id="{2C716E5B-EE89-4D98-98C1-D1339CDDD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>
            <a:extLst>
              <a:ext uri="{FF2B5EF4-FFF2-40B4-BE49-F238E27FC236}">
                <a16:creationId xmlns:a16="http://schemas.microsoft.com/office/drawing/2014/main" id="{FCA62142-9626-4A7D-B8F2-54611B40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Changes to the Workflow</a:t>
            </a:r>
          </a:p>
        </p:txBody>
      </p:sp>
      <p:sp>
        <p:nvSpPr>
          <p:cNvPr id="21509" name="Content Placeholder 2">
            <a:extLst>
              <a:ext uri="{FF2B5EF4-FFF2-40B4-BE49-F238E27FC236}">
                <a16:creationId xmlns:a16="http://schemas.microsoft.com/office/drawing/2014/main" id="{9E8818CD-F905-43C1-AE57-0E679946D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Altered plan based on discussion with Legal Council</a:t>
            </a:r>
          </a:p>
          <a:p>
            <a:r>
              <a:rPr lang="en-US" altLang="en-US" dirty="0"/>
              <a:t>Changes possible as we find repositories with accessible content</a:t>
            </a:r>
          </a:p>
          <a:p>
            <a:r>
              <a:rPr lang="en-US" altLang="en-US" dirty="0"/>
              <a:t>Ideas for scaling the service if demand is higher than assumed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9DEB487E-7021-468E-9766-34C82235C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6">
            <a:extLst>
              <a:ext uri="{FF2B5EF4-FFF2-40B4-BE49-F238E27FC236}">
                <a16:creationId xmlns:a16="http://schemas.microsoft.com/office/drawing/2014/main" id="{BD8FBBC7-F7B9-4EF4-AC2D-27F78FB96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13946A-712B-4E0D-8B51-F54E7B70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4998-C2F5-4301-9D7D-09F750425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Please feel free to reach out with any questions or thoughts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Stephanie Helsher</a:t>
            </a:r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helshers@upstate.edu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FB74C75B-2BB8-45A7-93B6-8B1F3F19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6">
            <a:extLst>
              <a:ext uri="{FF2B5EF4-FFF2-40B4-BE49-F238E27FC236}">
                <a16:creationId xmlns:a16="http://schemas.microsoft.com/office/drawing/2014/main" id="{B99AD380-E362-4C15-944C-C83961C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3">
            <a:extLst>
              <a:ext uri="{FF2B5EF4-FFF2-40B4-BE49-F238E27FC236}">
                <a16:creationId xmlns:a16="http://schemas.microsoft.com/office/drawing/2014/main" id="{6E035B99-C9EA-4BE3-9E81-480685CC2C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Library EIT Committee/Campus EIT Committee</a:t>
            </a:r>
          </a:p>
          <a:p>
            <a:r>
              <a:rPr lang="en-US" altLang="en-US" dirty="0"/>
              <a:t>Scanner and Workflows for documented needs</a:t>
            </a:r>
          </a:p>
          <a:p>
            <a:r>
              <a:rPr lang="en-US" altLang="en-US" dirty="0"/>
              <a:t>Collection of Accessible Technology</a:t>
            </a:r>
          </a:p>
          <a:p>
            <a:r>
              <a:rPr lang="en-US" altLang="en-US" dirty="0"/>
              <a:t>Accessibility LibGuide</a:t>
            </a:r>
          </a:p>
        </p:txBody>
      </p:sp>
      <p:sp>
        <p:nvSpPr>
          <p:cNvPr id="3077" name="Title 6">
            <a:extLst>
              <a:ext uri="{FF2B5EF4-FFF2-40B4-BE49-F238E27FC236}">
                <a16:creationId xmlns:a16="http://schemas.microsoft.com/office/drawing/2014/main" id="{56A4E961-2DBF-41D1-84A3-792DE40C3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625"/>
            <a:ext cx="7772400" cy="1446550"/>
          </a:xfrm>
        </p:spPr>
        <p:txBody>
          <a:bodyPr>
            <a:spAutoFit/>
          </a:bodyPr>
          <a:lstStyle/>
          <a:p>
            <a:r>
              <a:rPr lang="en-US" altLang="en-US" dirty="0"/>
              <a:t>Upstate HSL’s Accessibility Advances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EAFCB50A-E116-4466-B800-9693D0F9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6">
            <a:extLst>
              <a:ext uri="{FF2B5EF4-FFF2-40B4-BE49-F238E27FC236}">
                <a16:creationId xmlns:a16="http://schemas.microsoft.com/office/drawing/2014/main" id="{F35074C6-0886-4464-9EEE-EBDF1784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>
            <a:extLst>
              <a:ext uri="{FF2B5EF4-FFF2-40B4-BE49-F238E27FC236}">
                <a16:creationId xmlns:a16="http://schemas.microsoft.com/office/drawing/2014/main" id="{37003E4A-91D1-4167-8547-EE461088D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Requests without a Home</a:t>
            </a:r>
          </a:p>
        </p:txBody>
      </p:sp>
      <p:sp>
        <p:nvSpPr>
          <p:cNvPr id="4101" name="Content Placeholder 2">
            <a:extLst>
              <a:ext uri="{FF2B5EF4-FFF2-40B4-BE49-F238E27FC236}">
                <a16:creationId xmlns:a16="http://schemas.microsoft.com/office/drawing/2014/main" id="{AF3791F1-F202-480A-8DC9-52152CE769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4495800" cy="4114800"/>
          </a:xfrm>
        </p:spPr>
        <p:txBody>
          <a:bodyPr/>
          <a:lstStyle/>
          <a:p>
            <a:r>
              <a:rPr lang="en-US" altLang="en-US" dirty="0"/>
              <a:t>Requests for learning management system classroom content</a:t>
            </a:r>
          </a:p>
          <a:p>
            <a:r>
              <a:rPr lang="en-US" altLang="en-US" dirty="0"/>
              <a:t>In response to discussions on the Standards, faculty were making inquiries</a:t>
            </a:r>
          </a:p>
        </p:txBody>
      </p:sp>
      <p:pic>
        <p:nvPicPr>
          <p:cNvPr id="6" name="Picture 5" descr="A line of round pegs fitting into holes; the last item in line is a square peg which cannot fit into its hole.">
            <a:extLst>
              <a:ext uri="{FF2B5EF4-FFF2-40B4-BE49-F238E27FC236}">
                <a16:creationId xmlns:a16="http://schemas.microsoft.com/office/drawing/2014/main" id="{F435C0A6-CD46-4363-B7C7-D1782FFE3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7500" y="3659832"/>
            <a:ext cx="3365500" cy="207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3E1D9-EE2E-4D94-97CE-F5C86349CBB8}"/>
              </a:ext>
            </a:extLst>
          </p:cNvPr>
          <p:cNvSpPr txBox="1"/>
          <p:nvPr/>
        </p:nvSpPr>
        <p:spPr>
          <a:xfrm>
            <a:off x="5867400" y="5926723"/>
            <a:ext cx="28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 tooltip="http://alittlestrength.com/articles/2015/1506-square-peg.htm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7" tooltip="https://creativecommons.org/licenses/by/3.0/"/>
              </a:rPr>
              <a:t>CC BY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9AF8B12-57F0-4F67-B29D-772EF3EC8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6">
            <a:extLst>
              <a:ext uri="{FF2B5EF4-FFF2-40B4-BE49-F238E27FC236}">
                <a16:creationId xmlns:a16="http://schemas.microsoft.com/office/drawing/2014/main" id="{A1318134-924D-49FE-9046-231DE2499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>
            <a:extLst>
              <a:ext uri="{FF2B5EF4-FFF2-40B4-BE49-F238E27FC236}">
                <a16:creationId xmlns:a16="http://schemas.microsoft.com/office/drawing/2014/main" id="{0F9F3F2B-2A5E-4435-A2AF-FF9F12A9D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to Answer</a:t>
            </a:r>
          </a:p>
        </p:txBody>
      </p:sp>
      <p:sp>
        <p:nvSpPr>
          <p:cNvPr id="5126" name="TextBox 6">
            <a:extLst>
              <a:ext uri="{FF2B5EF4-FFF2-40B4-BE49-F238E27FC236}">
                <a16:creationId xmlns:a16="http://schemas.microsoft.com/office/drawing/2014/main" id="{FF20E995-A8B1-47AF-AF8B-79738513B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001" y="4635998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hlinkClick r:id="rId5" tooltip="https://www.flickr.com/photos/smemon/5162224869"/>
              </a:rPr>
              <a:t>This Photo</a:t>
            </a:r>
            <a:r>
              <a:rPr lang="en-US" altLang="en-US" sz="800" dirty="0"/>
              <a:t> by Unknown Author is licensed under </a:t>
            </a:r>
            <a:r>
              <a:rPr lang="en-US" altLang="en-US" sz="800" dirty="0">
                <a:hlinkClick r:id="rId6" tooltip="https://creativecommons.org/licenses/by/3.0/"/>
              </a:rPr>
              <a:t>CC BY</a:t>
            </a:r>
            <a:endParaRPr lang="en-US" altLang="en-US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58C2F9-17A0-463A-AB43-6260D6AF4FB3}"/>
              </a:ext>
            </a:extLst>
          </p:cNvPr>
          <p:cNvSpPr txBox="1"/>
          <p:nvPr/>
        </p:nvSpPr>
        <p:spPr>
          <a:xfrm>
            <a:off x="914400" y="20574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Providing content for multiple people, not just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Potentially remediating content for an audience that may or may not contain a person with a documented need.</a:t>
            </a:r>
          </a:p>
        </p:txBody>
      </p:sp>
      <p:pic>
        <p:nvPicPr>
          <p:cNvPr id="4" name="Picture 3" descr="A circle of people grouped together.">
            <a:extLst>
              <a:ext uri="{FF2B5EF4-FFF2-40B4-BE49-F238E27FC236}">
                <a16:creationId xmlns:a16="http://schemas.microsoft.com/office/drawing/2014/main" id="{4B471645-84DC-4C7B-A516-2443D4B84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67297" y="2297848"/>
            <a:ext cx="2262303" cy="2262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5B3043E9-533D-4BEF-96E9-5B2669F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6">
            <a:extLst>
              <a:ext uri="{FF2B5EF4-FFF2-40B4-BE49-F238E27FC236}">
                <a16:creationId xmlns:a16="http://schemas.microsoft.com/office/drawing/2014/main" id="{9AB92605-3E21-47EF-AF03-D4E7D7ABC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D8760-6919-48B1-A70C-0ED7F0BA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67" y="703726"/>
            <a:ext cx="4953000" cy="1143000"/>
          </a:xfrm>
        </p:spPr>
        <p:txBody>
          <a:bodyPr/>
          <a:lstStyle/>
          <a:p>
            <a:r>
              <a:rPr lang="en-US" dirty="0"/>
              <a:t>Request that Crossed the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2BAD-4D0B-4262-9177-F70087ED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877674"/>
            <a:ext cx="8001000" cy="3276600"/>
          </a:xfrm>
        </p:spPr>
        <p:txBody>
          <a:bodyPr/>
          <a:lstStyle/>
          <a:p>
            <a:r>
              <a:rPr lang="en-US" dirty="0"/>
              <a:t>Received a request for an accessible version of multiple chapters of a book—not owned by Upstate– that was only available in print.</a:t>
            </a:r>
          </a:p>
          <a:p>
            <a:r>
              <a:rPr lang="en-US" dirty="0"/>
              <a:t>Precipitated multiple conversations, which turned into policies and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B661E-336D-4951-93EC-3624563F9736}"/>
              </a:ext>
            </a:extLst>
          </p:cNvPr>
          <p:cNvSpPr txBox="1"/>
          <p:nvPr/>
        </p:nvSpPr>
        <p:spPr>
          <a:xfrm>
            <a:off x="8001000" y="702329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richardsummers/43678639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4" name="Picture 13" descr="A stop sign with added text after STOP which reads AND THINK.">
            <a:extLst>
              <a:ext uri="{FF2B5EF4-FFF2-40B4-BE49-F238E27FC236}">
                <a16:creationId xmlns:a16="http://schemas.microsoft.com/office/drawing/2014/main" id="{8E5FBE97-F1ED-4C73-BAFD-529F0AEF1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26112" y="184935"/>
            <a:ext cx="3371850" cy="224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460624-E804-4A17-A3F0-0EAA2DD6DBCD}"/>
              </a:ext>
            </a:extLst>
          </p:cNvPr>
          <p:cNvSpPr txBox="1"/>
          <p:nvPr/>
        </p:nvSpPr>
        <p:spPr>
          <a:xfrm>
            <a:off x="5713534" y="2577346"/>
            <a:ext cx="3371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8" tooltip="https://www.flickr.com/photos/welfarestateofmind/4459735887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9" tooltip="https://creativecommons.org/licenses/by-nc-sa/3.0/"/>
              </a:rPr>
              <a:t>CC BY-SA-NC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E7F9E5BE-7AD1-4D7D-BC7D-9E523F35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6">
            <a:extLst>
              <a:ext uri="{FF2B5EF4-FFF2-40B4-BE49-F238E27FC236}">
                <a16:creationId xmlns:a16="http://schemas.microsoft.com/office/drawing/2014/main" id="{D6AAC363-7590-44C5-A502-AD5C42CDB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>
            <a:extLst>
              <a:ext uri="{FF2B5EF4-FFF2-40B4-BE49-F238E27FC236}">
                <a16:creationId xmlns:a16="http://schemas.microsoft.com/office/drawing/2014/main" id="{B39B724A-C5C1-48A9-ADDB-4C4BCF1D0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Pulling Together a Group</a:t>
            </a:r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EA7EC594-276A-4B38-834C-5BE3F62A16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Subsection of the EIT committee with representation from Resource Sharing, Acquisitions, Liaison Services, and Reserves</a:t>
            </a:r>
          </a:p>
          <a:p>
            <a:r>
              <a:rPr lang="en-US" altLang="en-US" dirty="0"/>
              <a:t>Decided first on a set of rules for considering the request:</a:t>
            </a:r>
          </a:p>
          <a:p>
            <a:pPr lvl="1"/>
            <a:r>
              <a:rPr lang="en-US" altLang="en-US" sz="2000" dirty="0"/>
              <a:t>Pass a fair use assessment by HSL Librarians</a:t>
            </a:r>
          </a:p>
          <a:p>
            <a:pPr lvl="1"/>
            <a:r>
              <a:rPr lang="en-US" altLang="en-US" sz="2000" dirty="0"/>
              <a:t>Be owned or considered for purchase by the library</a:t>
            </a:r>
          </a:p>
          <a:p>
            <a:pPr lvl="1"/>
            <a:r>
              <a:rPr lang="en-US" altLang="en-US" sz="2000" dirty="0"/>
              <a:t>Be from a published 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76D24FDD-6C00-4445-A23B-D2C00659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6">
            <a:extLst>
              <a:ext uri="{FF2B5EF4-FFF2-40B4-BE49-F238E27FC236}">
                <a16:creationId xmlns:a16="http://schemas.microsoft.com/office/drawing/2014/main" id="{ABB4363B-AC29-405A-934B-FE1C97B4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Diagram 44" descr=" A list of the steps to be taken for the project, separated into 3 phases.">
            <a:extLst>
              <a:ext uri="{FF2B5EF4-FFF2-40B4-BE49-F238E27FC236}">
                <a16:creationId xmlns:a16="http://schemas.microsoft.com/office/drawing/2014/main" id="{F2DE6985-A7C7-4461-8035-62ECFBAC9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273109"/>
              </p:ext>
            </p:extLst>
          </p:nvPr>
        </p:nvGraphicFramePr>
        <p:xfrm>
          <a:off x="1200150" y="157163"/>
          <a:ext cx="6743700" cy="610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79FF21-51D2-4907-B441-1DF987B3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9000"/>
            <a:ext cx="7772400" cy="1143000"/>
          </a:xfrm>
        </p:spPr>
        <p:txBody>
          <a:bodyPr/>
          <a:lstStyle/>
          <a:p>
            <a:r>
              <a:rPr lang="en-US" dirty="0"/>
              <a:t>3 Phases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BB7F6199-7CB3-402F-B554-B0DA260A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6">
            <a:extLst>
              <a:ext uri="{FF2B5EF4-FFF2-40B4-BE49-F238E27FC236}">
                <a16:creationId xmlns:a16="http://schemas.microsoft.com/office/drawing/2014/main" id="{3BDEF639-A862-43D8-A5E1-B76ECE20B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>
            <a:extLst>
              <a:ext uri="{FF2B5EF4-FFF2-40B4-BE49-F238E27FC236}">
                <a16:creationId xmlns:a16="http://schemas.microsoft.com/office/drawing/2014/main" id="{518B4126-9B80-4A22-B76F-093004750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Drafting a Workflow</a:t>
            </a:r>
          </a:p>
        </p:txBody>
      </p:sp>
      <p:sp>
        <p:nvSpPr>
          <p:cNvPr id="8197" name="Content Placeholder 2">
            <a:extLst>
              <a:ext uri="{FF2B5EF4-FFF2-40B4-BE49-F238E27FC236}">
                <a16:creationId xmlns:a16="http://schemas.microsoft.com/office/drawing/2014/main" id="{2679CFAC-5922-4A0C-A4F5-88C5C738EE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Goal of born-digital sources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Building a market-failure argument by incorporating alternative, accessible options. The argument was abandoned, but the alternative option still serves a purpose.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3CFA38679F745AE99998EF148AB5C" ma:contentTypeVersion="15" ma:contentTypeDescription="Create a new document." ma:contentTypeScope="" ma:versionID="2d700162cf6ce0cfb6d375c90c8913a3">
  <xsd:schema xmlns:xsd="http://www.w3.org/2001/XMLSchema" xmlns:xs="http://www.w3.org/2001/XMLSchema" xmlns:p="http://schemas.microsoft.com/office/2006/metadata/properties" xmlns:ns1="http://schemas.microsoft.com/sharepoint/v3" xmlns:ns3="5fe66ea9-a713-4fab-aa70-0bf774a07bea" xmlns:ns4="5d9a4ecb-c531-4d26-9daa-25ee231f8a93" targetNamespace="http://schemas.microsoft.com/office/2006/metadata/properties" ma:root="true" ma:fieldsID="b1c02d7b99aca6ae26beb396cba7eec6" ns1:_="" ns3:_="" ns4:_="">
    <xsd:import namespace="http://schemas.microsoft.com/sharepoint/v3"/>
    <xsd:import namespace="5fe66ea9-a713-4fab-aa70-0bf774a07bea"/>
    <xsd:import namespace="5d9a4ecb-c531-4d26-9daa-25ee231f8a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66ea9-a713-4fab-aa70-0bf774a07b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a4ecb-c531-4d26-9daa-25ee231f8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68A824-0793-42CB-819C-87E9F9DDF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fe66ea9-a713-4fab-aa70-0bf774a07bea"/>
    <ds:schemaRef ds:uri="5d9a4ecb-c531-4d26-9daa-25ee231f8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0FE48-16B0-474A-8736-A4902DA3D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9ED286-C452-4E96-A0E2-2EA3935224C5}">
  <ds:schemaRefs>
    <ds:schemaRef ds:uri="http://schemas.microsoft.com/sharepoint/v3"/>
    <ds:schemaRef ds:uri="http://purl.org/dc/dcmitype/"/>
    <ds:schemaRef ds:uri="5d9a4ecb-c531-4d26-9daa-25ee231f8a9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fe66ea9-a713-4fab-aa70-0bf774a07be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992</Words>
  <Application>Microsoft Office PowerPoint</Application>
  <PresentationFormat>On-screen Show (4:3)</PresentationFormat>
  <Paragraphs>160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Blank Presentation</vt:lpstr>
      <vt:lpstr>Upstate Library's Accessibility Workflow for Course Content </vt:lpstr>
      <vt:lpstr>Some Caveats</vt:lpstr>
      <vt:lpstr>Upstate HSL’s Accessibility Advances</vt:lpstr>
      <vt:lpstr>Requests without a Home</vt:lpstr>
      <vt:lpstr>Questions to Answer</vt:lpstr>
      <vt:lpstr>Request that Crossed the Line</vt:lpstr>
      <vt:lpstr>Pulling Together a Group</vt:lpstr>
      <vt:lpstr>3 Phases</vt:lpstr>
      <vt:lpstr>Drafting a Workflow</vt:lpstr>
      <vt:lpstr>Seeking Input from Outside Parties</vt:lpstr>
      <vt:lpstr>Remediation Budget</vt:lpstr>
      <vt:lpstr>Workflow</vt:lpstr>
      <vt:lpstr>Meeting the Criteria</vt:lpstr>
      <vt:lpstr>Meeting the Criteria– Workflow Pathway</vt:lpstr>
      <vt:lpstr>Pathway #1: Owned Electronically</vt:lpstr>
      <vt:lpstr>Workflow Pathway: Owned Electronically</vt:lpstr>
      <vt:lpstr>Pathway #2: Purchased Electronically</vt:lpstr>
      <vt:lpstr>Workflow Pathway: Purchased Electronically</vt:lpstr>
      <vt:lpstr>Pathway #3: Owned in Print, ILL Electronic Version </vt:lpstr>
      <vt:lpstr>Workflow Pathway: Owned in Print, ILL Electronic Version </vt:lpstr>
      <vt:lpstr>Pathway #4: Purchase Print, ILL Electronic Version</vt:lpstr>
      <vt:lpstr>Workflow Pathway: Purchase Print, ILL Electronic Version</vt:lpstr>
      <vt:lpstr>Pathway #5: Alternate Content Suggestion</vt:lpstr>
      <vt:lpstr>Workflow Pathway: Alternate Content Suggestion </vt:lpstr>
      <vt:lpstr>Rationale for Alternate Content Suggestion</vt:lpstr>
      <vt:lpstr>Pathway #6: Remediation</vt:lpstr>
      <vt:lpstr>Workflow Pathway: Remediation</vt:lpstr>
      <vt:lpstr>Changes to the Workflow</vt:lpstr>
      <vt:lpstr>Thank you!</vt:lpstr>
    </vt:vector>
  </TitlesOfParts>
  <Company>SUNY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UPSTATE</dc:creator>
  <cp:lastModifiedBy>Stephanie H. Helsher</cp:lastModifiedBy>
  <cp:revision>68</cp:revision>
  <cp:lastPrinted>2021-11-16T18:57:27Z</cp:lastPrinted>
  <dcterms:created xsi:type="dcterms:W3CDTF">2011-11-18T19:22:19Z</dcterms:created>
  <dcterms:modified xsi:type="dcterms:W3CDTF">2021-11-18T19:11:23Z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0x01010037F3CFA38679F745AE99998EF148AB5C</vt:lpwstr>
  </property>
</Properties>
</file>