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2" r:id="rId19"/>
    <p:sldId id="271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Create an Isolated and Legal Environment for Teaching Ethical Hacking and Security </a:t>
            </a:r>
            <a:r>
              <a:rPr lang="en-US" sz="4400" dirty="0" smtClean="0"/>
              <a:t>Principles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Dana Fellows &amp; Travis Wilde</a:t>
            </a:r>
          </a:p>
          <a:p>
            <a:r>
              <a:rPr lang="en-US" dirty="0" smtClean="0"/>
              <a:t>               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1111" b="30889"/>
          <a:stretch/>
        </p:blipFill>
        <p:spPr>
          <a:xfrm>
            <a:off x="5176384" y="4706292"/>
            <a:ext cx="1834151" cy="6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28" r="10390"/>
          <a:stretch/>
        </p:blipFill>
        <p:spPr>
          <a:xfrm>
            <a:off x="238991" y="245917"/>
            <a:ext cx="11731336" cy="6375291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6355080" y="609600"/>
            <a:ext cx="4749685" cy="4784483"/>
          </a:xfrm>
          <a:prstGeom prst="noSmoking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28" r="10390"/>
          <a:stretch/>
        </p:blipFill>
        <p:spPr>
          <a:xfrm>
            <a:off x="238991" y="245917"/>
            <a:ext cx="11731336" cy="63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519"/>
          <a:stretch/>
        </p:blipFill>
        <p:spPr>
          <a:xfrm>
            <a:off x="239576" y="251459"/>
            <a:ext cx="11716204" cy="63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648" y="266700"/>
            <a:ext cx="11641841" cy="6351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9090" y="3840480"/>
            <a:ext cx="1383030" cy="525780"/>
          </a:xfrm>
          <a:prstGeom prst="rect">
            <a:avLst/>
          </a:prstGeom>
          <a:pattFill prst="pct2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8409" y="1830878"/>
            <a:ext cx="966355" cy="216131"/>
          </a:xfrm>
          <a:prstGeom prst="rect">
            <a:avLst/>
          </a:prstGeom>
          <a:pattFill prst="pct2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" y="234156"/>
            <a:ext cx="11772901" cy="6452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61" y="1817103"/>
            <a:ext cx="2297430" cy="45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552" t="1479" r="552" b="10501"/>
          <a:stretch/>
        </p:blipFill>
        <p:spPr>
          <a:xfrm>
            <a:off x="160020" y="217169"/>
            <a:ext cx="11818620" cy="64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289"/>
          <a:stretch/>
        </p:blipFill>
        <p:spPr>
          <a:xfrm>
            <a:off x="190500" y="204092"/>
            <a:ext cx="11799570" cy="64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023" y="93518"/>
            <a:ext cx="11914995" cy="6619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134" b="-1"/>
          <a:stretch/>
        </p:blipFill>
        <p:spPr>
          <a:xfrm>
            <a:off x="180023" y="2274570"/>
            <a:ext cx="11819606" cy="3032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" y="1700978"/>
            <a:ext cx="11683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Student At Home	 	      	School Proxy		 			Internet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48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907"/>
          <a:stretch/>
        </p:blipFill>
        <p:spPr>
          <a:xfrm>
            <a:off x="171450" y="222846"/>
            <a:ext cx="11818620" cy="642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81" y="217170"/>
            <a:ext cx="11767798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" r="8142" b="7134"/>
          <a:stretch/>
        </p:blipFill>
        <p:spPr>
          <a:xfrm>
            <a:off x="228600" y="228600"/>
            <a:ext cx="11731336" cy="6411191"/>
          </a:xfrm>
        </p:spPr>
      </p:pic>
    </p:spTree>
    <p:extLst>
      <p:ext uri="{BB962C8B-B14F-4D97-AF65-F5344CB8AC3E}">
        <p14:creationId xmlns:p14="http://schemas.microsoft.com/office/powerpoint/2010/main" val="15740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747" b="4656"/>
          <a:stretch/>
        </p:blipFill>
        <p:spPr>
          <a:xfrm>
            <a:off x="216217" y="240030"/>
            <a:ext cx="11762423" cy="63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03834"/>
            <a:ext cx="11765280" cy="64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19374"/>
            <a:ext cx="11809857" cy="64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76" y="240030"/>
            <a:ext cx="11829884" cy="645795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897630" y="2411730"/>
            <a:ext cx="7006590" cy="4160520"/>
          </a:xfrm>
          <a:prstGeom prst="wedgeRectCallout">
            <a:avLst>
              <a:gd name="adj1" fmla="val -63084"/>
              <a:gd name="adj2" fmla="val -4381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221932"/>
            <a:ext cx="11769090" cy="65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01" y="2444343"/>
            <a:ext cx="2413635" cy="2406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219" y="1645920"/>
            <a:ext cx="3092793" cy="3517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0" y="1965960"/>
            <a:ext cx="3594655" cy="2486023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>
          <a:xfrm>
            <a:off x="7808569" y="3066096"/>
            <a:ext cx="628650" cy="285750"/>
          </a:xfrm>
          <a:prstGeom prst="left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>
            <a:off x="3211936" y="3066096"/>
            <a:ext cx="628650" cy="285750"/>
          </a:xfrm>
          <a:prstGeom prst="left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6491" y="1040130"/>
            <a:ext cx="173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Students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855174" y="1040130"/>
            <a:ext cx="2256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Remote Labs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201725"/>
            <a:ext cx="11772900" cy="64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69" r="4562"/>
          <a:stretch/>
        </p:blipFill>
        <p:spPr>
          <a:xfrm>
            <a:off x="205740" y="205740"/>
            <a:ext cx="11780854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3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235251"/>
            <a:ext cx="11776639" cy="64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430" y="2678430"/>
            <a:ext cx="9875520" cy="1356360"/>
          </a:xfrm>
        </p:spPr>
        <p:txBody>
          <a:bodyPr/>
          <a:lstStyle/>
          <a:p>
            <a:pPr algn="ctr"/>
            <a:r>
              <a:rPr lang="en-US" dirty="0" smtClean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246780"/>
            <a:ext cx="11745394" cy="63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118"/>
          <a:stretch/>
        </p:blipFill>
        <p:spPr>
          <a:xfrm>
            <a:off x="238989" y="249381"/>
            <a:ext cx="11720947" cy="63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91" b="7955"/>
          <a:stretch/>
        </p:blipFill>
        <p:spPr>
          <a:xfrm>
            <a:off x="235526" y="249381"/>
            <a:ext cx="11724410" cy="63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21" r="3167"/>
          <a:stretch/>
        </p:blipFill>
        <p:spPr>
          <a:xfrm>
            <a:off x="218209" y="249382"/>
            <a:ext cx="11752118" cy="63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28"/>
          <a:stretch/>
        </p:blipFill>
        <p:spPr>
          <a:xfrm>
            <a:off x="229093" y="249382"/>
            <a:ext cx="11741234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51" b="10051"/>
          <a:stretch/>
        </p:blipFill>
        <p:spPr>
          <a:xfrm>
            <a:off x="2296391" y="558631"/>
            <a:ext cx="7198086" cy="56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969" b="5214"/>
          <a:stretch/>
        </p:blipFill>
        <p:spPr>
          <a:xfrm>
            <a:off x="226867" y="249382"/>
            <a:ext cx="11753851" cy="63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275</TotalTime>
  <Words>27</Words>
  <Application>Microsoft Office PowerPoint</Application>
  <PresentationFormat>Widescreen</PresentationFormat>
  <Paragraphs>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Corbel</vt:lpstr>
      <vt:lpstr>Basis</vt:lpstr>
      <vt:lpstr>Create an Isolated and Legal Environment for Teaching Ethical Hacking and Security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37</cp:revision>
  <dcterms:created xsi:type="dcterms:W3CDTF">2019-11-27T03:21:42Z</dcterms:created>
  <dcterms:modified xsi:type="dcterms:W3CDTF">2019-12-01T21:35:45Z</dcterms:modified>
</cp:coreProperties>
</file>