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2.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3.xml" ContentType="application/vnd.openxmlformats-officedocument.theme+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theme/theme4.xml" ContentType="application/vnd.openxmlformats-officedocument.theme+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omments/modernComment_5F2_44DDCA1F.xml" ContentType="application/vnd.ms-powerpoint.comment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omments/modernComment_56D_21088FC6.xml" ContentType="application/vnd.ms-powerpoint.comment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0" r:id="rId4"/>
    <p:sldMasterId id="2147483752" r:id="rId5"/>
    <p:sldMasterId id="2147483740" r:id="rId6"/>
    <p:sldMasterId id="2147483885" r:id="rId7"/>
    <p:sldMasterId id="2147484029" r:id="rId8"/>
  </p:sldMasterIdLst>
  <p:notesMasterIdLst>
    <p:notesMasterId r:id="rId34"/>
  </p:notesMasterIdLst>
  <p:handoutMasterIdLst>
    <p:handoutMasterId r:id="rId35"/>
  </p:handoutMasterIdLst>
  <p:sldIdLst>
    <p:sldId id="1452" r:id="rId9"/>
    <p:sldId id="1413" r:id="rId10"/>
    <p:sldId id="1509" r:id="rId11"/>
    <p:sldId id="1458" r:id="rId12"/>
    <p:sldId id="1456" r:id="rId13"/>
    <p:sldId id="1506" r:id="rId14"/>
    <p:sldId id="261" r:id="rId15"/>
    <p:sldId id="1522" r:id="rId16"/>
    <p:sldId id="1483" r:id="rId17"/>
    <p:sldId id="1499" r:id="rId18"/>
    <p:sldId id="1504" r:id="rId19"/>
    <p:sldId id="1503" r:id="rId20"/>
    <p:sldId id="1510" r:id="rId21"/>
    <p:sldId id="1511" r:id="rId22"/>
    <p:sldId id="1512" r:id="rId23"/>
    <p:sldId id="1498" r:id="rId24"/>
    <p:sldId id="1453" r:id="rId25"/>
    <p:sldId id="1389" r:id="rId26"/>
    <p:sldId id="1513" r:id="rId27"/>
    <p:sldId id="1515" r:id="rId28"/>
    <p:sldId id="1477" r:id="rId29"/>
    <p:sldId id="1459" r:id="rId30"/>
    <p:sldId id="1514" r:id="rId31"/>
    <p:sldId id="1449" r:id="rId32"/>
    <p:sldId id="1469" r:id="rId33"/>
  </p:sldIdLst>
  <p:sldSz cx="12192000" cy="7810500"/>
  <p:notesSz cx="7810500" cy="12192000"/>
  <p:defaultTex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duction" id="{C417D257-3E69-42B6-A3BA-16A12FAB2258}">
          <p14:sldIdLst>
            <p14:sldId id="1452"/>
            <p14:sldId id="1413"/>
            <p14:sldId id="1509"/>
            <p14:sldId id="1458"/>
            <p14:sldId id="1456"/>
            <p14:sldId id="1506"/>
          </p14:sldIdLst>
        </p14:section>
        <p14:section name="Sharing Storyboards" id="{B22DD56D-9360-4F3E-B218-D3A4B1D94D71}">
          <p14:sldIdLst>
            <p14:sldId id="261"/>
            <p14:sldId id="1522"/>
          </p14:sldIdLst>
        </p14:section>
        <p14:section name="Sustaining Your Garden" id="{EA677A77-390A-43F1-AA0A-5A47A2AF1883}">
          <p14:sldIdLst>
            <p14:sldId id="1483"/>
            <p14:sldId id="1499"/>
            <p14:sldId id="1504"/>
            <p14:sldId id="1503"/>
            <p14:sldId id="1510"/>
            <p14:sldId id="1511"/>
            <p14:sldId id="1512"/>
            <p14:sldId id="1498"/>
          </p14:sldIdLst>
        </p14:section>
        <p14:section name="Resources and Next Steps" id="{5B55F0DA-453E-4D08-B350-5F6682FF06FC}">
          <p14:sldIdLst>
            <p14:sldId id="1453"/>
            <p14:sldId id="1389"/>
            <p14:sldId id="1513"/>
            <p14:sldId id="1515"/>
            <p14:sldId id="1477"/>
            <p14:sldId id="1459"/>
            <p14:sldId id="1514"/>
            <p14:sldId id="1449"/>
            <p14:sldId id="1469"/>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8B95A3D-2ED0-341A-6674-5E647F296D52}" name="Chong, Caliste" initials="CC" userId="S::cc0195@nemours.org::905233a6-3121-4c6f-aa7f-30f2122bd427" providerId="AD"/>
  <p188:author id="{F37C7E67-D692-9EC6-22B4-390FCC89818C}" name="Press, Hannah" initials="HP" userId="S::hp0050@nemours.org::79ae02e8-8d22-42dd-ae3f-95a57fbe11b8"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004169"/>
    <a:srgbClr val="309C88"/>
    <a:srgbClr val="3D893D"/>
    <a:srgbClr val="FFFFFF"/>
    <a:srgbClr val="00B05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1680" autoAdjust="0"/>
  </p:normalViewPr>
  <p:slideViewPr>
    <p:cSldViewPr snapToGrid="0">
      <p:cViewPr varScale="1">
        <p:scale>
          <a:sx n="69" d="100"/>
          <a:sy n="69" d="100"/>
        </p:scale>
        <p:origin x="2076" y="54"/>
      </p:cViewPr>
      <p:guideLst/>
    </p:cSldViewPr>
  </p:slideViewPr>
  <p:notesTextViewPr>
    <p:cViewPr>
      <p:scale>
        <a:sx n="1" d="1"/>
        <a:sy n="1" d="1"/>
      </p:scale>
      <p:origin x="0" y="-624"/>
    </p:cViewPr>
  </p:notesText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tableStyles" Target="tableStyles.xml"/><Relationship Id="rId21" Type="http://schemas.openxmlformats.org/officeDocument/2006/relationships/slide" Target="slides/slide13.xml"/><Relationship Id="rId34" Type="http://schemas.openxmlformats.org/officeDocument/2006/relationships/notesMaster" Target="notesMasters/notesMaster1.xml"/><Relationship Id="rId7" Type="http://schemas.openxmlformats.org/officeDocument/2006/relationships/slideMaster" Target="slideMasters/slideMaster4.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viewProps" Target="viewProps.xml"/><Relationship Id="rId40" Type="http://schemas.microsoft.com/office/2018/10/relationships/authors" Target="authors.xml"/><Relationship Id="rId5" Type="http://schemas.openxmlformats.org/officeDocument/2006/relationships/slideMaster" Target="slideMasters/slideMaster2.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presProps" Target="presProps.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handoutMaster" Target="handoutMasters/handoutMaster1.xml"/><Relationship Id="rId8" Type="http://schemas.openxmlformats.org/officeDocument/2006/relationships/slideMaster" Target="slideMasters/slideMaster5.xml"/><Relationship Id="rId3" Type="http://schemas.openxmlformats.org/officeDocument/2006/relationships/customXml" Target="../customXml/item3.xml"/></Relationships>
</file>

<file path=ppt/comments/modernComment_56D_21088FC6.xml><?xml version="1.0" encoding="utf-8"?>
<p188:cmLst xmlns:a="http://schemas.openxmlformats.org/drawingml/2006/main" xmlns:r="http://schemas.openxmlformats.org/officeDocument/2006/relationships" xmlns:p188="http://schemas.microsoft.com/office/powerpoint/2018/8/main">
  <p188:cm id="{580FF7A9-B46C-4249-87DA-A178B914697D}" authorId="{D8B95A3D-2ED0-341A-6674-5E647F296D52}" created="2024-07-11T02:10:10.088">
    <pc:sldMkLst xmlns:pc="http://schemas.microsoft.com/office/powerpoint/2013/main/command">
      <pc:docMk/>
      <pc:sldMk cId="554209222" sldId="1389"/>
    </pc:sldMkLst>
    <p188:txBody>
      <a:bodyPr/>
      <a:lstStyle/>
      <a:p>
        <a:r>
          <a:rPr lang="en-US"/>
          <a:t>Consider adding resources available for your state. </a:t>
        </a:r>
      </a:p>
    </p188:txBody>
  </p188:cm>
</p188:cmLst>
</file>

<file path=ppt/comments/modernComment_5F2_44DDCA1F.xml><?xml version="1.0" encoding="utf-8"?>
<p188:cmLst xmlns:a="http://schemas.openxmlformats.org/drawingml/2006/main" xmlns:r="http://schemas.openxmlformats.org/officeDocument/2006/relationships" xmlns:p188="http://schemas.microsoft.com/office/powerpoint/2018/8/main">
  <p188:cm id="{23285E3F-20C2-49E7-84B6-0151AA2E4C0D}" authorId="{D8B95A3D-2ED0-341A-6674-5E647F296D52}" created="2024-06-28T21:48:10.266">
    <pc:sldMkLst xmlns:pc="http://schemas.microsoft.com/office/powerpoint/2013/main/command">
      <pc:docMk/>
      <pc:sldMk cId="1155385887" sldId="1522"/>
    </pc:sldMkLst>
    <p188:txBody>
      <a:bodyPr/>
      <a:lstStyle/>
      <a:p>
        <a:r>
          <a:rPr lang="en-US"/>
          <a:t>translate</a:t>
        </a:r>
      </a:p>
    </p188:txBody>
  </p188:cm>
</p188: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0A6E265-B7DA-F17B-BDC4-D19A59B66C11}"/>
              </a:ext>
            </a:extLst>
          </p:cNvPr>
          <p:cNvSpPr>
            <a:spLocks noGrp="1"/>
          </p:cNvSpPr>
          <p:nvPr>
            <p:ph type="hdr" sz="quarter"/>
          </p:nvPr>
        </p:nvSpPr>
        <p:spPr>
          <a:xfrm>
            <a:off x="0" y="0"/>
            <a:ext cx="3384550" cy="6111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FE7B99C8-955F-8CE5-2848-74E1E2FCE1F4}"/>
              </a:ext>
            </a:extLst>
          </p:cNvPr>
          <p:cNvSpPr>
            <a:spLocks noGrp="1"/>
          </p:cNvSpPr>
          <p:nvPr>
            <p:ph type="dt" sz="quarter" idx="1"/>
          </p:nvPr>
        </p:nvSpPr>
        <p:spPr>
          <a:xfrm>
            <a:off x="4424363" y="0"/>
            <a:ext cx="3384550" cy="611188"/>
          </a:xfrm>
          <a:prstGeom prst="rect">
            <a:avLst/>
          </a:prstGeom>
        </p:spPr>
        <p:txBody>
          <a:bodyPr vert="horz" lIns="91440" tIns="45720" rIns="91440" bIns="45720" rtlCol="0"/>
          <a:lstStyle>
            <a:lvl1pPr algn="r">
              <a:defRPr sz="1200"/>
            </a:lvl1pPr>
          </a:lstStyle>
          <a:p>
            <a:fld id="{9CC547B4-B0EB-4B02-9F50-719C06917695}" type="datetimeFigureOut">
              <a:rPr lang="en-US" smtClean="0"/>
              <a:t>7/10/2024</a:t>
            </a:fld>
            <a:endParaRPr lang="en-US"/>
          </a:p>
        </p:txBody>
      </p:sp>
      <p:sp>
        <p:nvSpPr>
          <p:cNvPr id="4" name="Footer Placeholder 3">
            <a:extLst>
              <a:ext uri="{FF2B5EF4-FFF2-40B4-BE49-F238E27FC236}">
                <a16:creationId xmlns:a16="http://schemas.microsoft.com/office/drawing/2014/main" id="{812F0922-4D0B-D262-231F-7DAA408FF091}"/>
              </a:ext>
            </a:extLst>
          </p:cNvPr>
          <p:cNvSpPr>
            <a:spLocks noGrp="1"/>
          </p:cNvSpPr>
          <p:nvPr>
            <p:ph type="ftr" sz="quarter" idx="2"/>
          </p:nvPr>
        </p:nvSpPr>
        <p:spPr>
          <a:xfrm>
            <a:off x="0" y="11580813"/>
            <a:ext cx="3384550" cy="6111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1FDB814F-DC27-B77E-F759-5BE4ADDC3DEA}"/>
              </a:ext>
            </a:extLst>
          </p:cNvPr>
          <p:cNvSpPr>
            <a:spLocks noGrp="1"/>
          </p:cNvSpPr>
          <p:nvPr>
            <p:ph type="sldNum" sz="quarter" idx="3"/>
          </p:nvPr>
        </p:nvSpPr>
        <p:spPr>
          <a:xfrm>
            <a:off x="4424363" y="11580813"/>
            <a:ext cx="3384550" cy="611187"/>
          </a:xfrm>
          <a:prstGeom prst="rect">
            <a:avLst/>
          </a:prstGeom>
        </p:spPr>
        <p:txBody>
          <a:bodyPr vert="horz" lIns="91440" tIns="45720" rIns="91440" bIns="45720" rtlCol="0" anchor="b"/>
          <a:lstStyle>
            <a:lvl1pPr algn="r">
              <a:defRPr sz="1200"/>
            </a:lvl1pPr>
          </a:lstStyle>
          <a:p>
            <a:fld id="{E81DD0C7-A8F4-4D43-8E7C-52AB7182ACB7}" type="slidenum">
              <a:rPr lang="en-US" smtClean="0"/>
              <a:t>‹#›</a:t>
            </a:fld>
            <a:endParaRPr lang="en-US"/>
          </a:p>
        </p:txBody>
      </p:sp>
    </p:spTree>
    <p:extLst>
      <p:ext uri="{BB962C8B-B14F-4D97-AF65-F5344CB8AC3E}">
        <p14:creationId xmlns:p14="http://schemas.microsoft.com/office/powerpoint/2010/main" val="358451002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949342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www.ingrown4schools.com/farm-to-ece"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20763" y="1143000"/>
            <a:ext cx="4816475" cy="3086100"/>
          </a:xfrm>
        </p:spPr>
      </p:sp>
      <p:sp>
        <p:nvSpPr>
          <p:cNvPr id="3" name="Notes Placeholder 2"/>
          <p:cNvSpPr>
            <a:spLocks noGrp="1"/>
          </p:cNvSpPr>
          <p:nvPr>
            <p:ph type="body" idx="1"/>
          </p:nvPr>
        </p:nvSpPr>
        <p:spPr/>
        <p:txBody>
          <a:bodyPr spcFirstLastPara="0" lIns="0" tIns="0" rIns="0" bIns="0" anchor="t"/>
          <a:lstStyle/>
          <a:p>
            <a:pPr marL="0" marR="0" lvl="0" indent="0" algn="l" defTabSz="914400" rtl="0" eaLnBrk="1" fontAlgn="auto" latinLnBrk="0" hangingPunct="0">
              <a:lnSpc>
                <a:spcPct val="100000"/>
              </a:lnSpc>
              <a:spcBef>
                <a:spcPts val="0"/>
              </a:spcBef>
              <a:spcAft>
                <a:spcPts val="0"/>
              </a:spcAft>
              <a:buClrTx/>
              <a:buSzTx/>
              <a:buFontTx/>
              <a:buNone/>
              <a:tabLst/>
              <a:defRPr/>
            </a:pPr>
            <a:r>
              <a:rPr lang="en-US" sz="1200" i="0" dirty="0"/>
              <a:t>Welcome </a:t>
            </a:r>
            <a:r>
              <a:rPr lang="en-US" sz="1200" i="0" baseline="0" dirty="0"/>
              <a:t>to Learning Session 6: Celebrating Success and Sustaining Your Garden.</a:t>
            </a:r>
          </a:p>
          <a:p>
            <a:pPr marL="0" marR="0" lvl="0" indent="0" algn="l" defTabSz="914400" rtl="0" eaLnBrk="1" fontAlgn="auto" latinLnBrk="0" hangingPunct="0">
              <a:lnSpc>
                <a:spcPct val="100000"/>
              </a:lnSpc>
              <a:spcBef>
                <a:spcPts val="0"/>
              </a:spcBef>
              <a:spcAft>
                <a:spcPts val="0"/>
              </a:spcAft>
              <a:buClrTx/>
              <a:buSzTx/>
              <a:buFontTx/>
              <a:buNone/>
              <a:tabLst/>
              <a:defRPr/>
            </a:pPr>
            <a:endParaRPr lang="en-US" dirty="0">
              <a:solidFill>
                <a:srgbClr val="000000"/>
              </a:solidFill>
              <a:latin typeface="Arial"/>
              <a:ea typeface="+mn-ea"/>
              <a:cs typeface="Arial"/>
            </a:endParaRPr>
          </a:p>
          <a:p>
            <a:pPr marL="0" marR="0" lvl="0" indent="0" algn="l" defTabSz="914400" rtl="0" eaLnBrk="1" fontAlgn="auto" latinLnBrk="0" hangingPunct="0">
              <a:lnSpc>
                <a:spcPct val="100000"/>
              </a:lnSpc>
              <a:spcBef>
                <a:spcPts val="0"/>
              </a:spcBef>
              <a:spcAft>
                <a:spcPts val="0"/>
              </a:spcAft>
              <a:buClrTx/>
              <a:buSzTx/>
              <a:buFontTx/>
              <a:buNone/>
              <a:tabLst/>
              <a:defRPr/>
            </a:pPr>
            <a:r>
              <a:rPr lang="en-US" i="1" dirty="0">
                <a:solidFill>
                  <a:srgbClr val="000000"/>
                </a:solidFill>
                <a:latin typeface="Arial"/>
                <a:ea typeface="+mn-ea"/>
                <a:cs typeface="Arial"/>
              </a:rPr>
              <a:t>Coaches, depending on the number of ECE programs that are participating in your learning collaborative, you may need to extend the time of this Learning Session or schedule another Learning Session so everyone will have ample time to share their Storyboards. </a:t>
            </a:r>
          </a:p>
          <a:p>
            <a:pPr marL="0" marR="0" lvl="0" indent="0" algn="l" defTabSz="914400" rtl="0" eaLnBrk="1" fontAlgn="auto" latinLnBrk="0" hangingPunct="0">
              <a:lnSpc>
                <a:spcPct val="100000"/>
              </a:lnSpc>
              <a:spcBef>
                <a:spcPts val="0"/>
              </a:spcBef>
              <a:spcAft>
                <a:spcPts val="0"/>
              </a:spcAft>
              <a:buClrTx/>
              <a:buSzTx/>
              <a:buFontTx/>
              <a:buNone/>
              <a:tabLst/>
              <a:defRPr/>
            </a:pPr>
            <a:endParaRPr dirty="0">
              <a:solidFill>
                <a:srgbClr val="000000"/>
              </a:solidFill>
              <a:latin typeface="Arial"/>
              <a:ea typeface="+mn-ea"/>
              <a:cs typeface="Arial"/>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38AFD9-D5DB-4A47-A4BE-251B4DF1413A}"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051644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3738" y="1524000"/>
            <a:ext cx="6423025" cy="4114800"/>
          </a:xfrm>
          <a:prstGeom prst="rect">
            <a:avLst/>
          </a:prstGeom>
          <a:noFill/>
          <a:ln w="12700">
            <a:solidFill>
              <a:prstClr val="black"/>
            </a:solidFill>
          </a:ln>
        </p:spPr>
      </p:sp>
      <p:sp>
        <p:nvSpPr>
          <p:cNvPr id="3" name="Notes Placeholder 2"/>
          <p:cNvSpPr>
            <a:spLocks noGrp="1"/>
          </p:cNvSpPr>
          <p:nvPr>
            <p:ph type="body" idx="1"/>
          </p:nvPr>
        </p:nvSpPr>
        <p:spPr>
          <a:xfrm>
            <a:off x="781050" y="5867400"/>
            <a:ext cx="6248400" cy="4800600"/>
          </a:xfrm>
          <a:prstGeom prst="rect">
            <a:avLst/>
          </a:prstGeom>
        </p:spPr>
        <p:txBody>
          <a:bodyPr/>
          <a:lstStyle/>
          <a:p>
            <a:r>
              <a:rPr lang="en-US"/>
              <a:t>It will be helpful for you to work together with your Leadership Team to talk through the questions on this handout. Let’s go through the questions together. </a:t>
            </a:r>
          </a:p>
        </p:txBody>
      </p:sp>
    </p:spTree>
    <p:extLst>
      <p:ext uri="{BB962C8B-B14F-4D97-AF65-F5344CB8AC3E}">
        <p14:creationId xmlns:p14="http://schemas.microsoft.com/office/powerpoint/2010/main" val="38946527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3738" y="1524000"/>
            <a:ext cx="6423025" cy="4114800"/>
          </a:xfrm>
          <a:prstGeom prst="rect">
            <a:avLst/>
          </a:prstGeom>
          <a:noFill/>
          <a:ln w="12700">
            <a:solidFill>
              <a:prstClr val="black"/>
            </a:solidFill>
          </a:ln>
        </p:spPr>
      </p:sp>
      <p:sp>
        <p:nvSpPr>
          <p:cNvPr id="3" name="Notes Placeholder 2"/>
          <p:cNvSpPr>
            <a:spLocks noGrp="1"/>
          </p:cNvSpPr>
          <p:nvPr>
            <p:ph type="body" idx="1"/>
          </p:nvPr>
        </p:nvSpPr>
        <p:spPr>
          <a:xfrm>
            <a:off x="781050" y="5867400"/>
            <a:ext cx="6248400" cy="48006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Discussion Prompt: </a:t>
            </a:r>
            <a:r>
              <a:rPr lang="en-US" sz="1200"/>
              <a:t>What went well with your program’s garden this season? We just heard from everyone about all of the successes that you had with your gardens so far this season. It will be great to write some of those down. Document them and build on your success in the upcoming seasons.</a:t>
            </a:r>
          </a:p>
          <a:p>
            <a:endParaRPr lang="en-US"/>
          </a:p>
        </p:txBody>
      </p:sp>
    </p:spTree>
    <p:extLst>
      <p:ext uri="{BB962C8B-B14F-4D97-AF65-F5344CB8AC3E}">
        <p14:creationId xmlns:p14="http://schemas.microsoft.com/office/powerpoint/2010/main" val="332266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3738" y="1524000"/>
            <a:ext cx="6423025" cy="4114800"/>
          </a:xfrm>
          <a:prstGeom prst="rect">
            <a:avLst/>
          </a:prstGeom>
          <a:noFill/>
          <a:ln w="12700">
            <a:solidFill>
              <a:prstClr val="black"/>
            </a:solidFill>
          </a:ln>
        </p:spPr>
      </p:sp>
      <p:sp>
        <p:nvSpPr>
          <p:cNvPr id="3" name="Notes Placeholder 2"/>
          <p:cNvSpPr>
            <a:spLocks noGrp="1"/>
          </p:cNvSpPr>
          <p:nvPr>
            <p:ph type="body" idx="1"/>
          </p:nvPr>
        </p:nvSpPr>
        <p:spPr>
          <a:xfrm>
            <a:off x="781050" y="5867400"/>
            <a:ext cx="6248400" cy="4800600"/>
          </a:xfrm>
          <a:prstGeom prst="rect">
            <a:avLst/>
          </a:prstGeom>
        </p:spPr>
        <p:txBody>
          <a:bodyPr/>
          <a:lstStyle/>
          <a:p>
            <a:pPr>
              <a:defRPr/>
            </a:pPr>
            <a:r>
              <a:rPr lang="en-US" b="1" dirty="0"/>
              <a:t>Discussion Prompt: </a:t>
            </a:r>
            <a:r>
              <a:rPr lang="en-US"/>
              <a:t>What challenges did your program face? Which challenges have you been able to overcome? Are there some challenges that you gave up on trying to find a solution?</a:t>
            </a:r>
          </a:p>
          <a:p>
            <a:pPr marL="0" marR="0" lvl="0" indent="0" algn="l" defTabSz="914400">
              <a:lnSpc>
                <a:spcPct val="100000"/>
              </a:lnSpc>
              <a:spcBef>
                <a:spcPts val="0"/>
              </a:spcBef>
              <a:spcAft>
                <a:spcPts val="0"/>
              </a:spcAft>
              <a:buClrTx/>
              <a:buSzTx/>
              <a:buFontTx/>
              <a:buNone/>
              <a:tabLst/>
              <a:defRPr/>
            </a:pPr>
            <a:endParaRPr lang="en-US" sz="1200">
              <a:cs typeface="Calibri"/>
            </a:endParaRPr>
          </a:p>
          <a:p>
            <a:endParaRPr lang="en-US"/>
          </a:p>
        </p:txBody>
      </p:sp>
    </p:spTree>
    <p:extLst>
      <p:ext uri="{BB962C8B-B14F-4D97-AF65-F5344CB8AC3E}">
        <p14:creationId xmlns:p14="http://schemas.microsoft.com/office/powerpoint/2010/main" val="19937917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3738" y="1524000"/>
            <a:ext cx="6423025" cy="4114800"/>
          </a:xfrm>
          <a:prstGeom prst="rect">
            <a:avLst/>
          </a:prstGeom>
          <a:noFill/>
          <a:ln w="12700">
            <a:solidFill>
              <a:prstClr val="black"/>
            </a:solidFill>
          </a:ln>
        </p:spPr>
      </p:sp>
      <p:sp>
        <p:nvSpPr>
          <p:cNvPr id="3" name="Notes Placeholder 2"/>
          <p:cNvSpPr>
            <a:spLocks noGrp="1"/>
          </p:cNvSpPr>
          <p:nvPr>
            <p:ph type="body" idx="1"/>
          </p:nvPr>
        </p:nvSpPr>
        <p:spPr>
          <a:xfrm>
            <a:off x="781050" y="5867400"/>
            <a:ext cx="6248400" cy="4800600"/>
          </a:xfrm>
          <a:prstGeom prst="rect">
            <a:avLst/>
          </a:prstGeom>
        </p:spPr>
        <p:txBody>
          <a:bodyPr/>
          <a:lstStyle/>
          <a:p>
            <a:pPr>
              <a:defRPr/>
            </a:pPr>
            <a:r>
              <a:rPr lang="en-US" b="1" dirty="0"/>
              <a:t>Discussion Prompt: </a:t>
            </a:r>
            <a:r>
              <a:rPr lang="en-US"/>
              <a:t>What would you like to continue growing in the future? How do you think you can expand? With every year that you plant your program’s garden, you will learn more about gardening and develop your knowledge and skills. What’s your dream for your garden for next year?</a:t>
            </a:r>
          </a:p>
          <a:p>
            <a:pPr marL="0" marR="0" lvl="0" indent="0" algn="l" defTabSz="914400">
              <a:lnSpc>
                <a:spcPct val="100000"/>
              </a:lnSpc>
              <a:spcBef>
                <a:spcPts val="0"/>
              </a:spcBef>
              <a:spcAft>
                <a:spcPts val="0"/>
              </a:spcAft>
              <a:buClrTx/>
              <a:buSzTx/>
              <a:buFontTx/>
              <a:buNone/>
              <a:tabLst/>
              <a:defRPr/>
            </a:pPr>
            <a:endParaRPr lang="en-US" sz="1200">
              <a:cs typeface="Calibri"/>
            </a:endParaRPr>
          </a:p>
          <a:p>
            <a:endParaRPr lang="en-US">
              <a:cs typeface="Calibri"/>
            </a:endParaRPr>
          </a:p>
        </p:txBody>
      </p:sp>
    </p:spTree>
    <p:extLst>
      <p:ext uri="{BB962C8B-B14F-4D97-AF65-F5344CB8AC3E}">
        <p14:creationId xmlns:p14="http://schemas.microsoft.com/office/powerpoint/2010/main" val="16731137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3738" y="1524000"/>
            <a:ext cx="6423025" cy="4114800"/>
          </a:xfrm>
          <a:prstGeom prst="rect">
            <a:avLst/>
          </a:prstGeom>
          <a:noFill/>
          <a:ln w="12700">
            <a:solidFill>
              <a:prstClr val="black"/>
            </a:solidFill>
          </a:ln>
        </p:spPr>
      </p:sp>
      <p:sp>
        <p:nvSpPr>
          <p:cNvPr id="3" name="Notes Placeholder 2"/>
          <p:cNvSpPr>
            <a:spLocks noGrp="1"/>
          </p:cNvSpPr>
          <p:nvPr>
            <p:ph type="body" idx="1"/>
          </p:nvPr>
        </p:nvSpPr>
        <p:spPr>
          <a:xfrm>
            <a:off x="781050" y="5867400"/>
            <a:ext cx="6248400" cy="4800600"/>
          </a:xfrm>
          <a:prstGeom prst="rect">
            <a:avLst/>
          </a:prstGeom>
        </p:spPr>
        <p:txBody>
          <a:bodyPr/>
          <a:lstStyle/>
          <a:p>
            <a:pPr>
              <a:defRPr/>
            </a:pPr>
            <a:r>
              <a:rPr lang="en-US" b="1" dirty="0"/>
              <a:t>Discussion Prompt: </a:t>
            </a:r>
            <a:r>
              <a:rPr lang="en-US"/>
              <a:t>What does your program need in order to sustain and/or expand your garden?</a:t>
            </a:r>
          </a:p>
          <a:p>
            <a:pPr>
              <a:defRPr/>
            </a:pPr>
            <a:r>
              <a:rPr lang="en-US"/>
              <a:t>Consider:</a:t>
            </a:r>
          </a:p>
          <a:p>
            <a:pPr marL="171450" indent="-171450">
              <a:buFont typeface="Arial,Sans-Serif"/>
              <a:buChar char="•"/>
              <a:defRPr/>
            </a:pPr>
            <a:r>
              <a:rPr lang="en-US"/>
              <a:t>Actions you need to take</a:t>
            </a:r>
          </a:p>
          <a:p>
            <a:pPr marL="171450" indent="-171450">
              <a:buFont typeface="Arial,Sans-Serif"/>
              <a:buChar char="•"/>
              <a:defRPr/>
            </a:pPr>
            <a:r>
              <a:rPr lang="en-US"/>
              <a:t>Information you may need </a:t>
            </a:r>
          </a:p>
          <a:p>
            <a:pPr marL="171450" indent="-171450">
              <a:buFont typeface="Arial,Sans-Serif"/>
              <a:buChar char="•"/>
              <a:defRPr/>
            </a:pPr>
            <a:r>
              <a:rPr lang="en-US"/>
              <a:t>Materials that you need</a:t>
            </a:r>
          </a:p>
          <a:p>
            <a:pPr marL="171450" indent="-171450">
              <a:buFont typeface="Arial,Sans-Serif"/>
              <a:buChar char="•"/>
              <a:defRPr/>
            </a:pPr>
            <a:r>
              <a:rPr lang="en-US"/>
              <a:t>Support from community partners- What community partners can you reach out to? Your state’s Extension program is a great one to contact!</a:t>
            </a:r>
          </a:p>
          <a:p>
            <a:pPr>
              <a:defRPr/>
            </a:pPr>
            <a:endParaRPr lang="en-US"/>
          </a:p>
          <a:p>
            <a:pPr>
              <a:defRPr/>
            </a:pPr>
            <a:endParaRPr lang="en-US">
              <a:cs typeface="Calibri"/>
            </a:endParaRPr>
          </a:p>
          <a:p>
            <a:pPr marL="0" marR="0" lvl="0" indent="0" algn="l" defTabSz="914400">
              <a:lnSpc>
                <a:spcPct val="100000"/>
              </a:lnSpc>
              <a:spcBef>
                <a:spcPts val="0"/>
              </a:spcBef>
              <a:spcAft>
                <a:spcPts val="0"/>
              </a:spcAft>
              <a:buClrTx/>
              <a:buSzTx/>
              <a:buFontTx/>
              <a:buNone/>
              <a:tabLst/>
              <a:defRPr/>
            </a:pPr>
            <a:endParaRPr lang="en-US" sz="1200">
              <a:cs typeface="Calibri"/>
            </a:endParaRPr>
          </a:p>
          <a:p>
            <a:endParaRPr lang="en-US">
              <a:cs typeface="Calibri"/>
            </a:endParaRPr>
          </a:p>
        </p:txBody>
      </p:sp>
    </p:spTree>
    <p:extLst>
      <p:ext uri="{BB962C8B-B14F-4D97-AF65-F5344CB8AC3E}">
        <p14:creationId xmlns:p14="http://schemas.microsoft.com/office/powerpoint/2010/main" val="294827605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3738" y="1524000"/>
            <a:ext cx="6423025" cy="4114800"/>
          </a:xfrm>
          <a:prstGeom prst="rect">
            <a:avLst/>
          </a:prstGeom>
          <a:noFill/>
          <a:ln w="12700">
            <a:solidFill>
              <a:prstClr val="black"/>
            </a:solidFill>
          </a:ln>
        </p:spPr>
      </p:sp>
      <p:sp>
        <p:nvSpPr>
          <p:cNvPr id="3" name="Notes Placeholder 2"/>
          <p:cNvSpPr>
            <a:spLocks noGrp="1"/>
          </p:cNvSpPr>
          <p:nvPr>
            <p:ph type="body" idx="1"/>
          </p:nvPr>
        </p:nvSpPr>
        <p:spPr>
          <a:xfrm>
            <a:off x="781050" y="5867400"/>
            <a:ext cx="6248400" cy="4800600"/>
          </a:xfrm>
          <a:prstGeom prst="rect">
            <a:avLst/>
          </a:prstGeom>
        </p:spPr>
        <p:txBody>
          <a:bodyPr/>
          <a:lstStyle/>
          <a:p>
            <a:r>
              <a:rPr lang="en-US" b="1"/>
              <a:t>Discussion Prompt: </a:t>
            </a:r>
            <a:r>
              <a:rPr lang="en-US"/>
              <a:t>How will you use this handout to share your key learnings and to develop a plan to sustain and expand your ECE program’s garden?</a:t>
            </a:r>
          </a:p>
        </p:txBody>
      </p:sp>
    </p:spTree>
    <p:extLst>
      <p:ext uri="{BB962C8B-B14F-4D97-AF65-F5344CB8AC3E}">
        <p14:creationId xmlns:p14="http://schemas.microsoft.com/office/powerpoint/2010/main" val="257238176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20763" y="1143000"/>
            <a:ext cx="4816475" cy="3086100"/>
          </a:xfrm>
        </p:spPr>
      </p:sp>
      <p:sp>
        <p:nvSpPr>
          <p:cNvPr id="3" name="Notes Placeholder 2"/>
          <p:cNvSpPr>
            <a:spLocks noGrp="1"/>
          </p:cNvSpPr>
          <p:nvPr>
            <p:ph type="body" idx="1"/>
          </p:nvPr>
        </p:nvSpPr>
        <p:spPr/>
        <p:txBody>
          <a:bodyPr spcFirstLastPara="0" lIns="0" tIns="0" rIns="0" bIns="0" anchor="t"/>
          <a:lstStyle/>
          <a:p>
            <a:pPr algn="l" hangingPunct="0">
              <a:lnSpc>
                <a:spcPct val="100000"/>
              </a:lnSpc>
            </a:pPr>
            <a:endParaRPr>
              <a:solidFill>
                <a:srgbClr val="000000"/>
              </a:solidFill>
              <a:latin typeface="Arial"/>
              <a:ea typeface="+mn-ea"/>
              <a:cs typeface="Arial"/>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38AFD9-D5DB-4A47-A4BE-251B4DF1413A}"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941225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5863" y="719138"/>
            <a:ext cx="4943475" cy="3168650"/>
          </a:xfrm>
        </p:spPr>
      </p:sp>
      <p:sp>
        <p:nvSpPr>
          <p:cNvPr id="3" name="Notes Placeholder 2"/>
          <p:cNvSpPr>
            <a:spLocks noGrp="1"/>
          </p:cNvSpPr>
          <p:nvPr>
            <p:ph type="body" idx="1"/>
          </p:nvPr>
        </p:nvSpPr>
        <p:spPr/>
        <p:txBody>
          <a:bodyPr>
            <a:normAutofit fontScale="25000" lnSpcReduction="20000"/>
          </a:bodyPr>
          <a:lstStyle/>
          <a:p>
            <a:pPr marL="0" marR="0" lvl="0" indent="0" algn="l" defTabSz="914400" rtl="0" eaLnBrk="1" fontAlgn="auto" latinLnBrk="0" hangingPunct="1">
              <a:lnSpc>
                <a:spcPct val="100000"/>
              </a:lnSpc>
              <a:spcBef>
                <a:spcPts val="0"/>
              </a:spcBef>
              <a:spcAft>
                <a:spcPts val="0"/>
              </a:spcAft>
              <a:buClrTx/>
              <a:buSzPts val="1100"/>
              <a:buFont typeface="Arial" panose="020B0604020202020204" pitchFamily="34" charset="0"/>
              <a:buNone/>
              <a:tabLst/>
              <a:defRPr/>
            </a:pPr>
            <a:r>
              <a:rPr lang="en-US" sz="1800" u="sng" kern="100"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https://www.ingrown4schools.com/farm-to-ece</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181240" indent="-181240">
              <a:buSzPts val="1100"/>
              <a:buFont typeface="Arial" panose="020B0604020202020204" pitchFamily="34" charset="0"/>
              <a:buChar char="•"/>
            </a:pPr>
            <a:endParaRPr lang="en-US" kern="1200" dirty="0">
              <a:effectLst/>
              <a:ea typeface="Calibri" panose="020F0502020204030204" pitchFamily="34" charset="0"/>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EB6D1D6-374E-4205-B595-3B698EC37D47}"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4152922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20763" y="1143000"/>
            <a:ext cx="4816475" cy="3086100"/>
          </a:xfrm>
        </p:spPr>
      </p:sp>
      <p:sp>
        <p:nvSpPr>
          <p:cNvPr id="3" name="Notes Placeholder 2"/>
          <p:cNvSpPr>
            <a:spLocks noGrp="1"/>
          </p:cNvSpPr>
          <p:nvPr>
            <p:ph type="body" idx="1"/>
          </p:nvPr>
        </p:nvSpPr>
        <p:spPr/>
        <p:txBody>
          <a:bodyPr spcFirstLastPara="0" lIns="0" tIns="0" rIns="0" bIns="0" anchor="t"/>
          <a:lstStyle/>
          <a:p>
            <a:pPr algn="l" hangingPunct="0">
              <a:lnSpc>
                <a:spcPct val="100000"/>
              </a:lnSpc>
            </a:pPr>
            <a:endParaRPr>
              <a:solidFill>
                <a:srgbClr val="000000"/>
              </a:solidFill>
              <a:latin typeface="Arial"/>
              <a:ea typeface="+mn-ea"/>
              <a:cs typeface="Arial"/>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38AFD9-D5DB-4A47-A4BE-251B4DF1413A}"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7009565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03300" y="684213"/>
            <a:ext cx="4851400" cy="3108325"/>
          </a:xfrm>
        </p:spPr>
      </p:sp>
      <p:sp>
        <p:nvSpPr>
          <p:cNvPr id="3" name="Notes Placeholder 2"/>
          <p:cNvSpPr>
            <a:spLocks noGrp="1"/>
          </p:cNvSpPr>
          <p:nvPr>
            <p:ph type="body" idx="1"/>
          </p:nvPr>
        </p:nvSpPr>
        <p:spPr/>
        <p:txBody>
          <a:bodyPr>
            <a:normAutofit fontScale="25000" lnSpcReduction="20000"/>
          </a:bodyPr>
          <a:lstStyle/>
          <a:p>
            <a:r>
              <a:rPr lang="en-US" kern="1200" dirty="0">
                <a:solidFill>
                  <a:schemeClr val="tx1"/>
                </a:solidFill>
                <a:effectLst/>
              </a:rPr>
              <a:t>We hope that you learned a lot during Learning Sessions 5 and 6. Hearing you all share about the progress you have made during this Learning Collaborative is really inspirational! Let’s chat about the final steps we need to take before we finish the Gardening Learning Collaborative.</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EB6D1D6-374E-4205-B595-3B698EC37D47}"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314835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3738" y="1524000"/>
            <a:ext cx="6423025" cy="4114800"/>
          </a:xfrm>
          <a:prstGeom prst="rect">
            <a:avLst/>
          </a:prstGeom>
          <a:noFill/>
          <a:ln w="12700">
            <a:solidFill>
              <a:prstClr val="black"/>
            </a:solidFill>
          </a:ln>
        </p:spPr>
      </p:sp>
      <p:sp>
        <p:nvSpPr>
          <p:cNvPr id="3" name="Notes Placeholder 2"/>
          <p:cNvSpPr>
            <a:spLocks noGrp="1"/>
          </p:cNvSpPr>
          <p:nvPr>
            <p:ph type="body" idx="1"/>
          </p:nvPr>
        </p:nvSpPr>
        <p:spPr>
          <a:xfrm>
            <a:off x="781050" y="5867400"/>
            <a:ext cx="6248400" cy="4800600"/>
          </a:xfrm>
          <a:prstGeom prst="rect">
            <a:avLst/>
          </a:prstGeom>
        </p:spPr>
        <p:txBody>
          <a:bodyPr/>
          <a:lstStyle/>
          <a:p>
            <a:r>
              <a:rPr lang="en-US" i="0">
                <a:latin typeface="Times New Roman"/>
                <a:cs typeface="Times New Roman"/>
              </a:rPr>
              <a:t>Here is a quick snapshot of how we will spend our time together today. </a:t>
            </a:r>
          </a:p>
          <a:p>
            <a:endParaRPr lang="en-US" i="0">
              <a:latin typeface="Times New Roman"/>
              <a:cs typeface="Times New Roman"/>
            </a:endParaRPr>
          </a:p>
          <a:p>
            <a:r>
              <a:rPr lang="en-US" i="1">
                <a:latin typeface="Times New Roman"/>
                <a:cs typeface="Times New Roman"/>
              </a:rPr>
              <a:t>Read aloud the agenda items.</a:t>
            </a:r>
          </a:p>
          <a:p>
            <a:endParaRPr lang="en-US" i="1">
              <a:latin typeface="Times New Roman"/>
              <a:cs typeface="Times New Roman"/>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b="0" i="1">
                <a:latin typeface="Times New Roman"/>
                <a:cs typeface="Times New Roman"/>
              </a:rPr>
              <a:t>Please</a:t>
            </a:r>
            <a:r>
              <a:rPr lang="en-US" b="0" i="1" baseline="0">
                <a:latin typeface="Times New Roman"/>
                <a:cs typeface="Times New Roman"/>
              </a:rPr>
              <a:t> remind participants that they can follow along with the slides during the Session. </a:t>
            </a:r>
          </a:p>
          <a:p>
            <a:endParaRPr lang="en-US" i="1">
              <a:latin typeface="Times New Roman"/>
              <a:cs typeface="Times New Roman"/>
            </a:endParaRPr>
          </a:p>
          <a:p>
            <a:endParaRPr lang="en-US" i="1"/>
          </a:p>
          <a:p>
            <a:endParaRPr lang="en-US"/>
          </a:p>
          <a:p>
            <a:endParaRPr lang="en-US"/>
          </a:p>
        </p:txBody>
      </p:sp>
    </p:spTree>
    <p:extLst>
      <p:ext uri="{BB962C8B-B14F-4D97-AF65-F5344CB8AC3E}">
        <p14:creationId xmlns:p14="http://schemas.microsoft.com/office/powerpoint/2010/main" val="50085064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3738" y="1524000"/>
            <a:ext cx="6423025" cy="4114800"/>
          </a:xfrm>
          <a:prstGeom prst="rect">
            <a:avLst/>
          </a:prstGeom>
          <a:noFill/>
          <a:ln w="12700">
            <a:solidFill>
              <a:prstClr val="black"/>
            </a:solidFill>
          </a:ln>
        </p:spPr>
      </p:sp>
      <p:sp>
        <p:nvSpPr>
          <p:cNvPr id="3" name="Notes Placeholder 2"/>
          <p:cNvSpPr>
            <a:spLocks noGrp="1"/>
          </p:cNvSpPr>
          <p:nvPr>
            <p:ph type="body" idx="1"/>
          </p:nvPr>
        </p:nvSpPr>
        <p:spPr>
          <a:xfrm>
            <a:off x="781050" y="5867400"/>
            <a:ext cx="6248400" cy="4800600"/>
          </a:xfrm>
          <a:prstGeom prst="rect">
            <a:avLst/>
          </a:prstGeo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i="1"/>
              <a:t>Coaches should review and update the “Action Period Tasks” slides at the end of each Session to ensure accuracy, align tasks with your Learning Collaborative timeline, and reduce repetitive tasks.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i="1"/>
          </a:p>
        </p:txBody>
      </p:sp>
    </p:spTree>
    <p:extLst>
      <p:ext uri="{BB962C8B-B14F-4D97-AF65-F5344CB8AC3E}">
        <p14:creationId xmlns:p14="http://schemas.microsoft.com/office/powerpoint/2010/main" val="279173877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03300" y="684213"/>
            <a:ext cx="4851400" cy="3108325"/>
          </a:xfrm>
        </p:spPr>
      </p:sp>
      <p:sp>
        <p:nvSpPr>
          <p:cNvPr id="3" name="Notes Placeholder 2"/>
          <p:cNvSpPr>
            <a:spLocks noGrp="1"/>
          </p:cNvSpPr>
          <p:nvPr>
            <p:ph type="body" idx="1"/>
          </p:nvPr>
        </p:nvSpPr>
        <p:spPr/>
        <p:txBody>
          <a:bodyPr/>
          <a:lstStyle/>
          <a:p>
            <a:r>
              <a:rPr lang="en-US" b="1" i="1" baseline="0">
                <a:latin typeface="Times New Roman"/>
                <a:cs typeface="Times New Roman"/>
              </a:rPr>
              <a:t>Coaches should add in dates for all upcoming sessions.</a:t>
            </a:r>
          </a:p>
          <a:p>
            <a:endParaRPr lang="en-US" i="1" baseline="0">
              <a:latin typeface="Times New Roman"/>
              <a:cs typeface="Times New Roman"/>
            </a:endParaRPr>
          </a:p>
          <a:p>
            <a:r>
              <a:rPr lang="en-US" i="1" baseline="0">
                <a:latin typeface="Times New Roman"/>
                <a:cs typeface="Times New Roman"/>
              </a:rPr>
              <a:t>Review the timeline. Share dates for all Learning Sessions so providers will know what to expect and to reduce barriers to participation. Be sure to provide a list of actions for each program to complete before and after each Learning Session. The goal is to ensure participants know when they need to complete each action item. </a:t>
            </a:r>
          </a:p>
          <a:p>
            <a:endParaRPr lang="en-US" i="1" baseline="0">
              <a:latin typeface="Times New Roman"/>
              <a:cs typeface="Times New Roman"/>
            </a:endParaRPr>
          </a:p>
          <a:p>
            <a:r>
              <a:rPr lang="en-US" i="0" baseline="0">
                <a:latin typeface="Times New Roman"/>
                <a:cs typeface="Times New Roman"/>
              </a:rPr>
              <a:t>Today was our final Learning Session! Now we will begin our final Action Period, and you will complete a few final tasks, which includes creating 2 additional action plans to keep making progress. </a:t>
            </a:r>
          </a:p>
          <a:p>
            <a:endParaRPr lang="en-US" i="0" baseline="0">
              <a:latin typeface="Times New Roman"/>
              <a:cs typeface="Times New Roman"/>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7A05770-E5D7-814C-AA59-DDBA4A5E56F3}"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9728120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1"/>
        <p:cNvGrpSpPr/>
        <p:nvPr/>
      </p:nvGrpSpPr>
      <p:grpSpPr>
        <a:xfrm>
          <a:off x="0" y="0"/>
          <a:ext cx="0" cy="0"/>
          <a:chOff x="0" y="0"/>
          <a:chExt cx="0" cy="0"/>
        </a:xfrm>
      </p:grpSpPr>
      <p:sp>
        <p:nvSpPr>
          <p:cNvPr id="1492" name="Google Shape;1492;p93:notes"/>
          <p:cNvSpPr>
            <a:spLocks noGrp="1" noRot="1" noChangeAspect="1"/>
          </p:cNvSpPr>
          <p:nvPr>
            <p:ph type="sldImg" idx="2"/>
          </p:nvPr>
        </p:nvSpPr>
        <p:spPr>
          <a:xfrm>
            <a:off x="1128713" y="1200150"/>
            <a:ext cx="5057775"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93" name="Google Shape;1493;p93:notes"/>
          <p:cNvSpPr txBox="1">
            <a:spLocks noGrp="1"/>
          </p:cNvSpPr>
          <p:nvPr>
            <p:ph type="body" idx="1"/>
          </p:nvPr>
        </p:nvSpPr>
        <p:spPr>
          <a:xfrm>
            <a:off x="731521" y="4620578"/>
            <a:ext cx="5852160" cy="3780472"/>
          </a:xfrm>
          <a:prstGeom prst="rect">
            <a:avLst/>
          </a:prstGeom>
          <a:noFill/>
          <a:ln>
            <a:noFill/>
          </a:ln>
        </p:spPr>
        <p:txBody>
          <a:bodyPr spcFirstLastPara="1" wrap="square" lIns="96625" tIns="48300" rIns="96625" bIns="48300" anchor="t" anchorCtr="0">
            <a:noAutofit/>
          </a:bodyPr>
          <a:lstStyle/>
          <a:p>
            <a:pPr marL="0" lvl="0" indent="0" algn="l" rtl="0">
              <a:lnSpc>
                <a:spcPct val="100000"/>
              </a:lnSpc>
              <a:spcBef>
                <a:spcPts val="0"/>
              </a:spcBef>
              <a:spcAft>
                <a:spcPts val="0"/>
              </a:spcAft>
              <a:buSzPts val="1400"/>
              <a:buNone/>
            </a:pPr>
            <a:endParaRPr/>
          </a:p>
        </p:txBody>
      </p:sp>
      <p:sp>
        <p:nvSpPr>
          <p:cNvPr id="1494" name="Google Shape;1494;p93:notes"/>
          <p:cNvSpPr txBox="1">
            <a:spLocks noGrp="1"/>
          </p:cNvSpPr>
          <p:nvPr>
            <p:ph type="sldNum" idx="12"/>
          </p:nvPr>
        </p:nvSpPr>
        <p:spPr>
          <a:xfrm>
            <a:off x="4143587" y="9119474"/>
            <a:ext cx="3169920" cy="481726"/>
          </a:xfrm>
          <a:prstGeom prst="rect">
            <a:avLst/>
          </a:prstGeom>
          <a:noFill/>
          <a:ln>
            <a:noFill/>
          </a:ln>
        </p:spPr>
        <p:txBody>
          <a:bodyPr spcFirstLastPara="1" wrap="square" lIns="96625" tIns="48300" rIns="96625" bIns="48300" anchor="b" anchorCtr="0">
            <a:noAutofit/>
          </a:bodyPr>
          <a:lstStyle/>
          <a:p>
            <a:pPr marL="0" lvl="0" indent="0" algn="r" rtl="0">
              <a:lnSpc>
                <a:spcPct val="100000"/>
              </a:lnSpc>
              <a:spcBef>
                <a:spcPts val="0"/>
              </a:spcBef>
              <a:spcAft>
                <a:spcPts val="0"/>
              </a:spcAft>
              <a:buNone/>
            </a:pPr>
            <a:fld id="{00000000-1234-1234-1234-123412341234}" type="slidenum">
              <a:rPr lang="en-US"/>
              <a:t>24</a:t>
            </a:fld>
            <a:endParaRPr/>
          </a:p>
        </p:txBody>
      </p:sp>
    </p:spTree>
    <p:extLst>
      <p:ext uri="{BB962C8B-B14F-4D97-AF65-F5344CB8AC3E}">
        <p14:creationId xmlns:p14="http://schemas.microsoft.com/office/powerpoint/2010/main" val="75578312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03300" y="684213"/>
            <a:ext cx="4851400" cy="3108325"/>
          </a:xfrm>
        </p:spPr>
      </p:sp>
      <p:sp>
        <p:nvSpPr>
          <p:cNvPr id="3" name="Notes Placeholder 2"/>
          <p:cNvSpPr>
            <a:spLocks noGrp="1"/>
          </p:cNvSpPr>
          <p:nvPr>
            <p:ph type="body" idx="1"/>
          </p:nvPr>
        </p:nvSpPr>
        <p:spPr/>
        <p:txBody>
          <a:bodyPr>
            <a:normAutofit fontScale="25000" lnSpcReduction="20000"/>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800" i="1" dirty="0">
                <a:effectLst/>
                <a:latin typeface="Calibri" panose="020F0502020204030204" pitchFamily="34" charset="0"/>
                <a:ea typeface="Calibri" panose="020F0502020204030204" pitchFamily="34" charset="0"/>
              </a:rPr>
              <a:t>This “Coach Reminder” slide gives you, the coach, reminders for the Action Periods and next steps for facilitating the Learning Collaborative.  They are hidden in the PowerPoint.  They are not intended to be shared with ECE providers.  Do not include them in any printed versions of the slides you provide to ECE providers.</a:t>
            </a:r>
            <a:endParaRPr lang="en-US" sz="1800" dirty="0">
              <a:effectLst/>
              <a:latin typeface="Calibri" panose="020F0502020204030204" pitchFamily="34" charset="0"/>
              <a:ea typeface="Calibri" panose="020F0502020204030204" pitchFamily="34" charset="0"/>
            </a:endParaRPr>
          </a:p>
          <a:p>
            <a:endParaRPr lang="en-US" b="0" i="1" kern="1200" dirty="0">
              <a:solidFill>
                <a:schemeClr val="tx1"/>
              </a:solidFill>
              <a:effectLst/>
              <a:latin typeface="Times New Roman"/>
              <a:ea typeface="+mn-ea"/>
              <a:cs typeface="Times New Roman"/>
            </a:endParaRPr>
          </a:p>
          <a:p>
            <a:r>
              <a:rPr lang="en-US" b="0" i="1" kern="1200" dirty="0">
                <a:solidFill>
                  <a:schemeClr val="tx1"/>
                </a:solidFill>
                <a:effectLst/>
                <a:latin typeface="Times New Roman"/>
                <a:ea typeface="+mn-ea"/>
                <a:cs typeface="Times New Roman"/>
              </a:rPr>
              <a:t>After Session 6, coaches should: </a:t>
            </a:r>
            <a:endParaRPr lang="en-US" b="1" kern="1200" dirty="0">
              <a:solidFill>
                <a:schemeClr val="tx1"/>
              </a:solidFill>
              <a:effectLst/>
              <a:latin typeface="Times New Roman"/>
              <a:ea typeface="+mn-ea"/>
              <a:cs typeface="Times New Roman"/>
            </a:endParaRP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i="1" dirty="0"/>
              <a:t>Meet with ECE programs and provide TA to help “complete” their action plans.</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i="1" dirty="0"/>
              <a:t>Help programs create two additional action plans to keep making progress.</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i="1" dirty="0"/>
              <a:t>Ensure participating programs complete the Farm to ECE self-assessment again by </a:t>
            </a:r>
            <a:r>
              <a:rPr lang="en-US" i="1" u="sng" dirty="0"/>
              <a:t>[insert date]</a:t>
            </a:r>
            <a:r>
              <a:rPr lang="en-US" i="1" u="none" dirty="0"/>
              <a:t>.</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i="1" dirty="0"/>
              <a:t>Share any final resources.</a:t>
            </a:r>
          </a:p>
          <a:p>
            <a:endParaRPr lang="en-US" b="1" kern="1200" dirty="0">
              <a:solidFill>
                <a:schemeClr val="tx1"/>
              </a:solidFill>
              <a:effectLst/>
              <a:latin typeface="Times New Roman"/>
              <a:ea typeface="+mn-ea"/>
              <a:cs typeface="Times New Roman"/>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EB6D1D6-374E-4205-B595-3B698EC37D47}"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034797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20763" y="1143000"/>
            <a:ext cx="4816475"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1" dirty="0">
                <a:solidFill>
                  <a:srgbClr val="000000"/>
                </a:solidFill>
                <a:effectLst/>
                <a:latin typeface="Times New Roman" panose="02020603050405020304" pitchFamily="18" charset="0"/>
              </a:rPr>
              <a:t>Share the Group Norms in the chat box and add them to this slide. These are the Group Norms you created in the Orientation Session with this group. Ask anyone if they have any questions or additions. </a:t>
            </a:r>
          </a:p>
          <a:p>
            <a:endParaRPr lang="en-US" b="0" i="0" dirty="0">
              <a:solidFill>
                <a:srgbClr val="000000"/>
              </a:solidFill>
              <a:effectLst/>
              <a:latin typeface="Times New Roman" panose="02020603050405020304" pitchFamily="18" charset="0"/>
            </a:endParaRPr>
          </a:p>
          <a:p>
            <a:r>
              <a:rPr lang="en-US" b="0" i="0" dirty="0">
                <a:solidFill>
                  <a:srgbClr val="000000"/>
                </a:solidFill>
                <a:effectLst/>
                <a:latin typeface="Times New Roman" panose="02020603050405020304" pitchFamily="18" charset="0"/>
              </a:rPr>
              <a:t>In our Orientation Meeting we created Group Norms to help guide our discussions. I will review them briefly now. If you have any additions or questions, please share those with the group. </a:t>
            </a:r>
          </a:p>
          <a:p>
            <a:endParaRPr lang="en-US" i="1" baseline="0" dirty="0"/>
          </a:p>
          <a:p>
            <a:r>
              <a:rPr lang="en-US" i="1" dirty="0"/>
              <a:t>A</a:t>
            </a:r>
            <a:r>
              <a:rPr lang="en-US" i="1" baseline="0" dirty="0"/>
              <a:t> few suggestions are listed below. Having around 5 group norms is a good goal.</a:t>
            </a:r>
          </a:p>
          <a:p>
            <a:pPr marL="228600" indent="-228600">
              <a:buFont typeface="+mj-lt"/>
              <a:buAutoNum type="arabicPeriod"/>
            </a:pPr>
            <a:r>
              <a:rPr lang="en-US" i="1" baseline="0" dirty="0"/>
              <a:t>Be on time. </a:t>
            </a:r>
          </a:p>
          <a:p>
            <a:pPr marL="228600" indent="-228600">
              <a:buFont typeface="+mj-lt"/>
              <a:buAutoNum type="arabicPeriod"/>
            </a:pPr>
            <a:r>
              <a:rPr lang="en-US" i="1" baseline="0" dirty="0"/>
              <a:t>Respect other members of the learning collaborative at all times. </a:t>
            </a:r>
          </a:p>
          <a:p>
            <a:pPr marL="228600" indent="-228600">
              <a:buFont typeface="+mj-lt"/>
              <a:buAutoNum type="arabicPeriod"/>
            </a:pPr>
            <a:r>
              <a:rPr lang="en-US" i="1" baseline="0" dirty="0"/>
              <a:t>Speak 1 at a time without interrupting. </a:t>
            </a:r>
          </a:p>
          <a:p>
            <a:pPr marL="228600" indent="-228600">
              <a:buFont typeface="+mj-lt"/>
              <a:buAutoNum type="arabicPeriod"/>
            </a:pPr>
            <a:r>
              <a:rPr lang="en-US" i="1" baseline="0" dirty="0"/>
              <a:t>If something is unclear, ask. </a:t>
            </a:r>
          </a:p>
          <a:p>
            <a:pPr marL="228600" indent="-228600">
              <a:buFont typeface="+mj-lt"/>
              <a:buAutoNum type="arabicPeriod"/>
            </a:pPr>
            <a:r>
              <a:rPr lang="en-US" i="1" baseline="0" dirty="0"/>
              <a:t>Imagine the other person’s point of view. </a:t>
            </a:r>
          </a:p>
          <a:p>
            <a:pPr marL="228600" indent="-228600">
              <a:buFont typeface="+mj-lt"/>
              <a:buAutoNum type="arabicPeriod"/>
            </a:pPr>
            <a:r>
              <a:rPr lang="en-US" i="1" baseline="0" dirty="0"/>
              <a:t>Assume good intentions. Listen with respect. </a:t>
            </a:r>
          </a:p>
          <a:p>
            <a:pPr marL="228600" indent="-228600">
              <a:buFont typeface="+mj-lt"/>
              <a:buAutoNum type="arabicPeriod"/>
            </a:pPr>
            <a:r>
              <a:rPr lang="en-US" i="1" baseline="0" dirty="0"/>
              <a:t>Everyone has something to share. Be sure to share while also making space for others to share. </a:t>
            </a:r>
          </a:p>
          <a:p>
            <a:pPr marL="228600" indent="-228600">
              <a:buFont typeface="+mj-lt"/>
              <a:buAutoNum type="arabicPeriod"/>
            </a:pPr>
            <a:r>
              <a:rPr lang="en-US" i="1" baseline="0" dirty="0"/>
              <a:t>Share stories and tips with one another. Stories and experiences shared here are confidential. </a:t>
            </a:r>
          </a:p>
          <a:p>
            <a:pPr marL="228600" indent="-228600">
              <a:buFont typeface="+mj-lt"/>
              <a:buAutoNum type="arabicPeriod"/>
            </a:pPr>
            <a:r>
              <a:rPr lang="en-US" sz="1000" i="1" kern="1200" dirty="0">
                <a:solidFill>
                  <a:schemeClr val="tx1"/>
                </a:solidFill>
                <a:effectLst/>
                <a:latin typeface="Times New Roman" panose="02020603050405020304" pitchFamily="18" charset="0"/>
                <a:ea typeface="+mn-ea"/>
                <a:cs typeface="Times New Roman" panose="02020603050405020304" pitchFamily="18" charset="0"/>
              </a:rPr>
              <a:t>Accept that each individual participating in the Session will be managing different circumstances in their environment.</a:t>
            </a:r>
          </a:p>
          <a:p>
            <a:pPr marL="228600" indent="-228600">
              <a:buFont typeface="+mj-lt"/>
              <a:buAutoNum type="arabicPeriod"/>
            </a:pPr>
            <a:r>
              <a:rPr lang="en-US" sz="1000" i="1" kern="1200" dirty="0">
                <a:solidFill>
                  <a:schemeClr val="tx1"/>
                </a:solidFill>
                <a:effectLst/>
                <a:latin typeface="Times New Roman" panose="02020603050405020304" pitchFamily="18" charset="0"/>
                <a:ea typeface="+mn-ea"/>
                <a:cs typeface="Times New Roman" panose="02020603050405020304" pitchFamily="18" charset="0"/>
              </a:rPr>
              <a:t>Assume technological glitches will happen. </a:t>
            </a:r>
          </a:p>
          <a:p>
            <a:pPr marL="228600" marR="0" lvl="0" indent="-228600" algn="l" defTabSz="457200" rtl="0" eaLnBrk="1" fontAlgn="auto" latinLnBrk="0" hangingPunct="1">
              <a:lnSpc>
                <a:spcPct val="100000"/>
              </a:lnSpc>
              <a:spcBef>
                <a:spcPts val="0"/>
              </a:spcBef>
              <a:spcAft>
                <a:spcPts val="0"/>
              </a:spcAft>
              <a:buClrTx/>
              <a:buSzTx/>
              <a:buFont typeface="+mj-lt"/>
              <a:buAutoNum type="arabicPeriod"/>
              <a:tabLst/>
              <a:defRPr/>
            </a:pPr>
            <a:r>
              <a:rPr lang="en-US" sz="1000" i="1" kern="1200" dirty="0">
                <a:solidFill>
                  <a:schemeClr val="tx1"/>
                </a:solidFill>
                <a:effectLst/>
                <a:latin typeface="Times New Roman" panose="02020603050405020304" pitchFamily="18" charset="0"/>
                <a:ea typeface="+mn-ea"/>
                <a:cs typeface="Times New Roman" panose="02020603050405020304" pitchFamily="18" charset="0"/>
              </a:rPr>
              <a:t>Adhere to agreements on using cameras and muting when possible.</a:t>
            </a:r>
          </a:p>
          <a:p>
            <a:pPr marL="228600" indent="-228600">
              <a:buFont typeface="+mj-lt"/>
              <a:buAutoNum type="arabicPeriod"/>
            </a:pPr>
            <a:endParaRPr lang="en-US" sz="1000" i="1" kern="1200" dirty="0">
              <a:solidFill>
                <a:schemeClr val="tx1"/>
              </a:solidFill>
              <a:effectLst/>
              <a:latin typeface="Times New Roman" panose="02020603050405020304" pitchFamily="18" charset="0"/>
              <a:ea typeface="+mn-ea"/>
              <a:cs typeface="Times New Roman" panose="02020603050405020304" pitchFamily="18" charset="0"/>
            </a:endParaRPr>
          </a:p>
          <a:p>
            <a:endParaRPr lang="en-US" b="0" i="0" dirty="0">
              <a:solidFill>
                <a:srgbClr val="000000"/>
              </a:solidFill>
              <a:effectLst/>
              <a:latin typeface="Times New Roman" panose="02020603050405020304" pitchFamily="18" charset="0"/>
              <a:cs typeface="Times New Roman"/>
            </a:endParaRPr>
          </a:p>
          <a:p>
            <a:r>
              <a:rPr lang="en-US" i="0" dirty="0">
                <a:latin typeface="Times New Roman"/>
                <a:cs typeface="Times New Roman"/>
              </a:rPr>
              <a:t>We are going to start with an Ice</a:t>
            </a:r>
            <a:r>
              <a:rPr lang="en-US" i="0" baseline="0" dirty="0">
                <a:latin typeface="Times New Roman"/>
                <a:cs typeface="Times New Roman"/>
              </a:rPr>
              <a:t>breaker. </a:t>
            </a:r>
            <a:endParaRPr lang="en-US" i="0" dirty="0">
              <a:latin typeface="Times New Roman"/>
              <a:cs typeface="Times New Roman"/>
            </a:endParaRPr>
          </a:p>
          <a:p>
            <a:pPr marL="0" indent="0">
              <a:buFont typeface="+mj-lt"/>
              <a:buNone/>
            </a:pPr>
            <a:endParaRPr lang="en-US" i="1"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7A05770-E5D7-814C-AA59-DDBA4A5E56F3}"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468247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3738" y="1524000"/>
            <a:ext cx="6423025" cy="4114800"/>
          </a:xfrm>
          <a:prstGeom prst="rect">
            <a:avLst/>
          </a:prstGeom>
          <a:noFill/>
          <a:ln w="12700">
            <a:solidFill>
              <a:prstClr val="black"/>
            </a:solidFill>
          </a:ln>
        </p:spPr>
      </p:sp>
      <p:sp>
        <p:nvSpPr>
          <p:cNvPr id="3" name="Notes Placeholder 2"/>
          <p:cNvSpPr>
            <a:spLocks noGrp="1"/>
          </p:cNvSpPr>
          <p:nvPr>
            <p:ph type="body" idx="1"/>
          </p:nvPr>
        </p:nvSpPr>
        <p:spPr>
          <a:xfrm>
            <a:off x="781050" y="5867400"/>
            <a:ext cx="6248400" cy="48006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Icebreaker idea:</a:t>
            </a:r>
            <a:r>
              <a:rPr lang="en-US" b="1" i="0">
                <a:solidFill>
                  <a:srgbClr val="000000"/>
                </a:solidFill>
                <a:effectLst/>
                <a:latin typeface="Amatic SC" panose="00000500000000000000" pitchFamily="2" charset="-79"/>
                <a:cs typeface="Amatic SC" panose="00000500000000000000" pitchFamily="2" charset="-79"/>
              </a:rPr>
              <a:t> </a:t>
            </a:r>
            <a:r>
              <a:rPr lang="en-US" b="0" i="0">
                <a:solidFill>
                  <a:srgbClr val="000000"/>
                </a:solidFill>
                <a:effectLst/>
                <a:latin typeface="Amatic SC" panose="00000500000000000000" pitchFamily="2" charset="-79"/>
                <a:cs typeface="Amatic SC" panose="00000500000000000000" pitchFamily="2" charset="-79"/>
              </a:rPr>
              <a:t>Let’s do one final physical activity icebreaker together! Let’s create some gardening dance moves using gross motor skills we know children work on in the garden and try them out. Let’s take turns thinking of different skills.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a:solidFill>
                <a:srgbClr val="000000"/>
              </a:solidFill>
              <a:effectLst/>
              <a:latin typeface="Amatic SC" panose="00000500000000000000" pitchFamily="2" charset="-79"/>
              <a:cs typeface="Amatic SC" panose="00000500000000000000" pitchFamily="2" charset="-79"/>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1">
                <a:solidFill>
                  <a:srgbClr val="000000"/>
                </a:solidFill>
                <a:effectLst/>
                <a:latin typeface="Amatic SC" panose="00000500000000000000" pitchFamily="2" charset="-79"/>
                <a:cs typeface="Amatic SC" panose="00000500000000000000" pitchFamily="2" charset="-79"/>
              </a:rPr>
              <a:t>Here are a few ideas to get you started: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1"/>
              <a:t>Push the wheelbarrow</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1"/>
              <a:t>Dig with the shovel</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1"/>
              <a:t>Pick the vegetable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1">
                <a:solidFill>
                  <a:srgbClr val="000000"/>
                </a:solidFill>
                <a:effectLst/>
                <a:latin typeface="Amatic SC" panose="00000500000000000000" pitchFamily="2" charset="-79"/>
                <a:cs typeface="Amatic SC" panose="00000500000000000000" pitchFamily="2" charset="-79"/>
              </a:rPr>
              <a:t>Pulling up the weeds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1">
                <a:solidFill>
                  <a:srgbClr val="000000"/>
                </a:solidFill>
                <a:effectLst/>
                <a:latin typeface="Amatic SC" panose="00000500000000000000" pitchFamily="2" charset="-79"/>
                <a:cs typeface="Amatic SC" panose="00000500000000000000" pitchFamily="2" charset="-79"/>
              </a:rPr>
              <a:t>Pouring water from the watering can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1">
                <a:solidFill>
                  <a:srgbClr val="000000"/>
                </a:solidFill>
                <a:effectLst/>
                <a:latin typeface="Amatic SC" panose="00000500000000000000" pitchFamily="2" charset="-79"/>
                <a:cs typeface="Amatic SC" panose="00000500000000000000" pitchFamily="2" charset="-79"/>
              </a:rPr>
              <a:t>Shuck the corn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1">
                <a:solidFill>
                  <a:srgbClr val="000000"/>
                </a:solidFill>
                <a:effectLst/>
                <a:latin typeface="Amatic SC" panose="00000500000000000000" pitchFamily="2" charset="-79"/>
                <a:cs typeface="Amatic SC" panose="00000500000000000000" pitchFamily="2" charset="-79"/>
              </a:rPr>
              <a:t>Snap the beans</a:t>
            </a:r>
          </a:p>
          <a:p>
            <a:endParaRPr lang="en-US"/>
          </a:p>
          <a:p>
            <a:r>
              <a:rPr lang="en-US" i="1"/>
              <a:t>Coaches: you can stop sharing your screen to help facilitate the conversation. Add the activity prompt to the chat box and provide everyone a chance to respond. If you have a larger group, you can utilize breakout rooms, and when you come back together, ask participants to share any thoughts with the group.</a:t>
            </a:r>
          </a:p>
        </p:txBody>
      </p:sp>
    </p:spTree>
    <p:extLst>
      <p:ext uri="{BB962C8B-B14F-4D97-AF65-F5344CB8AC3E}">
        <p14:creationId xmlns:p14="http://schemas.microsoft.com/office/powerpoint/2010/main" val="35711446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03300" y="684213"/>
            <a:ext cx="4851400" cy="3108325"/>
          </a:xfrm>
        </p:spPr>
      </p:sp>
      <p:sp>
        <p:nvSpPr>
          <p:cNvPr id="3" name="Notes Placeholder 2"/>
          <p:cNvSpPr>
            <a:spLocks noGrp="1"/>
          </p:cNvSpPr>
          <p:nvPr>
            <p:ph type="body" idx="1"/>
          </p:nvPr>
        </p:nvSpPr>
        <p:spPr/>
        <p:txBody>
          <a:bodyPr>
            <a:normAutofit fontScale="25000" lnSpcReduction="20000"/>
          </a:bodyPr>
          <a:lstStyle/>
          <a:p>
            <a:r>
              <a:rPr lang="en-US" kern="1200" dirty="0">
                <a:solidFill>
                  <a:schemeClr val="tx1"/>
                </a:solidFill>
                <a:effectLst/>
              </a:rPr>
              <a:t>We are now at Learning Session 6, our final session! Once this Learning Session ends, we will spend the next few weeks working to implement our action plans, and we will finish up a few final tasks, such as taking the Farm to ECE self-assessment again. </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EB6D1D6-374E-4205-B595-3B698EC37D47}"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86494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2"/>
        <p:cNvGrpSpPr/>
        <p:nvPr/>
      </p:nvGrpSpPr>
      <p:grpSpPr>
        <a:xfrm>
          <a:off x="0" y="0"/>
          <a:ext cx="0" cy="0"/>
          <a:chOff x="0" y="0"/>
          <a:chExt cx="0" cy="0"/>
        </a:xfrm>
      </p:grpSpPr>
      <p:sp>
        <p:nvSpPr>
          <p:cNvPr id="773" name="Google Shape;773;p3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Most of our time today will be spent hearing from you all about the progress you have made to create or expand your program’s garden! We are excited to hear about all you have learned, including your successes and lessons learned!</a:t>
            </a:r>
            <a:endParaRPr/>
          </a:p>
        </p:txBody>
      </p:sp>
      <p:sp>
        <p:nvSpPr>
          <p:cNvPr id="774" name="Google Shape;774;p36:notes"/>
          <p:cNvSpPr>
            <a:spLocks noGrp="1" noRot="1" noChangeAspect="1"/>
          </p:cNvSpPr>
          <p:nvPr>
            <p:ph type="sldImg" idx="2"/>
          </p:nvPr>
        </p:nvSpPr>
        <p:spPr>
          <a:xfrm>
            <a:off x="1020763" y="1143000"/>
            <a:ext cx="481647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3738" y="1524000"/>
            <a:ext cx="6423025" cy="4114800"/>
          </a:xfrm>
          <a:prstGeom prst="rect">
            <a:avLst/>
          </a:prstGeom>
          <a:noFill/>
          <a:ln w="12700">
            <a:solidFill>
              <a:prstClr val="black"/>
            </a:solidFill>
          </a:ln>
        </p:spPr>
      </p:sp>
      <p:sp>
        <p:nvSpPr>
          <p:cNvPr id="3" name="Notes Placeholder 2"/>
          <p:cNvSpPr>
            <a:spLocks noGrp="1"/>
          </p:cNvSpPr>
          <p:nvPr>
            <p:ph type="body" idx="1"/>
          </p:nvPr>
        </p:nvSpPr>
        <p:spPr>
          <a:xfrm>
            <a:off x="781050" y="5867400"/>
            <a:ext cx="6248400" cy="4800600"/>
          </a:xfrm>
          <a:prstGeom prst="rect">
            <a:avLst/>
          </a:prstGeom>
        </p:spPr>
        <p:txBody>
          <a:bodyPr/>
          <a:lstStyle/>
          <a:p>
            <a:r>
              <a:rPr lang="en-US" i="1" dirty="0"/>
              <a:t>It is helpful to share the order of ECE program’s that will be sharing during today’s Learning Session. We suggest having the participating programs to share their Storyboard slides with the Coach in advance. Adding all of the Storyboard slides to this PowerPoint will create a more seamless session with fewer technology issues. </a:t>
            </a:r>
          </a:p>
        </p:txBody>
      </p:sp>
    </p:spTree>
    <p:extLst>
      <p:ext uri="{BB962C8B-B14F-4D97-AF65-F5344CB8AC3E}">
        <p14:creationId xmlns:p14="http://schemas.microsoft.com/office/powerpoint/2010/main" val="6074163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2"/>
        <p:cNvGrpSpPr/>
        <p:nvPr/>
      </p:nvGrpSpPr>
      <p:grpSpPr>
        <a:xfrm>
          <a:off x="0" y="0"/>
          <a:ext cx="0" cy="0"/>
          <a:chOff x="0" y="0"/>
          <a:chExt cx="0" cy="0"/>
        </a:xfrm>
      </p:grpSpPr>
      <p:sp>
        <p:nvSpPr>
          <p:cNvPr id="773" name="Google Shape;773;p3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Before we end today’s session, we’re going to walk through an activity to help you reflect on your experience of gardening with the children in your program. </a:t>
            </a:r>
            <a:endParaRPr/>
          </a:p>
        </p:txBody>
      </p:sp>
      <p:sp>
        <p:nvSpPr>
          <p:cNvPr id="774" name="Google Shape;774;p36:notes"/>
          <p:cNvSpPr>
            <a:spLocks noGrp="1" noRot="1" noChangeAspect="1"/>
          </p:cNvSpPr>
          <p:nvPr>
            <p:ph type="sldImg" idx="2"/>
          </p:nvPr>
        </p:nvSpPr>
        <p:spPr>
          <a:xfrm>
            <a:off x="1020763" y="1143000"/>
            <a:ext cx="481647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4335404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3738" y="1524000"/>
            <a:ext cx="6423025" cy="4114800"/>
          </a:xfrm>
          <a:prstGeom prst="rect">
            <a:avLst/>
          </a:prstGeom>
          <a:noFill/>
          <a:ln w="12700">
            <a:solidFill>
              <a:prstClr val="black"/>
            </a:solidFill>
          </a:ln>
        </p:spPr>
      </p:sp>
      <p:sp>
        <p:nvSpPr>
          <p:cNvPr id="3" name="Notes Placeholder 2"/>
          <p:cNvSpPr>
            <a:spLocks noGrp="1"/>
          </p:cNvSpPr>
          <p:nvPr>
            <p:ph type="body" idx="1"/>
          </p:nvPr>
        </p:nvSpPr>
        <p:spPr>
          <a:xfrm>
            <a:off x="781050" y="5867400"/>
            <a:ext cx="6248400" cy="4800600"/>
          </a:xfrm>
          <a:prstGeom prst="rect">
            <a:avLst/>
          </a:prstGeom>
        </p:spPr>
        <p:txBody>
          <a:bodyPr/>
          <a:lstStyle/>
          <a:p>
            <a:r>
              <a:rPr lang="en-US"/>
              <a:t>What are your key takeaways from this Learning Collaborative and gardening so far this year? You can use this Key Learnings document to think about what information would be most helpful to share with staff and families. You can find this document in the Gardening Resource Guide. </a:t>
            </a:r>
          </a:p>
        </p:txBody>
      </p:sp>
    </p:spTree>
    <p:extLst>
      <p:ext uri="{BB962C8B-B14F-4D97-AF65-F5344CB8AC3E}">
        <p14:creationId xmlns:p14="http://schemas.microsoft.com/office/powerpoint/2010/main" val="271078395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4.xml"/><Relationship Id="rId4" Type="http://schemas.openxmlformats.org/officeDocument/2006/relationships/image" Target="../media/image53.png"/></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Master" Target="../slideMasters/slideMaster4.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Master" Target="../slideMasters/slideMaster4.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Master" Target="../slideMasters/slideMaster4.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Master" Target="../slideMasters/slideMaster4.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Master" Target="../slideMasters/slideMaster4.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Master" Target="../slideMasters/slideMaster4.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Master" Target="../slideMasters/slideMaster4.xml"/></Relationships>
</file>

<file path=ppt/slideLayouts/_rels/slideLayout1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2.png"/><Relationship Id="rId1" Type="http://schemas.openxmlformats.org/officeDocument/2006/relationships/slideMaster" Target="../slideMasters/slideMaster4.xml"/><Relationship Id="rId4" Type="http://schemas.openxmlformats.org/officeDocument/2006/relationships/image" Target="../media/image1.emf"/></Relationships>
</file>

<file path=ppt/slideLayouts/_rels/slideLayout11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3.png"/><Relationship Id="rId1" Type="http://schemas.openxmlformats.org/officeDocument/2006/relationships/slideMaster" Target="../slideMasters/slideMaster4.xml"/><Relationship Id="rId4" Type="http://schemas.openxmlformats.org/officeDocument/2006/relationships/image" Target="../media/image1.emf"/></Relationships>
</file>

<file path=ppt/slideLayouts/_rels/slideLayout11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64.png"/><Relationship Id="rId1" Type="http://schemas.openxmlformats.org/officeDocument/2006/relationships/slideMaster" Target="../slideMasters/slideMaster4.xml"/><Relationship Id="rId4" Type="http://schemas.openxmlformats.org/officeDocument/2006/relationships/image" Target="../media/image1.emf"/></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Master" Target="../slideMasters/slideMaster4.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Master" Target="../slideMasters/slideMaster4.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Master" Target="../slideMasters/slideMaster4.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Master" Target="../slideMasters/slideMaster4.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Master" Target="../slideMasters/slideMaster4.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Master" Target="../slideMasters/slideMaster4.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Master" Target="../slideMasters/slideMaster4.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Master" Target="../slideMasters/slideMaster4.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Master" Target="../slideMasters/slideMaster4.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Master" Target="../slideMasters/slideMaster4.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Master" Target="../slideMasters/slideMaster4.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1.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Master" Target="../slideMasters/slideMaster4.xml"/></Relationships>
</file>

<file path=ppt/slideLayouts/_rels/slideLayout142.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Master" Target="../slideMasters/slideMaster4.xml"/></Relationships>
</file>

<file path=ppt/slideLayouts/_rels/slideLayout14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Master" Target="../slideMasters/slideMaster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5.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3.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Master" Target="../slideMasters/slideMaster4.xml"/></Relationships>
</file>

<file path=ppt/slideLayouts/_rels/slideLayout154.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Master" Target="../slideMasters/slideMaster4.xml"/></Relationships>
</file>

<file path=ppt/slideLayouts/_rels/slideLayout155.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Master" Target="../slideMasters/slideMaster4.xml"/></Relationships>
</file>

<file path=ppt/slideLayouts/_rels/slideLayout15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Master" Target="../slideMasters/slideMaster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4.xml"/><Relationship Id="rId4" Type="http://schemas.openxmlformats.org/officeDocument/2006/relationships/image" Target="../media/image3.png"/></Relationships>
</file>

<file path=ppt/slideLayouts/_rels/slideLayout16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3.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4.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6.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emf"/><Relationship Id="rId1" Type="http://schemas.openxmlformats.org/officeDocument/2006/relationships/slideMaster" Target="../slideMasters/slideMaster4.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8.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4.xml"/></Relationships>
</file>

<file path=ppt/slideLayouts/_rels/slideLayout179.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184.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4.xml"/></Relationships>
</file>

<file path=ppt/slideLayouts/_rels/slideLayout185.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1.jpeg"/><Relationship Id="rId1" Type="http://schemas.openxmlformats.org/officeDocument/2006/relationships/slideMaster" Target="../slideMasters/slideMaster4.xml"/></Relationships>
</file>

<file path=ppt/slideLayouts/_rels/slideLayout186.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2.jpeg"/><Relationship Id="rId1" Type="http://schemas.openxmlformats.org/officeDocument/2006/relationships/slideMaster" Target="../slideMasters/slideMaster4.xml"/></Relationships>
</file>

<file path=ppt/slideLayouts/_rels/slideLayout187.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3.jpeg"/><Relationship Id="rId1" Type="http://schemas.openxmlformats.org/officeDocument/2006/relationships/slideMaster" Target="../slideMasters/slideMaster4.xml"/></Relationships>
</file>

<file path=ppt/slideLayouts/_rels/slideLayout188.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4.jpeg"/><Relationship Id="rId1" Type="http://schemas.openxmlformats.org/officeDocument/2006/relationships/slideMaster" Target="../slideMasters/slideMaster4.xml"/></Relationships>
</file>

<file path=ppt/slideLayouts/_rels/slideLayout189.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5.jpeg"/><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6.jpeg"/><Relationship Id="rId1" Type="http://schemas.openxmlformats.org/officeDocument/2006/relationships/slideMaster" Target="../slideMasters/slideMaster4.xml"/></Relationships>
</file>

<file path=ppt/slideLayouts/_rels/slideLayout19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92.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Master" Target="../slideMasters/slideMaster4.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4.xml"/><Relationship Id="rId4" Type="http://schemas.openxmlformats.org/officeDocument/2006/relationships/image" Target="../media/image19.png"/></Relationships>
</file>

<file path=ppt/slideLayouts/_rels/slideLayout19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emf"/><Relationship Id="rId1" Type="http://schemas.openxmlformats.org/officeDocument/2006/relationships/slideMaster" Target="../slideMasters/slideMaster4.xml"/></Relationships>
</file>

<file path=ppt/slideLayouts/_rels/slideLayout19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21.jpeg"/><Relationship Id="rId1" Type="http://schemas.openxmlformats.org/officeDocument/2006/relationships/slideMaster" Target="../slideMasters/slideMaster4.xml"/></Relationships>
</file>

<file path=ppt/slideLayouts/_rels/slideLayout19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22.jpeg"/><Relationship Id="rId1" Type="http://schemas.openxmlformats.org/officeDocument/2006/relationships/slideMaster" Target="../slideMasters/slideMaster4.xml"/></Relationships>
</file>

<file path=ppt/slideLayouts/_rels/slideLayout19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Master" Target="../slideMasters/slideMaster4.xml"/></Relationships>
</file>

<file path=ppt/slideLayouts/_rels/slideLayout19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5.jpeg"/><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image" Target="../media/image26.jpeg"/><Relationship Id="rId1" Type="http://schemas.openxmlformats.org/officeDocument/2006/relationships/slideMaster" Target="../slideMasters/slideMaster4.xml"/><Relationship Id="rId4" Type="http://schemas.openxmlformats.org/officeDocument/2006/relationships/image" Target="../media/image28.png"/></Relationships>
</file>

<file path=ppt/slideLayouts/_rels/slideLayout201.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image" Target="../media/image29.jpeg"/><Relationship Id="rId1" Type="http://schemas.openxmlformats.org/officeDocument/2006/relationships/slideMaster" Target="../slideMasters/slideMaster4.xml"/><Relationship Id="rId4" Type="http://schemas.openxmlformats.org/officeDocument/2006/relationships/image" Target="../media/image28.png"/></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4.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emf"/><Relationship Id="rId1" Type="http://schemas.openxmlformats.org/officeDocument/2006/relationships/slideMaster" Target="../slideMasters/slideMaster4.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Master" Target="../slideMasters/slideMaster4.xml"/></Relationships>
</file>

<file path=ppt/slideLayouts/_rels/slideLayout21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2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Master" Target="../slideMasters/slideMaster4.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2.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4.xml"/></Relationships>
</file>

<file path=ppt/slideLayouts/_rels/slideLayout223.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4.xml"/></Relationships>
</file>

<file path=ppt/slideLayouts/_rels/slideLayout224.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4.xml"/></Relationships>
</file>

<file path=ppt/slideLayouts/_rels/slideLayout225.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4.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230.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4.xml"/></Relationships>
</file>

<file path=ppt/slideLayouts/_rels/slideLayout231.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Master" Target="../slideMasters/slideMaster4.xml"/></Relationships>
</file>

<file path=ppt/slideLayouts/_rels/slideLayout232.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Master" Target="../slideMasters/slideMaster4.xml"/></Relationships>
</file>

<file path=ppt/slideLayouts/_rels/slideLayout233.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Master" Target="../slideMasters/slideMaster4.xml"/></Relationships>
</file>

<file path=ppt/slideLayouts/_rels/slideLayout234.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Master" Target="../slideMasters/slideMaster4.xml"/></Relationships>
</file>

<file path=ppt/slideLayouts/_rels/slideLayout235.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Master" Target="../slideMasters/slideMaster4.xml"/></Relationships>
</file>

<file path=ppt/slideLayouts/_rels/slideLayout236.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39.jpeg"/><Relationship Id="rId1" Type="http://schemas.openxmlformats.org/officeDocument/2006/relationships/slideMaster" Target="../slideMasters/slideMaster4.xml"/></Relationships>
</file>

<file path=ppt/slideLayouts/_rels/slideLayout237.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40.jpeg"/><Relationship Id="rId1" Type="http://schemas.openxmlformats.org/officeDocument/2006/relationships/slideMaster" Target="../slideMasters/slideMaster4.xml"/></Relationships>
</file>

<file path=ppt/slideLayouts/_rels/slideLayout238.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41.jpeg"/><Relationship Id="rId1" Type="http://schemas.openxmlformats.org/officeDocument/2006/relationships/slideMaster" Target="../slideMasters/slideMaster4.xml"/></Relationships>
</file>

<file path=ppt/slideLayouts/_rels/slideLayout239.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42.jpeg"/><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240.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43.jpeg"/><Relationship Id="rId1" Type="http://schemas.openxmlformats.org/officeDocument/2006/relationships/slideMaster" Target="../slideMasters/slideMaster4.xml"/></Relationships>
</file>

<file path=ppt/slideLayouts/_rels/slideLayout24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44.jpeg"/><Relationship Id="rId1" Type="http://schemas.openxmlformats.org/officeDocument/2006/relationships/slideMaster" Target="../slideMasters/slideMaster4.xml"/></Relationships>
</file>

<file path=ppt/slideLayouts/_rels/slideLayout242.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Master" Target="../slideMasters/slideMaster4.xml"/></Relationships>
</file>

<file path=ppt/slideLayouts/_rels/slideLayout243.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image" Target="../media/image45.png"/><Relationship Id="rId1" Type="http://schemas.openxmlformats.org/officeDocument/2006/relationships/slideMaster" Target="../slideMasters/slideMaster4.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 Id="rId9" Type="http://schemas.openxmlformats.org/officeDocument/2006/relationships/image" Target="../media/image52.png"/></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5.xml"/><Relationship Id="rId4" Type="http://schemas.openxmlformats.org/officeDocument/2006/relationships/image" Target="../media/image19.png"/></Relationships>
</file>

<file path=ppt/slideLayouts/_rels/slideLayout24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emf"/><Relationship Id="rId1" Type="http://schemas.openxmlformats.org/officeDocument/2006/relationships/slideMaster" Target="../slideMasters/slideMaster5.xml"/></Relationships>
</file>

<file path=ppt/slideLayouts/_rels/slideLayout24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21.jpeg"/><Relationship Id="rId1" Type="http://schemas.openxmlformats.org/officeDocument/2006/relationships/slideMaster" Target="../slideMasters/slideMaster5.xml"/></Relationships>
</file>

<file path=ppt/slideLayouts/_rels/slideLayout249.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22.jpeg"/><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25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Master" Target="../slideMasters/slideMaster5.xml"/></Relationships>
</file>

<file path=ppt/slideLayouts/_rels/slideLayout25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5.jpeg"/><Relationship Id="rId1" Type="http://schemas.openxmlformats.org/officeDocument/2006/relationships/slideMaster" Target="../slideMasters/slideMaster5.xml"/></Relationships>
</file>

<file path=ppt/slideLayouts/_rels/slideLayout252.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image" Target="../media/image26.jpeg"/><Relationship Id="rId1" Type="http://schemas.openxmlformats.org/officeDocument/2006/relationships/slideMaster" Target="../slideMasters/slideMaster5.xml"/><Relationship Id="rId4" Type="http://schemas.openxmlformats.org/officeDocument/2006/relationships/image" Target="../media/image28.png"/></Relationships>
</file>

<file path=ppt/slideLayouts/_rels/slideLayout253.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image" Target="../media/image29.jpeg"/><Relationship Id="rId1" Type="http://schemas.openxmlformats.org/officeDocument/2006/relationships/slideMaster" Target="../slideMasters/slideMaster5.xml"/><Relationship Id="rId4" Type="http://schemas.openxmlformats.org/officeDocument/2006/relationships/image" Target="../media/image28.png"/></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6.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emf"/><Relationship Id="rId1" Type="http://schemas.openxmlformats.org/officeDocument/2006/relationships/slideMaster" Target="../slideMasters/slideMaster5.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Master" Target="../slideMasters/slideMaster1.xml"/></Relationships>
</file>

<file path=ppt/slideLayouts/_rels/slideLayout27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Master" Target="../slideMasters/slideMaster5.xml"/></Relationships>
</file>

<file path=ppt/slideLayouts/_rels/slideLayout27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Master" Target="../slideMasters/slideMaster5.xml"/></Relationships>
</file>

<file path=ppt/slideLayouts/_rels/slideLayout27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Master" Target="../slideMasters/slideMaster5.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4.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5.xml"/></Relationships>
</file>

<file path=ppt/slideLayouts/_rels/slideLayout275.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5.xml"/></Relationships>
</file>

<file path=ppt/slideLayouts/_rels/slideLayout276.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5.xml"/></Relationships>
</file>

<file path=ppt/slideLayouts/_rels/slideLayout277.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5.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5.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5.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7.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Master" Target="../slideMasters/slideMaster5.xml"/></Relationships>
</file>

<file path=ppt/slideLayouts/_rels/slideLayout288.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Master" Target="../slideMasters/slideMaster5.xml"/></Relationships>
</file>

<file path=ppt/slideLayouts/_rels/slideLayout289.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0.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Master" Target="../slideMasters/slideMaster5.xml"/></Relationships>
</file>

<file path=ppt/slideLayouts/_rels/slideLayout291.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Master" Target="../slideMasters/slideMaster5.xml"/></Relationships>
</file>

<file path=ppt/slideLayouts/_rels/slideLayout29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39.jpeg"/><Relationship Id="rId1" Type="http://schemas.openxmlformats.org/officeDocument/2006/relationships/slideMaster" Target="../slideMasters/slideMaster5.xml"/></Relationships>
</file>

<file path=ppt/slideLayouts/_rels/slideLayout29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40.jpeg"/><Relationship Id="rId1" Type="http://schemas.openxmlformats.org/officeDocument/2006/relationships/slideMaster" Target="../slideMasters/slideMaster5.xml"/></Relationships>
</file>

<file path=ppt/slideLayouts/_rels/slideLayout29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41.jpeg"/><Relationship Id="rId1" Type="http://schemas.openxmlformats.org/officeDocument/2006/relationships/slideMaster" Target="../slideMasters/slideMaster5.xml"/></Relationships>
</file>

<file path=ppt/slideLayouts/_rels/slideLayout295.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42.jpeg"/><Relationship Id="rId1" Type="http://schemas.openxmlformats.org/officeDocument/2006/relationships/slideMaster" Target="../slideMasters/slideMaster5.xml"/></Relationships>
</file>

<file path=ppt/slideLayouts/_rels/slideLayout296.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43.jpeg"/><Relationship Id="rId1" Type="http://schemas.openxmlformats.org/officeDocument/2006/relationships/slideMaster" Target="../slideMasters/slideMaster5.xml"/></Relationships>
</file>

<file path=ppt/slideLayouts/_rels/slideLayout297.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44.jpeg"/><Relationship Id="rId1" Type="http://schemas.openxmlformats.org/officeDocument/2006/relationships/slideMaster" Target="../slideMasters/slideMaster5.xml"/></Relationships>
</file>

<file path=ppt/slideLayouts/_rels/slideLayout298.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Master" Target="../slideMasters/slideMaster5.xml"/></Relationships>
</file>

<file path=ppt/slideLayouts/_rels/slideLayout299.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image" Target="../media/image45.png"/><Relationship Id="rId1" Type="http://schemas.openxmlformats.org/officeDocument/2006/relationships/slideMaster" Target="../slideMasters/slideMaster5.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 Id="rId9" Type="http://schemas.openxmlformats.org/officeDocument/2006/relationships/image" Target="../media/image52.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2.xml"/><Relationship Id="rId4" Type="http://schemas.openxmlformats.org/officeDocument/2006/relationships/image" Target="../media/image19.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21.jpe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22.jpe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5.jpe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image" Target="../media/image26.jpeg"/><Relationship Id="rId1" Type="http://schemas.openxmlformats.org/officeDocument/2006/relationships/slideMaster" Target="../slideMasters/slideMaster2.xml"/><Relationship Id="rId4" Type="http://schemas.openxmlformats.org/officeDocument/2006/relationships/image" Target="../media/image28.pn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image" Target="../media/image29.jpeg"/><Relationship Id="rId1" Type="http://schemas.openxmlformats.org/officeDocument/2006/relationships/slideMaster" Target="../slideMasters/slideMaster2.xml"/><Relationship Id="rId4" Type="http://schemas.openxmlformats.org/officeDocument/2006/relationships/image" Target="../media/image28.png"/></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emf"/><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39.jpeg"/><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40.jpeg"/><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41.jpeg"/><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42.jpeg"/><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43.jpeg"/><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44.jpeg"/><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image" Target="../media/image45.png"/><Relationship Id="rId1" Type="http://schemas.openxmlformats.org/officeDocument/2006/relationships/slideMaster" Target="../slideMasters/slideMaster2.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 Id="rId9" Type="http://schemas.openxmlformats.org/officeDocument/2006/relationships/image" Target="../media/image52.png"/></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bg>
      <p:bgRef idx="1001">
        <a:schemeClr val="bg1"/>
      </p:bgRef>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267FEAD3-F3D4-A64A-82C8-C068ECFD3119}"/>
              </a:ext>
            </a:extLst>
          </p:cNvPr>
          <p:cNvSpPr>
            <a:spLocks noGrp="1"/>
          </p:cNvSpPr>
          <p:nvPr>
            <p:ph type="ctrTitle" hasCustomPrompt="1"/>
          </p:nvPr>
        </p:nvSpPr>
        <p:spPr>
          <a:xfrm>
            <a:off x="6402597" y="2005169"/>
            <a:ext cx="5107446" cy="2449709"/>
          </a:xfrm>
        </p:spPr>
        <p:txBody>
          <a:bodyPr wrap="none" lIns="0" tIns="0" rIns="0" bIns="0" anchor="t" anchorCtr="0">
            <a:noAutofit/>
          </a:bodyPr>
          <a:lstStyle>
            <a:lvl1pPr algn="l">
              <a:defRPr sz="5000">
                <a:solidFill>
                  <a:srgbClr val="FFFFFF"/>
                </a:solidFill>
              </a:defRPr>
            </a:lvl1pPr>
          </a:lstStyle>
          <a:p>
            <a:r>
              <a:rPr lang="en-US"/>
              <a:t>Click to edit </a:t>
            </a:r>
            <a:br>
              <a:rPr lang="en-US"/>
            </a:br>
            <a:r>
              <a:rPr lang="en-US"/>
              <a:t>Master title style</a:t>
            </a:r>
          </a:p>
        </p:txBody>
      </p:sp>
      <p:sp>
        <p:nvSpPr>
          <p:cNvPr id="7" name="Subtitle 2">
            <a:extLst>
              <a:ext uri="{FF2B5EF4-FFF2-40B4-BE49-F238E27FC236}">
                <a16:creationId xmlns:a16="http://schemas.microsoft.com/office/drawing/2014/main" id="{09954B61-242D-6E44-BC67-2B5ECF066D5A}"/>
              </a:ext>
            </a:extLst>
          </p:cNvPr>
          <p:cNvSpPr>
            <a:spLocks noGrp="1"/>
          </p:cNvSpPr>
          <p:nvPr>
            <p:ph type="subTitle" idx="1" hasCustomPrompt="1"/>
          </p:nvPr>
        </p:nvSpPr>
        <p:spPr>
          <a:xfrm>
            <a:off x="6430782" y="4759475"/>
            <a:ext cx="5107447" cy="1011618"/>
          </a:xfrm>
        </p:spPr>
        <p:txBody>
          <a:bodyPr lIns="0" tIns="0" rIns="0" bIns="0" anchor="t" anchorCtr="0">
            <a:normAutofit/>
          </a:bodyPr>
          <a:lstStyle>
            <a:lvl1pPr marL="0" indent="0" algn="l">
              <a:buNone/>
              <a:defRPr sz="1800">
                <a:solidFill>
                  <a:srgbClr val="FFFFFF"/>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text style</a:t>
            </a:r>
          </a:p>
        </p:txBody>
      </p:sp>
      <p:pic>
        <p:nvPicPr>
          <p:cNvPr id="8" name="Picture 7">
            <a:extLst>
              <a:ext uri="{FF2B5EF4-FFF2-40B4-BE49-F238E27FC236}">
                <a16:creationId xmlns:a16="http://schemas.microsoft.com/office/drawing/2014/main" id="{14D38D58-E0B3-E44A-A586-676D694560A5}"/>
              </a:ext>
            </a:extLst>
          </p:cNvPr>
          <p:cNvPicPr>
            <a:picLocks noChangeAspect="1"/>
          </p:cNvPicPr>
          <p:nvPr userDrawn="1"/>
        </p:nvPicPr>
        <p:blipFill>
          <a:blip r:embed="rId2"/>
          <a:stretch>
            <a:fillRect/>
          </a:stretch>
        </p:blipFill>
        <p:spPr>
          <a:xfrm>
            <a:off x="6402598" y="1550486"/>
            <a:ext cx="2096022" cy="201114"/>
          </a:xfrm>
          <a:prstGeom prst="rect">
            <a:avLst/>
          </a:prstGeom>
        </p:spPr>
      </p:pic>
      <p:pic>
        <p:nvPicPr>
          <p:cNvPr id="10" name="Picture 9">
            <a:extLst>
              <a:ext uri="{FF2B5EF4-FFF2-40B4-BE49-F238E27FC236}">
                <a16:creationId xmlns:a16="http://schemas.microsoft.com/office/drawing/2014/main" id="{2BCAE8B1-097B-B94B-95CD-34DD4FB3BA5D}"/>
              </a:ext>
            </a:extLst>
          </p:cNvPr>
          <p:cNvPicPr>
            <a:picLocks noChangeAspect="1"/>
          </p:cNvPicPr>
          <p:nvPr userDrawn="1"/>
        </p:nvPicPr>
        <p:blipFill>
          <a:blip r:embed="rId3"/>
          <a:stretch>
            <a:fillRect/>
          </a:stretch>
        </p:blipFill>
        <p:spPr>
          <a:xfrm>
            <a:off x="10342618" y="6244496"/>
            <a:ext cx="1195611" cy="1136289"/>
          </a:xfrm>
          <a:prstGeom prst="rect">
            <a:avLst/>
          </a:prstGeom>
        </p:spPr>
      </p:pic>
      <p:pic>
        <p:nvPicPr>
          <p:cNvPr id="4" name="Picture 3">
            <a:extLst>
              <a:ext uri="{FF2B5EF4-FFF2-40B4-BE49-F238E27FC236}">
                <a16:creationId xmlns:a16="http://schemas.microsoft.com/office/drawing/2014/main" id="{88BCDF98-1310-A14E-97B0-8EE70957CCC6}"/>
              </a:ext>
            </a:extLst>
          </p:cNvPr>
          <p:cNvPicPr>
            <a:picLocks noChangeAspect="1"/>
          </p:cNvPicPr>
          <p:nvPr userDrawn="1"/>
        </p:nvPicPr>
        <p:blipFill>
          <a:blip r:embed="rId4" cstate="screen">
            <a:extLst>
              <a:ext uri="{28A0092B-C50C-407E-A947-70E740481C1C}">
                <a14:useLocalDpi xmlns:a14="http://schemas.microsoft.com/office/drawing/2010/main"/>
              </a:ext>
            </a:extLst>
          </a:blip>
          <a:srcRect t="-4948" r="-2832"/>
          <a:stretch>
            <a:fillRect/>
          </a:stretch>
        </p:blipFill>
        <p:spPr>
          <a:xfrm>
            <a:off x="0" y="890838"/>
            <a:ext cx="6268598" cy="6919663"/>
          </a:xfrm>
          <a:prstGeom prst="rect">
            <a:avLst/>
          </a:prstGeom>
        </p:spPr>
      </p:pic>
    </p:spTree>
    <p:extLst>
      <p:ext uri="{BB962C8B-B14F-4D97-AF65-F5344CB8AC3E}">
        <p14:creationId xmlns:p14="http://schemas.microsoft.com/office/powerpoint/2010/main" val="2753905866"/>
      </p:ext>
    </p:extLst>
  </p:cSld>
  <p:clrMapOvr>
    <a:overrideClrMapping bg1="dk1" tx1="lt1" bg2="dk2" tx2="lt2" accent1="accent1" accent2="accent2" accent3="accent3" accent4="accent4" accent5="accent5" accent6="accent6" hlink="hlink" folHlink="folHlink"/>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962252B-6B53-E545-A4D8-FCCC80EE10B8}"/>
              </a:ext>
            </a:extLst>
          </p:cNvPr>
          <p:cNvSpPr/>
          <p:nvPr userDrawn="1"/>
        </p:nvSpPr>
        <p:spPr>
          <a:xfrm>
            <a:off x="0" y="0"/>
            <a:ext cx="12192000" cy="69902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9CD7E933-E323-7A46-A490-6FFEAB709B2B}"/>
              </a:ext>
            </a:extLst>
          </p:cNvPr>
          <p:cNvSpPr>
            <a:spLocks noGrp="1"/>
          </p:cNvSpPr>
          <p:nvPr>
            <p:ph type="title"/>
          </p:nvPr>
        </p:nvSpPr>
        <p:spPr/>
        <p:txBody>
          <a:bodyPr anchor="t" anchorCtr="0"/>
          <a:lstStyle>
            <a:lvl1pPr algn="ctr">
              <a:defRPr/>
            </a:lvl1pPr>
          </a:lstStyle>
          <a:p>
            <a:r>
              <a:rPr lang="en-US"/>
              <a:t>Click to edit Master title style</a:t>
            </a:r>
          </a:p>
        </p:txBody>
      </p:sp>
      <p:sp>
        <p:nvSpPr>
          <p:cNvPr id="3" name="Slide Number Placeholder 2">
            <a:extLst>
              <a:ext uri="{FF2B5EF4-FFF2-40B4-BE49-F238E27FC236}">
                <a16:creationId xmlns:a16="http://schemas.microsoft.com/office/drawing/2014/main" id="{9A3FF66F-2216-8446-9DC8-16BDEEA3252A}"/>
              </a:ext>
            </a:extLst>
          </p:cNvPr>
          <p:cNvSpPr>
            <a:spLocks noGrp="1"/>
          </p:cNvSpPr>
          <p:nvPr>
            <p:ph type="sldNum" sz="quarter" idx="10"/>
          </p:nvPr>
        </p:nvSpPr>
        <p:spPr/>
        <p:txBody>
          <a:bodyPr/>
          <a:lstStyle>
            <a:lvl1pPr>
              <a:defRPr b="0" i="0">
                <a:latin typeface="Montserrat" pitchFamily="2" charset="77"/>
              </a:defRPr>
            </a:lvl1pPr>
          </a:lstStyle>
          <a:p>
            <a:fld id="{F9409A12-05AC-024F-A1E2-9D51551D4400}" type="slidenum">
              <a:rPr lang="en-US" smtClean="0"/>
              <a:t>‹#›</a:t>
            </a:fld>
            <a:endParaRPr lang="en-US"/>
          </a:p>
        </p:txBody>
      </p:sp>
      <p:sp>
        <p:nvSpPr>
          <p:cNvPr id="4" name="Footer Placeholder 3">
            <a:extLst>
              <a:ext uri="{FF2B5EF4-FFF2-40B4-BE49-F238E27FC236}">
                <a16:creationId xmlns:a16="http://schemas.microsoft.com/office/drawing/2014/main" id="{331BB279-9F4D-6445-9A67-954A472F5F30}"/>
              </a:ext>
            </a:extLst>
          </p:cNvPr>
          <p:cNvSpPr>
            <a:spLocks noGrp="1"/>
          </p:cNvSpPr>
          <p:nvPr>
            <p:ph type="ftr" sz="quarter" idx="11"/>
          </p:nvPr>
        </p:nvSpPr>
        <p:spPr/>
        <p:txBody>
          <a:bodyPr/>
          <a:lstStyle/>
          <a:p>
            <a:r>
              <a:rPr lang="en-US">
                <a:latin typeface="Montserrat" pitchFamily="2" charset="77"/>
              </a:rPr>
              <a:t>CLICK TO EDIT PRESENTATION TITLE</a:t>
            </a:r>
            <a:endParaRPr lang="en-US"/>
          </a:p>
        </p:txBody>
      </p:sp>
      <p:sp>
        <p:nvSpPr>
          <p:cNvPr id="7" name="Chart Placeholder 6">
            <a:extLst>
              <a:ext uri="{FF2B5EF4-FFF2-40B4-BE49-F238E27FC236}">
                <a16:creationId xmlns:a16="http://schemas.microsoft.com/office/drawing/2014/main" id="{0E5AE051-28C6-2E4F-927E-5D37C6578895}"/>
              </a:ext>
            </a:extLst>
          </p:cNvPr>
          <p:cNvSpPr>
            <a:spLocks noGrp="1"/>
          </p:cNvSpPr>
          <p:nvPr>
            <p:ph type="chart" sz="quarter" idx="12"/>
          </p:nvPr>
        </p:nvSpPr>
        <p:spPr>
          <a:xfrm>
            <a:off x="838200" y="2755371"/>
            <a:ext cx="10515600" cy="4257808"/>
          </a:xfrm>
          <a:solidFill>
            <a:srgbClr val="FFFFFF"/>
          </a:solidFill>
          <a:ln w="6350">
            <a:solidFill>
              <a:schemeClr val="tx1"/>
            </a:solidFill>
          </a:ln>
        </p:spPr>
        <p:txBody>
          <a:bodyPr/>
          <a:lstStyle>
            <a:lvl1pPr algn="ctr">
              <a:defRPr/>
            </a:lvl1pPr>
          </a:lstStyle>
          <a:p>
            <a:endParaRPr lang="en-US"/>
          </a:p>
        </p:txBody>
      </p:sp>
    </p:spTree>
    <p:extLst>
      <p:ext uri="{BB962C8B-B14F-4D97-AF65-F5344CB8AC3E}">
        <p14:creationId xmlns:p14="http://schemas.microsoft.com/office/powerpoint/2010/main" val="959291536"/>
      </p:ext>
    </p:extLst>
  </p:cSld>
  <p:clrMapOvr>
    <a:masterClrMapping/>
  </p:clrMapOvr>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0532436-246E-C341-8F9A-0B4F34C07184}" type="datetimeFigureOut">
              <a:rPr lang="en-US" smtClean="0"/>
              <a:pPr/>
              <a:t>7/10/2024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F6943E6-0357-1B40-8726-50F09ABBA837}" type="slidenum">
              <a:rPr lang="en-US" smtClean="0"/>
              <a:pPr/>
              <a:t>‹#›</a:t>
            </a:fld>
            <a:endParaRPr lang="en-US"/>
          </a:p>
        </p:txBody>
      </p:sp>
    </p:spTree>
    <p:extLst>
      <p:ext uri="{BB962C8B-B14F-4D97-AF65-F5344CB8AC3E}">
        <p14:creationId xmlns:p14="http://schemas.microsoft.com/office/powerpoint/2010/main" val="701307411"/>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0532436-246E-C341-8F9A-0B4F34C07184}" type="datetimeFigureOut">
              <a:rPr lang="en-US" smtClean="0"/>
              <a:pPr/>
              <a:t>7/10/2024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F6943E6-0357-1B40-8726-50F09ABBA837}" type="slidenum">
              <a:rPr lang="en-US" smtClean="0"/>
              <a:pPr/>
              <a:t>‹#›</a:t>
            </a:fld>
            <a:endParaRPr lang="en-US"/>
          </a:p>
        </p:txBody>
      </p:sp>
    </p:spTree>
    <p:extLst>
      <p:ext uri="{BB962C8B-B14F-4D97-AF65-F5344CB8AC3E}">
        <p14:creationId xmlns:p14="http://schemas.microsoft.com/office/powerpoint/2010/main" val="3648235022"/>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p:cSld name="Cover Slide Option 1">
    <p:bg>
      <p:bgRef idx="1001">
        <a:schemeClr val="bg1"/>
      </p:bgRef>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C259F31-F5CA-E357-847A-C9315B6B8C80}"/>
              </a:ext>
            </a:extLst>
          </p:cNvPr>
          <p:cNvSpPr/>
          <p:nvPr/>
        </p:nvSpPr>
        <p:spPr>
          <a:xfrm>
            <a:off x="0" y="0"/>
            <a:ext cx="12192000" cy="7810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 name="Title 1">
            <a:extLst>
              <a:ext uri="{FF2B5EF4-FFF2-40B4-BE49-F238E27FC236}">
                <a16:creationId xmlns:a16="http://schemas.microsoft.com/office/drawing/2014/main" id="{267FEAD3-F3D4-A64A-82C8-C068ECFD3119}"/>
              </a:ext>
            </a:extLst>
          </p:cNvPr>
          <p:cNvSpPr>
            <a:spLocks noGrp="1"/>
          </p:cNvSpPr>
          <p:nvPr>
            <p:ph type="ctrTitle" hasCustomPrompt="1"/>
          </p:nvPr>
        </p:nvSpPr>
        <p:spPr>
          <a:xfrm>
            <a:off x="6402597" y="2005169"/>
            <a:ext cx="5107446" cy="2449709"/>
          </a:xfrm>
        </p:spPr>
        <p:txBody>
          <a:bodyPr wrap="none" lIns="0" tIns="0" rIns="0" bIns="0" anchor="t" anchorCtr="0">
            <a:noAutofit/>
          </a:bodyPr>
          <a:lstStyle>
            <a:lvl1pPr algn="l">
              <a:defRPr sz="5000">
                <a:solidFill>
                  <a:srgbClr val="FFFFFF"/>
                </a:solidFill>
              </a:defRPr>
            </a:lvl1pPr>
          </a:lstStyle>
          <a:p>
            <a:r>
              <a:rPr lang="en-US"/>
              <a:t>Click to edit </a:t>
            </a:r>
            <a:br>
              <a:rPr lang="en-US"/>
            </a:br>
            <a:r>
              <a:rPr lang="en-US"/>
              <a:t>Master title style</a:t>
            </a:r>
          </a:p>
        </p:txBody>
      </p:sp>
      <p:sp>
        <p:nvSpPr>
          <p:cNvPr id="7" name="Subtitle 2">
            <a:extLst>
              <a:ext uri="{FF2B5EF4-FFF2-40B4-BE49-F238E27FC236}">
                <a16:creationId xmlns:a16="http://schemas.microsoft.com/office/drawing/2014/main" id="{09954B61-242D-6E44-BC67-2B5ECF066D5A}"/>
              </a:ext>
            </a:extLst>
          </p:cNvPr>
          <p:cNvSpPr>
            <a:spLocks noGrp="1"/>
          </p:cNvSpPr>
          <p:nvPr>
            <p:ph type="subTitle" idx="1" hasCustomPrompt="1"/>
          </p:nvPr>
        </p:nvSpPr>
        <p:spPr>
          <a:xfrm>
            <a:off x="6430782" y="4759475"/>
            <a:ext cx="5107447" cy="1011618"/>
          </a:xfrm>
        </p:spPr>
        <p:txBody>
          <a:bodyPr lIns="0" tIns="0" rIns="0" bIns="0" anchor="t" anchorCtr="0">
            <a:normAutofit/>
          </a:bodyPr>
          <a:lstStyle>
            <a:lvl1pPr marL="0" indent="0" algn="l">
              <a:buNone/>
              <a:defRPr sz="1800">
                <a:solidFill>
                  <a:srgbClr val="FFFFFF"/>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text style</a:t>
            </a:r>
          </a:p>
        </p:txBody>
      </p:sp>
      <p:pic>
        <p:nvPicPr>
          <p:cNvPr id="8" name="Picture 7">
            <a:extLst>
              <a:ext uri="{FF2B5EF4-FFF2-40B4-BE49-F238E27FC236}">
                <a16:creationId xmlns:a16="http://schemas.microsoft.com/office/drawing/2014/main" id="{14D38D58-E0B3-E44A-A586-676D694560A5}"/>
              </a:ext>
            </a:extLst>
          </p:cNvPr>
          <p:cNvPicPr>
            <a:picLocks noChangeAspect="1"/>
          </p:cNvPicPr>
          <p:nvPr/>
        </p:nvPicPr>
        <p:blipFill>
          <a:blip r:embed="rId2"/>
          <a:stretch>
            <a:fillRect/>
          </a:stretch>
        </p:blipFill>
        <p:spPr>
          <a:xfrm>
            <a:off x="6402598" y="1550486"/>
            <a:ext cx="2096022" cy="201114"/>
          </a:xfrm>
          <a:prstGeom prst="rect">
            <a:avLst/>
          </a:prstGeom>
        </p:spPr>
      </p:pic>
      <p:pic>
        <p:nvPicPr>
          <p:cNvPr id="10" name="Picture 9">
            <a:extLst>
              <a:ext uri="{FF2B5EF4-FFF2-40B4-BE49-F238E27FC236}">
                <a16:creationId xmlns:a16="http://schemas.microsoft.com/office/drawing/2014/main" id="{2BCAE8B1-097B-B94B-95CD-34DD4FB3BA5D}"/>
              </a:ext>
            </a:extLst>
          </p:cNvPr>
          <p:cNvPicPr>
            <a:picLocks noChangeAspect="1"/>
          </p:cNvPicPr>
          <p:nvPr/>
        </p:nvPicPr>
        <p:blipFill>
          <a:blip r:embed="rId3"/>
          <a:stretch>
            <a:fillRect/>
          </a:stretch>
        </p:blipFill>
        <p:spPr>
          <a:xfrm>
            <a:off x="10342618" y="6244496"/>
            <a:ext cx="1195611" cy="1136289"/>
          </a:xfrm>
          <a:prstGeom prst="rect">
            <a:avLst/>
          </a:prstGeom>
        </p:spPr>
      </p:pic>
      <p:pic>
        <p:nvPicPr>
          <p:cNvPr id="4" name="Picture 3">
            <a:extLst>
              <a:ext uri="{FF2B5EF4-FFF2-40B4-BE49-F238E27FC236}">
                <a16:creationId xmlns:a16="http://schemas.microsoft.com/office/drawing/2014/main" id="{88BCDF98-1310-A14E-97B0-8EE70957CCC6}"/>
              </a:ext>
            </a:extLst>
          </p:cNvPr>
          <p:cNvPicPr>
            <a:picLocks noChangeAspect="1"/>
          </p:cNvPicPr>
          <p:nvPr/>
        </p:nvPicPr>
        <p:blipFill>
          <a:blip r:embed="rId4">
            <a:extLst>
              <a:ext uri="{28A0092B-C50C-407E-A947-70E740481C1C}">
                <a14:useLocalDpi xmlns:a14="http://schemas.microsoft.com/office/drawing/2010/main"/>
              </a:ext>
            </a:extLst>
          </a:blip>
          <a:srcRect t="-4948" r="-2832"/>
          <a:stretch>
            <a:fillRect/>
          </a:stretch>
        </p:blipFill>
        <p:spPr>
          <a:xfrm>
            <a:off x="0" y="890838"/>
            <a:ext cx="6268598" cy="6919663"/>
          </a:xfrm>
          <a:prstGeom prst="rect">
            <a:avLst/>
          </a:prstGeom>
        </p:spPr>
      </p:pic>
    </p:spTree>
    <p:extLst>
      <p:ext uri="{BB962C8B-B14F-4D97-AF65-F5344CB8AC3E}">
        <p14:creationId xmlns:p14="http://schemas.microsoft.com/office/powerpoint/2010/main" val="2100723592"/>
      </p:ext>
    </p:extLst>
  </p:cSld>
  <p:clrMapOvr>
    <a:overrideClrMapping bg1="dk1" tx1="lt1" bg2="dk2" tx2="lt2" accent1="accent1" accent2="accent2" accent3="accent3" accent4="accent4" accent5="accent5" accent6="accent6" hlink="hlink" folHlink="folHlink"/>
  </p:clrMapOvr>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p:cSld name="Cover Slide Option 2">
    <p:bg>
      <p:bgRef idx="1001">
        <a:schemeClr val="bg1"/>
      </p:bgRef>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267FEAD3-F3D4-A64A-82C8-C068ECFD3119}"/>
              </a:ext>
            </a:extLst>
          </p:cNvPr>
          <p:cNvSpPr>
            <a:spLocks noGrp="1"/>
          </p:cNvSpPr>
          <p:nvPr>
            <p:ph type="ctrTitle" hasCustomPrompt="1"/>
          </p:nvPr>
        </p:nvSpPr>
        <p:spPr>
          <a:xfrm>
            <a:off x="816806" y="2005169"/>
            <a:ext cx="9142203" cy="1696329"/>
          </a:xfrm>
        </p:spPr>
        <p:txBody>
          <a:bodyPr wrap="none" lIns="0" tIns="0" rIns="0" bIns="0" anchor="t" anchorCtr="0">
            <a:noAutofit/>
          </a:bodyPr>
          <a:lstStyle>
            <a:lvl1pPr algn="l">
              <a:defRPr sz="5000">
                <a:solidFill>
                  <a:srgbClr val="FFFFFF"/>
                </a:solidFill>
              </a:defRPr>
            </a:lvl1pPr>
          </a:lstStyle>
          <a:p>
            <a:r>
              <a:rPr lang="en-US"/>
              <a:t>Click to edit </a:t>
            </a:r>
            <a:br>
              <a:rPr lang="en-US"/>
            </a:br>
            <a:r>
              <a:rPr lang="en-US"/>
              <a:t>Master title style</a:t>
            </a:r>
          </a:p>
        </p:txBody>
      </p:sp>
      <p:sp>
        <p:nvSpPr>
          <p:cNvPr id="7" name="Subtitle 2">
            <a:extLst>
              <a:ext uri="{FF2B5EF4-FFF2-40B4-BE49-F238E27FC236}">
                <a16:creationId xmlns:a16="http://schemas.microsoft.com/office/drawing/2014/main" id="{09954B61-242D-6E44-BC67-2B5ECF066D5A}"/>
              </a:ext>
            </a:extLst>
          </p:cNvPr>
          <p:cNvSpPr>
            <a:spLocks noGrp="1"/>
          </p:cNvSpPr>
          <p:nvPr>
            <p:ph type="subTitle" idx="1" hasCustomPrompt="1"/>
          </p:nvPr>
        </p:nvSpPr>
        <p:spPr>
          <a:xfrm>
            <a:off x="831162" y="5007786"/>
            <a:ext cx="9142203" cy="1011618"/>
          </a:xfrm>
        </p:spPr>
        <p:txBody>
          <a:bodyPr lIns="0" tIns="0" rIns="0" bIns="0" anchor="t" anchorCtr="0">
            <a:normAutofit/>
          </a:bodyPr>
          <a:lstStyle>
            <a:lvl1pPr marL="0" indent="0" algn="l">
              <a:buNone/>
              <a:defRPr sz="1800">
                <a:solidFill>
                  <a:srgbClr val="FFFFFF"/>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text style</a:t>
            </a:r>
          </a:p>
        </p:txBody>
      </p:sp>
      <p:sp>
        <p:nvSpPr>
          <p:cNvPr id="3" name="Text Placeholder 2">
            <a:extLst>
              <a:ext uri="{FF2B5EF4-FFF2-40B4-BE49-F238E27FC236}">
                <a16:creationId xmlns:a16="http://schemas.microsoft.com/office/drawing/2014/main" id="{96E74104-E9E2-EB43-94D0-A95C7363AD13}"/>
              </a:ext>
            </a:extLst>
          </p:cNvPr>
          <p:cNvSpPr>
            <a:spLocks noGrp="1"/>
          </p:cNvSpPr>
          <p:nvPr>
            <p:ph type="body" sz="quarter" idx="10" hasCustomPrompt="1"/>
          </p:nvPr>
        </p:nvSpPr>
        <p:spPr>
          <a:xfrm>
            <a:off x="831162" y="3899276"/>
            <a:ext cx="9127847" cy="419453"/>
          </a:xfrm>
        </p:spPr>
        <p:txBody>
          <a:bodyPr>
            <a:normAutofit/>
          </a:bodyPr>
          <a:lstStyle>
            <a:lvl1pPr marL="0" indent="0">
              <a:buFontTx/>
              <a:buNone/>
              <a:defRPr sz="2800" b="1" i="1">
                <a:solidFill>
                  <a:srgbClr val="FFFFFF"/>
                </a:solidFill>
                <a:latin typeface="Times New Roman" panose="02020603050405020304" pitchFamily="18" charset="0"/>
                <a:cs typeface="Times New Roman" panose="02020603050405020304" pitchFamily="18" charset="0"/>
              </a:defRPr>
            </a:lvl1pPr>
            <a:lvl2pPr>
              <a:defRPr b="1" i="1">
                <a:latin typeface="Times New Roman" panose="02020603050405020304" pitchFamily="18" charset="0"/>
                <a:cs typeface="Times New Roman" panose="02020603050405020304" pitchFamily="18" charset="0"/>
              </a:defRPr>
            </a:lvl2pPr>
            <a:lvl3pPr>
              <a:defRPr b="1" i="1">
                <a:latin typeface="Times New Roman" panose="02020603050405020304" pitchFamily="18" charset="0"/>
                <a:cs typeface="Times New Roman" panose="02020603050405020304" pitchFamily="18" charset="0"/>
              </a:defRPr>
            </a:lvl3pPr>
            <a:lvl4pPr>
              <a:defRPr b="1" i="1">
                <a:latin typeface="Times New Roman" panose="02020603050405020304" pitchFamily="18" charset="0"/>
                <a:cs typeface="Times New Roman" panose="02020603050405020304" pitchFamily="18" charset="0"/>
              </a:defRPr>
            </a:lvl4pPr>
            <a:lvl5pPr>
              <a:defRPr b="1" i="1">
                <a:latin typeface="Times New Roman" panose="02020603050405020304" pitchFamily="18" charset="0"/>
                <a:cs typeface="Times New Roman" panose="02020603050405020304" pitchFamily="18" charset="0"/>
              </a:defRPr>
            </a:lvl5pPr>
          </a:lstStyle>
          <a:p>
            <a:pPr lvl="0"/>
            <a:r>
              <a:rPr lang="en-US"/>
              <a:t>Click to edit Master text subhead</a:t>
            </a:r>
          </a:p>
        </p:txBody>
      </p:sp>
      <p:pic>
        <p:nvPicPr>
          <p:cNvPr id="17" name="Picture 16">
            <a:extLst>
              <a:ext uri="{FF2B5EF4-FFF2-40B4-BE49-F238E27FC236}">
                <a16:creationId xmlns:a16="http://schemas.microsoft.com/office/drawing/2014/main" id="{DD068DFC-3EDC-BE4A-88FB-9CCBB275DC16}"/>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831161" y="1553790"/>
            <a:ext cx="2093976" cy="194505"/>
          </a:xfrm>
          <a:prstGeom prst="rect">
            <a:avLst/>
          </a:prstGeom>
        </p:spPr>
      </p:pic>
    </p:spTree>
    <p:extLst>
      <p:ext uri="{BB962C8B-B14F-4D97-AF65-F5344CB8AC3E}">
        <p14:creationId xmlns:p14="http://schemas.microsoft.com/office/powerpoint/2010/main" val="1921936186"/>
      </p:ext>
    </p:extLst>
  </p:cSld>
  <p:clrMapOvr>
    <a:overrideClrMapping bg1="dk1" tx1="lt1" bg2="dk2" tx2="lt2" accent1="accent1" accent2="accent2" accent3="accent3" accent4="accent4" accent5="accent5" accent6="accent6" hlink="hlink" folHlink="folHlink"/>
  </p:clrMapOvr>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p:cSld name="1_Cover Slide Option 2">
    <p:bg>
      <p:bgRef idx="1001">
        <a:schemeClr val="bg1"/>
      </p:bgRef>
    </p:bg>
    <p:spTree>
      <p:nvGrpSpPr>
        <p:cNvPr id="1" name=""/>
        <p:cNvGrpSpPr/>
        <p:nvPr/>
      </p:nvGrpSpPr>
      <p:grpSpPr>
        <a:xfrm>
          <a:off x="0" y="0"/>
          <a:ext cx="0" cy="0"/>
          <a:chOff x="0" y="0"/>
          <a:chExt cx="0" cy="0"/>
        </a:xfrm>
      </p:grpSpPr>
      <p:pic>
        <p:nvPicPr>
          <p:cNvPr id="5" name="Picture 4" descr="A pattern of gardening tools&#10;&#10;Description automatically generated">
            <a:extLst>
              <a:ext uri="{FF2B5EF4-FFF2-40B4-BE49-F238E27FC236}">
                <a16:creationId xmlns:a16="http://schemas.microsoft.com/office/drawing/2014/main" id="{C86C3B03-9361-6AC5-8687-19DE4192A662}"/>
              </a:ext>
            </a:extLst>
          </p:cNvPr>
          <p:cNvPicPr>
            <a:picLocks noChangeAspect="1"/>
          </p:cNvPicPr>
          <p:nvPr/>
        </p:nvPicPr>
        <p:blipFill>
          <a:blip r:embed="rId2"/>
          <a:stretch>
            <a:fillRect/>
          </a:stretch>
        </p:blipFill>
        <p:spPr>
          <a:xfrm>
            <a:off x="7430096" y="2387220"/>
            <a:ext cx="4767085" cy="5429180"/>
          </a:xfrm>
          <a:prstGeom prst="rect">
            <a:avLst/>
          </a:prstGeom>
        </p:spPr>
      </p:pic>
      <p:pic>
        <p:nvPicPr>
          <p:cNvPr id="8" name="Picture 7" descr="A pattern of gardening tools&#10;&#10;Description automatically generated">
            <a:extLst>
              <a:ext uri="{FF2B5EF4-FFF2-40B4-BE49-F238E27FC236}">
                <a16:creationId xmlns:a16="http://schemas.microsoft.com/office/drawing/2014/main" id="{9437D737-1A3D-7621-0EBD-412529C59606}"/>
              </a:ext>
            </a:extLst>
          </p:cNvPr>
          <p:cNvPicPr>
            <a:picLocks noChangeAspect="1"/>
          </p:cNvPicPr>
          <p:nvPr/>
        </p:nvPicPr>
        <p:blipFill>
          <a:blip r:embed="rId2"/>
          <a:stretch>
            <a:fillRect/>
          </a:stretch>
        </p:blipFill>
        <p:spPr>
          <a:xfrm>
            <a:off x="2686388" y="2387213"/>
            <a:ext cx="4761905" cy="5423281"/>
          </a:xfrm>
          <a:prstGeom prst="rect">
            <a:avLst/>
          </a:prstGeom>
        </p:spPr>
      </p:pic>
      <p:grpSp>
        <p:nvGrpSpPr>
          <p:cNvPr id="14" name="Group 13">
            <a:extLst>
              <a:ext uri="{FF2B5EF4-FFF2-40B4-BE49-F238E27FC236}">
                <a16:creationId xmlns:a16="http://schemas.microsoft.com/office/drawing/2014/main" id="{C2F04998-5112-4638-BCD7-91CC0FEF1457}"/>
              </a:ext>
            </a:extLst>
          </p:cNvPr>
          <p:cNvGrpSpPr/>
          <p:nvPr/>
        </p:nvGrpSpPr>
        <p:grpSpPr>
          <a:xfrm>
            <a:off x="-3048" y="-4"/>
            <a:ext cx="12195048" cy="7816399"/>
            <a:chOff x="-3048" y="-4"/>
            <a:chExt cx="12195048" cy="6863180"/>
          </a:xfrm>
        </p:grpSpPr>
        <p:pic>
          <p:nvPicPr>
            <p:cNvPr id="9" name="Picture 8" descr="A pattern of gardening tools&#10;&#10;Description automatically generated">
              <a:extLst>
                <a:ext uri="{FF2B5EF4-FFF2-40B4-BE49-F238E27FC236}">
                  <a16:creationId xmlns:a16="http://schemas.microsoft.com/office/drawing/2014/main" id="{D9D61626-B0AC-3E7B-DA22-AFE13E12F2B1}"/>
                </a:ext>
              </a:extLst>
            </p:cNvPr>
            <p:cNvPicPr>
              <a:picLocks noChangeAspect="1"/>
            </p:cNvPicPr>
            <p:nvPr userDrawn="1"/>
          </p:nvPicPr>
          <p:blipFill rotWithShape="1">
            <a:blip r:embed="rId2"/>
            <a:srcRect l="43420"/>
            <a:stretch/>
          </p:blipFill>
          <p:spPr>
            <a:xfrm>
              <a:off x="-1" y="2096091"/>
              <a:ext cx="2697201" cy="4767085"/>
            </a:xfrm>
            <a:prstGeom prst="rect">
              <a:avLst/>
            </a:prstGeom>
          </p:spPr>
        </p:pic>
        <p:pic>
          <p:nvPicPr>
            <p:cNvPr id="10" name="Picture 9" descr="A pattern of gardening tools&#10;&#10;Description automatically generated">
              <a:extLst>
                <a:ext uri="{FF2B5EF4-FFF2-40B4-BE49-F238E27FC236}">
                  <a16:creationId xmlns:a16="http://schemas.microsoft.com/office/drawing/2014/main" id="{3BC54CD1-A6A9-6427-5B47-1383976FB7CC}"/>
                </a:ext>
              </a:extLst>
            </p:cNvPr>
            <p:cNvPicPr>
              <a:picLocks noChangeAspect="1"/>
            </p:cNvPicPr>
            <p:nvPr userDrawn="1"/>
          </p:nvPicPr>
          <p:blipFill rotWithShape="1">
            <a:blip r:embed="rId2"/>
            <a:srcRect t="55982"/>
            <a:stretch/>
          </p:blipFill>
          <p:spPr>
            <a:xfrm>
              <a:off x="7424915" y="0"/>
              <a:ext cx="4767085" cy="2098373"/>
            </a:xfrm>
            <a:prstGeom prst="rect">
              <a:avLst/>
            </a:prstGeom>
          </p:spPr>
        </p:pic>
        <p:pic>
          <p:nvPicPr>
            <p:cNvPr id="11" name="Picture 10" descr="A pattern of gardening tools&#10;&#10;Description automatically generated">
              <a:extLst>
                <a:ext uri="{FF2B5EF4-FFF2-40B4-BE49-F238E27FC236}">
                  <a16:creationId xmlns:a16="http://schemas.microsoft.com/office/drawing/2014/main" id="{147AD155-E07F-1084-3B13-945DA77AD5B9}"/>
                </a:ext>
              </a:extLst>
            </p:cNvPr>
            <p:cNvPicPr>
              <a:picLocks noChangeAspect="1"/>
            </p:cNvPicPr>
            <p:nvPr userDrawn="1"/>
          </p:nvPicPr>
          <p:blipFill rotWithShape="1">
            <a:blip r:embed="rId2"/>
            <a:srcRect t="55982"/>
            <a:stretch/>
          </p:blipFill>
          <p:spPr>
            <a:xfrm>
              <a:off x="2681207" y="-4"/>
              <a:ext cx="4767085" cy="2098373"/>
            </a:xfrm>
            <a:prstGeom prst="rect">
              <a:avLst/>
            </a:prstGeom>
          </p:spPr>
        </p:pic>
        <p:pic>
          <p:nvPicPr>
            <p:cNvPr id="12" name="Picture 11" descr="A pattern of gardening tools&#10;&#10;Description automatically generated">
              <a:extLst>
                <a:ext uri="{FF2B5EF4-FFF2-40B4-BE49-F238E27FC236}">
                  <a16:creationId xmlns:a16="http://schemas.microsoft.com/office/drawing/2014/main" id="{BBD55755-7EA1-C7E1-AC77-FBDC6AE7DF5B}"/>
                </a:ext>
              </a:extLst>
            </p:cNvPr>
            <p:cNvPicPr>
              <a:picLocks noChangeAspect="1"/>
            </p:cNvPicPr>
            <p:nvPr userDrawn="1"/>
          </p:nvPicPr>
          <p:blipFill rotWithShape="1">
            <a:blip r:embed="rId2"/>
            <a:srcRect l="43277" t="55982"/>
            <a:stretch/>
          </p:blipFill>
          <p:spPr>
            <a:xfrm>
              <a:off x="-3048" y="0"/>
              <a:ext cx="2704063" cy="2098373"/>
            </a:xfrm>
            <a:prstGeom prst="rect">
              <a:avLst/>
            </a:prstGeom>
          </p:spPr>
        </p:pic>
      </p:grpSp>
      <p:sp>
        <p:nvSpPr>
          <p:cNvPr id="13" name="Rectangle 12">
            <a:extLst>
              <a:ext uri="{FF2B5EF4-FFF2-40B4-BE49-F238E27FC236}">
                <a16:creationId xmlns:a16="http://schemas.microsoft.com/office/drawing/2014/main" id="{8469BDF5-0643-8C69-E817-AA4CF1C1D3F3}"/>
              </a:ext>
            </a:extLst>
          </p:cNvPr>
          <p:cNvSpPr/>
          <p:nvPr/>
        </p:nvSpPr>
        <p:spPr>
          <a:xfrm>
            <a:off x="-3048" y="-5972"/>
            <a:ext cx="12188952" cy="7810498"/>
          </a:xfrm>
          <a:prstGeom prst="rect">
            <a:avLst/>
          </a:prstGeom>
          <a:solidFill>
            <a:srgbClr val="309C8A">
              <a:alpha val="74902"/>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6" name="Title 1">
            <a:extLst>
              <a:ext uri="{FF2B5EF4-FFF2-40B4-BE49-F238E27FC236}">
                <a16:creationId xmlns:a16="http://schemas.microsoft.com/office/drawing/2014/main" id="{024D1F1E-A6E8-B6B9-1E68-EE936F7F50D2}"/>
              </a:ext>
            </a:extLst>
          </p:cNvPr>
          <p:cNvSpPr>
            <a:spLocks noGrp="1"/>
          </p:cNvSpPr>
          <p:nvPr>
            <p:ph type="ctrTitle" hasCustomPrompt="1"/>
          </p:nvPr>
        </p:nvSpPr>
        <p:spPr>
          <a:xfrm>
            <a:off x="816806" y="2005169"/>
            <a:ext cx="9142203" cy="1696329"/>
          </a:xfrm>
        </p:spPr>
        <p:txBody>
          <a:bodyPr wrap="none" lIns="0" tIns="0" rIns="0" bIns="0" anchor="t" anchorCtr="0">
            <a:noAutofit/>
          </a:bodyPr>
          <a:lstStyle>
            <a:lvl1pPr algn="l">
              <a:defRPr sz="5000">
                <a:solidFill>
                  <a:srgbClr val="FFFFFF"/>
                </a:solidFill>
              </a:defRPr>
            </a:lvl1pPr>
          </a:lstStyle>
          <a:p>
            <a:r>
              <a:rPr lang="en-US"/>
              <a:t>Click to edit </a:t>
            </a:r>
            <a:br>
              <a:rPr lang="en-US"/>
            </a:br>
            <a:r>
              <a:rPr lang="en-US"/>
              <a:t>Master title style</a:t>
            </a:r>
          </a:p>
        </p:txBody>
      </p:sp>
      <p:sp>
        <p:nvSpPr>
          <p:cNvPr id="18" name="Subtitle 2">
            <a:extLst>
              <a:ext uri="{FF2B5EF4-FFF2-40B4-BE49-F238E27FC236}">
                <a16:creationId xmlns:a16="http://schemas.microsoft.com/office/drawing/2014/main" id="{3A0BA87E-D2E4-B46E-7418-9A31CF205FDC}"/>
              </a:ext>
            </a:extLst>
          </p:cNvPr>
          <p:cNvSpPr>
            <a:spLocks noGrp="1"/>
          </p:cNvSpPr>
          <p:nvPr>
            <p:ph type="subTitle" idx="1" hasCustomPrompt="1"/>
          </p:nvPr>
        </p:nvSpPr>
        <p:spPr>
          <a:xfrm>
            <a:off x="831162" y="5007786"/>
            <a:ext cx="9142203" cy="1011618"/>
          </a:xfrm>
        </p:spPr>
        <p:txBody>
          <a:bodyPr lIns="0" tIns="0" rIns="0" bIns="0" anchor="t" anchorCtr="0">
            <a:normAutofit/>
          </a:bodyPr>
          <a:lstStyle>
            <a:lvl1pPr marL="0" indent="0" algn="l">
              <a:buNone/>
              <a:defRPr sz="1800">
                <a:solidFill>
                  <a:srgbClr val="FFFFFF"/>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text style</a:t>
            </a:r>
          </a:p>
        </p:txBody>
      </p:sp>
      <p:sp>
        <p:nvSpPr>
          <p:cNvPr id="19" name="Text Placeholder 2">
            <a:extLst>
              <a:ext uri="{FF2B5EF4-FFF2-40B4-BE49-F238E27FC236}">
                <a16:creationId xmlns:a16="http://schemas.microsoft.com/office/drawing/2014/main" id="{52FDB687-C8DC-2BCB-4C06-0B1706E00FCA}"/>
              </a:ext>
            </a:extLst>
          </p:cNvPr>
          <p:cNvSpPr>
            <a:spLocks noGrp="1"/>
          </p:cNvSpPr>
          <p:nvPr>
            <p:ph type="body" sz="quarter" idx="10" hasCustomPrompt="1"/>
          </p:nvPr>
        </p:nvSpPr>
        <p:spPr>
          <a:xfrm>
            <a:off x="831162" y="3899276"/>
            <a:ext cx="9127847" cy="419453"/>
          </a:xfrm>
        </p:spPr>
        <p:txBody>
          <a:bodyPr>
            <a:normAutofit/>
          </a:bodyPr>
          <a:lstStyle>
            <a:lvl1pPr marL="0" indent="0">
              <a:buFontTx/>
              <a:buNone/>
              <a:defRPr sz="2800" b="1" i="1">
                <a:solidFill>
                  <a:srgbClr val="FFFFFF"/>
                </a:solidFill>
                <a:latin typeface="Times New Roman" panose="02020603050405020304" pitchFamily="18" charset="0"/>
                <a:cs typeface="Times New Roman" panose="02020603050405020304" pitchFamily="18" charset="0"/>
              </a:defRPr>
            </a:lvl1pPr>
            <a:lvl2pPr>
              <a:defRPr b="1" i="1">
                <a:latin typeface="Times New Roman" panose="02020603050405020304" pitchFamily="18" charset="0"/>
                <a:cs typeface="Times New Roman" panose="02020603050405020304" pitchFamily="18" charset="0"/>
              </a:defRPr>
            </a:lvl2pPr>
            <a:lvl3pPr>
              <a:defRPr b="1" i="1">
                <a:latin typeface="Times New Roman" panose="02020603050405020304" pitchFamily="18" charset="0"/>
                <a:cs typeface="Times New Roman" panose="02020603050405020304" pitchFamily="18" charset="0"/>
              </a:defRPr>
            </a:lvl3pPr>
            <a:lvl4pPr>
              <a:defRPr b="1" i="1">
                <a:latin typeface="Times New Roman" panose="02020603050405020304" pitchFamily="18" charset="0"/>
                <a:cs typeface="Times New Roman" panose="02020603050405020304" pitchFamily="18" charset="0"/>
              </a:defRPr>
            </a:lvl4pPr>
            <a:lvl5pPr>
              <a:defRPr b="1" i="1">
                <a:latin typeface="Times New Roman" panose="02020603050405020304" pitchFamily="18" charset="0"/>
                <a:cs typeface="Times New Roman" panose="02020603050405020304" pitchFamily="18" charset="0"/>
              </a:defRPr>
            </a:lvl5pPr>
          </a:lstStyle>
          <a:p>
            <a:pPr lvl="0"/>
            <a:r>
              <a:rPr lang="en-US"/>
              <a:t>Click to edit Master text subhead</a:t>
            </a:r>
          </a:p>
        </p:txBody>
      </p:sp>
    </p:spTree>
    <p:extLst>
      <p:ext uri="{BB962C8B-B14F-4D97-AF65-F5344CB8AC3E}">
        <p14:creationId xmlns:p14="http://schemas.microsoft.com/office/powerpoint/2010/main" val="1234629301"/>
      </p:ext>
    </p:extLst>
  </p:cSld>
  <p:clrMapOvr>
    <a:overrideClrMapping bg1="dk1" tx1="lt1" bg2="dk2" tx2="lt2" accent1="accent1" accent2="accent2" accent3="accent3" accent4="accent4" accent5="accent5" accent6="accent6" hlink="hlink" folHlink="folHlink"/>
  </p:clrMapOvr>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p:cSld name="1_Cover Slide Option 3">
    <p:bg>
      <p:bgPr>
        <a:solidFill>
          <a:schemeClr val="bg1"/>
        </a:solidFill>
        <a:effectLst/>
      </p:bgPr>
    </p:bg>
    <p:spTree>
      <p:nvGrpSpPr>
        <p:cNvPr id="1" name=""/>
        <p:cNvGrpSpPr/>
        <p:nvPr/>
      </p:nvGrpSpPr>
      <p:grpSpPr>
        <a:xfrm>
          <a:off x="0" y="0"/>
          <a:ext cx="0" cy="0"/>
          <a:chOff x="0" y="0"/>
          <a:chExt cx="0" cy="0"/>
        </a:xfrm>
      </p:grpSpPr>
      <p:pic>
        <p:nvPicPr>
          <p:cNvPr id="5" name="Picture 4" descr="A person and child in a garden&#10;&#10;Description automatically generated">
            <a:extLst>
              <a:ext uri="{FF2B5EF4-FFF2-40B4-BE49-F238E27FC236}">
                <a16:creationId xmlns:a16="http://schemas.microsoft.com/office/drawing/2014/main" id="{1C836F12-1424-23C5-E585-99FF0BAE8464}"/>
              </a:ext>
            </a:extLst>
          </p:cNvPr>
          <p:cNvPicPr>
            <a:picLocks noChangeAspect="1"/>
          </p:cNvPicPr>
          <p:nvPr/>
        </p:nvPicPr>
        <p:blipFill rotWithShape="1">
          <a:blip r:embed="rId2"/>
          <a:srcRect t="9906" b="3815"/>
          <a:stretch/>
        </p:blipFill>
        <p:spPr>
          <a:xfrm flipH="1">
            <a:off x="0" y="-176840"/>
            <a:ext cx="12192000" cy="7987341"/>
          </a:xfrm>
          <a:prstGeom prst="rect">
            <a:avLst/>
          </a:prstGeom>
        </p:spPr>
      </p:pic>
      <p:sp>
        <p:nvSpPr>
          <p:cNvPr id="6" name="Title 1">
            <a:extLst>
              <a:ext uri="{FF2B5EF4-FFF2-40B4-BE49-F238E27FC236}">
                <a16:creationId xmlns:a16="http://schemas.microsoft.com/office/drawing/2014/main" id="{267FEAD3-F3D4-A64A-82C8-C068ECFD3119}"/>
              </a:ext>
            </a:extLst>
          </p:cNvPr>
          <p:cNvSpPr>
            <a:spLocks noGrp="1"/>
          </p:cNvSpPr>
          <p:nvPr>
            <p:ph type="ctrTitle" hasCustomPrompt="1"/>
          </p:nvPr>
        </p:nvSpPr>
        <p:spPr>
          <a:xfrm>
            <a:off x="676762" y="4886105"/>
            <a:ext cx="5419238" cy="1696329"/>
          </a:xfrm>
        </p:spPr>
        <p:txBody>
          <a:bodyPr wrap="none" lIns="0" tIns="0" rIns="0" bIns="0" anchor="t" anchorCtr="0">
            <a:noAutofit/>
          </a:bodyPr>
          <a:lstStyle>
            <a:lvl1pPr algn="l">
              <a:defRPr sz="5000">
                <a:solidFill>
                  <a:srgbClr val="FFFFFF"/>
                </a:solidFill>
              </a:defRPr>
            </a:lvl1pPr>
          </a:lstStyle>
          <a:p>
            <a:r>
              <a:rPr lang="en-US"/>
              <a:t>Click to edit </a:t>
            </a:r>
            <a:br>
              <a:rPr lang="en-US"/>
            </a:br>
            <a:r>
              <a:rPr lang="en-US"/>
              <a:t>Master title style</a:t>
            </a:r>
          </a:p>
        </p:txBody>
      </p:sp>
      <p:sp>
        <p:nvSpPr>
          <p:cNvPr id="7" name="Subtitle 2">
            <a:extLst>
              <a:ext uri="{FF2B5EF4-FFF2-40B4-BE49-F238E27FC236}">
                <a16:creationId xmlns:a16="http://schemas.microsoft.com/office/drawing/2014/main" id="{09954B61-242D-6E44-BC67-2B5ECF066D5A}"/>
              </a:ext>
            </a:extLst>
          </p:cNvPr>
          <p:cNvSpPr>
            <a:spLocks noGrp="1"/>
          </p:cNvSpPr>
          <p:nvPr>
            <p:ph type="subTitle" idx="1" hasCustomPrompt="1"/>
          </p:nvPr>
        </p:nvSpPr>
        <p:spPr>
          <a:xfrm>
            <a:off x="691118" y="6872412"/>
            <a:ext cx="5404883" cy="1011618"/>
          </a:xfrm>
        </p:spPr>
        <p:txBody>
          <a:bodyPr lIns="0" tIns="0" rIns="0" bIns="0" anchor="t" anchorCtr="0">
            <a:normAutofit/>
          </a:bodyPr>
          <a:lstStyle>
            <a:lvl1pPr marL="0" indent="0" algn="l">
              <a:buNone/>
              <a:defRPr sz="1800">
                <a:solidFill>
                  <a:srgbClr val="FFFFFF"/>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text style</a:t>
            </a:r>
          </a:p>
        </p:txBody>
      </p:sp>
    </p:spTree>
    <p:extLst>
      <p:ext uri="{BB962C8B-B14F-4D97-AF65-F5344CB8AC3E}">
        <p14:creationId xmlns:p14="http://schemas.microsoft.com/office/powerpoint/2010/main" val="1892852888"/>
      </p:ext>
    </p:extLst>
  </p:cSld>
  <p:clrMapOvr>
    <a:overrideClrMapping bg1="dk1" tx1="lt1" bg2="dk2" tx2="lt2" accent1="accent1" accent2="accent2" accent3="accent3" accent4="accent4" accent5="accent5" accent6="accent6" hlink="hlink" folHlink="folHlink"/>
  </p:clrMapOvr>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p:cSld name="3_Cover Slide Option 3">
    <p:bg>
      <p:bgPr>
        <a:solidFill>
          <a:schemeClr val="bg1"/>
        </a:solidFill>
        <a:effectLst/>
      </p:bgPr>
    </p:bg>
    <p:spTree>
      <p:nvGrpSpPr>
        <p:cNvPr id="1" name=""/>
        <p:cNvGrpSpPr/>
        <p:nvPr/>
      </p:nvGrpSpPr>
      <p:grpSpPr>
        <a:xfrm>
          <a:off x="0" y="0"/>
          <a:ext cx="0" cy="0"/>
          <a:chOff x="0" y="0"/>
          <a:chExt cx="0" cy="0"/>
        </a:xfrm>
      </p:grpSpPr>
      <p:pic>
        <p:nvPicPr>
          <p:cNvPr id="3" name="Picture 2" descr="A young child and child watering plants&#10;&#10;Description automatically generated">
            <a:extLst>
              <a:ext uri="{FF2B5EF4-FFF2-40B4-BE49-F238E27FC236}">
                <a16:creationId xmlns:a16="http://schemas.microsoft.com/office/drawing/2014/main" id="{458EA673-5295-F9F4-B7D6-0B6F5127723E}"/>
              </a:ext>
            </a:extLst>
          </p:cNvPr>
          <p:cNvPicPr>
            <a:picLocks noChangeAspect="1"/>
          </p:cNvPicPr>
          <p:nvPr userDrawn="1"/>
        </p:nvPicPr>
        <p:blipFill>
          <a:blip r:embed="rId2"/>
          <a:stretch>
            <a:fillRect/>
          </a:stretch>
        </p:blipFill>
        <p:spPr>
          <a:xfrm>
            <a:off x="-320140" y="-115504"/>
            <a:ext cx="12705348" cy="8470232"/>
          </a:xfrm>
          <a:prstGeom prst="rect">
            <a:avLst/>
          </a:prstGeom>
        </p:spPr>
      </p:pic>
      <p:sp>
        <p:nvSpPr>
          <p:cNvPr id="6" name="Title 1">
            <a:extLst>
              <a:ext uri="{FF2B5EF4-FFF2-40B4-BE49-F238E27FC236}">
                <a16:creationId xmlns:a16="http://schemas.microsoft.com/office/drawing/2014/main" id="{267FEAD3-F3D4-A64A-82C8-C068ECFD3119}"/>
              </a:ext>
            </a:extLst>
          </p:cNvPr>
          <p:cNvSpPr>
            <a:spLocks noGrp="1"/>
          </p:cNvSpPr>
          <p:nvPr>
            <p:ph type="ctrTitle" hasCustomPrompt="1"/>
          </p:nvPr>
        </p:nvSpPr>
        <p:spPr>
          <a:xfrm>
            <a:off x="676762" y="4886105"/>
            <a:ext cx="5419238" cy="1696329"/>
          </a:xfrm>
        </p:spPr>
        <p:txBody>
          <a:bodyPr wrap="none" lIns="0" tIns="0" rIns="0" bIns="0" anchor="t" anchorCtr="0">
            <a:noAutofit/>
          </a:bodyPr>
          <a:lstStyle>
            <a:lvl1pPr algn="l">
              <a:defRPr sz="5000">
                <a:solidFill>
                  <a:srgbClr val="FFFFFF"/>
                </a:solidFill>
              </a:defRPr>
            </a:lvl1pPr>
          </a:lstStyle>
          <a:p>
            <a:r>
              <a:rPr lang="en-US"/>
              <a:t>Click to edit </a:t>
            </a:r>
            <a:br>
              <a:rPr lang="en-US"/>
            </a:br>
            <a:r>
              <a:rPr lang="en-US"/>
              <a:t>Master title style</a:t>
            </a:r>
          </a:p>
        </p:txBody>
      </p:sp>
      <p:sp>
        <p:nvSpPr>
          <p:cNvPr id="7" name="Subtitle 2">
            <a:extLst>
              <a:ext uri="{FF2B5EF4-FFF2-40B4-BE49-F238E27FC236}">
                <a16:creationId xmlns:a16="http://schemas.microsoft.com/office/drawing/2014/main" id="{09954B61-242D-6E44-BC67-2B5ECF066D5A}"/>
              </a:ext>
            </a:extLst>
          </p:cNvPr>
          <p:cNvSpPr>
            <a:spLocks noGrp="1"/>
          </p:cNvSpPr>
          <p:nvPr>
            <p:ph type="subTitle" idx="1" hasCustomPrompt="1"/>
          </p:nvPr>
        </p:nvSpPr>
        <p:spPr>
          <a:xfrm>
            <a:off x="691118" y="6872412"/>
            <a:ext cx="5404883" cy="1011618"/>
          </a:xfrm>
        </p:spPr>
        <p:txBody>
          <a:bodyPr lIns="0" tIns="0" rIns="0" bIns="0" anchor="t" anchorCtr="0">
            <a:normAutofit/>
          </a:bodyPr>
          <a:lstStyle>
            <a:lvl1pPr marL="0" indent="0" algn="l">
              <a:buNone/>
              <a:defRPr sz="1800">
                <a:solidFill>
                  <a:srgbClr val="FFFFFF"/>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text style</a:t>
            </a:r>
          </a:p>
        </p:txBody>
      </p:sp>
    </p:spTree>
    <p:extLst>
      <p:ext uri="{BB962C8B-B14F-4D97-AF65-F5344CB8AC3E}">
        <p14:creationId xmlns:p14="http://schemas.microsoft.com/office/powerpoint/2010/main" val="3185847349"/>
      </p:ext>
    </p:extLst>
  </p:cSld>
  <p:clrMapOvr>
    <a:overrideClrMapping bg1="dk1" tx1="lt1" bg2="dk2" tx2="lt2" accent1="accent1" accent2="accent2" accent3="accent3" accent4="accent4" accent5="accent5" accent6="accent6" hlink="hlink" folHlink="folHlink"/>
  </p:clrMapOvr>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p:cSld name="2_Cover Slide Option 3">
    <p:bg>
      <p:bgPr>
        <a:solidFill>
          <a:schemeClr val="bg1"/>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267FEAD3-F3D4-A64A-82C8-C068ECFD3119}"/>
              </a:ext>
            </a:extLst>
          </p:cNvPr>
          <p:cNvSpPr>
            <a:spLocks noGrp="1"/>
          </p:cNvSpPr>
          <p:nvPr>
            <p:ph type="ctrTitle" hasCustomPrompt="1"/>
          </p:nvPr>
        </p:nvSpPr>
        <p:spPr>
          <a:xfrm>
            <a:off x="676762" y="4886105"/>
            <a:ext cx="5419238" cy="1696329"/>
          </a:xfrm>
        </p:spPr>
        <p:txBody>
          <a:bodyPr wrap="none" lIns="0" tIns="0" rIns="0" bIns="0" anchor="t" anchorCtr="0">
            <a:noAutofit/>
          </a:bodyPr>
          <a:lstStyle>
            <a:lvl1pPr algn="l">
              <a:defRPr sz="5000">
                <a:solidFill>
                  <a:srgbClr val="FFFFFF"/>
                </a:solidFill>
              </a:defRPr>
            </a:lvl1pPr>
          </a:lstStyle>
          <a:p>
            <a:r>
              <a:rPr lang="en-US"/>
              <a:t>Click to edit </a:t>
            </a:r>
            <a:br>
              <a:rPr lang="en-US"/>
            </a:br>
            <a:r>
              <a:rPr lang="en-US"/>
              <a:t>Master title style</a:t>
            </a:r>
          </a:p>
        </p:txBody>
      </p:sp>
      <p:sp>
        <p:nvSpPr>
          <p:cNvPr id="7" name="Subtitle 2">
            <a:extLst>
              <a:ext uri="{FF2B5EF4-FFF2-40B4-BE49-F238E27FC236}">
                <a16:creationId xmlns:a16="http://schemas.microsoft.com/office/drawing/2014/main" id="{09954B61-242D-6E44-BC67-2B5ECF066D5A}"/>
              </a:ext>
            </a:extLst>
          </p:cNvPr>
          <p:cNvSpPr>
            <a:spLocks noGrp="1"/>
          </p:cNvSpPr>
          <p:nvPr>
            <p:ph type="subTitle" idx="1" hasCustomPrompt="1"/>
          </p:nvPr>
        </p:nvSpPr>
        <p:spPr>
          <a:xfrm>
            <a:off x="691118" y="6872412"/>
            <a:ext cx="5404883" cy="1011618"/>
          </a:xfrm>
        </p:spPr>
        <p:txBody>
          <a:bodyPr lIns="0" tIns="0" rIns="0" bIns="0" anchor="t" anchorCtr="0">
            <a:normAutofit/>
          </a:bodyPr>
          <a:lstStyle>
            <a:lvl1pPr marL="0" indent="0" algn="l">
              <a:buNone/>
              <a:defRPr sz="1800">
                <a:solidFill>
                  <a:srgbClr val="FFFFFF"/>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text style</a:t>
            </a:r>
          </a:p>
        </p:txBody>
      </p:sp>
    </p:spTree>
    <p:extLst>
      <p:ext uri="{BB962C8B-B14F-4D97-AF65-F5344CB8AC3E}">
        <p14:creationId xmlns:p14="http://schemas.microsoft.com/office/powerpoint/2010/main" val="1596636159"/>
      </p:ext>
    </p:extLst>
  </p:cSld>
  <p:clrMapOvr>
    <a:overrideClrMapping bg1="dk1" tx1="lt1" bg2="dk2" tx2="lt2" accent1="accent1" accent2="accent2" accent3="accent3" accent4="accent4" accent5="accent5" accent6="accent6" hlink="hlink" folHlink="folHlink"/>
  </p:clrMapOvr>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p:cSld name="Cover Slide Option 6">
    <p:bg>
      <p:bgRef idx="1001">
        <a:schemeClr val="bg1"/>
      </p:bgRef>
    </p:bg>
    <p:spTree>
      <p:nvGrpSpPr>
        <p:cNvPr id="1" name=""/>
        <p:cNvGrpSpPr/>
        <p:nvPr/>
      </p:nvGrpSpPr>
      <p:grpSpPr>
        <a:xfrm>
          <a:off x="0" y="0"/>
          <a:ext cx="0" cy="0"/>
          <a:chOff x="0" y="0"/>
          <a:chExt cx="0" cy="0"/>
        </a:xfrm>
      </p:grpSpPr>
      <p:pic>
        <p:nvPicPr>
          <p:cNvPr id="3" name="Picture 2" descr="Woman fixing a plant">
            <a:extLst>
              <a:ext uri="{FF2B5EF4-FFF2-40B4-BE49-F238E27FC236}">
                <a16:creationId xmlns:a16="http://schemas.microsoft.com/office/drawing/2014/main" id="{F33ED477-3D66-AF8A-036E-D041C8B506B6}"/>
              </a:ext>
            </a:extLst>
          </p:cNvPr>
          <p:cNvPicPr>
            <a:picLocks noChangeAspect="1"/>
          </p:cNvPicPr>
          <p:nvPr/>
        </p:nvPicPr>
        <p:blipFill rotWithShape="1">
          <a:blip r:embed="rId2"/>
          <a:srcRect t="15240" b="-1"/>
          <a:stretch/>
        </p:blipFill>
        <p:spPr>
          <a:xfrm>
            <a:off x="0" y="-32932"/>
            <a:ext cx="12188952" cy="7843432"/>
          </a:xfrm>
          <a:prstGeom prst="rect">
            <a:avLst/>
          </a:prstGeom>
        </p:spPr>
      </p:pic>
      <p:sp>
        <p:nvSpPr>
          <p:cNvPr id="6" name="Title 1">
            <a:extLst>
              <a:ext uri="{FF2B5EF4-FFF2-40B4-BE49-F238E27FC236}">
                <a16:creationId xmlns:a16="http://schemas.microsoft.com/office/drawing/2014/main" id="{267FEAD3-F3D4-A64A-82C8-C068ECFD3119}"/>
              </a:ext>
            </a:extLst>
          </p:cNvPr>
          <p:cNvSpPr>
            <a:spLocks noGrp="1"/>
          </p:cNvSpPr>
          <p:nvPr>
            <p:ph type="ctrTitle"/>
          </p:nvPr>
        </p:nvSpPr>
        <p:spPr>
          <a:xfrm>
            <a:off x="816806" y="6106753"/>
            <a:ext cx="9142203" cy="895240"/>
          </a:xfrm>
        </p:spPr>
        <p:txBody>
          <a:bodyPr wrap="none" lIns="0" tIns="0" rIns="0" bIns="0" anchor="t" anchorCtr="0">
            <a:noAutofit/>
          </a:bodyPr>
          <a:lstStyle>
            <a:lvl1pPr algn="l">
              <a:defRPr sz="5000">
                <a:solidFill>
                  <a:srgbClr val="FFFFFF"/>
                </a:solidFill>
              </a:defRPr>
            </a:lvl1pPr>
          </a:lstStyle>
          <a:p>
            <a:r>
              <a:rPr lang="en-US"/>
              <a:t>Click to edit Master title style</a:t>
            </a:r>
          </a:p>
        </p:txBody>
      </p:sp>
      <p:sp>
        <p:nvSpPr>
          <p:cNvPr id="7" name="Subtitle 2">
            <a:extLst>
              <a:ext uri="{FF2B5EF4-FFF2-40B4-BE49-F238E27FC236}">
                <a16:creationId xmlns:a16="http://schemas.microsoft.com/office/drawing/2014/main" id="{09954B61-242D-6E44-BC67-2B5ECF066D5A}"/>
              </a:ext>
            </a:extLst>
          </p:cNvPr>
          <p:cNvSpPr>
            <a:spLocks noGrp="1"/>
          </p:cNvSpPr>
          <p:nvPr>
            <p:ph type="subTitle" idx="1" hasCustomPrompt="1"/>
          </p:nvPr>
        </p:nvSpPr>
        <p:spPr>
          <a:xfrm>
            <a:off x="816805" y="7175590"/>
            <a:ext cx="9142203" cy="479613"/>
          </a:xfrm>
        </p:spPr>
        <p:txBody>
          <a:bodyPr lIns="0" tIns="0" rIns="0" bIns="0" anchor="t" anchorCtr="0">
            <a:normAutofit/>
          </a:bodyPr>
          <a:lstStyle>
            <a:lvl1pPr marL="0" indent="0" algn="l">
              <a:buNone/>
              <a:defRPr sz="1800">
                <a:solidFill>
                  <a:srgbClr val="FFFFFF"/>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text style</a:t>
            </a:r>
          </a:p>
        </p:txBody>
      </p:sp>
    </p:spTree>
    <p:extLst>
      <p:ext uri="{BB962C8B-B14F-4D97-AF65-F5344CB8AC3E}">
        <p14:creationId xmlns:p14="http://schemas.microsoft.com/office/powerpoint/2010/main" val="2407670019"/>
      </p:ext>
    </p:extLst>
  </p:cSld>
  <p:clrMapOvr>
    <a:overrideClrMapping bg1="dk1" tx1="lt1" bg2="dk2" tx2="lt2" accent1="accent1" accent2="accent2" accent3="accent3" accent4="accent4" accent5="accent5" accent6="accent6" hlink="hlink" folHlink="folHlink"/>
  </p:clrMapOvr>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p:cSld name="Cover Slide Option 7">
    <p:bg>
      <p:bgRef idx="1001">
        <a:schemeClr val="bg1"/>
      </p:bgRef>
    </p:bg>
    <p:spTree>
      <p:nvGrpSpPr>
        <p:cNvPr id="1" name=""/>
        <p:cNvGrpSpPr/>
        <p:nvPr/>
      </p:nvGrpSpPr>
      <p:grpSpPr>
        <a:xfrm>
          <a:off x="0" y="0"/>
          <a:ext cx="0" cy="0"/>
          <a:chOff x="0" y="0"/>
          <a:chExt cx="0" cy="0"/>
        </a:xfrm>
      </p:grpSpPr>
      <p:pic>
        <p:nvPicPr>
          <p:cNvPr id="4" name="Picture 3" descr="Child watering a plant">
            <a:extLst>
              <a:ext uri="{FF2B5EF4-FFF2-40B4-BE49-F238E27FC236}">
                <a16:creationId xmlns:a16="http://schemas.microsoft.com/office/drawing/2014/main" id="{1F5576CD-5596-80B9-1AF8-39D585ACB02E}"/>
              </a:ext>
            </a:extLst>
          </p:cNvPr>
          <p:cNvPicPr>
            <a:picLocks noChangeAspect="1"/>
          </p:cNvPicPr>
          <p:nvPr/>
        </p:nvPicPr>
        <p:blipFill>
          <a:blip r:embed="rId2"/>
          <a:srcRect/>
          <a:stretch/>
        </p:blipFill>
        <p:spPr>
          <a:xfrm>
            <a:off x="0" y="0"/>
            <a:ext cx="12192000" cy="8599542"/>
          </a:xfrm>
          <a:prstGeom prst="rect">
            <a:avLst/>
          </a:prstGeom>
        </p:spPr>
      </p:pic>
      <p:sp>
        <p:nvSpPr>
          <p:cNvPr id="2" name="Rectangle 1">
            <a:extLst>
              <a:ext uri="{FF2B5EF4-FFF2-40B4-BE49-F238E27FC236}">
                <a16:creationId xmlns:a16="http://schemas.microsoft.com/office/drawing/2014/main" id="{72D02554-8E8B-6E4B-8E74-10BD986663E6}"/>
              </a:ext>
            </a:extLst>
          </p:cNvPr>
          <p:cNvSpPr/>
          <p:nvPr/>
        </p:nvSpPr>
        <p:spPr>
          <a:xfrm>
            <a:off x="6718062" y="742949"/>
            <a:ext cx="5207564" cy="395650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 name="Title 1">
            <a:extLst>
              <a:ext uri="{FF2B5EF4-FFF2-40B4-BE49-F238E27FC236}">
                <a16:creationId xmlns:a16="http://schemas.microsoft.com/office/drawing/2014/main" id="{267FEAD3-F3D4-A64A-82C8-C068ECFD3119}"/>
              </a:ext>
            </a:extLst>
          </p:cNvPr>
          <p:cNvSpPr>
            <a:spLocks noGrp="1"/>
          </p:cNvSpPr>
          <p:nvPr>
            <p:ph type="ctrTitle" hasCustomPrompt="1"/>
          </p:nvPr>
        </p:nvSpPr>
        <p:spPr>
          <a:xfrm>
            <a:off x="6961863" y="1076294"/>
            <a:ext cx="4719962" cy="1899180"/>
          </a:xfrm>
        </p:spPr>
        <p:txBody>
          <a:bodyPr wrap="none" lIns="0" tIns="0" rIns="0" bIns="0" anchor="t" anchorCtr="0">
            <a:noAutofit/>
          </a:bodyPr>
          <a:lstStyle>
            <a:lvl1pPr algn="r">
              <a:defRPr sz="5000">
                <a:solidFill>
                  <a:srgbClr val="FFFFFF"/>
                </a:solidFill>
              </a:defRPr>
            </a:lvl1pPr>
          </a:lstStyle>
          <a:p>
            <a:r>
              <a:rPr lang="en-US"/>
              <a:t>Click to edit </a:t>
            </a:r>
            <a:br>
              <a:rPr lang="en-US"/>
            </a:br>
            <a:r>
              <a:rPr lang="en-US"/>
              <a:t>Master title style</a:t>
            </a:r>
          </a:p>
        </p:txBody>
      </p:sp>
      <p:sp>
        <p:nvSpPr>
          <p:cNvPr id="7" name="Subtitle 2">
            <a:extLst>
              <a:ext uri="{FF2B5EF4-FFF2-40B4-BE49-F238E27FC236}">
                <a16:creationId xmlns:a16="http://schemas.microsoft.com/office/drawing/2014/main" id="{09954B61-242D-6E44-BC67-2B5ECF066D5A}"/>
              </a:ext>
            </a:extLst>
          </p:cNvPr>
          <p:cNvSpPr>
            <a:spLocks noGrp="1"/>
          </p:cNvSpPr>
          <p:nvPr>
            <p:ph type="subTitle" idx="1" hasCustomPrompt="1"/>
          </p:nvPr>
        </p:nvSpPr>
        <p:spPr>
          <a:xfrm>
            <a:off x="6961863" y="3308819"/>
            <a:ext cx="4719962" cy="919004"/>
          </a:xfrm>
        </p:spPr>
        <p:txBody>
          <a:bodyPr lIns="0" tIns="0" rIns="0" bIns="0" anchor="t" anchorCtr="0">
            <a:normAutofit/>
          </a:bodyPr>
          <a:lstStyle>
            <a:lvl1pPr marL="0" indent="0" algn="r">
              <a:buNone/>
              <a:defRPr sz="1800">
                <a:solidFill>
                  <a:srgbClr val="FFFFFF"/>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text style</a:t>
            </a:r>
          </a:p>
        </p:txBody>
      </p:sp>
    </p:spTree>
    <p:extLst>
      <p:ext uri="{BB962C8B-B14F-4D97-AF65-F5344CB8AC3E}">
        <p14:creationId xmlns:p14="http://schemas.microsoft.com/office/powerpoint/2010/main" val="3223627234"/>
      </p:ext>
    </p:extLst>
  </p:cSld>
  <p:clrMapOvr>
    <a:overrideClrMapping bg1="dk1" tx1="lt1" bg2="dk2" tx2="lt2" accent1="accent1" accent2="accent2" accent3="accent3" accent4="accent4" accent5="accent5" accent6="accent6" hlink="hlink" folHlink="folHlink"/>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94C6E89-74B3-7346-AFBC-240BD87198D1}"/>
              </a:ext>
            </a:extLst>
          </p:cNvPr>
          <p:cNvSpPr/>
          <p:nvPr userDrawn="1"/>
        </p:nvSpPr>
        <p:spPr>
          <a:xfrm>
            <a:off x="0" y="0"/>
            <a:ext cx="12192000" cy="69902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Slide Number Placeholder 2">
            <a:extLst>
              <a:ext uri="{FF2B5EF4-FFF2-40B4-BE49-F238E27FC236}">
                <a16:creationId xmlns:a16="http://schemas.microsoft.com/office/drawing/2014/main" id="{54FCE7FA-F63F-8A4A-92DA-66F4240F7D04}"/>
              </a:ext>
            </a:extLst>
          </p:cNvPr>
          <p:cNvSpPr>
            <a:spLocks noGrp="1"/>
          </p:cNvSpPr>
          <p:nvPr>
            <p:ph type="sldNum" sz="quarter" idx="10"/>
          </p:nvPr>
        </p:nvSpPr>
        <p:spPr/>
        <p:txBody>
          <a:bodyPr/>
          <a:lstStyle>
            <a:lvl1pPr>
              <a:defRPr b="0" i="0">
                <a:latin typeface="Montserrat" pitchFamily="2" charset="77"/>
              </a:defRPr>
            </a:lvl1pPr>
          </a:lstStyle>
          <a:p>
            <a:fld id="{F9409A12-05AC-024F-A1E2-9D51551D4400}" type="slidenum">
              <a:rPr lang="en-US" smtClean="0"/>
              <a:t>‹#›</a:t>
            </a:fld>
            <a:endParaRPr lang="en-US"/>
          </a:p>
        </p:txBody>
      </p:sp>
      <p:sp>
        <p:nvSpPr>
          <p:cNvPr id="4" name="Footer Placeholder 3">
            <a:extLst>
              <a:ext uri="{FF2B5EF4-FFF2-40B4-BE49-F238E27FC236}">
                <a16:creationId xmlns:a16="http://schemas.microsoft.com/office/drawing/2014/main" id="{33C8C6DD-D8BC-4342-9D50-9B2F24F392FA}"/>
              </a:ext>
            </a:extLst>
          </p:cNvPr>
          <p:cNvSpPr>
            <a:spLocks noGrp="1"/>
          </p:cNvSpPr>
          <p:nvPr>
            <p:ph type="ftr" sz="quarter" idx="11"/>
          </p:nvPr>
        </p:nvSpPr>
        <p:spPr/>
        <p:txBody>
          <a:bodyPr/>
          <a:lstStyle>
            <a:lvl1pPr>
              <a:defRPr b="0" i="0">
                <a:latin typeface="Montserrat" pitchFamily="2" charset="77"/>
              </a:defRPr>
            </a:lvl1pPr>
          </a:lstStyle>
          <a:p>
            <a:r>
              <a:rPr lang="en-US"/>
              <a:t>CLICK TO EDIT PRESENTATION TITLE</a:t>
            </a:r>
          </a:p>
        </p:txBody>
      </p:sp>
      <p:sp>
        <p:nvSpPr>
          <p:cNvPr id="6" name="Title 1">
            <a:extLst>
              <a:ext uri="{FF2B5EF4-FFF2-40B4-BE49-F238E27FC236}">
                <a16:creationId xmlns:a16="http://schemas.microsoft.com/office/drawing/2014/main" id="{0002D077-60C9-0F4E-A5B8-B9B338C57C58}"/>
              </a:ext>
            </a:extLst>
          </p:cNvPr>
          <p:cNvSpPr>
            <a:spLocks noGrp="1"/>
          </p:cNvSpPr>
          <p:nvPr>
            <p:ph type="title"/>
          </p:nvPr>
        </p:nvSpPr>
        <p:spPr>
          <a:xfrm>
            <a:off x="841248" y="1437132"/>
            <a:ext cx="10515600" cy="749026"/>
          </a:xfrm>
        </p:spPr>
        <p:txBody>
          <a:bodyPr anchor="t" anchorCtr="0">
            <a:noAutofit/>
          </a:bodyPr>
          <a:lstStyle>
            <a:lvl1pPr>
              <a:defRPr sz="4400"/>
            </a:lvl1pPr>
          </a:lstStyle>
          <a:p>
            <a:r>
              <a:rPr lang="en-US"/>
              <a:t>Click to edit Master title style</a:t>
            </a:r>
          </a:p>
        </p:txBody>
      </p:sp>
      <p:sp>
        <p:nvSpPr>
          <p:cNvPr id="7" name="Subtitle 2">
            <a:extLst>
              <a:ext uri="{FF2B5EF4-FFF2-40B4-BE49-F238E27FC236}">
                <a16:creationId xmlns:a16="http://schemas.microsoft.com/office/drawing/2014/main" id="{035B9898-1DF0-2943-AEAD-22315FF77CD4}"/>
              </a:ext>
            </a:extLst>
          </p:cNvPr>
          <p:cNvSpPr>
            <a:spLocks noGrp="1"/>
          </p:cNvSpPr>
          <p:nvPr>
            <p:ph type="subTitle" idx="1" hasCustomPrompt="1"/>
          </p:nvPr>
        </p:nvSpPr>
        <p:spPr>
          <a:xfrm>
            <a:off x="838200" y="2982235"/>
            <a:ext cx="5257801" cy="3991187"/>
          </a:xfrm>
        </p:spPr>
        <p:txBody>
          <a:bodyPr anchor="t" anchorCtr="0">
            <a:noAutofit/>
          </a:bodyPr>
          <a:lstStyle>
            <a:lvl1pPr marL="0" indent="0" algn="l">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text style</a:t>
            </a:r>
          </a:p>
        </p:txBody>
      </p:sp>
      <p:cxnSp>
        <p:nvCxnSpPr>
          <p:cNvPr id="8" name="Straight Connector 7">
            <a:extLst>
              <a:ext uri="{FF2B5EF4-FFF2-40B4-BE49-F238E27FC236}">
                <a16:creationId xmlns:a16="http://schemas.microsoft.com/office/drawing/2014/main" id="{DB77E665-1CC2-F141-BDCC-894D658D0CD6}"/>
              </a:ext>
            </a:extLst>
          </p:cNvPr>
          <p:cNvCxnSpPr/>
          <p:nvPr userDrawn="1"/>
        </p:nvCxnSpPr>
        <p:spPr>
          <a:xfrm>
            <a:off x="0" y="2425178"/>
            <a:ext cx="3845490"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E93B3D29-2884-2449-BD9E-848C7E54A5D3}"/>
              </a:ext>
            </a:extLst>
          </p:cNvPr>
          <p:cNvPicPr>
            <a:picLocks noChangeAspect="1"/>
          </p:cNvPicPr>
          <p:nvPr userDrawn="1"/>
        </p:nvPicPr>
        <p:blipFill>
          <a:blip r:embed="rId2"/>
          <a:stretch>
            <a:fillRect/>
          </a:stretch>
        </p:blipFill>
        <p:spPr>
          <a:xfrm>
            <a:off x="9742990" y="1249821"/>
            <a:ext cx="4122516" cy="6427799"/>
          </a:xfrm>
          <a:prstGeom prst="rect">
            <a:avLst/>
          </a:prstGeom>
        </p:spPr>
      </p:pic>
      <p:sp>
        <p:nvSpPr>
          <p:cNvPr id="9" name="Chart Placeholder 6">
            <a:extLst>
              <a:ext uri="{FF2B5EF4-FFF2-40B4-BE49-F238E27FC236}">
                <a16:creationId xmlns:a16="http://schemas.microsoft.com/office/drawing/2014/main" id="{CA30CB00-61C0-1E4D-A95D-FABFC9E558F0}"/>
              </a:ext>
            </a:extLst>
          </p:cNvPr>
          <p:cNvSpPr>
            <a:spLocks noGrp="1"/>
          </p:cNvSpPr>
          <p:nvPr>
            <p:ph type="chart" sz="quarter" idx="12"/>
          </p:nvPr>
        </p:nvSpPr>
        <p:spPr>
          <a:xfrm>
            <a:off x="6180880" y="2982235"/>
            <a:ext cx="5172920" cy="3991187"/>
          </a:xfrm>
          <a:solidFill>
            <a:srgbClr val="FFFFFF"/>
          </a:solidFill>
          <a:ln w="6350">
            <a:solidFill>
              <a:schemeClr val="tx1"/>
            </a:solidFill>
          </a:ln>
        </p:spPr>
        <p:txBody>
          <a:bodyPr/>
          <a:lstStyle>
            <a:lvl1pPr algn="ctr">
              <a:defRPr/>
            </a:lvl1pPr>
          </a:lstStyle>
          <a:p>
            <a:endParaRPr lang="en-US"/>
          </a:p>
        </p:txBody>
      </p:sp>
    </p:spTree>
    <p:extLst>
      <p:ext uri="{BB962C8B-B14F-4D97-AF65-F5344CB8AC3E}">
        <p14:creationId xmlns:p14="http://schemas.microsoft.com/office/powerpoint/2010/main" val="2951618888"/>
      </p:ext>
    </p:extLst>
  </p:cSld>
  <p:clrMapOvr>
    <a:masterClrMapping/>
  </p:clrMapOvr>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p:cSld name="2_Cover Slide Option 7">
    <p:bg>
      <p:bgRef idx="1001">
        <a:schemeClr val="bg1"/>
      </p:bgRef>
    </p:bg>
    <p:spTree>
      <p:nvGrpSpPr>
        <p:cNvPr id="1" name=""/>
        <p:cNvGrpSpPr/>
        <p:nvPr/>
      </p:nvGrpSpPr>
      <p:grpSpPr>
        <a:xfrm>
          <a:off x="0" y="0"/>
          <a:ext cx="0" cy="0"/>
          <a:chOff x="0" y="0"/>
          <a:chExt cx="0" cy="0"/>
        </a:xfrm>
      </p:grpSpPr>
      <p:pic>
        <p:nvPicPr>
          <p:cNvPr id="5" name="Picture 4" descr="A young child spraying a plant&#10;&#10;Description automatically generated">
            <a:extLst>
              <a:ext uri="{FF2B5EF4-FFF2-40B4-BE49-F238E27FC236}">
                <a16:creationId xmlns:a16="http://schemas.microsoft.com/office/drawing/2014/main" id="{93F10DC5-D434-F734-9DD8-5E0CC3845271}"/>
              </a:ext>
            </a:extLst>
          </p:cNvPr>
          <p:cNvPicPr>
            <a:picLocks noChangeAspect="1"/>
          </p:cNvPicPr>
          <p:nvPr userDrawn="1"/>
        </p:nvPicPr>
        <p:blipFill>
          <a:blip r:embed="rId2"/>
          <a:stretch>
            <a:fillRect/>
          </a:stretch>
        </p:blipFill>
        <p:spPr>
          <a:xfrm>
            <a:off x="-33926" y="0"/>
            <a:ext cx="12246429" cy="8164286"/>
          </a:xfrm>
          <a:prstGeom prst="rect">
            <a:avLst/>
          </a:prstGeom>
        </p:spPr>
      </p:pic>
      <p:sp>
        <p:nvSpPr>
          <p:cNvPr id="2" name="Rectangle 1">
            <a:extLst>
              <a:ext uri="{FF2B5EF4-FFF2-40B4-BE49-F238E27FC236}">
                <a16:creationId xmlns:a16="http://schemas.microsoft.com/office/drawing/2014/main" id="{72D02554-8E8B-6E4B-8E74-10BD986663E6}"/>
              </a:ext>
            </a:extLst>
          </p:cNvPr>
          <p:cNvSpPr/>
          <p:nvPr/>
        </p:nvSpPr>
        <p:spPr>
          <a:xfrm>
            <a:off x="-33926" y="740229"/>
            <a:ext cx="5207564" cy="321627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 name="Title 1">
            <a:extLst>
              <a:ext uri="{FF2B5EF4-FFF2-40B4-BE49-F238E27FC236}">
                <a16:creationId xmlns:a16="http://schemas.microsoft.com/office/drawing/2014/main" id="{267FEAD3-F3D4-A64A-82C8-C068ECFD3119}"/>
              </a:ext>
            </a:extLst>
          </p:cNvPr>
          <p:cNvSpPr>
            <a:spLocks noGrp="1"/>
          </p:cNvSpPr>
          <p:nvPr>
            <p:ph type="ctrTitle" hasCustomPrompt="1"/>
          </p:nvPr>
        </p:nvSpPr>
        <p:spPr>
          <a:xfrm>
            <a:off x="209875" y="925285"/>
            <a:ext cx="4719962" cy="1514067"/>
          </a:xfrm>
        </p:spPr>
        <p:txBody>
          <a:bodyPr wrap="none" lIns="0" tIns="0" rIns="0" bIns="0" anchor="t" anchorCtr="0">
            <a:noAutofit/>
          </a:bodyPr>
          <a:lstStyle>
            <a:lvl1pPr algn="r">
              <a:defRPr sz="5000">
                <a:solidFill>
                  <a:srgbClr val="FFFFFF"/>
                </a:solidFill>
              </a:defRPr>
            </a:lvl1pPr>
          </a:lstStyle>
          <a:p>
            <a:r>
              <a:rPr lang="en-US"/>
              <a:t>Click to edit </a:t>
            </a:r>
            <a:br>
              <a:rPr lang="en-US"/>
            </a:br>
            <a:r>
              <a:rPr lang="en-US"/>
              <a:t>Master title style</a:t>
            </a:r>
          </a:p>
        </p:txBody>
      </p:sp>
      <p:sp>
        <p:nvSpPr>
          <p:cNvPr id="7" name="Subtitle 2">
            <a:extLst>
              <a:ext uri="{FF2B5EF4-FFF2-40B4-BE49-F238E27FC236}">
                <a16:creationId xmlns:a16="http://schemas.microsoft.com/office/drawing/2014/main" id="{09954B61-242D-6E44-BC67-2B5ECF066D5A}"/>
              </a:ext>
            </a:extLst>
          </p:cNvPr>
          <p:cNvSpPr>
            <a:spLocks noGrp="1"/>
          </p:cNvSpPr>
          <p:nvPr>
            <p:ph type="subTitle" idx="1" hasCustomPrompt="1"/>
          </p:nvPr>
        </p:nvSpPr>
        <p:spPr>
          <a:xfrm>
            <a:off x="209875" y="2565870"/>
            <a:ext cx="4719962" cy="919004"/>
          </a:xfrm>
        </p:spPr>
        <p:txBody>
          <a:bodyPr lIns="0" tIns="0" rIns="0" bIns="0" anchor="t" anchorCtr="0">
            <a:normAutofit/>
          </a:bodyPr>
          <a:lstStyle>
            <a:lvl1pPr marL="0" indent="0" algn="r">
              <a:buNone/>
              <a:defRPr sz="1800">
                <a:solidFill>
                  <a:srgbClr val="FFFFFF"/>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text style</a:t>
            </a:r>
          </a:p>
        </p:txBody>
      </p:sp>
    </p:spTree>
    <p:extLst>
      <p:ext uri="{BB962C8B-B14F-4D97-AF65-F5344CB8AC3E}">
        <p14:creationId xmlns:p14="http://schemas.microsoft.com/office/powerpoint/2010/main" val="2584488724"/>
      </p:ext>
    </p:extLst>
  </p:cSld>
  <p:clrMapOvr>
    <a:overrideClrMapping bg1="dk1" tx1="lt1" bg2="dk2" tx2="lt2" accent1="accent1" accent2="accent2" accent3="accent3" accent4="accent4" accent5="accent5" accent6="accent6" hlink="hlink" folHlink="folHlink"/>
  </p:clrMapOvr>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p:cSld name="Cover Slide Option 8">
    <p:bg>
      <p:bgRef idx="1001">
        <a:schemeClr val="bg1"/>
      </p:bgRef>
    </p:bg>
    <p:spTree>
      <p:nvGrpSpPr>
        <p:cNvPr id="1" name=""/>
        <p:cNvGrpSpPr/>
        <p:nvPr/>
      </p:nvGrpSpPr>
      <p:grpSpPr>
        <a:xfrm>
          <a:off x="0" y="0"/>
          <a:ext cx="0" cy="0"/>
          <a:chOff x="0" y="0"/>
          <a:chExt cx="0" cy="0"/>
        </a:xfrm>
      </p:grpSpPr>
      <p:pic>
        <p:nvPicPr>
          <p:cNvPr id="4" name="Picture 3" descr="Child with braids in cornfield">
            <a:extLst>
              <a:ext uri="{FF2B5EF4-FFF2-40B4-BE49-F238E27FC236}">
                <a16:creationId xmlns:a16="http://schemas.microsoft.com/office/drawing/2014/main" id="{A824938B-A01B-536D-462B-C3915DAAA941}"/>
              </a:ext>
            </a:extLst>
          </p:cNvPr>
          <p:cNvPicPr>
            <a:picLocks noChangeAspect="1"/>
          </p:cNvPicPr>
          <p:nvPr/>
        </p:nvPicPr>
        <p:blipFill rotWithShape="1">
          <a:blip r:embed="rId2"/>
          <a:srcRect t="15625"/>
          <a:stretch/>
        </p:blipFill>
        <p:spPr>
          <a:xfrm>
            <a:off x="0" y="0"/>
            <a:ext cx="12192000" cy="7810500"/>
          </a:xfrm>
          <a:prstGeom prst="rect">
            <a:avLst/>
          </a:prstGeom>
        </p:spPr>
      </p:pic>
      <p:sp>
        <p:nvSpPr>
          <p:cNvPr id="2" name="Rectangle 1">
            <a:extLst>
              <a:ext uri="{FF2B5EF4-FFF2-40B4-BE49-F238E27FC236}">
                <a16:creationId xmlns:a16="http://schemas.microsoft.com/office/drawing/2014/main" id="{72D02554-8E8B-6E4B-8E74-10BD986663E6}"/>
              </a:ext>
            </a:extLst>
          </p:cNvPr>
          <p:cNvSpPr/>
          <p:nvPr/>
        </p:nvSpPr>
        <p:spPr>
          <a:xfrm>
            <a:off x="0" y="1879663"/>
            <a:ext cx="5207564" cy="5930837"/>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bg2"/>
              </a:solidFill>
            </a:endParaRPr>
          </a:p>
        </p:txBody>
      </p:sp>
      <p:sp>
        <p:nvSpPr>
          <p:cNvPr id="6" name="Title 1">
            <a:extLst>
              <a:ext uri="{FF2B5EF4-FFF2-40B4-BE49-F238E27FC236}">
                <a16:creationId xmlns:a16="http://schemas.microsoft.com/office/drawing/2014/main" id="{267FEAD3-F3D4-A64A-82C8-C068ECFD3119}"/>
              </a:ext>
            </a:extLst>
          </p:cNvPr>
          <p:cNvSpPr>
            <a:spLocks noGrp="1"/>
          </p:cNvSpPr>
          <p:nvPr>
            <p:ph type="ctrTitle" hasCustomPrompt="1"/>
          </p:nvPr>
        </p:nvSpPr>
        <p:spPr>
          <a:xfrm>
            <a:off x="243801" y="2643122"/>
            <a:ext cx="4719962" cy="1899180"/>
          </a:xfrm>
        </p:spPr>
        <p:txBody>
          <a:bodyPr wrap="none" lIns="0" tIns="0" rIns="0" bIns="0" anchor="t" anchorCtr="0">
            <a:noAutofit/>
          </a:bodyPr>
          <a:lstStyle>
            <a:lvl1pPr algn="r">
              <a:defRPr sz="5000">
                <a:solidFill>
                  <a:srgbClr val="FFFFFF"/>
                </a:solidFill>
              </a:defRPr>
            </a:lvl1pPr>
          </a:lstStyle>
          <a:p>
            <a:r>
              <a:rPr lang="en-US"/>
              <a:t>Click to edit </a:t>
            </a:r>
            <a:br>
              <a:rPr lang="en-US"/>
            </a:br>
            <a:r>
              <a:rPr lang="en-US"/>
              <a:t>Master title style</a:t>
            </a:r>
          </a:p>
        </p:txBody>
      </p:sp>
      <p:sp>
        <p:nvSpPr>
          <p:cNvPr id="7" name="Subtitle 2">
            <a:extLst>
              <a:ext uri="{FF2B5EF4-FFF2-40B4-BE49-F238E27FC236}">
                <a16:creationId xmlns:a16="http://schemas.microsoft.com/office/drawing/2014/main" id="{09954B61-242D-6E44-BC67-2B5ECF066D5A}"/>
              </a:ext>
            </a:extLst>
          </p:cNvPr>
          <p:cNvSpPr>
            <a:spLocks noGrp="1"/>
          </p:cNvSpPr>
          <p:nvPr>
            <p:ph type="subTitle" idx="1" hasCustomPrompt="1"/>
          </p:nvPr>
        </p:nvSpPr>
        <p:spPr>
          <a:xfrm>
            <a:off x="243801" y="4707877"/>
            <a:ext cx="4719962" cy="919004"/>
          </a:xfrm>
        </p:spPr>
        <p:txBody>
          <a:bodyPr lIns="0" tIns="0" rIns="0" bIns="0" anchor="t" anchorCtr="0">
            <a:normAutofit/>
          </a:bodyPr>
          <a:lstStyle>
            <a:lvl1pPr marL="0" indent="0" algn="r">
              <a:buNone/>
              <a:defRPr sz="1800">
                <a:solidFill>
                  <a:srgbClr val="FFFFFF"/>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text style</a:t>
            </a:r>
          </a:p>
        </p:txBody>
      </p:sp>
    </p:spTree>
    <p:extLst>
      <p:ext uri="{BB962C8B-B14F-4D97-AF65-F5344CB8AC3E}">
        <p14:creationId xmlns:p14="http://schemas.microsoft.com/office/powerpoint/2010/main" val="845541097"/>
      </p:ext>
    </p:extLst>
  </p:cSld>
  <p:clrMapOvr>
    <a:overrideClrMapping bg1="dk1" tx1="lt1" bg2="dk2" tx2="lt2" accent1="accent1" accent2="accent2" accent3="accent3" accent4="accent4" accent5="accent5" accent6="accent6" hlink="hlink" folHlink="folHlink"/>
  </p:clrMapOvr>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p:cSld name="Divider Page Option 4">
    <p:spTree>
      <p:nvGrpSpPr>
        <p:cNvPr id="1" name=""/>
        <p:cNvGrpSpPr/>
        <p:nvPr/>
      </p:nvGrpSpPr>
      <p:grpSpPr>
        <a:xfrm>
          <a:off x="0" y="0"/>
          <a:ext cx="0" cy="0"/>
          <a:chOff x="0" y="0"/>
          <a:chExt cx="0" cy="0"/>
        </a:xfrm>
      </p:grpSpPr>
      <p:pic>
        <p:nvPicPr>
          <p:cNvPr id="4" name="Picture 3" descr="Child smelling a seedling">
            <a:extLst>
              <a:ext uri="{FF2B5EF4-FFF2-40B4-BE49-F238E27FC236}">
                <a16:creationId xmlns:a16="http://schemas.microsoft.com/office/drawing/2014/main" id="{3C7BC5CB-6C2C-51B8-717C-D171EF167C11}"/>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0"/>
                    </a14:imgEffect>
                  </a14:imgLayer>
                </a14:imgProps>
              </a:ext>
            </a:extLst>
          </a:blip>
          <a:srcRect t="9003" b="7061"/>
          <a:stretch/>
        </p:blipFill>
        <p:spPr>
          <a:xfrm>
            <a:off x="3049" y="5455"/>
            <a:ext cx="12255875" cy="7810500"/>
          </a:xfrm>
          <a:prstGeom prst="rect">
            <a:avLst/>
          </a:prstGeom>
        </p:spPr>
      </p:pic>
      <p:sp>
        <p:nvSpPr>
          <p:cNvPr id="7" name="Rectangle 6">
            <a:extLst>
              <a:ext uri="{FF2B5EF4-FFF2-40B4-BE49-F238E27FC236}">
                <a16:creationId xmlns:a16="http://schemas.microsoft.com/office/drawing/2014/main" id="{ED5CC4C8-DA09-A54A-A3C6-DE1FC3681953}"/>
              </a:ext>
            </a:extLst>
          </p:cNvPr>
          <p:cNvSpPr/>
          <p:nvPr/>
        </p:nvSpPr>
        <p:spPr>
          <a:xfrm>
            <a:off x="-3048" y="5455"/>
            <a:ext cx="12192000" cy="7810500"/>
          </a:xfrm>
          <a:prstGeom prst="rect">
            <a:avLst/>
          </a:prstGeom>
          <a:solidFill>
            <a:schemeClr val="accent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38E4A731-FE29-0B4E-8413-E656A912B473}"/>
              </a:ext>
            </a:extLst>
          </p:cNvPr>
          <p:cNvSpPr>
            <a:spLocks noGrp="1"/>
          </p:cNvSpPr>
          <p:nvPr>
            <p:ph type="title"/>
          </p:nvPr>
        </p:nvSpPr>
        <p:spPr>
          <a:xfrm>
            <a:off x="838200" y="5388325"/>
            <a:ext cx="9435353" cy="1160153"/>
          </a:xfrm>
        </p:spPr>
        <p:txBody>
          <a:bodyPr>
            <a:noAutofit/>
          </a:bodyPr>
          <a:lstStyle>
            <a:lvl1pPr>
              <a:defRPr>
                <a:solidFill>
                  <a:srgbClr val="FFFFFF"/>
                </a:solidFill>
              </a:defRPr>
            </a:lvl1pPr>
          </a:lstStyle>
          <a:p>
            <a:r>
              <a:rPr lang="en-US"/>
              <a:t>Click to edit Master title style</a:t>
            </a:r>
          </a:p>
        </p:txBody>
      </p:sp>
      <p:pic>
        <p:nvPicPr>
          <p:cNvPr id="9" name="Picture 8">
            <a:extLst>
              <a:ext uri="{FF2B5EF4-FFF2-40B4-BE49-F238E27FC236}">
                <a16:creationId xmlns:a16="http://schemas.microsoft.com/office/drawing/2014/main" id="{A25935A1-CB20-794F-9B2E-A2F61DB80363}"/>
              </a:ext>
            </a:extLst>
          </p:cNvPr>
          <p:cNvPicPr>
            <a:picLocks noChangeAspect="1"/>
          </p:cNvPicPr>
          <p:nvPr/>
        </p:nvPicPr>
        <p:blipFill>
          <a:blip r:embed="rId4"/>
          <a:stretch>
            <a:fillRect/>
          </a:stretch>
        </p:blipFill>
        <p:spPr>
          <a:xfrm>
            <a:off x="838200" y="4983189"/>
            <a:ext cx="2096022" cy="201114"/>
          </a:xfrm>
          <a:prstGeom prst="rect">
            <a:avLst/>
          </a:prstGeom>
        </p:spPr>
      </p:pic>
    </p:spTree>
    <p:extLst>
      <p:ext uri="{BB962C8B-B14F-4D97-AF65-F5344CB8AC3E}">
        <p14:creationId xmlns:p14="http://schemas.microsoft.com/office/powerpoint/2010/main" val="2522842457"/>
      </p:ext>
    </p:extLst>
  </p:cSld>
  <p:clrMapOvr>
    <a:masterClrMapping/>
  </p:clrMapOvr>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p:cSld name="Divider Page Option 5">
    <p:spTree>
      <p:nvGrpSpPr>
        <p:cNvPr id="1" name=""/>
        <p:cNvGrpSpPr/>
        <p:nvPr/>
      </p:nvGrpSpPr>
      <p:grpSpPr>
        <a:xfrm>
          <a:off x="0" y="0"/>
          <a:ext cx="0" cy="0"/>
          <a:chOff x="0" y="0"/>
          <a:chExt cx="0" cy="0"/>
        </a:xfrm>
      </p:grpSpPr>
      <p:pic>
        <p:nvPicPr>
          <p:cNvPr id="9" name="Picture 8" descr="Person holding basket of vegetables">
            <a:extLst>
              <a:ext uri="{FF2B5EF4-FFF2-40B4-BE49-F238E27FC236}">
                <a16:creationId xmlns:a16="http://schemas.microsoft.com/office/drawing/2014/main" id="{53D3CE11-5C43-2FB2-9AF1-840FE098AADE}"/>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0"/>
                    </a14:imgEffect>
                  </a14:imgLayer>
                </a14:imgProps>
              </a:ext>
            </a:extLst>
          </a:blip>
          <a:srcRect t="15604"/>
          <a:stretch/>
        </p:blipFill>
        <p:spPr>
          <a:xfrm>
            <a:off x="0" y="0"/>
            <a:ext cx="12188952" cy="7810500"/>
          </a:xfrm>
          <a:prstGeom prst="rect">
            <a:avLst/>
          </a:prstGeom>
        </p:spPr>
      </p:pic>
      <p:sp>
        <p:nvSpPr>
          <p:cNvPr id="7" name="Rectangle 6">
            <a:extLst>
              <a:ext uri="{FF2B5EF4-FFF2-40B4-BE49-F238E27FC236}">
                <a16:creationId xmlns:a16="http://schemas.microsoft.com/office/drawing/2014/main" id="{591E87C2-082B-EB4E-9188-4ECC54406F33}"/>
              </a:ext>
            </a:extLst>
          </p:cNvPr>
          <p:cNvSpPr/>
          <p:nvPr/>
        </p:nvSpPr>
        <p:spPr>
          <a:xfrm>
            <a:off x="0" y="0"/>
            <a:ext cx="12192000" cy="7810500"/>
          </a:xfrm>
          <a:prstGeom prst="rect">
            <a:avLst/>
          </a:prstGeom>
          <a:solidFill>
            <a:schemeClr val="accent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EDD41393-04B6-5549-A851-237AC43B8EA6}"/>
              </a:ext>
            </a:extLst>
          </p:cNvPr>
          <p:cNvSpPr>
            <a:spLocks noGrp="1"/>
          </p:cNvSpPr>
          <p:nvPr>
            <p:ph type="title"/>
          </p:nvPr>
        </p:nvSpPr>
        <p:spPr>
          <a:xfrm>
            <a:off x="838200" y="2843015"/>
            <a:ext cx="4365812" cy="1160153"/>
          </a:xfrm>
        </p:spPr>
        <p:txBody>
          <a:bodyPr>
            <a:noAutofit/>
          </a:bodyPr>
          <a:lstStyle>
            <a:lvl1pPr>
              <a:defRPr>
                <a:solidFill>
                  <a:srgbClr val="FFFFFF"/>
                </a:solidFill>
              </a:defRPr>
            </a:lvl1pPr>
          </a:lstStyle>
          <a:p>
            <a:r>
              <a:rPr lang="en-US"/>
              <a:t>Click to edit Master title style</a:t>
            </a:r>
          </a:p>
        </p:txBody>
      </p:sp>
      <p:pic>
        <p:nvPicPr>
          <p:cNvPr id="8" name="Picture 7">
            <a:extLst>
              <a:ext uri="{FF2B5EF4-FFF2-40B4-BE49-F238E27FC236}">
                <a16:creationId xmlns:a16="http://schemas.microsoft.com/office/drawing/2014/main" id="{BAAA03A8-4019-954C-A6ED-758793F04A2C}"/>
              </a:ext>
            </a:extLst>
          </p:cNvPr>
          <p:cNvPicPr>
            <a:picLocks noChangeAspect="1"/>
          </p:cNvPicPr>
          <p:nvPr/>
        </p:nvPicPr>
        <p:blipFill>
          <a:blip r:embed="rId4"/>
          <a:stretch>
            <a:fillRect/>
          </a:stretch>
        </p:blipFill>
        <p:spPr>
          <a:xfrm>
            <a:off x="838200" y="2424467"/>
            <a:ext cx="2096022" cy="201114"/>
          </a:xfrm>
          <a:prstGeom prst="rect">
            <a:avLst/>
          </a:prstGeom>
        </p:spPr>
      </p:pic>
    </p:spTree>
    <p:extLst>
      <p:ext uri="{BB962C8B-B14F-4D97-AF65-F5344CB8AC3E}">
        <p14:creationId xmlns:p14="http://schemas.microsoft.com/office/powerpoint/2010/main" val="3592192697"/>
      </p:ext>
    </p:extLst>
  </p:cSld>
  <p:clrMapOvr>
    <a:masterClrMapping/>
  </p:clrMapOvr>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p:cSld name="Divider Page Option 6">
    <p:spTree>
      <p:nvGrpSpPr>
        <p:cNvPr id="1" name=""/>
        <p:cNvGrpSpPr/>
        <p:nvPr/>
      </p:nvGrpSpPr>
      <p:grpSpPr>
        <a:xfrm>
          <a:off x="0" y="0"/>
          <a:ext cx="0" cy="0"/>
          <a:chOff x="0" y="0"/>
          <a:chExt cx="0" cy="0"/>
        </a:xfrm>
      </p:grpSpPr>
      <p:pic>
        <p:nvPicPr>
          <p:cNvPr id="4" name="Picture 3" descr="Group of gardening tools on a wall">
            <a:extLst>
              <a:ext uri="{FF2B5EF4-FFF2-40B4-BE49-F238E27FC236}">
                <a16:creationId xmlns:a16="http://schemas.microsoft.com/office/drawing/2014/main" id="{5C7389C0-6F6B-B598-5E5F-C09978FEF2A6}"/>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0"/>
                    </a14:imgEffect>
                  </a14:imgLayer>
                </a14:imgProps>
              </a:ext>
            </a:extLst>
          </a:blip>
          <a:srcRect t="5417" b="4754"/>
          <a:stretch/>
        </p:blipFill>
        <p:spPr>
          <a:xfrm>
            <a:off x="0" y="0"/>
            <a:ext cx="12192000" cy="7810500"/>
          </a:xfrm>
          <a:prstGeom prst="rect">
            <a:avLst/>
          </a:prstGeom>
        </p:spPr>
      </p:pic>
      <p:sp>
        <p:nvSpPr>
          <p:cNvPr id="7" name="Rectangle 6">
            <a:extLst>
              <a:ext uri="{FF2B5EF4-FFF2-40B4-BE49-F238E27FC236}">
                <a16:creationId xmlns:a16="http://schemas.microsoft.com/office/drawing/2014/main" id="{C3C3D7C5-4A5F-3C45-85A4-0538593CFAD0}"/>
              </a:ext>
            </a:extLst>
          </p:cNvPr>
          <p:cNvSpPr/>
          <p:nvPr/>
        </p:nvSpPr>
        <p:spPr>
          <a:xfrm>
            <a:off x="0" y="0"/>
            <a:ext cx="12192000" cy="7810500"/>
          </a:xfrm>
          <a:prstGeom prst="rect">
            <a:avLst/>
          </a:prstGeom>
          <a:solidFill>
            <a:schemeClr val="accent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9" name="Picture 8">
            <a:extLst>
              <a:ext uri="{FF2B5EF4-FFF2-40B4-BE49-F238E27FC236}">
                <a16:creationId xmlns:a16="http://schemas.microsoft.com/office/drawing/2014/main" id="{0DE5310C-D8E1-3E4D-8FE8-33E2CBA892F3}"/>
              </a:ext>
            </a:extLst>
          </p:cNvPr>
          <p:cNvPicPr>
            <a:picLocks noChangeAspect="1"/>
          </p:cNvPicPr>
          <p:nvPr/>
        </p:nvPicPr>
        <p:blipFill>
          <a:blip r:embed="rId4"/>
          <a:stretch>
            <a:fillRect/>
          </a:stretch>
        </p:blipFill>
        <p:spPr>
          <a:xfrm>
            <a:off x="838200" y="2424467"/>
            <a:ext cx="2096022" cy="201114"/>
          </a:xfrm>
          <a:prstGeom prst="rect">
            <a:avLst/>
          </a:prstGeom>
        </p:spPr>
      </p:pic>
      <p:sp>
        <p:nvSpPr>
          <p:cNvPr id="2" name="Title 1">
            <a:extLst>
              <a:ext uri="{FF2B5EF4-FFF2-40B4-BE49-F238E27FC236}">
                <a16:creationId xmlns:a16="http://schemas.microsoft.com/office/drawing/2014/main" id="{E6B83981-0E14-F84A-89DC-F4782FED05D8}"/>
              </a:ext>
            </a:extLst>
          </p:cNvPr>
          <p:cNvSpPr>
            <a:spLocks noGrp="1"/>
          </p:cNvSpPr>
          <p:nvPr>
            <p:ph type="title"/>
          </p:nvPr>
        </p:nvSpPr>
        <p:spPr>
          <a:xfrm>
            <a:off x="838200" y="2829603"/>
            <a:ext cx="4621307" cy="1160153"/>
          </a:xfrm>
        </p:spPr>
        <p:txBody>
          <a:bodyPr>
            <a:noAutofit/>
          </a:bodyPr>
          <a:lstStyle>
            <a:lvl1pPr>
              <a:defRPr>
                <a:solidFill>
                  <a:srgbClr val="FFFFFF"/>
                </a:solidFill>
              </a:defRPr>
            </a:lvl1pPr>
          </a:lstStyle>
          <a:p>
            <a:r>
              <a:rPr lang="en-US"/>
              <a:t>Click to edit Master title style</a:t>
            </a:r>
          </a:p>
        </p:txBody>
      </p:sp>
    </p:spTree>
    <p:extLst>
      <p:ext uri="{BB962C8B-B14F-4D97-AF65-F5344CB8AC3E}">
        <p14:creationId xmlns:p14="http://schemas.microsoft.com/office/powerpoint/2010/main" val="3623724394"/>
      </p:ext>
    </p:extLst>
  </p:cSld>
  <p:clrMapOvr>
    <a:masterClrMapping/>
  </p:clrMapOvr>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p:cSld name="One Column Paragraph Text">
    <p:spTree>
      <p:nvGrpSpPr>
        <p:cNvPr id="1" name=""/>
        <p:cNvGrpSpPr/>
        <p:nvPr/>
      </p:nvGrpSpPr>
      <p:grpSpPr>
        <a:xfrm>
          <a:off x="0" y="0"/>
          <a:ext cx="0" cy="0"/>
          <a:chOff x="0" y="0"/>
          <a:chExt cx="0" cy="0"/>
        </a:xfrm>
      </p:grpSpPr>
      <p:sp>
        <p:nvSpPr>
          <p:cNvPr id="2" name="Title 1"/>
          <p:cNvSpPr>
            <a:spLocks noGrp="1"/>
          </p:cNvSpPr>
          <p:nvPr>
            <p:ph type="ctrTitle"/>
          </p:nvPr>
        </p:nvSpPr>
        <p:spPr>
          <a:xfrm>
            <a:off x="838200" y="583185"/>
            <a:ext cx="10515600" cy="761756"/>
          </a:xfrm>
        </p:spPr>
        <p:txBody>
          <a:bodyPr anchor="t" anchorCtr="0">
            <a:noAutofit/>
          </a:bodyPr>
          <a:lstStyle>
            <a:lvl1pPr algn="l">
              <a:defRPr sz="4400"/>
            </a:lvl1pPr>
          </a:lstStyle>
          <a:p>
            <a:r>
              <a:rPr lang="en-US"/>
              <a:t>Click to edit Master title style</a:t>
            </a:r>
          </a:p>
        </p:txBody>
      </p:sp>
      <p:sp>
        <p:nvSpPr>
          <p:cNvPr id="3" name="Subtitle 2"/>
          <p:cNvSpPr>
            <a:spLocks noGrp="1"/>
          </p:cNvSpPr>
          <p:nvPr>
            <p:ph type="subTitle" idx="1" hasCustomPrompt="1"/>
          </p:nvPr>
        </p:nvSpPr>
        <p:spPr>
          <a:xfrm>
            <a:off x="838200" y="2045607"/>
            <a:ext cx="10515599" cy="4778618"/>
          </a:xfrm>
        </p:spPr>
        <p:txBody>
          <a:bodyPr>
            <a:noAutofit/>
          </a:bodyPr>
          <a:lstStyle>
            <a:lvl1pPr marL="0" indent="0" algn="l">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text</a:t>
            </a:r>
          </a:p>
        </p:txBody>
      </p:sp>
    </p:spTree>
    <p:extLst>
      <p:ext uri="{BB962C8B-B14F-4D97-AF65-F5344CB8AC3E}">
        <p14:creationId xmlns:p14="http://schemas.microsoft.com/office/powerpoint/2010/main" val="462893835"/>
      </p:ext>
    </p:extLst>
  </p:cSld>
  <p:clrMapOvr>
    <a:masterClrMapping/>
  </p:clrMapOvr>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1_One Column Paragraph Text">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838200" y="2045607"/>
            <a:ext cx="10515599" cy="4778618"/>
          </a:xfrm>
        </p:spPr>
        <p:txBody>
          <a:bodyPr>
            <a:noAutofit/>
          </a:bodyPr>
          <a:lstStyle>
            <a:lvl1pPr marL="0" indent="0" algn="l">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text</a:t>
            </a:r>
          </a:p>
        </p:txBody>
      </p:sp>
      <p:sp>
        <p:nvSpPr>
          <p:cNvPr id="9" name="Rectangle 8">
            <a:extLst>
              <a:ext uri="{FF2B5EF4-FFF2-40B4-BE49-F238E27FC236}">
                <a16:creationId xmlns:a16="http://schemas.microsoft.com/office/drawing/2014/main" id="{A39EFAC7-6704-6080-CDA2-7650CB8A796E}"/>
              </a:ext>
            </a:extLst>
          </p:cNvPr>
          <p:cNvSpPr/>
          <p:nvPr/>
        </p:nvSpPr>
        <p:spPr>
          <a:xfrm>
            <a:off x="0" y="7258241"/>
            <a:ext cx="12192000" cy="562356"/>
          </a:xfrm>
          <a:prstGeom prst="rect">
            <a:avLst/>
          </a:prstGeom>
          <a:solidFill>
            <a:srgbClr val="309C8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grpSp>
        <p:nvGrpSpPr>
          <p:cNvPr id="4" name="Group 3">
            <a:extLst>
              <a:ext uri="{FF2B5EF4-FFF2-40B4-BE49-F238E27FC236}">
                <a16:creationId xmlns:a16="http://schemas.microsoft.com/office/drawing/2014/main" id="{4DDFD655-8801-2D53-DB17-86680288879C}"/>
              </a:ext>
            </a:extLst>
          </p:cNvPr>
          <p:cNvGrpSpPr/>
          <p:nvPr/>
        </p:nvGrpSpPr>
        <p:grpSpPr>
          <a:xfrm>
            <a:off x="-9236" y="7274559"/>
            <a:ext cx="12201236" cy="555416"/>
            <a:chOff x="-9236" y="6374355"/>
            <a:chExt cx="12201236" cy="487682"/>
          </a:xfrm>
        </p:grpSpPr>
        <p:grpSp>
          <p:nvGrpSpPr>
            <p:cNvPr id="5" name="Group 4">
              <a:extLst>
                <a:ext uri="{FF2B5EF4-FFF2-40B4-BE49-F238E27FC236}">
                  <a16:creationId xmlns:a16="http://schemas.microsoft.com/office/drawing/2014/main" id="{F63BC4E5-7808-FB23-D1EF-9D6149D0324C}"/>
                </a:ext>
              </a:extLst>
            </p:cNvPr>
            <p:cNvGrpSpPr/>
            <p:nvPr userDrawn="1"/>
          </p:nvGrpSpPr>
          <p:grpSpPr>
            <a:xfrm>
              <a:off x="-9236" y="6376010"/>
              <a:ext cx="8702676" cy="485201"/>
              <a:chOff x="0" y="6372799"/>
              <a:chExt cx="8702676" cy="485201"/>
            </a:xfrm>
          </p:grpSpPr>
          <p:pic>
            <p:nvPicPr>
              <p:cNvPr id="7" name="Content Placeholder 4" descr="A pattern of vegetables and fruits&#10;&#10;Description automatically generated">
                <a:extLst>
                  <a:ext uri="{FF2B5EF4-FFF2-40B4-BE49-F238E27FC236}">
                    <a16:creationId xmlns:a16="http://schemas.microsoft.com/office/drawing/2014/main" id="{118AE336-5BBB-7DE8-33AA-E18BE38D0751}"/>
                  </a:ext>
                </a:extLst>
              </p:cNvPr>
              <p:cNvPicPr>
                <a:picLocks noChangeAspect="1"/>
              </p:cNvPicPr>
              <p:nvPr userDrawn="1"/>
            </p:nvPicPr>
            <p:blipFill rotWithShape="1">
              <a:blip r:embed="rId2">
                <a:alphaModFix amt="20000"/>
                <a:extLst>
                  <a:ext uri="{28A0092B-C50C-407E-A947-70E740481C1C}">
                    <a14:useLocalDpi xmlns:a14="http://schemas.microsoft.com/office/drawing/2010/main" val="0"/>
                  </a:ext>
                </a:extLst>
              </a:blip>
              <a:srcRect t="89132"/>
              <a:stretch/>
            </p:blipFill>
            <p:spPr>
              <a:xfrm>
                <a:off x="0" y="6376545"/>
                <a:ext cx="4351338" cy="472933"/>
              </a:xfrm>
              <a:prstGeom prst="rect">
                <a:avLst/>
              </a:prstGeom>
            </p:spPr>
          </p:pic>
          <p:pic>
            <p:nvPicPr>
              <p:cNvPr id="8" name="Content Placeholder 4" descr="A pattern of vegetables and fruits&#10;&#10;Description automatically generated">
                <a:extLst>
                  <a:ext uri="{FF2B5EF4-FFF2-40B4-BE49-F238E27FC236}">
                    <a16:creationId xmlns:a16="http://schemas.microsoft.com/office/drawing/2014/main" id="{46CB1C57-970F-41EE-5E62-80353DF44502}"/>
                  </a:ext>
                </a:extLst>
              </p:cNvPr>
              <p:cNvPicPr>
                <a:picLocks noChangeAspect="1"/>
              </p:cNvPicPr>
              <p:nvPr userDrawn="1"/>
            </p:nvPicPr>
            <p:blipFill rotWithShape="1">
              <a:blip r:embed="rId2">
                <a:alphaModFix amt="20000"/>
                <a:extLst>
                  <a:ext uri="{28A0092B-C50C-407E-A947-70E740481C1C}">
                    <a14:useLocalDpi xmlns:a14="http://schemas.microsoft.com/office/drawing/2010/main" val="0"/>
                  </a:ext>
                </a:extLst>
              </a:blip>
              <a:srcRect t="88850"/>
              <a:stretch/>
            </p:blipFill>
            <p:spPr>
              <a:xfrm>
                <a:off x="4351338" y="6372799"/>
                <a:ext cx="4351338" cy="485201"/>
              </a:xfrm>
              <a:prstGeom prst="rect">
                <a:avLst/>
              </a:prstGeom>
            </p:spPr>
          </p:pic>
        </p:grpSp>
        <p:pic>
          <p:nvPicPr>
            <p:cNvPr id="6" name="Content Placeholder 4" descr="A pattern of vegetables and fruits&#10;&#10;Description automatically generated">
              <a:extLst>
                <a:ext uri="{FF2B5EF4-FFF2-40B4-BE49-F238E27FC236}">
                  <a16:creationId xmlns:a16="http://schemas.microsoft.com/office/drawing/2014/main" id="{D66BC278-0095-DD45-035F-E4D0A77F8C99}"/>
                </a:ext>
              </a:extLst>
            </p:cNvPr>
            <p:cNvPicPr>
              <a:picLocks noChangeAspect="1"/>
            </p:cNvPicPr>
            <p:nvPr userDrawn="1"/>
          </p:nvPicPr>
          <p:blipFill rotWithShape="1">
            <a:blip r:embed="rId2">
              <a:alphaModFix amt="20000"/>
              <a:extLst>
                <a:ext uri="{28A0092B-C50C-407E-A947-70E740481C1C}">
                  <a14:useLocalDpi xmlns:a14="http://schemas.microsoft.com/office/drawing/2010/main" val="0"/>
                </a:ext>
              </a:extLst>
            </a:blip>
            <a:srcRect t="88818" r="19810"/>
            <a:stretch/>
          </p:blipFill>
          <p:spPr>
            <a:xfrm>
              <a:off x="8694771" y="6374355"/>
              <a:ext cx="3497229" cy="487682"/>
            </a:xfrm>
            <a:prstGeom prst="rect">
              <a:avLst/>
            </a:prstGeom>
          </p:spPr>
        </p:pic>
      </p:grpSp>
      <p:sp>
        <p:nvSpPr>
          <p:cNvPr id="10" name="Title 9">
            <a:extLst>
              <a:ext uri="{FF2B5EF4-FFF2-40B4-BE49-F238E27FC236}">
                <a16:creationId xmlns:a16="http://schemas.microsoft.com/office/drawing/2014/main" id="{D0C0ADEA-E2B3-AE2D-22F6-368AC496D7A6}"/>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089979443"/>
      </p:ext>
    </p:extLst>
  </p:cSld>
  <p:clrMapOvr>
    <a:masterClrMapping/>
  </p:clrMapOvr>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8_One Column Paragraph Text">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98996547-DFD4-54DC-E767-EAA31400DB5C}"/>
              </a:ext>
            </a:extLst>
          </p:cNvPr>
          <p:cNvSpPr/>
          <p:nvPr userDrawn="1"/>
        </p:nvSpPr>
        <p:spPr>
          <a:xfrm>
            <a:off x="-1" y="6248397"/>
            <a:ext cx="12192001" cy="1562103"/>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p:cNvSpPr>
            <a:spLocks noGrp="1"/>
          </p:cNvSpPr>
          <p:nvPr>
            <p:ph type="subTitle" idx="1" hasCustomPrompt="1"/>
          </p:nvPr>
        </p:nvSpPr>
        <p:spPr>
          <a:xfrm>
            <a:off x="838200" y="2045607"/>
            <a:ext cx="10515599" cy="3902415"/>
          </a:xfrm>
        </p:spPr>
        <p:txBody>
          <a:bodyPr>
            <a:noAutofit/>
          </a:bodyPr>
          <a:lstStyle>
            <a:lvl1pPr marL="0" indent="0" algn="l">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text</a:t>
            </a:r>
          </a:p>
        </p:txBody>
      </p:sp>
      <p:sp>
        <p:nvSpPr>
          <p:cNvPr id="10" name="Title 9">
            <a:extLst>
              <a:ext uri="{FF2B5EF4-FFF2-40B4-BE49-F238E27FC236}">
                <a16:creationId xmlns:a16="http://schemas.microsoft.com/office/drawing/2014/main" id="{D0C0ADEA-E2B3-AE2D-22F6-368AC496D7A6}"/>
              </a:ext>
            </a:extLst>
          </p:cNvPr>
          <p:cNvSpPr>
            <a:spLocks noGrp="1"/>
          </p:cNvSpPr>
          <p:nvPr>
            <p:ph type="title"/>
          </p:nvPr>
        </p:nvSpPr>
        <p:spPr/>
        <p:txBody>
          <a:bodyPr/>
          <a:lstStyle/>
          <a:p>
            <a:r>
              <a:rPr lang="en-US"/>
              <a:t>Click to edit Master title style</a:t>
            </a:r>
          </a:p>
        </p:txBody>
      </p:sp>
      <p:pic>
        <p:nvPicPr>
          <p:cNvPr id="11" name="Content Placeholder 4" descr="A pattern of vegetables and fruits&#10;&#10;Description automatically generated">
            <a:extLst>
              <a:ext uri="{FF2B5EF4-FFF2-40B4-BE49-F238E27FC236}">
                <a16:creationId xmlns:a16="http://schemas.microsoft.com/office/drawing/2014/main" id="{B03E8561-B6B1-1FDF-EF6F-7B0D136D249D}"/>
              </a:ext>
            </a:extLst>
          </p:cNvPr>
          <p:cNvPicPr>
            <a:picLocks noChangeAspect="1"/>
          </p:cNvPicPr>
          <p:nvPr userDrawn="1"/>
        </p:nvPicPr>
        <p:blipFill rotWithShape="1">
          <a:blip r:embed="rId2">
            <a:alphaModFix amt="20000"/>
            <a:extLst>
              <a:ext uri="{28A0092B-C50C-407E-A947-70E740481C1C}">
                <a14:useLocalDpi xmlns:a14="http://schemas.microsoft.com/office/drawing/2010/main" val="0"/>
              </a:ext>
            </a:extLst>
          </a:blip>
          <a:srcRect t="64386"/>
          <a:stretch/>
        </p:blipFill>
        <p:spPr>
          <a:xfrm>
            <a:off x="7232005" y="6248399"/>
            <a:ext cx="4959994" cy="1549704"/>
          </a:xfrm>
          <a:prstGeom prst="flowChartProcess">
            <a:avLst/>
          </a:prstGeom>
        </p:spPr>
      </p:pic>
      <p:pic>
        <p:nvPicPr>
          <p:cNvPr id="14" name="Content Placeholder 4" descr="A pattern of vegetables and fruits&#10;&#10;Description automatically generated">
            <a:extLst>
              <a:ext uri="{FF2B5EF4-FFF2-40B4-BE49-F238E27FC236}">
                <a16:creationId xmlns:a16="http://schemas.microsoft.com/office/drawing/2014/main" id="{9F5605AC-9835-14C8-E744-65CA943706CD}"/>
              </a:ext>
            </a:extLst>
          </p:cNvPr>
          <p:cNvPicPr>
            <a:picLocks noChangeAspect="1"/>
          </p:cNvPicPr>
          <p:nvPr userDrawn="1"/>
        </p:nvPicPr>
        <p:blipFill rotWithShape="1">
          <a:blip r:embed="rId2">
            <a:alphaModFix amt="20000"/>
            <a:extLst>
              <a:ext uri="{28A0092B-C50C-407E-A947-70E740481C1C}">
                <a14:useLocalDpi xmlns:a14="http://schemas.microsoft.com/office/drawing/2010/main" val="0"/>
              </a:ext>
            </a:extLst>
          </a:blip>
          <a:srcRect t="64386"/>
          <a:stretch/>
        </p:blipFill>
        <p:spPr>
          <a:xfrm>
            <a:off x="2272011" y="6248399"/>
            <a:ext cx="4959994" cy="1549703"/>
          </a:xfrm>
          <a:prstGeom prst="flowChartProcess">
            <a:avLst/>
          </a:prstGeom>
        </p:spPr>
      </p:pic>
      <p:pic>
        <p:nvPicPr>
          <p:cNvPr id="15" name="Content Placeholder 4" descr="A pattern of vegetables and fruits&#10;&#10;Description automatically generated">
            <a:extLst>
              <a:ext uri="{FF2B5EF4-FFF2-40B4-BE49-F238E27FC236}">
                <a16:creationId xmlns:a16="http://schemas.microsoft.com/office/drawing/2014/main" id="{E34841C2-9E03-02CC-0320-15132FFCBED4}"/>
              </a:ext>
            </a:extLst>
          </p:cNvPr>
          <p:cNvPicPr>
            <a:picLocks noChangeAspect="1"/>
          </p:cNvPicPr>
          <p:nvPr userDrawn="1"/>
        </p:nvPicPr>
        <p:blipFill rotWithShape="1">
          <a:blip r:embed="rId2">
            <a:alphaModFix amt="20000"/>
            <a:extLst>
              <a:ext uri="{28A0092B-C50C-407E-A947-70E740481C1C}">
                <a14:useLocalDpi xmlns:a14="http://schemas.microsoft.com/office/drawing/2010/main" val="0"/>
              </a:ext>
            </a:extLst>
          </a:blip>
          <a:srcRect l="54193" t="64385"/>
          <a:stretch/>
        </p:blipFill>
        <p:spPr>
          <a:xfrm>
            <a:off x="-1" y="6248397"/>
            <a:ext cx="2272011" cy="1549705"/>
          </a:xfrm>
          <a:prstGeom prst="flowChartProcess">
            <a:avLst/>
          </a:prstGeom>
        </p:spPr>
      </p:pic>
    </p:spTree>
    <p:extLst>
      <p:ext uri="{BB962C8B-B14F-4D97-AF65-F5344CB8AC3E}">
        <p14:creationId xmlns:p14="http://schemas.microsoft.com/office/powerpoint/2010/main" val="3067409894"/>
      </p:ext>
    </p:extLst>
  </p:cSld>
  <p:clrMapOvr>
    <a:masterClrMapping/>
  </p:clrMapOvr>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p:cSld name="2_One Column Paragraph Text">
    <p:spTree>
      <p:nvGrpSpPr>
        <p:cNvPr id="1" name=""/>
        <p:cNvGrpSpPr/>
        <p:nvPr/>
      </p:nvGrpSpPr>
      <p:grpSpPr>
        <a:xfrm>
          <a:off x="0" y="0"/>
          <a:ext cx="0" cy="0"/>
          <a:chOff x="0" y="0"/>
          <a:chExt cx="0" cy="0"/>
        </a:xfrm>
      </p:grpSpPr>
      <p:sp>
        <p:nvSpPr>
          <p:cNvPr id="2" name="Title 1"/>
          <p:cNvSpPr>
            <a:spLocks noGrp="1"/>
          </p:cNvSpPr>
          <p:nvPr>
            <p:ph type="ctrTitle"/>
          </p:nvPr>
        </p:nvSpPr>
        <p:spPr>
          <a:xfrm>
            <a:off x="4691743" y="583185"/>
            <a:ext cx="6662057" cy="761756"/>
          </a:xfrm>
        </p:spPr>
        <p:txBody>
          <a:bodyPr anchor="t" anchorCtr="0">
            <a:noAutofit/>
          </a:bodyPr>
          <a:lstStyle>
            <a:lvl1pPr algn="l">
              <a:defRPr sz="4400"/>
            </a:lvl1pPr>
          </a:lstStyle>
          <a:p>
            <a:r>
              <a:rPr lang="en-US"/>
              <a:t>Click to edit Master title style</a:t>
            </a:r>
          </a:p>
        </p:txBody>
      </p:sp>
      <p:sp>
        <p:nvSpPr>
          <p:cNvPr id="3" name="Subtitle 2"/>
          <p:cNvSpPr>
            <a:spLocks noGrp="1"/>
          </p:cNvSpPr>
          <p:nvPr>
            <p:ph type="subTitle" idx="1" hasCustomPrompt="1"/>
          </p:nvPr>
        </p:nvSpPr>
        <p:spPr>
          <a:xfrm>
            <a:off x="4876800" y="2045607"/>
            <a:ext cx="6476998" cy="4778618"/>
          </a:xfrm>
        </p:spPr>
        <p:txBody>
          <a:bodyPr>
            <a:noAutofit/>
          </a:bodyPr>
          <a:lstStyle>
            <a:lvl1pPr marL="0" indent="0" algn="l">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text</a:t>
            </a:r>
          </a:p>
        </p:txBody>
      </p:sp>
      <p:sp>
        <p:nvSpPr>
          <p:cNvPr id="6" name="Rectangle 5">
            <a:extLst>
              <a:ext uri="{FF2B5EF4-FFF2-40B4-BE49-F238E27FC236}">
                <a16:creationId xmlns:a16="http://schemas.microsoft.com/office/drawing/2014/main" id="{9B084704-F497-74DD-BF51-9F49DF071637}"/>
              </a:ext>
            </a:extLst>
          </p:cNvPr>
          <p:cNvSpPr/>
          <p:nvPr/>
        </p:nvSpPr>
        <p:spPr>
          <a:xfrm>
            <a:off x="0" y="0"/>
            <a:ext cx="4351338" cy="7810500"/>
          </a:xfrm>
          <a:prstGeom prst="rect">
            <a:avLst/>
          </a:prstGeom>
          <a:solidFill>
            <a:srgbClr val="309C8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4" name="Content Placeholder 4" descr="A pattern of vegetables and fruits&#10;&#10;Description automatically generated">
            <a:extLst>
              <a:ext uri="{FF2B5EF4-FFF2-40B4-BE49-F238E27FC236}">
                <a16:creationId xmlns:a16="http://schemas.microsoft.com/office/drawing/2014/main" id="{4CA24288-7D8E-C748-20F2-F0DBAC992D74}"/>
              </a:ext>
            </a:extLst>
          </p:cNvPr>
          <p:cNvPicPr>
            <a:picLocks noChangeAspect="1"/>
          </p:cNvPicPr>
          <p:nvPr/>
        </p:nvPicPr>
        <p:blipFill>
          <a:blip r:embed="rId2">
            <a:alphaModFix amt="20000"/>
            <a:extLst>
              <a:ext uri="{28A0092B-C50C-407E-A947-70E740481C1C}">
                <a14:useLocalDpi xmlns:a14="http://schemas.microsoft.com/office/drawing/2010/main" val="0"/>
              </a:ext>
            </a:extLst>
          </a:blip>
          <a:stretch>
            <a:fillRect/>
          </a:stretch>
        </p:blipFill>
        <p:spPr>
          <a:xfrm rot="5400000">
            <a:off x="-316690" y="285148"/>
            <a:ext cx="4959994" cy="4351338"/>
          </a:xfrm>
          <a:prstGeom prst="rect">
            <a:avLst/>
          </a:prstGeom>
        </p:spPr>
      </p:pic>
      <p:pic>
        <p:nvPicPr>
          <p:cNvPr id="5" name="Content Placeholder 4" descr="A pattern of vegetables and fruits&#10;&#10;Description automatically generated">
            <a:extLst>
              <a:ext uri="{FF2B5EF4-FFF2-40B4-BE49-F238E27FC236}">
                <a16:creationId xmlns:a16="http://schemas.microsoft.com/office/drawing/2014/main" id="{1C6473C1-69C3-3274-1F78-D0B6E2C6D988}"/>
              </a:ext>
            </a:extLst>
          </p:cNvPr>
          <p:cNvPicPr>
            <a:picLocks noChangeAspect="1"/>
          </p:cNvPicPr>
          <p:nvPr/>
        </p:nvPicPr>
        <p:blipFill rotWithShape="1">
          <a:blip r:embed="rId2">
            <a:alphaModFix amt="20000"/>
            <a:extLst>
              <a:ext uri="{28A0092B-C50C-407E-A947-70E740481C1C}">
                <a14:useLocalDpi xmlns:a14="http://schemas.microsoft.com/office/drawing/2010/main" val="0"/>
              </a:ext>
            </a:extLst>
          </a:blip>
          <a:srcRect r="42393"/>
          <a:stretch/>
        </p:blipFill>
        <p:spPr>
          <a:xfrm rot="5400000">
            <a:off x="747025" y="4193789"/>
            <a:ext cx="2857289" cy="4351338"/>
          </a:xfrm>
          <a:prstGeom prst="rect">
            <a:avLst/>
          </a:prstGeom>
        </p:spPr>
      </p:pic>
    </p:spTree>
    <p:extLst>
      <p:ext uri="{BB962C8B-B14F-4D97-AF65-F5344CB8AC3E}">
        <p14:creationId xmlns:p14="http://schemas.microsoft.com/office/powerpoint/2010/main" val="3640530753"/>
      </p:ext>
    </p:extLst>
  </p:cSld>
  <p:clrMapOvr>
    <a:masterClrMapping/>
  </p:clrMapOvr>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p:cSld name="4_One Column Paragraph Text">
    <p:spTree>
      <p:nvGrpSpPr>
        <p:cNvPr id="1" name=""/>
        <p:cNvGrpSpPr/>
        <p:nvPr/>
      </p:nvGrpSpPr>
      <p:grpSpPr>
        <a:xfrm>
          <a:off x="0" y="0"/>
          <a:ext cx="0" cy="0"/>
          <a:chOff x="0" y="0"/>
          <a:chExt cx="0" cy="0"/>
        </a:xfrm>
      </p:grpSpPr>
      <p:sp>
        <p:nvSpPr>
          <p:cNvPr id="2" name="Title 1"/>
          <p:cNvSpPr>
            <a:spLocks noGrp="1"/>
          </p:cNvSpPr>
          <p:nvPr>
            <p:ph type="ctrTitle"/>
          </p:nvPr>
        </p:nvSpPr>
        <p:spPr>
          <a:xfrm>
            <a:off x="1254035" y="583185"/>
            <a:ext cx="10099765" cy="761756"/>
          </a:xfrm>
        </p:spPr>
        <p:txBody>
          <a:bodyPr anchor="t" anchorCtr="0">
            <a:noAutofit/>
          </a:bodyPr>
          <a:lstStyle>
            <a:lvl1pPr algn="l">
              <a:defRPr sz="4400"/>
            </a:lvl1pPr>
          </a:lstStyle>
          <a:p>
            <a:r>
              <a:rPr lang="en-US"/>
              <a:t>Click to edit Master title style</a:t>
            </a:r>
          </a:p>
        </p:txBody>
      </p:sp>
      <p:sp>
        <p:nvSpPr>
          <p:cNvPr id="3" name="Subtitle 2"/>
          <p:cNvSpPr>
            <a:spLocks noGrp="1"/>
          </p:cNvSpPr>
          <p:nvPr>
            <p:ph type="subTitle" idx="1" hasCustomPrompt="1"/>
          </p:nvPr>
        </p:nvSpPr>
        <p:spPr>
          <a:xfrm>
            <a:off x="1254034" y="2045607"/>
            <a:ext cx="10099765" cy="4778618"/>
          </a:xfrm>
        </p:spPr>
        <p:txBody>
          <a:bodyPr>
            <a:noAutofit/>
          </a:bodyPr>
          <a:lstStyle>
            <a:lvl1pPr marL="0" indent="0" algn="l">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text</a:t>
            </a:r>
          </a:p>
        </p:txBody>
      </p:sp>
      <p:sp>
        <p:nvSpPr>
          <p:cNvPr id="6" name="Rectangle 5">
            <a:extLst>
              <a:ext uri="{FF2B5EF4-FFF2-40B4-BE49-F238E27FC236}">
                <a16:creationId xmlns:a16="http://schemas.microsoft.com/office/drawing/2014/main" id="{9B084704-F497-74DD-BF51-9F49DF071637}"/>
              </a:ext>
            </a:extLst>
          </p:cNvPr>
          <p:cNvSpPr/>
          <p:nvPr/>
        </p:nvSpPr>
        <p:spPr>
          <a:xfrm>
            <a:off x="0" y="0"/>
            <a:ext cx="838202" cy="7810500"/>
          </a:xfrm>
          <a:prstGeom prst="rect">
            <a:avLst/>
          </a:prstGeom>
          <a:solidFill>
            <a:srgbClr val="309C8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4" name="Content Placeholder 4" descr="A pattern of vegetables and fruits&#10;&#10;Description automatically generated">
            <a:extLst>
              <a:ext uri="{FF2B5EF4-FFF2-40B4-BE49-F238E27FC236}">
                <a16:creationId xmlns:a16="http://schemas.microsoft.com/office/drawing/2014/main" id="{4CA24288-7D8E-C748-20F2-F0DBAC992D74}"/>
              </a:ext>
            </a:extLst>
          </p:cNvPr>
          <p:cNvPicPr>
            <a:picLocks noChangeAspect="1"/>
          </p:cNvPicPr>
          <p:nvPr/>
        </p:nvPicPr>
        <p:blipFill rotWithShape="1">
          <a:blip r:embed="rId2">
            <a:alphaModFix amt="20000"/>
            <a:extLst>
              <a:ext uri="{28A0092B-C50C-407E-A947-70E740481C1C}">
                <a14:useLocalDpi xmlns:a14="http://schemas.microsoft.com/office/drawing/2010/main" val="0"/>
              </a:ext>
            </a:extLst>
          </a:blip>
          <a:srcRect l="300" t="80117" r="-300" b="284"/>
          <a:stretch/>
        </p:blipFill>
        <p:spPr>
          <a:xfrm rot="5400000">
            <a:off x="-2058746" y="2058745"/>
            <a:ext cx="4955691" cy="838203"/>
          </a:xfrm>
          <a:prstGeom prst="rect">
            <a:avLst/>
          </a:prstGeom>
        </p:spPr>
      </p:pic>
      <p:pic>
        <p:nvPicPr>
          <p:cNvPr id="5" name="Content Placeholder 4" descr="A pattern of vegetables and fruits&#10;&#10;Description automatically generated">
            <a:extLst>
              <a:ext uri="{FF2B5EF4-FFF2-40B4-BE49-F238E27FC236}">
                <a16:creationId xmlns:a16="http://schemas.microsoft.com/office/drawing/2014/main" id="{1C6473C1-69C3-3274-1F78-D0B6E2C6D988}"/>
              </a:ext>
            </a:extLst>
          </p:cNvPr>
          <p:cNvPicPr>
            <a:picLocks noChangeAspect="1"/>
          </p:cNvPicPr>
          <p:nvPr/>
        </p:nvPicPr>
        <p:blipFill rotWithShape="1">
          <a:blip r:embed="rId2">
            <a:alphaModFix amt="20000"/>
            <a:extLst>
              <a:ext uri="{28A0092B-C50C-407E-A947-70E740481C1C}">
                <a14:useLocalDpi xmlns:a14="http://schemas.microsoft.com/office/drawing/2010/main" val="0"/>
              </a:ext>
            </a:extLst>
          </a:blip>
          <a:srcRect t="80737" r="42393"/>
          <a:stretch/>
        </p:blipFill>
        <p:spPr>
          <a:xfrm rot="5400000">
            <a:off x="-1008304" y="5951596"/>
            <a:ext cx="2854810" cy="838202"/>
          </a:xfrm>
          <a:prstGeom prst="rect">
            <a:avLst/>
          </a:prstGeom>
        </p:spPr>
      </p:pic>
    </p:spTree>
    <p:extLst>
      <p:ext uri="{BB962C8B-B14F-4D97-AF65-F5344CB8AC3E}">
        <p14:creationId xmlns:p14="http://schemas.microsoft.com/office/powerpoint/2010/main" val="570092300"/>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5_Custom Layou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94C6E89-74B3-7346-AFBC-240BD87198D1}"/>
              </a:ext>
            </a:extLst>
          </p:cNvPr>
          <p:cNvSpPr/>
          <p:nvPr userDrawn="1"/>
        </p:nvSpPr>
        <p:spPr>
          <a:xfrm>
            <a:off x="0" y="0"/>
            <a:ext cx="12192000" cy="69902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Slide Number Placeholder 2">
            <a:extLst>
              <a:ext uri="{FF2B5EF4-FFF2-40B4-BE49-F238E27FC236}">
                <a16:creationId xmlns:a16="http://schemas.microsoft.com/office/drawing/2014/main" id="{54FCE7FA-F63F-8A4A-92DA-66F4240F7D04}"/>
              </a:ext>
            </a:extLst>
          </p:cNvPr>
          <p:cNvSpPr>
            <a:spLocks noGrp="1"/>
          </p:cNvSpPr>
          <p:nvPr>
            <p:ph type="sldNum" sz="quarter" idx="10"/>
          </p:nvPr>
        </p:nvSpPr>
        <p:spPr/>
        <p:txBody>
          <a:bodyPr/>
          <a:lstStyle>
            <a:lvl1pPr>
              <a:defRPr b="0" i="0">
                <a:latin typeface="Montserrat" pitchFamily="2" charset="77"/>
              </a:defRPr>
            </a:lvl1pPr>
          </a:lstStyle>
          <a:p>
            <a:fld id="{F9409A12-05AC-024F-A1E2-9D51551D4400}" type="slidenum">
              <a:rPr lang="en-US" smtClean="0"/>
              <a:t>‹#›</a:t>
            </a:fld>
            <a:endParaRPr lang="en-US"/>
          </a:p>
        </p:txBody>
      </p:sp>
      <p:sp>
        <p:nvSpPr>
          <p:cNvPr id="4" name="Footer Placeholder 3">
            <a:extLst>
              <a:ext uri="{FF2B5EF4-FFF2-40B4-BE49-F238E27FC236}">
                <a16:creationId xmlns:a16="http://schemas.microsoft.com/office/drawing/2014/main" id="{33C8C6DD-D8BC-4342-9D50-9B2F24F392FA}"/>
              </a:ext>
            </a:extLst>
          </p:cNvPr>
          <p:cNvSpPr>
            <a:spLocks noGrp="1"/>
          </p:cNvSpPr>
          <p:nvPr>
            <p:ph type="ftr" sz="quarter" idx="11"/>
          </p:nvPr>
        </p:nvSpPr>
        <p:spPr/>
        <p:txBody>
          <a:bodyPr/>
          <a:lstStyle>
            <a:lvl1pPr>
              <a:defRPr b="0" i="0">
                <a:latin typeface="Montserrat" pitchFamily="2" charset="77"/>
              </a:defRPr>
            </a:lvl1pPr>
          </a:lstStyle>
          <a:p>
            <a:r>
              <a:rPr lang="en-US"/>
              <a:t>CLICK TO EDIT PRESENTATION TITLE</a:t>
            </a:r>
          </a:p>
        </p:txBody>
      </p:sp>
      <p:sp>
        <p:nvSpPr>
          <p:cNvPr id="6" name="Title 1">
            <a:extLst>
              <a:ext uri="{FF2B5EF4-FFF2-40B4-BE49-F238E27FC236}">
                <a16:creationId xmlns:a16="http://schemas.microsoft.com/office/drawing/2014/main" id="{0002D077-60C9-0F4E-A5B8-B9B338C57C58}"/>
              </a:ext>
            </a:extLst>
          </p:cNvPr>
          <p:cNvSpPr>
            <a:spLocks noGrp="1"/>
          </p:cNvSpPr>
          <p:nvPr>
            <p:ph type="title"/>
          </p:nvPr>
        </p:nvSpPr>
        <p:spPr>
          <a:xfrm>
            <a:off x="841248" y="1437132"/>
            <a:ext cx="10515600" cy="749026"/>
          </a:xfrm>
        </p:spPr>
        <p:txBody>
          <a:bodyPr anchor="t" anchorCtr="0">
            <a:noAutofit/>
          </a:bodyPr>
          <a:lstStyle>
            <a:lvl1pPr>
              <a:defRPr sz="4400"/>
            </a:lvl1pPr>
          </a:lstStyle>
          <a:p>
            <a:r>
              <a:rPr lang="en-US"/>
              <a:t>Click to edit Master title style</a:t>
            </a:r>
          </a:p>
        </p:txBody>
      </p:sp>
      <p:sp>
        <p:nvSpPr>
          <p:cNvPr id="7" name="Subtitle 2">
            <a:extLst>
              <a:ext uri="{FF2B5EF4-FFF2-40B4-BE49-F238E27FC236}">
                <a16:creationId xmlns:a16="http://schemas.microsoft.com/office/drawing/2014/main" id="{035B9898-1DF0-2943-AEAD-22315FF77CD4}"/>
              </a:ext>
            </a:extLst>
          </p:cNvPr>
          <p:cNvSpPr>
            <a:spLocks noGrp="1"/>
          </p:cNvSpPr>
          <p:nvPr>
            <p:ph type="subTitle" idx="1" hasCustomPrompt="1"/>
          </p:nvPr>
        </p:nvSpPr>
        <p:spPr>
          <a:xfrm>
            <a:off x="838200" y="2982235"/>
            <a:ext cx="5257801" cy="3991187"/>
          </a:xfrm>
        </p:spPr>
        <p:txBody>
          <a:bodyPr>
            <a:noAutofit/>
          </a:bodyPr>
          <a:lstStyle>
            <a:lvl1pPr marL="0" indent="0" algn="l">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text style</a:t>
            </a:r>
          </a:p>
        </p:txBody>
      </p:sp>
      <p:cxnSp>
        <p:nvCxnSpPr>
          <p:cNvPr id="8" name="Straight Connector 7">
            <a:extLst>
              <a:ext uri="{FF2B5EF4-FFF2-40B4-BE49-F238E27FC236}">
                <a16:creationId xmlns:a16="http://schemas.microsoft.com/office/drawing/2014/main" id="{DB77E665-1CC2-F141-BDCC-894D658D0CD6}"/>
              </a:ext>
            </a:extLst>
          </p:cNvPr>
          <p:cNvCxnSpPr/>
          <p:nvPr userDrawn="1"/>
        </p:nvCxnSpPr>
        <p:spPr>
          <a:xfrm>
            <a:off x="0" y="2425178"/>
            <a:ext cx="3845490"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E93B3D29-2884-2449-BD9E-848C7E54A5D3}"/>
              </a:ext>
            </a:extLst>
          </p:cNvPr>
          <p:cNvPicPr>
            <a:picLocks noChangeAspect="1"/>
          </p:cNvPicPr>
          <p:nvPr userDrawn="1"/>
        </p:nvPicPr>
        <p:blipFill>
          <a:blip r:embed="rId2"/>
          <a:stretch>
            <a:fillRect/>
          </a:stretch>
        </p:blipFill>
        <p:spPr>
          <a:xfrm>
            <a:off x="9742990" y="1249821"/>
            <a:ext cx="4122516" cy="6427799"/>
          </a:xfrm>
          <a:prstGeom prst="rect">
            <a:avLst/>
          </a:prstGeom>
        </p:spPr>
      </p:pic>
      <p:sp>
        <p:nvSpPr>
          <p:cNvPr id="11" name="Picture Placeholder 10">
            <a:extLst>
              <a:ext uri="{FF2B5EF4-FFF2-40B4-BE49-F238E27FC236}">
                <a16:creationId xmlns:a16="http://schemas.microsoft.com/office/drawing/2014/main" id="{73ED6103-3B6B-C742-AFA8-42EFF1DC824A}"/>
              </a:ext>
            </a:extLst>
          </p:cNvPr>
          <p:cNvSpPr>
            <a:spLocks noGrp="1"/>
          </p:cNvSpPr>
          <p:nvPr>
            <p:ph type="pic" sz="quarter" idx="12"/>
          </p:nvPr>
        </p:nvSpPr>
        <p:spPr>
          <a:xfrm>
            <a:off x="6221414" y="2981370"/>
            <a:ext cx="5132387" cy="3992033"/>
          </a:xfrm>
          <a:solidFill>
            <a:srgbClr val="FFFFFF"/>
          </a:solidFill>
        </p:spPr>
        <p:txBody>
          <a:bodyPr/>
          <a:lstStyle>
            <a:lvl1pPr algn="ctr">
              <a:defRPr/>
            </a:lvl1pPr>
          </a:lstStyle>
          <a:p>
            <a:endParaRPr lang="en-US"/>
          </a:p>
        </p:txBody>
      </p:sp>
    </p:spTree>
    <p:extLst>
      <p:ext uri="{BB962C8B-B14F-4D97-AF65-F5344CB8AC3E}">
        <p14:creationId xmlns:p14="http://schemas.microsoft.com/office/powerpoint/2010/main" val="849843911"/>
      </p:ext>
    </p:extLst>
  </p:cSld>
  <p:clrMapOvr>
    <a:masterClrMapping/>
  </p:clrMapOvr>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p:cSld name="3_One Column Paragraph Text">
    <p:spTree>
      <p:nvGrpSpPr>
        <p:cNvPr id="1" name=""/>
        <p:cNvGrpSpPr/>
        <p:nvPr/>
      </p:nvGrpSpPr>
      <p:grpSpPr>
        <a:xfrm>
          <a:off x="0" y="0"/>
          <a:ext cx="0" cy="0"/>
          <a:chOff x="0" y="0"/>
          <a:chExt cx="0" cy="0"/>
        </a:xfrm>
      </p:grpSpPr>
      <p:sp>
        <p:nvSpPr>
          <p:cNvPr id="2" name="Title 1"/>
          <p:cNvSpPr>
            <a:spLocks noGrp="1"/>
          </p:cNvSpPr>
          <p:nvPr>
            <p:ph type="ctrTitle"/>
          </p:nvPr>
        </p:nvSpPr>
        <p:spPr>
          <a:xfrm>
            <a:off x="4691743" y="583185"/>
            <a:ext cx="6662057" cy="761756"/>
          </a:xfrm>
        </p:spPr>
        <p:txBody>
          <a:bodyPr anchor="t" anchorCtr="0">
            <a:noAutofit/>
          </a:bodyPr>
          <a:lstStyle>
            <a:lvl1pPr algn="l">
              <a:defRPr sz="4400"/>
            </a:lvl1pPr>
          </a:lstStyle>
          <a:p>
            <a:r>
              <a:rPr lang="en-US"/>
              <a:t>Click to edit Master title style</a:t>
            </a:r>
          </a:p>
        </p:txBody>
      </p:sp>
      <p:sp>
        <p:nvSpPr>
          <p:cNvPr id="3" name="Subtitle 2"/>
          <p:cNvSpPr>
            <a:spLocks noGrp="1"/>
          </p:cNvSpPr>
          <p:nvPr>
            <p:ph type="subTitle" idx="1" hasCustomPrompt="1"/>
          </p:nvPr>
        </p:nvSpPr>
        <p:spPr>
          <a:xfrm>
            <a:off x="4876800" y="2045607"/>
            <a:ext cx="6476998" cy="4778618"/>
          </a:xfrm>
        </p:spPr>
        <p:txBody>
          <a:bodyPr>
            <a:noAutofit/>
          </a:bodyPr>
          <a:lstStyle>
            <a:lvl1pPr marL="0" indent="0" algn="l">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text</a:t>
            </a:r>
          </a:p>
        </p:txBody>
      </p:sp>
      <p:sp>
        <p:nvSpPr>
          <p:cNvPr id="6" name="Rectangle 5">
            <a:extLst>
              <a:ext uri="{FF2B5EF4-FFF2-40B4-BE49-F238E27FC236}">
                <a16:creationId xmlns:a16="http://schemas.microsoft.com/office/drawing/2014/main" id="{9B084704-F497-74DD-BF51-9F49DF071637}"/>
              </a:ext>
            </a:extLst>
          </p:cNvPr>
          <p:cNvSpPr/>
          <p:nvPr/>
        </p:nvSpPr>
        <p:spPr>
          <a:xfrm>
            <a:off x="0" y="0"/>
            <a:ext cx="4351338" cy="7810500"/>
          </a:xfrm>
          <a:prstGeom prst="rect">
            <a:avLst/>
          </a:prstGeom>
          <a:solidFill>
            <a:srgbClr val="309C8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4" name="Content Placeholder 4">
            <a:extLst>
              <a:ext uri="{FF2B5EF4-FFF2-40B4-BE49-F238E27FC236}">
                <a16:creationId xmlns:a16="http://schemas.microsoft.com/office/drawing/2014/main" id="{4CA24288-7D8E-C748-20F2-F0DBAC992D74}"/>
              </a:ext>
            </a:extLst>
          </p:cNvPr>
          <p:cNvPicPr>
            <a:picLocks noChangeAspect="1"/>
          </p:cNvPicPr>
          <p:nvPr/>
        </p:nvPicPr>
        <p:blipFill>
          <a:blip r:embed="rId2"/>
          <a:srcRect/>
          <a:stretch/>
        </p:blipFill>
        <p:spPr>
          <a:xfrm>
            <a:off x="-12362" y="-14878"/>
            <a:ext cx="4351338" cy="4955691"/>
          </a:xfrm>
          <a:prstGeom prst="rect">
            <a:avLst/>
          </a:prstGeom>
        </p:spPr>
      </p:pic>
      <p:pic>
        <p:nvPicPr>
          <p:cNvPr id="7" name="Content Placeholder 4">
            <a:extLst>
              <a:ext uri="{FF2B5EF4-FFF2-40B4-BE49-F238E27FC236}">
                <a16:creationId xmlns:a16="http://schemas.microsoft.com/office/drawing/2014/main" id="{7B15DD1E-32C6-2EEC-8307-6FCEB5AA5687}"/>
              </a:ext>
            </a:extLst>
          </p:cNvPr>
          <p:cNvPicPr>
            <a:picLocks noChangeAspect="1"/>
          </p:cNvPicPr>
          <p:nvPr/>
        </p:nvPicPr>
        <p:blipFill rotWithShape="1">
          <a:blip r:embed="rId2"/>
          <a:srcRect b="41893"/>
          <a:stretch/>
        </p:blipFill>
        <p:spPr>
          <a:xfrm>
            <a:off x="-12362" y="4930895"/>
            <a:ext cx="4351338" cy="2879605"/>
          </a:xfrm>
          <a:prstGeom prst="rect">
            <a:avLst/>
          </a:prstGeom>
        </p:spPr>
      </p:pic>
      <p:sp>
        <p:nvSpPr>
          <p:cNvPr id="8" name="Rectangle 7">
            <a:extLst>
              <a:ext uri="{FF2B5EF4-FFF2-40B4-BE49-F238E27FC236}">
                <a16:creationId xmlns:a16="http://schemas.microsoft.com/office/drawing/2014/main" id="{CC539E10-DA6D-0B69-CE3B-BC692045DCCE}"/>
              </a:ext>
            </a:extLst>
          </p:cNvPr>
          <p:cNvSpPr/>
          <p:nvPr/>
        </p:nvSpPr>
        <p:spPr>
          <a:xfrm>
            <a:off x="-12362" y="-14877"/>
            <a:ext cx="4357519" cy="7914640"/>
          </a:xfrm>
          <a:prstGeom prst="rect">
            <a:avLst/>
          </a:prstGeom>
          <a:solidFill>
            <a:schemeClr val="accent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3028091716"/>
      </p:ext>
    </p:extLst>
  </p:cSld>
  <p:clrMapOvr>
    <a:masterClrMapping/>
  </p:clrMapOvr>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p:cSld name="5_One Column Paragraph Text">
    <p:spTree>
      <p:nvGrpSpPr>
        <p:cNvPr id="1" name=""/>
        <p:cNvGrpSpPr/>
        <p:nvPr/>
      </p:nvGrpSpPr>
      <p:grpSpPr>
        <a:xfrm>
          <a:off x="0" y="0"/>
          <a:ext cx="0" cy="0"/>
          <a:chOff x="0" y="0"/>
          <a:chExt cx="0" cy="0"/>
        </a:xfrm>
      </p:grpSpPr>
      <p:pic>
        <p:nvPicPr>
          <p:cNvPr id="7" name="Content Placeholder 4">
            <a:extLst>
              <a:ext uri="{FF2B5EF4-FFF2-40B4-BE49-F238E27FC236}">
                <a16:creationId xmlns:a16="http://schemas.microsoft.com/office/drawing/2014/main" id="{7B15DD1E-32C6-2EEC-8307-6FCEB5AA5687}"/>
              </a:ext>
            </a:extLst>
          </p:cNvPr>
          <p:cNvPicPr>
            <a:picLocks noChangeAspect="1"/>
          </p:cNvPicPr>
          <p:nvPr/>
        </p:nvPicPr>
        <p:blipFill rotWithShape="1">
          <a:blip r:embed="rId2"/>
          <a:srcRect r="80453" b="41893"/>
          <a:stretch/>
        </p:blipFill>
        <p:spPr>
          <a:xfrm>
            <a:off x="-12362" y="4930895"/>
            <a:ext cx="850563" cy="2879605"/>
          </a:xfrm>
          <a:prstGeom prst="rect">
            <a:avLst/>
          </a:prstGeom>
        </p:spPr>
      </p:pic>
      <p:pic>
        <p:nvPicPr>
          <p:cNvPr id="4" name="Content Placeholder 4">
            <a:extLst>
              <a:ext uri="{FF2B5EF4-FFF2-40B4-BE49-F238E27FC236}">
                <a16:creationId xmlns:a16="http://schemas.microsoft.com/office/drawing/2014/main" id="{4CA24288-7D8E-C748-20F2-F0DBAC992D74}"/>
              </a:ext>
            </a:extLst>
          </p:cNvPr>
          <p:cNvPicPr>
            <a:picLocks noChangeAspect="1"/>
          </p:cNvPicPr>
          <p:nvPr/>
        </p:nvPicPr>
        <p:blipFill rotWithShape="1">
          <a:blip r:embed="rId2"/>
          <a:srcRect r="80453"/>
          <a:stretch/>
        </p:blipFill>
        <p:spPr>
          <a:xfrm>
            <a:off x="-12362" y="-14878"/>
            <a:ext cx="850563" cy="4955691"/>
          </a:xfrm>
          <a:prstGeom prst="rect">
            <a:avLst/>
          </a:prstGeom>
        </p:spPr>
      </p:pic>
      <p:sp>
        <p:nvSpPr>
          <p:cNvPr id="6" name="Rectangle 5">
            <a:extLst>
              <a:ext uri="{FF2B5EF4-FFF2-40B4-BE49-F238E27FC236}">
                <a16:creationId xmlns:a16="http://schemas.microsoft.com/office/drawing/2014/main" id="{9B084704-F497-74DD-BF51-9F49DF071637}"/>
              </a:ext>
            </a:extLst>
          </p:cNvPr>
          <p:cNvSpPr/>
          <p:nvPr/>
        </p:nvSpPr>
        <p:spPr>
          <a:xfrm>
            <a:off x="-12361" y="-14877"/>
            <a:ext cx="862925" cy="7825377"/>
          </a:xfrm>
          <a:prstGeom prst="rect">
            <a:avLst/>
          </a:prstGeom>
          <a:solidFill>
            <a:srgbClr val="309C88">
              <a:alpha val="74902"/>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5" name="Title 1">
            <a:extLst>
              <a:ext uri="{FF2B5EF4-FFF2-40B4-BE49-F238E27FC236}">
                <a16:creationId xmlns:a16="http://schemas.microsoft.com/office/drawing/2014/main" id="{7A2D79C7-3D42-7F54-835F-BA9AC7667743}"/>
              </a:ext>
            </a:extLst>
          </p:cNvPr>
          <p:cNvSpPr txBox="1">
            <a:spLocks/>
          </p:cNvSpPr>
          <p:nvPr/>
        </p:nvSpPr>
        <p:spPr>
          <a:xfrm>
            <a:off x="1254035" y="583185"/>
            <a:ext cx="10099765" cy="761756"/>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4400" b="1" i="0" kern="1200">
                <a:solidFill>
                  <a:schemeClr val="tx2"/>
                </a:solidFill>
                <a:latin typeface="Times New Roman" panose="02020603050405020304" pitchFamily="18" charset="0"/>
                <a:ea typeface="+mj-ea"/>
                <a:cs typeface="Times New Roman" panose="02020603050405020304" pitchFamily="18" charset="0"/>
              </a:defRPr>
            </a:lvl1pPr>
          </a:lstStyle>
          <a:p>
            <a:r>
              <a:rPr lang="en-US" sz="4400"/>
              <a:t>Click to edit Master title style</a:t>
            </a:r>
          </a:p>
        </p:txBody>
      </p:sp>
      <p:sp>
        <p:nvSpPr>
          <p:cNvPr id="9" name="Subtitle 2">
            <a:extLst>
              <a:ext uri="{FF2B5EF4-FFF2-40B4-BE49-F238E27FC236}">
                <a16:creationId xmlns:a16="http://schemas.microsoft.com/office/drawing/2014/main" id="{0C63B879-24C0-A5C9-9834-772EC0EDF586}"/>
              </a:ext>
            </a:extLst>
          </p:cNvPr>
          <p:cNvSpPr txBox="1">
            <a:spLocks/>
          </p:cNvSpPr>
          <p:nvPr/>
        </p:nvSpPr>
        <p:spPr>
          <a:xfrm>
            <a:off x="1254034" y="2045607"/>
            <a:ext cx="10099765" cy="4778618"/>
          </a:xfrm>
          <a:prstGeom prst="rect">
            <a:avLst/>
          </a:prstGeom>
        </p:spPr>
        <p:txBody>
          <a:bodyPr vert="horz" lIns="0" tIns="0" rIns="0" bIns="0" rtlCol="0">
            <a:noAutofit/>
          </a:bodyPr>
          <a:lstStyle>
            <a:lvl1pPr marL="0" indent="0" algn="l" defTabSz="914400" rtl="0" eaLnBrk="1" latinLnBrk="0" hangingPunct="1">
              <a:lnSpc>
                <a:spcPts val="2100"/>
              </a:lnSpc>
              <a:spcBef>
                <a:spcPts val="1000"/>
              </a:spcBef>
              <a:buClr>
                <a:schemeClr val="tx1"/>
              </a:buClr>
              <a:buFont typeface="Arial" panose="020B0604020202020204" pitchFamily="34" charset="0"/>
              <a:buNone/>
              <a:defRPr sz="1800" b="0" i="0" kern="1200">
                <a:solidFill>
                  <a:schemeClr val="tx2"/>
                </a:solidFill>
                <a:latin typeface="Montserrat" pitchFamily="2" charset="77"/>
                <a:ea typeface="+mn-ea"/>
                <a:cs typeface="+mn-cs"/>
              </a:defRPr>
            </a:lvl1pPr>
            <a:lvl2pPr marL="457200" indent="0" algn="ctr" defTabSz="914400" rtl="0" eaLnBrk="1" latinLnBrk="0" hangingPunct="1">
              <a:lnSpc>
                <a:spcPts val="2100"/>
              </a:lnSpc>
              <a:spcBef>
                <a:spcPts val="1000"/>
              </a:spcBef>
              <a:buClr>
                <a:schemeClr val="tx1"/>
              </a:buClr>
              <a:buFont typeface="Arial" panose="020B0604020202020204" pitchFamily="34" charset="0"/>
              <a:buNone/>
              <a:defRPr sz="2000" b="0" i="0" kern="1200">
                <a:solidFill>
                  <a:schemeClr val="tx2"/>
                </a:solidFill>
                <a:latin typeface="Montserrat" pitchFamily="2" charset="77"/>
                <a:ea typeface="+mn-ea"/>
                <a:cs typeface="+mn-cs"/>
              </a:defRPr>
            </a:lvl2pPr>
            <a:lvl3pPr marL="914400" indent="0" algn="ctr" defTabSz="914400" rtl="0" eaLnBrk="1" latinLnBrk="0" hangingPunct="1">
              <a:lnSpc>
                <a:spcPts val="2100"/>
              </a:lnSpc>
              <a:spcBef>
                <a:spcPts val="1000"/>
              </a:spcBef>
              <a:buClr>
                <a:schemeClr val="tx1"/>
              </a:buClr>
              <a:buFont typeface="Arial" panose="020B0604020202020204" pitchFamily="34" charset="0"/>
              <a:buNone/>
              <a:defRPr sz="1800" b="0" i="0" kern="1200">
                <a:solidFill>
                  <a:schemeClr val="tx2"/>
                </a:solidFill>
                <a:latin typeface="Montserrat" pitchFamily="2" charset="77"/>
                <a:ea typeface="+mn-ea"/>
                <a:cs typeface="+mn-cs"/>
              </a:defRPr>
            </a:lvl3pPr>
            <a:lvl4pPr marL="1371600" indent="0" algn="ctr" defTabSz="914400" rtl="0" eaLnBrk="1" latinLnBrk="0" hangingPunct="1">
              <a:lnSpc>
                <a:spcPts val="2100"/>
              </a:lnSpc>
              <a:spcBef>
                <a:spcPts val="1000"/>
              </a:spcBef>
              <a:buClr>
                <a:schemeClr val="tx1"/>
              </a:buClr>
              <a:buFont typeface="Arial" panose="020B0604020202020204" pitchFamily="34" charset="0"/>
              <a:buNone/>
              <a:defRPr sz="1600" b="0" i="0" kern="1200">
                <a:solidFill>
                  <a:schemeClr val="tx2"/>
                </a:solidFill>
                <a:latin typeface="Montserrat" pitchFamily="2" charset="77"/>
                <a:ea typeface="+mn-ea"/>
                <a:cs typeface="+mn-cs"/>
              </a:defRPr>
            </a:lvl4pPr>
            <a:lvl5pPr marL="1828800" indent="0" algn="ctr" defTabSz="914400" rtl="0" eaLnBrk="1" latinLnBrk="0" hangingPunct="1">
              <a:lnSpc>
                <a:spcPts val="2100"/>
              </a:lnSpc>
              <a:spcBef>
                <a:spcPts val="1000"/>
              </a:spcBef>
              <a:buClr>
                <a:schemeClr val="tx1"/>
              </a:buClr>
              <a:buFont typeface="Arial" panose="020B0604020202020204" pitchFamily="34" charset="0"/>
              <a:buNone/>
              <a:defRPr sz="1600" b="0" i="0" kern="1200">
                <a:solidFill>
                  <a:schemeClr val="tx2"/>
                </a:solidFill>
                <a:latin typeface="Montserrat" pitchFamily="2" charset="77"/>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800"/>
              <a:t>Click to edit text</a:t>
            </a:r>
          </a:p>
        </p:txBody>
      </p:sp>
    </p:spTree>
    <p:extLst>
      <p:ext uri="{BB962C8B-B14F-4D97-AF65-F5344CB8AC3E}">
        <p14:creationId xmlns:p14="http://schemas.microsoft.com/office/powerpoint/2010/main" val="267309259"/>
      </p:ext>
    </p:extLst>
  </p:cSld>
  <p:clrMapOvr>
    <a:masterClrMapping/>
  </p:clrMapOvr>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p:cSld name="Two Photo Sidebar and Text">
    <p:spTree>
      <p:nvGrpSpPr>
        <p:cNvPr id="1" name=""/>
        <p:cNvGrpSpPr/>
        <p:nvPr/>
      </p:nvGrpSpPr>
      <p:grpSpPr>
        <a:xfrm>
          <a:off x="0" y="0"/>
          <a:ext cx="0" cy="0"/>
          <a:chOff x="0" y="0"/>
          <a:chExt cx="0" cy="0"/>
        </a:xfrm>
      </p:grpSpPr>
      <p:pic>
        <p:nvPicPr>
          <p:cNvPr id="12" name="Picture 11" descr="A pattern of gardening tools&#10;&#10;Description automatically generated">
            <a:extLst>
              <a:ext uri="{FF2B5EF4-FFF2-40B4-BE49-F238E27FC236}">
                <a16:creationId xmlns:a16="http://schemas.microsoft.com/office/drawing/2014/main" id="{06766F40-BCBD-475B-7B07-2493F460E8C1}"/>
              </a:ext>
            </a:extLst>
          </p:cNvPr>
          <p:cNvPicPr>
            <a:picLocks noChangeAspect="1"/>
          </p:cNvPicPr>
          <p:nvPr/>
        </p:nvPicPr>
        <p:blipFill rotWithShape="1">
          <a:blip r:embed="rId2"/>
          <a:srcRect r="13589" b="55906"/>
          <a:stretch/>
        </p:blipFill>
        <p:spPr>
          <a:xfrm>
            <a:off x="8101914" y="5419143"/>
            <a:ext cx="4114801" cy="2391357"/>
          </a:xfrm>
          <a:prstGeom prst="rect">
            <a:avLst/>
          </a:prstGeom>
        </p:spPr>
      </p:pic>
      <p:pic>
        <p:nvPicPr>
          <p:cNvPr id="8" name="Picture 7" descr="A pattern of gardening tools&#10;&#10;Description automatically generated">
            <a:extLst>
              <a:ext uri="{FF2B5EF4-FFF2-40B4-BE49-F238E27FC236}">
                <a16:creationId xmlns:a16="http://schemas.microsoft.com/office/drawing/2014/main" id="{5BD6CFE6-C8E6-D00B-AD34-9BD149B7C4DB}"/>
              </a:ext>
            </a:extLst>
          </p:cNvPr>
          <p:cNvPicPr>
            <a:picLocks noChangeAspect="1"/>
          </p:cNvPicPr>
          <p:nvPr/>
        </p:nvPicPr>
        <p:blipFill rotWithShape="1">
          <a:blip r:embed="rId2"/>
          <a:srcRect r="13589"/>
          <a:stretch/>
        </p:blipFill>
        <p:spPr>
          <a:xfrm>
            <a:off x="8101912" y="-750"/>
            <a:ext cx="4114801" cy="5423281"/>
          </a:xfrm>
          <a:prstGeom prst="rect">
            <a:avLst/>
          </a:prstGeom>
        </p:spPr>
      </p:pic>
      <p:sp>
        <p:nvSpPr>
          <p:cNvPr id="2" name="Title 1"/>
          <p:cNvSpPr>
            <a:spLocks noGrp="1"/>
          </p:cNvSpPr>
          <p:nvPr>
            <p:ph type="title" hasCustomPrompt="1"/>
          </p:nvPr>
        </p:nvSpPr>
        <p:spPr>
          <a:xfrm>
            <a:off x="841251" y="927237"/>
            <a:ext cx="6297487" cy="749026"/>
          </a:xfrm>
        </p:spPr>
        <p:txBody>
          <a:bodyPr anchor="t" anchorCtr="0">
            <a:noAutofit/>
          </a:bodyPr>
          <a:lstStyle>
            <a:lvl1pPr>
              <a:defRPr sz="4400"/>
            </a:lvl1pPr>
          </a:lstStyle>
          <a:p>
            <a:r>
              <a:rPr lang="en-US"/>
              <a:t>Click to edit master text</a:t>
            </a:r>
          </a:p>
        </p:txBody>
      </p:sp>
      <p:sp>
        <p:nvSpPr>
          <p:cNvPr id="7" name="Subtitle 2">
            <a:extLst>
              <a:ext uri="{FF2B5EF4-FFF2-40B4-BE49-F238E27FC236}">
                <a16:creationId xmlns:a16="http://schemas.microsoft.com/office/drawing/2014/main" id="{5501354B-B359-5C4B-B1BA-F34054488828}"/>
              </a:ext>
            </a:extLst>
          </p:cNvPr>
          <p:cNvSpPr>
            <a:spLocks noGrp="1"/>
          </p:cNvSpPr>
          <p:nvPr>
            <p:ph type="subTitle" idx="1" hasCustomPrompt="1"/>
          </p:nvPr>
        </p:nvSpPr>
        <p:spPr>
          <a:xfrm>
            <a:off x="904103" y="2137182"/>
            <a:ext cx="5787189" cy="4946215"/>
          </a:xfrm>
        </p:spPr>
        <p:txBody>
          <a:bodyPr>
            <a:noAutofit/>
          </a:bodyPr>
          <a:lstStyle>
            <a:lvl1pPr marL="0" indent="0" algn="l">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text style</a:t>
            </a:r>
          </a:p>
        </p:txBody>
      </p:sp>
      <p:sp>
        <p:nvSpPr>
          <p:cNvPr id="3" name="Rectangle 2">
            <a:extLst>
              <a:ext uri="{FF2B5EF4-FFF2-40B4-BE49-F238E27FC236}">
                <a16:creationId xmlns:a16="http://schemas.microsoft.com/office/drawing/2014/main" id="{9CF47DC8-836F-6642-94F3-9CB2ACADFA57}"/>
              </a:ext>
            </a:extLst>
          </p:cNvPr>
          <p:cNvSpPr/>
          <p:nvPr/>
        </p:nvSpPr>
        <p:spPr>
          <a:xfrm>
            <a:off x="8101913" y="1"/>
            <a:ext cx="4114800" cy="7810500"/>
          </a:xfrm>
          <a:prstGeom prst="rect">
            <a:avLst/>
          </a:prstGeom>
          <a:solidFill>
            <a:srgbClr val="309C8A">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Picture Placeholder 10">
            <a:extLst>
              <a:ext uri="{FF2B5EF4-FFF2-40B4-BE49-F238E27FC236}">
                <a16:creationId xmlns:a16="http://schemas.microsoft.com/office/drawing/2014/main" id="{608C128D-74F4-C74F-8A0C-40E36C959883}"/>
              </a:ext>
            </a:extLst>
          </p:cNvPr>
          <p:cNvSpPr>
            <a:spLocks noGrp="1"/>
          </p:cNvSpPr>
          <p:nvPr>
            <p:ph type="pic" sz="quarter" idx="13"/>
          </p:nvPr>
        </p:nvSpPr>
        <p:spPr>
          <a:xfrm>
            <a:off x="7588563" y="1301750"/>
            <a:ext cx="3930650" cy="2603500"/>
          </a:xfrm>
          <a:solidFill>
            <a:srgbClr val="FFFFFF"/>
          </a:solidFill>
        </p:spPr>
        <p:txBody>
          <a:bodyPr/>
          <a:lstStyle>
            <a:lvl1pPr marL="0" indent="0" algn="ctr">
              <a:buFontTx/>
              <a:buNone/>
              <a:defRPr/>
            </a:lvl1pPr>
          </a:lstStyle>
          <a:p>
            <a:r>
              <a:rPr lang="en-US"/>
              <a:t>Click icon to add picture</a:t>
            </a:r>
          </a:p>
        </p:txBody>
      </p:sp>
      <p:sp>
        <p:nvSpPr>
          <p:cNvPr id="13" name="Picture Placeholder 10">
            <a:extLst>
              <a:ext uri="{FF2B5EF4-FFF2-40B4-BE49-F238E27FC236}">
                <a16:creationId xmlns:a16="http://schemas.microsoft.com/office/drawing/2014/main" id="{E2D93337-5949-5140-BD8B-25D41B777AF5}"/>
              </a:ext>
            </a:extLst>
          </p:cNvPr>
          <p:cNvSpPr>
            <a:spLocks noGrp="1"/>
          </p:cNvSpPr>
          <p:nvPr>
            <p:ph type="pic" sz="quarter" idx="14"/>
          </p:nvPr>
        </p:nvSpPr>
        <p:spPr>
          <a:xfrm>
            <a:off x="7588563" y="4322594"/>
            <a:ext cx="3930650" cy="2603500"/>
          </a:xfrm>
          <a:solidFill>
            <a:srgbClr val="FFFFFF"/>
          </a:solidFill>
        </p:spPr>
        <p:txBody>
          <a:bodyPr/>
          <a:lstStyle>
            <a:lvl1pPr marL="0" indent="0" algn="ctr">
              <a:buFontTx/>
              <a:buNone/>
              <a:defRPr/>
            </a:lvl1pPr>
          </a:lstStyle>
          <a:p>
            <a:r>
              <a:rPr lang="en-US"/>
              <a:t>Click icon to add picture</a:t>
            </a:r>
          </a:p>
        </p:txBody>
      </p:sp>
    </p:spTree>
    <p:extLst>
      <p:ext uri="{BB962C8B-B14F-4D97-AF65-F5344CB8AC3E}">
        <p14:creationId xmlns:p14="http://schemas.microsoft.com/office/powerpoint/2010/main" val="3236961145"/>
      </p:ext>
    </p:extLst>
  </p:cSld>
  <p:clrMapOvr>
    <a:masterClrMapping/>
  </p:clrMapOvr>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p:cSld name="1_Two Photo Sidebar and Text">
    <p:spTree>
      <p:nvGrpSpPr>
        <p:cNvPr id="1" name=""/>
        <p:cNvGrpSpPr/>
        <p:nvPr/>
      </p:nvGrpSpPr>
      <p:grpSpPr>
        <a:xfrm>
          <a:off x="0" y="0"/>
          <a:ext cx="0" cy="0"/>
          <a:chOff x="0" y="0"/>
          <a:chExt cx="0" cy="0"/>
        </a:xfrm>
      </p:grpSpPr>
      <p:pic>
        <p:nvPicPr>
          <p:cNvPr id="12" name="Picture 11" descr="A pattern of gardening tools&#10;&#10;Description automatically generated">
            <a:extLst>
              <a:ext uri="{FF2B5EF4-FFF2-40B4-BE49-F238E27FC236}">
                <a16:creationId xmlns:a16="http://schemas.microsoft.com/office/drawing/2014/main" id="{06766F40-BCBD-475B-7B07-2493F460E8C1}"/>
              </a:ext>
            </a:extLst>
          </p:cNvPr>
          <p:cNvPicPr>
            <a:picLocks noChangeAspect="1"/>
          </p:cNvPicPr>
          <p:nvPr/>
        </p:nvPicPr>
        <p:blipFill rotWithShape="1">
          <a:blip r:embed="rId2"/>
          <a:srcRect r="13589" b="55906"/>
          <a:stretch/>
        </p:blipFill>
        <p:spPr>
          <a:xfrm>
            <a:off x="8101914" y="5419143"/>
            <a:ext cx="4114801" cy="2391357"/>
          </a:xfrm>
          <a:prstGeom prst="rect">
            <a:avLst/>
          </a:prstGeom>
        </p:spPr>
      </p:pic>
      <p:pic>
        <p:nvPicPr>
          <p:cNvPr id="8" name="Picture 7" descr="A pattern of gardening tools&#10;&#10;Description automatically generated">
            <a:extLst>
              <a:ext uri="{FF2B5EF4-FFF2-40B4-BE49-F238E27FC236}">
                <a16:creationId xmlns:a16="http://schemas.microsoft.com/office/drawing/2014/main" id="{5BD6CFE6-C8E6-D00B-AD34-9BD149B7C4DB}"/>
              </a:ext>
            </a:extLst>
          </p:cNvPr>
          <p:cNvPicPr>
            <a:picLocks noChangeAspect="1"/>
          </p:cNvPicPr>
          <p:nvPr/>
        </p:nvPicPr>
        <p:blipFill rotWithShape="1">
          <a:blip r:embed="rId2"/>
          <a:srcRect r="13589"/>
          <a:stretch/>
        </p:blipFill>
        <p:spPr>
          <a:xfrm>
            <a:off x="8101912" y="-750"/>
            <a:ext cx="4114801" cy="5423281"/>
          </a:xfrm>
          <a:prstGeom prst="rect">
            <a:avLst/>
          </a:prstGeom>
        </p:spPr>
      </p:pic>
      <p:sp>
        <p:nvSpPr>
          <p:cNvPr id="2" name="Title 1"/>
          <p:cNvSpPr>
            <a:spLocks noGrp="1"/>
          </p:cNvSpPr>
          <p:nvPr>
            <p:ph type="title" hasCustomPrompt="1"/>
          </p:nvPr>
        </p:nvSpPr>
        <p:spPr>
          <a:xfrm>
            <a:off x="841251" y="927237"/>
            <a:ext cx="6297487" cy="749026"/>
          </a:xfrm>
        </p:spPr>
        <p:txBody>
          <a:bodyPr anchor="t" anchorCtr="0">
            <a:noAutofit/>
          </a:bodyPr>
          <a:lstStyle>
            <a:lvl1pPr>
              <a:defRPr sz="4400"/>
            </a:lvl1pPr>
          </a:lstStyle>
          <a:p>
            <a:r>
              <a:rPr lang="en-US"/>
              <a:t>Click to edit master text</a:t>
            </a:r>
          </a:p>
        </p:txBody>
      </p:sp>
      <p:sp>
        <p:nvSpPr>
          <p:cNvPr id="7" name="Subtitle 2">
            <a:extLst>
              <a:ext uri="{FF2B5EF4-FFF2-40B4-BE49-F238E27FC236}">
                <a16:creationId xmlns:a16="http://schemas.microsoft.com/office/drawing/2014/main" id="{5501354B-B359-5C4B-B1BA-F34054488828}"/>
              </a:ext>
            </a:extLst>
          </p:cNvPr>
          <p:cNvSpPr>
            <a:spLocks noGrp="1"/>
          </p:cNvSpPr>
          <p:nvPr>
            <p:ph type="subTitle" idx="1" hasCustomPrompt="1"/>
          </p:nvPr>
        </p:nvSpPr>
        <p:spPr>
          <a:xfrm>
            <a:off x="904103" y="2137182"/>
            <a:ext cx="5787189" cy="4946215"/>
          </a:xfrm>
        </p:spPr>
        <p:txBody>
          <a:bodyPr>
            <a:noAutofit/>
          </a:bodyPr>
          <a:lstStyle>
            <a:lvl1pPr marL="0" indent="0" algn="l">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text style</a:t>
            </a:r>
          </a:p>
        </p:txBody>
      </p:sp>
      <p:sp>
        <p:nvSpPr>
          <p:cNvPr id="3" name="Rectangle 2">
            <a:extLst>
              <a:ext uri="{FF2B5EF4-FFF2-40B4-BE49-F238E27FC236}">
                <a16:creationId xmlns:a16="http://schemas.microsoft.com/office/drawing/2014/main" id="{9CF47DC8-836F-6642-94F3-9CB2ACADFA57}"/>
              </a:ext>
            </a:extLst>
          </p:cNvPr>
          <p:cNvSpPr/>
          <p:nvPr/>
        </p:nvSpPr>
        <p:spPr>
          <a:xfrm>
            <a:off x="8101914" y="0"/>
            <a:ext cx="4114800" cy="7810500"/>
          </a:xfrm>
          <a:prstGeom prst="rect">
            <a:avLst/>
          </a:prstGeom>
          <a:solidFill>
            <a:srgbClr val="309C8A">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655137967"/>
      </p:ext>
    </p:extLst>
  </p:cSld>
  <p:clrMapOvr>
    <a:masterClrMapping/>
  </p:clrMapOvr>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p:cSld name="2_Two Photo Sidebar and Tex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C40A24D-672E-DBAE-28BB-F2EE1E161892}"/>
              </a:ext>
            </a:extLst>
          </p:cNvPr>
          <p:cNvSpPr/>
          <p:nvPr/>
        </p:nvSpPr>
        <p:spPr>
          <a:xfrm>
            <a:off x="8077200" y="0"/>
            <a:ext cx="4114800" cy="7810500"/>
          </a:xfrm>
          <a:prstGeom prst="rect">
            <a:avLst/>
          </a:prstGeom>
          <a:solidFill>
            <a:srgbClr val="309C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hasCustomPrompt="1"/>
          </p:nvPr>
        </p:nvSpPr>
        <p:spPr>
          <a:xfrm>
            <a:off x="841251" y="927237"/>
            <a:ext cx="6297487" cy="749026"/>
          </a:xfrm>
        </p:spPr>
        <p:txBody>
          <a:bodyPr anchor="t" anchorCtr="0">
            <a:noAutofit/>
          </a:bodyPr>
          <a:lstStyle>
            <a:lvl1pPr>
              <a:defRPr sz="4400"/>
            </a:lvl1pPr>
          </a:lstStyle>
          <a:p>
            <a:r>
              <a:rPr lang="en-US"/>
              <a:t>Click to edit master text</a:t>
            </a:r>
          </a:p>
        </p:txBody>
      </p:sp>
      <p:sp>
        <p:nvSpPr>
          <p:cNvPr id="7" name="Subtitle 2">
            <a:extLst>
              <a:ext uri="{FF2B5EF4-FFF2-40B4-BE49-F238E27FC236}">
                <a16:creationId xmlns:a16="http://schemas.microsoft.com/office/drawing/2014/main" id="{5501354B-B359-5C4B-B1BA-F34054488828}"/>
              </a:ext>
            </a:extLst>
          </p:cNvPr>
          <p:cNvSpPr>
            <a:spLocks noGrp="1"/>
          </p:cNvSpPr>
          <p:nvPr>
            <p:ph type="subTitle" idx="1" hasCustomPrompt="1"/>
          </p:nvPr>
        </p:nvSpPr>
        <p:spPr>
          <a:xfrm>
            <a:off x="904103" y="2137182"/>
            <a:ext cx="5787189" cy="4946215"/>
          </a:xfrm>
        </p:spPr>
        <p:txBody>
          <a:bodyPr>
            <a:noAutofit/>
          </a:bodyPr>
          <a:lstStyle>
            <a:lvl1pPr marL="0" indent="0" algn="l">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text style</a:t>
            </a:r>
          </a:p>
        </p:txBody>
      </p:sp>
      <p:pic>
        <p:nvPicPr>
          <p:cNvPr id="4" name="Content Placeholder 4" descr="A pattern of vegetables and fruits&#10;&#10;Description automatically generated">
            <a:extLst>
              <a:ext uri="{FF2B5EF4-FFF2-40B4-BE49-F238E27FC236}">
                <a16:creationId xmlns:a16="http://schemas.microsoft.com/office/drawing/2014/main" id="{53D63822-3F33-3EDF-DF51-857FF3F74952}"/>
              </a:ext>
            </a:extLst>
          </p:cNvPr>
          <p:cNvPicPr>
            <a:picLocks noChangeAspect="1"/>
          </p:cNvPicPr>
          <p:nvPr/>
        </p:nvPicPr>
        <p:blipFill>
          <a:blip r:embed="rId2">
            <a:alphaModFix amt="20000"/>
            <a:extLst>
              <a:ext uri="{28A0092B-C50C-407E-A947-70E740481C1C}">
                <a14:useLocalDpi xmlns:a14="http://schemas.microsoft.com/office/drawing/2010/main" val="0"/>
              </a:ext>
            </a:extLst>
          </a:blip>
          <a:stretch>
            <a:fillRect/>
          </a:stretch>
        </p:blipFill>
        <p:spPr>
          <a:xfrm rot="5400000">
            <a:off x="7791450" y="285750"/>
            <a:ext cx="4686300" cy="4114800"/>
          </a:xfrm>
          <a:prstGeom prst="rect">
            <a:avLst/>
          </a:prstGeom>
        </p:spPr>
      </p:pic>
      <p:pic>
        <p:nvPicPr>
          <p:cNvPr id="5" name="Content Placeholder 4" descr="A pattern of vegetables and fruits&#10;&#10;Description automatically generated">
            <a:extLst>
              <a:ext uri="{FF2B5EF4-FFF2-40B4-BE49-F238E27FC236}">
                <a16:creationId xmlns:a16="http://schemas.microsoft.com/office/drawing/2014/main" id="{EAB4420E-000A-5689-A063-637F7E0D31A2}"/>
              </a:ext>
            </a:extLst>
          </p:cNvPr>
          <p:cNvPicPr>
            <a:picLocks noChangeAspect="1"/>
          </p:cNvPicPr>
          <p:nvPr/>
        </p:nvPicPr>
        <p:blipFill rotWithShape="1">
          <a:blip r:embed="rId2">
            <a:alphaModFix amt="20000"/>
            <a:extLst>
              <a:ext uri="{28A0092B-C50C-407E-A947-70E740481C1C}">
                <a14:useLocalDpi xmlns:a14="http://schemas.microsoft.com/office/drawing/2010/main" val="0"/>
              </a:ext>
            </a:extLst>
          </a:blip>
          <a:srcRect r="33333"/>
          <a:stretch/>
        </p:blipFill>
        <p:spPr>
          <a:xfrm rot="5400000">
            <a:off x="8572500" y="4191000"/>
            <a:ext cx="3124200" cy="4114800"/>
          </a:xfrm>
          <a:prstGeom prst="rect">
            <a:avLst/>
          </a:prstGeom>
        </p:spPr>
      </p:pic>
    </p:spTree>
    <p:extLst>
      <p:ext uri="{BB962C8B-B14F-4D97-AF65-F5344CB8AC3E}">
        <p14:creationId xmlns:p14="http://schemas.microsoft.com/office/powerpoint/2010/main" val="1460557957"/>
      </p:ext>
    </p:extLst>
  </p:cSld>
  <p:clrMapOvr>
    <a:masterClrMapping/>
  </p:clrMapOvr>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p:cSld name="Infographic Callout and Text">
    <p:spTree>
      <p:nvGrpSpPr>
        <p:cNvPr id="1" name=""/>
        <p:cNvGrpSpPr/>
        <p:nvPr/>
      </p:nvGrpSpPr>
      <p:grpSpPr>
        <a:xfrm>
          <a:off x="0" y="0"/>
          <a:ext cx="0" cy="0"/>
          <a:chOff x="0" y="0"/>
          <a:chExt cx="0" cy="0"/>
        </a:xfrm>
      </p:grpSpPr>
      <p:sp>
        <p:nvSpPr>
          <p:cNvPr id="2" name="Title 1"/>
          <p:cNvSpPr>
            <a:spLocks noGrp="1"/>
          </p:cNvSpPr>
          <p:nvPr>
            <p:ph type="ctrTitle"/>
          </p:nvPr>
        </p:nvSpPr>
        <p:spPr>
          <a:xfrm>
            <a:off x="838200" y="1441572"/>
            <a:ext cx="10515600" cy="761756"/>
          </a:xfrm>
        </p:spPr>
        <p:txBody>
          <a:bodyPr anchor="t" anchorCtr="0">
            <a:noAutofit/>
          </a:bodyPr>
          <a:lstStyle>
            <a:lvl1pPr algn="l">
              <a:defRPr sz="4400"/>
            </a:lvl1pPr>
          </a:lstStyle>
          <a:p>
            <a:r>
              <a:rPr lang="en-US"/>
              <a:t>Click to edit Master title style</a:t>
            </a:r>
          </a:p>
        </p:txBody>
      </p:sp>
      <p:sp>
        <p:nvSpPr>
          <p:cNvPr id="3" name="Subtitle 2"/>
          <p:cNvSpPr>
            <a:spLocks noGrp="1"/>
          </p:cNvSpPr>
          <p:nvPr>
            <p:ph type="subTitle" idx="1" hasCustomPrompt="1"/>
          </p:nvPr>
        </p:nvSpPr>
        <p:spPr>
          <a:xfrm>
            <a:off x="6448926" y="2742355"/>
            <a:ext cx="4904872" cy="4081871"/>
          </a:xfrm>
        </p:spPr>
        <p:txBody>
          <a:bodyPr>
            <a:noAutofit/>
          </a:bodyPr>
          <a:lstStyle>
            <a:lvl1pPr marL="0" indent="0" algn="l">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text</a:t>
            </a:r>
          </a:p>
        </p:txBody>
      </p:sp>
      <p:sp>
        <p:nvSpPr>
          <p:cNvPr id="5" name="Footer Placeholder 4"/>
          <p:cNvSpPr>
            <a:spLocks noGrp="1"/>
          </p:cNvSpPr>
          <p:nvPr>
            <p:ph type="ftr" sz="quarter" idx="11"/>
          </p:nvPr>
        </p:nvSpPr>
        <p:spPr>
          <a:xfrm>
            <a:off x="1391920" y="246827"/>
            <a:ext cx="4114800" cy="415837"/>
          </a:xfrm>
          <a:prstGeom prst="rect">
            <a:avLst/>
          </a:prstGeom>
        </p:spPr>
        <p:txBody>
          <a:bodyPr/>
          <a:lstStyle>
            <a:lvl1pPr>
              <a:defRPr b="0" i="0">
                <a:latin typeface="Montserrat" pitchFamily="2" charset="77"/>
              </a:defRPr>
            </a:lvl1pPr>
          </a:lstStyle>
          <a:p>
            <a:r>
              <a:rPr lang="en-US"/>
              <a:t>CLICK TO EDIT PRESENTATION TITLE</a:t>
            </a:r>
          </a:p>
        </p:txBody>
      </p:sp>
      <p:sp>
        <p:nvSpPr>
          <p:cNvPr id="6" name="Slide Number Placeholder 5"/>
          <p:cNvSpPr>
            <a:spLocks noGrp="1"/>
          </p:cNvSpPr>
          <p:nvPr>
            <p:ph type="sldNum" sz="quarter" idx="12"/>
          </p:nvPr>
        </p:nvSpPr>
        <p:spPr>
          <a:xfrm>
            <a:off x="838200" y="246827"/>
            <a:ext cx="553720" cy="415837"/>
          </a:xfrm>
          <a:prstGeom prst="rect">
            <a:avLst/>
          </a:prstGeom>
        </p:spPr>
        <p:txBody>
          <a:bodyPr/>
          <a:lstStyle>
            <a:lvl1pPr>
              <a:defRPr b="0" i="0">
                <a:latin typeface="Montserrat" pitchFamily="2" charset="77"/>
              </a:defRPr>
            </a:lvl1pPr>
          </a:lstStyle>
          <a:p>
            <a:fld id="{F9409A12-05AC-024F-A1E2-9D51551D4400}" type="slidenum">
              <a:rPr lang="en-US" smtClean="0"/>
              <a:t>‹#›</a:t>
            </a:fld>
            <a:endParaRPr lang="en-US"/>
          </a:p>
        </p:txBody>
      </p:sp>
      <p:sp>
        <p:nvSpPr>
          <p:cNvPr id="4" name="Rounded Rectangle 3">
            <a:extLst>
              <a:ext uri="{FF2B5EF4-FFF2-40B4-BE49-F238E27FC236}">
                <a16:creationId xmlns:a16="http://schemas.microsoft.com/office/drawing/2014/main" id="{A53CD0CB-70A0-894B-94F3-F531FC3576BE}"/>
              </a:ext>
            </a:extLst>
          </p:cNvPr>
          <p:cNvSpPr/>
          <p:nvPr/>
        </p:nvSpPr>
        <p:spPr>
          <a:xfrm>
            <a:off x="838200" y="2539555"/>
            <a:ext cx="5257800" cy="4585814"/>
          </a:xfrm>
          <a:prstGeom prst="roundRect">
            <a:avLst>
              <a:gd name="adj" fmla="val 591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 name="Text Placeholder 8">
            <a:extLst>
              <a:ext uri="{FF2B5EF4-FFF2-40B4-BE49-F238E27FC236}">
                <a16:creationId xmlns:a16="http://schemas.microsoft.com/office/drawing/2014/main" id="{C4FC4FED-3196-DE4F-9161-9E3D87525D6F}"/>
              </a:ext>
            </a:extLst>
          </p:cNvPr>
          <p:cNvSpPr>
            <a:spLocks noGrp="1"/>
          </p:cNvSpPr>
          <p:nvPr>
            <p:ph type="body" sz="quarter" idx="13" hasCustomPrompt="1"/>
          </p:nvPr>
        </p:nvSpPr>
        <p:spPr>
          <a:xfrm>
            <a:off x="1293269" y="3233449"/>
            <a:ext cx="4347662" cy="671801"/>
          </a:xfrm>
        </p:spPr>
        <p:txBody>
          <a:bodyPr>
            <a:noAutofit/>
          </a:bodyPr>
          <a:lstStyle>
            <a:lvl1pPr marL="0" indent="0">
              <a:buFontTx/>
              <a:buNone/>
              <a:defRPr sz="3200" b="0" i="0">
                <a:solidFill>
                  <a:srgbClr val="FFFFFF"/>
                </a:solidFill>
                <a:latin typeface="Montserrat Medium" pitchFamily="2" charset="77"/>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a:t>Click to edit text</a:t>
            </a:r>
          </a:p>
        </p:txBody>
      </p:sp>
      <p:sp>
        <p:nvSpPr>
          <p:cNvPr id="12" name="Text Placeholder 8">
            <a:extLst>
              <a:ext uri="{FF2B5EF4-FFF2-40B4-BE49-F238E27FC236}">
                <a16:creationId xmlns:a16="http://schemas.microsoft.com/office/drawing/2014/main" id="{EA14D114-8E15-594F-87EE-3581895A4109}"/>
              </a:ext>
            </a:extLst>
          </p:cNvPr>
          <p:cNvSpPr>
            <a:spLocks noGrp="1"/>
          </p:cNvSpPr>
          <p:nvPr>
            <p:ph type="body" sz="quarter" idx="14" hasCustomPrompt="1"/>
          </p:nvPr>
        </p:nvSpPr>
        <p:spPr>
          <a:xfrm>
            <a:off x="1293269" y="5097379"/>
            <a:ext cx="4347662" cy="671801"/>
          </a:xfrm>
        </p:spPr>
        <p:txBody>
          <a:bodyPr>
            <a:noAutofit/>
          </a:bodyPr>
          <a:lstStyle>
            <a:lvl1pPr marL="0" indent="0">
              <a:buFontTx/>
              <a:buNone/>
              <a:defRPr sz="3200" b="0" i="0">
                <a:solidFill>
                  <a:srgbClr val="FFFFFF"/>
                </a:solidFill>
                <a:latin typeface="Montserrat Medium" pitchFamily="2" charset="77"/>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a:t>Click to edit text</a:t>
            </a:r>
          </a:p>
        </p:txBody>
      </p:sp>
      <p:sp>
        <p:nvSpPr>
          <p:cNvPr id="15" name="Text Placeholder 8">
            <a:extLst>
              <a:ext uri="{FF2B5EF4-FFF2-40B4-BE49-F238E27FC236}">
                <a16:creationId xmlns:a16="http://schemas.microsoft.com/office/drawing/2014/main" id="{058A2847-F016-2248-89DE-1F627BE7E7AF}"/>
              </a:ext>
            </a:extLst>
          </p:cNvPr>
          <p:cNvSpPr>
            <a:spLocks noGrp="1"/>
          </p:cNvSpPr>
          <p:nvPr>
            <p:ph type="body" sz="quarter" idx="15" hasCustomPrompt="1"/>
          </p:nvPr>
        </p:nvSpPr>
        <p:spPr>
          <a:xfrm>
            <a:off x="1293269" y="3921563"/>
            <a:ext cx="4347662" cy="671801"/>
          </a:xfrm>
        </p:spPr>
        <p:txBody>
          <a:bodyPr>
            <a:noAutofit/>
          </a:bodyPr>
          <a:lstStyle>
            <a:lvl1pPr marL="0" indent="0">
              <a:buFontTx/>
              <a:buNone/>
              <a:defRPr sz="1800" b="0" i="0">
                <a:solidFill>
                  <a:srgbClr val="FFFFFF"/>
                </a:solidFill>
                <a:latin typeface="Montserrat" pitchFamily="2" charset="77"/>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a:t>Click to edit text</a:t>
            </a:r>
          </a:p>
        </p:txBody>
      </p:sp>
      <p:sp>
        <p:nvSpPr>
          <p:cNvPr id="16" name="Text Placeholder 8">
            <a:extLst>
              <a:ext uri="{FF2B5EF4-FFF2-40B4-BE49-F238E27FC236}">
                <a16:creationId xmlns:a16="http://schemas.microsoft.com/office/drawing/2014/main" id="{B1D8F495-F525-2543-A6E6-162AC7AE28DD}"/>
              </a:ext>
            </a:extLst>
          </p:cNvPr>
          <p:cNvSpPr>
            <a:spLocks noGrp="1"/>
          </p:cNvSpPr>
          <p:nvPr>
            <p:ph type="body" sz="quarter" idx="16" hasCustomPrompt="1"/>
          </p:nvPr>
        </p:nvSpPr>
        <p:spPr>
          <a:xfrm>
            <a:off x="1293269" y="5769506"/>
            <a:ext cx="4347662" cy="671801"/>
          </a:xfrm>
        </p:spPr>
        <p:txBody>
          <a:bodyPr>
            <a:noAutofit/>
          </a:bodyPr>
          <a:lstStyle>
            <a:lvl1pPr marL="0" indent="0">
              <a:buFontTx/>
              <a:buNone/>
              <a:defRPr sz="1800" b="0" i="0">
                <a:solidFill>
                  <a:srgbClr val="FFFFFF"/>
                </a:solidFill>
                <a:latin typeface="Montserrat" pitchFamily="2" charset="77"/>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a:t>Click to edit text</a:t>
            </a:r>
          </a:p>
        </p:txBody>
      </p:sp>
      <p:sp>
        <p:nvSpPr>
          <p:cNvPr id="13" name="Text Placeholder 6">
            <a:extLst>
              <a:ext uri="{FF2B5EF4-FFF2-40B4-BE49-F238E27FC236}">
                <a16:creationId xmlns:a16="http://schemas.microsoft.com/office/drawing/2014/main" id="{DB072436-56AB-B548-8ABA-E541334E34AA}"/>
              </a:ext>
            </a:extLst>
          </p:cNvPr>
          <p:cNvSpPr>
            <a:spLocks noGrp="1"/>
          </p:cNvSpPr>
          <p:nvPr>
            <p:ph type="body" sz="quarter" idx="17" hasCustomPrompt="1"/>
          </p:nvPr>
        </p:nvSpPr>
        <p:spPr>
          <a:xfrm>
            <a:off x="838200" y="7165050"/>
            <a:ext cx="10515600" cy="291085"/>
          </a:xfrm>
        </p:spPr>
        <p:txBody>
          <a:bodyPr>
            <a:normAutofit/>
          </a:bodyPr>
          <a:lstStyle>
            <a:lvl1pPr marL="0" indent="0">
              <a:buFontTx/>
              <a:buNone/>
              <a:defRPr sz="800" i="1"/>
            </a:lvl1pPr>
          </a:lstStyle>
          <a:p>
            <a:pPr lvl="0"/>
            <a:r>
              <a:rPr lang="en-US"/>
              <a:t>Click to edit Master footnote styles</a:t>
            </a:r>
          </a:p>
        </p:txBody>
      </p:sp>
    </p:spTree>
    <p:extLst>
      <p:ext uri="{BB962C8B-B14F-4D97-AF65-F5344CB8AC3E}">
        <p14:creationId xmlns:p14="http://schemas.microsoft.com/office/powerpoint/2010/main" val="4015575435"/>
      </p:ext>
    </p:extLst>
  </p:cSld>
  <p:clrMapOvr>
    <a:masterClrMapping/>
  </p:clrMapOvr>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p:cSld name="Two Column Text">
    <p:spTree>
      <p:nvGrpSpPr>
        <p:cNvPr id="1" name=""/>
        <p:cNvGrpSpPr/>
        <p:nvPr/>
      </p:nvGrpSpPr>
      <p:grpSpPr>
        <a:xfrm>
          <a:off x="0" y="0"/>
          <a:ext cx="0" cy="0"/>
          <a:chOff x="0" y="0"/>
          <a:chExt cx="0" cy="0"/>
        </a:xfrm>
      </p:grpSpPr>
      <p:sp>
        <p:nvSpPr>
          <p:cNvPr id="2" name="Title 1"/>
          <p:cNvSpPr>
            <a:spLocks noGrp="1"/>
          </p:cNvSpPr>
          <p:nvPr>
            <p:ph type="ctrTitle"/>
          </p:nvPr>
        </p:nvSpPr>
        <p:spPr>
          <a:xfrm>
            <a:off x="838200" y="1441572"/>
            <a:ext cx="10515600" cy="761756"/>
          </a:xfrm>
        </p:spPr>
        <p:txBody>
          <a:bodyPr anchor="t" anchorCtr="0">
            <a:noAutofit/>
          </a:bodyPr>
          <a:lstStyle>
            <a:lvl1pPr algn="l">
              <a:defRPr sz="4400"/>
            </a:lvl1pPr>
          </a:lstStyle>
          <a:p>
            <a:r>
              <a:rPr lang="en-US"/>
              <a:t>Click to edit Master title style</a:t>
            </a:r>
          </a:p>
        </p:txBody>
      </p:sp>
      <p:sp>
        <p:nvSpPr>
          <p:cNvPr id="3" name="Subtitle 2"/>
          <p:cNvSpPr>
            <a:spLocks noGrp="1" noChangeAspect="1"/>
          </p:cNvSpPr>
          <p:nvPr>
            <p:ph type="subTitle" idx="1" hasCustomPrompt="1"/>
          </p:nvPr>
        </p:nvSpPr>
        <p:spPr>
          <a:xfrm>
            <a:off x="838200" y="2788639"/>
            <a:ext cx="10515599" cy="4170363"/>
          </a:xfrm>
        </p:spPr>
        <p:txBody>
          <a:bodyPr wrap="square" lIns="91440" tIns="0" bIns="0" numCol="2" spcCol="91440">
            <a:noAutofit/>
          </a:bodyPr>
          <a:lstStyle>
            <a:lvl1pPr marL="0" marR="0" indent="0" algn="l" defTabSz="914400" rtl="0" eaLnBrk="1" fontAlgn="auto" latinLnBrk="0" hangingPunct="1">
              <a:lnSpc>
                <a:spcPts val="2100"/>
              </a:lnSpc>
              <a:spcBef>
                <a:spcPts val="1000"/>
              </a:spcBef>
              <a:spcAft>
                <a:spcPct val="0"/>
              </a:spcAft>
              <a:buClr>
                <a:schemeClr val="tx1"/>
              </a:buClr>
              <a:buSzTx/>
              <a:buFont typeface="Arial" panose="020B0604020202020204" pitchFamily="34" charset="0"/>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0" marR="0" lvl="0" indent="0" algn="l" defTabSz="914400" rtl="0" eaLnBrk="1" fontAlgn="auto" latinLnBrk="0" hangingPunct="1">
              <a:lnSpc>
                <a:spcPts val="2100"/>
              </a:lnSpc>
              <a:spcBef>
                <a:spcPts val="1000"/>
              </a:spcBef>
              <a:spcAft>
                <a:spcPct val="0"/>
              </a:spcAft>
              <a:buClr>
                <a:schemeClr val="tx1"/>
              </a:buClr>
              <a:buSzTx/>
              <a:buFont typeface="Arial" panose="020B0604020202020204" pitchFamily="34" charset="0"/>
              <a:buNone/>
              <a:defRPr/>
            </a:pPr>
            <a:r>
              <a:rPr lang="en-US"/>
              <a:t>Click to edit text. Click to edit text. </a:t>
            </a:r>
          </a:p>
          <a:p>
            <a:pPr marL="0" marR="0" lvl="0" indent="0" algn="l" defTabSz="914400" rtl="0" eaLnBrk="1" fontAlgn="auto" latinLnBrk="0" hangingPunct="1">
              <a:lnSpc>
                <a:spcPts val="2100"/>
              </a:lnSpc>
              <a:spcBef>
                <a:spcPts val="1000"/>
              </a:spcBef>
              <a:spcAft>
                <a:spcPct val="0"/>
              </a:spcAft>
              <a:buClr>
                <a:schemeClr val="tx1"/>
              </a:buClr>
              <a:buSzTx/>
              <a:buFont typeface="Arial" panose="020B0604020202020204" pitchFamily="34" charset="0"/>
              <a:buNone/>
              <a:defRPr/>
            </a:pPr>
            <a:r>
              <a:rPr lang="en-US"/>
              <a:t>Click to edit text. Click to edit text. </a:t>
            </a:r>
          </a:p>
          <a:p>
            <a:pPr marL="0" marR="0" lvl="0" indent="0" algn="l" defTabSz="914400" rtl="0" eaLnBrk="1" fontAlgn="auto" latinLnBrk="0" hangingPunct="1">
              <a:lnSpc>
                <a:spcPts val="2100"/>
              </a:lnSpc>
              <a:spcBef>
                <a:spcPts val="1000"/>
              </a:spcBef>
              <a:spcAft>
                <a:spcPct val="0"/>
              </a:spcAft>
              <a:buClr>
                <a:schemeClr val="tx1"/>
              </a:buClr>
              <a:buSzTx/>
              <a:buFont typeface="Arial" panose="020B0604020202020204" pitchFamily="34" charset="0"/>
              <a:buNone/>
              <a:defRPr/>
            </a:pPr>
            <a:r>
              <a:rPr lang="en-US"/>
              <a:t>Click to edit text. Click to edit text. </a:t>
            </a:r>
          </a:p>
          <a:p>
            <a:pPr marL="0" marR="0" lvl="0" indent="0" algn="l" defTabSz="914400" rtl="0" eaLnBrk="1" fontAlgn="auto" latinLnBrk="0" hangingPunct="1">
              <a:lnSpc>
                <a:spcPts val="2100"/>
              </a:lnSpc>
              <a:spcBef>
                <a:spcPts val="1000"/>
              </a:spcBef>
              <a:spcAft>
                <a:spcPct val="0"/>
              </a:spcAft>
              <a:buClr>
                <a:schemeClr val="tx1"/>
              </a:buClr>
              <a:buSzTx/>
              <a:buFont typeface="Arial" panose="020B0604020202020204" pitchFamily="34" charset="0"/>
              <a:buNone/>
              <a:defRPr/>
            </a:pPr>
            <a:r>
              <a:rPr lang="en-US"/>
              <a:t>Click to edit text. Click to edit text. </a:t>
            </a:r>
          </a:p>
          <a:p>
            <a:pPr marL="0" marR="0" lvl="0" indent="0" algn="l" defTabSz="914400" rtl="0" eaLnBrk="1" fontAlgn="auto" latinLnBrk="0" hangingPunct="1">
              <a:lnSpc>
                <a:spcPts val="2100"/>
              </a:lnSpc>
              <a:spcBef>
                <a:spcPts val="1000"/>
              </a:spcBef>
              <a:spcAft>
                <a:spcPct val="0"/>
              </a:spcAft>
              <a:buClr>
                <a:schemeClr val="tx1"/>
              </a:buClr>
              <a:buSzTx/>
              <a:buFont typeface="Arial" panose="020B0604020202020204" pitchFamily="34" charset="0"/>
              <a:buNone/>
              <a:defRPr/>
            </a:pPr>
            <a:r>
              <a:rPr lang="en-US"/>
              <a:t>Click to edit text. Click to edit text. </a:t>
            </a:r>
          </a:p>
          <a:p>
            <a:pPr marL="0" marR="0" lvl="0" indent="0" algn="l" defTabSz="914400" rtl="0" eaLnBrk="1" fontAlgn="auto" latinLnBrk="0" hangingPunct="1">
              <a:lnSpc>
                <a:spcPts val="2100"/>
              </a:lnSpc>
              <a:spcBef>
                <a:spcPts val="1000"/>
              </a:spcBef>
              <a:spcAft>
                <a:spcPct val="0"/>
              </a:spcAft>
              <a:buClr>
                <a:schemeClr val="tx1"/>
              </a:buClr>
              <a:buSzTx/>
              <a:buFont typeface="Arial" panose="020B0604020202020204" pitchFamily="34" charset="0"/>
              <a:buNone/>
              <a:defRPr/>
            </a:pPr>
            <a:r>
              <a:rPr lang="en-US"/>
              <a:t>Click to edit text. Click to edit text. </a:t>
            </a:r>
          </a:p>
          <a:p>
            <a:pPr marL="0" marR="0" lvl="0" indent="0" algn="l" defTabSz="914400" rtl="0" eaLnBrk="1" fontAlgn="auto" latinLnBrk="0" hangingPunct="1">
              <a:lnSpc>
                <a:spcPts val="2100"/>
              </a:lnSpc>
              <a:spcBef>
                <a:spcPts val="1000"/>
              </a:spcBef>
              <a:spcAft>
                <a:spcPct val="0"/>
              </a:spcAft>
              <a:buClr>
                <a:schemeClr val="tx1"/>
              </a:buClr>
              <a:buSzTx/>
              <a:buFont typeface="Arial" panose="020B0604020202020204" pitchFamily="34" charset="0"/>
              <a:buNone/>
              <a:defRPr/>
            </a:pPr>
            <a:r>
              <a:rPr lang="en-US"/>
              <a:t>Click to edit text. Click to edit text. </a:t>
            </a:r>
          </a:p>
          <a:p>
            <a:pPr marL="0" marR="0" lvl="0" indent="0" algn="l" defTabSz="914400" rtl="0" eaLnBrk="1" fontAlgn="auto" latinLnBrk="0" hangingPunct="1">
              <a:lnSpc>
                <a:spcPts val="2100"/>
              </a:lnSpc>
              <a:spcBef>
                <a:spcPts val="1000"/>
              </a:spcBef>
              <a:spcAft>
                <a:spcPct val="0"/>
              </a:spcAft>
              <a:buClr>
                <a:schemeClr val="tx1"/>
              </a:buClr>
              <a:buSzTx/>
              <a:buFont typeface="Arial" panose="020B0604020202020204" pitchFamily="34" charset="0"/>
              <a:buNone/>
              <a:defRPr/>
            </a:pPr>
            <a:r>
              <a:rPr lang="en-US"/>
              <a:t>Click to edit text. Click to edit text. </a:t>
            </a:r>
          </a:p>
          <a:p>
            <a:pPr marL="0" marR="0" lvl="0" indent="0" algn="l" defTabSz="914400" rtl="0" eaLnBrk="1" fontAlgn="auto" latinLnBrk="0" hangingPunct="1">
              <a:lnSpc>
                <a:spcPts val="2100"/>
              </a:lnSpc>
              <a:spcBef>
                <a:spcPts val="1000"/>
              </a:spcBef>
              <a:spcAft>
                <a:spcPct val="0"/>
              </a:spcAft>
              <a:buClr>
                <a:schemeClr val="tx1"/>
              </a:buClr>
              <a:buSzTx/>
              <a:buFont typeface="Arial" panose="020B0604020202020204" pitchFamily="34" charset="0"/>
              <a:buNone/>
              <a:defRPr/>
            </a:pPr>
            <a:r>
              <a:rPr lang="en-US"/>
              <a:t>Click to edit text. Click to edit text. </a:t>
            </a:r>
          </a:p>
          <a:p>
            <a:pPr marL="0" marR="0" lvl="0" indent="0" algn="l" defTabSz="914400" rtl="0" eaLnBrk="1" fontAlgn="auto" latinLnBrk="0" hangingPunct="1">
              <a:lnSpc>
                <a:spcPts val="2100"/>
              </a:lnSpc>
              <a:spcBef>
                <a:spcPts val="1000"/>
              </a:spcBef>
              <a:spcAft>
                <a:spcPct val="0"/>
              </a:spcAft>
              <a:buClr>
                <a:schemeClr val="tx1"/>
              </a:buClr>
              <a:buSzTx/>
              <a:buFont typeface="Arial" panose="020B0604020202020204" pitchFamily="34" charset="0"/>
              <a:buNone/>
              <a:defRPr/>
            </a:pPr>
            <a:r>
              <a:rPr lang="en-US"/>
              <a:t>Click to edit text. Click to edit text. </a:t>
            </a:r>
          </a:p>
          <a:p>
            <a:pPr marL="0" marR="0" lvl="0" indent="0" algn="l" defTabSz="914400" rtl="0" eaLnBrk="1" fontAlgn="auto" latinLnBrk="0" hangingPunct="1">
              <a:lnSpc>
                <a:spcPts val="2100"/>
              </a:lnSpc>
              <a:spcBef>
                <a:spcPts val="1000"/>
              </a:spcBef>
              <a:spcAft>
                <a:spcPct val="0"/>
              </a:spcAft>
              <a:buClr>
                <a:schemeClr val="tx1"/>
              </a:buClr>
              <a:buSzTx/>
              <a:buFont typeface="Arial" panose="020B0604020202020204" pitchFamily="34" charset="0"/>
              <a:buNone/>
              <a:defRPr/>
            </a:pPr>
            <a:r>
              <a:rPr lang="en-US"/>
              <a:t>Click to edit text. Click to edit text. </a:t>
            </a:r>
          </a:p>
          <a:p>
            <a:pPr marL="0" marR="0" lvl="0" indent="0" algn="l" defTabSz="914400" rtl="0" eaLnBrk="1" fontAlgn="auto" latinLnBrk="0" hangingPunct="1">
              <a:lnSpc>
                <a:spcPts val="2100"/>
              </a:lnSpc>
              <a:spcBef>
                <a:spcPts val="1000"/>
              </a:spcBef>
              <a:spcAft>
                <a:spcPct val="0"/>
              </a:spcAft>
              <a:buClr>
                <a:schemeClr val="tx1"/>
              </a:buClr>
              <a:buSzTx/>
              <a:buFont typeface="Arial" panose="020B0604020202020204" pitchFamily="34" charset="0"/>
              <a:buNone/>
              <a:defRPr/>
            </a:pPr>
            <a:r>
              <a:rPr lang="en-US"/>
              <a:t>Click to edit text. Click to edit text. </a:t>
            </a:r>
          </a:p>
          <a:p>
            <a:pPr marL="0" marR="0" lvl="0" indent="0" algn="l" defTabSz="914400" rtl="0" eaLnBrk="1" fontAlgn="auto" latinLnBrk="0" hangingPunct="1">
              <a:lnSpc>
                <a:spcPts val="2100"/>
              </a:lnSpc>
              <a:spcBef>
                <a:spcPts val="1000"/>
              </a:spcBef>
              <a:spcAft>
                <a:spcPct val="0"/>
              </a:spcAft>
              <a:buClr>
                <a:schemeClr val="tx1"/>
              </a:buClr>
              <a:buSzTx/>
              <a:buFont typeface="Arial" panose="020B0604020202020204" pitchFamily="34" charset="0"/>
              <a:buNone/>
              <a:defRPr/>
            </a:pPr>
            <a:r>
              <a:rPr lang="en-US"/>
              <a:t>Click to edit text. Click to edit text. </a:t>
            </a:r>
          </a:p>
          <a:p>
            <a:pPr marL="0" marR="0" lvl="0" indent="0" algn="l" defTabSz="914400" rtl="0" eaLnBrk="1" fontAlgn="auto" latinLnBrk="0" hangingPunct="1">
              <a:lnSpc>
                <a:spcPts val="2100"/>
              </a:lnSpc>
              <a:spcBef>
                <a:spcPts val="1000"/>
              </a:spcBef>
              <a:spcAft>
                <a:spcPct val="0"/>
              </a:spcAft>
              <a:buClr>
                <a:schemeClr val="tx1"/>
              </a:buClr>
              <a:buSzTx/>
              <a:buFont typeface="Arial" panose="020B0604020202020204" pitchFamily="34" charset="0"/>
              <a:buNone/>
              <a:defRPr/>
            </a:pPr>
            <a:r>
              <a:rPr lang="en-US"/>
              <a:t>Click to edit text. Click to edit text. </a:t>
            </a:r>
          </a:p>
          <a:p>
            <a:pPr marL="0" marR="0" lvl="0" indent="0" algn="l" defTabSz="914400" rtl="0" eaLnBrk="1" fontAlgn="auto" latinLnBrk="0" hangingPunct="1">
              <a:lnSpc>
                <a:spcPts val="2100"/>
              </a:lnSpc>
              <a:spcBef>
                <a:spcPts val="1000"/>
              </a:spcBef>
              <a:spcAft>
                <a:spcPct val="0"/>
              </a:spcAft>
              <a:buClr>
                <a:schemeClr val="tx1"/>
              </a:buClr>
              <a:buSzTx/>
              <a:buFont typeface="Arial" panose="020B0604020202020204" pitchFamily="34" charset="0"/>
              <a:buNone/>
              <a:defRPr/>
            </a:pPr>
            <a:r>
              <a:rPr lang="en-US"/>
              <a:t>Click to edit text. Click to edit text. </a:t>
            </a:r>
          </a:p>
          <a:p>
            <a:pPr marL="0" marR="0" lvl="0" indent="0" algn="l" defTabSz="914400" rtl="0" eaLnBrk="1" fontAlgn="auto" latinLnBrk="0" hangingPunct="1">
              <a:lnSpc>
                <a:spcPts val="2100"/>
              </a:lnSpc>
              <a:spcBef>
                <a:spcPts val="1000"/>
              </a:spcBef>
              <a:spcAft>
                <a:spcPct val="0"/>
              </a:spcAft>
              <a:buClr>
                <a:schemeClr val="tx1"/>
              </a:buClr>
              <a:buSzTx/>
              <a:buFont typeface="Arial" panose="020B0604020202020204" pitchFamily="34" charset="0"/>
              <a:buNone/>
              <a:defRPr/>
            </a:pPr>
            <a:r>
              <a:rPr lang="en-US"/>
              <a:t>Click to edit text. Click to edit text. </a:t>
            </a:r>
          </a:p>
          <a:p>
            <a:pPr marL="0" marR="0" lvl="0" indent="0" algn="l" defTabSz="914400" rtl="0" eaLnBrk="1" fontAlgn="auto" latinLnBrk="0" hangingPunct="1">
              <a:lnSpc>
                <a:spcPts val="2100"/>
              </a:lnSpc>
              <a:spcBef>
                <a:spcPts val="1000"/>
              </a:spcBef>
              <a:spcAft>
                <a:spcPct val="0"/>
              </a:spcAft>
              <a:buClr>
                <a:schemeClr val="tx1"/>
              </a:buClr>
              <a:buSzTx/>
              <a:buFont typeface="Arial" panose="020B0604020202020204" pitchFamily="34" charset="0"/>
              <a:buNone/>
              <a:defRPr/>
            </a:pPr>
            <a:endParaRPr lang="en-US"/>
          </a:p>
          <a:p>
            <a:endParaRPr lang="en-US"/>
          </a:p>
        </p:txBody>
      </p:sp>
      <p:pic>
        <p:nvPicPr>
          <p:cNvPr id="8" name="Picture 7" descr="A pattern of gardening tools&#10;&#10;Description automatically generated">
            <a:extLst>
              <a:ext uri="{FF2B5EF4-FFF2-40B4-BE49-F238E27FC236}">
                <a16:creationId xmlns:a16="http://schemas.microsoft.com/office/drawing/2014/main" id="{C518151A-B03A-A1C4-8AA9-E31DE406DB4A}"/>
              </a:ext>
            </a:extLst>
          </p:cNvPr>
          <p:cNvPicPr>
            <a:picLocks noChangeAspect="1"/>
          </p:cNvPicPr>
          <p:nvPr/>
        </p:nvPicPr>
        <p:blipFill>
          <a:blip r:embed="rId2"/>
          <a:stretch>
            <a:fillRect/>
          </a:stretch>
        </p:blipFill>
        <p:spPr>
          <a:xfrm>
            <a:off x="9685018" y="5245101"/>
            <a:ext cx="3336670" cy="3800096"/>
          </a:xfrm>
          <a:prstGeom prst="flowChartConnector">
            <a:avLst/>
          </a:prstGeom>
        </p:spPr>
      </p:pic>
      <p:sp>
        <p:nvSpPr>
          <p:cNvPr id="5" name="Oval 4">
            <a:extLst>
              <a:ext uri="{FF2B5EF4-FFF2-40B4-BE49-F238E27FC236}">
                <a16:creationId xmlns:a16="http://schemas.microsoft.com/office/drawing/2014/main" id="{7061C614-A76B-B5D5-3631-FC5E13DF57B2}"/>
              </a:ext>
            </a:extLst>
          </p:cNvPr>
          <p:cNvSpPr/>
          <p:nvPr/>
        </p:nvSpPr>
        <p:spPr>
          <a:xfrm>
            <a:off x="9685018" y="5244087"/>
            <a:ext cx="3337560" cy="3801110"/>
          </a:xfrm>
          <a:prstGeom prst="ellipse">
            <a:avLst/>
          </a:prstGeom>
          <a:solidFill>
            <a:srgbClr val="309C8A">
              <a:alpha val="74902"/>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3400134287"/>
      </p:ext>
    </p:extLst>
  </p:cSld>
  <p:clrMapOvr>
    <a:masterClrMapping/>
  </p:clrMapOvr>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p:cSld name="Three Column Text">
    <p:spTree>
      <p:nvGrpSpPr>
        <p:cNvPr id="1" name=""/>
        <p:cNvGrpSpPr/>
        <p:nvPr/>
      </p:nvGrpSpPr>
      <p:grpSpPr>
        <a:xfrm>
          <a:off x="0" y="0"/>
          <a:ext cx="0" cy="0"/>
          <a:chOff x="0" y="0"/>
          <a:chExt cx="0" cy="0"/>
        </a:xfrm>
      </p:grpSpPr>
      <p:sp>
        <p:nvSpPr>
          <p:cNvPr id="13" name="Flowchart: Connector 12">
            <a:extLst>
              <a:ext uri="{FF2B5EF4-FFF2-40B4-BE49-F238E27FC236}">
                <a16:creationId xmlns:a16="http://schemas.microsoft.com/office/drawing/2014/main" id="{03F27C44-F5C5-5D92-6F05-A06414B86237}"/>
              </a:ext>
            </a:extLst>
          </p:cNvPr>
          <p:cNvSpPr/>
          <p:nvPr/>
        </p:nvSpPr>
        <p:spPr>
          <a:xfrm>
            <a:off x="9421003" y="-2258865"/>
            <a:ext cx="4142232" cy="4582160"/>
          </a:xfrm>
          <a:prstGeom prst="flowChartConnector">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Oval 9">
            <a:extLst>
              <a:ext uri="{FF2B5EF4-FFF2-40B4-BE49-F238E27FC236}">
                <a16:creationId xmlns:a16="http://schemas.microsoft.com/office/drawing/2014/main" id="{A7768A9C-6002-757A-E6C3-AEA52E28A875}"/>
              </a:ext>
            </a:extLst>
          </p:cNvPr>
          <p:cNvSpPr/>
          <p:nvPr/>
        </p:nvSpPr>
        <p:spPr>
          <a:xfrm>
            <a:off x="-759125" y="6072354"/>
            <a:ext cx="4114800" cy="3476293"/>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ctrTitle"/>
          </p:nvPr>
        </p:nvSpPr>
        <p:spPr>
          <a:xfrm>
            <a:off x="838200" y="1441572"/>
            <a:ext cx="10515600" cy="761756"/>
          </a:xfrm>
        </p:spPr>
        <p:txBody>
          <a:bodyPr anchor="t" anchorCtr="0">
            <a:noAutofit/>
          </a:bodyPr>
          <a:lstStyle>
            <a:lvl1pPr algn="l">
              <a:defRPr sz="4400"/>
            </a:lvl1pPr>
          </a:lstStyle>
          <a:p>
            <a:r>
              <a:rPr lang="en-US"/>
              <a:t>Click to edit Master title style</a:t>
            </a:r>
          </a:p>
        </p:txBody>
      </p:sp>
      <p:sp>
        <p:nvSpPr>
          <p:cNvPr id="3" name="Subtitle 2"/>
          <p:cNvSpPr>
            <a:spLocks noGrp="1" noChangeAspect="1"/>
          </p:cNvSpPr>
          <p:nvPr>
            <p:ph type="subTitle" idx="1" hasCustomPrompt="1"/>
          </p:nvPr>
        </p:nvSpPr>
        <p:spPr>
          <a:xfrm>
            <a:off x="838200" y="2672927"/>
            <a:ext cx="10515599" cy="4286075"/>
          </a:xfrm>
        </p:spPr>
        <p:txBody>
          <a:bodyPr wrap="square" lIns="91440" tIns="0" bIns="0" numCol="3" spcCol="274320">
            <a:noAutofit/>
          </a:bodyPr>
          <a:lstStyle>
            <a:lvl1pPr marL="0" marR="0" indent="0" algn="l" defTabSz="914400" rtl="0" eaLnBrk="1" fontAlgn="auto" latinLnBrk="0" hangingPunct="1">
              <a:lnSpc>
                <a:spcPts val="2100"/>
              </a:lnSpc>
              <a:spcBef>
                <a:spcPts val="1000"/>
              </a:spcBef>
              <a:spcAft>
                <a:spcPct val="0"/>
              </a:spcAft>
              <a:buClr>
                <a:schemeClr val="tx1"/>
              </a:buClr>
              <a:buSzTx/>
              <a:buFont typeface="Arial" panose="020B0604020202020204" pitchFamily="34" charset="0"/>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0" marR="0" lvl="0" indent="0" algn="l" defTabSz="914400" rtl="0" eaLnBrk="1" fontAlgn="auto" latinLnBrk="0" hangingPunct="1">
              <a:lnSpc>
                <a:spcPts val="2100"/>
              </a:lnSpc>
              <a:spcBef>
                <a:spcPts val="1000"/>
              </a:spcBef>
              <a:spcAft>
                <a:spcPct val="0"/>
              </a:spcAft>
              <a:buClr>
                <a:schemeClr val="tx1"/>
              </a:buClr>
              <a:buSzTx/>
              <a:buFont typeface="Arial" panose="020B0604020202020204" pitchFamily="34" charset="0"/>
              <a:buNone/>
              <a:defRPr/>
            </a:pPr>
            <a:r>
              <a:rPr lang="en-US"/>
              <a:t>Click to edit text. </a:t>
            </a:r>
          </a:p>
          <a:p>
            <a:pPr marL="0" marR="0" lvl="0" indent="0" algn="l" defTabSz="914400" rtl="0" eaLnBrk="1" fontAlgn="auto" latinLnBrk="0" hangingPunct="1">
              <a:lnSpc>
                <a:spcPts val="2100"/>
              </a:lnSpc>
              <a:spcBef>
                <a:spcPts val="1000"/>
              </a:spcBef>
              <a:spcAft>
                <a:spcPct val="0"/>
              </a:spcAft>
              <a:buClr>
                <a:schemeClr val="tx1"/>
              </a:buClr>
              <a:buSzTx/>
              <a:buFont typeface="Arial" panose="020B0604020202020204" pitchFamily="34" charset="0"/>
              <a:buNone/>
              <a:defRPr/>
            </a:pPr>
            <a:endParaRPr lang="en-US"/>
          </a:p>
          <a:p>
            <a:endParaRPr lang="en-US"/>
          </a:p>
        </p:txBody>
      </p:sp>
      <p:pic>
        <p:nvPicPr>
          <p:cNvPr id="4" name="Content Placeholder 4" descr="A pattern of vegetables and fruits&#10;&#10;Description automatically generated">
            <a:extLst>
              <a:ext uri="{FF2B5EF4-FFF2-40B4-BE49-F238E27FC236}">
                <a16:creationId xmlns:a16="http://schemas.microsoft.com/office/drawing/2014/main" id="{F57AA7E9-55C3-F623-801F-6483867F6D66}"/>
              </a:ext>
            </a:extLst>
          </p:cNvPr>
          <p:cNvPicPr>
            <a:picLocks noChangeAspect="1"/>
          </p:cNvPicPr>
          <p:nvPr/>
        </p:nvPicPr>
        <p:blipFill rotWithShape="1">
          <a:blip r:embed="rId2">
            <a:alphaModFix amt="20000"/>
            <a:extLst>
              <a:ext uri="{28A0092B-C50C-407E-A947-70E740481C1C}">
                <a14:useLocalDpi xmlns:a14="http://schemas.microsoft.com/office/drawing/2010/main" val="0"/>
              </a:ext>
            </a:extLst>
          </a:blip>
          <a:srcRect l="-569" r="-1698" b="681"/>
          <a:stretch/>
        </p:blipFill>
        <p:spPr>
          <a:xfrm rot="5400000" flipH="1">
            <a:off x="9073638" y="-2047431"/>
            <a:ext cx="4718091" cy="4023360"/>
          </a:xfrm>
          <a:prstGeom prst="ellipse">
            <a:avLst/>
          </a:prstGeom>
        </p:spPr>
      </p:pic>
      <p:pic>
        <p:nvPicPr>
          <p:cNvPr id="8" name="Content Placeholder 4" descr="A pattern of vegetables and fruits&#10;&#10;Description automatically generated">
            <a:extLst>
              <a:ext uri="{FF2B5EF4-FFF2-40B4-BE49-F238E27FC236}">
                <a16:creationId xmlns:a16="http://schemas.microsoft.com/office/drawing/2014/main" id="{D159DA60-A3BE-5D08-7DC7-38B289D53003}"/>
              </a:ext>
            </a:extLst>
          </p:cNvPr>
          <p:cNvPicPr>
            <a:picLocks noChangeAspect="1"/>
          </p:cNvPicPr>
          <p:nvPr/>
        </p:nvPicPr>
        <p:blipFill rotWithShape="1">
          <a:blip r:embed="rId2">
            <a:alphaModFix amt="20000"/>
            <a:extLst>
              <a:ext uri="{28A0092B-C50C-407E-A947-70E740481C1C}">
                <a14:useLocalDpi xmlns:a14="http://schemas.microsoft.com/office/drawing/2010/main" val="0"/>
              </a:ext>
            </a:extLst>
          </a:blip>
          <a:srcRect l="-568" r="6004" b="29853"/>
          <a:stretch/>
        </p:blipFill>
        <p:spPr>
          <a:xfrm rot="10800000">
            <a:off x="-759124" y="6072353"/>
            <a:ext cx="4114799" cy="3527361"/>
          </a:xfrm>
          <a:prstGeom prst="ellipse">
            <a:avLst/>
          </a:prstGeom>
        </p:spPr>
      </p:pic>
    </p:spTree>
    <p:extLst>
      <p:ext uri="{BB962C8B-B14F-4D97-AF65-F5344CB8AC3E}">
        <p14:creationId xmlns:p14="http://schemas.microsoft.com/office/powerpoint/2010/main" val="4105844529"/>
      </p:ext>
    </p:extLst>
  </p:cSld>
  <p:clrMapOvr>
    <a:masterClrMapping/>
  </p:clrMapOvr>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p:cSld name="Three Column Graph Comparison">
    <p:spTree>
      <p:nvGrpSpPr>
        <p:cNvPr id="1" name=""/>
        <p:cNvGrpSpPr/>
        <p:nvPr/>
      </p:nvGrpSpPr>
      <p:grpSpPr>
        <a:xfrm>
          <a:off x="0" y="0"/>
          <a:ext cx="0" cy="0"/>
          <a:chOff x="0" y="0"/>
          <a:chExt cx="0" cy="0"/>
        </a:xfrm>
      </p:grpSpPr>
      <p:sp>
        <p:nvSpPr>
          <p:cNvPr id="2" name="Title 1"/>
          <p:cNvSpPr>
            <a:spLocks noGrp="1"/>
          </p:cNvSpPr>
          <p:nvPr>
            <p:ph type="ctrTitle"/>
          </p:nvPr>
        </p:nvSpPr>
        <p:spPr>
          <a:xfrm>
            <a:off x="838200" y="1441572"/>
            <a:ext cx="10515600" cy="761756"/>
          </a:xfrm>
        </p:spPr>
        <p:txBody>
          <a:bodyPr anchor="t" anchorCtr="0">
            <a:noAutofit/>
          </a:bodyPr>
          <a:lstStyle>
            <a:lvl1pPr algn="ctr">
              <a:defRPr sz="4400"/>
            </a:lvl1pPr>
          </a:lstStyle>
          <a:p>
            <a:r>
              <a:rPr lang="en-US"/>
              <a:t>Click to edit Master title style</a:t>
            </a:r>
          </a:p>
        </p:txBody>
      </p:sp>
      <p:sp>
        <p:nvSpPr>
          <p:cNvPr id="7" name="Chart Placeholder 6">
            <a:extLst>
              <a:ext uri="{FF2B5EF4-FFF2-40B4-BE49-F238E27FC236}">
                <a16:creationId xmlns:a16="http://schemas.microsoft.com/office/drawing/2014/main" id="{A6D63821-0EFD-5C44-8ED8-B5B47747428D}"/>
              </a:ext>
            </a:extLst>
          </p:cNvPr>
          <p:cNvSpPr>
            <a:spLocks noGrp="1"/>
          </p:cNvSpPr>
          <p:nvPr>
            <p:ph type="chart" sz="quarter" idx="13"/>
          </p:nvPr>
        </p:nvSpPr>
        <p:spPr>
          <a:xfrm>
            <a:off x="838200" y="2869275"/>
            <a:ext cx="2738438" cy="3124200"/>
          </a:xfrm>
        </p:spPr>
        <p:txBody>
          <a:bodyPr/>
          <a:lstStyle>
            <a:lvl1pPr marL="0" indent="0" algn="ctr">
              <a:buFontTx/>
              <a:buNone/>
              <a:defRPr/>
            </a:lvl1pPr>
          </a:lstStyle>
          <a:p>
            <a:r>
              <a:rPr lang="en-US"/>
              <a:t>Click icon to add chart</a:t>
            </a:r>
          </a:p>
        </p:txBody>
      </p:sp>
      <p:sp>
        <p:nvSpPr>
          <p:cNvPr id="11" name="Chart Placeholder 6">
            <a:extLst>
              <a:ext uri="{FF2B5EF4-FFF2-40B4-BE49-F238E27FC236}">
                <a16:creationId xmlns:a16="http://schemas.microsoft.com/office/drawing/2014/main" id="{17E7CAED-4508-3446-A2FC-FC42D2091201}"/>
              </a:ext>
            </a:extLst>
          </p:cNvPr>
          <p:cNvSpPr>
            <a:spLocks noGrp="1"/>
          </p:cNvSpPr>
          <p:nvPr>
            <p:ph type="chart" sz="quarter" idx="14"/>
          </p:nvPr>
        </p:nvSpPr>
        <p:spPr>
          <a:xfrm>
            <a:off x="4726781" y="2869275"/>
            <a:ext cx="2738438" cy="3124200"/>
          </a:xfrm>
        </p:spPr>
        <p:txBody>
          <a:bodyPr/>
          <a:lstStyle>
            <a:lvl1pPr marL="0" indent="0" algn="ctr">
              <a:buFontTx/>
              <a:buNone/>
              <a:defRPr/>
            </a:lvl1pPr>
          </a:lstStyle>
          <a:p>
            <a:r>
              <a:rPr lang="en-US"/>
              <a:t>Click icon to add chart</a:t>
            </a:r>
          </a:p>
        </p:txBody>
      </p:sp>
      <p:sp>
        <p:nvSpPr>
          <p:cNvPr id="12" name="Chart Placeholder 6">
            <a:extLst>
              <a:ext uri="{FF2B5EF4-FFF2-40B4-BE49-F238E27FC236}">
                <a16:creationId xmlns:a16="http://schemas.microsoft.com/office/drawing/2014/main" id="{B13A749C-D8C5-104D-8256-ABC7AAC87247}"/>
              </a:ext>
            </a:extLst>
          </p:cNvPr>
          <p:cNvSpPr>
            <a:spLocks noGrp="1"/>
          </p:cNvSpPr>
          <p:nvPr>
            <p:ph type="chart" sz="quarter" idx="15"/>
          </p:nvPr>
        </p:nvSpPr>
        <p:spPr>
          <a:xfrm>
            <a:off x="8610600" y="2869275"/>
            <a:ext cx="2738438" cy="3124200"/>
          </a:xfrm>
        </p:spPr>
        <p:txBody>
          <a:bodyPr/>
          <a:lstStyle>
            <a:lvl1pPr marL="0" indent="0" algn="ctr">
              <a:buFontTx/>
              <a:buNone/>
              <a:defRPr/>
            </a:lvl1pPr>
          </a:lstStyle>
          <a:p>
            <a:r>
              <a:rPr lang="en-US"/>
              <a:t>Click icon to add chart</a:t>
            </a:r>
          </a:p>
        </p:txBody>
      </p:sp>
      <p:sp>
        <p:nvSpPr>
          <p:cNvPr id="13" name="Text Placeholder 12">
            <a:extLst>
              <a:ext uri="{FF2B5EF4-FFF2-40B4-BE49-F238E27FC236}">
                <a16:creationId xmlns:a16="http://schemas.microsoft.com/office/drawing/2014/main" id="{8ACDC474-2232-6C45-BBAC-E224F07F722B}"/>
              </a:ext>
            </a:extLst>
          </p:cNvPr>
          <p:cNvSpPr>
            <a:spLocks noGrp="1"/>
          </p:cNvSpPr>
          <p:nvPr>
            <p:ph type="body" sz="quarter" idx="16" hasCustomPrompt="1"/>
          </p:nvPr>
        </p:nvSpPr>
        <p:spPr>
          <a:xfrm>
            <a:off x="838200" y="6063316"/>
            <a:ext cx="2738438" cy="550488"/>
          </a:xfrm>
        </p:spPr>
        <p:txBody>
          <a:bodyPr/>
          <a:lstStyle>
            <a:lvl1pPr marL="0" indent="0" algn="ctr">
              <a:buFontTx/>
              <a:buNone/>
              <a:defRPr b="0" i="0">
                <a:latin typeface="Montserrat Medium" pitchFamily="2" charset="77"/>
              </a:defRPr>
            </a:lvl1pPr>
            <a:lvl2pPr marL="457200" indent="0">
              <a:buNone/>
              <a:defRPr/>
            </a:lvl2pPr>
          </a:lstStyle>
          <a:p>
            <a:pPr lvl="0"/>
            <a:r>
              <a:rPr lang="en-US"/>
              <a:t>Click to edit text styles</a:t>
            </a:r>
          </a:p>
        </p:txBody>
      </p:sp>
      <p:sp>
        <p:nvSpPr>
          <p:cNvPr id="14" name="Text Placeholder 12">
            <a:extLst>
              <a:ext uri="{FF2B5EF4-FFF2-40B4-BE49-F238E27FC236}">
                <a16:creationId xmlns:a16="http://schemas.microsoft.com/office/drawing/2014/main" id="{15E4A637-7CC0-804E-813D-9A1BC52E1000}"/>
              </a:ext>
            </a:extLst>
          </p:cNvPr>
          <p:cNvSpPr>
            <a:spLocks noGrp="1"/>
          </p:cNvSpPr>
          <p:nvPr>
            <p:ph type="body" sz="quarter" idx="17" hasCustomPrompt="1"/>
          </p:nvPr>
        </p:nvSpPr>
        <p:spPr>
          <a:xfrm>
            <a:off x="4726781" y="6063316"/>
            <a:ext cx="2738438" cy="550488"/>
          </a:xfrm>
        </p:spPr>
        <p:txBody>
          <a:bodyPr/>
          <a:lstStyle>
            <a:lvl1pPr marL="0" indent="0" algn="ctr">
              <a:buFontTx/>
              <a:buNone/>
              <a:defRPr b="0" i="0">
                <a:latin typeface="Montserrat Medium" pitchFamily="2" charset="77"/>
              </a:defRPr>
            </a:lvl1pPr>
            <a:lvl2pPr marL="457200" indent="0">
              <a:buNone/>
              <a:defRPr/>
            </a:lvl2pPr>
          </a:lstStyle>
          <a:p>
            <a:pPr lvl="0"/>
            <a:r>
              <a:rPr lang="en-US"/>
              <a:t>Click to edit text styles</a:t>
            </a:r>
          </a:p>
        </p:txBody>
      </p:sp>
      <p:sp>
        <p:nvSpPr>
          <p:cNvPr id="15" name="Text Placeholder 12">
            <a:extLst>
              <a:ext uri="{FF2B5EF4-FFF2-40B4-BE49-F238E27FC236}">
                <a16:creationId xmlns:a16="http://schemas.microsoft.com/office/drawing/2014/main" id="{19A88596-5F50-CD49-AFD4-B27FC5F1E36F}"/>
              </a:ext>
            </a:extLst>
          </p:cNvPr>
          <p:cNvSpPr>
            <a:spLocks noGrp="1"/>
          </p:cNvSpPr>
          <p:nvPr>
            <p:ph type="body" sz="quarter" idx="18" hasCustomPrompt="1"/>
          </p:nvPr>
        </p:nvSpPr>
        <p:spPr>
          <a:xfrm>
            <a:off x="8610600" y="6063316"/>
            <a:ext cx="2738438" cy="550488"/>
          </a:xfrm>
        </p:spPr>
        <p:txBody>
          <a:bodyPr/>
          <a:lstStyle>
            <a:lvl1pPr marL="0" indent="0" algn="ctr">
              <a:buFontTx/>
              <a:buNone/>
              <a:defRPr b="0" i="0">
                <a:latin typeface="Montserrat Medium" pitchFamily="2" charset="77"/>
              </a:defRPr>
            </a:lvl1pPr>
            <a:lvl2pPr marL="457200" indent="0">
              <a:buNone/>
              <a:defRPr/>
            </a:lvl2pPr>
          </a:lstStyle>
          <a:p>
            <a:pPr lvl="0"/>
            <a:r>
              <a:rPr lang="en-US"/>
              <a:t>Click to edit text styles</a:t>
            </a:r>
          </a:p>
        </p:txBody>
      </p:sp>
      <p:sp>
        <p:nvSpPr>
          <p:cNvPr id="16" name="Text Placeholder 12">
            <a:extLst>
              <a:ext uri="{FF2B5EF4-FFF2-40B4-BE49-F238E27FC236}">
                <a16:creationId xmlns:a16="http://schemas.microsoft.com/office/drawing/2014/main" id="{582E864D-6BD1-B445-8E25-7047D69F9B27}"/>
              </a:ext>
            </a:extLst>
          </p:cNvPr>
          <p:cNvSpPr>
            <a:spLocks noGrp="1"/>
          </p:cNvSpPr>
          <p:nvPr>
            <p:ph type="body" sz="quarter" idx="19" hasCustomPrompt="1"/>
          </p:nvPr>
        </p:nvSpPr>
        <p:spPr>
          <a:xfrm>
            <a:off x="838200" y="6683645"/>
            <a:ext cx="2738438" cy="550488"/>
          </a:xfrm>
        </p:spPr>
        <p:txBody>
          <a:bodyPr>
            <a:normAutofit/>
          </a:bodyPr>
          <a:lstStyle>
            <a:lvl1pPr marL="0" indent="0" algn="ctr">
              <a:buFontTx/>
              <a:buNone/>
              <a:defRPr sz="1200" b="0" i="0">
                <a:latin typeface="Montserrat" pitchFamily="2" charset="77"/>
              </a:defRPr>
            </a:lvl1pPr>
            <a:lvl2pPr marL="457200" indent="0">
              <a:buNone/>
              <a:defRPr/>
            </a:lvl2pPr>
          </a:lstStyle>
          <a:p>
            <a:pPr lvl="0"/>
            <a:r>
              <a:rPr lang="en-US"/>
              <a:t>Click to edit text styles</a:t>
            </a:r>
          </a:p>
        </p:txBody>
      </p:sp>
      <p:sp>
        <p:nvSpPr>
          <p:cNvPr id="17" name="Text Placeholder 12">
            <a:extLst>
              <a:ext uri="{FF2B5EF4-FFF2-40B4-BE49-F238E27FC236}">
                <a16:creationId xmlns:a16="http://schemas.microsoft.com/office/drawing/2014/main" id="{19EB22D5-1C46-1547-B5DA-7E639B06CB4D}"/>
              </a:ext>
            </a:extLst>
          </p:cNvPr>
          <p:cNvSpPr>
            <a:spLocks noGrp="1"/>
          </p:cNvSpPr>
          <p:nvPr>
            <p:ph type="body" sz="quarter" idx="20" hasCustomPrompt="1"/>
          </p:nvPr>
        </p:nvSpPr>
        <p:spPr>
          <a:xfrm>
            <a:off x="4726781" y="6683645"/>
            <a:ext cx="2738438" cy="550488"/>
          </a:xfrm>
        </p:spPr>
        <p:txBody>
          <a:bodyPr>
            <a:normAutofit/>
          </a:bodyPr>
          <a:lstStyle>
            <a:lvl1pPr marL="0" indent="0" algn="ctr">
              <a:buFontTx/>
              <a:buNone/>
              <a:defRPr sz="1200" b="0" i="0">
                <a:latin typeface="Montserrat" pitchFamily="2" charset="77"/>
              </a:defRPr>
            </a:lvl1pPr>
            <a:lvl2pPr marL="457200" indent="0">
              <a:buNone/>
              <a:defRPr/>
            </a:lvl2pPr>
          </a:lstStyle>
          <a:p>
            <a:pPr lvl="0"/>
            <a:r>
              <a:rPr lang="en-US"/>
              <a:t>Click to edit text styles</a:t>
            </a:r>
          </a:p>
        </p:txBody>
      </p:sp>
      <p:sp>
        <p:nvSpPr>
          <p:cNvPr id="18" name="Text Placeholder 12">
            <a:extLst>
              <a:ext uri="{FF2B5EF4-FFF2-40B4-BE49-F238E27FC236}">
                <a16:creationId xmlns:a16="http://schemas.microsoft.com/office/drawing/2014/main" id="{94054509-4F57-3549-B042-CF25BC7FAED0}"/>
              </a:ext>
            </a:extLst>
          </p:cNvPr>
          <p:cNvSpPr>
            <a:spLocks noGrp="1"/>
          </p:cNvSpPr>
          <p:nvPr>
            <p:ph type="body" sz="quarter" idx="21" hasCustomPrompt="1"/>
          </p:nvPr>
        </p:nvSpPr>
        <p:spPr>
          <a:xfrm>
            <a:off x="8610600" y="6683645"/>
            <a:ext cx="2738438" cy="550488"/>
          </a:xfrm>
        </p:spPr>
        <p:txBody>
          <a:bodyPr>
            <a:normAutofit/>
          </a:bodyPr>
          <a:lstStyle>
            <a:lvl1pPr marL="0" indent="0" algn="ctr">
              <a:buFontTx/>
              <a:buNone/>
              <a:defRPr sz="1200" b="0" i="0">
                <a:latin typeface="Montserrat" pitchFamily="2" charset="77"/>
              </a:defRPr>
            </a:lvl1pPr>
            <a:lvl2pPr marL="457200" indent="0">
              <a:buNone/>
              <a:defRPr/>
            </a:lvl2pPr>
          </a:lstStyle>
          <a:p>
            <a:pPr lvl="0"/>
            <a:r>
              <a:rPr lang="en-US"/>
              <a:t>Click to edit text styles</a:t>
            </a:r>
          </a:p>
        </p:txBody>
      </p:sp>
      <p:cxnSp>
        <p:nvCxnSpPr>
          <p:cNvPr id="20" name="Straight Connector 19">
            <a:extLst>
              <a:ext uri="{FF2B5EF4-FFF2-40B4-BE49-F238E27FC236}">
                <a16:creationId xmlns:a16="http://schemas.microsoft.com/office/drawing/2014/main" id="{2861858E-AD9A-BA4B-8810-B0EED6E87993}"/>
              </a:ext>
            </a:extLst>
          </p:cNvPr>
          <p:cNvCxnSpPr/>
          <p:nvPr/>
        </p:nvCxnSpPr>
        <p:spPr>
          <a:xfrm flipH="1">
            <a:off x="4138863" y="2869275"/>
            <a:ext cx="0" cy="31242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2219BF7-DE65-7F41-B7D8-06EB4D5319D1}"/>
              </a:ext>
            </a:extLst>
          </p:cNvPr>
          <p:cNvCxnSpPr/>
          <p:nvPr/>
        </p:nvCxnSpPr>
        <p:spPr>
          <a:xfrm flipH="1">
            <a:off x="8045116" y="2869275"/>
            <a:ext cx="0" cy="312420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19" name="Text Placeholder 6">
            <a:extLst>
              <a:ext uri="{FF2B5EF4-FFF2-40B4-BE49-F238E27FC236}">
                <a16:creationId xmlns:a16="http://schemas.microsoft.com/office/drawing/2014/main" id="{B4811302-D78E-EA4F-ABC5-2C42E8AE35A6}"/>
              </a:ext>
            </a:extLst>
          </p:cNvPr>
          <p:cNvSpPr>
            <a:spLocks noGrp="1"/>
          </p:cNvSpPr>
          <p:nvPr>
            <p:ph type="body" sz="quarter" idx="22" hasCustomPrompt="1"/>
          </p:nvPr>
        </p:nvSpPr>
        <p:spPr>
          <a:xfrm>
            <a:off x="838200" y="7165050"/>
            <a:ext cx="10515600" cy="291085"/>
          </a:xfrm>
        </p:spPr>
        <p:txBody>
          <a:bodyPr>
            <a:normAutofit/>
          </a:bodyPr>
          <a:lstStyle>
            <a:lvl1pPr marL="0" indent="0">
              <a:buFontTx/>
              <a:buNone/>
              <a:defRPr sz="800" i="1"/>
            </a:lvl1pPr>
          </a:lstStyle>
          <a:p>
            <a:pPr lvl="0"/>
            <a:r>
              <a:rPr lang="en-US"/>
              <a:t>Click to edit Master footnote styles</a:t>
            </a:r>
          </a:p>
        </p:txBody>
      </p:sp>
    </p:spTree>
    <p:extLst>
      <p:ext uri="{BB962C8B-B14F-4D97-AF65-F5344CB8AC3E}">
        <p14:creationId xmlns:p14="http://schemas.microsoft.com/office/powerpoint/2010/main" val="3810749012"/>
      </p:ext>
    </p:extLst>
  </p:cSld>
  <p:clrMapOvr>
    <a:masterClrMapping/>
  </p:clrMapOvr>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p:cSld name="One Column Bulleted Text">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2719211"/>
            <a:ext cx="10515600" cy="4427931"/>
          </a:xfrm>
        </p:spPr>
        <p:txBody>
          <a:bodyPr>
            <a:noAutofit/>
          </a:bodyPr>
          <a:lstStyle>
            <a:lvl1pPr>
              <a:defRPr sz="1800"/>
            </a:lvl1pPr>
            <a:lvl2pPr>
              <a:defRPr sz="1600"/>
            </a:lvl2pPr>
            <a:lvl3pPr>
              <a:defRPr sz="1400"/>
            </a:lvl3pPr>
            <a:lvl4pPr>
              <a:defRPr sz="1200"/>
            </a:lvl4pPr>
            <a:lvl5pPr>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1">
            <a:extLst>
              <a:ext uri="{FF2B5EF4-FFF2-40B4-BE49-F238E27FC236}">
                <a16:creationId xmlns:a16="http://schemas.microsoft.com/office/drawing/2014/main" id="{11CFD253-1BE4-134E-933F-EC673D197365}"/>
              </a:ext>
            </a:extLst>
          </p:cNvPr>
          <p:cNvSpPr>
            <a:spLocks noGrp="1"/>
          </p:cNvSpPr>
          <p:nvPr>
            <p:ph type="ctrTitle"/>
          </p:nvPr>
        </p:nvSpPr>
        <p:spPr>
          <a:xfrm>
            <a:off x="838200" y="1441572"/>
            <a:ext cx="10515600" cy="761756"/>
          </a:xfrm>
        </p:spPr>
        <p:txBody>
          <a:bodyPr anchor="t" anchorCtr="0">
            <a:noAutofit/>
          </a:bodyPr>
          <a:lstStyle>
            <a:lvl1pPr algn="l">
              <a:defRPr sz="4400"/>
            </a:lvl1pPr>
          </a:lstStyle>
          <a:p>
            <a:r>
              <a:rPr lang="en-US"/>
              <a:t>Click to edit Master title style</a:t>
            </a:r>
          </a:p>
        </p:txBody>
      </p:sp>
      <p:sp>
        <p:nvSpPr>
          <p:cNvPr id="10" name="Text Placeholder 6">
            <a:extLst>
              <a:ext uri="{FF2B5EF4-FFF2-40B4-BE49-F238E27FC236}">
                <a16:creationId xmlns:a16="http://schemas.microsoft.com/office/drawing/2014/main" id="{F5B76A67-B859-A24C-BA61-C3D5285093AD}"/>
              </a:ext>
            </a:extLst>
          </p:cNvPr>
          <p:cNvSpPr>
            <a:spLocks noGrp="1"/>
          </p:cNvSpPr>
          <p:nvPr>
            <p:ph type="body" sz="quarter" idx="13" hasCustomPrompt="1"/>
          </p:nvPr>
        </p:nvSpPr>
        <p:spPr>
          <a:xfrm>
            <a:off x="838200" y="7165050"/>
            <a:ext cx="10515600" cy="291085"/>
          </a:xfrm>
        </p:spPr>
        <p:txBody>
          <a:bodyPr>
            <a:normAutofit/>
          </a:bodyPr>
          <a:lstStyle>
            <a:lvl1pPr marL="0" indent="0">
              <a:buFontTx/>
              <a:buNone/>
              <a:defRPr sz="800" i="1"/>
            </a:lvl1pPr>
          </a:lstStyle>
          <a:p>
            <a:pPr lvl="0"/>
            <a:r>
              <a:rPr lang="en-US"/>
              <a:t>Click to edit Master footnote styles</a:t>
            </a:r>
          </a:p>
        </p:txBody>
      </p:sp>
    </p:spTree>
    <p:extLst>
      <p:ext uri="{BB962C8B-B14F-4D97-AF65-F5344CB8AC3E}">
        <p14:creationId xmlns:p14="http://schemas.microsoft.com/office/powerpoint/2010/main" val="2513851290"/>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7DCD3AF-AA1C-2344-AE47-68DFADEA1FFF}"/>
              </a:ext>
            </a:extLst>
          </p:cNvPr>
          <p:cNvSpPr/>
          <p:nvPr userDrawn="1"/>
        </p:nvSpPr>
        <p:spPr>
          <a:xfrm>
            <a:off x="0" y="0"/>
            <a:ext cx="12192000" cy="69902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2A4AED5C-8B04-2B47-905C-A95E0364351A}"/>
              </a:ext>
            </a:extLst>
          </p:cNvPr>
          <p:cNvSpPr>
            <a:spLocks noGrp="1"/>
          </p:cNvSpPr>
          <p:nvPr>
            <p:ph type="title"/>
          </p:nvPr>
        </p:nvSpPr>
        <p:spPr/>
        <p:txBody>
          <a:bodyPr anchor="t" anchorCtr="0"/>
          <a:lstStyle>
            <a:lvl1pPr algn="ctr">
              <a:defRPr/>
            </a:lvl1pPr>
          </a:lstStyle>
          <a:p>
            <a:r>
              <a:rPr lang="en-US"/>
              <a:t>Click to edit Master title style</a:t>
            </a:r>
          </a:p>
        </p:txBody>
      </p:sp>
      <p:sp>
        <p:nvSpPr>
          <p:cNvPr id="3" name="Slide Number Placeholder 2">
            <a:extLst>
              <a:ext uri="{FF2B5EF4-FFF2-40B4-BE49-F238E27FC236}">
                <a16:creationId xmlns:a16="http://schemas.microsoft.com/office/drawing/2014/main" id="{755AE5E2-0052-4C4A-9023-8FBF5E1B9F2C}"/>
              </a:ext>
            </a:extLst>
          </p:cNvPr>
          <p:cNvSpPr>
            <a:spLocks noGrp="1"/>
          </p:cNvSpPr>
          <p:nvPr>
            <p:ph type="sldNum" sz="quarter" idx="10"/>
          </p:nvPr>
        </p:nvSpPr>
        <p:spPr/>
        <p:txBody>
          <a:bodyPr/>
          <a:lstStyle>
            <a:lvl1pPr>
              <a:defRPr b="0" i="0">
                <a:latin typeface="Montserrat" pitchFamily="2" charset="77"/>
              </a:defRPr>
            </a:lvl1pPr>
          </a:lstStyle>
          <a:p>
            <a:fld id="{F9409A12-05AC-024F-A1E2-9D51551D4400}" type="slidenum">
              <a:rPr lang="en-US" smtClean="0"/>
              <a:t>‹#›</a:t>
            </a:fld>
            <a:endParaRPr lang="en-US"/>
          </a:p>
        </p:txBody>
      </p:sp>
      <p:sp>
        <p:nvSpPr>
          <p:cNvPr id="4" name="Footer Placeholder 3">
            <a:extLst>
              <a:ext uri="{FF2B5EF4-FFF2-40B4-BE49-F238E27FC236}">
                <a16:creationId xmlns:a16="http://schemas.microsoft.com/office/drawing/2014/main" id="{5D381CF3-CDC7-2C40-AFF2-E0366E38B470}"/>
              </a:ext>
            </a:extLst>
          </p:cNvPr>
          <p:cNvSpPr>
            <a:spLocks noGrp="1"/>
          </p:cNvSpPr>
          <p:nvPr>
            <p:ph type="ftr" sz="quarter" idx="11"/>
          </p:nvPr>
        </p:nvSpPr>
        <p:spPr/>
        <p:txBody>
          <a:bodyPr/>
          <a:lstStyle/>
          <a:p>
            <a:r>
              <a:rPr lang="en-US">
                <a:latin typeface="Montserrat" pitchFamily="2" charset="77"/>
              </a:rPr>
              <a:t>CLICK TO EDIT PRESENTATION TITLE</a:t>
            </a:r>
            <a:endParaRPr lang="en-US"/>
          </a:p>
        </p:txBody>
      </p:sp>
      <p:sp>
        <p:nvSpPr>
          <p:cNvPr id="7" name="Picture Placeholder 6">
            <a:extLst>
              <a:ext uri="{FF2B5EF4-FFF2-40B4-BE49-F238E27FC236}">
                <a16:creationId xmlns:a16="http://schemas.microsoft.com/office/drawing/2014/main" id="{3227367D-5400-E34D-A223-6B36597DAEDF}"/>
              </a:ext>
            </a:extLst>
          </p:cNvPr>
          <p:cNvSpPr>
            <a:spLocks noGrp="1"/>
          </p:cNvSpPr>
          <p:nvPr>
            <p:ph type="pic" sz="quarter" idx="12" hasCustomPrompt="1"/>
          </p:nvPr>
        </p:nvSpPr>
        <p:spPr>
          <a:xfrm>
            <a:off x="838201" y="3110789"/>
            <a:ext cx="2403475" cy="2737291"/>
          </a:xfrm>
          <a:prstGeom prst="ellipse">
            <a:avLst/>
          </a:prstGeom>
          <a:solidFill>
            <a:schemeClr val="tx1"/>
          </a:solidFill>
        </p:spPr>
        <p:txBody>
          <a:bodyPr/>
          <a:lstStyle>
            <a:lvl1pPr algn="ctr">
              <a:defRPr>
                <a:solidFill>
                  <a:srgbClr val="FFFFFF"/>
                </a:solidFill>
              </a:defRPr>
            </a:lvl1pPr>
          </a:lstStyle>
          <a:p>
            <a:r>
              <a:rPr lang="en-US"/>
              <a:t>Icon</a:t>
            </a:r>
          </a:p>
        </p:txBody>
      </p:sp>
      <p:sp>
        <p:nvSpPr>
          <p:cNvPr id="8" name="Picture Placeholder 6">
            <a:extLst>
              <a:ext uri="{FF2B5EF4-FFF2-40B4-BE49-F238E27FC236}">
                <a16:creationId xmlns:a16="http://schemas.microsoft.com/office/drawing/2014/main" id="{722F0E0D-E761-5741-A5D5-E862299C37D7}"/>
              </a:ext>
            </a:extLst>
          </p:cNvPr>
          <p:cNvSpPr>
            <a:spLocks noGrp="1"/>
          </p:cNvSpPr>
          <p:nvPr>
            <p:ph type="pic" sz="quarter" idx="13" hasCustomPrompt="1"/>
          </p:nvPr>
        </p:nvSpPr>
        <p:spPr>
          <a:xfrm>
            <a:off x="3612013" y="3110789"/>
            <a:ext cx="2403475" cy="2737291"/>
          </a:xfrm>
          <a:prstGeom prst="ellipse">
            <a:avLst/>
          </a:prstGeom>
          <a:solidFill>
            <a:schemeClr val="tx1"/>
          </a:solidFill>
        </p:spPr>
        <p:txBody>
          <a:bodyPr/>
          <a:lstStyle>
            <a:lvl1pPr algn="ctr">
              <a:defRPr>
                <a:solidFill>
                  <a:srgbClr val="FFFFFF"/>
                </a:solidFill>
              </a:defRPr>
            </a:lvl1pPr>
          </a:lstStyle>
          <a:p>
            <a:r>
              <a:rPr lang="en-US"/>
              <a:t>Icon</a:t>
            </a:r>
          </a:p>
        </p:txBody>
      </p:sp>
      <p:sp>
        <p:nvSpPr>
          <p:cNvPr id="9" name="Picture Placeholder 6">
            <a:extLst>
              <a:ext uri="{FF2B5EF4-FFF2-40B4-BE49-F238E27FC236}">
                <a16:creationId xmlns:a16="http://schemas.microsoft.com/office/drawing/2014/main" id="{A1B0934C-E215-D946-A18B-78F59830CCB4}"/>
              </a:ext>
            </a:extLst>
          </p:cNvPr>
          <p:cNvSpPr>
            <a:spLocks noGrp="1"/>
          </p:cNvSpPr>
          <p:nvPr>
            <p:ph type="pic" sz="quarter" idx="14" hasCustomPrompt="1"/>
          </p:nvPr>
        </p:nvSpPr>
        <p:spPr>
          <a:xfrm>
            <a:off x="6385825" y="3110789"/>
            <a:ext cx="2403475" cy="2737291"/>
          </a:xfrm>
          <a:prstGeom prst="ellipse">
            <a:avLst/>
          </a:prstGeom>
          <a:solidFill>
            <a:schemeClr val="tx1"/>
          </a:solidFill>
        </p:spPr>
        <p:txBody>
          <a:bodyPr/>
          <a:lstStyle>
            <a:lvl1pPr algn="ctr">
              <a:defRPr>
                <a:solidFill>
                  <a:srgbClr val="FFFFFF"/>
                </a:solidFill>
              </a:defRPr>
            </a:lvl1pPr>
          </a:lstStyle>
          <a:p>
            <a:r>
              <a:rPr lang="en-US"/>
              <a:t>Icon</a:t>
            </a:r>
          </a:p>
        </p:txBody>
      </p:sp>
      <p:sp>
        <p:nvSpPr>
          <p:cNvPr id="10" name="Picture Placeholder 6">
            <a:extLst>
              <a:ext uri="{FF2B5EF4-FFF2-40B4-BE49-F238E27FC236}">
                <a16:creationId xmlns:a16="http://schemas.microsoft.com/office/drawing/2014/main" id="{56750189-ECF5-3545-8F89-4FC9DD561CB1}"/>
              </a:ext>
            </a:extLst>
          </p:cNvPr>
          <p:cNvSpPr>
            <a:spLocks noGrp="1"/>
          </p:cNvSpPr>
          <p:nvPr>
            <p:ph type="pic" sz="quarter" idx="15" hasCustomPrompt="1"/>
          </p:nvPr>
        </p:nvSpPr>
        <p:spPr>
          <a:xfrm>
            <a:off x="9159636" y="3110789"/>
            <a:ext cx="2403475" cy="2737291"/>
          </a:xfrm>
          <a:prstGeom prst="ellipse">
            <a:avLst/>
          </a:prstGeom>
          <a:solidFill>
            <a:schemeClr val="tx1"/>
          </a:solidFill>
        </p:spPr>
        <p:txBody>
          <a:bodyPr/>
          <a:lstStyle>
            <a:lvl1pPr algn="ctr">
              <a:defRPr>
                <a:solidFill>
                  <a:srgbClr val="FFFFFF"/>
                </a:solidFill>
              </a:defRPr>
            </a:lvl1pPr>
          </a:lstStyle>
          <a:p>
            <a:r>
              <a:rPr lang="en-US"/>
              <a:t>Icon</a:t>
            </a:r>
          </a:p>
        </p:txBody>
      </p:sp>
      <p:sp>
        <p:nvSpPr>
          <p:cNvPr id="11" name="Subtitle 2">
            <a:extLst>
              <a:ext uri="{FF2B5EF4-FFF2-40B4-BE49-F238E27FC236}">
                <a16:creationId xmlns:a16="http://schemas.microsoft.com/office/drawing/2014/main" id="{D464557A-B8CD-C447-90B2-91C307EC1A94}"/>
              </a:ext>
            </a:extLst>
          </p:cNvPr>
          <p:cNvSpPr>
            <a:spLocks noGrp="1"/>
          </p:cNvSpPr>
          <p:nvPr>
            <p:ph type="subTitle" idx="1" hasCustomPrompt="1"/>
          </p:nvPr>
        </p:nvSpPr>
        <p:spPr>
          <a:xfrm>
            <a:off x="838200" y="6267512"/>
            <a:ext cx="10515600" cy="1022289"/>
          </a:xfrm>
        </p:spPr>
        <p:txBody>
          <a:bodyPr anchor="t" anchorCtr="0">
            <a:noAutofit/>
          </a:bodyPr>
          <a:lstStyle>
            <a:lvl1pPr marL="0" indent="0" algn="ctr">
              <a:lnSpc>
                <a:spcPts val="2100"/>
              </a:lnSpc>
              <a:buNone/>
              <a:defRPr sz="1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text style</a:t>
            </a:r>
          </a:p>
        </p:txBody>
      </p:sp>
    </p:spTree>
    <p:extLst>
      <p:ext uri="{BB962C8B-B14F-4D97-AF65-F5344CB8AC3E}">
        <p14:creationId xmlns:p14="http://schemas.microsoft.com/office/powerpoint/2010/main" val="4157653687"/>
      </p:ext>
    </p:extLst>
  </p:cSld>
  <p:clrMapOvr>
    <a:masterClrMapping/>
  </p:clrMapOvr>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p:cSld name="Sidebar Photo and 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455694" y="1437132"/>
            <a:ext cx="6898106" cy="749026"/>
          </a:xfrm>
        </p:spPr>
        <p:txBody>
          <a:bodyPr anchor="t" anchorCtr="0">
            <a:noAutofit/>
          </a:bodyPr>
          <a:lstStyle>
            <a:lvl1pPr>
              <a:defRPr sz="4400"/>
            </a:lvl1pPr>
          </a:lstStyle>
          <a:p>
            <a:r>
              <a:rPr lang="en-US"/>
              <a:t>Click to edit master text</a:t>
            </a:r>
          </a:p>
        </p:txBody>
      </p:sp>
      <p:sp>
        <p:nvSpPr>
          <p:cNvPr id="7" name="Subtitle 2">
            <a:extLst>
              <a:ext uri="{FF2B5EF4-FFF2-40B4-BE49-F238E27FC236}">
                <a16:creationId xmlns:a16="http://schemas.microsoft.com/office/drawing/2014/main" id="{5501354B-B359-5C4B-B1BA-F34054488828}"/>
              </a:ext>
            </a:extLst>
          </p:cNvPr>
          <p:cNvSpPr>
            <a:spLocks noGrp="1"/>
          </p:cNvSpPr>
          <p:nvPr>
            <p:ph type="subTitle" idx="1" hasCustomPrompt="1"/>
          </p:nvPr>
        </p:nvSpPr>
        <p:spPr>
          <a:xfrm>
            <a:off x="4452644" y="2649784"/>
            <a:ext cx="6898106" cy="2218180"/>
          </a:xfrm>
        </p:spPr>
        <p:txBody>
          <a:bodyPr>
            <a:noAutofit/>
          </a:bodyPr>
          <a:lstStyle>
            <a:lvl1pPr marL="0" indent="0" algn="l">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text style</a:t>
            </a:r>
          </a:p>
        </p:txBody>
      </p:sp>
      <p:sp>
        <p:nvSpPr>
          <p:cNvPr id="3" name="Rectangle 2">
            <a:extLst>
              <a:ext uri="{FF2B5EF4-FFF2-40B4-BE49-F238E27FC236}">
                <a16:creationId xmlns:a16="http://schemas.microsoft.com/office/drawing/2014/main" id="{9CF47DC8-836F-6642-94F3-9CB2ACADFA57}"/>
              </a:ext>
            </a:extLst>
          </p:cNvPr>
          <p:cNvSpPr/>
          <p:nvPr/>
        </p:nvSpPr>
        <p:spPr>
          <a:xfrm>
            <a:off x="-24713" y="699022"/>
            <a:ext cx="4114800" cy="7111478"/>
          </a:xfrm>
          <a:prstGeom prst="rect">
            <a:avLst/>
          </a:prstGeom>
          <a:solidFill>
            <a:srgbClr val="309C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Text Placeholder 11">
            <a:extLst>
              <a:ext uri="{FF2B5EF4-FFF2-40B4-BE49-F238E27FC236}">
                <a16:creationId xmlns:a16="http://schemas.microsoft.com/office/drawing/2014/main" id="{D23577EB-BB30-7D44-8DC4-24ABD8C7F352}"/>
              </a:ext>
            </a:extLst>
          </p:cNvPr>
          <p:cNvSpPr>
            <a:spLocks noGrp="1"/>
          </p:cNvSpPr>
          <p:nvPr>
            <p:ph type="body" sz="quarter" idx="14"/>
          </p:nvPr>
        </p:nvSpPr>
        <p:spPr>
          <a:xfrm>
            <a:off x="800100" y="5397760"/>
            <a:ext cx="2514600" cy="1713718"/>
          </a:xfrm>
        </p:spPr>
        <p:txBody>
          <a:bodyPr>
            <a:normAutofit/>
          </a:bodyPr>
          <a:lstStyle>
            <a:lvl1pPr marL="0" indent="0" algn="ctr">
              <a:buFontTx/>
              <a:buNone/>
              <a:defRPr sz="1400" b="0" i="0">
                <a:latin typeface="Montserrat Medium" pitchFamily="2" charset="77"/>
              </a:defRPr>
            </a:lvl1pPr>
          </a:lstStyle>
          <a:p>
            <a:pPr lvl="0"/>
            <a:r>
              <a:rPr lang="en-US"/>
              <a:t>Click to edit Master text styles</a:t>
            </a:r>
          </a:p>
        </p:txBody>
      </p:sp>
      <p:sp>
        <p:nvSpPr>
          <p:cNvPr id="11" name="Text Placeholder 6">
            <a:extLst>
              <a:ext uri="{FF2B5EF4-FFF2-40B4-BE49-F238E27FC236}">
                <a16:creationId xmlns:a16="http://schemas.microsoft.com/office/drawing/2014/main" id="{7DBDE2C2-AECD-AB40-85F4-983ECE3802C2}"/>
              </a:ext>
            </a:extLst>
          </p:cNvPr>
          <p:cNvSpPr>
            <a:spLocks noGrp="1"/>
          </p:cNvSpPr>
          <p:nvPr>
            <p:ph type="body" sz="quarter" idx="15" hasCustomPrompt="1"/>
          </p:nvPr>
        </p:nvSpPr>
        <p:spPr>
          <a:xfrm>
            <a:off x="4455694" y="7158194"/>
            <a:ext cx="6901156" cy="291085"/>
          </a:xfrm>
        </p:spPr>
        <p:txBody>
          <a:bodyPr>
            <a:normAutofit/>
          </a:bodyPr>
          <a:lstStyle>
            <a:lvl1pPr marL="0" indent="0">
              <a:buFontTx/>
              <a:buNone/>
              <a:defRPr sz="800" i="1"/>
            </a:lvl1pPr>
          </a:lstStyle>
          <a:p>
            <a:pPr lvl="0"/>
            <a:r>
              <a:rPr lang="en-US"/>
              <a:t>Click to edit Master footnote styles</a:t>
            </a:r>
          </a:p>
        </p:txBody>
      </p:sp>
      <p:pic>
        <p:nvPicPr>
          <p:cNvPr id="4" name="Content Placeholder 4" descr="A pattern of vegetables and fruits&#10;&#10;Description automatically generated">
            <a:extLst>
              <a:ext uri="{FF2B5EF4-FFF2-40B4-BE49-F238E27FC236}">
                <a16:creationId xmlns:a16="http://schemas.microsoft.com/office/drawing/2014/main" id="{12D53272-DD7B-2B18-D130-73DA41D45DE7}"/>
              </a:ext>
            </a:extLst>
          </p:cNvPr>
          <p:cNvPicPr>
            <a:picLocks noChangeAspect="1"/>
          </p:cNvPicPr>
          <p:nvPr/>
        </p:nvPicPr>
        <p:blipFill rotWithShape="1">
          <a:blip r:embed="rId2">
            <a:alphaModFix amt="20000"/>
            <a:extLst>
              <a:ext uri="{28A0092B-C50C-407E-A947-70E740481C1C}">
                <a14:useLocalDpi xmlns:a14="http://schemas.microsoft.com/office/drawing/2010/main" val="0"/>
              </a:ext>
            </a:extLst>
          </a:blip>
          <a:srcRect l="-1587" t="26717" r="5944" b="325"/>
          <a:stretch/>
        </p:blipFill>
        <p:spPr>
          <a:xfrm rot="10800000">
            <a:off x="-24713" y="4175315"/>
            <a:ext cx="4161659" cy="3615536"/>
          </a:xfrm>
          <a:prstGeom prst="rect">
            <a:avLst/>
          </a:prstGeom>
        </p:spPr>
      </p:pic>
      <p:pic>
        <p:nvPicPr>
          <p:cNvPr id="8" name="Content Placeholder 4" descr="A pattern of vegetables and fruits&#10;&#10;Description automatically generated">
            <a:extLst>
              <a:ext uri="{FF2B5EF4-FFF2-40B4-BE49-F238E27FC236}">
                <a16:creationId xmlns:a16="http://schemas.microsoft.com/office/drawing/2014/main" id="{8DA79E23-1541-91AC-4BBE-DAED34A1D18C}"/>
              </a:ext>
            </a:extLst>
          </p:cNvPr>
          <p:cNvPicPr>
            <a:picLocks noChangeAspect="1"/>
          </p:cNvPicPr>
          <p:nvPr/>
        </p:nvPicPr>
        <p:blipFill rotWithShape="1">
          <a:blip r:embed="rId2">
            <a:alphaModFix amt="20000"/>
            <a:extLst>
              <a:ext uri="{28A0092B-C50C-407E-A947-70E740481C1C}">
                <a14:useLocalDpi xmlns:a14="http://schemas.microsoft.com/office/drawing/2010/main" val="0"/>
              </a:ext>
            </a:extLst>
          </a:blip>
          <a:srcRect l="-568" r="6004" b="29853"/>
          <a:stretch/>
        </p:blipFill>
        <p:spPr>
          <a:xfrm rot="10800000">
            <a:off x="-27162" y="699022"/>
            <a:ext cx="4114799" cy="3476293"/>
          </a:xfrm>
          <a:prstGeom prst="rect">
            <a:avLst/>
          </a:prstGeom>
        </p:spPr>
      </p:pic>
      <p:sp>
        <p:nvSpPr>
          <p:cNvPr id="10" name="Picture Placeholder 9">
            <a:extLst>
              <a:ext uri="{FF2B5EF4-FFF2-40B4-BE49-F238E27FC236}">
                <a16:creationId xmlns:a16="http://schemas.microsoft.com/office/drawing/2014/main" id="{CD26B15C-A741-904D-9E8B-521817197D40}"/>
              </a:ext>
            </a:extLst>
          </p:cNvPr>
          <p:cNvSpPr>
            <a:spLocks noGrp="1"/>
          </p:cNvSpPr>
          <p:nvPr>
            <p:ph type="pic" sz="quarter" idx="13"/>
          </p:nvPr>
        </p:nvSpPr>
        <p:spPr>
          <a:xfrm>
            <a:off x="465139" y="1437132"/>
            <a:ext cx="3232977" cy="3644900"/>
          </a:xfrm>
          <a:prstGeom prst="ellipse">
            <a:avLst/>
          </a:prstGeom>
          <a:solidFill>
            <a:srgbClr val="FFFFFF"/>
          </a:solidFill>
          <a:ln w="63500">
            <a:noFill/>
          </a:ln>
        </p:spPr>
        <p:txBody>
          <a:bodyPr/>
          <a:lstStyle>
            <a:lvl1pPr marL="0" indent="0" algn="ctr">
              <a:buFontTx/>
              <a:buNone/>
              <a:defRPr/>
            </a:lvl1pPr>
          </a:lstStyle>
          <a:p>
            <a:r>
              <a:rPr lang="en-US"/>
              <a:t>Click icon to add picture</a:t>
            </a:r>
          </a:p>
        </p:txBody>
      </p:sp>
    </p:spTree>
    <p:extLst>
      <p:ext uri="{BB962C8B-B14F-4D97-AF65-F5344CB8AC3E}">
        <p14:creationId xmlns:p14="http://schemas.microsoft.com/office/powerpoint/2010/main" val="354156237"/>
      </p:ext>
    </p:extLst>
  </p:cSld>
  <p:clrMapOvr>
    <a:masterClrMapping/>
  </p:clrMapOvr>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p:cSld name="Square Photo and Tex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A92955D-50B6-B548-856A-4F759B85CBB1}"/>
              </a:ext>
            </a:extLst>
          </p:cNvPr>
          <p:cNvSpPr>
            <a:spLocks noGrp="1"/>
          </p:cNvSpPr>
          <p:nvPr>
            <p:ph type="sldNum" sz="quarter" idx="10"/>
          </p:nvPr>
        </p:nvSpPr>
        <p:spPr>
          <a:xfrm>
            <a:off x="838200" y="246827"/>
            <a:ext cx="553720" cy="415837"/>
          </a:xfrm>
          <a:prstGeom prst="rect">
            <a:avLst/>
          </a:prstGeom>
        </p:spPr>
        <p:txBody>
          <a:bodyPr/>
          <a:lstStyle>
            <a:lvl1pPr>
              <a:defRPr b="0" i="0">
                <a:latin typeface="Montserrat" pitchFamily="2" charset="77"/>
              </a:defRPr>
            </a:lvl1pPr>
          </a:lstStyle>
          <a:p>
            <a:fld id="{F9409A12-05AC-024F-A1E2-9D51551D4400}" type="slidenum">
              <a:rPr lang="en-US" smtClean="0"/>
              <a:t>‹#›</a:t>
            </a:fld>
            <a:endParaRPr lang="en-US"/>
          </a:p>
        </p:txBody>
      </p:sp>
      <p:sp>
        <p:nvSpPr>
          <p:cNvPr id="4" name="Footer Placeholder 3">
            <a:extLst>
              <a:ext uri="{FF2B5EF4-FFF2-40B4-BE49-F238E27FC236}">
                <a16:creationId xmlns:a16="http://schemas.microsoft.com/office/drawing/2014/main" id="{C12A5548-AF20-4047-B59C-C9F2DAC9A634}"/>
              </a:ext>
            </a:extLst>
          </p:cNvPr>
          <p:cNvSpPr>
            <a:spLocks noGrp="1"/>
          </p:cNvSpPr>
          <p:nvPr>
            <p:ph type="ftr" sz="quarter" idx="11"/>
          </p:nvPr>
        </p:nvSpPr>
        <p:spPr>
          <a:xfrm>
            <a:off x="1391920" y="246827"/>
            <a:ext cx="4114800" cy="415837"/>
          </a:xfrm>
          <a:prstGeom prst="rect">
            <a:avLst/>
          </a:prstGeom>
        </p:spPr>
        <p:txBody>
          <a:bodyPr/>
          <a:lstStyle/>
          <a:p>
            <a:r>
              <a:rPr lang="en-US"/>
              <a:t>CLICK TO EDIT PRESENTATION TITLE</a:t>
            </a:r>
          </a:p>
        </p:txBody>
      </p:sp>
      <p:sp>
        <p:nvSpPr>
          <p:cNvPr id="5" name="Subtitle 2">
            <a:extLst>
              <a:ext uri="{FF2B5EF4-FFF2-40B4-BE49-F238E27FC236}">
                <a16:creationId xmlns:a16="http://schemas.microsoft.com/office/drawing/2014/main" id="{36FAED6B-C7FA-E74A-919F-61014B8E7DE8}"/>
              </a:ext>
            </a:extLst>
          </p:cNvPr>
          <p:cNvSpPr>
            <a:spLocks noGrp="1"/>
          </p:cNvSpPr>
          <p:nvPr>
            <p:ph type="subTitle" idx="1" hasCustomPrompt="1"/>
          </p:nvPr>
        </p:nvSpPr>
        <p:spPr>
          <a:xfrm>
            <a:off x="6357769" y="2672927"/>
            <a:ext cx="5638179" cy="4455766"/>
          </a:xfrm>
        </p:spPr>
        <p:txBody>
          <a:bodyPr>
            <a:noAutofit/>
          </a:bodyPr>
          <a:lstStyle>
            <a:lvl1pPr marL="0" indent="0" algn="l">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text style</a:t>
            </a:r>
          </a:p>
        </p:txBody>
      </p:sp>
      <p:sp>
        <p:nvSpPr>
          <p:cNvPr id="12" name="Title 1">
            <a:extLst>
              <a:ext uri="{FF2B5EF4-FFF2-40B4-BE49-F238E27FC236}">
                <a16:creationId xmlns:a16="http://schemas.microsoft.com/office/drawing/2014/main" id="{8D2B3BBA-4801-D247-A7F4-75FAF9EA395F}"/>
              </a:ext>
            </a:extLst>
          </p:cNvPr>
          <p:cNvSpPr>
            <a:spLocks noGrp="1"/>
          </p:cNvSpPr>
          <p:nvPr>
            <p:ph type="title" hasCustomPrompt="1"/>
          </p:nvPr>
        </p:nvSpPr>
        <p:spPr>
          <a:xfrm>
            <a:off x="6357769" y="1437132"/>
            <a:ext cx="5638179" cy="749026"/>
          </a:xfrm>
        </p:spPr>
        <p:txBody>
          <a:bodyPr anchor="t" anchorCtr="0">
            <a:noAutofit/>
          </a:bodyPr>
          <a:lstStyle>
            <a:lvl1pPr>
              <a:defRPr sz="4400"/>
            </a:lvl1pPr>
          </a:lstStyle>
          <a:p>
            <a:r>
              <a:rPr lang="en-US"/>
              <a:t>Click to edit title style</a:t>
            </a:r>
          </a:p>
        </p:txBody>
      </p:sp>
      <p:sp>
        <p:nvSpPr>
          <p:cNvPr id="7" name="Picture Placeholder 6">
            <a:extLst>
              <a:ext uri="{FF2B5EF4-FFF2-40B4-BE49-F238E27FC236}">
                <a16:creationId xmlns:a16="http://schemas.microsoft.com/office/drawing/2014/main" id="{3F66A0BD-4525-C442-BFED-C1335E7E3E54}"/>
              </a:ext>
            </a:extLst>
          </p:cNvPr>
          <p:cNvSpPr>
            <a:spLocks noGrp="1"/>
          </p:cNvSpPr>
          <p:nvPr>
            <p:ph type="pic" sz="quarter" idx="12"/>
          </p:nvPr>
        </p:nvSpPr>
        <p:spPr>
          <a:xfrm>
            <a:off x="0" y="699692"/>
            <a:ext cx="6096000" cy="7110809"/>
          </a:xfrm>
          <a:solidFill>
            <a:srgbClr val="FFFFFF"/>
          </a:solidFill>
        </p:spPr>
        <p:txBody>
          <a:bodyPr/>
          <a:lstStyle>
            <a:lvl1pPr marL="0" indent="0" algn="ctr">
              <a:buFontTx/>
              <a:buNone/>
              <a:defRPr/>
            </a:lvl1pPr>
          </a:lstStyle>
          <a:p>
            <a:r>
              <a:rPr lang="en-US"/>
              <a:t>Click icon to add picture</a:t>
            </a:r>
          </a:p>
        </p:txBody>
      </p:sp>
      <p:sp>
        <p:nvSpPr>
          <p:cNvPr id="9" name="Text Placeholder 6">
            <a:extLst>
              <a:ext uri="{FF2B5EF4-FFF2-40B4-BE49-F238E27FC236}">
                <a16:creationId xmlns:a16="http://schemas.microsoft.com/office/drawing/2014/main" id="{64415CDD-2BCF-0C42-88E3-BCFB34E8E281}"/>
              </a:ext>
            </a:extLst>
          </p:cNvPr>
          <p:cNvSpPr>
            <a:spLocks noGrp="1"/>
          </p:cNvSpPr>
          <p:nvPr>
            <p:ph type="body" sz="quarter" idx="13" hasCustomPrompt="1"/>
          </p:nvPr>
        </p:nvSpPr>
        <p:spPr>
          <a:xfrm>
            <a:off x="6357768" y="7165050"/>
            <a:ext cx="5638179" cy="291085"/>
          </a:xfrm>
        </p:spPr>
        <p:txBody>
          <a:bodyPr>
            <a:normAutofit/>
          </a:bodyPr>
          <a:lstStyle>
            <a:lvl1pPr marL="0" indent="0">
              <a:buFontTx/>
              <a:buNone/>
              <a:defRPr sz="800" i="1"/>
            </a:lvl1pPr>
          </a:lstStyle>
          <a:p>
            <a:pPr lvl="0"/>
            <a:r>
              <a:rPr lang="en-US"/>
              <a:t>Click to edit Master footnote styles</a:t>
            </a:r>
          </a:p>
        </p:txBody>
      </p:sp>
    </p:spTree>
    <p:extLst>
      <p:ext uri="{BB962C8B-B14F-4D97-AF65-F5344CB8AC3E}">
        <p14:creationId xmlns:p14="http://schemas.microsoft.com/office/powerpoint/2010/main" val="4063653704"/>
      </p:ext>
    </p:extLst>
  </p:cSld>
  <p:clrMapOvr>
    <a:masterClrMapping/>
  </p:clrMapOvr>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p:cSld name="1_Sidebar Photo and 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455694" y="1437132"/>
            <a:ext cx="6898106" cy="749026"/>
          </a:xfrm>
        </p:spPr>
        <p:txBody>
          <a:bodyPr anchor="t" anchorCtr="0">
            <a:noAutofit/>
          </a:bodyPr>
          <a:lstStyle>
            <a:lvl1pPr>
              <a:defRPr sz="4400"/>
            </a:lvl1pPr>
          </a:lstStyle>
          <a:p>
            <a:r>
              <a:rPr lang="en-US"/>
              <a:t>Click to edit master text</a:t>
            </a:r>
          </a:p>
        </p:txBody>
      </p:sp>
      <p:sp>
        <p:nvSpPr>
          <p:cNvPr id="7" name="Subtitle 2">
            <a:extLst>
              <a:ext uri="{FF2B5EF4-FFF2-40B4-BE49-F238E27FC236}">
                <a16:creationId xmlns:a16="http://schemas.microsoft.com/office/drawing/2014/main" id="{5501354B-B359-5C4B-B1BA-F34054488828}"/>
              </a:ext>
            </a:extLst>
          </p:cNvPr>
          <p:cNvSpPr>
            <a:spLocks noGrp="1"/>
          </p:cNvSpPr>
          <p:nvPr>
            <p:ph type="subTitle" idx="1" hasCustomPrompt="1"/>
          </p:nvPr>
        </p:nvSpPr>
        <p:spPr>
          <a:xfrm>
            <a:off x="4452644" y="2649784"/>
            <a:ext cx="6898106" cy="2218180"/>
          </a:xfrm>
        </p:spPr>
        <p:txBody>
          <a:bodyPr>
            <a:noAutofit/>
          </a:bodyPr>
          <a:lstStyle>
            <a:lvl1pPr marL="0" indent="0" algn="l">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text style</a:t>
            </a:r>
          </a:p>
        </p:txBody>
      </p:sp>
      <p:sp>
        <p:nvSpPr>
          <p:cNvPr id="3" name="Rectangle 2">
            <a:extLst>
              <a:ext uri="{FF2B5EF4-FFF2-40B4-BE49-F238E27FC236}">
                <a16:creationId xmlns:a16="http://schemas.microsoft.com/office/drawing/2014/main" id="{9CF47DC8-836F-6642-94F3-9CB2ACADFA57}"/>
              </a:ext>
            </a:extLst>
          </p:cNvPr>
          <p:cNvSpPr/>
          <p:nvPr/>
        </p:nvSpPr>
        <p:spPr>
          <a:xfrm>
            <a:off x="-24713" y="699022"/>
            <a:ext cx="4114800" cy="7111478"/>
          </a:xfrm>
          <a:prstGeom prst="rect">
            <a:avLst/>
          </a:prstGeom>
          <a:solidFill>
            <a:srgbClr val="FFFFFF">
              <a:alpha val="60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Picture Placeholder 9">
            <a:extLst>
              <a:ext uri="{FF2B5EF4-FFF2-40B4-BE49-F238E27FC236}">
                <a16:creationId xmlns:a16="http://schemas.microsoft.com/office/drawing/2014/main" id="{CD26B15C-A741-904D-9E8B-521817197D40}"/>
              </a:ext>
            </a:extLst>
          </p:cNvPr>
          <p:cNvSpPr>
            <a:spLocks noGrp="1"/>
          </p:cNvSpPr>
          <p:nvPr>
            <p:ph type="pic" sz="quarter" idx="13"/>
          </p:nvPr>
        </p:nvSpPr>
        <p:spPr>
          <a:xfrm>
            <a:off x="465139" y="1437132"/>
            <a:ext cx="3232977" cy="3644900"/>
          </a:xfrm>
          <a:prstGeom prst="ellipse">
            <a:avLst/>
          </a:prstGeom>
          <a:solidFill>
            <a:srgbClr val="FFFFFF"/>
          </a:solidFill>
          <a:ln w="63500">
            <a:noFill/>
          </a:ln>
        </p:spPr>
        <p:txBody>
          <a:bodyPr/>
          <a:lstStyle>
            <a:lvl1pPr marL="0" indent="0" algn="ctr">
              <a:buFontTx/>
              <a:buNone/>
              <a:defRPr/>
            </a:lvl1pPr>
          </a:lstStyle>
          <a:p>
            <a:r>
              <a:rPr lang="en-US"/>
              <a:t>Click icon to add picture</a:t>
            </a:r>
          </a:p>
        </p:txBody>
      </p:sp>
      <p:sp>
        <p:nvSpPr>
          <p:cNvPr id="12" name="Text Placeholder 11">
            <a:extLst>
              <a:ext uri="{FF2B5EF4-FFF2-40B4-BE49-F238E27FC236}">
                <a16:creationId xmlns:a16="http://schemas.microsoft.com/office/drawing/2014/main" id="{D23577EB-BB30-7D44-8DC4-24ABD8C7F352}"/>
              </a:ext>
            </a:extLst>
          </p:cNvPr>
          <p:cNvSpPr>
            <a:spLocks noGrp="1"/>
          </p:cNvSpPr>
          <p:nvPr>
            <p:ph type="body" sz="quarter" idx="14"/>
          </p:nvPr>
        </p:nvSpPr>
        <p:spPr>
          <a:xfrm>
            <a:off x="800100" y="5397760"/>
            <a:ext cx="2514600" cy="1713718"/>
          </a:xfrm>
        </p:spPr>
        <p:txBody>
          <a:bodyPr>
            <a:normAutofit/>
          </a:bodyPr>
          <a:lstStyle>
            <a:lvl1pPr marL="0" indent="0" algn="ctr">
              <a:buFontTx/>
              <a:buNone/>
              <a:defRPr sz="1400" b="0" i="0">
                <a:latin typeface="Montserrat Medium" pitchFamily="2" charset="77"/>
              </a:defRPr>
            </a:lvl1pPr>
          </a:lstStyle>
          <a:p>
            <a:pPr lvl="0"/>
            <a:r>
              <a:rPr lang="en-US"/>
              <a:t>Click to edit Master text styles</a:t>
            </a:r>
          </a:p>
        </p:txBody>
      </p:sp>
      <p:sp>
        <p:nvSpPr>
          <p:cNvPr id="11" name="Text Placeholder 6">
            <a:extLst>
              <a:ext uri="{FF2B5EF4-FFF2-40B4-BE49-F238E27FC236}">
                <a16:creationId xmlns:a16="http://schemas.microsoft.com/office/drawing/2014/main" id="{7DBDE2C2-AECD-AB40-85F4-983ECE3802C2}"/>
              </a:ext>
            </a:extLst>
          </p:cNvPr>
          <p:cNvSpPr>
            <a:spLocks noGrp="1"/>
          </p:cNvSpPr>
          <p:nvPr>
            <p:ph type="body" sz="quarter" idx="15" hasCustomPrompt="1"/>
          </p:nvPr>
        </p:nvSpPr>
        <p:spPr>
          <a:xfrm>
            <a:off x="4452644" y="7165050"/>
            <a:ext cx="6901156" cy="291085"/>
          </a:xfrm>
        </p:spPr>
        <p:txBody>
          <a:bodyPr>
            <a:normAutofit/>
          </a:bodyPr>
          <a:lstStyle>
            <a:lvl1pPr marL="0" indent="0">
              <a:buFontTx/>
              <a:buNone/>
              <a:defRPr sz="800" i="1"/>
            </a:lvl1pPr>
          </a:lstStyle>
          <a:p>
            <a:pPr lvl="0"/>
            <a:r>
              <a:rPr lang="en-US"/>
              <a:t>Click to edit Master footnote styles</a:t>
            </a:r>
          </a:p>
        </p:txBody>
      </p:sp>
    </p:spTree>
    <p:extLst>
      <p:ext uri="{BB962C8B-B14F-4D97-AF65-F5344CB8AC3E}">
        <p14:creationId xmlns:p14="http://schemas.microsoft.com/office/powerpoint/2010/main" val="2434135255"/>
      </p:ext>
    </p:extLst>
  </p:cSld>
  <p:clrMapOvr>
    <a:masterClrMapping/>
  </p:clrMapOvr>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p:cSld name="1_Custom Layout">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C5B298DD-091B-A649-A508-E8DDE3BE4AC4}"/>
              </a:ext>
            </a:extLst>
          </p:cNvPr>
          <p:cNvSpPr>
            <a:spLocks noGrp="1"/>
          </p:cNvSpPr>
          <p:nvPr>
            <p:ph type="pic" sz="quarter" idx="12"/>
          </p:nvPr>
        </p:nvSpPr>
        <p:spPr>
          <a:xfrm rot="20966382">
            <a:off x="8327522" y="2242975"/>
            <a:ext cx="3909471" cy="5179677"/>
          </a:xfrm>
          <a:prstGeom prst="ellipse">
            <a:avLst/>
          </a:prstGeom>
          <a:solidFill>
            <a:srgbClr val="FFFFFF"/>
          </a:solidFill>
        </p:spPr>
        <p:txBody>
          <a:bodyPr/>
          <a:lstStyle>
            <a:lvl1pPr marL="0" indent="0">
              <a:buFontTx/>
              <a:buNone/>
              <a:defRPr/>
            </a:lvl1pPr>
          </a:lstStyle>
          <a:p>
            <a:r>
              <a:rPr lang="en-US"/>
              <a:t>Click icon to add picture</a:t>
            </a:r>
          </a:p>
        </p:txBody>
      </p:sp>
      <p:sp>
        <p:nvSpPr>
          <p:cNvPr id="3" name="Slide Number Placeholder 2">
            <a:extLst>
              <a:ext uri="{FF2B5EF4-FFF2-40B4-BE49-F238E27FC236}">
                <a16:creationId xmlns:a16="http://schemas.microsoft.com/office/drawing/2014/main" id="{DA92955D-50B6-B548-856A-4F759B85CBB1}"/>
              </a:ext>
            </a:extLst>
          </p:cNvPr>
          <p:cNvSpPr>
            <a:spLocks noGrp="1"/>
          </p:cNvSpPr>
          <p:nvPr>
            <p:ph type="sldNum" sz="quarter" idx="10"/>
          </p:nvPr>
        </p:nvSpPr>
        <p:spPr>
          <a:xfrm>
            <a:off x="838200" y="246827"/>
            <a:ext cx="553720" cy="415837"/>
          </a:xfrm>
          <a:prstGeom prst="rect">
            <a:avLst/>
          </a:prstGeom>
        </p:spPr>
        <p:txBody>
          <a:bodyPr/>
          <a:lstStyle>
            <a:lvl1pPr>
              <a:defRPr b="0" i="0">
                <a:latin typeface="Montserrat" pitchFamily="2" charset="77"/>
              </a:defRPr>
            </a:lvl1pPr>
          </a:lstStyle>
          <a:p>
            <a:fld id="{F9409A12-05AC-024F-A1E2-9D51551D4400}" type="slidenum">
              <a:rPr lang="en-US" smtClean="0"/>
              <a:t>‹#›</a:t>
            </a:fld>
            <a:endParaRPr lang="en-US"/>
          </a:p>
        </p:txBody>
      </p:sp>
      <p:sp>
        <p:nvSpPr>
          <p:cNvPr id="4" name="Footer Placeholder 3">
            <a:extLst>
              <a:ext uri="{FF2B5EF4-FFF2-40B4-BE49-F238E27FC236}">
                <a16:creationId xmlns:a16="http://schemas.microsoft.com/office/drawing/2014/main" id="{C12A5548-AF20-4047-B59C-C9F2DAC9A634}"/>
              </a:ext>
            </a:extLst>
          </p:cNvPr>
          <p:cNvSpPr>
            <a:spLocks noGrp="1"/>
          </p:cNvSpPr>
          <p:nvPr>
            <p:ph type="ftr" sz="quarter" idx="11"/>
          </p:nvPr>
        </p:nvSpPr>
        <p:spPr>
          <a:xfrm>
            <a:off x="1391920" y="246827"/>
            <a:ext cx="4114800" cy="415837"/>
          </a:xfrm>
          <a:prstGeom prst="rect">
            <a:avLst/>
          </a:prstGeom>
        </p:spPr>
        <p:txBody>
          <a:bodyPr/>
          <a:lstStyle/>
          <a:p>
            <a:r>
              <a:rPr lang="en-US"/>
              <a:t>CLICK TO EDIT PRESENTATION TITLE</a:t>
            </a:r>
          </a:p>
        </p:txBody>
      </p:sp>
      <p:sp>
        <p:nvSpPr>
          <p:cNvPr id="5" name="Subtitle 2">
            <a:extLst>
              <a:ext uri="{FF2B5EF4-FFF2-40B4-BE49-F238E27FC236}">
                <a16:creationId xmlns:a16="http://schemas.microsoft.com/office/drawing/2014/main" id="{36FAED6B-C7FA-E74A-919F-61014B8E7DE8}"/>
              </a:ext>
            </a:extLst>
          </p:cNvPr>
          <p:cNvSpPr>
            <a:spLocks noGrp="1"/>
          </p:cNvSpPr>
          <p:nvPr>
            <p:ph type="subTitle" idx="1" hasCustomPrompt="1"/>
          </p:nvPr>
        </p:nvSpPr>
        <p:spPr>
          <a:xfrm>
            <a:off x="838200" y="2740090"/>
            <a:ext cx="6453852" cy="4332732"/>
          </a:xfrm>
        </p:spPr>
        <p:txBody>
          <a:bodyPr>
            <a:noAutofit/>
          </a:bodyPr>
          <a:lstStyle>
            <a:lvl1pPr marL="0" indent="0" algn="l">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text style</a:t>
            </a:r>
          </a:p>
        </p:txBody>
      </p:sp>
      <p:sp>
        <p:nvSpPr>
          <p:cNvPr id="12" name="Title 1">
            <a:extLst>
              <a:ext uri="{FF2B5EF4-FFF2-40B4-BE49-F238E27FC236}">
                <a16:creationId xmlns:a16="http://schemas.microsoft.com/office/drawing/2014/main" id="{8D2B3BBA-4801-D247-A7F4-75FAF9EA395F}"/>
              </a:ext>
            </a:extLst>
          </p:cNvPr>
          <p:cNvSpPr>
            <a:spLocks noGrp="1"/>
          </p:cNvSpPr>
          <p:nvPr>
            <p:ph type="title"/>
          </p:nvPr>
        </p:nvSpPr>
        <p:spPr>
          <a:xfrm>
            <a:off x="841248" y="1437132"/>
            <a:ext cx="10515600" cy="749026"/>
          </a:xfrm>
        </p:spPr>
        <p:txBody>
          <a:bodyPr anchor="t" anchorCtr="0">
            <a:noAutofit/>
          </a:bodyPr>
          <a:lstStyle>
            <a:lvl1pPr>
              <a:defRPr sz="4400"/>
            </a:lvl1pPr>
          </a:lstStyle>
          <a:p>
            <a:r>
              <a:rPr lang="en-US"/>
              <a:t>Click to edit Master title style</a:t>
            </a:r>
          </a:p>
        </p:txBody>
      </p:sp>
      <p:sp>
        <p:nvSpPr>
          <p:cNvPr id="8" name="Picture Placeholder 7">
            <a:extLst>
              <a:ext uri="{FF2B5EF4-FFF2-40B4-BE49-F238E27FC236}">
                <a16:creationId xmlns:a16="http://schemas.microsoft.com/office/drawing/2014/main" id="{3A39C691-13B7-9449-8EAB-0BF9299CD612}"/>
              </a:ext>
            </a:extLst>
          </p:cNvPr>
          <p:cNvSpPr>
            <a:spLocks noGrp="1"/>
          </p:cNvSpPr>
          <p:nvPr>
            <p:ph type="pic" sz="quarter" idx="13"/>
          </p:nvPr>
        </p:nvSpPr>
        <p:spPr>
          <a:xfrm>
            <a:off x="7668044" y="6135618"/>
            <a:ext cx="2903537" cy="475501"/>
          </a:xfrm>
        </p:spPr>
        <p:txBody>
          <a:bodyPr/>
          <a:lstStyle>
            <a:lvl1pPr marL="0" indent="0">
              <a:buFontTx/>
              <a:buNone/>
              <a:defRPr/>
            </a:lvl1pPr>
          </a:lstStyle>
          <a:p>
            <a:r>
              <a:rPr lang="en-US"/>
              <a:t>Click icon to add picture</a:t>
            </a:r>
          </a:p>
        </p:txBody>
      </p:sp>
      <p:sp>
        <p:nvSpPr>
          <p:cNvPr id="13" name="Text Placeholder 6">
            <a:extLst>
              <a:ext uri="{FF2B5EF4-FFF2-40B4-BE49-F238E27FC236}">
                <a16:creationId xmlns:a16="http://schemas.microsoft.com/office/drawing/2014/main" id="{2B1BAD6C-3D7B-B944-91CF-52C5375D3898}"/>
              </a:ext>
            </a:extLst>
          </p:cNvPr>
          <p:cNvSpPr>
            <a:spLocks noGrp="1"/>
          </p:cNvSpPr>
          <p:nvPr>
            <p:ph type="body" sz="quarter" idx="14" hasCustomPrompt="1"/>
          </p:nvPr>
        </p:nvSpPr>
        <p:spPr>
          <a:xfrm>
            <a:off x="838200" y="7165050"/>
            <a:ext cx="10515600" cy="291085"/>
          </a:xfrm>
        </p:spPr>
        <p:txBody>
          <a:bodyPr>
            <a:normAutofit/>
          </a:bodyPr>
          <a:lstStyle>
            <a:lvl1pPr marL="0" indent="0">
              <a:buFontTx/>
              <a:buNone/>
              <a:defRPr sz="800" i="1"/>
            </a:lvl1pPr>
          </a:lstStyle>
          <a:p>
            <a:pPr lvl="0"/>
            <a:r>
              <a:rPr lang="en-US"/>
              <a:t>Click to edit Master footnote styles</a:t>
            </a:r>
          </a:p>
        </p:txBody>
      </p:sp>
    </p:spTree>
    <p:extLst>
      <p:ext uri="{BB962C8B-B14F-4D97-AF65-F5344CB8AC3E}">
        <p14:creationId xmlns:p14="http://schemas.microsoft.com/office/powerpoint/2010/main" val="2729326506"/>
      </p:ext>
    </p:extLst>
  </p:cSld>
  <p:clrMapOvr>
    <a:masterClrMapping/>
  </p:clrMapOvr>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p:cSld name="Vertical Photo and Text">
    <p:spTree>
      <p:nvGrpSpPr>
        <p:cNvPr id="1" name=""/>
        <p:cNvGrpSpPr/>
        <p:nvPr/>
      </p:nvGrpSpPr>
      <p:grpSpPr>
        <a:xfrm>
          <a:off x="0" y="0"/>
          <a:ext cx="0" cy="0"/>
          <a:chOff x="0" y="0"/>
          <a:chExt cx="0" cy="0"/>
        </a:xfrm>
      </p:grpSpPr>
      <p:sp>
        <p:nvSpPr>
          <p:cNvPr id="5" name="Subtitle 2">
            <a:extLst>
              <a:ext uri="{FF2B5EF4-FFF2-40B4-BE49-F238E27FC236}">
                <a16:creationId xmlns:a16="http://schemas.microsoft.com/office/drawing/2014/main" id="{36FAED6B-C7FA-E74A-919F-61014B8E7DE8}"/>
              </a:ext>
            </a:extLst>
          </p:cNvPr>
          <p:cNvSpPr>
            <a:spLocks noGrp="1"/>
          </p:cNvSpPr>
          <p:nvPr>
            <p:ph type="subTitle" idx="1" hasCustomPrompt="1"/>
          </p:nvPr>
        </p:nvSpPr>
        <p:spPr>
          <a:xfrm>
            <a:off x="838200" y="2684498"/>
            <a:ext cx="7328026" cy="2183466"/>
          </a:xfrm>
        </p:spPr>
        <p:txBody>
          <a:bodyPr>
            <a:noAutofit/>
          </a:bodyPr>
          <a:lstStyle>
            <a:lvl1pPr marL="0" indent="0" algn="l">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text style</a:t>
            </a:r>
          </a:p>
        </p:txBody>
      </p:sp>
      <p:sp>
        <p:nvSpPr>
          <p:cNvPr id="12" name="Title 1">
            <a:extLst>
              <a:ext uri="{FF2B5EF4-FFF2-40B4-BE49-F238E27FC236}">
                <a16:creationId xmlns:a16="http://schemas.microsoft.com/office/drawing/2014/main" id="{8D2B3BBA-4801-D247-A7F4-75FAF9EA395F}"/>
              </a:ext>
            </a:extLst>
          </p:cNvPr>
          <p:cNvSpPr>
            <a:spLocks noGrp="1"/>
          </p:cNvSpPr>
          <p:nvPr>
            <p:ph type="title"/>
          </p:nvPr>
        </p:nvSpPr>
        <p:spPr>
          <a:xfrm>
            <a:off x="841249" y="1437132"/>
            <a:ext cx="7328027" cy="749026"/>
          </a:xfrm>
        </p:spPr>
        <p:txBody>
          <a:bodyPr anchor="t" anchorCtr="0">
            <a:noAutofit/>
          </a:bodyPr>
          <a:lstStyle>
            <a:lvl1pPr>
              <a:defRPr sz="4400"/>
            </a:lvl1pPr>
          </a:lstStyle>
          <a:p>
            <a:r>
              <a:rPr lang="en-US"/>
              <a:t>Click to edit Master title style</a:t>
            </a:r>
          </a:p>
        </p:txBody>
      </p:sp>
      <p:sp>
        <p:nvSpPr>
          <p:cNvPr id="7" name="Picture Placeholder 6">
            <a:extLst>
              <a:ext uri="{FF2B5EF4-FFF2-40B4-BE49-F238E27FC236}">
                <a16:creationId xmlns:a16="http://schemas.microsoft.com/office/drawing/2014/main" id="{3F66A0BD-4525-C442-BFED-C1335E7E3E54}"/>
              </a:ext>
            </a:extLst>
          </p:cNvPr>
          <p:cNvSpPr>
            <a:spLocks noGrp="1"/>
          </p:cNvSpPr>
          <p:nvPr>
            <p:ph type="pic" sz="quarter" idx="12"/>
          </p:nvPr>
        </p:nvSpPr>
        <p:spPr>
          <a:xfrm>
            <a:off x="8610600" y="699692"/>
            <a:ext cx="3581400" cy="7110809"/>
          </a:xfrm>
          <a:solidFill>
            <a:srgbClr val="FFFFFF"/>
          </a:solidFill>
        </p:spPr>
        <p:txBody>
          <a:bodyPr/>
          <a:lstStyle>
            <a:lvl1pPr marL="0" indent="0" algn="ctr">
              <a:buFontTx/>
              <a:buNone/>
              <a:defRPr/>
            </a:lvl1pPr>
          </a:lstStyle>
          <a:p>
            <a:r>
              <a:rPr lang="en-US"/>
              <a:t>Click icon to add picture</a:t>
            </a:r>
          </a:p>
        </p:txBody>
      </p:sp>
      <p:sp>
        <p:nvSpPr>
          <p:cNvPr id="9" name="Text Placeholder 6">
            <a:extLst>
              <a:ext uri="{FF2B5EF4-FFF2-40B4-BE49-F238E27FC236}">
                <a16:creationId xmlns:a16="http://schemas.microsoft.com/office/drawing/2014/main" id="{262C8286-1B3D-7849-B0A0-6D4DBD779F2D}"/>
              </a:ext>
            </a:extLst>
          </p:cNvPr>
          <p:cNvSpPr>
            <a:spLocks noGrp="1"/>
          </p:cNvSpPr>
          <p:nvPr>
            <p:ph type="body" sz="quarter" idx="13" hasCustomPrompt="1"/>
          </p:nvPr>
        </p:nvSpPr>
        <p:spPr>
          <a:xfrm>
            <a:off x="838200" y="7165050"/>
            <a:ext cx="7328026" cy="291085"/>
          </a:xfrm>
        </p:spPr>
        <p:txBody>
          <a:bodyPr>
            <a:normAutofit/>
          </a:bodyPr>
          <a:lstStyle>
            <a:lvl1pPr marL="0" indent="0">
              <a:buFontTx/>
              <a:buNone/>
              <a:defRPr sz="800" i="1"/>
            </a:lvl1pPr>
          </a:lstStyle>
          <a:p>
            <a:pPr lvl="0"/>
            <a:r>
              <a:rPr lang="en-US"/>
              <a:t>Click to edit Master footnote styles</a:t>
            </a:r>
          </a:p>
        </p:txBody>
      </p:sp>
    </p:spTree>
    <p:extLst>
      <p:ext uri="{BB962C8B-B14F-4D97-AF65-F5344CB8AC3E}">
        <p14:creationId xmlns:p14="http://schemas.microsoft.com/office/powerpoint/2010/main" val="1020740041"/>
      </p:ext>
    </p:extLst>
  </p:cSld>
  <p:clrMapOvr>
    <a:masterClrMapping/>
  </p:clrMapOvr>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p:cSld name="Title, Photo, Icons, Captions">
    <p:spTree>
      <p:nvGrpSpPr>
        <p:cNvPr id="1" name=""/>
        <p:cNvGrpSpPr/>
        <p:nvPr/>
      </p:nvGrpSpPr>
      <p:grpSpPr>
        <a:xfrm>
          <a:off x="0" y="0"/>
          <a:ext cx="0" cy="0"/>
          <a:chOff x="0" y="0"/>
          <a:chExt cx="0" cy="0"/>
        </a:xfrm>
      </p:grpSpPr>
      <p:sp>
        <p:nvSpPr>
          <p:cNvPr id="5" name="Subtitle 2">
            <a:extLst>
              <a:ext uri="{FF2B5EF4-FFF2-40B4-BE49-F238E27FC236}">
                <a16:creationId xmlns:a16="http://schemas.microsoft.com/office/drawing/2014/main" id="{36FAED6B-C7FA-E74A-919F-61014B8E7DE8}"/>
              </a:ext>
            </a:extLst>
          </p:cNvPr>
          <p:cNvSpPr>
            <a:spLocks noGrp="1"/>
          </p:cNvSpPr>
          <p:nvPr>
            <p:ph type="subTitle" idx="1" hasCustomPrompt="1"/>
          </p:nvPr>
        </p:nvSpPr>
        <p:spPr>
          <a:xfrm>
            <a:off x="6167108" y="2982235"/>
            <a:ext cx="5161166" cy="923016"/>
          </a:xfrm>
        </p:spPr>
        <p:txBody>
          <a:bodyPr>
            <a:noAutofit/>
          </a:bodyPr>
          <a:lstStyle>
            <a:lvl1pPr marL="0" indent="0" algn="l">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text style</a:t>
            </a:r>
          </a:p>
        </p:txBody>
      </p:sp>
      <p:sp>
        <p:nvSpPr>
          <p:cNvPr id="12" name="Title 1">
            <a:extLst>
              <a:ext uri="{FF2B5EF4-FFF2-40B4-BE49-F238E27FC236}">
                <a16:creationId xmlns:a16="http://schemas.microsoft.com/office/drawing/2014/main" id="{8D2B3BBA-4801-D247-A7F4-75FAF9EA395F}"/>
              </a:ext>
            </a:extLst>
          </p:cNvPr>
          <p:cNvSpPr>
            <a:spLocks noGrp="1"/>
          </p:cNvSpPr>
          <p:nvPr>
            <p:ph type="title" hasCustomPrompt="1"/>
          </p:nvPr>
        </p:nvSpPr>
        <p:spPr>
          <a:xfrm>
            <a:off x="457821" y="1437132"/>
            <a:ext cx="11538127" cy="749026"/>
          </a:xfrm>
        </p:spPr>
        <p:txBody>
          <a:bodyPr anchor="t" anchorCtr="0">
            <a:noAutofit/>
          </a:bodyPr>
          <a:lstStyle>
            <a:lvl1pPr algn="ctr">
              <a:defRPr sz="4400"/>
            </a:lvl1pPr>
          </a:lstStyle>
          <a:p>
            <a:r>
              <a:rPr lang="en-US"/>
              <a:t>Click to edit title style</a:t>
            </a:r>
          </a:p>
        </p:txBody>
      </p:sp>
      <p:sp>
        <p:nvSpPr>
          <p:cNvPr id="7" name="Picture Placeholder 6">
            <a:extLst>
              <a:ext uri="{FF2B5EF4-FFF2-40B4-BE49-F238E27FC236}">
                <a16:creationId xmlns:a16="http://schemas.microsoft.com/office/drawing/2014/main" id="{3F66A0BD-4525-C442-BFED-C1335E7E3E54}"/>
              </a:ext>
            </a:extLst>
          </p:cNvPr>
          <p:cNvSpPr>
            <a:spLocks noGrp="1"/>
          </p:cNvSpPr>
          <p:nvPr>
            <p:ph type="pic" sz="quarter" idx="12"/>
          </p:nvPr>
        </p:nvSpPr>
        <p:spPr>
          <a:xfrm>
            <a:off x="457821" y="2576094"/>
            <a:ext cx="4114180" cy="4688586"/>
          </a:xfrm>
          <a:solidFill>
            <a:srgbClr val="FFFFFF"/>
          </a:solidFill>
        </p:spPr>
        <p:txBody>
          <a:bodyPr/>
          <a:lstStyle>
            <a:lvl1pPr marL="0" indent="0" algn="ctr">
              <a:buFontTx/>
              <a:buNone/>
              <a:defRPr/>
            </a:lvl1pPr>
          </a:lstStyle>
          <a:p>
            <a:r>
              <a:rPr lang="en-US"/>
              <a:t>Click icon to add picture</a:t>
            </a:r>
          </a:p>
        </p:txBody>
      </p:sp>
      <p:sp>
        <p:nvSpPr>
          <p:cNvPr id="2" name="Oval 1">
            <a:extLst>
              <a:ext uri="{FF2B5EF4-FFF2-40B4-BE49-F238E27FC236}">
                <a16:creationId xmlns:a16="http://schemas.microsoft.com/office/drawing/2014/main" id="{7B581A29-A5EF-C842-B954-26B798023BDC}"/>
              </a:ext>
            </a:extLst>
          </p:cNvPr>
          <p:cNvSpPr/>
          <p:nvPr/>
        </p:nvSpPr>
        <p:spPr>
          <a:xfrm>
            <a:off x="4842171" y="2703986"/>
            <a:ext cx="1054769" cy="120126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3" name="Oval 12">
            <a:extLst>
              <a:ext uri="{FF2B5EF4-FFF2-40B4-BE49-F238E27FC236}">
                <a16:creationId xmlns:a16="http://schemas.microsoft.com/office/drawing/2014/main" id="{E1B667AB-11D0-6F4C-B60F-9888E85DF899}"/>
              </a:ext>
            </a:extLst>
          </p:cNvPr>
          <p:cNvSpPr/>
          <p:nvPr/>
        </p:nvSpPr>
        <p:spPr>
          <a:xfrm>
            <a:off x="4842171" y="4368284"/>
            <a:ext cx="1054769" cy="120126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4" name="Oval 13">
            <a:extLst>
              <a:ext uri="{FF2B5EF4-FFF2-40B4-BE49-F238E27FC236}">
                <a16:creationId xmlns:a16="http://schemas.microsoft.com/office/drawing/2014/main" id="{65763D52-407B-3143-AACB-0B5BFA6F68F9}"/>
              </a:ext>
            </a:extLst>
          </p:cNvPr>
          <p:cNvSpPr/>
          <p:nvPr/>
        </p:nvSpPr>
        <p:spPr>
          <a:xfrm>
            <a:off x="4842171" y="6032582"/>
            <a:ext cx="1054769" cy="120126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5" name="Text Placeholder 14">
            <a:extLst>
              <a:ext uri="{FF2B5EF4-FFF2-40B4-BE49-F238E27FC236}">
                <a16:creationId xmlns:a16="http://schemas.microsoft.com/office/drawing/2014/main" id="{A1A22550-D6B4-D84D-B840-768A384926BC}"/>
              </a:ext>
            </a:extLst>
          </p:cNvPr>
          <p:cNvSpPr>
            <a:spLocks noGrp="1"/>
          </p:cNvSpPr>
          <p:nvPr>
            <p:ph type="body" sz="quarter" idx="13"/>
          </p:nvPr>
        </p:nvSpPr>
        <p:spPr>
          <a:xfrm>
            <a:off x="6167108" y="4675452"/>
            <a:ext cx="5186692" cy="875065"/>
          </a:xfrm>
        </p:spPr>
        <p:txBody>
          <a:bodyPr/>
          <a:lstStyle>
            <a:lvl1pPr marL="0" indent="0">
              <a:buFontTx/>
              <a:buNone/>
              <a:defRPr/>
            </a:lvl1pPr>
            <a:lvl2pPr marL="457200" indent="0">
              <a:buNone/>
              <a:defRPr/>
            </a:lvl2pPr>
          </a:lstStyle>
          <a:p>
            <a:pPr lvl="0"/>
            <a:r>
              <a:rPr lang="en-US"/>
              <a:t>Click to edit Master text styles</a:t>
            </a:r>
          </a:p>
        </p:txBody>
      </p:sp>
      <p:sp>
        <p:nvSpPr>
          <p:cNvPr id="17" name="Text Placeholder 16">
            <a:extLst>
              <a:ext uri="{FF2B5EF4-FFF2-40B4-BE49-F238E27FC236}">
                <a16:creationId xmlns:a16="http://schemas.microsoft.com/office/drawing/2014/main" id="{E1ABEBEF-F147-5346-9B31-2BCB6C323977}"/>
              </a:ext>
            </a:extLst>
          </p:cNvPr>
          <p:cNvSpPr>
            <a:spLocks noGrp="1"/>
          </p:cNvSpPr>
          <p:nvPr>
            <p:ph type="body" sz="quarter" idx="14"/>
          </p:nvPr>
        </p:nvSpPr>
        <p:spPr>
          <a:xfrm>
            <a:off x="6164061" y="6320720"/>
            <a:ext cx="5161165" cy="896761"/>
          </a:xfrm>
        </p:spPr>
        <p:txBody>
          <a:bodyPr/>
          <a:lstStyle>
            <a:lvl1pPr marL="0" indent="0">
              <a:buFontTx/>
              <a:buNone/>
              <a:defRPr/>
            </a:lvl1pPr>
            <a:lvl2pPr marL="457200" indent="0">
              <a:buNone/>
              <a:defRPr/>
            </a:lvl2pPr>
          </a:lstStyle>
          <a:p>
            <a:pPr lvl="0"/>
            <a:r>
              <a:rPr lang="en-US"/>
              <a:t>Click to edit Master text styles</a:t>
            </a:r>
          </a:p>
        </p:txBody>
      </p:sp>
      <p:sp>
        <p:nvSpPr>
          <p:cNvPr id="16" name="Text Placeholder 6">
            <a:extLst>
              <a:ext uri="{FF2B5EF4-FFF2-40B4-BE49-F238E27FC236}">
                <a16:creationId xmlns:a16="http://schemas.microsoft.com/office/drawing/2014/main" id="{7C3A06D7-FDFF-A940-9701-BA3E0BCC10D2}"/>
              </a:ext>
            </a:extLst>
          </p:cNvPr>
          <p:cNvSpPr>
            <a:spLocks noGrp="1"/>
          </p:cNvSpPr>
          <p:nvPr>
            <p:ph type="body" sz="quarter" idx="15" hasCustomPrompt="1"/>
          </p:nvPr>
        </p:nvSpPr>
        <p:spPr>
          <a:xfrm>
            <a:off x="457820" y="7363531"/>
            <a:ext cx="10867405" cy="291085"/>
          </a:xfrm>
        </p:spPr>
        <p:txBody>
          <a:bodyPr>
            <a:normAutofit/>
          </a:bodyPr>
          <a:lstStyle>
            <a:lvl1pPr marL="0" indent="0">
              <a:buFontTx/>
              <a:buNone/>
              <a:defRPr sz="800" i="1"/>
            </a:lvl1pPr>
          </a:lstStyle>
          <a:p>
            <a:pPr lvl="0"/>
            <a:r>
              <a:rPr lang="en-US"/>
              <a:t>Click to edit Master footnote styles</a:t>
            </a:r>
          </a:p>
        </p:txBody>
      </p:sp>
    </p:spTree>
    <p:extLst>
      <p:ext uri="{BB962C8B-B14F-4D97-AF65-F5344CB8AC3E}">
        <p14:creationId xmlns:p14="http://schemas.microsoft.com/office/powerpoint/2010/main" val="2857931515"/>
      </p:ext>
    </p:extLst>
  </p:cSld>
  <p:clrMapOvr>
    <a:masterClrMapping/>
  </p:clrMapOvr>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p:cSld name="Title and Char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D7E933-E323-7A46-A490-6FFEAB709B2B}"/>
              </a:ext>
            </a:extLst>
          </p:cNvPr>
          <p:cNvSpPr>
            <a:spLocks noGrp="1"/>
          </p:cNvSpPr>
          <p:nvPr>
            <p:ph type="title"/>
          </p:nvPr>
        </p:nvSpPr>
        <p:spPr/>
        <p:txBody>
          <a:bodyPr anchor="t" anchorCtr="0"/>
          <a:lstStyle>
            <a:lvl1pPr algn="ctr">
              <a:defRPr/>
            </a:lvl1pPr>
          </a:lstStyle>
          <a:p>
            <a:r>
              <a:rPr lang="en-US"/>
              <a:t>Click to edit Master title style</a:t>
            </a:r>
          </a:p>
        </p:txBody>
      </p:sp>
      <p:sp>
        <p:nvSpPr>
          <p:cNvPr id="3" name="Slide Number Placeholder 2">
            <a:extLst>
              <a:ext uri="{FF2B5EF4-FFF2-40B4-BE49-F238E27FC236}">
                <a16:creationId xmlns:a16="http://schemas.microsoft.com/office/drawing/2014/main" id="{9A3FF66F-2216-8446-9DC8-16BDEEA3252A}"/>
              </a:ext>
            </a:extLst>
          </p:cNvPr>
          <p:cNvSpPr>
            <a:spLocks noGrp="1"/>
          </p:cNvSpPr>
          <p:nvPr>
            <p:ph type="sldNum" sz="quarter" idx="10"/>
          </p:nvPr>
        </p:nvSpPr>
        <p:spPr>
          <a:xfrm>
            <a:off x="838200" y="246827"/>
            <a:ext cx="553720" cy="415837"/>
          </a:xfrm>
          <a:prstGeom prst="rect">
            <a:avLst/>
          </a:prstGeom>
        </p:spPr>
        <p:txBody>
          <a:bodyPr/>
          <a:lstStyle>
            <a:lvl1pPr>
              <a:defRPr b="0" i="0">
                <a:latin typeface="Montserrat" pitchFamily="2" charset="77"/>
              </a:defRPr>
            </a:lvl1pPr>
          </a:lstStyle>
          <a:p>
            <a:fld id="{F9409A12-05AC-024F-A1E2-9D51551D4400}" type="slidenum">
              <a:rPr lang="en-US" smtClean="0"/>
              <a:t>‹#›</a:t>
            </a:fld>
            <a:endParaRPr lang="en-US"/>
          </a:p>
        </p:txBody>
      </p:sp>
      <p:sp>
        <p:nvSpPr>
          <p:cNvPr id="4" name="Footer Placeholder 3">
            <a:extLst>
              <a:ext uri="{FF2B5EF4-FFF2-40B4-BE49-F238E27FC236}">
                <a16:creationId xmlns:a16="http://schemas.microsoft.com/office/drawing/2014/main" id="{331BB279-9F4D-6445-9A67-954A472F5F30}"/>
              </a:ext>
            </a:extLst>
          </p:cNvPr>
          <p:cNvSpPr>
            <a:spLocks noGrp="1"/>
          </p:cNvSpPr>
          <p:nvPr>
            <p:ph type="ftr" sz="quarter" idx="11"/>
          </p:nvPr>
        </p:nvSpPr>
        <p:spPr>
          <a:xfrm>
            <a:off x="1391920" y="246827"/>
            <a:ext cx="4114800" cy="415837"/>
          </a:xfrm>
          <a:prstGeom prst="rect">
            <a:avLst/>
          </a:prstGeom>
        </p:spPr>
        <p:txBody>
          <a:bodyPr/>
          <a:lstStyle/>
          <a:p>
            <a:r>
              <a:rPr lang="en-US"/>
              <a:t>CLICK TO EDIT PRESENTATION TITLE</a:t>
            </a:r>
          </a:p>
        </p:txBody>
      </p:sp>
      <p:sp>
        <p:nvSpPr>
          <p:cNvPr id="7" name="Chart Placeholder 6">
            <a:extLst>
              <a:ext uri="{FF2B5EF4-FFF2-40B4-BE49-F238E27FC236}">
                <a16:creationId xmlns:a16="http://schemas.microsoft.com/office/drawing/2014/main" id="{0E5AE051-28C6-2E4F-927E-5D37C6578895}"/>
              </a:ext>
            </a:extLst>
          </p:cNvPr>
          <p:cNvSpPr>
            <a:spLocks noGrp="1"/>
          </p:cNvSpPr>
          <p:nvPr>
            <p:ph type="chart" sz="quarter" idx="12"/>
          </p:nvPr>
        </p:nvSpPr>
        <p:spPr>
          <a:xfrm>
            <a:off x="838200" y="2755371"/>
            <a:ext cx="10515600" cy="4257808"/>
          </a:xfrm>
          <a:solidFill>
            <a:srgbClr val="FFFFFF"/>
          </a:solidFill>
          <a:ln w="6350">
            <a:solidFill>
              <a:schemeClr val="tx1"/>
            </a:solidFill>
          </a:ln>
        </p:spPr>
        <p:txBody>
          <a:bodyPr/>
          <a:lstStyle>
            <a:lvl1pPr marL="0" indent="0" algn="ctr">
              <a:buFontTx/>
              <a:buNone/>
              <a:defRPr/>
            </a:lvl1pPr>
          </a:lstStyle>
          <a:p>
            <a:r>
              <a:rPr lang="en-US"/>
              <a:t>Click icon to add chart</a:t>
            </a:r>
          </a:p>
        </p:txBody>
      </p:sp>
      <p:sp>
        <p:nvSpPr>
          <p:cNvPr id="8" name="Text Placeholder 6">
            <a:extLst>
              <a:ext uri="{FF2B5EF4-FFF2-40B4-BE49-F238E27FC236}">
                <a16:creationId xmlns:a16="http://schemas.microsoft.com/office/drawing/2014/main" id="{244ECE11-AB78-F04C-937D-6136F6D78B6D}"/>
              </a:ext>
            </a:extLst>
          </p:cNvPr>
          <p:cNvSpPr>
            <a:spLocks noGrp="1"/>
          </p:cNvSpPr>
          <p:nvPr>
            <p:ph type="body" sz="quarter" idx="13" hasCustomPrompt="1"/>
          </p:nvPr>
        </p:nvSpPr>
        <p:spPr>
          <a:xfrm>
            <a:off x="838200" y="7165050"/>
            <a:ext cx="10515600" cy="291085"/>
          </a:xfrm>
        </p:spPr>
        <p:txBody>
          <a:bodyPr>
            <a:normAutofit/>
          </a:bodyPr>
          <a:lstStyle>
            <a:lvl1pPr marL="0" indent="0">
              <a:buFontTx/>
              <a:buNone/>
              <a:defRPr sz="800" i="1"/>
            </a:lvl1pPr>
          </a:lstStyle>
          <a:p>
            <a:pPr lvl="0"/>
            <a:r>
              <a:rPr lang="en-US"/>
              <a:t>Click to edit Master footnote styles</a:t>
            </a:r>
          </a:p>
        </p:txBody>
      </p:sp>
    </p:spTree>
    <p:extLst>
      <p:ext uri="{BB962C8B-B14F-4D97-AF65-F5344CB8AC3E}">
        <p14:creationId xmlns:p14="http://schemas.microsoft.com/office/powerpoint/2010/main" val="1708388865"/>
      </p:ext>
    </p:extLst>
  </p:cSld>
  <p:clrMapOvr>
    <a:masterClrMapping/>
  </p:clrMapOvr>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p:cSld name="Org Chart">
    <p:spTree>
      <p:nvGrpSpPr>
        <p:cNvPr id="1" name=""/>
        <p:cNvGrpSpPr/>
        <p:nvPr/>
      </p:nvGrpSpPr>
      <p:grpSpPr>
        <a:xfrm>
          <a:off x="0" y="0"/>
          <a:ext cx="0" cy="0"/>
          <a:chOff x="0" y="0"/>
          <a:chExt cx="0" cy="0"/>
        </a:xfrm>
      </p:grpSpPr>
      <p:cxnSp>
        <p:nvCxnSpPr>
          <p:cNvPr id="25" name="Straight Connector 24">
            <a:extLst>
              <a:ext uri="{FF2B5EF4-FFF2-40B4-BE49-F238E27FC236}">
                <a16:creationId xmlns:a16="http://schemas.microsoft.com/office/drawing/2014/main" id="{8F15D1E7-7494-8244-833E-51660559C18E}"/>
              </a:ext>
            </a:extLst>
          </p:cNvPr>
          <p:cNvCxnSpPr/>
          <p:nvPr/>
        </p:nvCxnSpPr>
        <p:spPr>
          <a:xfrm flipH="1">
            <a:off x="10056353" y="3990456"/>
            <a:ext cx="0" cy="2881239"/>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8BB246A5-6A73-8845-8A51-EEA7D453BB16}"/>
              </a:ext>
            </a:extLst>
          </p:cNvPr>
          <p:cNvCxnSpPr/>
          <p:nvPr/>
        </p:nvCxnSpPr>
        <p:spPr>
          <a:xfrm flipH="1">
            <a:off x="7424325" y="3569536"/>
            <a:ext cx="0" cy="3302159"/>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0E06903A-1B0B-FB42-ABE5-7D7B526C00DD}"/>
              </a:ext>
            </a:extLst>
          </p:cNvPr>
          <p:cNvCxnSpPr/>
          <p:nvPr/>
        </p:nvCxnSpPr>
        <p:spPr>
          <a:xfrm flipH="1">
            <a:off x="4758531" y="3569536"/>
            <a:ext cx="0" cy="3302159"/>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EC15E71-A7ED-E842-ACED-637A379B5A61}"/>
              </a:ext>
            </a:extLst>
          </p:cNvPr>
          <p:cNvCxnSpPr/>
          <p:nvPr/>
        </p:nvCxnSpPr>
        <p:spPr>
          <a:xfrm flipH="1">
            <a:off x="2085474" y="4090943"/>
            <a:ext cx="0" cy="2881239"/>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9CD7E933-E323-7A46-A490-6FFEAB709B2B}"/>
              </a:ext>
            </a:extLst>
          </p:cNvPr>
          <p:cNvSpPr>
            <a:spLocks noGrp="1"/>
          </p:cNvSpPr>
          <p:nvPr>
            <p:ph type="title"/>
          </p:nvPr>
        </p:nvSpPr>
        <p:spPr/>
        <p:txBody>
          <a:bodyPr anchor="t" anchorCtr="0"/>
          <a:lstStyle>
            <a:lvl1pPr algn="ctr">
              <a:defRPr/>
            </a:lvl1pPr>
          </a:lstStyle>
          <a:p>
            <a:r>
              <a:rPr lang="en-US"/>
              <a:t>Click to edit Master title style</a:t>
            </a:r>
          </a:p>
        </p:txBody>
      </p:sp>
      <p:sp>
        <p:nvSpPr>
          <p:cNvPr id="9" name="Content Placeholder 7">
            <a:extLst>
              <a:ext uri="{FF2B5EF4-FFF2-40B4-BE49-F238E27FC236}">
                <a16:creationId xmlns:a16="http://schemas.microsoft.com/office/drawing/2014/main" id="{6B4FB3A5-3EB8-F347-9202-AB982041F7BB}"/>
              </a:ext>
            </a:extLst>
          </p:cNvPr>
          <p:cNvSpPr>
            <a:spLocks noGrp="1"/>
          </p:cNvSpPr>
          <p:nvPr>
            <p:ph sz="quarter" idx="13"/>
          </p:nvPr>
        </p:nvSpPr>
        <p:spPr>
          <a:xfrm>
            <a:off x="838200" y="3892024"/>
            <a:ext cx="2468880" cy="693789"/>
          </a:xfrm>
          <a:prstGeom prst="roundRect">
            <a:avLst/>
          </a:prstGeom>
          <a:solidFill>
            <a:schemeClr val="accent5"/>
          </a:solidFill>
        </p:spPr>
        <p:txBody>
          <a:bodyPr anchor="ctr" anchorCtr="0">
            <a:noAutofit/>
          </a:bodyPr>
          <a:lstStyle>
            <a:lvl1pPr marL="0" indent="0" algn="ctr">
              <a:buFontTx/>
              <a:buNone/>
              <a:defRPr sz="1200">
                <a:solidFill>
                  <a:srgbClr val="FFFFFF"/>
                </a:solidFill>
              </a:defRPr>
            </a:lvl1pPr>
          </a:lstStyle>
          <a:p>
            <a:pPr lvl="0"/>
            <a:r>
              <a:rPr lang="en-US"/>
              <a:t>Click to edit Master text styles</a:t>
            </a:r>
          </a:p>
        </p:txBody>
      </p:sp>
      <p:sp>
        <p:nvSpPr>
          <p:cNvPr id="10" name="Content Placeholder 7">
            <a:extLst>
              <a:ext uri="{FF2B5EF4-FFF2-40B4-BE49-F238E27FC236}">
                <a16:creationId xmlns:a16="http://schemas.microsoft.com/office/drawing/2014/main" id="{DBC64D41-A455-8149-897E-A43840743640}"/>
              </a:ext>
            </a:extLst>
          </p:cNvPr>
          <p:cNvSpPr>
            <a:spLocks noGrp="1"/>
          </p:cNvSpPr>
          <p:nvPr>
            <p:ph sz="quarter" idx="14"/>
          </p:nvPr>
        </p:nvSpPr>
        <p:spPr>
          <a:xfrm>
            <a:off x="3524091" y="3878322"/>
            <a:ext cx="2468880" cy="693789"/>
          </a:xfrm>
          <a:prstGeom prst="roundRect">
            <a:avLst/>
          </a:prstGeom>
          <a:solidFill>
            <a:schemeClr val="accent5"/>
          </a:solidFill>
        </p:spPr>
        <p:txBody>
          <a:bodyPr anchor="ctr" anchorCtr="0">
            <a:noAutofit/>
          </a:bodyPr>
          <a:lstStyle>
            <a:lvl1pPr marL="0" indent="0" algn="ctr">
              <a:buFontTx/>
              <a:buNone/>
              <a:defRPr sz="1200">
                <a:solidFill>
                  <a:srgbClr val="FFFFFF"/>
                </a:solidFill>
              </a:defRPr>
            </a:lvl1pPr>
          </a:lstStyle>
          <a:p>
            <a:pPr lvl="0"/>
            <a:r>
              <a:rPr lang="en-US"/>
              <a:t>Click to edit Master text styles</a:t>
            </a:r>
          </a:p>
        </p:txBody>
      </p:sp>
      <p:sp>
        <p:nvSpPr>
          <p:cNvPr id="11" name="Content Placeholder 7">
            <a:extLst>
              <a:ext uri="{FF2B5EF4-FFF2-40B4-BE49-F238E27FC236}">
                <a16:creationId xmlns:a16="http://schemas.microsoft.com/office/drawing/2014/main" id="{8BC5305E-7A0D-EF46-93FE-35AE971DD65D}"/>
              </a:ext>
            </a:extLst>
          </p:cNvPr>
          <p:cNvSpPr>
            <a:spLocks noGrp="1"/>
          </p:cNvSpPr>
          <p:nvPr>
            <p:ph sz="quarter" idx="15"/>
          </p:nvPr>
        </p:nvSpPr>
        <p:spPr>
          <a:xfrm>
            <a:off x="6184673" y="3878321"/>
            <a:ext cx="2468880" cy="693789"/>
          </a:xfrm>
          <a:prstGeom prst="roundRect">
            <a:avLst/>
          </a:prstGeom>
          <a:solidFill>
            <a:schemeClr val="accent5"/>
          </a:solidFill>
        </p:spPr>
        <p:txBody>
          <a:bodyPr anchor="ctr" anchorCtr="0">
            <a:noAutofit/>
          </a:bodyPr>
          <a:lstStyle>
            <a:lvl1pPr marL="0" indent="0" algn="ctr">
              <a:buFontTx/>
              <a:buNone/>
              <a:defRPr sz="1200">
                <a:solidFill>
                  <a:srgbClr val="FFFFFF"/>
                </a:solidFill>
              </a:defRPr>
            </a:lvl1pPr>
          </a:lstStyle>
          <a:p>
            <a:pPr lvl="0"/>
            <a:r>
              <a:rPr lang="en-US"/>
              <a:t>Click to edit Master text styles</a:t>
            </a:r>
          </a:p>
        </p:txBody>
      </p:sp>
      <p:sp>
        <p:nvSpPr>
          <p:cNvPr id="12" name="Content Placeholder 7">
            <a:extLst>
              <a:ext uri="{FF2B5EF4-FFF2-40B4-BE49-F238E27FC236}">
                <a16:creationId xmlns:a16="http://schemas.microsoft.com/office/drawing/2014/main" id="{BB125AF5-5972-CC44-AFDE-6B06222F953D}"/>
              </a:ext>
            </a:extLst>
          </p:cNvPr>
          <p:cNvSpPr>
            <a:spLocks noGrp="1"/>
          </p:cNvSpPr>
          <p:nvPr>
            <p:ph sz="quarter" idx="16"/>
          </p:nvPr>
        </p:nvSpPr>
        <p:spPr>
          <a:xfrm>
            <a:off x="8845256" y="3878320"/>
            <a:ext cx="2468880" cy="693789"/>
          </a:xfrm>
          <a:prstGeom prst="roundRect">
            <a:avLst/>
          </a:prstGeom>
          <a:solidFill>
            <a:schemeClr val="accent5"/>
          </a:solidFill>
        </p:spPr>
        <p:txBody>
          <a:bodyPr anchor="ctr" anchorCtr="0">
            <a:noAutofit/>
          </a:bodyPr>
          <a:lstStyle>
            <a:lvl1pPr marL="0" indent="0" algn="ctr">
              <a:buFontTx/>
              <a:buNone/>
              <a:defRPr sz="1200">
                <a:solidFill>
                  <a:srgbClr val="FFFFFF"/>
                </a:solidFill>
              </a:defRPr>
            </a:lvl1pPr>
          </a:lstStyle>
          <a:p>
            <a:pPr lvl="0"/>
            <a:r>
              <a:rPr lang="en-US"/>
              <a:t>Click to edit Master text styles</a:t>
            </a:r>
          </a:p>
        </p:txBody>
      </p:sp>
      <p:sp>
        <p:nvSpPr>
          <p:cNvPr id="13" name="Content Placeholder 7">
            <a:extLst>
              <a:ext uri="{FF2B5EF4-FFF2-40B4-BE49-F238E27FC236}">
                <a16:creationId xmlns:a16="http://schemas.microsoft.com/office/drawing/2014/main" id="{E315D652-AB14-944C-8DFD-A53968B4D8F0}"/>
              </a:ext>
            </a:extLst>
          </p:cNvPr>
          <p:cNvSpPr>
            <a:spLocks noGrp="1"/>
          </p:cNvSpPr>
          <p:nvPr>
            <p:ph sz="quarter" idx="17"/>
          </p:nvPr>
        </p:nvSpPr>
        <p:spPr>
          <a:xfrm>
            <a:off x="838200" y="5107223"/>
            <a:ext cx="2468880" cy="693789"/>
          </a:xfrm>
          <a:prstGeom prst="roundRect">
            <a:avLst/>
          </a:prstGeom>
          <a:solidFill>
            <a:schemeClr val="tx1"/>
          </a:solidFill>
        </p:spPr>
        <p:txBody>
          <a:bodyPr anchor="ctr" anchorCtr="0">
            <a:noAutofit/>
          </a:bodyPr>
          <a:lstStyle>
            <a:lvl1pPr marL="0" indent="0" algn="ctr">
              <a:buFontTx/>
              <a:buNone/>
              <a:defRPr sz="1200">
                <a:solidFill>
                  <a:srgbClr val="FFFFFF"/>
                </a:solidFill>
              </a:defRPr>
            </a:lvl1pPr>
          </a:lstStyle>
          <a:p>
            <a:pPr lvl="0"/>
            <a:r>
              <a:rPr lang="en-US"/>
              <a:t>Click to edit Master text styles</a:t>
            </a:r>
          </a:p>
        </p:txBody>
      </p:sp>
      <p:sp>
        <p:nvSpPr>
          <p:cNvPr id="14" name="Content Placeholder 7">
            <a:extLst>
              <a:ext uri="{FF2B5EF4-FFF2-40B4-BE49-F238E27FC236}">
                <a16:creationId xmlns:a16="http://schemas.microsoft.com/office/drawing/2014/main" id="{9C39FDA3-46FA-BB47-8599-BF78BDADCE44}"/>
              </a:ext>
            </a:extLst>
          </p:cNvPr>
          <p:cNvSpPr>
            <a:spLocks noGrp="1"/>
          </p:cNvSpPr>
          <p:nvPr>
            <p:ph sz="quarter" idx="18"/>
          </p:nvPr>
        </p:nvSpPr>
        <p:spPr>
          <a:xfrm>
            <a:off x="3524091" y="5093521"/>
            <a:ext cx="2468880" cy="693789"/>
          </a:xfrm>
          <a:prstGeom prst="roundRect">
            <a:avLst/>
          </a:prstGeom>
          <a:solidFill>
            <a:schemeClr val="tx1"/>
          </a:solidFill>
        </p:spPr>
        <p:txBody>
          <a:bodyPr anchor="ctr" anchorCtr="0">
            <a:noAutofit/>
          </a:bodyPr>
          <a:lstStyle>
            <a:lvl1pPr marL="0" indent="0" algn="ctr">
              <a:buFontTx/>
              <a:buNone/>
              <a:defRPr sz="1200">
                <a:solidFill>
                  <a:srgbClr val="FFFFFF"/>
                </a:solidFill>
              </a:defRPr>
            </a:lvl1pPr>
          </a:lstStyle>
          <a:p>
            <a:pPr lvl="0"/>
            <a:r>
              <a:rPr lang="en-US"/>
              <a:t>Click to edit Master text styles</a:t>
            </a:r>
          </a:p>
        </p:txBody>
      </p:sp>
      <p:sp>
        <p:nvSpPr>
          <p:cNvPr id="15" name="Content Placeholder 7">
            <a:extLst>
              <a:ext uri="{FF2B5EF4-FFF2-40B4-BE49-F238E27FC236}">
                <a16:creationId xmlns:a16="http://schemas.microsoft.com/office/drawing/2014/main" id="{D8C1C2E8-B4EB-0548-800B-2A2A186DB051}"/>
              </a:ext>
            </a:extLst>
          </p:cNvPr>
          <p:cNvSpPr>
            <a:spLocks noGrp="1"/>
          </p:cNvSpPr>
          <p:nvPr>
            <p:ph sz="quarter" idx="19"/>
          </p:nvPr>
        </p:nvSpPr>
        <p:spPr>
          <a:xfrm>
            <a:off x="6184673" y="5093520"/>
            <a:ext cx="2468880" cy="693789"/>
          </a:xfrm>
          <a:prstGeom prst="roundRect">
            <a:avLst/>
          </a:prstGeom>
          <a:solidFill>
            <a:schemeClr val="tx1"/>
          </a:solidFill>
        </p:spPr>
        <p:txBody>
          <a:bodyPr anchor="ctr" anchorCtr="0">
            <a:noAutofit/>
          </a:bodyPr>
          <a:lstStyle>
            <a:lvl1pPr marL="0" indent="0" algn="ctr">
              <a:buFontTx/>
              <a:buNone/>
              <a:defRPr sz="1200">
                <a:solidFill>
                  <a:srgbClr val="FFFFFF"/>
                </a:solidFill>
              </a:defRPr>
            </a:lvl1pPr>
          </a:lstStyle>
          <a:p>
            <a:pPr lvl="0"/>
            <a:r>
              <a:rPr lang="en-US"/>
              <a:t>Click to edit Master text styles</a:t>
            </a:r>
          </a:p>
        </p:txBody>
      </p:sp>
      <p:sp>
        <p:nvSpPr>
          <p:cNvPr id="16" name="Content Placeholder 7">
            <a:extLst>
              <a:ext uri="{FF2B5EF4-FFF2-40B4-BE49-F238E27FC236}">
                <a16:creationId xmlns:a16="http://schemas.microsoft.com/office/drawing/2014/main" id="{A9D5A3F0-5C88-924D-8525-15A95D7FAAA7}"/>
              </a:ext>
            </a:extLst>
          </p:cNvPr>
          <p:cNvSpPr>
            <a:spLocks noGrp="1"/>
          </p:cNvSpPr>
          <p:nvPr>
            <p:ph sz="quarter" idx="20"/>
          </p:nvPr>
        </p:nvSpPr>
        <p:spPr>
          <a:xfrm>
            <a:off x="8845256" y="5093519"/>
            <a:ext cx="2468880" cy="693789"/>
          </a:xfrm>
          <a:prstGeom prst="roundRect">
            <a:avLst/>
          </a:prstGeom>
          <a:solidFill>
            <a:schemeClr val="tx1"/>
          </a:solidFill>
        </p:spPr>
        <p:txBody>
          <a:bodyPr anchor="ctr" anchorCtr="0">
            <a:noAutofit/>
          </a:bodyPr>
          <a:lstStyle>
            <a:lvl1pPr marL="0" indent="0" algn="ctr">
              <a:buFontTx/>
              <a:buNone/>
              <a:defRPr sz="1200">
                <a:solidFill>
                  <a:srgbClr val="FFFFFF"/>
                </a:solidFill>
              </a:defRPr>
            </a:lvl1pPr>
          </a:lstStyle>
          <a:p>
            <a:pPr lvl="0"/>
            <a:r>
              <a:rPr lang="en-US"/>
              <a:t>Click to edit Master text styles</a:t>
            </a:r>
          </a:p>
        </p:txBody>
      </p:sp>
      <p:sp>
        <p:nvSpPr>
          <p:cNvPr id="17" name="Content Placeholder 7">
            <a:extLst>
              <a:ext uri="{FF2B5EF4-FFF2-40B4-BE49-F238E27FC236}">
                <a16:creationId xmlns:a16="http://schemas.microsoft.com/office/drawing/2014/main" id="{80963C70-B364-2E48-A9DB-EA74A9B33E6C}"/>
              </a:ext>
            </a:extLst>
          </p:cNvPr>
          <p:cNvSpPr>
            <a:spLocks noGrp="1"/>
          </p:cNvSpPr>
          <p:nvPr>
            <p:ph sz="quarter" idx="21"/>
          </p:nvPr>
        </p:nvSpPr>
        <p:spPr>
          <a:xfrm>
            <a:off x="838200" y="6292098"/>
            <a:ext cx="2468880" cy="693789"/>
          </a:xfrm>
          <a:prstGeom prst="roundRect">
            <a:avLst/>
          </a:prstGeom>
          <a:solidFill>
            <a:schemeClr val="accent5"/>
          </a:solidFill>
        </p:spPr>
        <p:txBody>
          <a:bodyPr anchor="ctr" anchorCtr="0">
            <a:noAutofit/>
          </a:bodyPr>
          <a:lstStyle>
            <a:lvl1pPr marL="0" indent="0" algn="ctr">
              <a:buFontTx/>
              <a:buNone/>
              <a:defRPr sz="1200">
                <a:solidFill>
                  <a:srgbClr val="FFFFFF"/>
                </a:solidFill>
              </a:defRPr>
            </a:lvl1pPr>
          </a:lstStyle>
          <a:p>
            <a:pPr lvl="0"/>
            <a:r>
              <a:rPr lang="en-US"/>
              <a:t>Click to edit Master text styles</a:t>
            </a:r>
          </a:p>
        </p:txBody>
      </p:sp>
      <p:sp>
        <p:nvSpPr>
          <p:cNvPr id="18" name="Content Placeholder 7">
            <a:extLst>
              <a:ext uri="{FF2B5EF4-FFF2-40B4-BE49-F238E27FC236}">
                <a16:creationId xmlns:a16="http://schemas.microsoft.com/office/drawing/2014/main" id="{9EBEFF43-5E2B-114E-9DE7-7DD9ABEA57AA}"/>
              </a:ext>
            </a:extLst>
          </p:cNvPr>
          <p:cNvSpPr>
            <a:spLocks noGrp="1"/>
          </p:cNvSpPr>
          <p:nvPr>
            <p:ph sz="quarter" idx="22"/>
          </p:nvPr>
        </p:nvSpPr>
        <p:spPr>
          <a:xfrm>
            <a:off x="3524091" y="6278396"/>
            <a:ext cx="2468880" cy="693789"/>
          </a:xfrm>
          <a:prstGeom prst="roundRect">
            <a:avLst/>
          </a:prstGeom>
          <a:solidFill>
            <a:schemeClr val="accent5"/>
          </a:solidFill>
        </p:spPr>
        <p:txBody>
          <a:bodyPr anchor="ctr" anchorCtr="0">
            <a:noAutofit/>
          </a:bodyPr>
          <a:lstStyle>
            <a:lvl1pPr marL="0" indent="0" algn="ctr">
              <a:buFontTx/>
              <a:buNone/>
              <a:defRPr sz="1200">
                <a:solidFill>
                  <a:srgbClr val="FFFFFF"/>
                </a:solidFill>
              </a:defRPr>
            </a:lvl1pPr>
          </a:lstStyle>
          <a:p>
            <a:pPr lvl="0"/>
            <a:r>
              <a:rPr lang="en-US"/>
              <a:t>Click to edit Master text styles</a:t>
            </a:r>
          </a:p>
        </p:txBody>
      </p:sp>
      <p:sp>
        <p:nvSpPr>
          <p:cNvPr id="19" name="Content Placeholder 7">
            <a:extLst>
              <a:ext uri="{FF2B5EF4-FFF2-40B4-BE49-F238E27FC236}">
                <a16:creationId xmlns:a16="http://schemas.microsoft.com/office/drawing/2014/main" id="{96FC3320-6E44-014F-9424-B09113626018}"/>
              </a:ext>
            </a:extLst>
          </p:cNvPr>
          <p:cNvSpPr>
            <a:spLocks noGrp="1"/>
          </p:cNvSpPr>
          <p:nvPr>
            <p:ph sz="quarter" idx="23"/>
          </p:nvPr>
        </p:nvSpPr>
        <p:spPr>
          <a:xfrm>
            <a:off x="6184673" y="6278395"/>
            <a:ext cx="2468880" cy="693789"/>
          </a:xfrm>
          <a:prstGeom prst="roundRect">
            <a:avLst/>
          </a:prstGeom>
          <a:solidFill>
            <a:schemeClr val="accent5"/>
          </a:solidFill>
        </p:spPr>
        <p:txBody>
          <a:bodyPr anchor="ctr" anchorCtr="0">
            <a:noAutofit/>
          </a:bodyPr>
          <a:lstStyle>
            <a:lvl1pPr marL="0" indent="0" algn="ctr">
              <a:buFontTx/>
              <a:buNone/>
              <a:defRPr sz="1200">
                <a:solidFill>
                  <a:srgbClr val="FFFFFF"/>
                </a:solidFill>
              </a:defRPr>
            </a:lvl1pPr>
          </a:lstStyle>
          <a:p>
            <a:pPr lvl="0"/>
            <a:r>
              <a:rPr lang="en-US"/>
              <a:t>Click to edit Master text styles</a:t>
            </a:r>
          </a:p>
        </p:txBody>
      </p:sp>
      <p:sp>
        <p:nvSpPr>
          <p:cNvPr id="20" name="Content Placeholder 7">
            <a:extLst>
              <a:ext uri="{FF2B5EF4-FFF2-40B4-BE49-F238E27FC236}">
                <a16:creationId xmlns:a16="http://schemas.microsoft.com/office/drawing/2014/main" id="{380965BB-16D2-B547-86A5-1833CFDFF639}"/>
              </a:ext>
            </a:extLst>
          </p:cNvPr>
          <p:cNvSpPr>
            <a:spLocks noGrp="1"/>
          </p:cNvSpPr>
          <p:nvPr>
            <p:ph sz="quarter" idx="24"/>
          </p:nvPr>
        </p:nvSpPr>
        <p:spPr>
          <a:xfrm>
            <a:off x="8845256" y="6278393"/>
            <a:ext cx="2468880" cy="693789"/>
          </a:xfrm>
          <a:prstGeom prst="roundRect">
            <a:avLst/>
          </a:prstGeom>
          <a:solidFill>
            <a:schemeClr val="accent5"/>
          </a:solidFill>
        </p:spPr>
        <p:txBody>
          <a:bodyPr anchor="ctr" anchorCtr="0">
            <a:noAutofit/>
          </a:bodyPr>
          <a:lstStyle>
            <a:lvl1pPr marL="0" indent="0" algn="ctr">
              <a:buFontTx/>
              <a:buNone/>
              <a:defRPr sz="1200">
                <a:solidFill>
                  <a:srgbClr val="FFFFFF"/>
                </a:solidFill>
              </a:defRPr>
            </a:lvl1pPr>
          </a:lstStyle>
          <a:p>
            <a:pPr lvl="0"/>
            <a:r>
              <a:rPr lang="en-US"/>
              <a:t>Click to edit Master text styles</a:t>
            </a:r>
          </a:p>
        </p:txBody>
      </p:sp>
      <p:cxnSp>
        <p:nvCxnSpPr>
          <p:cNvPr id="27" name="Elbow Connector 26">
            <a:extLst>
              <a:ext uri="{FF2B5EF4-FFF2-40B4-BE49-F238E27FC236}">
                <a16:creationId xmlns:a16="http://schemas.microsoft.com/office/drawing/2014/main" id="{C59C1B5B-8A47-2B47-A9CB-B6889BE8B4BD}"/>
              </a:ext>
            </a:extLst>
          </p:cNvPr>
          <p:cNvCxnSpPr>
            <a:stCxn id="9" idx="0"/>
          </p:cNvCxnSpPr>
          <p:nvPr/>
        </p:nvCxnSpPr>
        <p:spPr>
          <a:xfrm rot="5400000" flipH="1" flipV="1">
            <a:off x="3913654" y="1728524"/>
            <a:ext cx="322487" cy="4004512"/>
          </a:xfrm>
          <a:prstGeom prst="bentConnector2">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0" name="Elbow Connector 29">
            <a:extLst>
              <a:ext uri="{FF2B5EF4-FFF2-40B4-BE49-F238E27FC236}">
                <a16:creationId xmlns:a16="http://schemas.microsoft.com/office/drawing/2014/main" id="{1EB5C5CE-948A-9D41-8812-BEE6A05B0ECE}"/>
              </a:ext>
            </a:extLst>
          </p:cNvPr>
          <p:cNvCxnSpPr>
            <a:stCxn id="12" idx="0"/>
          </p:cNvCxnSpPr>
          <p:nvPr/>
        </p:nvCxnSpPr>
        <p:spPr>
          <a:xfrm rot="16200000" flipV="1">
            <a:off x="7848113" y="1646736"/>
            <a:ext cx="308784" cy="4154384"/>
          </a:xfrm>
          <a:prstGeom prst="bentConnector2">
            <a:avLst/>
          </a:prstGeom>
          <a:ln>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A55A52A0-5078-DD48-BF8A-CAF9E9321121}"/>
              </a:ext>
            </a:extLst>
          </p:cNvPr>
          <p:cNvCxnSpPr/>
          <p:nvPr/>
        </p:nvCxnSpPr>
        <p:spPr>
          <a:xfrm flipH="1">
            <a:off x="6070454" y="3243649"/>
            <a:ext cx="0" cy="325886"/>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8" name="Content Placeholder 7">
            <a:extLst>
              <a:ext uri="{FF2B5EF4-FFF2-40B4-BE49-F238E27FC236}">
                <a16:creationId xmlns:a16="http://schemas.microsoft.com/office/drawing/2014/main" id="{8DAC6D62-1A15-8042-A2DD-367695A9428D}"/>
              </a:ext>
            </a:extLst>
          </p:cNvPr>
          <p:cNvSpPr>
            <a:spLocks noGrp="1"/>
          </p:cNvSpPr>
          <p:nvPr>
            <p:ph sz="quarter" idx="12"/>
          </p:nvPr>
        </p:nvSpPr>
        <p:spPr>
          <a:xfrm>
            <a:off x="4758531" y="2597286"/>
            <a:ext cx="2674938" cy="693789"/>
          </a:xfrm>
          <a:prstGeom prst="roundRect">
            <a:avLst/>
          </a:prstGeom>
          <a:solidFill>
            <a:schemeClr val="tx1"/>
          </a:solidFill>
        </p:spPr>
        <p:txBody>
          <a:bodyPr anchor="ctr" anchorCtr="0">
            <a:noAutofit/>
          </a:bodyPr>
          <a:lstStyle>
            <a:lvl1pPr marL="0" indent="0" algn="ctr">
              <a:buFontTx/>
              <a:buNone/>
              <a:defRPr sz="1200">
                <a:solidFill>
                  <a:srgbClr val="FFFFFF"/>
                </a:solidFill>
              </a:defRPr>
            </a:lvl1pPr>
          </a:lstStyle>
          <a:p>
            <a:pPr lvl="0"/>
            <a:r>
              <a:rPr lang="en-US"/>
              <a:t>Click to edit Master text styles</a:t>
            </a:r>
          </a:p>
        </p:txBody>
      </p:sp>
      <p:sp>
        <p:nvSpPr>
          <p:cNvPr id="26" name="Text Placeholder 6">
            <a:extLst>
              <a:ext uri="{FF2B5EF4-FFF2-40B4-BE49-F238E27FC236}">
                <a16:creationId xmlns:a16="http://schemas.microsoft.com/office/drawing/2014/main" id="{7F37A73B-FACC-5B48-8A7F-21C6349AD4A0}"/>
              </a:ext>
            </a:extLst>
          </p:cNvPr>
          <p:cNvSpPr>
            <a:spLocks noGrp="1"/>
          </p:cNvSpPr>
          <p:nvPr>
            <p:ph type="body" sz="quarter" idx="25" hasCustomPrompt="1"/>
          </p:nvPr>
        </p:nvSpPr>
        <p:spPr>
          <a:xfrm>
            <a:off x="838200" y="7165050"/>
            <a:ext cx="10515600" cy="291085"/>
          </a:xfrm>
        </p:spPr>
        <p:txBody>
          <a:bodyPr>
            <a:normAutofit/>
          </a:bodyPr>
          <a:lstStyle>
            <a:lvl1pPr marL="0" indent="0">
              <a:buFontTx/>
              <a:buNone/>
              <a:defRPr sz="800" i="1"/>
            </a:lvl1pPr>
          </a:lstStyle>
          <a:p>
            <a:pPr lvl="0"/>
            <a:r>
              <a:rPr lang="en-US"/>
              <a:t>Click to edit Master footnote styles</a:t>
            </a:r>
          </a:p>
        </p:txBody>
      </p:sp>
    </p:spTree>
    <p:extLst>
      <p:ext uri="{BB962C8B-B14F-4D97-AF65-F5344CB8AC3E}">
        <p14:creationId xmlns:p14="http://schemas.microsoft.com/office/powerpoint/2010/main" val="4055363764"/>
      </p:ext>
    </p:extLst>
  </p:cSld>
  <p:clrMapOvr>
    <a:masterClrMapping/>
  </p:clrMapOvr>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p:cSld name="28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D7E933-E323-7A46-A490-6FFEAB709B2B}"/>
              </a:ext>
            </a:extLst>
          </p:cNvPr>
          <p:cNvSpPr>
            <a:spLocks noGrp="1"/>
          </p:cNvSpPr>
          <p:nvPr>
            <p:ph type="title"/>
          </p:nvPr>
        </p:nvSpPr>
        <p:spPr/>
        <p:txBody>
          <a:bodyPr anchor="t" anchorCtr="0"/>
          <a:lstStyle>
            <a:lvl1pPr algn="ctr">
              <a:defRPr/>
            </a:lvl1pPr>
          </a:lstStyle>
          <a:p>
            <a:r>
              <a:rPr lang="en-US"/>
              <a:t>Click to edit Master title style</a:t>
            </a:r>
          </a:p>
        </p:txBody>
      </p:sp>
      <p:sp>
        <p:nvSpPr>
          <p:cNvPr id="8" name="Picture Placeholder 7">
            <a:extLst>
              <a:ext uri="{FF2B5EF4-FFF2-40B4-BE49-F238E27FC236}">
                <a16:creationId xmlns:a16="http://schemas.microsoft.com/office/drawing/2014/main" id="{B9D311F3-85D6-7D45-8577-3E1CBA94668E}"/>
              </a:ext>
            </a:extLst>
          </p:cNvPr>
          <p:cNvSpPr>
            <a:spLocks noGrp="1"/>
          </p:cNvSpPr>
          <p:nvPr>
            <p:ph type="pic" sz="quarter" idx="12"/>
          </p:nvPr>
        </p:nvSpPr>
        <p:spPr>
          <a:xfrm>
            <a:off x="0" y="3194730"/>
            <a:ext cx="4114800" cy="3124200"/>
          </a:xfrm>
          <a:solidFill>
            <a:srgbClr val="FFFFFF"/>
          </a:solidFill>
        </p:spPr>
        <p:txBody>
          <a:bodyPr/>
          <a:lstStyle>
            <a:lvl1pPr marL="0" indent="0" algn="ctr">
              <a:buFontTx/>
              <a:buNone/>
              <a:defRPr/>
            </a:lvl1pPr>
          </a:lstStyle>
          <a:p>
            <a:r>
              <a:rPr lang="en-US"/>
              <a:t>Click icon to add picture</a:t>
            </a:r>
          </a:p>
        </p:txBody>
      </p:sp>
      <p:sp>
        <p:nvSpPr>
          <p:cNvPr id="9" name="Picture Placeholder 7">
            <a:extLst>
              <a:ext uri="{FF2B5EF4-FFF2-40B4-BE49-F238E27FC236}">
                <a16:creationId xmlns:a16="http://schemas.microsoft.com/office/drawing/2014/main" id="{BF540E11-C84D-D74E-8A40-623038B58700}"/>
              </a:ext>
            </a:extLst>
          </p:cNvPr>
          <p:cNvSpPr>
            <a:spLocks noGrp="1"/>
          </p:cNvSpPr>
          <p:nvPr>
            <p:ph type="pic" sz="quarter" idx="13"/>
          </p:nvPr>
        </p:nvSpPr>
        <p:spPr>
          <a:xfrm>
            <a:off x="8069179" y="3194730"/>
            <a:ext cx="4114800" cy="3124200"/>
          </a:xfrm>
          <a:solidFill>
            <a:srgbClr val="FFFFFF"/>
          </a:solidFill>
        </p:spPr>
        <p:txBody>
          <a:bodyPr/>
          <a:lstStyle>
            <a:lvl1pPr marL="0" indent="0" algn="ctr">
              <a:buFontTx/>
              <a:buNone/>
              <a:defRPr/>
            </a:lvl1pPr>
          </a:lstStyle>
          <a:p>
            <a:r>
              <a:rPr lang="en-US"/>
              <a:t>Click icon to add picture</a:t>
            </a:r>
          </a:p>
        </p:txBody>
      </p:sp>
      <p:sp>
        <p:nvSpPr>
          <p:cNvPr id="10" name="Rectangle 9">
            <a:extLst>
              <a:ext uri="{FF2B5EF4-FFF2-40B4-BE49-F238E27FC236}">
                <a16:creationId xmlns:a16="http://schemas.microsoft.com/office/drawing/2014/main" id="{53BC2C22-4CC4-094A-84CA-7C7485477B0F}"/>
              </a:ext>
            </a:extLst>
          </p:cNvPr>
          <p:cNvSpPr/>
          <p:nvPr/>
        </p:nvSpPr>
        <p:spPr>
          <a:xfrm>
            <a:off x="4034590" y="3194730"/>
            <a:ext cx="4114800" cy="31242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Text Placeholder 11">
            <a:extLst>
              <a:ext uri="{FF2B5EF4-FFF2-40B4-BE49-F238E27FC236}">
                <a16:creationId xmlns:a16="http://schemas.microsoft.com/office/drawing/2014/main" id="{B2A90B96-4660-B141-B73F-5F987EDAF7AF}"/>
              </a:ext>
            </a:extLst>
          </p:cNvPr>
          <p:cNvSpPr>
            <a:spLocks noGrp="1"/>
          </p:cNvSpPr>
          <p:nvPr>
            <p:ph type="body" sz="quarter" idx="14"/>
          </p:nvPr>
        </p:nvSpPr>
        <p:spPr>
          <a:xfrm>
            <a:off x="4251326" y="4512734"/>
            <a:ext cx="3641725" cy="1589220"/>
          </a:xfrm>
        </p:spPr>
        <p:txBody>
          <a:bodyPr/>
          <a:lstStyle>
            <a:lvl1pPr marL="0" indent="0">
              <a:buFontTx/>
              <a:buNone/>
              <a:defRPr>
                <a:solidFill>
                  <a:srgbClr val="FFFFFF"/>
                </a:solidFill>
              </a:defRPr>
            </a:lvl1pPr>
            <a:lvl2pPr marL="457200" indent="0">
              <a:buNone/>
              <a:defRPr/>
            </a:lvl2pPr>
          </a:lstStyle>
          <a:p>
            <a:pPr lvl="0"/>
            <a:r>
              <a:rPr lang="en-US"/>
              <a:t>Click to edit Master text styles</a:t>
            </a:r>
          </a:p>
        </p:txBody>
      </p:sp>
      <p:sp>
        <p:nvSpPr>
          <p:cNvPr id="11" name="Text Placeholder 6">
            <a:extLst>
              <a:ext uri="{FF2B5EF4-FFF2-40B4-BE49-F238E27FC236}">
                <a16:creationId xmlns:a16="http://schemas.microsoft.com/office/drawing/2014/main" id="{D4EA9C34-D493-D346-B97E-3ACC535C7E00}"/>
              </a:ext>
            </a:extLst>
          </p:cNvPr>
          <p:cNvSpPr>
            <a:spLocks noGrp="1"/>
          </p:cNvSpPr>
          <p:nvPr>
            <p:ph type="body" sz="quarter" idx="15" hasCustomPrompt="1"/>
          </p:nvPr>
        </p:nvSpPr>
        <p:spPr>
          <a:xfrm>
            <a:off x="838200" y="7165050"/>
            <a:ext cx="10515600" cy="291085"/>
          </a:xfrm>
        </p:spPr>
        <p:txBody>
          <a:bodyPr>
            <a:normAutofit/>
          </a:bodyPr>
          <a:lstStyle>
            <a:lvl1pPr marL="0" indent="0">
              <a:buFontTx/>
              <a:buNone/>
              <a:defRPr sz="800" i="1"/>
            </a:lvl1pPr>
          </a:lstStyle>
          <a:p>
            <a:pPr lvl="0"/>
            <a:r>
              <a:rPr lang="en-US"/>
              <a:t>Click to edit Master footnote styles</a:t>
            </a:r>
          </a:p>
        </p:txBody>
      </p:sp>
    </p:spTree>
    <p:extLst>
      <p:ext uri="{BB962C8B-B14F-4D97-AF65-F5344CB8AC3E}">
        <p14:creationId xmlns:p14="http://schemas.microsoft.com/office/powerpoint/2010/main" val="1330535229"/>
      </p:ext>
    </p:extLst>
  </p:cSld>
  <p:clrMapOvr>
    <a:masterClrMapping/>
  </p:clrMapOvr>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p:cSld name="Double Photos and Tex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A3FF66F-2216-8446-9DC8-16BDEEA3252A}"/>
              </a:ext>
            </a:extLst>
          </p:cNvPr>
          <p:cNvSpPr>
            <a:spLocks noGrp="1"/>
          </p:cNvSpPr>
          <p:nvPr>
            <p:ph type="sldNum" sz="quarter" idx="10"/>
          </p:nvPr>
        </p:nvSpPr>
        <p:spPr>
          <a:xfrm>
            <a:off x="838200" y="246827"/>
            <a:ext cx="553720" cy="415837"/>
          </a:xfrm>
          <a:prstGeom prst="rect">
            <a:avLst/>
          </a:prstGeom>
        </p:spPr>
        <p:txBody>
          <a:bodyPr/>
          <a:lstStyle>
            <a:lvl1pPr>
              <a:defRPr b="0" i="0">
                <a:latin typeface="Montserrat" pitchFamily="2" charset="77"/>
              </a:defRPr>
            </a:lvl1pPr>
          </a:lstStyle>
          <a:p>
            <a:fld id="{F9409A12-05AC-024F-A1E2-9D51551D4400}" type="slidenum">
              <a:rPr lang="en-US" smtClean="0"/>
              <a:t>‹#›</a:t>
            </a:fld>
            <a:endParaRPr lang="en-US"/>
          </a:p>
        </p:txBody>
      </p:sp>
      <p:sp>
        <p:nvSpPr>
          <p:cNvPr id="4" name="Footer Placeholder 3">
            <a:extLst>
              <a:ext uri="{FF2B5EF4-FFF2-40B4-BE49-F238E27FC236}">
                <a16:creationId xmlns:a16="http://schemas.microsoft.com/office/drawing/2014/main" id="{331BB279-9F4D-6445-9A67-954A472F5F30}"/>
              </a:ext>
            </a:extLst>
          </p:cNvPr>
          <p:cNvSpPr>
            <a:spLocks noGrp="1"/>
          </p:cNvSpPr>
          <p:nvPr>
            <p:ph type="ftr" sz="quarter" idx="11"/>
          </p:nvPr>
        </p:nvSpPr>
        <p:spPr>
          <a:xfrm>
            <a:off x="1391920" y="246827"/>
            <a:ext cx="4114800" cy="415837"/>
          </a:xfrm>
          <a:prstGeom prst="rect">
            <a:avLst/>
          </a:prstGeom>
        </p:spPr>
        <p:txBody>
          <a:bodyPr/>
          <a:lstStyle/>
          <a:p>
            <a:r>
              <a:rPr lang="en-US"/>
              <a:t>CLICK TO EDIT PRESENTATION TITLE</a:t>
            </a:r>
          </a:p>
        </p:txBody>
      </p:sp>
      <p:sp>
        <p:nvSpPr>
          <p:cNvPr id="6" name="Rectangle 5">
            <a:extLst>
              <a:ext uri="{FF2B5EF4-FFF2-40B4-BE49-F238E27FC236}">
                <a16:creationId xmlns:a16="http://schemas.microsoft.com/office/drawing/2014/main" id="{1B5F5791-6FF4-FA42-A009-0AEDB5817142}"/>
              </a:ext>
            </a:extLst>
          </p:cNvPr>
          <p:cNvSpPr/>
          <p:nvPr/>
        </p:nvSpPr>
        <p:spPr>
          <a:xfrm>
            <a:off x="0" y="4156562"/>
            <a:ext cx="12192000" cy="3653938"/>
          </a:xfrm>
          <a:prstGeom prst="rect">
            <a:avLst/>
          </a:prstGeom>
          <a:solidFill>
            <a:srgbClr val="FFFFFF">
              <a:alpha val="4987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Text Placeholder 11">
            <a:extLst>
              <a:ext uri="{FF2B5EF4-FFF2-40B4-BE49-F238E27FC236}">
                <a16:creationId xmlns:a16="http://schemas.microsoft.com/office/drawing/2014/main" id="{7866CA94-7281-D64A-BDF5-7838B23C3E0C}"/>
              </a:ext>
            </a:extLst>
          </p:cNvPr>
          <p:cNvSpPr>
            <a:spLocks noGrp="1"/>
          </p:cNvSpPr>
          <p:nvPr>
            <p:ph type="body" sz="quarter" idx="14"/>
          </p:nvPr>
        </p:nvSpPr>
        <p:spPr>
          <a:xfrm>
            <a:off x="838200" y="1197159"/>
            <a:ext cx="5669280" cy="2486480"/>
          </a:xfrm>
        </p:spPr>
        <p:txBody>
          <a:bodyPr/>
          <a:lstStyle>
            <a:lvl1pPr marL="0" indent="0">
              <a:buFontTx/>
              <a:buNone/>
              <a:defRPr/>
            </a:lvl1pPr>
          </a:lstStyle>
          <a:p>
            <a:pPr lvl="0"/>
            <a:r>
              <a:rPr lang="en-US"/>
              <a:t>Click to edit Master text styles</a:t>
            </a:r>
          </a:p>
        </p:txBody>
      </p:sp>
      <p:sp>
        <p:nvSpPr>
          <p:cNvPr id="13" name="Text Placeholder 11">
            <a:extLst>
              <a:ext uri="{FF2B5EF4-FFF2-40B4-BE49-F238E27FC236}">
                <a16:creationId xmlns:a16="http://schemas.microsoft.com/office/drawing/2014/main" id="{EE9D84FF-9E5A-5D47-A5BE-CB46003E7570}"/>
              </a:ext>
            </a:extLst>
          </p:cNvPr>
          <p:cNvSpPr>
            <a:spLocks noGrp="1"/>
          </p:cNvSpPr>
          <p:nvPr>
            <p:ph type="body" sz="quarter" idx="15"/>
          </p:nvPr>
        </p:nvSpPr>
        <p:spPr>
          <a:xfrm>
            <a:off x="5684520" y="4740290"/>
            <a:ext cx="5669280" cy="2486480"/>
          </a:xfrm>
        </p:spPr>
        <p:txBody>
          <a:bodyPr/>
          <a:lstStyle>
            <a:lvl1pPr marL="0" indent="0">
              <a:buFontTx/>
              <a:buNone/>
              <a:defRPr/>
            </a:lvl1pPr>
          </a:lstStyle>
          <a:p>
            <a:pPr lvl="0"/>
            <a:r>
              <a:rPr lang="en-US"/>
              <a:t>Click to edit Master text styles</a:t>
            </a:r>
          </a:p>
        </p:txBody>
      </p:sp>
      <p:pic>
        <p:nvPicPr>
          <p:cNvPr id="15" name="Picture 14">
            <a:extLst>
              <a:ext uri="{FF2B5EF4-FFF2-40B4-BE49-F238E27FC236}">
                <a16:creationId xmlns:a16="http://schemas.microsoft.com/office/drawing/2014/main" id="{CEDCEBCB-BB82-E140-8FB9-F32C053DD6DF}"/>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4714" y="5326056"/>
            <a:ext cx="4056647" cy="2574572"/>
          </a:xfrm>
          <a:prstGeom prst="rect">
            <a:avLst/>
          </a:prstGeom>
        </p:spPr>
      </p:pic>
      <p:pic>
        <p:nvPicPr>
          <p:cNvPr id="17" name="Picture 16">
            <a:extLst>
              <a:ext uri="{FF2B5EF4-FFF2-40B4-BE49-F238E27FC236}">
                <a16:creationId xmlns:a16="http://schemas.microsoft.com/office/drawing/2014/main" id="{77176F04-6B0B-6243-AD86-440A3C8332C7}"/>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158966" y="724234"/>
            <a:ext cx="6033034" cy="2462996"/>
          </a:xfrm>
          <a:prstGeom prst="rect">
            <a:avLst/>
          </a:prstGeom>
        </p:spPr>
      </p:pic>
      <p:sp>
        <p:nvSpPr>
          <p:cNvPr id="9" name="Picture Placeholder 8">
            <a:extLst>
              <a:ext uri="{FF2B5EF4-FFF2-40B4-BE49-F238E27FC236}">
                <a16:creationId xmlns:a16="http://schemas.microsoft.com/office/drawing/2014/main" id="{EB7C4877-A03B-6A40-93AB-699B61645459}"/>
              </a:ext>
            </a:extLst>
          </p:cNvPr>
          <p:cNvSpPr>
            <a:spLocks noGrp="1"/>
          </p:cNvSpPr>
          <p:nvPr>
            <p:ph type="pic" sz="quarter" idx="12"/>
          </p:nvPr>
        </p:nvSpPr>
        <p:spPr>
          <a:xfrm>
            <a:off x="6785812" y="1197159"/>
            <a:ext cx="4567989" cy="2708092"/>
          </a:xfrm>
          <a:prstGeom prst="roundRect">
            <a:avLst>
              <a:gd name="adj" fmla="val 8571"/>
            </a:avLst>
          </a:prstGeom>
          <a:solidFill>
            <a:srgbClr val="FFFFFF"/>
          </a:solidFill>
        </p:spPr>
        <p:txBody>
          <a:bodyPr/>
          <a:lstStyle>
            <a:lvl1pPr marL="0" indent="0" algn="ctr">
              <a:buFontTx/>
              <a:buNone/>
              <a:defRPr/>
            </a:lvl1pPr>
          </a:lstStyle>
          <a:p>
            <a:r>
              <a:rPr lang="en-US"/>
              <a:t>Click icon to add picture</a:t>
            </a:r>
          </a:p>
        </p:txBody>
      </p:sp>
      <p:sp>
        <p:nvSpPr>
          <p:cNvPr id="18" name="Picture Placeholder 8">
            <a:extLst>
              <a:ext uri="{FF2B5EF4-FFF2-40B4-BE49-F238E27FC236}">
                <a16:creationId xmlns:a16="http://schemas.microsoft.com/office/drawing/2014/main" id="{6821061B-3C3B-5C40-AC5B-97A1673D8F11}"/>
              </a:ext>
            </a:extLst>
          </p:cNvPr>
          <p:cNvSpPr>
            <a:spLocks noGrp="1"/>
          </p:cNvSpPr>
          <p:nvPr>
            <p:ph type="pic" sz="quarter" idx="16"/>
          </p:nvPr>
        </p:nvSpPr>
        <p:spPr>
          <a:xfrm>
            <a:off x="838200" y="4652971"/>
            <a:ext cx="4567989" cy="2708092"/>
          </a:xfrm>
          <a:prstGeom prst="roundRect">
            <a:avLst>
              <a:gd name="adj" fmla="val 8571"/>
            </a:avLst>
          </a:prstGeom>
          <a:solidFill>
            <a:srgbClr val="FFFFFF"/>
          </a:solidFill>
        </p:spPr>
        <p:txBody>
          <a:bodyPr/>
          <a:lstStyle>
            <a:lvl1pPr marL="0" indent="0" algn="ctr">
              <a:buFontTx/>
              <a:buNone/>
              <a:defRPr/>
            </a:lvl1pPr>
          </a:lstStyle>
          <a:p>
            <a:r>
              <a:rPr lang="en-US"/>
              <a:t>Click icon to add picture</a:t>
            </a:r>
          </a:p>
        </p:txBody>
      </p:sp>
      <p:sp>
        <p:nvSpPr>
          <p:cNvPr id="16" name="Text Placeholder 6">
            <a:extLst>
              <a:ext uri="{FF2B5EF4-FFF2-40B4-BE49-F238E27FC236}">
                <a16:creationId xmlns:a16="http://schemas.microsoft.com/office/drawing/2014/main" id="{2FBB9B4C-FE3D-784C-A483-A2494A619793}"/>
              </a:ext>
            </a:extLst>
          </p:cNvPr>
          <p:cNvSpPr>
            <a:spLocks noGrp="1"/>
          </p:cNvSpPr>
          <p:nvPr>
            <p:ph type="body" sz="quarter" idx="13" hasCustomPrompt="1"/>
          </p:nvPr>
        </p:nvSpPr>
        <p:spPr>
          <a:xfrm>
            <a:off x="5684520" y="7373092"/>
            <a:ext cx="5669280" cy="291085"/>
          </a:xfrm>
        </p:spPr>
        <p:txBody>
          <a:bodyPr>
            <a:normAutofit/>
          </a:bodyPr>
          <a:lstStyle>
            <a:lvl1pPr marL="0" indent="0">
              <a:buFontTx/>
              <a:buNone/>
              <a:defRPr sz="800" i="1"/>
            </a:lvl1pPr>
          </a:lstStyle>
          <a:p>
            <a:pPr lvl="0"/>
            <a:r>
              <a:rPr lang="en-US"/>
              <a:t>Click to edit Master footnote styles</a:t>
            </a:r>
          </a:p>
        </p:txBody>
      </p:sp>
    </p:spTree>
    <p:extLst>
      <p:ext uri="{BB962C8B-B14F-4D97-AF65-F5344CB8AC3E}">
        <p14:creationId xmlns:p14="http://schemas.microsoft.com/office/powerpoint/2010/main" val="1597713087"/>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7DCD3AF-AA1C-2344-AE47-68DFADEA1FFF}"/>
              </a:ext>
            </a:extLst>
          </p:cNvPr>
          <p:cNvSpPr/>
          <p:nvPr userDrawn="1"/>
        </p:nvSpPr>
        <p:spPr>
          <a:xfrm>
            <a:off x="0" y="0"/>
            <a:ext cx="12192000" cy="69902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2A4AED5C-8B04-2B47-905C-A95E0364351A}"/>
              </a:ext>
            </a:extLst>
          </p:cNvPr>
          <p:cNvSpPr>
            <a:spLocks noGrp="1"/>
          </p:cNvSpPr>
          <p:nvPr>
            <p:ph type="title"/>
          </p:nvPr>
        </p:nvSpPr>
        <p:spPr/>
        <p:txBody>
          <a:bodyPr anchor="t" anchorCtr="0"/>
          <a:lstStyle>
            <a:lvl1pPr algn="ctr">
              <a:defRPr/>
            </a:lvl1pPr>
          </a:lstStyle>
          <a:p>
            <a:r>
              <a:rPr lang="en-US"/>
              <a:t>Click to edit Master title style</a:t>
            </a:r>
          </a:p>
        </p:txBody>
      </p:sp>
      <p:sp>
        <p:nvSpPr>
          <p:cNvPr id="3" name="Slide Number Placeholder 2">
            <a:extLst>
              <a:ext uri="{FF2B5EF4-FFF2-40B4-BE49-F238E27FC236}">
                <a16:creationId xmlns:a16="http://schemas.microsoft.com/office/drawing/2014/main" id="{755AE5E2-0052-4C4A-9023-8FBF5E1B9F2C}"/>
              </a:ext>
            </a:extLst>
          </p:cNvPr>
          <p:cNvSpPr>
            <a:spLocks noGrp="1"/>
          </p:cNvSpPr>
          <p:nvPr>
            <p:ph type="sldNum" sz="quarter" idx="10"/>
          </p:nvPr>
        </p:nvSpPr>
        <p:spPr/>
        <p:txBody>
          <a:bodyPr/>
          <a:lstStyle>
            <a:lvl1pPr>
              <a:defRPr b="0" i="0">
                <a:latin typeface="Montserrat" pitchFamily="2" charset="77"/>
              </a:defRPr>
            </a:lvl1pPr>
          </a:lstStyle>
          <a:p>
            <a:fld id="{F9409A12-05AC-024F-A1E2-9D51551D4400}" type="slidenum">
              <a:rPr lang="en-US" smtClean="0"/>
              <a:t>‹#›</a:t>
            </a:fld>
            <a:endParaRPr lang="en-US"/>
          </a:p>
        </p:txBody>
      </p:sp>
      <p:sp>
        <p:nvSpPr>
          <p:cNvPr id="4" name="Footer Placeholder 3">
            <a:extLst>
              <a:ext uri="{FF2B5EF4-FFF2-40B4-BE49-F238E27FC236}">
                <a16:creationId xmlns:a16="http://schemas.microsoft.com/office/drawing/2014/main" id="{5D381CF3-CDC7-2C40-AFF2-E0366E38B470}"/>
              </a:ext>
            </a:extLst>
          </p:cNvPr>
          <p:cNvSpPr>
            <a:spLocks noGrp="1"/>
          </p:cNvSpPr>
          <p:nvPr>
            <p:ph type="ftr" sz="quarter" idx="11"/>
          </p:nvPr>
        </p:nvSpPr>
        <p:spPr/>
        <p:txBody>
          <a:bodyPr/>
          <a:lstStyle/>
          <a:p>
            <a:r>
              <a:rPr lang="en-US">
                <a:latin typeface="Montserrat" pitchFamily="2" charset="77"/>
              </a:rPr>
              <a:t>CLICK TO EDIT PRESENTATION TITLE</a:t>
            </a:r>
            <a:endParaRPr lang="en-US"/>
          </a:p>
        </p:txBody>
      </p:sp>
      <p:sp>
        <p:nvSpPr>
          <p:cNvPr id="7" name="Picture Placeholder 6">
            <a:extLst>
              <a:ext uri="{FF2B5EF4-FFF2-40B4-BE49-F238E27FC236}">
                <a16:creationId xmlns:a16="http://schemas.microsoft.com/office/drawing/2014/main" id="{3227367D-5400-E34D-A223-6B36597DAEDF}"/>
              </a:ext>
            </a:extLst>
          </p:cNvPr>
          <p:cNvSpPr>
            <a:spLocks noGrp="1"/>
          </p:cNvSpPr>
          <p:nvPr>
            <p:ph type="pic" sz="quarter" idx="12" hasCustomPrompt="1"/>
          </p:nvPr>
        </p:nvSpPr>
        <p:spPr>
          <a:xfrm>
            <a:off x="838201" y="3110789"/>
            <a:ext cx="2403475" cy="2737291"/>
          </a:xfrm>
          <a:prstGeom prst="ellipse">
            <a:avLst/>
          </a:prstGeom>
          <a:solidFill>
            <a:schemeClr val="tx2"/>
          </a:solidFill>
        </p:spPr>
        <p:txBody>
          <a:bodyPr/>
          <a:lstStyle>
            <a:lvl1pPr algn="ctr">
              <a:defRPr>
                <a:solidFill>
                  <a:srgbClr val="FFFFFF"/>
                </a:solidFill>
              </a:defRPr>
            </a:lvl1pPr>
          </a:lstStyle>
          <a:p>
            <a:r>
              <a:rPr lang="en-US"/>
              <a:t>Icon</a:t>
            </a:r>
          </a:p>
        </p:txBody>
      </p:sp>
      <p:sp>
        <p:nvSpPr>
          <p:cNvPr id="8" name="Picture Placeholder 6">
            <a:extLst>
              <a:ext uri="{FF2B5EF4-FFF2-40B4-BE49-F238E27FC236}">
                <a16:creationId xmlns:a16="http://schemas.microsoft.com/office/drawing/2014/main" id="{722F0E0D-E761-5741-A5D5-E862299C37D7}"/>
              </a:ext>
            </a:extLst>
          </p:cNvPr>
          <p:cNvSpPr>
            <a:spLocks noGrp="1"/>
          </p:cNvSpPr>
          <p:nvPr>
            <p:ph type="pic" sz="quarter" idx="13" hasCustomPrompt="1"/>
          </p:nvPr>
        </p:nvSpPr>
        <p:spPr>
          <a:xfrm>
            <a:off x="3612013" y="3110789"/>
            <a:ext cx="2403475" cy="2737291"/>
          </a:xfrm>
          <a:prstGeom prst="ellipse">
            <a:avLst/>
          </a:prstGeom>
          <a:solidFill>
            <a:schemeClr val="tx2"/>
          </a:solidFill>
        </p:spPr>
        <p:txBody>
          <a:bodyPr/>
          <a:lstStyle>
            <a:lvl1pPr algn="ctr">
              <a:defRPr>
                <a:solidFill>
                  <a:srgbClr val="FFFFFF"/>
                </a:solidFill>
              </a:defRPr>
            </a:lvl1pPr>
          </a:lstStyle>
          <a:p>
            <a:r>
              <a:rPr lang="en-US"/>
              <a:t>Icon</a:t>
            </a:r>
          </a:p>
        </p:txBody>
      </p:sp>
      <p:sp>
        <p:nvSpPr>
          <p:cNvPr id="9" name="Picture Placeholder 6">
            <a:extLst>
              <a:ext uri="{FF2B5EF4-FFF2-40B4-BE49-F238E27FC236}">
                <a16:creationId xmlns:a16="http://schemas.microsoft.com/office/drawing/2014/main" id="{A1B0934C-E215-D946-A18B-78F59830CCB4}"/>
              </a:ext>
            </a:extLst>
          </p:cNvPr>
          <p:cNvSpPr>
            <a:spLocks noGrp="1"/>
          </p:cNvSpPr>
          <p:nvPr>
            <p:ph type="pic" sz="quarter" idx="14" hasCustomPrompt="1"/>
          </p:nvPr>
        </p:nvSpPr>
        <p:spPr>
          <a:xfrm>
            <a:off x="6385825" y="3110789"/>
            <a:ext cx="2403475" cy="2737291"/>
          </a:xfrm>
          <a:prstGeom prst="ellipse">
            <a:avLst/>
          </a:prstGeom>
          <a:solidFill>
            <a:schemeClr val="tx2"/>
          </a:solidFill>
        </p:spPr>
        <p:txBody>
          <a:bodyPr/>
          <a:lstStyle>
            <a:lvl1pPr algn="ctr">
              <a:defRPr>
                <a:solidFill>
                  <a:srgbClr val="FFFFFF"/>
                </a:solidFill>
              </a:defRPr>
            </a:lvl1pPr>
          </a:lstStyle>
          <a:p>
            <a:r>
              <a:rPr lang="en-US"/>
              <a:t>Icon</a:t>
            </a:r>
          </a:p>
        </p:txBody>
      </p:sp>
      <p:sp>
        <p:nvSpPr>
          <p:cNvPr id="10" name="Picture Placeholder 6">
            <a:extLst>
              <a:ext uri="{FF2B5EF4-FFF2-40B4-BE49-F238E27FC236}">
                <a16:creationId xmlns:a16="http://schemas.microsoft.com/office/drawing/2014/main" id="{56750189-ECF5-3545-8F89-4FC9DD561CB1}"/>
              </a:ext>
            </a:extLst>
          </p:cNvPr>
          <p:cNvSpPr>
            <a:spLocks noGrp="1"/>
          </p:cNvSpPr>
          <p:nvPr>
            <p:ph type="pic" sz="quarter" idx="15" hasCustomPrompt="1"/>
          </p:nvPr>
        </p:nvSpPr>
        <p:spPr>
          <a:xfrm>
            <a:off x="9159636" y="3110789"/>
            <a:ext cx="2403475" cy="2737291"/>
          </a:xfrm>
          <a:prstGeom prst="ellipse">
            <a:avLst/>
          </a:prstGeom>
          <a:solidFill>
            <a:schemeClr val="tx2"/>
          </a:solidFill>
        </p:spPr>
        <p:txBody>
          <a:bodyPr/>
          <a:lstStyle>
            <a:lvl1pPr algn="ctr">
              <a:defRPr>
                <a:solidFill>
                  <a:srgbClr val="FFFFFF"/>
                </a:solidFill>
              </a:defRPr>
            </a:lvl1pPr>
          </a:lstStyle>
          <a:p>
            <a:r>
              <a:rPr lang="en-US"/>
              <a:t>Icon</a:t>
            </a:r>
          </a:p>
        </p:txBody>
      </p:sp>
      <p:sp>
        <p:nvSpPr>
          <p:cNvPr id="11" name="Subtitle 2">
            <a:extLst>
              <a:ext uri="{FF2B5EF4-FFF2-40B4-BE49-F238E27FC236}">
                <a16:creationId xmlns:a16="http://schemas.microsoft.com/office/drawing/2014/main" id="{D464557A-B8CD-C447-90B2-91C307EC1A94}"/>
              </a:ext>
            </a:extLst>
          </p:cNvPr>
          <p:cNvSpPr>
            <a:spLocks noGrp="1"/>
          </p:cNvSpPr>
          <p:nvPr>
            <p:ph type="subTitle" idx="1" hasCustomPrompt="1"/>
          </p:nvPr>
        </p:nvSpPr>
        <p:spPr>
          <a:xfrm>
            <a:off x="838200" y="6267512"/>
            <a:ext cx="10515600" cy="1022289"/>
          </a:xfrm>
        </p:spPr>
        <p:txBody>
          <a:bodyPr anchor="t" anchorCtr="0">
            <a:noAutofit/>
          </a:bodyPr>
          <a:lstStyle>
            <a:lvl1pPr marL="0" indent="0" algn="ctr">
              <a:lnSpc>
                <a:spcPts val="2100"/>
              </a:lnSpc>
              <a:buNone/>
              <a:defRPr sz="1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text style</a:t>
            </a:r>
          </a:p>
        </p:txBody>
      </p:sp>
    </p:spTree>
    <p:extLst>
      <p:ext uri="{BB962C8B-B14F-4D97-AF65-F5344CB8AC3E}">
        <p14:creationId xmlns:p14="http://schemas.microsoft.com/office/powerpoint/2010/main" val="3750510028"/>
      </p:ext>
    </p:extLst>
  </p:cSld>
  <p:clrMapOvr>
    <a:masterClrMapping/>
  </p:clrMapOvr>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p:cSld name="Two Paragraph Split With Titl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B5F5791-6FF4-FA42-A009-0AEDB5817142}"/>
              </a:ext>
            </a:extLst>
          </p:cNvPr>
          <p:cNvSpPr/>
          <p:nvPr/>
        </p:nvSpPr>
        <p:spPr>
          <a:xfrm>
            <a:off x="0" y="4987758"/>
            <a:ext cx="12192000" cy="282274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Text Placeholder 11">
            <a:extLst>
              <a:ext uri="{FF2B5EF4-FFF2-40B4-BE49-F238E27FC236}">
                <a16:creationId xmlns:a16="http://schemas.microsoft.com/office/drawing/2014/main" id="{7866CA94-7281-D64A-BDF5-7838B23C3E0C}"/>
              </a:ext>
            </a:extLst>
          </p:cNvPr>
          <p:cNvSpPr>
            <a:spLocks noGrp="1"/>
          </p:cNvSpPr>
          <p:nvPr>
            <p:ph type="body" sz="quarter" idx="14"/>
          </p:nvPr>
        </p:nvSpPr>
        <p:spPr>
          <a:xfrm>
            <a:off x="4433234" y="2552055"/>
            <a:ext cx="6920565" cy="2101169"/>
          </a:xfrm>
        </p:spPr>
        <p:txBody>
          <a:bodyPr/>
          <a:lstStyle>
            <a:lvl1pPr marL="0" indent="0">
              <a:buFontTx/>
              <a:buNone/>
              <a:defRPr/>
            </a:lvl1pPr>
          </a:lstStyle>
          <a:p>
            <a:pPr lvl="0"/>
            <a:r>
              <a:rPr lang="en-US"/>
              <a:t>Click to edit Master text styles</a:t>
            </a:r>
          </a:p>
        </p:txBody>
      </p:sp>
      <p:sp>
        <p:nvSpPr>
          <p:cNvPr id="13" name="Text Placeholder 11">
            <a:extLst>
              <a:ext uri="{FF2B5EF4-FFF2-40B4-BE49-F238E27FC236}">
                <a16:creationId xmlns:a16="http://schemas.microsoft.com/office/drawing/2014/main" id="{EE9D84FF-9E5A-5D47-A5BE-CB46003E7570}"/>
              </a:ext>
            </a:extLst>
          </p:cNvPr>
          <p:cNvSpPr>
            <a:spLocks noGrp="1"/>
          </p:cNvSpPr>
          <p:nvPr>
            <p:ph type="body" sz="quarter" idx="15"/>
          </p:nvPr>
        </p:nvSpPr>
        <p:spPr>
          <a:xfrm>
            <a:off x="4433235" y="5280781"/>
            <a:ext cx="6920565" cy="1739893"/>
          </a:xfrm>
        </p:spPr>
        <p:txBody>
          <a:bodyPr/>
          <a:lstStyle>
            <a:lvl1pPr marL="0" indent="0">
              <a:buFontTx/>
              <a:buNone/>
              <a:defRPr>
                <a:solidFill>
                  <a:srgbClr val="FFFFFF"/>
                </a:solidFill>
              </a:defRPr>
            </a:lvl1pPr>
          </a:lstStyle>
          <a:p>
            <a:pPr lvl="0"/>
            <a:r>
              <a:rPr lang="en-US"/>
              <a:t>Click to edit Master text styles</a:t>
            </a:r>
          </a:p>
        </p:txBody>
      </p:sp>
      <p:sp>
        <p:nvSpPr>
          <p:cNvPr id="14" name="Title 1">
            <a:extLst>
              <a:ext uri="{FF2B5EF4-FFF2-40B4-BE49-F238E27FC236}">
                <a16:creationId xmlns:a16="http://schemas.microsoft.com/office/drawing/2014/main" id="{23D52707-058E-9A48-A868-D48FA8ED7303}"/>
              </a:ext>
            </a:extLst>
          </p:cNvPr>
          <p:cNvSpPr>
            <a:spLocks noGrp="1"/>
          </p:cNvSpPr>
          <p:nvPr>
            <p:ph type="title" hasCustomPrompt="1"/>
          </p:nvPr>
        </p:nvSpPr>
        <p:spPr>
          <a:xfrm>
            <a:off x="4433233" y="1437133"/>
            <a:ext cx="6920567" cy="881275"/>
          </a:xfrm>
        </p:spPr>
        <p:txBody>
          <a:bodyPr anchor="t" anchorCtr="0"/>
          <a:lstStyle>
            <a:lvl1pPr algn="l">
              <a:defRPr/>
            </a:lvl1pPr>
          </a:lstStyle>
          <a:p>
            <a:r>
              <a:rPr lang="en-US"/>
              <a:t>Click to edit title style</a:t>
            </a:r>
          </a:p>
        </p:txBody>
      </p:sp>
      <p:sp>
        <p:nvSpPr>
          <p:cNvPr id="11" name="Text Placeholder 6">
            <a:extLst>
              <a:ext uri="{FF2B5EF4-FFF2-40B4-BE49-F238E27FC236}">
                <a16:creationId xmlns:a16="http://schemas.microsoft.com/office/drawing/2014/main" id="{23A470DD-C6C5-AF48-B1D9-48541116A0FE}"/>
              </a:ext>
            </a:extLst>
          </p:cNvPr>
          <p:cNvSpPr>
            <a:spLocks noGrp="1"/>
          </p:cNvSpPr>
          <p:nvPr>
            <p:ph type="body" sz="quarter" idx="13" hasCustomPrompt="1"/>
          </p:nvPr>
        </p:nvSpPr>
        <p:spPr>
          <a:xfrm>
            <a:off x="4433232" y="7165050"/>
            <a:ext cx="6920568" cy="291085"/>
          </a:xfrm>
        </p:spPr>
        <p:txBody>
          <a:bodyPr>
            <a:normAutofit/>
          </a:bodyPr>
          <a:lstStyle>
            <a:lvl1pPr marL="0" indent="0">
              <a:buFontTx/>
              <a:buNone/>
              <a:defRPr sz="800" i="1">
                <a:solidFill>
                  <a:srgbClr val="FFFFFF"/>
                </a:solidFill>
              </a:defRPr>
            </a:lvl1pPr>
          </a:lstStyle>
          <a:p>
            <a:pPr lvl="0"/>
            <a:r>
              <a:rPr lang="en-US"/>
              <a:t>Click to edit Master footnote styles</a:t>
            </a:r>
          </a:p>
        </p:txBody>
      </p:sp>
    </p:spTree>
    <p:extLst>
      <p:ext uri="{BB962C8B-B14F-4D97-AF65-F5344CB8AC3E}">
        <p14:creationId xmlns:p14="http://schemas.microsoft.com/office/powerpoint/2010/main" val="3683327183"/>
      </p:ext>
    </p:extLst>
  </p:cSld>
  <p:clrMapOvr>
    <a:masterClrMapping/>
  </p:clrMapOvr>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p:cSld name="2_Two Paragraph Split With Titl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B5F5791-6FF4-FA42-A009-0AEDB5817142}"/>
              </a:ext>
            </a:extLst>
          </p:cNvPr>
          <p:cNvSpPr/>
          <p:nvPr/>
        </p:nvSpPr>
        <p:spPr>
          <a:xfrm>
            <a:off x="0" y="4987759"/>
            <a:ext cx="12192000" cy="282274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Text Placeholder 11">
            <a:extLst>
              <a:ext uri="{FF2B5EF4-FFF2-40B4-BE49-F238E27FC236}">
                <a16:creationId xmlns:a16="http://schemas.microsoft.com/office/drawing/2014/main" id="{7866CA94-7281-D64A-BDF5-7838B23C3E0C}"/>
              </a:ext>
            </a:extLst>
          </p:cNvPr>
          <p:cNvSpPr>
            <a:spLocks noGrp="1"/>
          </p:cNvSpPr>
          <p:nvPr>
            <p:ph type="body" sz="quarter" idx="14"/>
          </p:nvPr>
        </p:nvSpPr>
        <p:spPr>
          <a:xfrm>
            <a:off x="4433234" y="2552055"/>
            <a:ext cx="6920565" cy="2101169"/>
          </a:xfrm>
        </p:spPr>
        <p:txBody>
          <a:bodyPr/>
          <a:lstStyle>
            <a:lvl1pPr marL="0" indent="0">
              <a:buFontTx/>
              <a:buNone/>
              <a:defRPr/>
            </a:lvl1pPr>
          </a:lstStyle>
          <a:p>
            <a:pPr lvl="0"/>
            <a:r>
              <a:rPr lang="en-US"/>
              <a:t>Click to edit Master text styles</a:t>
            </a:r>
          </a:p>
        </p:txBody>
      </p:sp>
      <p:sp>
        <p:nvSpPr>
          <p:cNvPr id="13" name="Text Placeholder 11">
            <a:extLst>
              <a:ext uri="{FF2B5EF4-FFF2-40B4-BE49-F238E27FC236}">
                <a16:creationId xmlns:a16="http://schemas.microsoft.com/office/drawing/2014/main" id="{EE9D84FF-9E5A-5D47-A5BE-CB46003E7570}"/>
              </a:ext>
            </a:extLst>
          </p:cNvPr>
          <p:cNvSpPr>
            <a:spLocks noGrp="1"/>
          </p:cNvSpPr>
          <p:nvPr>
            <p:ph type="body" sz="quarter" idx="15"/>
          </p:nvPr>
        </p:nvSpPr>
        <p:spPr>
          <a:xfrm>
            <a:off x="4433235" y="5280781"/>
            <a:ext cx="6920565" cy="1739893"/>
          </a:xfrm>
        </p:spPr>
        <p:txBody>
          <a:bodyPr/>
          <a:lstStyle>
            <a:lvl1pPr marL="0" indent="0">
              <a:buFontTx/>
              <a:buNone/>
              <a:defRPr>
                <a:solidFill>
                  <a:srgbClr val="FFFFFF"/>
                </a:solidFill>
              </a:defRPr>
            </a:lvl1pPr>
          </a:lstStyle>
          <a:p>
            <a:pPr lvl="0"/>
            <a:r>
              <a:rPr lang="en-US"/>
              <a:t>Click to edit Master text styles</a:t>
            </a:r>
          </a:p>
        </p:txBody>
      </p:sp>
      <p:sp>
        <p:nvSpPr>
          <p:cNvPr id="14" name="Title 1">
            <a:extLst>
              <a:ext uri="{FF2B5EF4-FFF2-40B4-BE49-F238E27FC236}">
                <a16:creationId xmlns:a16="http://schemas.microsoft.com/office/drawing/2014/main" id="{23D52707-058E-9A48-A868-D48FA8ED7303}"/>
              </a:ext>
            </a:extLst>
          </p:cNvPr>
          <p:cNvSpPr>
            <a:spLocks noGrp="1"/>
          </p:cNvSpPr>
          <p:nvPr>
            <p:ph type="title" hasCustomPrompt="1"/>
          </p:nvPr>
        </p:nvSpPr>
        <p:spPr>
          <a:xfrm>
            <a:off x="4433233" y="1437133"/>
            <a:ext cx="6920567" cy="881275"/>
          </a:xfrm>
        </p:spPr>
        <p:txBody>
          <a:bodyPr anchor="t" anchorCtr="0"/>
          <a:lstStyle>
            <a:lvl1pPr algn="l">
              <a:defRPr/>
            </a:lvl1pPr>
          </a:lstStyle>
          <a:p>
            <a:r>
              <a:rPr lang="en-US"/>
              <a:t>Click to edit title style</a:t>
            </a:r>
          </a:p>
        </p:txBody>
      </p:sp>
      <p:sp>
        <p:nvSpPr>
          <p:cNvPr id="11" name="Text Placeholder 6">
            <a:extLst>
              <a:ext uri="{FF2B5EF4-FFF2-40B4-BE49-F238E27FC236}">
                <a16:creationId xmlns:a16="http://schemas.microsoft.com/office/drawing/2014/main" id="{23A470DD-C6C5-AF48-B1D9-48541116A0FE}"/>
              </a:ext>
            </a:extLst>
          </p:cNvPr>
          <p:cNvSpPr>
            <a:spLocks noGrp="1"/>
          </p:cNvSpPr>
          <p:nvPr>
            <p:ph type="body" sz="quarter" idx="13" hasCustomPrompt="1"/>
          </p:nvPr>
        </p:nvSpPr>
        <p:spPr>
          <a:xfrm>
            <a:off x="4433232" y="7165050"/>
            <a:ext cx="6920568" cy="291085"/>
          </a:xfrm>
        </p:spPr>
        <p:txBody>
          <a:bodyPr>
            <a:normAutofit/>
          </a:bodyPr>
          <a:lstStyle>
            <a:lvl1pPr marL="0" indent="0">
              <a:buFontTx/>
              <a:buNone/>
              <a:defRPr sz="800" i="1">
                <a:solidFill>
                  <a:srgbClr val="FFFFFF"/>
                </a:solidFill>
              </a:defRPr>
            </a:lvl1pPr>
          </a:lstStyle>
          <a:p>
            <a:pPr lvl="0"/>
            <a:r>
              <a:rPr lang="en-US"/>
              <a:t>Click to edit Master footnote styles</a:t>
            </a:r>
          </a:p>
        </p:txBody>
      </p:sp>
      <p:pic>
        <p:nvPicPr>
          <p:cNvPr id="2" name="Content Placeholder 4" descr="A pattern of vegetables and fruits&#10;&#10;Description automatically generated">
            <a:extLst>
              <a:ext uri="{FF2B5EF4-FFF2-40B4-BE49-F238E27FC236}">
                <a16:creationId xmlns:a16="http://schemas.microsoft.com/office/drawing/2014/main" id="{F980ECF6-1679-B7B3-8EDA-BAEA3B5B24C2}"/>
              </a:ext>
            </a:extLst>
          </p:cNvPr>
          <p:cNvPicPr>
            <a:picLocks noChangeAspect="1"/>
          </p:cNvPicPr>
          <p:nvPr/>
        </p:nvPicPr>
        <p:blipFill rotWithShape="1">
          <a:blip r:embed="rId2">
            <a:alphaModFix amt="20000"/>
            <a:extLst>
              <a:ext uri="{28A0092B-C50C-407E-A947-70E740481C1C}">
                <a14:useLocalDpi xmlns:a14="http://schemas.microsoft.com/office/drawing/2010/main" val="0"/>
              </a:ext>
            </a:extLst>
          </a:blip>
          <a:srcRect r="39766"/>
          <a:stretch/>
        </p:blipFill>
        <p:spPr>
          <a:xfrm rot="5400000">
            <a:off x="646030" y="4341729"/>
            <a:ext cx="2822742" cy="4114800"/>
          </a:xfrm>
          <a:prstGeom prst="rect">
            <a:avLst/>
          </a:prstGeom>
        </p:spPr>
      </p:pic>
      <p:pic>
        <p:nvPicPr>
          <p:cNvPr id="4" name="Content Placeholder 4" descr="A pattern of vegetables and fruits&#10;&#10;Description automatically generated">
            <a:extLst>
              <a:ext uri="{FF2B5EF4-FFF2-40B4-BE49-F238E27FC236}">
                <a16:creationId xmlns:a16="http://schemas.microsoft.com/office/drawing/2014/main" id="{1FFE33BD-4FEE-E634-C85A-18826930D92C}"/>
              </a:ext>
            </a:extLst>
          </p:cNvPr>
          <p:cNvPicPr>
            <a:picLocks noChangeAspect="1"/>
          </p:cNvPicPr>
          <p:nvPr/>
        </p:nvPicPr>
        <p:blipFill rotWithShape="1">
          <a:blip r:embed="rId2">
            <a:alphaModFix amt="20000"/>
            <a:extLst>
              <a:ext uri="{28A0092B-C50C-407E-A947-70E740481C1C}">
                <a14:useLocalDpi xmlns:a14="http://schemas.microsoft.com/office/drawing/2010/main" val="0"/>
              </a:ext>
            </a:extLst>
          </a:blip>
          <a:srcRect r="39766"/>
          <a:stretch/>
        </p:blipFill>
        <p:spPr>
          <a:xfrm rot="5400000">
            <a:off x="4767007" y="4334663"/>
            <a:ext cx="2822742" cy="4114800"/>
          </a:xfrm>
          <a:prstGeom prst="rect">
            <a:avLst/>
          </a:prstGeom>
        </p:spPr>
      </p:pic>
      <p:pic>
        <p:nvPicPr>
          <p:cNvPr id="5" name="Content Placeholder 4" descr="A pattern of vegetables and fruits&#10;&#10;Description automatically generated">
            <a:extLst>
              <a:ext uri="{FF2B5EF4-FFF2-40B4-BE49-F238E27FC236}">
                <a16:creationId xmlns:a16="http://schemas.microsoft.com/office/drawing/2014/main" id="{E29F4634-955B-9F9C-E083-308FDAC909DA}"/>
              </a:ext>
            </a:extLst>
          </p:cNvPr>
          <p:cNvPicPr>
            <a:picLocks noChangeAspect="1"/>
          </p:cNvPicPr>
          <p:nvPr/>
        </p:nvPicPr>
        <p:blipFill rotWithShape="1">
          <a:blip r:embed="rId2">
            <a:alphaModFix amt="20000"/>
            <a:extLst>
              <a:ext uri="{28A0092B-C50C-407E-A947-70E740481C1C}">
                <a14:useLocalDpi xmlns:a14="http://schemas.microsoft.com/office/drawing/2010/main" val="0"/>
              </a:ext>
            </a:extLst>
          </a:blip>
          <a:srcRect t="3804" r="39766"/>
          <a:stretch/>
        </p:blipFill>
        <p:spPr>
          <a:xfrm rot="5400000">
            <a:off x="8801489" y="4412992"/>
            <a:ext cx="2822742" cy="3958281"/>
          </a:xfrm>
          <a:prstGeom prst="rect">
            <a:avLst/>
          </a:prstGeom>
        </p:spPr>
      </p:pic>
    </p:spTree>
    <p:extLst>
      <p:ext uri="{BB962C8B-B14F-4D97-AF65-F5344CB8AC3E}">
        <p14:creationId xmlns:p14="http://schemas.microsoft.com/office/powerpoint/2010/main" val="455087966"/>
      </p:ext>
    </p:extLst>
  </p:cSld>
  <p:clrMapOvr>
    <a:masterClrMapping/>
  </p:clrMapOvr>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p:cSld name="1_Two Paragraph Split With Title">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A7A5DC97-82F9-4D41-B055-D08F5D25539E}"/>
              </a:ext>
            </a:extLst>
          </p:cNvPr>
          <p:cNvGrpSpPr/>
          <p:nvPr/>
        </p:nvGrpSpPr>
        <p:grpSpPr>
          <a:xfrm>
            <a:off x="4761903" y="4999524"/>
            <a:ext cx="7430096" cy="2822743"/>
            <a:chOff x="4761904" y="3519019"/>
            <a:chExt cx="7430096" cy="2478506"/>
          </a:xfrm>
        </p:grpSpPr>
        <p:pic>
          <p:nvPicPr>
            <p:cNvPr id="16" name="Picture 15" descr="A pattern of gardening tools&#10;&#10;Description automatically generated">
              <a:extLst>
                <a:ext uri="{FF2B5EF4-FFF2-40B4-BE49-F238E27FC236}">
                  <a16:creationId xmlns:a16="http://schemas.microsoft.com/office/drawing/2014/main" id="{8640D887-3419-3BA0-C116-343B5A3A820B}"/>
                </a:ext>
              </a:extLst>
            </p:cNvPr>
            <p:cNvPicPr>
              <a:picLocks noChangeAspect="1"/>
            </p:cNvPicPr>
            <p:nvPr userDrawn="1"/>
          </p:nvPicPr>
          <p:blipFill rotWithShape="1">
            <a:blip r:embed="rId2"/>
            <a:srcRect l="1" r="43968" b="46064"/>
            <a:stretch/>
          </p:blipFill>
          <p:spPr>
            <a:xfrm>
              <a:off x="9523810" y="3519019"/>
              <a:ext cx="2668190" cy="2478505"/>
            </a:xfrm>
            <a:prstGeom prst="rect">
              <a:avLst/>
            </a:prstGeom>
          </p:spPr>
        </p:pic>
        <p:pic>
          <p:nvPicPr>
            <p:cNvPr id="9" name="Picture 8" descr="A pattern of gardening tools&#10;&#10;Description automatically generated">
              <a:extLst>
                <a:ext uri="{FF2B5EF4-FFF2-40B4-BE49-F238E27FC236}">
                  <a16:creationId xmlns:a16="http://schemas.microsoft.com/office/drawing/2014/main" id="{B1795DA6-81D3-7C5B-88E2-57453EB78DAE}"/>
                </a:ext>
              </a:extLst>
            </p:cNvPr>
            <p:cNvPicPr>
              <a:picLocks noChangeAspect="1"/>
            </p:cNvPicPr>
            <p:nvPr userDrawn="1"/>
          </p:nvPicPr>
          <p:blipFill rotWithShape="1">
            <a:blip r:embed="rId2"/>
            <a:srcRect b="46064"/>
            <a:stretch/>
          </p:blipFill>
          <p:spPr>
            <a:xfrm>
              <a:off x="4761904" y="3519020"/>
              <a:ext cx="4761905" cy="2478505"/>
            </a:xfrm>
            <a:prstGeom prst="rect">
              <a:avLst/>
            </a:prstGeom>
          </p:spPr>
        </p:pic>
      </p:grpSp>
      <p:pic>
        <p:nvPicPr>
          <p:cNvPr id="8" name="Picture 7" descr="A pattern of gardening tools&#10;&#10;Description automatically generated">
            <a:extLst>
              <a:ext uri="{FF2B5EF4-FFF2-40B4-BE49-F238E27FC236}">
                <a16:creationId xmlns:a16="http://schemas.microsoft.com/office/drawing/2014/main" id="{E0CDADF1-A587-2833-7DC5-F1C21259BFA1}"/>
              </a:ext>
            </a:extLst>
          </p:cNvPr>
          <p:cNvPicPr>
            <a:picLocks noChangeAspect="1"/>
          </p:cNvPicPr>
          <p:nvPr/>
        </p:nvPicPr>
        <p:blipFill rotWithShape="1">
          <a:blip r:embed="rId2"/>
          <a:srcRect b="46064"/>
          <a:stretch/>
        </p:blipFill>
        <p:spPr>
          <a:xfrm>
            <a:off x="-1" y="4987759"/>
            <a:ext cx="4761905" cy="2822742"/>
          </a:xfrm>
          <a:prstGeom prst="rect">
            <a:avLst/>
          </a:prstGeom>
        </p:spPr>
      </p:pic>
      <p:sp>
        <p:nvSpPr>
          <p:cNvPr id="6" name="Rectangle 5">
            <a:extLst>
              <a:ext uri="{FF2B5EF4-FFF2-40B4-BE49-F238E27FC236}">
                <a16:creationId xmlns:a16="http://schemas.microsoft.com/office/drawing/2014/main" id="{1B5F5791-6FF4-FA42-A009-0AEDB5817142}"/>
              </a:ext>
            </a:extLst>
          </p:cNvPr>
          <p:cNvSpPr/>
          <p:nvPr/>
        </p:nvSpPr>
        <p:spPr>
          <a:xfrm>
            <a:off x="-1" y="4987759"/>
            <a:ext cx="12192000" cy="2822742"/>
          </a:xfrm>
          <a:prstGeom prst="rect">
            <a:avLst/>
          </a:prstGeom>
          <a:solidFill>
            <a:srgbClr val="309C8A">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Text Placeholder 11">
            <a:extLst>
              <a:ext uri="{FF2B5EF4-FFF2-40B4-BE49-F238E27FC236}">
                <a16:creationId xmlns:a16="http://schemas.microsoft.com/office/drawing/2014/main" id="{7866CA94-7281-D64A-BDF5-7838B23C3E0C}"/>
              </a:ext>
            </a:extLst>
          </p:cNvPr>
          <p:cNvSpPr>
            <a:spLocks noGrp="1"/>
          </p:cNvSpPr>
          <p:nvPr>
            <p:ph type="body" sz="quarter" idx="14"/>
          </p:nvPr>
        </p:nvSpPr>
        <p:spPr>
          <a:xfrm>
            <a:off x="4433234" y="2552055"/>
            <a:ext cx="6920565" cy="2101169"/>
          </a:xfrm>
        </p:spPr>
        <p:txBody>
          <a:bodyPr/>
          <a:lstStyle>
            <a:lvl1pPr marL="0" indent="0">
              <a:buFontTx/>
              <a:buNone/>
              <a:defRPr/>
            </a:lvl1pPr>
          </a:lstStyle>
          <a:p>
            <a:pPr lvl="0"/>
            <a:r>
              <a:rPr lang="en-US"/>
              <a:t>Click to edit Master text styles</a:t>
            </a:r>
          </a:p>
        </p:txBody>
      </p:sp>
      <p:sp>
        <p:nvSpPr>
          <p:cNvPr id="13" name="Text Placeholder 11">
            <a:extLst>
              <a:ext uri="{FF2B5EF4-FFF2-40B4-BE49-F238E27FC236}">
                <a16:creationId xmlns:a16="http://schemas.microsoft.com/office/drawing/2014/main" id="{EE9D84FF-9E5A-5D47-A5BE-CB46003E7570}"/>
              </a:ext>
            </a:extLst>
          </p:cNvPr>
          <p:cNvSpPr>
            <a:spLocks noGrp="1"/>
          </p:cNvSpPr>
          <p:nvPr>
            <p:ph type="body" sz="quarter" idx="15"/>
          </p:nvPr>
        </p:nvSpPr>
        <p:spPr>
          <a:xfrm>
            <a:off x="4433235" y="5280781"/>
            <a:ext cx="6920565" cy="1739893"/>
          </a:xfrm>
        </p:spPr>
        <p:txBody>
          <a:bodyPr/>
          <a:lstStyle>
            <a:lvl1pPr marL="0" indent="0">
              <a:buFontTx/>
              <a:buNone/>
              <a:defRPr>
                <a:solidFill>
                  <a:srgbClr val="FFFFFF"/>
                </a:solidFill>
              </a:defRPr>
            </a:lvl1pPr>
          </a:lstStyle>
          <a:p>
            <a:pPr lvl="0"/>
            <a:r>
              <a:rPr lang="en-US"/>
              <a:t>Click to edit Master text styles</a:t>
            </a:r>
          </a:p>
        </p:txBody>
      </p:sp>
      <p:sp>
        <p:nvSpPr>
          <p:cNvPr id="14" name="Title 1">
            <a:extLst>
              <a:ext uri="{FF2B5EF4-FFF2-40B4-BE49-F238E27FC236}">
                <a16:creationId xmlns:a16="http://schemas.microsoft.com/office/drawing/2014/main" id="{23D52707-058E-9A48-A868-D48FA8ED7303}"/>
              </a:ext>
            </a:extLst>
          </p:cNvPr>
          <p:cNvSpPr>
            <a:spLocks noGrp="1"/>
          </p:cNvSpPr>
          <p:nvPr>
            <p:ph type="title" hasCustomPrompt="1"/>
          </p:nvPr>
        </p:nvSpPr>
        <p:spPr>
          <a:xfrm>
            <a:off x="4433233" y="1437133"/>
            <a:ext cx="6920567" cy="881275"/>
          </a:xfrm>
        </p:spPr>
        <p:txBody>
          <a:bodyPr anchor="t" anchorCtr="0"/>
          <a:lstStyle>
            <a:lvl1pPr algn="l">
              <a:defRPr/>
            </a:lvl1pPr>
          </a:lstStyle>
          <a:p>
            <a:r>
              <a:rPr lang="en-US"/>
              <a:t>Click to edit title style</a:t>
            </a:r>
          </a:p>
        </p:txBody>
      </p:sp>
    </p:spTree>
    <p:extLst>
      <p:ext uri="{BB962C8B-B14F-4D97-AF65-F5344CB8AC3E}">
        <p14:creationId xmlns:p14="http://schemas.microsoft.com/office/powerpoint/2010/main" val="192773510"/>
      </p:ext>
    </p:extLst>
  </p:cSld>
  <p:clrMapOvr>
    <a:masterClrMapping/>
  </p:clrMapOvr>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p:cSld name="Double Chart and Tex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A3FF66F-2216-8446-9DC8-16BDEEA3252A}"/>
              </a:ext>
            </a:extLst>
          </p:cNvPr>
          <p:cNvSpPr>
            <a:spLocks noGrp="1"/>
          </p:cNvSpPr>
          <p:nvPr>
            <p:ph type="sldNum" sz="quarter" idx="10"/>
          </p:nvPr>
        </p:nvSpPr>
        <p:spPr>
          <a:xfrm>
            <a:off x="838200" y="246827"/>
            <a:ext cx="553720" cy="415837"/>
          </a:xfrm>
          <a:prstGeom prst="rect">
            <a:avLst/>
          </a:prstGeom>
        </p:spPr>
        <p:txBody>
          <a:bodyPr/>
          <a:lstStyle>
            <a:lvl1pPr>
              <a:defRPr b="0" i="0">
                <a:latin typeface="Montserrat" pitchFamily="2" charset="77"/>
              </a:defRPr>
            </a:lvl1pPr>
          </a:lstStyle>
          <a:p>
            <a:fld id="{F9409A12-05AC-024F-A1E2-9D51551D4400}" type="slidenum">
              <a:rPr lang="en-US" smtClean="0"/>
              <a:t>‹#›</a:t>
            </a:fld>
            <a:endParaRPr lang="en-US"/>
          </a:p>
        </p:txBody>
      </p:sp>
      <p:sp>
        <p:nvSpPr>
          <p:cNvPr id="4" name="Footer Placeholder 3">
            <a:extLst>
              <a:ext uri="{FF2B5EF4-FFF2-40B4-BE49-F238E27FC236}">
                <a16:creationId xmlns:a16="http://schemas.microsoft.com/office/drawing/2014/main" id="{331BB279-9F4D-6445-9A67-954A472F5F30}"/>
              </a:ext>
            </a:extLst>
          </p:cNvPr>
          <p:cNvSpPr>
            <a:spLocks noGrp="1"/>
          </p:cNvSpPr>
          <p:nvPr>
            <p:ph type="ftr" sz="quarter" idx="11"/>
          </p:nvPr>
        </p:nvSpPr>
        <p:spPr>
          <a:xfrm>
            <a:off x="1391920" y="246827"/>
            <a:ext cx="4114800" cy="415837"/>
          </a:xfrm>
          <a:prstGeom prst="rect">
            <a:avLst/>
          </a:prstGeom>
        </p:spPr>
        <p:txBody>
          <a:bodyPr/>
          <a:lstStyle/>
          <a:p>
            <a:r>
              <a:rPr lang="en-US"/>
              <a:t>CLICK TO EDIT PRESENTATION TITLE</a:t>
            </a:r>
          </a:p>
        </p:txBody>
      </p:sp>
      <p:sp>
        <p:nvSpPr>
          <p:cNvPr id="6" name="Rectangle 5">
            <a:extLst>
              <a:ext uri="{FF2B5EF4-FFF2-40B4-BE49-F238E27FC236}">
                <a16:creationId xmlns:a16="http://schemas.microsoft.com/office/drawing/2014/main" id="{1B5F5791-6FF4-FA42-A009-0AEDB5817142}"/>
              </a:ext>
            </a:extLst>
          </p:cNvPr>
          <p:cNvSpPr/>
          <p:nvPr/>
        </p:nvSpPr>
        <p:spPr>
          <a:xfrm>
            <a:off x="0" y="4156562"/>
            <a:ext cx="12192000" cy="3653938"/>
          </a:xfrm>
          <a:prstGeom prst="rect">
            <a:avLst/>
          </a:prstGeom>
          <a:solidFill>
            <a:srgbClr val="FFFFFF">
              <a:alpha val="4987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Text Placeholder 11">
            <a:extLst>
              <a:ext uri="{FF2B5EF4-FFF2-40B4-BE49-F238E27FC236}">
                <a16:creationId xmlns:a16="http://schemas.microsoft.com/office/drawing/2014/main" id="{7866CA94-7281-D64A-BDF5-7838B23C3E0C}"/>
              </a:ext>
            </a:extLst>
          </p:cNvPr>
          <p:cNvSpPr>
            <a:spLocks noGrp="1"/>
          </p:cNvSpPr>
          <p:nvPr>
            <p:ph type="body" sz="quarter" idx="14"/>
          </p:nvPr>
        </p:nvSpPr>
        <p:spPr>
          <a:xfrm>
            <a:off x="838200" y="1197159"/>
            <a:ext cx="5669280" cy="2486480"/>
          </a:xfrm>
        </p:spPr>
        <p:txBody>
          <a:bodyPr/>
          <a:lstStyle>
            <a:lvl1pPr marL="0" indent="0">
              <a:buFontTx/>
              <a:buNone/>
              <a:defRPr/>
            </a:lvl1pPr>
          </a:lstStyle>
          <a:p>
            <a:pPr lvl="0"/>
            <a:r>
              <a:rPr lang="en-US"/>
              <a:t>Click to edit Master text styles</a:t>
            </a:r>
          </a:p>
        </p:txBody>
      </p:sp>
      <p:sp>
        <p:nvSpPr>
          <p:cNvPr id="13" name="Text Placeholder 11">
            <a:extLst>
              <a:ext uri="{FF2B5EF4-FFF2-40B4-BE49-F238E27FC236}">
                <a16:creationId xmlns:a16="http://schemas.microsoft.com/office/drawing/2014/main" id="{EE9D84FF-9E5A-5D47-A5BE-CB46003E7570}"/>
              </a:ext>
            </a:extLst>
          </p:cNvPr>
          <p:cNvSpPr>
            <a:spLocks noGrp="1"/>
          </p:cNvSpPr>
          <p:nvPr>
            <p:ph type="body" sz="quarter" idx="15"/>
          </p:nvPr>
        </p:nvSpPr>
        <p:spPr>
          <a:xfrm>
            <a:off x="5684520" y="4740290"/>
            <a:ext cx="5669280" cy="2334632"/>
          </a:xfrm>
        </p:spPr>
        <p:txBody>
          <a:bodyPr/>
          <a:lstStyle>
            <a:lvl1pPr marL="0" indent="0">
              <a:buFontTx/>
              <a:buNone/>
              <a:defRPr/>
            </a:lvl1pPr>
          </a:lstStyle>
          <a:p>
            <a:pPr lvl="0"/>
            <a:r>
              <a:rPr lang="en-US"/>
              <a:t>Click to edit Master text styles</a:t>
            </a:r>
          </a:p>
        </p:txBody>
      </p:sp>
      <p:pic>
        <p:nvPicPr>
          <p:cNvPr id="15" name="Picture 14">
            <a:extLst>
              <a:ext uri="{FF2B5EF4-FFF2-40B4-BE49-F238E27FC236}">
                <a16:creationId xmlns:a16="http://schemas.microsoft.com/office/drawing/2014/main" id="{CEDCEBCB-BB82-E140-8FB9-F32C053DD6DF}"/>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 y="5326056"/>
            <a:ext cx="4056647" cy="2574572"/>
          </a:xfrm>
          <a:prstGeom prst="rect">
            <a:avLst/>
          </a:prstGeom>
        </p:spPr>
      </p:pic>
      <p:pic>
        <p:nvPicPr>
          <p:cNvPr id="17" name="Picture 16">
            <a:extLst>
              <a:ext uri="{FF2B5EF4-FFF2-40B4-BE49-F238E27FC236}">
                <a16:creationId xmlns:a16="http://schemas.microsoft.com/office/drawing/2014/main" id="{77176F04-6B0B-6243-AD86-440A3C8332C7}"/>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158966" y="724234"/>
            <a:ext cx="6033034" cy="2462996"/>
          </a:xfrm>
          <a:prstGeom prst="rect">
            <a:avLst/>
          </a:prstGeom>
        </p:spPr>
      </p:pic>
      <p:sp>
        <p:nvSpPr>
          <p:cNvPr id="10" name="Chart Placeholder 9">
            <a:extLst>
              <a:ext uri="{FF2B5EF4-FFF2-40B4-BE49-F238E27FC236}">
                <a16:creationId xmlns:a16="http://schemas.microsoft.com/office/drawing/2014/main" id="{B3518EC8-9923-0341-9B8F-FA8C43A7B2FC}"/>
              </a:ext>
            </a:extLst>
          </p:cNvPr>
          <p:cNvSpPr>
            <a:spLocks noGrp="1"/>
          </p:cNvSpPr>
          <p:nvPr>
            <p:ph type="chart" sz="quarter" idx="17"/>
          </p:nvPr>
        </p:nvSpPr>
        <p:spPr>
          <a:xfrm>
            <a:off x="6786562" y="1064401"/>
            <a:ext cx="4572000" cy="2706556"/>
          </a:xfrm>
          <a:solidFill>
            <a:srgbClr val="FFFFFF"/>
          </a:solidFill>
          <a:ln>
            <a:solidFill>
              <a:schemeClr val="accent1">
                <a:shade val="50000"/>
              </a:schemeClr>
            </a:solidFill>
          </a:ln>
        </p:spPr>
        <p:txBody>
          <a:bodyPr/>
          <a:lstStyle>
            <a:lvl1pPr marL="0" indent="0" algn="ctr">
              <a:buFontTx/>
              <a:buNone/>
              <a:defRPr/>
            </a:lvl1pPr>
          </a:lstStyle>
          <a:p>
            <a:r>
              <a:rPr lang="en-US"/>
              <a:t>Click icon to add chart</a:t>
            </a:r>
          </a:p>
        </p:txBody>
      </p:sp>
      <p:sp>
        <p:nvSpPr>
          <p:cNvPr id="16" name="Chart Placeholder 9">
            <a:extLst>
              <a:ext uri="{FF2B5EF4-FFF2-40B4-BE49-F238E27FC236}">
                <a16:creationId xmlns:a16="http://schemas.microsoft.com/office/drawing/2014/main" id="{D4144A63-F332-1748-BF85-7F24509CC338}"/>
              </a:ext>
            </a:extLst>
          </p:cNvPr>
          <p:cNvSpPr>
            <a:spLocks noGrp="1"/>
          </p:cNvSpPr>
          <p:nvPr>
            <p:ph type="chart" sz="quarter" idx="18"/>
          </p:nvPr>
        </p:nvSpPr>
        <p:spPr>
          <a:xfrm>
            <a:off x="838200" y="4661968"/>
            <a:ext cx="4572000" cy="2706556"/>
          </a:xfrm>
          <a:solidFill>
            <a:srgbClr val="FFFFFF"/>
          </a:solidFill>
          <a:ln>
            <a:solidFill>
              <a:schemeClr val="accent1">
                <a:shade val="50000"/>
              </a:schemeClr>
            </a:solidFill>
          </a:ln>
        </p:spPr>
        <p:txBody>
          <a:bodyPr/>
          <a:lstStyle>
            <a:lvl1pPr marL="0" indent="0" algn="ctr">
              <a:buFontTx/>
              <a:buNone/>
              <a:defRPr/>
            </a:lvl1pPr>
          </a:lstStyle>
          <a:p>
            <a:r>
              <a:rPr lang="en-US"/>
              <a:t>Click icon to add chart</a:t>
            </a:r>
          </a:p>
        </p:txBody>
      </p:sp>
      <p:sp>
        <p:nvSpPr>
          <p:cNvPr id="14" name="Text Placeholder 6">
            <a:extLst>
              <a:ext uri="{FF2B5EF4-FFF2-40B4-BE49-F238E27FC236}">
                <a16:creationId xmlns:a16="http://schemas.microsoft.com/office/drawing/2014/main" id="{E0D6FAB6-2E41-154C-BEAC-35978EBABD8F}"/>
              </a:ext>
            </a:extLst>
          </p:cNvPr>
          <p:cNvSpPr>
            <a:spLocks noGrp="1"/>
          </p:cNvSpPr>
          <p:nvPr>
            <p:ph type="body" sz="quarter" idx="13" hasCustomPrompt="1"/>
          </p:nvPr>
        </p:nvSpPr>
        <p:spPr>
          <a:xfrm>
            <a:off x="5684520" y="7165050"/>
            <a:ext cx="5669280" cy="291085"/>
          </a:xfrm>
        </p:spPr>
        <p:txBody>
          <a:bodyPr>
            <a:normAutofit/>
          </a:bodyPr>
          <a:lstStyle>
            <a:lvl1pPr marL="0" indent="0">
              <a:buFontTx/>
              <a:buNone/>
              <a:defRPr sz="800" i="1"/>
            </a:lvl1pPr>
          </a:lstStyle>
          <a:p>
            <a:pPr lvl="0"/>
            <a:r>
              <a:rPr lang="en-US"/>
              <a:t>Click to edit Master footnote styles</a:t>
            </a:r>
          </a:p>
        </p:txBody>
      </p:sp>
    </p:spTree>
    <p:extLst>
      <p:ext uri="{BB962C8B-B14F-4D97-AF65-F5344CB8AC3E}">
        <p14:creationId xmlns:p14="http://schemas.microsoft.com/office/powerpoint/2010/main" val="12710205"/>
      </p:ext>
    </p:extLst>
  </p:cSld>
  <p:clrMapOvr>
    <a:masterClrMapping/>
  </p:clrMapOvr>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p:cSld name="26_Custom Layout">
    <p:spTree>
      <p:nvGrpSpPr>
        <p:cNvPr id="1" name=""/>
        <p:cNvGrpSpPr/>
        <p:nvPr/>
      </p:nvGrpSpPr>
      <p:grpSpPr>
        <a:xfrm>
          <a:off x="0" y="0"/>
          <a:ext cx="0" cy="0"/>
          <a:chOff x="0" y="0"/>
          <a:chExt cx="0" cy="0"/>
        </a:xfrm>
      </p:grpSpPr>
      <p:sp>
        <p:nvSpPr>
          <p:cNvPr id="6" name="Rounded Rectangle 5">
            <a:extLst>
              <a:ext uri="{FF2B5EF4-FFF2-40B4-BE49-F238E27FC236}">
                <a16:creationId xmlns:a16="http://schemas.microsoft.com/office/drawing/2014/main" id="{21A3039D-0DCB-6B4F-9576-BE3DA7F3B23A}"/>
              </a:ext>
            </a:extLst>
          </p:cNvPr>
          <p:cNvSpPr/>
          <p:nvPr/>
        </p:nvSpPr>
        <p:spPr>
          <a:xfrm>
            <a:off x="1102887" y="2815066"/>
            <a:ext cx="2286000" cy="4165600"/>
          </a:xfrm>
          <a:prstGeom prst="roundRect">
            <a:avLst>
              <a:gd name="adj" fmla="val 9649"/>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9" name="Rounded Rectangle 28">
            <a:extLst>
              <a:ext uri="{FF2B5EF4-FFF2-40B4-BE49-F238E27FC236}">
                <a16:creationId xmlns:a16="http://schemas.microsoft.com/office/drawing/2014/main" id="{CEE4E996-04B4-2343-918B-0260CF977509}"/>
              </a:ext>
            </a:extLst>
          </p:cNvPr>
          <p:cNvSpPr/>
          <p:nvPr/>
        </p:nvSpPr>
        <p:spPr>
          <a:xfrm>
            <a:off x="3581400" y="2815066"/>
            <a:ext cx="2286000" cy="4165600"/>
          </a:xfrm>
          <a:prstGeom prst="roundRect">
            <a:avLst>
              <a:gd name="adj" fmla="val 9649"/>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0" name="Rounded Rectangle 29">
            <a:extLst>
              <a:ext uri="{FF2B5EF4-FFF2-40B4-BE49-F238E27FC236}">
                <a16:creationId xmlns:a16="http://schemas.microsoft.com/office/drawing/2014/main" id="{FBED393C-536B-754D-B868-6D4E3205A4A7}"/>
              </a:ext>
            </a:extLst>
          </p:cNvPr>
          <p:cNvSpPr/>
          <p:nvPr/>
        </p:nvSpPr>
        <p:spPr>
          <a:xfrm>
            <a:off x="6108028" y="2815066"/>
            <a:ext cx="2286000" cy="4165600"/>
          </a:xfrm>
          <a:prstGeom prst="roundRect">
            <a:avLst>
              <a:gd name="adj" fmla="val 9649"/>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1" name="Rounded Rectangle 30">
            <a:extLst>
              <a:ext uri="{FF2B5EF4-FFF2-40B4-BE49-F238E27FC236}">
                <a16:creationId xmlns:a16="http://schemas.microsoft.com/office/drawing/2014/main" id="{63B1CE32-353A-BE45-9EFB-BEFB10891E4F}"/>
              </a:ext>
            </a:extLst>
          </p:cNvPr>
          <p:cNvSpPr/>
          <p:nvPr/>
        </p:nvSpPr>
        <p:spPr>
          <a:xfrm>
            <a:off x="8610599" y="2815066"/>
            <a:ext cx="2286000" cy="4165600"/>
          </a:xfrm>
          <a:prstGeom prst="roundRect">
            <a:avLst>
              <a:gd name="adj" fmla="val 9649"/>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9CD7E933-E323-7A46-A490-6FFEAB709B2B}"/>
              </a:ext>
            </a:extLst>
          </p:cNvPr>
          <p:cNvSpPr>
            <a:spLocks noGrp="1"/>
          </p:cNvSpPr>
          <p:nvPr>
            <p:ph type="title"/>
          </p:nvPr>
        </p:nvSpPr>
        <p:spPr/>
        <p:txBody>
          <a:bodyPr anchor="t" anchorCtr="0"/>
          <a:lstStyle>
            <a:lvl1pPr algn="ctr">
              <a:defRPr/>
            </a:lvl1pPr>
          </a:lstStyle>
          <a:p>
            <a:r>
              <a:rPr lang="en-US"/>
              <a:t>Click to edit Master title style</a:t>
            </a:r>
          </a:p>
        </p:txBody>
      </p:sp>
      <p:sp>
        <p:nvSpPr>
          <p:cNvPr id="3" name="Slide Number Placeholder 2">
            <a:extLst>
              <a:ext uri="{FF2B5EF4-FFF2-40B4-BE49-F238E27FC236}">
                <a16:creationId xmlns:a16="http://schemas.microsoft.com/office/drawing/2014/main" id="{9A3FF66F-2216-8446-9DC8-16BDEEA3252A}"/>
              </a:ext>
            </a:extLst>
          </p:cNvPr>
          <p:cNvSpPr>
            <a:spLocks noGrp="1"/>
          </p:cNvSpPr>
          <p:nvPr>
            <p:ph type="sldNum" sz="quarter" idx="10"/>
          </p:nvPr>
        </p:nvSpPr>
        <p:spPr>
          <a:xfrm>
            <a:off x="838200" y="246827"/>
            <a:ext cx="553720" cy="415837"/>
          </a:xfrm>
          <a:prstGeom prst="rect">
            <a:avLst/>
          </a:prstGeom>
        </p:spPr>
        <p:txBody>
          <a:bodyPr/>
          <a:lstStyle>
            <a:lvl1pPr>
              <a:defRPr b="0" i="0">
                <a:latin typeface="Montserrat" pitchFamily="2" charset="77"/>
              </a:defRPr>
            </a:lvl1pPr>
          </a:lstStyle>
          <a:p>
            <a:fld id="{F9409A12-05AC-024F-A1E2-9D51551D4400}" type="slidenum">
              <a:rPr lang="en-US" smtClean="0"/>
              <a:t>‹#›</a:t>
            </a:fld>
            <a:endParaRPr lang="en-US"/>
          </a:p>
        </p:txBody>
      </p:sp>
      <p:sp>
        <p:nvSpPr>
          <p:cNvPr id="4" name="Footer Placeholder 3">
            <a:extLst>
              <a:ext uri="{FF2B5EF4-FFF2-40B4-BE49-F238E27FC236}">
                <a16:creationId xmlns:a16="http://schemas.microsoft.com/office/drawing/2014/main" id="{331BB279-9F4D-6445-9A67-954A472F5F30}"/>
              </a:ext>
            </a:extLst>
          </p:cNvPr>
          <p:cNvSpPr>
            <a:spLocks noGrp="1"/>
          </p:cNvSpPr>
          <p:nvPr>
            <p:ph type="ftr" sz="quarter" idx="11"/>
          </p:nvPr>
        </p:nvSpPr>
        <p:spPr>
          <a:xfrm>
            <a:off x="1391920" y="246827"/>
            <a:ext cx="4114800" cy="415837"/>
          </a:xfrm>
          <a:prstGeom prst="rect">
            <a:avLst/>
          </a:prstGeom>
        </p:spPr>
        <p:txBody>
          <a:bodyPr/>
          <a:lstStyle/>
          <a:p>
            <a:r>
              <a:rPr lang="en-US"/>
              <a:t>CLICK TO EDIT PRESENTATION TITLE</a:t>
            </a:r>
          </a:p>
        </p:txBody>
      </p:sp>
      <p:sp>
        <p:nvSpPr>
          <p:cNvPr id="20" name="Text Placeholder 19">
            <a:extLst>
              <a:ext uri="{FF2B5EF4-FFF2-40B4-BE49-F238E27FC236}">
                <a16:creationId xmlns:a16="http://schemas.microsoft.com/office/drawing/2014/main" id="{66D0ED8D-0CC9-F14C-837A-E3AD8BA03FDD}"/>
              </a:ext>
            </a:extLst>
          </p:cNvPr>
          <p:cNvSpPr>
            <a:spLocks noGrp="1"/>
          </p:cNvSpPr>
          <p:nvPr>
            <p:ph type="body" sz="quarter" idx="12"/>
          </p:nvPr>
        </p:nvSpPr>
        <p:spPr>
          <a:xfrm>
            <a:off x="1295400" y="4508292"/>
            <a:ext cx="1828800" cy="2059232"/>
          </a:xfrm>
        </p:spPr>
        <p:txBody>
          <a:bodyPr>
            <a:normAutofit/>
          </a:bodyPr>
          <a:lstStyle>
            <a:lvl1pPr marL="0" indent="0" algn="ctr">
              <a:buFontTx/>
              <a:buNone/>
              <a:defRPr sz="1400">
                <a:solidFill>
                  <a:srgbClr val="FFFFFF"/>
                </a:solidFill>
              </a:defRPr>
            </a:lvl1pPr>
          </a:lstStyle>
          <a:p>
            <a:pPr lvl="0"/>
            <a:r>
              <a:rPr lang="en-US"/>
              <a:t>Click to edit Master text styles</a:t>
            </a:r>
          </a:p>
        </p:txBody>
      </p:sp>
      <p:sp>
        <p:nvSpPr>
          <p:cNvPr id="21" name="Text Placeholder 19">
            <a:extLst>
              <a:ext uri="{FF2B5EF4-FFF2-40B4-BE49-F238E27FC236}">
                <a16:creationId xmlns:a16="http://schemas.microsoft.com/office/drawing/2014/main" id="{D54E29DC-938F-7041-951A-A97A91A5FE0B}"/>
              </a:ext>
            </a:extLst>
          </p:cNvPr>
          <p:cNvSpPr>
            <a:spLocks noGrp="1"/>
          </p:cNvSpPr>
          <p:nvPr>
            <p:ph type="body" sz="quarter" idx="13"/>
          </p:nvPr>
        </p:nvSpPr>
        <p:spPr>
          <a:xfrm>
            <a:off x="3834058" y="4508292"/>
            <a:ext cx="1828800" cy="2059232"/>
          </a:xfrm>
        </p:spPr>
        <p:txBody>
          <a:bodyPr>
            <a:normAutofit/>
          </a:bodyPr>
          <a:lstStyle>
            <a:lvl1pPr marL="0" indent="0" algn="ctr">
              <a:buFontTx/>
              <a:buNone/>
              <a:defRPr sz="1400">
                <a:solidFill>
                  <a:srgbClr val="FFFFFF"/>
                </a:solidFill>
              </a:defRPr>
            </a:lvl1pPr>
          </a:lstStyle>
          <a:p>
            <a:pPr lvl="0"/>
            <a:r>
              <a:rPr lang="en-US"/>
              <a:t>Click to edit Master text styles</a:t>
            </a:r>
          </a:p>
        </p:txBody>
      </p:sp>
      <p:sp>
        <p:nvSpPr>
          <p:cNvPr id="22" name="Text Placeholder 19">
            <a:extLst>
              <a:ext uri="{FF2B5EF4-FFF2-40B4-BE49-F238E27FC236}">
                <a16:creationId xmlns:a16="http://schemas.microsoft.com/office/drawing/2014/main" id="{9918A752-0F72-AB4A-8861-F716CFA24762}"/>
              </a:ext>
            </a:extLst>
          </p:cNvPr>
          <p:cNvSpPr>
            <a:spLocks noGrp="1"/>
          </p:cNvSpPr>
          <p:nvPr>
            <p:ph type="body" sz="quarter" idx="14"/>
          </p:nvPr>
        </p:nvSpPr>
        <p:spPr>
          <a:xfrm>
            <a:off x="6336629" y="4508292"/>
            <a:ext cx="1828800" cy="2059232"/>
          </a:xfrm>
        </p:spPr>
        <p:txBody>
          <a:bodyPr>
            <a:normAutofit/>
          </a:bodyPr>
          <a:lstStyle>
            <a:lvl1pPr marL="0" indent="0" algn="ctr">
              <a:buFontTx/>
              <a:buNone/>
              <a:defRPr sz="1400">
                <a:solidFill>
                  <a:srgbClr val="FFFFFF"/>
                </a:solidFill>
              </a:defRPr>
            </a:lvl1pPr>
          </a:lstStyle>
          <a:p>
            <a:pPr lvl="0"/>
            <a:r>
              <a:rPr lang="en-US"/>
              <a:t>Click to edit Master text styles</a:t>
            </a:r>
          </a:p>
        </p:txBody>
      </p:sp>
      <p:sp>
        <p:nvSpPr>
          <p:cNvPr id="23" name="Text Placeholder 19">
            <a:extLst>
              <a:ext uri="{FF2B5EF4-FFF2-40B4-BE49-F238E27FC236}">
                <a16:creationId xmlns:a16="http://schemas.microsoft.com/office/drawing/2014/main" id="{9EC9B96E-1FA7-CA4F-A655-7296E2D115BC}"/>
              </a:ext>
            </a:extLst>
          </p:cNvPr>
          <p:cNvSpPr>
            <a:spLocks noGrp="1"/>
          </p:cNvSpPr>
          <p:nvPr>
            <p:ph type="body" sz="quarter" idx="15"/>
          </p:nvPr>
        </p:nvSpPr>
        <p:spPr>
          <a:xfrm>
            <a:off x="8839200" y="4507953"/>
            <a:ext cx="1828800" cy="2059232"/>
          </a:xfrm>
        </p:spPr>
        <p:txBody>
          <a:bodyPr>
            <a:normAutofit/>
          </a:bodyPr>
          <a:lstStyle>
            <a:lvl1pPr marL="0" indent="0" algn="ctr">
              <a:buFontTx/>
              <a:buNone/>
              <a:defRPr sz="1400">
                <a:solidFill>
                  <a:srgbClr val="FFFFFF"/>
                </a:solidFill>
              </a:defRPr>
            </a:lvl1pPr>
          </a:lstStyle>
          <a:p>
            <a:pPr lvl="0"/>
            <a:r>
              <a:rPr lang="en-US"/>
              <a:t>Click to edit Master text styles</a:t>
            </a:r>
          </a:p>
        </p:txBody>
      </p:sp>
      <p:sp>
        <p:nvSpPr>
          <p:cNvPr id="25" name="Picture Placeholder 24">
            <a:extLst>
              <a:ext uri="{FF2B5EF4-FFF2-40B4-BE49-F238E27FC236}">
                <a16:creationId xmlns:a16="http://schemas.microsoft.com/office/drawing/2014/main" id="{59452F8F-0171-C441-909B-3E00736D1400}"/>
              </a:ext>
            </a:extLst>
          </p:cNvPr>
          <p:cNvSpPr>
            <a:spLocks noGrp="1"/>
          </p:cNvSpPr>
          <p:nvPr>
            <p:ph type="pic" sz="quarter" idx="16"/>
          </p:nvPr>
        </p:nvSpPr>
        <p:spPr>
          <a:xfrm>
            <a:off x="1664494" y="3091625"/>
            <a:ext cx="1090613" cy="1175191"/>
          </a:xfrm>
          <a:prstGeom prst="ellipse">
            <a:avLst/>
          </a:prstGeom>
        </p:spPr>
        <p:txBody>
          <a:bodyPr>
            <a:normAutofit/>
          </a:bodyPr>
          <a:lstStyle>
            <a:lvl1pPr marL="0" indent="0" algn="ctr">
              <a:buFontTx/>
              <a:buNone/>
              <a:defRPr sz="1100">
                <a:solidFill>
                  <a:srgbClr val="FFFFFF"/>
                </a:solidFill>
              </a:defRPr>
            </a:lvl1pPr>
          </a:lstStyle>
          <a:p>
            <a:r>
              <a:rPr lang="en-US"/>
              <a:t>Click icon to add picture</a:t>
            </a:r>
          </a:p>
        </p:txBody>
      </p:sp>
      <p:sp>
        <p:nvSpPr>
          <p:cNvPr id="26" name="Picture Placeholder 24">
            <a:extLst>
              <a:ext uri="{FF2B5EF4-FFF2-40B4-BE49-F238E27FC236}">
                <a16:creationId xmlns:a16="http://schemas.microsoft.com/office/drawing/2014/main" id="{438A846F-D643-7D43-9B74-D59A2764B5B2}"/>
              </a:ext>
            </a:extLst>
          </p:cNvPr>
          <p:cNvSpPr>
            <a:spLocks noGrp="1"/>
          </p:cNvSpPr>
          <p:nvPr>
            <p:ph type="pic" sz="quarter" idx="17"/>
          </p:nvPr>
        </p:nvSpPr>
        <p:spPr>
          <a:xfrm>
            <a:off x="4203152" y="3075068"/>
            <a:ext cx="1090613" cy="1175191"/>
          </a:xfrm>
          <a:prstGeom prst="ellipse">
            <a:avLst/>
          </a:prstGeom>
        </p:spPr>
        <p:txBody>
          <a:bodyPr>
            <a:normAutofit/>
          </a:bodyPr>
          <a:lstStyle>
            <a:lvl1pPr marL="0" indent="0" algn="ctr">
              <a:buFontTx/>
              <a:buNone/>
              <a:defRPr sz="1100">
                <a:solidFill>
                  <a:srgbClr val="FFFFFF"/>
                </a:solidFill>
              </a:defRPr>
            </a:lvl1pPr>
          </a:lstStyle>
          <a:p>
            <a:r>
              <a:rPr lang="en-US"/>
              <a:t>Click icon to add picture</a:t>
            </a:r>
          </a:p>
        </p:txBody>
      </p:sp>
      <p:sp>
        <p:nvSpPr>
          <p:cNvPr id="27" name="Picture Placeholder 24">
            <a:extLst>
              <a:ext uri="{FF2B5EF4-FFF2-40B4-BE49-F238E27FC236}">
                <a16:creationId xmlns:a16="http://schemas.microsoft.com/office/drawing/2014/main" id="{AE4A4290-8022-9B4C-B981-0812DAC04AE9}"/>
              </a:ext>
            </a:extLst>
          </p:cNvPr>
          <p:cNvSpPr>
            <a:spLocks noGrp="1"/>
          </p:cNvSpPr>
          <p:nvPr>
            <p:ph type="pic" sz="quarter" idx="18"/>
          </p:nvPr>
        </p:nvSpPr>
        <p:spPr>
          <a:xfrm>
            <a:off x="6705723" y="3091625"/>
            <a:ext cx="1090613" cy="1175191"/>
          </a:xfrm>
          <a:prstGeom prst="ellipse">
            <a:avLst/>
          </a:prstGeom>
        </p:spPr>
        <p:txBody>
          <a:bodyPr>
            <a:normAutofit/>
          </a:bodyPr>
          <a:lstStyle>
            <a:lvl1pPr marL="0" indent="0" algn="ctr">
              <a:buFontTx/>
              <a:buNone/>
              <a:defRPr sz="1100">
                <a:solidFill>
                  <a:srgbClr val="FFFFFF"/>
                </a:solidFill>
              </a:defRPr>
            </a:lvl1pPr>
          </a:lstStyle>
          <a:p>
            <a:r>
              <a:rPr lang="en-US"/>
              <a:t>Click icon to add picture</a:t>
            </a:r>
          </a:p>
        </p:txBody>
      </p:sp>
      <p:sp>
        <p:nvSpPr>
          <p:cNvPr id="28" name="Picture Placeholder 24">
            <a:extLst>
              <a:ext uri="{FF2B5EF4-FFF2-40B4-BE49-F238E27FC236}">
                <a16:creationId xmlns:a16="http://schemas.microsoft.com/office/drawing/2014/main" id="{0B42A6FC-3B01-7747-811D-0C5C413D2E0A}"/>
              </a:ext>
            </a:extLst>
          </p:cNvPr>
          <p:cNvSpPr>
            <a:spLocks noGrp="1"/>
          </p:cNvSpPr>
          <p:nvPr>
            <p:ph type="pic" sz="quarter" idx="19"/>
          </p:nvPr>
        </p:nvSpPr>
        <p:spPr>
          <a:xfrm>
            <a:off x="9208294" y="3091625"/>
            <a:ext cx="1090613" cy="1175191"/>
          </a:xfrm>
          <a:prstGeom prst="ellipse">
            <a:avLst/>
          </a:prstGeom>
        </p:spPr>
        <p:txBody>
          <a:bodyPr>
            <a:normAutofit/>
          </a:bodyPr>
          <a:lstStyle>
            <a:lvl1pPr marL="0" indent="0" algn="ctr">
              <a:buFontTx/>
              <a:buNone/>
              <a:defRPr sz="1100">
                <a:solidFill>
                  <a:srgbClr val="FFFFFF"/>
                </a:solidFill>
              </a:defRPr>
            </a:lvl1pPr>
          </a:lstStyle>
          <a:p>
            <a:r>
              <a:rPr lang="en-US"/>
              <a:t>Click icon to add picture</a:t>
            </a:r>
          </a:p>
        </p:txBody>
      </p:sp>
      <p:sp>
        <p:nvSpPr>
          <p:cNvPr id="18" name="Text Placeholder 6">
            <a:extLst>
              <a:ext uri="{FF2B5EF4-FFF2-40B4-BE49-F238E27FC236}">
                <a16:creationId xmlns:a16="http://schemas.microsoft.com/office/drawing/2014/main" id="{AFE212D4-C902-7C4C-B013-A7637457D074}"/>
              </a:ext>
            </a:extLst>
          </p:cNvPr>
          <p:cNvSpPr>
            <a:spLocks noGrp="1"/>
          </p:cNvSpPr>
          <p:nvPr>
            <p:ph type="body" sz="quarter" idx="20" hasCustomPrompt="1"/>
          </p:nvPr>
        </p:nvSpPr>
        <p:spPr>
          <a:xfrm>
            <a:off x="838200" y="7165050"/>
            <a:ext cx="10515600" cy="291085"/>
          </a:xfrm>
        </p:spPr>
        <p:txBody>
          <a:bodyPr>
            <a:normAutofit/>
          </a:bodyPr>
          <a:lstStyle>
            <a:lvl1pPr marL="0" indent="0">
              <a:buFontTx/>
              <a:buNone/>
              <a:defRPr sz="800" i="1"/>
            </a:lvl1pPr>
          </a:lstStyle>
          <a:p>
            <a:pPr lvl="0"/>
            <a:r>
              <a:rPr lang="en-US"/>
              <a:t>Click to edit Master footnote styles</a:t>
            </a:r>
          </a:p>
        </p:txBody>
      </p:sp>
    </p:spTree>
    <p:extLst>
      <p:ext uri="{BB962C8B-B14F-4D97-AF65-F5344CB8AC3E}">
        <p14:creationId xmlns:p14="http://schemas.microsoft.com/office/powerpoint/2010/main" val="4259203983"/>
      </p:ext>
    </p:extLst>
  </p:cSld>
  <p:clrMapOvr>
    <a:masterClrMapping/>
  </p:clrMapOvr>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p:cSld name="Tablet and Tex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4FCE7FA-F63F-8A4A-92DA-66F4240F7D04}"/>
              </a:ext>
            </a:extLst>
          </p:cNvPr>
          <p:cNvSpPr>
            <a:spLocks noGrp="1"/>
          </p:cNvSpPr>
          <p:nvPr>
            <p:ph type="sldNum" sz="quarter" idx="10"/>
          </p:nvPr>
        </p:nvSpPr>
        <p:spPr>
          <a:xfrm>
            <a:off x="838200" y="246827"/>
            <a:ext cx="553720" cy="415837"/>
          </a:xfrm>
          <a:prstGeom prst="rect">
            <a:avLst/>
          </a:prstGeom>
        </p:spPr>
        <p:txBody>
          <a:bodyPr/>
          <a:lstStyle>
            <a:lvl1pPr>
              <a:defRPr b="0" i="0">
                <a:latin typeface="Montserrat" pitchFamily="2" charset="77"/>
              </a:defRPr>
            </a:lvl1pPr>
          </a:lstStyle>
          <a:p>
            <a:fld id="{F9409A12-05AC-024F-A1E2-9D51551D4400}" type="slidenum">
              <a:rPr lang="en-US" smtClean="0"/>
              <a:t>‹#›</a:t>
            </a:fld>
            <a:endParaRPr lang="en-US"/>
          </a:p>
        </p:txBody>
      </p:sp>
      <p:sp>
        <p:nvSpPr>
          <p:cNvPr id="4" name="Footer Placeholder 3">
            <a:extLst>
              <a:ext uri="{FF2B5EF4-FFF2-40B4-BE49-F238E27FC236}">
                <a16:creationId xmlns:a16="http://schemas.microsoft.com/office/drawing/2014/main" id="{33C8C6DD-D8BC-4342-9D50-9B2F24F392FA}"/>
              </a:ext>
            </a:extLst>
          </p:cNvPr>
          <p:cNvSpPr>
            <a:spLocks noGrp="1"/>
          </p:cNvSpPr>
          <p:nvPr>
            <p:ph type="ftr" sz="quarter" idx="11"/>
          </p:nvPr>
        </p:nvSpPr>
        <p:spPr>
          <a:xfrm>
            <a:off x="1391920" y="246827"/>
            <a:ext cx="4114800" cy="415837"/>
          </a:xfrm>
          <a:prstGeom prst="rect">
            <a:avLst/>
          </a:prstGeom>
        </p:spPr>
        <p:txBody>
          <a:bodyPr/>
          <a:lstStyle>
            <a:lvl1pPr>
              <a:defRPr b="0" i="0">
                <a:latin typeface="Montserrat" pitchFamily="2" charset="77"/>
              </a:defRPr>
            </a:lvl1pPr>
          </a:lstStyle>
          <a:p>
            <a:r>
              <a:rPr lang="en-US"/>
              <a:t>CLICK TO EDIT PRESENTATION TITLE</a:t>
            </a:r>
          </a:p>
        </p:txBody>
      </p:sp>
      <p:sp>
        <p:nvSpPr>
          <p:cNvPr id="6" name="Title 1">
            <a:extLst>
              <a:ext uri="{FF2B5EF4-FFF2-40B4-BE49-F238E27FC236}">
                <a16:creationId xmlns:a16="http://schemas.microsoft.com/office/drawing/2014/main" id="{0002D077-60C9-0F4E-A5B8-B9B338C57C58}"/>
              </a:ext>
            </a:extLst>
          </p:cNvPr>
          <p:cNvSpPr>
            <a:spLocks noGrp="1"/>
          </p:cNvSpPr>
          <p:nvPr>
            <p:ph type="title" hasCustomPrompt="1"/>
          </p:nvPr>
        </p:nvSpPr>
        <p:spPr>
          <a:xfrm>
            <a:off x="841248" y="1437132"/>
            <a:ext cx="6855917" cy="749026"/>
          </a:xfrm>
        </p:spPr>
        <p:txBody>
          <a:bodyPr anchor="t" anchorCtr="0">
            <a:noAutofit/>
          </a:bodyPr>
          <a:lstStyle>
            <a:lvl1pPr>
              <a:defRPr sz="4400"/>
            </a:lvl1pPr>
          </a:lstStyle>
          <a:p>
            <a:r>
              <a:rPr lang="en-US"/>
              <a:t>Click to edit title style</a:t>
            </a:r>
          </a:p>
        </p:txBody>
      </p:sp>
      <p:sp>
        <p:nvSpPr>
          <p:cNvPr id="7" name="Subtitle 2">
            <a:extLst>
              <a:ext uri="{FF2B5EF4-FFF2-40B4-BE49-F238E27FC236}">
                <a16:creationId xmlns:a16="http://schemas.microsoft.com/office/drawing/2014/main" id="{035B9898-1DF0-2943-AEAD-22315FF77CD4}"/>
              </a:ext>
            </a:extLst>
          </p:cNvPr>
          <p:cNvSpPr>
            <a:spLocks noGrp="1"/>
          </p:cNvSpPr>
          <p:nvPr>
            <p:ph type="subTitle" idx="1" hasCustomPrompt="1"/>
          </p:nvPr>
        </p:nvSpPr>
        <p:spPr>
          <a:xfrm>
            <a:off x="838200" y="2707641"/>
            <a:ext cx="6855917" cy="4265781"/>
          </a:xfrm>
        </p:spPr>
        <p:txBody>
          <a:bodyPr>
            <a:noAutofit/>
          </a:bodyPr>
          <a:lstStyle>
            <a:lvl1pPr marL="0" indent="0" algn="l">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text style</a:t>
            </a:r>
          </a:p>
        </p:txBody>
      </p:sp>
      <p:pic>
        <p:nvPicPr>
          <p:cNvPr id="10" name="Picture 9">
            <a:extLst>
              <a:ext uri="{FF2B5EF4-FFF2-40B4-BE49-F238E27FC236}">
                <a16:creationId xmlns:a16="http://schemas.microsoft.com/office/drawing/2014/main" id="{E93B3D29-2884-2449-BD9E-848C7E54A5D3}"/>
              </a:ext>
            </a:extLst>
          </p:cNvPr>
          <p:cNvPicPr>
            <a:picLocks noChangeAspect="1"/>
          </p:cNvPicPr>
          <p:nvPr/>
        </p:nvPicPr>
        <p:blipFill>
          <a:blip r:embed="rId2"/>
          <a:stretch>
            <a:fillRect/>
          </a:stretch>
        </p:blipFill>
        <p:spPr>
          <a:xfrm>
            <a:off x="9742990" y="1249821"/>
            <a:ext cx="4122516" cy="6427799"/>
          </a:xfrm>
          <a:prstGeom prst="rect">
            <a:avLst/>
          </a:prstGeom>
        </p:spPr>
      </p:pic>
      <p:sp>
        <p:nvSpPr>
          <p:cNvPr id="13" name="Picture Placeholder 12">
            <a:extLst>
              <a:ext uri="{FF2B5EF4-FFF2-40B4-BE49-F238E27FC236}">
                <a16:creationId xmlns:a16="http://schemas.microsoft.com/office/drawing/2014/main" id="{CF2C7142-FEA0-8645-8FFE-4A1FE4A40804}"/>
              </a:ext>
            </a:extLst>
          </p:cNvPr>
          <p:cNvSpPr>
            <a:spLocks noGrp="1"/>
          </p:cNvSpPr>
          <p:nvPr>
            <p:ph type="pic" sz="quarter" idx="13"/>
          </p:nvPr>
        </p:nvSpPr>
        <p:spPr>
          <a:xfrm>
            <a:off x="8042551" y="1369769"/>
            <a:ext cx="3308202" cy="5685481"/>
          </a:xfrm>
          <a:prstGeom prst="roundRect">
            <a:avLst>
              <a:gd name="adj" fmla="val 8678"/>
            </a:avLst>
          </a:prstGeom>
          <a:solidFill>
            <a:srgbClr val="FFFFFF"/>
          </a:solidFill>
        </p:spPr>
        <p:txBody>
          <a:bodyPr/>
          <a:lstStyle>
            <a:lvl1pPr marL="0" indent="0" algn="ctr">
              <a:buFontTx/>
              <a:buNone/>
              <a:defRPr/>
            </a:lvl1pPr>
          </a:lstStyle>
          <a:p>
            <a:r>
              <a:rPr lang="en-US"/>
              <a:t>Click icon to add picture</a:t>
            </a:r>
          </a:p>
        </p:txBody>
      </p:sp>
      <p:sp>
        <p:nvSpPr>
          <p:cNvPr id="11" name="Picture Placeholder 10">
            <a:extLst>
              <a:ext uri="{FF2B5EF4-FFF2-40B4-BE49-F238E27FC236}">
                <a16:creationId xmlns:a16="http://schemas.microsoft.com/office/drawing/2014/main" id="{73ED6103-3B6B-C742-AFA8-42EFF1DC824A}"/>
              </a:ext>
            </a:extLst>
          </p:cNvPr>
          <p:cNvSpPr>
            <a:spLocks noGrp="1"/>
          </p:cNvSpPr>
          <p:nvPr>
            <p:ph type="pic" sz="quarter" idx="12"/>
          </p:nvPr>
        </p:nvSpPr>
        <p:spPr>
          <a:xfrm>
            <a:off x="7773907" y="928269"/>
            <a:ext cx="3845490" cy="6635404"/>
          </a:xfrm>
          <a:noFill/>
        </p:spPr>
        <p:txBody>
          <a:bodyPr/>
          <a:lstStyle>
            <a:lvl1pPr marL="0" indent="0" algn="ctr">
              <a:buFontTx/>
              <a:buNone/>
              <a:defRPr/>
            </a:lvl1pPr>
          </a:lstStyle>
          <a:p>
            <a:r>
              <a:rPr lang="en-US"/>
              <a:t>Click icon to add picture</a:t>
            </a:r>
          </a:p>
        </p:txBody>
      </p:sp>
      <p:sp>
        <p:nvSpPr>
          <p:cNvPr id="12" name="Text Placeholder 6">
            <a:extLst>
              <a:ext uri="{FF2B5EF4-FFF2-40B4-BE49-F238E27FC236}">
                <a16:creationId xmlns:a16="http://schemas.microsoft.com/office/drawing/2014/main" id="{331EE9FD-B5E6-BB48-9CD0-8482A03A4923}"/>
              </a:ext>
            </a:extLst>
          </p:cNvPr>
          <p:cNvSpPr>
            <a:spLocks noGrp="1"/>
          </p:cNvSpPr>
          <p:nvPr>
            <p:ph type="body" sz="quarter" idx="14" hasCustomPrompt="1"/>
          </p:nvPr>
        </p:nvSpPr>
        <p:spPr>
          <a:xfrm>
            <a:off x="838200" y="7165050"/>
            <a:ext cx="6855916" cy="365426"/>
          </a:xfrm>
        </p:spPr>
        <p:txBody>
          <a:bodyPr>
            <a:normAutofit/>
          </a:bodyPr>
          <a:lstStyle>
            <a:lvl1pPr marL="0" indent="0">
              <a:buFontTx/>
              <a:buNone/>
              <a:defRPr sz="800" i="1"/>
            </a:lvl1pPr>
          </a:lstStyle>
          <a:p>
            <a:pPr lvl="0"/>
            <a:r>
              <a:rPr lang="en-US"/>
              <a:t>Click to edit Master footnote styles</a:t>
            </a:r>
          </a:p>
        </p:txBody>
      </p:sp>
    </p:spTree>
    <p:extLst>
      <p:ext uri="{BB962C8B-B14F-4D97-AF65-F5344CB8AC3E}">
        <p14:creationId xmlns:p14="http://schemas.microsoft.com/office/powerpoint/2010/main" val="2440714451"/>
      </p:ext>
    </p:extLst>
  </p:cSld>
  <p:clrMapOvr>
    <a:masterClrMapping/>
  </p:clrMapOvr>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p:cSld name="Laptop and Tex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4FCE7FA-F63F-8A4A-92DA-66F4240F7D04}"/>
              </a:ext>
            </a:extLst>
          </p:cNvPr>
          <p:cNvSpPr>
            <a:spLocks noGrp="1"/>
          </p:cNvSpPr>
          <p:nvPr>
            <p:ph type="sldNum" sz="quarter" idx="10"/>
          </p:nvPr>
        </p:nvSpPr>
        <p:spPr>
          <a:xfrm>
            <a:off x="838200" y="246827"/>
            <a:ext cx="553720" cy="415837"/>
          </a:xfrm>
          <a:prstGeom prst="rect">
            <a:avLst/>
          </a:prstGeom>
        </p:spPr>
        <p:txBody>
          <a:bodyPr/>
          <a:lstStyle>
            <a:lvl1pPr>
              <a:defRPr b="0" i="0">
                <a:latin typeface="Montserrat" pitchFamily="2" charset="77"/>
              </a:defRPr>
            </a:lvl1pPr>
          </a:lstStyle>
          <a:p>
            <a:fld id="{F9409A12-05AC-024F-A1E2-9D51551D4400}" type="slidenum">
              <a:rPr lang="en-US" smtClean="0"/>
              <a:t>‹#›</a:t>
            </a:fld>
            <a:endParaRPr lang="en-US"/>
          </a:p>
        </p:txBody>
      </p:sp>
      <p:sp>
        <p:nvSpPr>
          <p:cNvPr id="4" name="Footer Placeholder 3">
            <a:extLst>
              <a:ext uri="{FF2B5EF4-FFF2-40B4-BE49-F238E27FC236}">
                <a16:creationId xmlns:a16="http://schemas.microsoft.com/office/drawing/2014/main" id="{33C8C6DD-D8BC-4342-9D50-9B2F24F392FA}"/>
              </a:ext>
            </a:extLst>
          </p:cNvPr>
          <p:cNvSpPr>
            <a:spLocks noGrp="1"/>
          </p:cNvSpPr>
          <p:nvPr>
            <p:ph type="ftr" sz="quarter" idx="11"/>
          </p:nvPr>
        </p:nvSpPr>
        <p:spPr>
          <a:xfrm>
            <a:off x="1391920" y="246827"/>
            <a:ext cx="4114800" cy="415837"/>
          </a:xfrm>
          <a:prstGeom prst="rect">
            <a:avLst/>
          </a:prstGeom>
        </p:spPr>
        <p:txBody>
          <a:bodyPr/>
          <a:lstStyle>
            <a:lvl1pPr>
              <a:defRPr b="0" i="0">
                <a:latin typeface="Montserrat" pitchFamily="2" charset="77"/>
              </a:defRPr>
            </a:lvl1pPr>
          </a:lstStyle>
          <a:p>
            <a:r>
              <a:rPr lang="en-US"/>
              <a:t>CLICK TO EDIT PRESENTATION TITLE</a:t>
            </a:r>
          </a:p>
        </p:txBody>
      </p:sp>
      <p:sp>
        <p:nvSpPr>
          <p:cNvPr id="6" name="Title 1">
            <a:extLst>
              <a:ext uri="{FF2B5EF4-FFF2-40B4-BE49-F238E27FC236}">
                <a16:creationId xmlns:a16="http://schemas.microsoft.com/office/drawing/2014/main" id="{0002D077-60C9-0F4E-A5B8-B9B338C57C58}"/>
              </a:ext>
            </a:extLst>
          </p:cNvPr>
          <p:cNvSpPr>
            <a:spLocks noGrp="1"/>
          </p:cNvSpPr>
          <p:nvPr>
            <p:ph type="title" hasCustomPrompt="1"/>
          </p:nvPr>
        </p:nvSpPr>
        <p:spPr>
          <a:xfrm>
            <a:off x="841248" y="1437132"/>
            <a:ext cx="6855917" cy="749026"/>
          </a:xfrm>
        </p:spPr>
        <p:txBody>
          <a:bodyPr anchor="t" anchorCtr="0">
            <a:noAutofit/>
          </a:bodyPr>
          <a:lstStyle>
            <a:lvl1pPr>
              <a:defRPr sz="4400"/>
            </a:lvl1pPr>
          </a:lstStyle>
          <a:p>
            <a:r>
              <a:rPr lang="en-US"/>
              <a:t>Click to edit title style</a:t>
            </a:r>
          </a:p>
        </p:txBody>
      </p:sp>
      <p:sp>
        <p:nvSpPr>
          <p:cNvPr id="13" name="Picture Placeholder 12">
            <a:extLst>
              <a:ext uri="{FF2B5EF4-FFF2-40B4-BE49-F238E27FC236}">
                <a16:creationId xmlns:a16="http://schemas.microsoft.com/office/drawing/2014/main" id="{CF2C7142-FEA0-8645-8FFE-4A1FE4A40804}"/>
              </a:ext>
            </a:extLst>
          </p:cNvPr>
          <p:cNvSpPr>
            <a:spLocks noGrp="1"/>
          </p:cNvSpPr>
          <p:nvPr>
            <p:ph type="pic" sz="quarter" idx="13"/>
          </p:nvPr>
        </p:nvSpPr>
        <p:spPr>
          <a:xfrm>
            <a:off x="1203768" y="2899948"/>
            <a:ext cx="5000263" cy="3730739"/>
          </a:xfrm>
          <a:prstGeom prst="roundRect">
            <a:avLst>
              <a:gd name="adj" fmla="val 3378"/>
            </a:avLst>
          </a:prstGeom>
          <a:solidFill>
            <a:srgbClr val="FFFFFF"/>
          </a:solidFill>
        </p:spPr>
        <p:txBody>
          <a:bodyPr/>
          <a:lstStyle>
            <a:lvl1pPr marL="0" indent="0" algn="ctr">
              <a:buFontTx/>
              <a:buNone/>
              <a:defRPr/>
            </a:lvl1pPr>
          </a:lstStyle>
          <a:p>
            <a:r>
              <a:rPr lang="en-US"/>
              <a:t>Click icon to add picture</a:t>
            </a:r>
          </a:p>
        </p:txBody>
      </p:sp>
      <p:sp>
        <p:nvSpPr>
          <p:cNvPr id="14" name="Rectangle 13">
            <a:extLst>
              <a:ext uri="{FF2B5EF4-FFF2-40B4-BE49-F238E27FC236}">
                <a16:creationId xmlns:a16="http://schemas.microsoft.com/office/drawing/2014/main" id="{0F95509C-9BBA-7C47-8B9B-4443B3B9312A}"/>
              </a:ext>
            </a:extLst>
          </p:cNvPr>
          <p:cNvSpPr/>
          <p:nvPr/>
        </p:nvSpPr>
        <p:spPr>
          <a:xfrm>
            <a:off x="7812912" y="699022"/>
            <a:ext cx="4379089" cy="7111478"/>
          </a:xfrm>
          <a:prstGeom prst="rect">
            <a:avLst/>
          </a:prstGeom>
          <a:solidFill>
            <a:srgbClr val="FFFFFF">
              <a:alpha val="4987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Subtitle 2">
            <a:extLst>
              <a:ext uri="{FF2B5EF4-FFF2-40B4-BE49-F238E27FC236}">
                <a16:creationId xmlns:a16="http://schemas.microsoft.com/office/drawing/2014/main" id="{035B9898-1DF0-2943-AEAD-22315FF77CD4}"/>
              </a:ext>
            </a:extLst>
          </p:cNvPr>
          <p:cNvSpPr>
            <a:spLocks noGrp="1"/>
          </p:cNvSpPr>
          <p:nvPr>
            <p:ph type="subTitle" idx="1" hasCustomPrompt="1"/>
          </p:nvPr>
        </p:nvSpPr>
        <p:spPr>
          <a:xfrm>
            <a:off x="8044406" y="1437133"/>
            <a:ext cx="3309395" cy="5536289"/>
          </a:xfrm>
        </p:spPr>
        <p:txBody>
          <a:bodyPr>
            <a:noAutofit/>
          </a:bodyPr>
          <a:lstStyle>
            <a:lvl1pPr marL="0" indent="0" algn="l">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text style</a:t>
            </a:r>
          </a:p>
        </p:txBody>
      </p:sp>
      <p:sp>
        <p:nvSpPr>
          <p:cNvPr id="11" name="Picture Placeholder 10">
            <a:extLst>
              <a:ext uri="{FF2B5EF4-FFF2-40B4-BE49-F238E27FC236}">
                <a16:creationId xmlns:a16="http://schemas.microsoft.com/office/drawing/2014/main" id="{73ED6103-3B6B-C742-AFA8-42EFF1DC824A}"/>
              </a:ext>
            </a:extLst>
          </p:cNvPr>
          <p:cNvSpPr>
            <a:spLocks noGrp="1"/>
          </p:cNvSpPr>
          <p:nvPr>
            <p:ph type="pic" sz="quarter" idx="12"/>
          </p:nvPr>
        </p:nvSpPr>
        <p:spPr>
          <a:xfrm>
            <a:off x="423715" y="2660925"/>
            <a:ext cx="6648418" cy="4394323"/>
          </a:xfrm>
          <a:noFill/>
        </p:spPr>
        <p:txBody>
          <a:bodyPr/>
          <a:lstStyle>
            <a:lvl1pPr marL="0" indent="0" algn="ctr">
              <a:buFontTx/>
              <a:buNone/>
              <a:defRPr/>
            </a:lvl1pPr>
          </a:lstStyle>
          <a:p>
            <a:r>
              <a:rPr lang="en-US"/>
              <a:t>Click icon to add picture</a:t>
            </a:r>
          </a:p>
        </p:txBody>
      </p:sp>
      <p:sp>
        <p:nvSpPr>
          <p:cNvPr id="12" name="Text Placeholder 6">
            <a:extLst>
              <a:ext uri="{FF2B5EF4-FFF2-40B4-BE49-F238E27FC236}">
                <a16:creationId xmlns:a16="http://schemas.microsoft.com/office/drawing/2014/main" id="{1A79DABD-7340-A04F-B0AF-E9C606F6BBB1}"/>
              </a:ext>
            </a:extLst>
          </p:cNvPr>
          <p:cNvSpPr>
            <a:spLocks noGrp="1"/>
          </p:cNvSpPr>
          <p:nvPr>
            <p:ph type="body" sz="quarter" idx="14" hasCustomPrompt="1"/>
          </p:nvPr>
        </p:nvSpPr>
        <p:spPr>
          <a:xfrm>
            <a:off x="838201" y="7165050"/>
            <a:ext cx="6233933" cy="364966"/>
          </a:xfrm>
        </p:spPr>
        <p:txBody>
          <a:bodyPr>
            <a:normAutofit/>
          </a:bodyPr>
          <a:lstStyle>
            <a:lvl1pPr marL="0" indent="0">
              <a:buFontTx/>
              <a:buNone/>
              <a:defRPr sz="800" i="1"/>
            </a:lvl1pPr>
          </a:lstStyle>
          <a:p>
            <a:pPr lvl="0"/>
            <a:r>
              <a:rPr lang="en-US"/>
              <a:t>Click to edit Master footnote styles</a:t>
            </a:r>
          </a:p>
        </p:txBody>
      </p:sp>
    </p:spTree>
    <p:extLst>
      <p:ext uri="{BB962C8B-B14F-4D97-AF65-F5344CB8AC3E}">
        <p14:creationId xmlns:p14="http://schemas.microsoft.com/office/powerpoint/2010/main" val="444256707"/>
      </p:ext>
    </p:extLst>
  </p:cSld>
  <p:clrMapOvr>
    <a:masterClrMapping/>
  </p:clrMapOvr>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p:cSld name="Desktop and Tex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4FCE7FA-F63F-8A4A-92DA-66F4240F7D04}"/>
              </a:ext>
            </a:extLst>
          </p:cNvPr>
          <p:cNvSpPr>
            <a:spLocks noGrp="1"/>
          </p:cNvSpPr>
          <p:nvPr>
            <p:ph type="sldNum" sz="quarter" idx="10"/>
          </p:nvPr>
        </p:nvSpPr>
        <p:spPr>
          <a:xfrm>
            <a:off x="838200" y="246827"/>
            <a:ext cx="553720" cy="415837"/>
          </a:xfrm>
          <a:prstGeom prst="rect">
            <a:avLst/>
          </a:prstGeom>
        </p:spPr>
        <p:txBody>
          <a:bodyPr/>
          <a:lstStyle>
            <a:lvl1pPr>
              <a:defRPr b="0" i="0">
                <a:latin typeface="Montserrat" pitchFamily="2" charset="77"/>
              </a:defRPr>
            </a:lvl1pPr>
          </a:lstStyle>
          <a:p>
            <a:fld id="{F9409A12-05AC-024F-A1E2-9D51551D4400}" type="slidenum">
              <a:rPr lang="en-US" smtClean="0"/>
              <a:t>‹#›</a:t>
            </a:fld>
            <a:endParaRPr lang="en-US"/>
          </a:p>
        </p:txBody>
      </p:sp>
      <p:sp>
        <p:nvSpPr>
          <p:cNvPr id="4" name="Footer Placeholder 3">
            <a:extLst>
              <a:ext uri="{FF2B5EF4-FFF2-40B4-BE49-F238E27FC236}">
                <a16:creationId xmlns:a16="http://schemas.microsoft.com/office/drawing/2014/main" id="{33C8C6DD-D8BC-4342-9D50-9B2F24F392FA}"/>
              </a:ext>
            </a:extLst>
          </p:cNvPr>
          <p:cNvSpPr>
            <a:spLocks noGrp="1"/>
          </p:cNvSpPr>
          <p:nvPr>
            <p:ph type="ftr" sz="quarter" idx="11"/>
          </p:nvPr>
        </p:nvSpPr>
        <p:spPr>
          <a:xfrm>
            <a:off x="1391920" y="246827"/>
            <a:ext cx="4114800" cy="415837"/>
          </a:xfrm>
          <a:prstGeom prst="rect">
            <a:avLst/>
          </a:prstGeom>
        </p:spPr>
        <p:txBody>
          <a:bodyPr/>
          <a:lstStyle>
            <a:lvl1pPr>
              <a:defRPr b="0" i="0">
                <a:latin typeface="Montserrat" pitchFamily="2" charset="77"/>
              </a:defRPr>
            </a:lvl1pPr>
          </a:lstStyle>
          <a:p>
            <a:r>
              <a:rPr lang="en-US"/>
              <a:t>CLICK TO EDIT PRESENTATION TITLE</a:t>
            </a:r>
          </a:p>
        </p:txBody>
      </p:sp>
      <p:sp>
        <p:nvSpPr>
          <p:cNvPr id="6" name="Title 1">
            <a:extLst>
              <a:ext uri="{FF2B5EF4-FFF2-40B4-BE49-F238E27FC236}">
                <a16:creationId xmlns:a16="http://schemas.microsoft.com/office/drawing/2014/main" id="{0002D077-60C9-0F4E-A5B8-B9B338C57C58}"/>
              </a:ext>
            </a:extLst>
          </p:cNvPr>
          <p:cNvSpPr>
            <a:spLocks noGrp="1"/>
          </p:cNvSpPr>
          <p:nvPr>
            <p:ph type="title" hasCustomPrompt="1"/>
          </p:nvPr>
        </p:nvSpPr>
        <p:spPr>
          <a:xfrm>
            <a:off x="841248" y="1437132"/>
            <a:ext cx="6855917" cy="749026"/>
          </a:xfrm>
        </p:spPr>
        <p:txBody>
          <a:bodyPr anchor="t" anchorCtr="0">
            <a:noAutofit/>
          </a:bodyPr>
          <a:lstStyle>
            <a:lvl1pPr>
              <a:defRPr sz="4400"/>
            </a:lvl1pPr>
          </a:lstStyle>
          <a:p>
            <a:r>
              <a:rPr lang="en-US"/>
              <a:t>Click to edit title style</a:t>
            </a:r>
          </a:p>
        </p:txBody>
      </p:sp>
      <p:sp>
        <p:nvSpPr>
          <p:cNvPr id="13" name="Picture Placeholder 12">
            <a:extLst>
              <a:ext uri="{FF2B5EF4-FFF2-40B4-BE49-F238E27FC236}">
                <a16:creationId xmlns:a16="http://schemas.microsoft.com/office/drawing/2014/main" id="{CF2C7142-FEA0-8645-8FFE-4A1FE4A40804}"/>
              </a:ext>
            </a:extLst>
          </p:cNvPr>
          <p:cNvSpPr>
            <a:spLocks noGrp="1"/>
          </p:cNvSpPr>
          <p:nvPr>
            <p:ph type="pic" sz="quarter" idx="13"/>
          </p:nvPr>
        </p:nvSpPr>
        <p:spPr>
          <a:xfrm>
            <a:off x="1447600" y="2899947"/>
            <a:ext cx="4795778" cy="3145474"/>
          </a:xfrm>
          <a:prstGeom prst="roundRect">
            <a:avLst>
              <a:gd name="adj" fmla="val 0"/>
            </a:avLst>
          </a:prstGeom>
          <a:solidFill>
            <a:srgbClr val="FFFFFF"/>
          </a:solidFill>
        </p:spPr>
        <p:txBody>
          <a:bodyPr/>
          <a:lstStyle>
            <a:lvl1pPr marL="0" indent="0" algn="ctr">
              <a:buFontTx/>
              <a:buNone/>
              <a:defRPr/>
            </a:lvl1pPr>
          </a:lstStyle>
          <a:p>
            <a:r>
              <a:rPr lang="en-US"/>
              <a:t>Click icon to add picture</a:t>
            </a:r>
          </a:p>
        </p:txBody>
      </p:sp>
      <p:sp>
        <p:nvSpPr>
          <p:cNvPr id="14" name="Rectangle 13">
            <a:extLst>
              <a:ext uri="{FF2B5EF4-FFF2-40B4-BE49-F238E27FC236}">
                <a16:creationId xmlns:a16="http://schemas.microsoft.com/office/drawing/2014/main" id="{0F95509C-9BBA-7C47-8B9B-4443B3B9312A}"/>
              </a:ext>
            </a:extLst>
          </p:cNvPr>
          <p:cNvSpPr/>
          <p:nvPr/>
        </p:nvSpPr>
        <p:spPr>
          <a:xfrm>
            <a:off x="7812912" y="699022"/>
            <a:ext cx="4379089" cy="7111478"/>
          </a:xfrm>
          <a:prstGeom prst="rect">
            <a:avLst/>
          </a:prstGeom>
          <a:solidFill>
            <a:srgbClr val="FFFFFF">
              <a:alpha val="4987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Subtitle 2">
            <a:extLst>
              <a:ext uri="{FF2B5EF4-FFF2-40B4-BE49-F238E27FC236}">
                <a16:creationId xmlns:a16="http://schemas.microsoft.com/office/drawing/2014/main" id="{035B9898-1DF0-2943-AEAD-22315FF77CD4}"/>
              </a:ext>
            </a:extLst>
          </p:cNvPr>
          <p:cNvSpPr>
            <a:spLocks noGrp="1"/>
          </p:cNvSpPr>
          <p:nvPr>
            <p:ph type="subTitle" idx="1" hasCustomPrompt="1"/>
          </p:nvPr>
        </p:nvSpPr>
        <p:spPr>
          <a:xfrm>
            <a:off x="8044406" y="1437133"/>
            <a:ext cx="3309395" cy="5536289"/>
          </a:xfrm>
        </p:spPr>
        <p:txBody>
          <a:bodyPr>
            <a:noAutofit/>
          </a:bodyPr>
          <a:lstStyle>
            <a:lvl1pPr marL="0" indent="0" algn="l">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text style</a:t>
            </a:r>
          </a:p>
        </p:txBody>
      </p:sp>
      <p:sp>
        <p:nvSpPr>
          <p:cNvPr id="11" name="Picture Placeholder 10">
            <a:extLst>
              <a:ext uri="{FF2B5EF4-FFF2-40B4-BE49-F238E27FC236}">
                <a16:creationId xmlns:a16="http://schemas.microsoft.com/office/drawing/2014/main" id="{73ED6103-3B6B-C742-AFA8-42EFF1DC824A}"/>
              </a:ext>
            </a:extLst>
          </p:cNvPr>
          <p:cNvSpPr>
            <a:spLocks noGrp="1"/>
          </p:cNvSpPr>
          <p:nvPr>
            <p:ph type="pic" sz="quarter" idx="12"/>
          </p:nvPr>
        </p:nvSpPr>
        <p:spPr>
          <a:xfrm>
            <a:off x="1090716" y="2660924"/>
            <a:ext cx="5509549" cy="4902736"/>
          </a:xfrm>
          <a:noFill/>
        </p:spPr>
        <p:txBody>
          <a:bodyPr/>
          <a:lstStyle>
            <a:lvl1pPr marL="0" indent="0" algn="ctr">
              <a:buFontTx/>
              <a:buNone/>
              <a:defRPr/>
            </a:lvl1pPr>
          </a:lstStyle>
          <a:p>
            <a:r>
              <a:rPr lang="en-US"/>
              <a:t>Click icon to add picture</a:t>
            </a:r>
          </a:p>
        </p:txBody>
      </p:sp>
      <p:sp>
        <p:nvSpPr>
          <p:cNvPr id="12" name="Text Placeholder 6">
            <a:extLst>
              <a:ext uri="{FF2B5EF4-FFF2-40B4-BE49-F238E27FC236}">
                <a16:creationId xmlns:a16="http://schemas.microsoft.com/office/drawing/2014/main" id="{81485C7C-5509-FA45-BAF4-A5DD1406EC44}"/>
              </a:ext>
            </a:extLst>
          </p:cNvPr>
          <p:cNvSpPr>
            <a:spLocks noGrp="1"/>
          </p:cNvSpPr>
          <p:nvPr>
            <p:ph type="body" sz="quarter" idx="14" hasCustomPrompt="1"/>
          </p:nvPr>
        </p:nvSpPr>
        <p:spPr>
          <a:xfrm>
            <a:off x="8044406" y="7165050"/>
            <a:ext cx="3309395" cy="291085"/>
          </a:xfrm>
        </p:spPr>
        <p:txBody>
          <a:bodyPr>
            <a:normAutofit/>
          </a:bodyPr>
          <a:lstStyle>
            <a:lvl1pPr marL="0" indent="0">
              <a:buFontTx/>
              <a:buNone/>
              <a:defRPr sz="800" i="1"/>
            </a:lvl1pPr>
          </a:lstStyle>
          <a:p>
            <a:pPr lvl="0"/>
            <a:r>
              <a:rPr lang="en-US"/>
              <a:t>Click to edit Master footnote styles</a:t>
            </a:r>
          </a:p>
        </p:txBody>
      </p:sp>
    </p:spTree>
    <p:extLst>
      <p:ext uri="{BB962C8B-B14F-4D97-AF65-F5344CB8AC3E}">
        <p14:creationId xmlns:p14="http://schemas.microsoft.com/office/powerpoint/2010/main" val="313475096"/>
      </p:ext>
    </p:extLst>
  </p:cSld>
  <p:clrMapOvr>
    <a:masterClrMapping/>
  </p:clrMapOvr>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p:cSld name="4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4AED5C-8B04-2B47-905C-A95E0364351A}"/>
              </a:ext>
            </a:extLst>
          </p:cNvPr>
          <p:cNvSpPr>
            <a:spLocks noGrp="1"/>
          </p:cNvSpPr>
          <p:nvPr>
            <p:ph type="title"/>
          </p:nvPr>
        </p:nvSpPr>
        <p:spPr/>
        <p:txBody>
          <a:bodyPr anchor="t" anchorCtr="0"/>
          <a:lstStyle>
            <a:lvl1pPr algn="ctr">
              <a:defRPr/>
            </a:lvl1pPr>
          </a:lstStyle>
          <a:p>
            <a:r>
              <a:rPr lang="en-US"/>
              <a:t>Click to edit Master title style</a:t>
            </a:r>
          </a:p>
        </p:txBody>
      </p:sp>
      <p:sp>
        <p:nvSpPr>
          <p:cNvPr id="3" name="Slide Number Placeholder 2">
            <a:extLst>
              <a:ext uri="{FF2B5EF4-FFF2-40B4-BE49-F238E27FC236}">
                <a16:creationId xmlns:a16="http://schemas.microsoft.com/office/drawing/2014/main" id="{755AE5E2-0052-4C4A-9023-8FBF5E1B9F2C}"/>
              </a:ext>
            </a:extLst>
          </p:cNvPr>
          <p:cNvSpPr>
            <a:spLocks noGrp="1"/>
          </p:cNvSpPr>
          <p:nvPr>
            <p:ph type="sldNum" sz="quarter" idx="10"/>
          </p:nvPr>
        </p:nvSpPr>
        <p:spPr>
          <a:xfrm>
            <a:off x="838200" y="246827"/>
            <a:ext cx="553720" cy="415837"/>
          </a:xfrm>
          <a:prstGeom prst="rect">
            <a:avLst/>
          </a:prstGeom>
        </p:spPr>
        <p:txBody>
          <a:bodyPr/>
          <a:lstStyle>
            <a:lvl1pPr>
              <a:defRPr b="0" i="0">
                <a:latin typeface="Montserrat" pitchFamily="2" charset="77"/>
              </a:defRPr>
            </a:lvl1pPr>
          </a:lstStyle>
          <a:p>
            <a:fld id="{F9409A12-05AC-024F-A1E2-9D51551D4400}" type="slidenum">
              <a:rPr lang="en-US" smtClean="0"/>
              <a:t>‹#›</a:t>
            </a:fld>
            <a:endParaRPr lang="en-US"/>
          </a:p>
        </p:txBody>
      </p:sp>
      <p:sp>
        <p:nvSpPr>
          <p:cNvPr id="4" name="Footer Placeholder 3">
            <a:extLst>
              <a:ext uri="{FF2B5EF4-FFF2-40B4-BE49-F238E27FC236}">
                <a16:creationId xmlns:a16="http://schemas.microsoft.com/office/drawing/2014/main" id="{5D381CF3-CDC7-2C40-AFF2-E0366E38B470}"/>
              </a:ext>
            </a:extLst>
          </p:cNvPr>
          <p:cNvSpPr>
            <a:spLocks noGrp="1"/>
          </p:cNvSpPr>
          <p:nvPr>
            <p:ph type="ftr" sz="quarter" idx="11"/>
          </p:nvPr>
        </p:nvSpPr>
        <p:spPr>
          <a:xfrm>
            <a:off x="1391920" y="246827"/>
            <a:ext cx="4114800" cy="415837"/>
          </a:xfrm>
          <a:prstGeom prst="rect">
            <a:avLst/>
          </a:prstGeom>
        </p:spPr>
        <p:txBody>
          <a:bodyPr/>
          <a:lstStyle/>
          <a:p>
            <a:r>
              <a:rPr lang="en-US"/>
              <a:t>CLICK TO EDIT PRESENTATION TITLE</a:t>
            </a:r>
          </a:p>
        </p:txBody>
      </p:sp>
      <p:sp>
        <p:nvSpPr>
          <p:cNvPr id="7" name="Picture Placeholder 6">
            <a:extLst>
              <a:ext uri="{FF2B5EF4-FFF2-40B4-BE49-F238E27FC236}">
                <a16:creationId xmlns:a16="http://schemas.microsoft.com/office/drawing/2014/main" id="{3227367D-5400-E34D-A223-6B36597DAEDF}"/>
              </a:ext>
            </a:extLst>
          </p:cNvPr>
          <p:cNvSpPr>
            <a:spLocks noGrp="1"/>
          </p:cNvSpPr>
          <p:nvPr>
            <p:ph type="pic" sz="quarter" idx="12" hasCustomPrompt="1"/>
          </p:nvPr>
        </p:nvSpPr>
        <p:spPr>
          <a:xfrm>
            <a:off x="838201" y="3110789"/>
            <a:ext cx="2403475" cy="2737291"/>
          </a:xfrm>
          <a:prstGeom prst="ellipse">
            <a:avLst/>
          </a:prstGeom>
          <a:solidFill>
            <a:schemeClr val="tx1"/>
          </a:solidFill>
        </p:spPr>
        <p:txBody>
          <a:bodyPr/>
          <a:lstStyle>
            <a:lvl1pPr marL="0" indent="0" algn="ctr">
              <a:buFontTx/>
              <a:buNone/>
              <a:defRPr>
                <a:solidFill>
                  <a:srgbClr val="FFFFFF"/>
                </a:solidFill>
              </a:defRPr>
            </a:lvl1pPr>
          </a:lstStyle>
          <a:p>
            <a:r>
              <a:rPr lang="en-US"/>
              <a:t>Icon</a:t>
            </a:r>
          </a:p>
        </p:txBody>
      </p:sp>
      <p:sp>
        <p:nvSpPr>
          <p:cNvPr id="8" name="Picture Placeholder 6">
            <a:extLst>
              <a:ext uri="{FF2B5EF4-FFF2-40B4-BE49-F238E27FC236}">
                <a16:creationId xmlns:a16="http://schemas.microsoft.com/office/drawing/2014/main" id="{722F0E0D-E761-5741-A5D5-E862299C37D7}"/>
              </a:ext>
            </a:extLst>
          </p:cNvPr>
          <p:cNvSpPr>
            <a:spLocks noGrp="1"/>
          </p:cNvSpPr>
          <p:nvPr>
            <p:ph type="pic" sz="quarter" idx="13" hasCustomPrompt="1"/>
          </p:nvPr>
        </p:nvSpPr>
        <p:spPr>
          <a:xfrm>
            <a:off x="3612013" y="3110789"/>
            <a:ext cx="2403475" cy="2737291"/>
          </a:xfrm>
          <a:prstGeom prst="ellipse">
            <a:avLst/>
          </a:prstGeom>
          <a:solidFill>
            <a:schemeClr val="tx1"/>
          </a:solidFill>
        </p:spPr>
        <p:txBody>
          <a:bodyPr/>
          <a:lstStyle>
            <a:lvl1pPr marL="0" indent="0" algn="ctr">
              <a:buFontTx/>
              <a:buNone/>
              <a:defRPr>
                <a:solidFill>
                  <a:srgbClr val="FFFFFF"/>
                </a:solidFill>
              </a:defRPr>
            </a:lvl1pPr>
          </a:lstStyle>
          <a:p>
            <a:r>
              <a:rPr lang="en-US"/>
              <a:t>Icon</a:t>
            </a:r>
          </a:p>
        </p:txBody>
      </p:sp>
      <p:sp>
        <p:nvSpPr>
          <p:cNvPr id="9" name="Picture Placeholder 6">
            <a:extLst>
              <a:ext uri="{FF2B5EF4-FFF2-40B4-BE49-F238E27FC236}">
                <a16:creationId xmlns:a16="http://schemas.microsoft.com/office/drawing/2014/main" id="{A1B0934C-E215-D946-A18B-78F59830CCB4}"/>
              </a:ext>
            </a:extLst>
          </p:cNvPr>
          <p:cNvSpPr>
            <a:spLocks noGrp="1"/>
          </p:cNvSpPr>
          <p:nvPr>
            <p:ph type="pic" sz="quarter" idx="14" hasCustomPrompt="1"/>
          </p:nvPr>
        </p:nvSpPr>
        <p:spPr>
          <a:xfrm>
            <a:off x="6385825" y="3110789"/>
            <a:ext cx="2403475" cy="2737291"/>
          </a:xfrm>
          <a:prstGeom prst="ellipse">
            <a:avLst/>
          </a:prstGeom>
          <a:solidFill>
            <a:schemeClr val="tx1"/>
          </a:solidFill>
        </p:spPr>
        <p:txBody>
          <a:bodyPr/>
          <a:lstStyle>
            <a:lvl1pPr marL="0" indent="0" algn="ctr">
              <a:buFontTx/>
              <a:buNone/>
              <a:defRPr>
                <a:solidFill>
                  <a:srgbClr val="FFFFFF"/>
                </a:solidFill>
              </a:defRPr>
            </a:lvl1pPr>
          </a:lstStyle>
          <a:p>
            <a:r>
              <a:rPr lang="en-US"/>
              <a:t>Icon</a:t>
            </a:r>
          </a:p>
        </p:txBody>
      </p:sp>
      <p:sp>
        <p:nvSpPr>
          <p:cNvPr id="10" name="Picture Placeholder 6">
            <a:extLst>
              <a:ext uri="{FF2B5EF4-FFF2-40B4-BE49-F238E27FC236}">
                <a16:creationId xmlns:a16="http://schemas.microsoft.com/office/drawing/2014/main" id="{56750189-ECF5-3545-8F89-4FC9DD561CB1}"/>
              </a:ext>
            </a:extLst>
          </p:cNvPr>
          <p:cNvSpPr>
            <a:spLocks noGrp="1"/>
          </p:cNvSpPr>
          <p:nvPr>
            <p:ph type="pic" sz="quarter" idx="15" hasCustomPrompt="1"/>
          </p:nvPr>
        </p:nvSpPr>
        <p:spPr>
          <a:xfrm>
            <a:off x="9159636" y="3110789"/>
            <a:ext cx="2403475" cy="2737291"/>
          </a:xfrm>
          <a:prstGeom prst="ellipse">
            <a:avLst/>
          </a:prstGeom>
          <a:solidFill>
            <a:schemeClr val="tx1"/>
          </a:solidFill>
        </p:spPr>
        <p:txBody>
          <a:bodyPr/>
          <a:lstStyle>
            <a:lvl1pPr marL="0" indent="0" algn="ctr">
              <a:buFontTx/>
              <a:buNone/>
              <a:defRPr>
                <a:solidFill>
                  <a:srgbClr val="FFFFFF"/>
                </a:solidFill>
              </a:defRPr>
            </a:lvl1pPr>
          </a:lstStyle>
          <a:p>
            <a:r>
              <a:rPr lang="en-US"/>
              <a:t>Icon</a:t>
            </a:r>
          </a:p>
        </p:txBody>
      </p:sp>
      <p:sp>
        <p:nvSpPr>
          <p:cNvPr id="11" name="Subtitle 2">
            <a:extLst>
              <a:ext uri="{FF2B5EF4-FFF2-40B4-BE49-F238E27FC236}">
                <a16:creationId xmlns:a16="http://schemas.microsoft.com/office/drawing/2014/main" id="{D464557A-B8CD-C447-90B2-91C307EC1A94}"/>
              </a:ext>
            </a:extLst>
          </p:cNvPr>
          <p:cNvSpPr>
            <a:spLocks noGrp="1"/>
          </p:cNvSpPr>
          <p:nvPr>
            <p:ph type="subTitle" idx="1" hasCustomPrompt="1"/>
          </p:nvPr>
        </p:nvSpPr>
        <p:spPr>
          <a:xfrm>
            <a:off x="838200" y="6267512"/>
            <a:ext cx="10515600" cy="788266"/>
          </a:xfrm>
        </p:spPr>
        <p:txBody>
          <a:bodyPr anchor="t" anchorCtr="0">
            <a:noAutofit/>
          </a:bodyPr>
          <a:lstStyle>
            <a:lvl1pPr marL="0" indent="0" algn="ctr">
              <a:lnSpc>
                <a:spcPts val="2100"/>
              </a:lnSpc>
              <a:buNone/>
              <a:defRPr sz="1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text style</a:t>
            </a:r>
          </a:p>
        </p:txBody>
      </p:sp>
      <p:sp>
        <p:nvSpPr>
          <p:cNvPr id="12" name="Text Placeholder 6">
            <a:extLst>
              <a:ext uri="{FF2B5EF4-FFF2-40B4-BE49-F238E27FC236}">
                <a16:creationId xmlns:a16="http://schemas.microsoft.com/office/drawing/2014/main" id="{FA38D815-8BF5-6F44-87BA-6B6CF8A6BFB2}"/>
              </a:ext>
            </a:extLst>
          </p:cNvPr>
          <p:cNvSpPr>
            <a:spLocks noGrp="1"/>
          </p:cNvSpPr>
          <p:nvPr>
            <p:ph type="body" sz="quarter" idx="16" hasCustomPrompt="1"/>
          </p:nvPr>
        </p:nvSpPr>
        <p:spPr>
          <a:xfrm>
            <a:off x="838200" y="7165050"/>
            <a:ext cx="10515600" cy="291085"/>
          </a:xfrm>
        </p:spPr>
        <p:txBody>
          <a:bodyPr>
            <a:normAutofit/>
          </a:bodyPr>
          <a:lstStyle>
            <a:lvl1pPr marL="0" indent="0">
              <a:buFontTx/>
              <a:buNone/>
              <a:defRPr sz="800" i="1"/>
            </a:lvl1pPr>
          </a:lstStyle>
          <a:p>
            <a:pPr lvl="0"/>
            <a:r>
              <a:rPr lang="en-US"/>
              <a:t>Click to edit Master footnote styles</a:t>
            </a:r>
          </a:p>
        </p:txBody>
      </p:sp>
    </p:spTree>
    <p:extLst>
      <p:ext uri="{BB962C8B-B14F-4D97-AF65-F5344CB8AC3E}">
        <p14:creationId xmlns:p14="http://schemas.microsoft.com/office/powerpoint/2010/main" val="4112342825"/>
      </p:ext>
    </p:extLst>
  </p:cSld>
  <p:clrMapOvr>
    <a:masterClrMapping/>
  </p:clrMapOvr>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p:cSld name="13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4AED5C-8B04-2B47-905C-A95E0364351A}"/>
              </a:ext>
            </a:extLst>
          </p:cNvPr>
          <p:cNvSpPr>
            <a:spLocks noGrp="1"/>
          </p:cNvSpPr>
          <p:nvPr>
            <p:ph type="title"/>
          </p:nvPr>
        </p:nvSpPr>
        <p:spPr/>
        <p:txBody>
          <a:bodyPr anchor="t" anchorCtr="0"/>
          <a:lstStyle>
            <a:lvl1pPr algn="ctr">
              <a:defRPr/>
            </a:lvl1pPr>
          </a:lstStyle>
          <a:p>
            <a:r>
              <a:rPr lang="en-US"/>
              <a:t>Click to edit Master title style</a:t>
            </a:r>
          </a:p>
        </p:txBody>
      </p:sp>
      <p:sp>
        <p:nvSpPr>
          <p:cNvPr id="3" name="Slide Number Placeholder 2">
            <a:extLst>
              <a:ext uri="{FF2B5EF4-FFF2-40B4-BE49-F238E27FC236}">
                <a16:creationId xmlns:a16="http://schemas.microsoft.com/office/drawing/2014/main" id="{755AE5E2-0052-4C4A-9023-8FBF5E1B9F2C}"/>
              </a:ext>
            </a:extLst>
          </p:cNvPr>
          <p:cNvSpPr>
            <a:spLocks noGrp="1"/>
          </p:cNvSpPr>
          <p:nvPr>
            <p:ph type="sldNum" sz="quarter" idx="10"/>
          </p:nvPr>
        </p:nvSpPr>
        <p:spPr>
          <a:xfrm>
            <a:off x="838200" y="246827"/>
            <a:ext cx="553720" cy="415837"/>
          </a:xfrm>
          <a:prstGeom prst="rect">
            <a:avLst/>
          </a:prstGeom>
        </p:spPr>
        <p:txBody>
          <a:bodyPr/>
          <a:lstStyle>
            <a:lvl1pPr>
              <a:defRPr b="0" i="0">
                <a:latin typeface="Montserrat" pitchFamily="2" charset="77"/>
              </a:defRPr>
            </a:lvl1pPr>
          </a:lstStyle>
          <a:p>
            <a:fld id="{F9409A12-05AC-024F-A1E2-9D51551D4400}" type="slidenum">
              <a:rPr lang="en-US" smtClean="0"/>
              <a:t>‹#›</a:t>
            </a:fld>
            <a:endParaRPr lang="en-US"/>
          </a:p>
        </p:txBody>
      </p:sp>
      <p:sp>
        <p:nvSpPr>
          <p:cNvPr id="4" name="Footer Placeholder 3">
            <a:extLst>
              <a:ext uri="{FF2B5EF4-FFF2-40B4-BE49-F238E27FC236}">
                <a16:creationId xmlns:a16="http://schemas.microsoft.com/office/drawing/2014/main" id="{5D381CF3-CDC7-2C40-AFF2-E0366E38B470}"/>
              </a:ext>
            </a:extLst>
          </p:cNvPr>
          <p:cNvSpPr>
            <a:spLocks noGrp="1"/>
          </p:cNvSpPr>
          <p:nvPr>
            <p:ph type="ftr" sz="quarter" idx="11"/>
          </p:nvPr>
        </p:nvSpPr>
        <p:spPr>
          <a:xfrm>
            <a:off x="1391920" y="246827"/>
            <a:ext cx="4114800" cy="415837"/>
          </a:xfrm>
          <a:prstGeom prst="rect">
            <a:avLst/>
          </a:prstGeom>
        </p:spPr>
        <p:txBody>
          <a:bodyPr/>
          <a:lstStyle/>
          <a:p>
            <a:r>
              <a:rPr lang="en-US"/>
              <a:t>CLICK TO EDIT PRESENTATION TITLE</a:t>
            </a:r>
          </a:p>
        </p:txBody>
      </p:sp>
      <p:sp>
        <p:nvSpPr>
          <p:cNvPr id="7" name="Picture Placeholder 6">
            <a:extLst>
              <a:ext uri="{FF2B5EF4-FFF2-40B4-BE49-F238E27FC236}">
                <a16:creationId xmlns:a16="http://schemas.microsoft.com/office/drawing/2014/main" id="{3227367D-5400-E34D-A223-6B36597DAEDF}"/>
              </a:ext>
            </a:extLst>
          </p:cNvPr>
          <p:cNvSpPr>
            <a:spLocks noGrp="1"/>
          </p:cNvSpPr>
          <p:nvPr>
            <p:ph type="pic" sz="quarter" idx="12" hasCustomPrompt="1"/>
          </p:nvPr>
        </p:nvSpPr>
        <p:spPr>
          <a:xfrm>
            <a:off x="838201" y="3110789"/>
            <a:ext cx="2403475" cy="2737291"/>
          </a:xfrm>
          <a:prstGeom prst="ellipse">
            <a:avLst/>
          </a:prstGeom>
          <a:solidFill>
            <a:schemeClr val="tx2"/>
          </a:solidFill>
        </p:spPr>
        <p:txBody>
          <a:bodyPr/>
          <a:lstStyle>
            <a:lvl1pPr marL="0" indent="0" algn="ctr">
              <a:buFontTx/>
              <a:buNone/>
              <a:defRPr>
                <a:solidFill>
                  <a:srgbClr val="FFFFFF"/>
                </a:solidFill>
              </a:defRPr>
            </a:lvl1pPr>
          </a:lstStyle>
          <a:p>
            <a:r>
              <a:rPr lang="en-US"/>
              <a:t>Icon</a:t>
            </a:r>
          </a:p>
        </p:txBody>
      </p:sp>
      <p:sp>
        <p:nvSpPr>
          <p:cNvPr id="8" name="Picture Placeholder 6">
            <a:extLst>
              <a:ext uri="{FF2B5EF4-FFF2-40B4-BE49-F238E27FC236}">
                <a16:creationId xmlns:a16="http://schemas.microsoft.com/office/drawing/2014/main" id="{722F0E0D-E761-5741-A5D5-E862299C37D7}"/>
              </a:ext>
            </a:extLst>
          </p:cNvPr>
          <p:cNvSpPr>
            <a:spLocks noGrp="1"/>
          </p:cNvSpPr>
          <p:nvPr>
            <p:ph type="pic" sz="quarter" idx="13" hasCustomPrompt="1"/>
          </p:nvPr>
        </p:nvSpPr>
        <p:spPr>
          <a:xfrm>
            <a:off x="3612013" y="3110789"/>
            <a:ext cx="2403475" cy="2737291"/>
          </a:xfrm>
          <a:prstGeom prst="ellipse">
            <a:avLst/>
          </a:prstGeom>
          <a:solidFill>
            <a:schemeClr val="tx2"/>
          </a:solidFill>
        </p:spPr>
        <p:txBody>
          <a:bodyPr/>
          <a:lstStyle>
            <a:lvl1pPr marL="0" indent="0" algn="ctr">
              <a:buFontTx/>
              <a:buNone/>
              <a:defRPr>
                <a:solidFill>
                  <a:srgbClr val="FFFFFF"/>
                </a:solidFill>
              </a:defRPr>
            </a:lvl1pPr>
          </a:lstStyle>
          <a:p>
            <a:r>
              <a:rPr lang="en-US"/>
              <a:t>Icon</a:t>
            </a:r>
          </a:p>
        </p:txBody>
      </p:sp>
      <p:sp>
        <p:nvSpPr>
          <p:cNvPr id="9" name="Picture Placeholder 6">
            <a:extLst>
              <a:ext uri="{FF2B5EF4-FFF2-40B4-BE49-F238E27FC236}">
                <a16:creationId xmlns:a16="http://schemas.microsoft.com/office/drawing/2014/main" id="{A1B0934C-E215-D946-A18B-78F59830CCB4}"/>
              </a:ext>
            </a:extLst>
          </p:cNvPr>
          <p:cNvSpPr>
            <a:spLocks noGrp="1"/>
          </p:cNvSpPr>
          <p:nvPr>
            <p:ph type="pic" sz="quarter" idx="14" hasCustomPrompt="1"/>
          </p:nvPr>
        </p:nvSpPr>
        <p:spPr>
          <a:xfrm>
            <a:off x="6385825" y="3110789"/>
            <a:ext cx="2403475" cy="2737291"/>
          </a:xfrm>
          <a:prstGeom prst="ellipse">
            <a:avLst/>
          </a:prstGeom>
          <a:solidFill>
            <a:schemeClr val="tx2"/>
          </a:solidFill>
        </p:spPr>
        <p:txBody>
          <a:bodyPr/>
          <a:lstStyle>
            <a:lvl1pPr marL="0" indent="0" algn="ctr">
              <a:buFontTx/>
              <a:buNone/>
              <a:defRPr>
                <a:solidFill>
                  <a:srgbClr val="FFFFFF"/>
                </a:solidFill>
              </a:defRPr>
            </a:lvl1pPr>
          </a:lstStyle>
          <a:p>
            <a:r>
              <a:rPr lang="en-US"/>
              <a:t>Icon</a:t>
            </a:r>
          </a:p>
        </p:txBody>
      </p:sp>
      <p:sp>
        <p:nvSpPr>
          <p:cNvPr id="10" name="Picture Placeholder 6">
            <a:extLst>
              <a:ext uri="{FF2B5EF4-FFF2-40B4-BE49-F238E27FC236}">
                <a16:creationId xmlns:a16="http://schemas.microsoft.com/office/drawing/2014/main" id="{56750189-ECF5-3545-8F89-4FC9DD561CB1}"/>
              </a:ext>
            </a:extLst>
          </p:cNvPr>
          <p:cNvSpPr>
            <a:spLocks noGrp="1"/>
          </p:cNvSpPr>
          <p:nvPr>
            <p:ph type="pic" sz="quarter" idx="15" hasCustomPrompt="1"/>
          </p:nvPr>
        </p:nvSpPr>
        <p:spPr>
          <a:xfrm>
            <a:off x="9159636" y="3110789"/>
            <a:ext cx="2403475" cy="2737291"/>
          </a:xfrm>
          <a:prstGeom prst="ellipse">
            <a:avLst/>
          </a:prstGeom>
          <a:solidFill>
            <a:schemeClr val="tx2"/>
          </a:solidFill>
        </p:spPr>
        <p:txBody>
          <a:bodyPr/>
          <a:lstStyle>
            <a:lvl1pPr marL="0" indent="0" algn="ctr">
              <a:buFontTx/>
              <a:buNone/>
              <a:defRPr>
                <a:solidFill>
                  <a:srgbClr val="FFFFFF"/>
                </a:solidFill>
              </a:defRPr>
            </a:lvl1pPr>
          </a:lstStyle>
          <a:p>
            <a:r>
              <a:rPr lang="en-US"/>
              <a:t>Icon</a:t>
            </a:r>
          </a:p>
        </p:txBody>
      </p:sp>
      <p:sp>
        <p:nvSpPr>
          <p:cNvPr id="11" name="Subtitle 2">
            <a:extLst>
              <a:ext uri="{FF2B5EF4-FFF2-40B4-BE49-F238E27FC236}">
                <a16:creationId xmlns:a16="http://schemas.microsoft.com/office/drawing/2014/main" id="{D464557A-B8CD-C447-90B2-91C307EC1A94}"/>
              </a:ext>
            </a:extLst>
          </p:cNvPr>
          <p:cNvSpPr>
            <a:spLocks noGrp="1"/>
          </p:cNvSpPr>
          <p:nvPr>
            <p:ph type="subTitle" idx="1" hasCustomPrompt="1"/>
          </p:nvPr>
        </p:nvSpPr>
        <p:spPr>
          <a:xfrm>
            <a:off x="838200" y="6267512"/>
            <a:ext cx="10515600" cy="897538"/>
          </a:xfrm>
        </p:spPr>
        <p:txBody>
          <a:bodyPr anchor="t" anchorCtr="0">
            <a:noAutofit/>
          </a:bodyPr>
          <a:lstStyle>
            <a:lvl1pPr marL="0" indent="0" algn="ctr">
              <a:lnSpc>
                <a:spcPts val="2100"/>
              </a:lnSpc>
              <a:buNone/>
              <a:defRPr sz="1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text style</a:t>
            </a:r>
          </a:p>
        </p:txBody>
      </p:sp>
      <p:sp>
        <p:nvSpPr>
          <p:cNvPr id="12" name="Text Placeholder 6">
            <a:extLst>
              <a:ext uri="{FF2B5EF4-FFF2-40B4-BE49-F238E27FC236}">
                <a16:creationId xmlns:a16="http://schemas.microsoft.com/office/drawing/2014/main" id="{37326E8F-B01E-A345-9782-9A99E58F7A09}"/>
              </a:ext>
            </a:extLst>
          </p:cNvPr>
          <p:cNvSpPr>
            <a:spLocks noGrp="1"/>
          </p:cNvSpPr>
          <p:nvPr>
            <p:ph type="body" sz="quarter" idx="16" hasCustomPrompt="1"/>
          </p:nvPr>
        </p:nvSpPr>
        <p:spPr>
          <a:xfrm>
            <a:off x="838200" y="7165050"/>
            <a:ext cx="10515600" cy="291085"/>
          </a:xfrm>
        </p:spPr>
        <p:txBody>
          <a:bodyPr>
            <a:normAutofit/>
          </a:bodyPr>
          <a:lstStyle>
            <a:lvl1pPr marL="0" indent="0">
              <a:buFontTx/>
              <a:buNone/>
              <a:defRPr sz="800" i="1"/>
            </a:lvl1pPr>
          </a:lstStyle>
          <a:p>
            <a:pPr lvl="0"/>
            <a:r>
              <a:rPr lang="en-US"/>
              <a:t>Click to edit Master footnote styles</a:t>
            </a:r>
          </a:p>
        </p:txBody>
      </p:sp>
    </p:spTree>
    <p:extLst>
      <p:ext uri="{BB962C8B-B14F-4D97-AF65-F5344CB8AC3E}">
        <p14:creationId xmlns:p14="http://schemas.microsoft.com/office/powerpoint/2010/main" val="2002886647"/>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4_Custom Layou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7DCD3AF-AA1C-2344-AE47-68DFADEA1FFF}"/>
              </a:ext>
            </a:extLst>
          </p:cNvPr>
          <p:cNvSpPr/>
          <p:nvPr userDrawn="1"/>
        </p:nvSpPr>
        <p:spPr>
          <a:xfrm>
            <a:off x="0" y="0"/>
            <a:ext cx="12192000" cy="69902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2A4AED5C-8B04-2B47-905C-A95E0364351A}"/>
              </a:ext>
            </a:extLst>
          </p:cNvPr>
          <p:cNvSpPr>
            <a:spLocks noGrp="1"/>
          </p:cNvSpPr>
          <p:nvPr>
            <p:ph type="title"/>
          </p:nvPr>
        </p:nvSpPr>
        <p:spPr/>
        <p:txBody>
          <a:bodyPr anchor="t" anchorCtr="0"/>
          <a:lstStyle>
            <a:lvl1pPr algn="ctr">
              <a:defRPr/>
            </a:lvl1pPr>
          </a:lstStyle>
          <a:p>
            <a:r>
              <a:rPr lang="en-US"/>
              <a:t>Click to edit Master title style</a:t>
            </a:r>
          </a:p>
        </p:txBody>
      </p:sp>
      <p:sp>
        <p:nvSpPr>
          <p:cNvPr id="3" name="Slide Number Placeholder 2">
            <a:extLst>
              <a:ext uri="{FF2B5EF4-FFF2-40B4-BE49-F238E27FC236}">
                <a16:creationId xmlns:a16="http://schemas.microsoft.com/office/drawing/2014/main" id="{755AE5E2-0052-4C4A-9023-8FBF5E1B9F2C}"/>
              </a:ext>
            </a:extLst>
          </p:cNvPr>
          <p:cNvSpPr>
            <a:spLocks noGrp="1"/>
          </p:cNvSpPr>
          <p:nvPr>
            <p:ph type="sldNum" sz="quarter" idx="10"/>
          </p:nvPr>
        </p:nvSpPr>
        <p:spPr/>
        <p:txBody>
          <a:bodyPr/>
          <a:lstStyle>
            <a:lvl1pPr>
              <a:defRPr b="0" i="0">
                <a:latin typeface="Montserrat" pitchFamily="2" charset="77"/>
              </a:defRPr>
            </a:lvl1pPr>
          </a:lstStyle>
          <a:p>
            <a:fld id="{F9409A12-05AC-024F-A1E2-9D51551D4400}" type="slidenum">
              <a:rPr lang="en-US" smtClean="0"/>
              <a:t>‹#›</a:t>
            </a:fld>
            <a:endParaRPr lang="en-US"/>
          </a:p>
        </p:txBody>
      </p:sp>
      <p:sp>
        <p:nvSpPr>
          <p:cNvPr id="4" name="Footer Placeholder 3">
            <a:extLst>
              <a:ext uri="{FF2B5EF4-FFF2-40B4-BE49-F238E27FC236}">
                <a16:creationId xmlns:a16="http://schemas.microsoft.com/office/drawing/2014/main" id="{5D381CF3-CDC7-2C40-AFF2-E0366E38B470}"/>
              </a:ext>
            </a:extLst>
          </p:cNvPr>
          <p:cNvSpPr>
            <a:spLocks noGrp="1"/>
          </p:cNvSpPr>
          <p:nvPr>
            <p:ph type="ftr" sz="quarter" idx="11"/>
          </p:nvPr>
        </p:nvSpPr>
        <p:spPr/>
        <p:txBody>
          <a:bodyPr/>
          <a:lstStyle/>
          <a:p>
            <a:r>
              <a:rPr lang="en-US">
                <a:latin typeface="Montserrat" pitchFamily="2" charset="77"/>
              </a:rPr>
              <a:t>CLICK TO EDIT PRESENTATION TITLE</a:t>
            </a:r>
            <a:endParaRPr lang="en-US"/>
          </a:p>
        </p:txBody>
      </p:sp>
      <p:sp>
        <p:nvSpPr>
          <p:cNvPr id="7" name="Picture Placeholder 6">
            <a:extLst>
              <a:ext uri="{FF2B5EF4-FFF2-40B4-BE49-F238E27FC236}">
                <a16:creationId xmlns:a16="http://schemas.microsoft.com/office/drawing/2014/main" id="{3227367D-5400-E34D-A223-6B36597DAEDF}"/>
              </a:ext>
            </a:extLst>
          </p:cNvPr>
          <p:cNvSpPr>
            <a:spLocks noGrp="1"/>
          </p:cNvSpPr>
          <p:nvPr>
            <p:ph type="pic" sz="quarter" idx="12" hasCustomPrompt="1"/>
          </p:nvPr>
        </p:nvSpPr>
        <p:spPr>
          <a:xfrm>
            <a:off x="838201" y="3110789"/>
            <a:ext cx="2403475" cy="2737291"/>
          </a:xfrm>
          <a:prstGeom prst="ellipse">
            <a:avLst/>
          </a:prstGeom>
          <a:solidFill>
            <a:schemeClr val="accent3"/>
          </a:solidFill>
        </p:spPr>
        <p:txBody>
          <a:bodyPr/>
          <a:lstStyle>
            <a:lvl1pPr algn="ctr">
              <a:defRPr>
                <a:solidFill>
                  <a:srgbClr val="FFFFFF"/>
                </a:solidFill>
              </a:defRPr>
            </a:lvl1pPr>
          </a:lstStyle>
          <a:p>
            <a:r>
              <a:rPr lang="en-US"/>
              <a:t>Icon</a:t>
            </a:r>
          </a:p>
        </p:txBody>
      </p:sp>
      <p:sp>
        <p:nvSpPr>
          <p:cNvPr id="8" name="Picture Placeholder 6">
            <a:extLst>
              <a:ext uri="{FF2B5EF4-FFF2-40B4-BE49-F238E27FC236}">
                <a16:creationId xmlns:a16="http://schemas.microsoft.com/office/drawing/2014/main" id="{722F0E0D-E761-5741-A5D5-E862299C37D7}"/>
              </a:ext>
            </a:extLst>
          </p:cNvPr>
          <p:cNvSpPr>
            <a:spLocks noGrp="1"/>
          </p:cNvSpPr>
          <p:nvPr>
            <p:ph type="pic" sz="quarter" idx="13" hasCustomPrompt="1"/>
          </p:nvPr>
        </p:nvSpPr>
        <p:spPr>
          <a:xfrm>
            <a:off x="3612013" y="3110789"/>
            <a:ext cx="2403475" cy="2737291"/>
          </a:xfrm>
          <a:prstGeom prst="ellipse">
            <a:avLst/>
          </a:prstGeom>
          <a:solidFill>
            <a:schemeClr val="accent3"/>
          </a:solidFill>
        </p:spPr>
        <p:txBody>
          <a:bodyPr/>
          <a:lstStyle>
            <a:lvl1pPr algn="ctr">
              <a:defRPr>
                <a:solidFill>
                  <a:srgbClr val="FFFFFF"/>
                </a:solidFill>
              </a:defRPr>
            </a:lvl1pPr>
          </a:lstStyle>
          <a:p>
            <a:r>
              <a:rPr lang="en-US"/>
              <a:t>Icon</a:t>
            </a:r>
          </a:p>
        </p:txBody>
      </p:sp>
      <p:sp>
        <p:nvSpPr>
          <p:cNvPr id="9" name="Picture Placeholder 6">
            <a:extLst>
              <a:ext uri="{FF2B5EF4-FFF2-40B4-BE49-F238E27FC236}">
                <a16:creationId xmlns:a16="http://schemas.microsoft.com/office/drawing/2014/main" id="{A1B0934C-E215-D946-A18B-78F59830CCB4}"/>
              </a:ext>
            </a:extLst>
          </p:cNvPr>
          <p:cNvSpPr>
            <a:spLocks noGrp="1"/>
          </p:cNvSpPr>
          <p:nvPr>
            <p:ph type="pic" sz="quarter" idx="14" hasCustomPrompt="1"/>
          </p:nvPr>
        </p:nvSpPr>
        <p:spPr>
          <a:xfrm>
            <a:off x="6385825" y="3110789"/>
            <a:ext cx="2403475" cy="2737291"/>
          </a:xfrm>
          <a:prstGeom prst="ellipse">
            <a:avLst/>
          </a:prstGeom>
          <a:solidFill>
            <a:schemeClr val="accent3"/>
          </a:solidFill>
        </p:spPr>
        <p:txBody>
          <a:bodyPr/>
          <a:lstStyle>
            <a:lvl1pPr algn="ctr">
              <a:defRPr>
                <a:solidFill>
                  <a:srgbClr val="FFFFFF"/>
                </a:solidFill>
              </a:defRPr>
            </a:lvl1pPr>
          </a:lstStyle>
          <a:p>
            <a:r>
              <a:rPr lang="en-US"/>
              <a:t>Icon</a:t>
            </a:r>
          </a:p>
        </p:txBody>
      </p:sp>
      <p:sp>
        <p:nvSpPr>
          <p:cNvPr id="10" name="Picture Placeholder 6">
            <a:extLst>
              <a:ext uri="{FF2B5EF4-FFF2-40B4-BE49-F238E27FC236}">
                <a16:creationId xmlns:a16="http://schemas.microsoft.com/office/drawing/2014/main" id="{56750189-ECF5-3545-8F89-4FC9DD561CB1}"/>
              </a:ext>
            </a:extLst>
          </p:cNvPr>
          <p:cNvSpPr>
            <a:spLocks noGrp="1"/>
          </p:cNvSpPr>
          <p:nvPr>
            <p:ph type="pic" sz="quarter" idx="15" hasCustomPrompt="1"/>
          </p:nvPr>
        </p:nvSpPr>
        <p:spPr>
          <a:xfrm>
            <a:off x="9159636" y="3110789"/>
            <a:ext cx="2403475" cy="2737291"/>
          </a:xfrm>
          <a:prstGeom prst="ellipse">
            <a:avLst/>
          </a:prstGeom>
          <a:solidFill>
            <a:schemeClr val="accent3"/>
          </a:solidFill>
        </p:spPr>
        <p:txBody>
          <a:bodyPr/>
          <a:lstStyle>
            <a:lvl1pPr algn="ctr">
              <a:defRPr>
                <a:solidFill>
                  <a:srgbClr val="FFFFFF"/>
                </a:solidFill>
              </a:defRPr>
            </a:lvl1pPr>
          </a:lstStyle>
          <a:p>
            <a:r>
              <a:rPr lang="en-US"/>
              <a:t>Icon</a:t>
            </a:r>
          </a:p>
        </p:txBody>
      </p:sp>
      <p:sp>
        <p:nvSpPr>
          <p:cNvPr id="11" name="Subtitle 2">
            <a:extLst>
              <a:ext uri="{FF2B5EF4-FFF2-40B4-BE49-F238E27FC236}">
                <a16:creationId xmlns:a16="http://schemas.microsoft.com/office/drawing/2014/main" id="{D464557A-B8CD-C447-90B2-91C307EC1A94}"/>
              </a:ext>
            </a:extLst>
          </p:cNvPr>
          <p:cNvSpPr>
            <a:spLocks noGrp="1"/>
          </p:cNvSpPr>
          <p:nvPr>
            <p:ph type="subTitle" idx="1" hasCustomPrompt="1"/>
          </p:nvPr>
        </p:nvSpPr>
        <p:spPr>
          <a:xfrm>
            <a:off x="838200" y="6267512"/>
            <a:ext cx="10515600" cy="1022289"/>
          </a:xfrm>
        </p:spPr>
        <p:txBody>
          <a:bodyPr anchor="t" anchorCtr="0">
            <a:noAutofit/>
          </a:bodyPr>
          <a:lstStyle>
            <a:lvl1pPr marL="0" indent="0" algn="ctr">
              <a:lnSpc>
                <a:spcPts val="2100"/>
              </a:lnSpc>
              <a:buNone/>
              <a:defRPr sz="1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text style</a:t>
            </a:r>
          </a:p>
        </p:txBody>
      </p:sp>
    </p:spTree>
    <p:extLst>
      <p:ext uri="{BB962C8B-B14F-4D97-AF65-F5344CB8AC3E}">
        <p14:creationId xmlns:p14="http://schemas.microsoft.com/office/powerpoint/2010/main" val="2657090333"/>
      </p:ext>
    </p:extLst>
  </p:cSld>
  <p:clrMapOvr>
    <a:masterClrMapping/>
  </p:clrMapOvr>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p:cSld name="Two Column Bulleted Tex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200" y="2661357"/>
            <a:ext cx="5181600" cy="4373518"/>
          </a:xfrm>
        </p:spPr>
        <p:txBody>
          <a:bodyPr anchor="t" anchorCtr="0">
            <a:noAutofit/>
          </a:bodyPr>
          <a:lstStyle>
            <a:lvl1pPr>
              <a:defRPr sz="1800"/>
            </a:lvl1pPr>
            <a:lvl2pPr>
              <a:defRPr sz="1600"/>
            </a:lvl2pPr>
            <a:lvl3pPr>
              <a:defRPr sz="1400"/>
            </a:lvl3pPr>
            <a:lvl4pPr>
              <a:defRPr sz="1200"/>
            </a:lvl4pPr>
            <a:lvl5pPr>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2661356"/>
            <a:ext cx="5181600" cy="4373519"/>
          </a:xfrm>
        </p:spPr>
        <p:txBody>
          <a:bodyPr>
            <a:noAutofit/>
          </a:bodyPr>
          <a:lstStyle>
            <a:lvl1pPr>
              <a:defRPr sz="1800"/>
            </a:lvl1pPr>
            <a:lvl2pPr>
              <a:defRPr sz="1600"/>
            </a:lvl2pPr>
            <a:lvl3pPr>
              <a:defRPr sz="1400"/>
            </a:lvl3pPr>
            <a:lvl4pPr>
              <a:defRPr sz="1200"/>
            </a:lvl4pPr>
            <a:lvl5pPr>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11"/>
          </p:nvPr>
        </p:nvSpPr>
        <p:spPr>
          <a:xfrm>
            <a:off x="1391920" y="246827"/>
            <a:ext cx="4114800" cy="415837"/>
          </a:xfrm>
          <a:prstGeom prst="rect">
            <a:avLst/>
          </a:prstGeom>
        </p:spPr>
        <p:txBody>
          <a:bodyPr/>
          <a:lstStyle/>
          <a:p>
            <a:r>
              <a:rPr lang="en-US"/>
              <a:t>CLICK TO EDIT PRESENTATION TITLE</a:t>
            </a:r>
          </a:p>
        </p:txBody>
      </p:sp>
      <p:sp>
        <p:nvSpPr>
          <p:cNvPr id="7" name="Slide Number Placeholder 6"/>
          <p:cNvSpPr>
            <a:spLocks noGrp="1"/>
          </p:cNvSpPr>
          <p:nvPr>
            <p:ph type="sldNum" sz="quarter" idx="12"/>
          </p:nvPr>
        </p:nvSpPr>
        <p:spPr>
          <a:xfrm>
            <a:off x="838200" y="246827"/>
            <a:ext cx="553720" cy="415837"/>
          </a:xfrm>
          <a:prstGeom prst="rect">
            <a:avLst/>
          </a:prstGeom>
        </p:spPr>
        <p:txBody>
          <a:bodyPr/>
          <a:lstStyle>
            <a:lvl1pPr>
              <a:defRPr b="0" i="0">
                <a:latin typeface="Montserrat" pitchFamily="2" charset="77"/>
              </a:defRPr>
            </a:lvl1pPr>
          </a:lstStyle>
          <a:p>
            <a:fld id="{F9409A12-05AC-024F-A1E2-9D51551D4400}" type="slidenum">
              <a:rPr lang="en-US" smtClean="0"/>
              <a:t>‹#›</a:t>
            </a:fld>
            <a:endParaRPr lang="en-US"/>
          </a:p>
        </p:txBody>
      </p:sp>
      <p:sp>
        <p:nvSpPr>
          <p:cNvPr id="8" name="Title 1">
            <a:extLst>
              <a:ext uri="{FF2B5EF4-FFF2-40B4-BE49-F238E27FC236}">
                <a16:creationId xmlns:a16="http://schemas.microsoft.com/office/drawing/2014/main" id="{A01886FC-FFED-454C-9320-99333FAA1BBD}"/>
              </a:ext>
            </a:extLst>
          </p:cNvPr>
          <p:cNvSpPr>
            <a:spLocks noGrp="1"/>
          </p:cNvSpPr>
          <p:nvPr/>
        </p:nvSpPr>
        <p:spPr>
          <a:xfrm>
            <a:off x="838200" y="1447546"/>
            <a:ext cx="10515600" cy="749026"/>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4400" b="1" i="0" kern="1200">
                <a:solidFill>
                  <a:schemeClr val="tx2"/>
                </a:solidFill>
                <a:latin typeface="Times New Roman" panose="02020603050405020304" pitchFamily="18" charset="0"/>
                <a:ea typeface="+mj-ea"/>
                <a:cs typeface="Times New Roman" panose="02020603050405020304" pitchFamily="18" charset="0"/>
              </a:defRPr>
            </a:lvl1pPr>
          </a:lstStyle>
          <a:p>
            <a:r>
              <a:rPr lang="en-US" sz="4400"/>
              <a:t>Click to edit Master title style</a:t>
            </a:r>
          </a:p>
        </p:txBody>
      </p:sp>
      <p:sp>
        <p:nvSpPr>
          <p:cNvPr id="11" name="Text Placeholder 6">
            <a:extLst>
              <a:ext uri="{FF2B5EF4-FFF2-40B4-BE49-F238E27FC236}">
                <a16:creationId xmlns:a16="http://schemas.microsoft.com/office/drawing/2014/main" id="{13955641-F03F-F346-85FC-8D8FD040851C}"/>
              </a:ext>
            </a:extLst>
          </p:cNvPr>
          <p:cNvSpPr>
            <a:spLocks noGrp="1"/>
          </p:cNvSpPr>
          <p:nvPr>
            <p:ph type="body" sz="quarter" idx="13" hasCustomPrompt="1"/>
          </p:nvPr>
        </p:nvSpPr>
        <p:spPr>
          <a:xfrm>
            <a:off x="838200" y="7165050"/>
            <a:ext cx="10515600" cy="291085"/>
          </a:xfrm>
        </p:spPr>
        <p:txBody>
          <a:bodyPr>
            <a:normAutofit/>
          </a:bodyPr>
          <a:lstStyle>
            <a:lvl1pPr marL="0" indent="0">
              <a:buFontTx/>
              <a:buNone/>
              <a:defRPr sz="800" i="1"/>
            </a:lvl1pPr>
          </a:lstStyle>
          <a:p>
            <a:pPr lvl="0"/>
            <a:r>
              <a:rPr lang="en-US"/>
              <a:t>Click to edit Master footnote styles</a:t>
            </a:r>
          </a:p>
        </p:txBody>
      </p:sp>
    </p:spTree>
    <p:extLst>
      <p:ext uri="{BB962C8B-B14F-4D97-AF65-F5344CB8AC3E}">
        <p14:creationId xmlns:p14="http://schemas.microsoft.com/office/powerpoint/2010/main" val="3506783555"/>
      </p:ext>
    </p:extLst>
  </p:cSld>
  <p:clrMapOvr>
    <a:masterClrMapping/>
  </p:clrMapOvr>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1437132"/>
            <a:ext cx="10515600" cy="798511"/>
          </a:xfrm>
        </p:spPr>
        <p:txBody>
          <a:bodyPr anchor="t" anchorCtr="0"/>
          <a:lstStyle/>
          <a:p>
            <a:r>
              <a:rPr lang="en-US"/>
              <a:t>Click to edit Master title style</a:t>
            </a:r>
          </a:p>
        </p:txBody>
      </p:sp>
      <p:sp>
        <p:nvSpPr>
          <p:cNvPr id="3" name="Text Placeholder 2"/>
          <p:cNvSpPr>
            <a:spLocks noGrp="1"/>
          </p:cNvSpPr>
          <p:nvPr>
            <p:ph type="body" idx="1"/>
          </p:nvPr>
        </p:nvSpPr>
        <p:spPr>
          <a:xfrm>
            <a:off x="839789" y="2753289"/>
            <a:ext cx="5157787" cy="614047"/>
          </a:xfrm>
        </p:spPr>
        <p:txBody>
          <a:bodyPr anchor="t" anchorCtr="0">
            <a:no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3581323"/>
            <a:ext cx="5157787" cy="3394191"/>
          </a:xfrm>
        </p:spPr>
        <p:txBody>
          <a:bodyPr>
            <a:noAutofit/>
          </a:bodyPr>
          <a:lstStyle>
            <a:lvl1pPr>
              <a:defRPr sz="1800"/>
            </a:lvl1pPr>
            <a:lvl2pPr>
              <a:defRPr sz="1600"/>
            </a:lvl2pPr>
            <a:lvl3pPr>
              <a:defRPr sz="1400"/>
            </a:lvl3pPr>
            <a:lvl4pPr>
              <a:defRPr sz="1200"/>
            </a:lvl4pPr>
            <a:lvl5pPr>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2753289"/>
            <a:ext cx="5183188" cy="614048"/>
          </a:xfrm>
        </p:spPr>
        <p:txBody>
          <a:bodyPr anchor="t" anchorCtr="0">
            <a:no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3581323"/>
            <a:ext cx="5183188" cy="3394191"/>
          </a:xfrm>
        </p:spPr>
        <p:txBody>
          <a:bodyPr>
            <a:noAutofit/>
          </a:bodyPr>
          <a:lstStyle>
            <a:lvl1pPr>
              <a:defRPr sz="1800"/>
            </a:lvl1pPr>
            <a:lvl2pPr>
              <a:defRPr sz="1600"/>
            </a:lvl2pPr>
            <a:lvl3pPr>
              <a:defRPr sz="1400"/>
            </a:lvl3pPr>
            <a:lvl4pPr>
              <a:defRPr sz="1200"/>
            </a:lvl4pPr>
            <a:lvl5pPr>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p:cNvSpPr>
            <a:spLocks noGrp="1"/>
          </p:cNvSpPr>
          <p:nvPr>
            <p:ph type="ftr" sz="quarter" idx="11"/>
          </p:nvPr>
        </p:nvSpPr>
        <p:spPr>
          <a:xfrm>
            <a:off x="1391920" y="246827"/>
            <a:ext cx="4114800" cy="415837"/>
          </a:xfrm>
          <a:prstGeom prst="rect">
            <a:avLst/>
          </a:prstGeom>
        </p:spPr>
        <p:txBody>
          <a:bodyPr/>
          <a:lstStyle/>
          <a:p>
            <a:r>
              <a:rPr lang="en-US"/>
              <a:t>CLICK TO EDIT PRESENTATION TITLE</a:t>
            </a:r>
          </a:p>
        </p:txBody>
      </p:sp>
      <p:sp>
        <p:nvSpPr>
          <p:cNvPr id="9" name="Slide Number Placeholder 8"/>
          <p:cNvSpPr>
            <a:spLocks noGrp="1"/>
          </p:cNvSpPr>
          <p:nvPr>
            <p:ph type="sldNum" sz="quarter" idx="12"/>
          </p:nvPr>
        </p:nvSpPr>
        <p:spPr>
          <a:xfrm>
            <a:off x="838200" y="246827"/>
            <a:ext cx="553720" cy="415837"/>
          </a:xfrm>
          <a:prstGeom prst="rect">
            <a:avLst/>
          </a:prstGeom>
        </p:spPr>
        <p:txBody>
          <a:bodyPr/>
          <a:lstStyle>
            <a:lvl1pPr>
              <a:defRPr b="0" i="0">
                <a:latin typeface="Montserrat" pitchFamily="2" charset="77"/>
              </a:defRPr>
            </a:lvl1pPr>
          </a:lstStyle>
          <a:p>
            <a:fld id="{F9409A12-05AC-024F-A1E2-9D51551D4400}" type="slidenum">
              <a:rPr lang="en-US" smtClean="0"/>
              <a:t>‹#›</a:t>
            </a:fld>
            <a:endParaRPr lang="en-US"/>
          </a:p>
        </p:txBody>
      </p:sp>
      <p:sp>
        <p:nvSpPr>
          <p:cNvPr id="12" name="Text Placeholder 6">
            <a:extLst>
              <a:ext uri="{FF2B5EF4-FFF2-40B4-BE49-F238E27FC236}">
                <a16:creationId xmlns:a16="http://schemas.microsoft.com/office/drawing/2014/main" id="{DD6B9C79-1E9B-074D-8FA3-057735846B43}"/>
              </a:ext>
            </a:extLst>
          </p:cNvPr>
          <p:cNvSpPr>
            <a:spLocks noGrp="1"/>
          </p:cNvSpPr>
          <p:nvPr>
            <p:ph type="body" sz="quarter" idx="13" hasCustomPrompt="1"/>
          </p:nvPr>
        </p:nvSpPr>
        <p:spPr>
          <a:xfrm>
            <a:off x="838200" y="7165050"/>
            <a:ext cx="10515600" cy="291085"/>
          </a:xfrm>
        </p:spPr>
        <p:txBody>
          <a:bodyPr>
            <a:normAutofit/>
          </a:bodyPr>
          <a:lstStyle>
            <a:lvl1pPr marL="0" indent="0">
              <a:buFontTx/>
              <a:buNone/>
              <a:defRPr sz="800" i="1"/>
            </a:lvl1pPr>
          </a:lstStyle>
          <a:p>
            <a:pPr lvl="0"/>
            <a:r>
              <a:rPr lang="en-US"/>
              <a:t>Click to edit Master footnote styles</a:t>
            </a:r>
          </a:p>
        </p:txBody>
      </p:sp>
    </p:spTree>
    <p:extLst>
      <p:ext uri="{BB962C8B-B14F-4D97-AF65-F5344CB8AC3E}">
        <p14:creationId xmlns:p14="http://schemas.microsoft.com/office/powerpoint/2010/main" val="322674172"/>
      </p:ext>
    </p:extLst>
  </p:cSld>
  <p:clrMapOvr>
    <a:masterClrMapping/>
  </p:clrMapOvr>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77330261"/>
      </p:ext>
    </p:extLst>
  </p:cSld>
  <p:clrMapOvr>
    <a:masterClrMapping/>
  </p:clrMapOvr>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p:cSld name="Full Page Photo and Callout">
    <p:spTree>
      <p:nvGrpSpPr>
        <p:cNvPr id="1" name=""/>
        <p:cNvGrpSpPr/>
        <p:nvPr/>
      </p:nvGrpSpPr>
      <p:grpSpPr>
        <a:xfrm>
          <a:off x="0" y="0"/>
          <a:ext cx="0" cy="0"/>
          <a:chOff x="0" y="0"/>
          <a:chExt cx="0" cy="0"/>
        </a:xfrm>
      </p:grpSpPr>
      <p:pic>
        <p:nvPicPr>
          <p:cNvPr id="6" name="Picture 5" descr="A picture containing person, group, posing&#10;&#10;Description automatically generated">
            <a:extLst>
              <a:ext uri="{FF2B5EF4-FFF2-40B4-BE49-F238E27FC236}">
                <a16:creationId xmlns:a16="http://schemas.microsoft.com/office/drawing/2014/main" id="{055EFA88-1616-D219-3F61-0586E09D30D8}"/>
              </a:ext>
            </a:extLst>
          </p:cNvPr>
          <p:cNvPicPr>
            <a:picLocks noChangeAspect="1"/>
          </p:cNvPicPr>
          <p:nvPr/>
        </p:nvPicPr>
        <p:blipFill rotWithShape="1">
          <a:blip r:embed="rId2">
            <a:extLst>
              <a:ext uri="{28A0092B-C50C-407E-A947-70E740481C1C}">
                <a14:useLocalDpi xmlns:a14="http://schemas.microsoft.com/office/drawing/2010/main"/>
              </a:ext>
            </a:extLst>
          </a:blip>
          <a:srcRect b="3161"/>
          <a:stretch/>
        </p:blipFill>
        <p:spPr>
          <a:xfrm>
            <a:off x="-979716" y="0"/>
            <a:ext cx="13757049" cy="7810500"/>
          </a:xfrm>
          <a:prstGeom prst="rect">
            <a:avLst/>
          </a:prstGeom>
        </p:spPr>
      </p:pic>
      <p:sp>
        <p:nvSpPr>
          <p:cNvPr id="14" name="Rectangle 13">
            <a:extLst>
              <a:ext uri="{FF2B5EF4-FFF2-40B4-BE49-F238E27FC236}">
                <a16:creationId xmlns:a16="http://schemas.microsoft.com/office/drawing/2014/main" id="{603037C0-3AF5-C247-8922-F73E8847476D}"/>
              </a:ext>
            </a:extLst>
          </p:cNvPr>
          <p:cNvSpPr/>
          <p:nvPr/>
        </p:nvSpPr>
        <p:spPr>
          <a:xfrm>
            <a:off x="838201" y="5462782"/>
            <a:ext cx="10515600" cy="1735667"/>
          </a:xfrm>
          <a:prstGeom prst="rect">
            <a:avLst/>
          </a:prstGeom>
          <a:solidFill>
            <a:schemeClr val="tx1">
              <a:alpha val="8012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Text Placeholder 10">
            <a:extLst>
              <a:ext uri="{FF2B5EF4-FFF2-40B4-BE49-F238E27FC236}">
                <a16:creationId xmlns:a16="http://schemas.microsoft.com/office/drawing/2014/main" id="{58284382-8022-4B42-800A-86F4A183D3A1}"/>
              </a:ext>
            </a:extLst>
          </p:cNvPr>
          <p:cNvSpPr>
            <a:spLocks noGrp="1"/>
          </p:cNvSpPr>
          <p:nvPr>
            <p:ph type="body" sz="quarter" idx="14"/>
          </p:nvPr>
        </p:nvSpPr>
        <p:spPr>
          <a:xfrm>
            <a:off x="838200" y="5689932"/>
            <a:ext cx="10515600" cy="1873742"/>
          </a:xfrm>
        </p:spPr>
        <p:txBody>
          <a:bodyPr/>
          <a:lstStyle>
            <a:lvl1pPr marL="0" indent="0" algn="ctr">
              <a:buFontTx/>
              <a:buNone/>
              <a:defRPr sz="2400" b="0" i="0">
                <a:solidFill>
                  <a:srgbClr val="FFFFFF"/>
                </a:solidFill>
                <a:latin typeface="Montserrat Medium" pitchFamily="2" charset="77"/>
              </a:defRPr>
            </a:lvl1pPr>
            <a:lvl2pPr marL="457200" indent="0">
              <a:buFontTx/>
              <a:buNone/>
              <a:defRPr>
                <a:solidFill>
                  <a:srgbClr val="FFFFFF"/>
                </a:solidFill>
              </a:defRPr>
            </a:lvl2pPr>
            <a:lvl3pPr marL="914400" indent="0">
              <a:buFontTx/>
              <a:buNone/>
              <a:defRPr>
                <a:solidFill>
                  <a:srgbClr val="FFFFFF"/>
                </a:solidFill>
              </a:defRPr>
            </a:lvl3pPr>
            <a:lvl4pPr marL="1371600" indent="0">
              <a:buFontTx/>
              <a:buNone/>
              <a:defRPr>
                <a:solidFill>
                  <a:srgbClr val="FFFFFF"/>
                </a:solidFill>
              </a:defRPr>
            </a:lvl4pPr>
            <a:lvl5pPr marL="1828800" indent="0">
              <a:buFontTx/>
              <a:buNone/>
              <a:defRPr>
                <a:solidFill>
                  <a:srgbClr val="FFFFFF"/>
                </a:solidFill>
              </a:defRPr>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731208431"/>
      </p:ext>
    </p:extLst>
  </p:cSld>
  <p:clrMapOvr>
    <a:masterClrMapping/>
  </p:clrMapOvr>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p:cSld name="1_Full Page Photo and Callout">
    <p:spTree>
      <p:nvGrpSpPr>
        <p:cNvPr id="1" name=""/>
        <p:cNvGrpSpPr/>
        <p:nvPr/>
      </p:nvGrpSpPr>
      <p:grpSpPr>
        <a:xfrm>
          <a:off x="0" y="0"/>
          <a:ext cx="0" cy="0"/>
          <a:chOff x="0" y="0"/>
          <a:chExt cx="0" cy="0"/>
        </a:xfrm>
      </p:grpSpPr>
      <p:pic>
        <p:nvPicPr>
          <p:cNvPr id="9" name="Picture 8" descr="A group of children sitting on the grass&#10;&#10;Description automatically generated with low confidence">
            <a:extLst>
              <a:ext uri="{FF2B5EF4-FFF2-40B4-BE49-F238E27FC236}">
                <a16:creationId xmlns:a16="http://schemas.microsoft.com/office/drawing/2014/main" id="{6D98A10B-0E4F-5EDB-7DEE-1A4EF00463A2}"/>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 y="699022"/>
            <a:ext cx="12192000" cy="7111478"/>
          </a:xfrm>
          <a:prstGeom prst="rect">
            <a:avLst/>
          </a:prstGeom>
        </p:spPr>
      </p:pic>
      <p:sp>
        <p:nvSpPr>
          <p:cNvPr id="2" name="Rectangle 1">
            <a:extLst>
              <a:ext uri="{FF2B5EF4-FFF2-40B4-BE49-F238E27FC236}">
                <a16:creationId xmlns:a16="http://schemas.microsoft.com/office/drawing/2014/main" id="{DD0FD281-426A-F64C-90E1-583050EE12F4}"/>
              </a:ext>
            </a:extLst>
          </p:cNvPr>
          <p:cNvSpPr/>
          <p:nvPr/>
        </p:nvSpPr>
        <p:spPr>
          <a:xfrm>
            <a:off x="838201" y="5462782"/>
            <a:ext cx="10515600" cy="1735667"/>
          </a:xfrm>
          <a:prstGeom prst="rect">
            <a:avLst/>
          </a:prstGeom>
          <a:solidFill>
            <a:schemeClr val="tx2">
              <a:alpha val="8012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Text Placeholder 10">
            <a:extLst>
              <a:ext uri="{FF2B5EF4-FFF2-40B4-BE49-F238E27FC236}">
                <a16:creationId xmlns:a16="http://schemas.microsoft.com/office/drawing/2014/main" id="{58284382-8022-4B42-800A-86F4A183D3A1}"/>
              </a:ext>
            </a:extLst>
          </p:cNvPr>
          <p:cNvSpPr>
            <a:spLocks noGrp="1"/>
          </p:cNvSpPr>
          <p:nvPr>
            <p:ph type="body" sz="quarter" idx="14"/>
          </p:nvPr>
        </p:nvSpPr>
        <p:spPr>
          <a:xfrm>
            <a:off x="838200" y="5682026"/>
            <a:ext cx="10515600" cy="1881648"/>
          </a:xfrm>
          <a:effectLst/>
        </p:spPr>
        <p:txBody>
          <a:bodyPr/>
          <a:lstStyle>
            <a:lvl1pPr marL="0" indent="0" algn="ctr">
              <a:buFontTx/>
              <a:buNone/>
              <a:defRPr sz="2400" b="0" i="0">
                <a:solidFill>
                  <a:srgbClr val="FFFFFF"/>
                </a:solidFill>
                <a:latin typeface="Montserrat Medium" pitchFamily="2" charset="77"/>
              </a:defRPr>
            </a:lvl1pPr>
            <a:lvl2pPr marL="457200" indent="0">
              <a:buFontTx/>
              <a:buNone/>
              <a:defRPr>
                <a:solidFill>
                  <a:srgbClr val="FFFFFF"/>
                </a:solidFill>
              </a:defRPr>
            </a:lvl2pPr>
            <a:lvl3pPr marL="914400" indent="0">
              <a:buFontTx/>
              <a:buNone/>
              <a:defRPr>
                <a:solidFill>
                  <a:srgbClr val="FFFFFF"/>
                </a:solidFill>
              </a:defRPr>
            </a:lvl3pPr>
            <a:lvl4pPr marL="1371600" indent="0">
              <a:buFontTx/>
              <a:buNone/>
              <a:defRPr>
                <a:solidFill>
                  <a:srgbClr val="FFFFFF"/>
                </a:solidFill>
              </a:defRPr>
            </a:lvl4pPr>
            <a:lvl5pPr marL="1828800" indent="0">
              <a:buFontTx/>
              <a:buNone/>
              <a:defRPr>
                <a:solidFill>
                  <a:srgbClr val="FFFFFF"/>
                </a:solidFill>
              </a:defRPr>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392902555"/>
      </p:ext>
    </p:extLst>
  </p:cSld>
  <p:clrMapOvr>
    <a:masterClrMapping/>
  </p:clrMapOvr>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p:cSld name="Divider Page Option 8">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2C972A3-79CE-C64C-A52C-0738C5508E13}"/>
              </a:ext>
            </a:extLst>
          </p:cNvPr>
          <p:cNvSpPr/>
          <p:nvPr/>
        </p:nvSpPr>
        <p:spPr>
          <a:xfrm>
            <a:off x="0" y="0"/>
            <a:ext cx="12192000" cy="7810500"/>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30C669DB-2BD3-C749-A93F-71AA765530F6}"/>
              </a:ext>
            </a:extLst>
          </p:cNvPr>
          <p:cNvSpPr>
            <a:spLocks noGrp="1"/>
          </p:cNvSpPr>
          <p:nvPr>
            <p:ph type="title"/>
          </p:nvPr>
        </p:nvSpPr>
        <p:spPr>
          <a:xfrm>
            <a:off x="0" y="3249271"/>
            <a:ext cx="12192000" cy="3317335"/>
          </a:xfrm>
        </p:spPr>
        <p:txBody>
          <a:bodyPr>
            <a:noAutofit/>
          </a:bodyPr>
          <a:lstStyle>
            <a:lvl1pPr algn="ctr">
              <a:defRPr>
                <a:solidFill>
                  <a:srgbClr val="FFFFFF"/>
                </a:solidFill>
              </a:defRPr>
            </a:lvl1pPr>
          </a:lstStyle>
          <a:p>
            <a:r>
              <a:rPr lang="en-US"/>
              <a:t>Click to edit Master title style</a:t>
            </a:r>
          </a:p>
        </p:txBody>
      </p:sp>
      <p:pic>
        <p:nvPicPr>
          <p:cNvPr id="3" name="Picture 2">
            <a:extLst>
              <a:ext uri="{FF2B5EF4-FFF2-40B4-BE49-F238E27FC236}">
                <a16:creationId xmlns:a16="http://schemas.microsoft.com/office/drawing/2014/main" id="{870190B4-264F-5647-AECF-E5CF652BD1A5}"/>
              </a:ext>
            </a:extLst>
          </p:cNvPr>
          <p:cNvPicPr>
            <a:picLocks noChangeAspect="1"/>
          </p:cNvPicPr>
          <p:nvPr/>
        </p:nvPicPr>
        <p:blipFill>
          <a:blip r:embed="rId2"/>
          <a:stretch>
            <a:fillRect/>
          </a:stretch>
        </p:blipFill>
        <p:spPr>
          <a:xfrm>
            <a:off x="5200650" y="2762603"/>
            <a:ext cx="1790700" cy="166335"/>
          </a:xfrm>
          <a:prstGeom prst="rect">
            <a:avLst/>
          </a:prstGeom>
        </p:spPr>
      </p:pic>
    </p:spTree>
    <p:extLst>
      <p:ext uri="{BB962C8B-B14F-4D97-AF65-F5344CB8AC3E}">
        <p14:creationId xmlns:p14="http://schemas.microsoft.com/office/powerpoint/2010/main" val="2640482830"/>
      </p:ext>
    </p:extLst>
  </p:cSld>
  <p:clrMapOvr>
    <a:masterClrMapping/>
  </p:clrMapOvr>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p:cSld name="Closing Remarks">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A3FF66F-2216-8446-9DC8-16BDEEA3252A}"/>
              </a:ext>
            </a:extLst>
          </p:cNvPr>
          <p:cNvSpPr>
            <a:spLocks noGrp="1"/>
          </p:cNvSpPr>
          <p:nvPr>
            <p:ph type="sldNum" sz="quarter" idx="10"/>
          </p:nvPr>
        </p:nvSpPr>
        <p:spPr>
          <a:xfrm>
            <a:off x="838200" y="246827"/>
            <a:ext cx="553720" cy="415837"/>
          </a:xfrm>
          <a:prstGeom prst="rect">
            <a:avLst/>
          </a:prstGeom>
        </p:spPr>
        <p:txBody>
          <a:bodyPr/>
          <a:lstStyle>
            <a:lvl1pPr>
              <a:defRPr b="0" i="0">
                <a:latin typeface="Montserrat" pitchFamily="2" charset="77"/>
              </a:defRPr>
            </a:lvl1pPr>
          </a:lstStyle>
          <a:p>
            <a:fld id="{F9409A12-05AC-024F-A1E2-9D51551D4400}" type="slidenum">
              <a:rPr lang="en-US" smtClean="0"/>
              <a:t>‹#›</a:t>
            </a:fld>
            <a:endParaRPr lang="en-US"/>
          </a:p>
        </p:txBody>
      </p:sp>
      <p:sp>
        <p:nvSpPr>
          <p:cNvPr id="4" name="Footer Placeholder 3">
            <a:extLst>
              <a:ext uri="{FF2B5EF4-FFF2-40B4-BE49-F238E27FC236}">
                <a16:creationId xmlns:a16="http://schemas.microsoft.com/office/drawing/2014/main" id="{331BB279-9F4D-6445-9A67-954A472F5F30}"/>
              </a:ext>
            </a:extLst>
          </p:cNvPr>
          <p:cNvSpPr>
            <a:spLocks noGrp="1"/>
          </p:cNvSpPr>
          <p:nvPr>
            <p:ph type="ftr" sz="quarter" idx="11"/>
          </p:nvPr>
        </p:nvSpPr>
        <p:spPr>
          <a:xfrm>
            <a:off x="1391920" y="246827"/>
            <a:ext cx="4114800" cy="415837"/>
          </a:xfrm>
          <a:prstGeom prst="rect">
            <a:avLst/>
          </a:prstGeom>
        </p:spPr>
        <p:txBody>
          <a:bodyPr/>
          <a:lstStyle/>
          <a:p>
            <a:r>
              <a:rPr lang="en-US"/>
              <a:t>CLICK TO EDIT PRESENTATION TITLE</a:t>
            </a:r>
          </a:p>
        </p:txBody>
      </p:sp>
      <p:sp>
        <p:nvSpPr>
          <p:cNvPr id="6" name="Rectangle 5">
            <a:extLst>
              <a:ext uri="{FF2B5EF4-FFF2-40B4-BE49-F238E27FC236}">
                <a16:creationId xmlns:a16="http://schemas.microsoft.com/office/drawing/2014/main" id="{1B5F5791-6FF4-FA42-A009-0AEDB5817142}"/>
              </a:ext>
            </a:extLst>
          </p:cNvPr>
          <p:cNvSpPr/>
          <p:nvPr/>
        </p:nvSpPr>
        <p:spPr>
          <a:xfrm>
            <a:off x="0" y="4987758"/>
            <a:ext cx="12192000" cy="282274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Text Placeholder 11">
            <a:extLst>
              <a:ext uri="{FF2B5EF4-FFF2-40B4-BE49-F238E27FC236}">
                <a16:creationId xmlns:a16="http://schemas.microsoft.com/office/drawing/2014/main" id="{7866CA94-7281-D64A-BDF5-7838B23C3E0C}"/>
              </a:ext>
            </a:extLst>
          </p:cNvPr>
          <p:cNvSpPr>
            <a:spLocks noGrp="1"/>
          </p:cNvSpPr>
          <p:nvPr>
            <p:ph type="body" sz="quarter" idx="14"/>
          </p:nvPr>
        </p:nvSpPr>
        <p:spPr>
          <a:xfrm>
            <a:off x="838202" y="2552055"/>
            <a:ext cx="6920565" cy="2101169"/>
          </a:xfrm>
        </p:spPr>
        <p:txBody>
          <a:bodyPr/>
          <a:lstStyle>
            <a:lvl1pPr marL="0" indent="0">
              <a:buFontTx/>
              <a:buNone/>
              <a:defRPr/>
            </a:lvl1pPr>
          </a:lstStyle>
          <a:p>
            <a:pPr lvl="0"/>
            <a:r>
              <a:rPr lang="en-US"/>
              <a:t>Click to edit Master text styles</a:t>
            </a:r>
          </a:p>
        </p:txBody>
      </p:sp>
      <p:sp>
        <p:nvSpPr>
          <p:cNvPr id="13" name="Text Placeholder 11">
            <a:extLst>
              <a:ext uri="{FF2B5EF4-FFF2-40B4-BE49-F238E27FC236}">
                <a16:creationId xmlns:a16="http://schemas.microsoft.com/office/drawing/2014/main" id="{EE9D84FF-9E5A-5D47-A5BE-CB46003E7570}"/>
              </a:ext>
            </a:extLst>
          </p:cNvPr>
          <p:cNvSpPr>
            <a:spLocks noGrp="1"/>
          </p:cNvSpPr>
          <p:nvPr>
            <p:ph type="body" sz="quarter" idx="15"/>
          </p:nvPr>
        </p:nvSpPr>
        <p:spPr>
          <a:xfrm>
            <a:off x="838203" y="5280781"/>
            <a:ext cx="6920565" cy="2195184"/>
          </a:xfrm>
        </p:spPr>
        <p:txBody>
          <a:bodyPr/>
          <a:lstStyle>
            <a:lvl1pPr marL="0" indent="0">
              <a:buFontTx/>
              <a:buNone/>
              <a:defRPr>
                <a:solidFill>
                  <a:srgbClr val="FFFFFF"/>
                </a:solidFill>
              </a:defRPr>
            </a:lvl1pPr>
          </a:lstStyle>
          <a:p>
            <a:pPr lvl="0"/>
            <a:r>
              <a:rPr lang="en-US"/>
              <a:t>Click to edit Master text styles</a:t>
            </a:r>
          </a:p>
        </p:txBody>
      </p:sp>
      <p:sp>
        <p:nvSpPr>
          <p:cNvPr id="14" name="Title 1">
            <a:extLst>
              <a:ext uri="{FF2B5EF4-FFF2-40B4-BE49-F238E27FC236}">
                <a16:creationId xmlns:a16="http://schemas.microsoft.com/office/drawing/2014/main" id="{23D52707-058E-9A48-A868-D48FA8ED7303}"/>
              </a:ext>
            </a:extLst>
          </p:cNvPr>
          <p:cNvSpPr>
            <a:spLocks noGrp="1"/>
          </p:cNvSpPr>
          <p:nvPr>
            <p:ph type="title" hasCustomPrompt="1"/>
          </p:nvPr>
        </p:nvSpPr>
        <p:spPr>
          <a:xfrm>
            <a:off x="838201" y="1437133"/>
            <a:ext cx="6920567" cy="881275"/>
          </a:xfrm>
        </p:spPr>
        <p:txBody>
          <a:bodyPr anchor="t" anchorCtr="0"/>
          <a:lstStyle>
            <a:lvl1pPr algn="l">
              <a:defRPr/>
            </a:lvl1pPr>
          </a:lstStyle>
          <a:p>
            <a:r>
              <a:rPr lang="en-US"/>
              <a:t>Click to edit title style</a:t>
            </a:r>
          </a:p>
        </p:txBody>
      </p:sp>
      <p:pic>
        <p:nvPicPr>
          <p:cNvPr id="28" name="Picture 27">
            <a:extLst>
              <a:ext uri="{FF2B5EF4-FFF2-40B4-BE49-F238E27FC236}">
                <a16:creationId xmlns:a16="http://schemas.microsoft.com/office/drawing/2014/main" id="{81E9BF10-E7BF-FE48-A9BC-67B406469EFB}"/>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936876" y="699021"/>
            <a:ext cx="6255124" cy="3001199"/>
          </a:xfrm>
          <a:prstGeom prst="rect">
            <a:avLst/>
          </a:prstGeom>
        </p:spPr>
      </p:pic>
      <p:pic>
        <p:nvPicPr>
          <p:cNvPr id="7" name="Picture 6" descr="A picture containing person, indoor, child&#10;&#10;Description automatically generated">
            <a:extLst>
              <a:ext uri="{FF2B5EF4-FFF2-40B4-BE49-F238E27FC236}">
                <a16:creationId xmlns:a16="http://schemas.microsoft.com/office/drawing/2014/main" id="{34A93A8D-CFA4-CBB1-5838-AC5931DA5952}"/>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308809" y="-1"/>
            <a:ext cx="5883192" cy="7810501"/>
          </a:xfrm>
          <a:prstGeom prst="rect">
            <a:avLst/>
          </a:prstGeom>
        </p:spPr>
      </p:pic>
    </p:spTree>
    <p:extLst>
      <p:ext uri="{BB962C8B-B14F-4D97-AF65-F5344CB8AC3E}">
        <p14:creationId xmlns:p14="http://schemas.microsoft.com/office/powerpoint/2010/main" val="1484462313"/>
      </p:ext>
    </p:extLst>
  </p:cSld>
  <p:clrMapOvr>
    <a:masterClrMapping/>
  </p:clrMapOvr>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t>Title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t>Subtitle</a:t>
            </a:r>
          </a:p>
        </p:txBody>
      </p:sp>
      <p:sp>
        <p:nvSpPr>
          <p:cNvPr id="4" name="Date placeholder 3"/>
          <p:cNvSpPr>
            <a:spLocks noGrp="1"/>
          </p:cNvSpPr>
          <p:nvPr>
            <p:ph type="dt" sz="half" idx="10"/>
          </p:nvPr>
        </p:nvSpPr>
        <p:spPr/>
        <p:txBody>
          <a:bodyPr/>
          <a:lstStyle/>
          <a:p>
            <a:endParaRPr/>
          </a:p>
        </p:txBody>
      </p:sp>
      <p:sp>
        <p:nvSpPr>
          <p:cNvPr id="5" name="Bottom colontitle 4"/>
          <p:cNvSpPr>
            <a:spLocks noGrp="1"/>
          </p:cNvSpPr>
          <p:nvPr>
            <p:ph type="ftr" sz="quarter" idx="11"/>
          </p:nvPr>
        </p:nvSpPr>
        <p:spPr/>
        <p:txBody>
          <a:bodyPr/>
          <a:lstStyle/>
          <a:p>
            <a:r>
              <a:rPr lang="en-US"/>
              <a:t>CLICK TO EDIT PRESENTATION TITLE</a:t>
            </a:r>
            <a:endParaRPr/>
          </a:p>
        </p:txBody>
      </p:sp>
      <p:sp>
        <p:nvSpPr>
          <p:cNvPr id="6" name="Slide number 5"/>
          <p:cNvSpPr>
            <a:spLocks noGrp="1"/>
          </p:cNvSpPr>
          <p:nvPr>
            <p:ph type="sldNum" sz="quarter" idx="12"/>
          </p:nvPr>
        </p:nvSpPr>
        <p:spPr/>
        <p:txBody>
          <a:bodyPr/>
          <a:lstStyle/>
          <a:p>
            <a:fld id="{6CB18C70-803E-428A-BAB3-289BE172EF8D}" type="slidenum">
              <a:rPr smtClean="0"/>
              <a:t>‹#›</a:t>
            </a:fld>
            <a:endParaRPr/>
          </a:p>
        </p:txBody>
      </p:sp>
    </p:spTree>
    <p:extLst>
      <p:ext uri="{BB962C8B-B14F-4D97-AF65-F5344CB8AC3E}">
        <p14:creationId xmlns:p14="http://schemas.microsoft.com/office/powerpoint/2010/main" val="309467842"/>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userDrawn="1">
  <p:cSld name="6_One Column Paragraph Text">
    <p:spTree>
      <p:nvGrpSpPr>
        <p:cNvPr id="1" name=""/>
        <p:cNvGrpSpPr/>
        <p:nvPr/>
      </p:nvGrpSpPr>
      <p:grpSpPr>
        <a:xfrm>
          <a:off x="0" y="0"/>
          <a:ext cx="0" cy="0"/>
          <a:chOff x="0" y="0"/>
          <a:chExt cx="0" cy="0"/>
        </a:xfrm>
      </p:grpSpPr>
      <p:sp>
        <p:nvSpPr>
          <p:cNvPr id="2" name="Title 1"/>
          <p:cNvSpPr>
            <a:spLocks noGrp="1"/>
          </p:cNvSpPr>
          <p:nvPr>
            <p:ph type="ctrTitle"/>
          </p:nvPr>
        </p:nvSpPr>
        <p:spPr>
          <a:xfrm>
            <a:off x="838200" y="1441572"/>
            <a:ext cx="10515600" cy="761756"/>
          </a:xfrm>
        </p:spPr>
        <p:txBody>
          <a:bodyPr anchor="t" anchorCtr="0">
            <a:noAutofit/>
          </a:bodyPr>
          <a:lstStyle>
            <a:lvl1pPr algn="l">
              <a:defRPr sz="4400"/>
            </a:lvl1pPr>
          </a:lstStyle>
          <a:p>
            <a:r>
              <a:rPr lang="en-US"/>
              <a:t>Click to edit Master title style</a:t>
            </a:r>
          </a:p>
        </p:txBody>
      </p:sp>
      <p:sp>
        <p:nvSpPr>
          <p:cNvPr id="3" name="Subtitle 2"/>
          <p:cNvSpPr>
            <a:spLocks noGrp="1"/>
          </p:cNvSpPr>
          <p:nvPr>
            <p:ph type="subTitle" idx="1" hasCustomPrompt="1"/>
          </p:nvPr>
        </p:nvSpPr>
        <p:spPr>
          <a:xfrm>
            <a:off x="838200" y="2661357"/>
            <a:ext cx="10515599" cy="4162869"/>
          </a:xfrm>
        </p:spPr>
        <p:txBody>
          <a:bodyPr>
            <a:noAutofit/>
          </a:bodyPr>
          <a:lstStyle>
            <a:lvl1pPr marL="0" indent="0" algn="l">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text</a:t>
            </a:r>
          </a:p>
        </p:txBody>
      </p:sp>
      <p:sp>
        <p:nvSpPr>
          <p:cNvPr id="5" name="Footer Placeholder 4"/>
          <p:cNvSpPr>
            <a:spLocks noGrp="1"/>
          </p:cNvSpPr>
          <p:nvPr>
            <p:ph type="ftr" sz="quarter" idx="11"/>
          </p:nvPr>
        </p:nvSpPr>
        <p:spPr/>
        <p:txBody>
          <a:bodyPr/>
          <a:lstStyle>
            <a:lvl1pPr>
              <a:defRPr b="0" i="0">
                <a:latin typeface="Montserrat" pitchFamily="2" charset="77"/>
              </a:defRPr>
            </a:lvl1pPr>
          </a:lstStyle>
          <a:p>
            <a:r>
              <a:rPr lang="en-US"/>
              <a:t>CLICK TO EDIT PRESENTATION TITLE</a:t>
            </a:r>
          </a:p>
        </p:txBody>
      </p:sp>
      <p:sp>
        <p:nvSpPr>
          <p:cNvPr id="6" name="Slide Number Placeholder 5"/>
          <p:cNvSpPr>
            <a:spLocks noGrp="1"/>
          </p:cNvSpPr>
          <p:nvPr>
            <p:ph type="sldNum" sz="quarter" idx="12"/>
          </p:nvPr>
        </p:nvSpPr>
        <p:spPr/>
        <p:txBody>
          <a:bodyPr/>
          <a:lstStyle>
            <a:lvl1pPr>
              <a:defRPr b="0" i="0">
                <a:latin typeface="Montserrat" pitchFamily="2" charset="77"/>
              </a:defRPr>
            </a:lvl1pPr>
          </a:lstStyle>
          <a:p>
            <a:fld id="{F9409A12-05AC-024F-A1E2-9D51551D4400}" type="slidenum">
              <a:rPr lang="en-US" smtClean="0"/>
              <a:t>‹#›</a:t>
            </a:fld>
            <a:endParaRPr lang="en-US"/>
          </a:p>
        </p:txBody>
      </p:sp>
      <p:sp>
        <p:nvSpPr>
          <p:cNvPr id="7" name="Text Placeholder 6">
            <a:extLst>
              <a:ext uri="{FF2B5EF4-FFF2-40B4-BE49-F238E27FC236}">
                <a16:creationId xmlns:a16="http://schemas.microsoft.com/office/drawing/2014/main" id="{648A7756-F4D2-4B4F-A354-5D90B864358A}"/>
              </a:ext>
            </a:extLst>
          </p:cNvPr>
          <p:cNvSpPr>
            <a:spLocks noGrp="1"/>
          </p:cNvSpPr>
          <p:nvPr>
            <p:ph type="body" sz="quarter" idx="13" hasCustomPrompt="1"/>
          </p:nvPr>
        </p:nvSpPr>
        <p:spPr>
          <a:xfrm>
            <a:off x="838200" y="7165050"/>
            <a:ext cx="10515600" cy="291085"/>
          </a:xfrm>
        </p:spPr>
        <p:txBody>
          <a:bodyPr>
            <a:normAutofit/>
          </a:bodyPr>
          <a:lstStyle>
            <a:lvl1pPr marL="0" indent="0">
              <a:buFontTx/>
              <a:buNone/>
              <a:defRPr sz="800" i="1"/>
            </a:lvl1pPr>
          </a:lstStyle>
          <a:p>
            <a:pPr lvl="0"/>
            <a:r>
              <a:rPr lang="en-US"/>
              <a:t>Click to edit Master footnote styles</a:t>
            </a:r>
          </a:p>
        </p:txBody>
      </p:sp>
    </p:spTree>
    <p:extLst>
      <p:ext uri="{BB962C8B-B14F-4D97-AF65-F5344CB8AC3E}">
        <p14:creationId xmlns:p14="http://schemas.microsoft.com/office/powerpoint/2010/main" val="3738061441"/>
      </p:ext>
    </p:extLst>
  </p:cSld>
  <p:clrMapOvr>
    <a:masterClrMapping/>
  </p:clrMapOvr>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p:cSld name="DEFAULT">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805149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4EB49B0-6A0E-3F43-960E-DAF05ADD0064}"/>
              </a:ext>
            </a:extLst>
          </p:cNvPr>
          <p:cNvSpPr/>
          <p:nvPr userDrawn="1"/>
        </p:nvSpPr>
        <p:spPr>
          <a:xfrm>
            <a:off x="0" y="0"/>
            <a:ext cx="12192000" cy="69902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Content Placeholder 2"/>
          <p:cNvSpPr>
            <a:spLocks noGrp="1"/>
          </p:cNvSpPr>
          <p:nvPr>
            <p:ph sz="half" idx="1"/>
          </p:nvPr>
        </p:nvSpPr>
        <p:spPr>
          <a:xfrm>
            <a:off x="838200" y="2373087"/>
            <a:ext cx="5181600" cy="4661787"/>
          </a:xfrm>
        </p:spPr>
        <p:txBody>
          <a:bodyPr anchor="t" anchorCtr="0">
            <a:noAutofit/>
          </a:bodyPr>
          <a:lstStyle>
            <a:lvl1pPr>
              <a:defRPr sz="1800"/>
            </a:lvl1pPr>
            <a:lvl2pPr>
              <a:defRPr sz="1600"/>
            </a:lvl2pPr>
            <a:lvl3pPr>
              <a:defRPr sz="1400"/>
            </a:lvl3pPr>
            <a:lvl4pPr>
              <a:defRPr sz="1200"/>
            </a:lvl4pPr>
            <a:lvl5pPr>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4"/>
            <a:endParaRPr lang="en-US"/>
          </a:p>
        </p:txBody>
      </p:sp>
      <p:sp>
        <p:nvSpPr>
          <p:cNvPr id="4" name="Content Placeholder 3"/>
          <p:cNvSpPr>
            <a:spLocks noGrp="1"/>
          </p:cNvSpPr>
          <p:nvPr>
            <p:ph sz="half" idx="2"/>
          </p:nvPr>
        </p:nvSpPr>
        <p:spPr>
          <a:xfrm>
            <a:off x="6172200" y="2373087"/>
            <a:ext cx="5181600" cy="4661788"/>
          </a:xfrm>
        </p:spPr>
        <p:txBody>
          <a:bodyPr>
            <a:noAutofit/>
          </a:bodyPr>
          <a:lstStyle>
            <a:lvl1pPr>
              <a:defRPr sz="1800"/>
            </a:lvl1pPr>
            <a:lvl2pPr>
              <a:defRPr sz="1600"/>
            </a:lvl2pPr>
            <a:lvl3pPr>
              <a:defRPr sz="1400"/>
            </a:lvl3pPr>
            <a:lvl4pPr>
              <a:defRPr sz="1200"/>
            </a:lvl4pPr>
            <a:lvl5pPr>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itle 1">
            <a:extLst>
              <a:ext uri="{FF2B5EF4-FFF2-40B4-BE49-F238E27FC236}">
                <a16:creationId xmlns:a16="http://schemas.microsoft.com/office/drawing/2014/main" id="{A01886FC-FFED-454C-9320-99333FAA1BBD}"/>
              </a:ext>
            </a:extLst>
          </p:cNvPr>
          <p:cNvSpPr>
            <a:spLocks noGrp="1"/>
          </p:cNvSpPr>
          <p:nvPr userDrawn="1"/>
        </p:nvSpPr>
        <p:spPr>
          <a:xfrm>
            <a:off x="838200" y="977472"/>
            <a:ext cx="10515600" cy="749026"/>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4400" b="1" i="0" kern="1200">
                <a:solidFill>
                  <a:schemeClr val="tx2"/>
                </a:solidFill>
                <a:latin typeface="Times New Roman" panose="02020603050405020304" pitchFamily="18" charset="0"/>
                <a:ea typeface="+mj-ea"/>
                <a:cs typeface="Times New Roman" panose="02020603050405020304" pitchFamily="18" charset="0"/>
              </a:defRPr>
            </a:lvl1pPr>
          </a:lstStyle>
          <a:p>
            <a:r>
              <a:rPr lang="en-US" sz="4400"/>
              <a:t>Click to edit Master title style</a:t>
            </a:r>
          </a:p>
        </p:txBody>
      </p:sp>
      <p:cxnSp>
        <p:nvCxnSpPr>
          <p:cNvPr id="9" name="Straight Connector 8">
            <a:extLst>
              <a:ext uri="{FF2B5EF4-FFF2-40B4-BE49-F238E27FC236}">
                <a16:creationId xmlns:a16="http://schemas.microsoft.com/office/drawing/2014/main" id="{90EA4D77-CA63-4543-886D-EB2B5E8F39B7}"/>
              </a:ext>
            </a:extLst>
          </p:cNvPr>
          <p:cNvCxnSpPr/>
          <p:nvPr userDrawn="1"/>
        </p:nvCxnSpPr>
        <p:spPr>
          <a:xfrm>
            <a:off x="32657" y="1870006"/>
            <a:ext cx="3845490"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pic>
        <p:nvPicPr>
          <p:cNvPr id="14" name="Picture 13" descr="Logo&#10;&#10;Description automatically generated">
            <a:extLst>
              <a:ext uri="{FF2B5EF4-FFF2-40B4-BE49-F238E27FC236}">
                <a16:creationId xmlns:a16="http://schemas.microsoft.com/office/drawing/2014/main" id="{410C1A50-7D62-8E8D-35C6-A3DC9298E30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933553" y="52010"/>
            <a:ext cx="1681505" cy="600332"/>
          </a:xfrm>
          <a:prstGeom prst="rect">
            <a:avLst/>
          </a:prstGeom>
        </p:spPr>
      </p:pic>
      <p:sp>
        <p:nvSpPr>
          <p:cNvPr id="15" name="Footer Placeholder 3">
            <a:extLst>
              <a:ext uri="{FF2B5EF4-FFF2-40B4-BE49-F238E27FC236}">
                <a16:creationId xmlns:a16="http://schemas.microsoft.com/office/drawing/2014/main" id="{9182CDC1-27CB-E124-BCD7-EFE0D3C56EC9}"/>
              </a:ext>
            </a:extLst>
          </p:cNvPr>
          <p:cNvSpPr>
            <a:spLocks noGrp="1"/>
          </p:cNvSpPr>
          <p:nvPr>
            <p:ph type="ftr" sz="quarter" idx="11"/>
          </p:nvPr>
        </p:nvSpPr>
        <p:spPr>
          <a:xfrm>
            <a:off x="1021809" y="246827"/>
            <a:ext cx="4114800" cy="415837"/>
          </a:xfrm>
        </p:spPr>
        <p:txBody>
          <a:bodyPr/>
          <a:lstStyle/>
          <a:p>
            <a:r>
              <a:rPr lang="en-US">
                <a:latin typeface="Montserrat" pitchFamily="2" charset="77"/>
              </a:rPr>
              <a:t>CLICK TO EDIT PRESENTATION TITLE</a:t>
            </a:r>
            <a:endParaRPr lang="en-US"/>
          </a:p>
        </p:txBody>
      </p:sp>
      <p:sp>
        <p:nvSpPr>
          <p:cNvPr id="16" name="Slide Number Placeholder 4">
            <a:extLst>
              <a:ext uri="{FF2B5EF4-FFF2-40B4-BE49-F238E27FC236}">
                <a16:creationId xmlns:a16="http://schemas.microsoft.com/office/drawing/2014/main" id="{4C3F651A-896F-0EAD-CF49-01E7DD7BEEE7}"/>
              </a:ext>
            </a:extLst>
          </p:cNvPr>
          <p:cNvSpPr>
            <a:spLocks noGrp="1"/>
          </p:cNvSpPr>
          <p:nvPr>
            <p:ph type="sldNum" sz="quarter" idx="12"/>
          </p:nvPr>
        </p:nvSpPr>
        <p:spPr>
          <a:xfrm>
            <a:off x="468089" y="246827"/>
            <a:ext cx="553720" cy="415837"/>
          </a:xfrm>
        </p:spPr>
        <p:txBody>
          <a:bodyPr/>
          <a:lstStyle>
            <a:lvl1pPr>
              <a:defRPr b="0" i="0">
                <a:latin typeface="Montserrat" pitchFamily="2" charset="77"/>
              </a:defRPr>
            </a:lvl1pPr>
          </a:lstStyle>
          <a:p>
            <a:fld id="{F9409A12-05AC-024F-A1E2-9D51551D4400}" type="slidenum">
              <a:rPr lang="en-US" smtClean="0"/>
              <a:t>‹#›</a:t>
            </a:fld>
            <a:endParaRPr lang="en-US"/>
          </a:p>
        </p:txBody>
      </p:sp>
    </p:spTree>
    <p:extLst>
      <p:ext uri="{BB962C8B-B14F-4D97-AF65-F5344CB8AC3E}">
        <p14:creationId xmlns:p14="http://schemas.microsoft.com/office/powerpoint/2010/main" val="3716843762"/>
      </p:ext>
    </p:extLst>
  </p:cSld>
  <p:clrMapOvr>
    <a:masterClrMapping/>
  </p:clrMapOvr>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userDrawn="1">
  <p:cSld name="1_Two Column Text">
    <p:spTree>
      <p:nvGrpSpPr>
        <p:cNvPr id="1" name=""/>
        <p:cNvGrpSpPr/>
        <p:nvPr/>
      </p:nvGrpSpPr>
      <p:grpSpPr>
        <a:xfrm>
          <a:off x="0" y="0"/>
          <a:ext cx="0" cy="0"/>
          <a:chOff x="0" y="0"/>
          <a:chExt cx="0" cy="0"/>
        </a:xfrm>
      </p:grpSpPr>
      <p:sp>
        <p:nvSpPr>
          <p:cNvPr id="2" name="Title 1"/>
          <p:cNvSpPr>
            <a:spLocks noGrp="1"/>
          </p:cNvSpPr>
          <p:nvPr>
            <p:ph type="ctrTitle"/>
          </p:nvPr>
        </p:nvSpPr>
        <p:spPr>
          <a:xfrm>
            <a:off x="838200" y="1441572"/>
            <a:ext cx="10515600" cy="761756"/>
          </a:xfrm>
        </p:spPr>
        <p:txBody>
          <a:bodyPr anchor="t" anchorCtr="0">
            <a:noAutofit/>
          </a:bodyPr>
          <a:lstStyle>
            <a:lvl1pPr algn="l">
              <a:defRPr sz="4400"/>
            </a:lvl1pPr>
          </a:lstStyle>
          <a:p>
            <a:r>
              <a:rPr lang="en-US"/>
              <a:t>Click to edit Master title style</a:t>
            </a:r>
          </a:p>
        </p:txBody>
      </p:sp>
      <p:sp>
        <p:nvSpPr>
          <p:cNvPr id="3" name="Subtitle 2"/>
          <p:cNvSpPr>
            <a:spLocks noGrp="1" noChangeAspect="1"/>
          </p:cNvSpPr>
          <p:nvPr>
            <p:ph type="subTitle" idx="1" hasCustomPrompt="1"/>
          </p:nvPr>
        </p:nvSpPr>
        <p:spPr>
          <a:xfrm>
            <a:off x="838200" y="2788639"/>
            <a:ext cx="10515599" cy="4170363"/>
          </a:xfrm>
        </p:spPr>
        <p:txBody>
          <a:bodyPr wrap="square" lIns="91440" tIns="0" bIns="0" numCol="2" spcCol="91440">
            <a:noAutofit/>
          </a:bodyPr>
          <a:lstStyle>
            <a:lvl1pPr marL="0" marR="0" indent="0" algn="l" defTabSz="914400" rtl="0" eaLnBrk="1" fontAlgn="auto" latinLnBrk="0" hangingPunct="1">
              <a:lnSpc>
                <a:spcPts val="2100"/>
              </a:lnSpc>
              <a:spcBef>
                <a:spcPts val="1000"/>
              </a:spcBef>
              <a:spcAft>
                <a:spcPct val="0"/>
              </a:spcAft>
              <a:buClr>
                <a:schemeClr val="tx1"/>
              </a:buClr>
              <a:buSzTx/>
              <a:buFont typeface="Arial" panose="020B0604020202020204" pitchFamily="34" charset="0"/>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0" marR="0" lvl="0" indent="0" algn="l" defTabSz="914400" rtl="0" eaLnBrk="1" fontAlgn="auto" latinLnBrk="0" hangingPunct="1">
              <a:lnSpc>
                <a:spcPts val="2100"/>
              </a:lnSpc>
              <a:spcBef>
                <a:spcPts val="1000"/>
              </a:spcBef>
              <a:spcAft>
                <a:spcPct val="0"/>
              </a:spcAft>
              <a:buClr>
                <a:schemeClr val="tx1"/>
              </a:buClr>
              <a:buSzTx/>
              <a:buFont typeface="Arial" panose="020B0604020202020204" pitchFamily="34" charset="0"/>
              <a:buNone/>
              <a:defRPr/>
            </a:pPr>
            <a:r>
              <a:rPr lang="en-US"/>
              <a:t>Click to edit text. Click to edit text. </a:t>
            </a:r>
          </a:p>
          <a:p>
            <a:pPr marL="0" marR="0" lvl="0" indent="0" algn="l" defTabSz="914400" rtl="0" eaLnBrk="1" fontAlgn="auto" latinLnBrk="0" hangingPunct="1">
              <a:lnSpc>
                <a:spcPts val="2100"/>
              </a:lnSpc>
              <a:spcBef>
                <a:spcPts val="1000"/>
              </a:spcBef>
              <a:spcAft>
                <a:spcPct val="0"/>
              </a:spcAft>
              <a:buClr>
                <a:schemeClr val="tx1"/>
              </a:buClr>
              <a:buSzTx/>
              <a:buFont typeface="Arial" panose="020B0604020202020204" pitchFamily="34" charset="0"/>
              <a:buNone/>
              <a:defRPr/>
            </a:pPr>
            <a:r>
              <a:rPr lang="en-US"/>
              <a:t>Click to edit text. Click to edit text. </a:t>
            </a:r>
          </a:p>
          <a:p>
            <a:pPr marL="0" marR="0" lvl="0" indent="0" algn="l" defTabSz="914400" rtl="0" eaLnBrk="1" fontAlgn="auto" latinLnBrk="0" hangingPunct="1">
              <a:lnSpc>
                <a:spcPts val="2100"/>
              </a:lnSpc>
              <a:spcBef>
                <a:spcPts val="1000"/>
              </a:spcBef>
              <a:spcAft>
                <a:spcPct val="0"/>
              </a:spcAft>
              <a:buClr>
                <a:schemeClr val="tx1"/>
              </a:buClr>
              <a:buSzTx/>
              <a:buFont typeface="Arial" panose="020B0604020202020204" pitchFamily="34" charset="0"/>
              <a:buNone/>
              <a:defRPr/>
            </a:pPr>
            <a:r>
              <a:rPr lang="en-US"/>
              <a:t>Click to edit text. Click to edit text. </a:t>
            </a:r>
          </a:p>
          <a:p>
            <a:pPr marL="0" marR="0" lvl="0" indent="0" algn="l" defTabSz="914400" rtl="0" eaLnBrk="1" fontAlgn="auto" latinLnBrk="0" hangingPunct="1">
              <a:lnSpc>
                <a:spcPts val="2100"/>
              </a:lnSpc>
              <a:spcBef>
                <a:spcPts val="1000"/>
              </a:spcBef>
              <a:spcAft>
                <a:spcPct val="0"/>
              </a:spcAft>
              <a:buClr>
                <a:schemeClr val="tx1"/>
              </a:buClr>
              <a:buSzTx/>
              <a:buFont typeface="Arial" panose="020B0604020202020204" pitchFamily="34" charset="0"/>
              <a:buNone/>
              <a:defRPr/>
            </a:pPr>
            <a:r>
              <a:rPr lang="en-US"/>
              <a:t>Click to edit text. Click to edit text. </a:t>
            </a:r>
          </a:p>
          <a:p>
            <a:pPr marL="0" marR="0" lvl="0" indent="0" algn="l" defTabSz="914400" rtl="0" eaLnBrk="1" fontAlgn="auto" latinLnBrk="0" hangingPunct="1">
              <a:lnSpc>
                <a:spcPts val="2100"/>
              </a:lnSpc>
              <a:spcBef>
                <a:spcPts val="1000"/>
              </a:spcBef>
              <a:spcAft>
                <a:spcPct val="0"/>
              </a:spcAft>
              <a:buClr>
                <a:schemeClr val="tx1"/>
              </a:buClr>
              <a:buSzTx/>
              <a:buFont typeface="Arial" panose="020B0604020202020204" pitchFamily="34" charset="0"/>
              <a:buNone/>
              <a:defRPr/>
            </a:pPr>
            <a:r>
              <a:rPr lang="en-US"/>
              <a:t>Click to edit text. Click to edit text. </a:t>
            </a:r>
          </a:p>
          <a:p>
            <a:pPr marL="0" marR="0" lvl="0" indent="0" algn="l" defTabSz="914400" rtl="0" eaLnBrk="1" fontAlgn="auto" latinLnBrk="0" hangingPunct="1">
              <a:lnSpc>
                <a:spcPts val="2100"/>
              </a:lnSpc>
              <a:spcBef>
                <a:spcPts val="1000"/>
              </a:spcBef>
              <a:spcAft>
                <a:spcPct val="0"/>
              </a:spcAft>
              <a:buClr>
                <a:schemeClr val="tx1"/>
              </a:buClr>
              <a:buSzTx/>
              <a:buFont typeface="Arial" panose="020B0604020202020204" pitchFamily="34" charset="0"/>
              <a:buNone/>
              <a:defRPr/>
            </a:pPr>
            <a:r>
              <a:rPr lang="en-US"/>
              <a:t>Click to edit text. Click to edit text. </a:t>
            </a:r>
          </a:p>
          <a:p>
            <a:pPr marL="0" marR="0" lvl="0" indent="0" algn="l" defTabSz="914400" rtl="0" eaLnBrk="1" fontAlgn="auto" latinLnBrk="0" hangingPunct="1">
              <a:lnSpc>
                <a:spcPts val="2100"/>
              </a:lnSpc>
              <a:spcBef>
                <a:spcPts val="1000"/>
              </a:spcBef>
              <a:spcAft>
                <a:spcPct val="0"/>
              </a:spcAft>
              <a:buClr>
                <a:schemeClr val="tx1"/>
              </a:buClr>
              <a:buSzTx/>
              <a:buFont typeface="Arial" panose="020B0604020202020204" pitchFamily="34" charset="0"/>
              <a:buNone/>
              <a:defRPr/>
            </a:pPr>
            <a:r>
              <a:rPr lang="en-US"/>
              <a:t>Click to edit text. Click to edit text. </a:t>
            </a:r>
          </a:p>
          <a:p>
            <a:pPr marL="0" marR="0" lvl="0" indent="0" algn="l" defTabSz="914400" rtl="0" eaLnBrk="1" fontAlgn="auto" latinLnBrk="0" hangingPunct="1">
              <a:lnSpc>
                <a:spcPts val="2100"/>
              </a:lnSpc>
              <a:spcBef>
                <a:spcPts val="1000"/>
              </a:spcBef>
              <a:spcAft>
                <a:spcPct val="0"/>
              </a:spcAft>
              <a:buClr>
                <a:schemeClr val="tx1"/>
              </a:buClr>
              <a:buSzTx/>
              <a:buFont typeface="Arial" panose="020B0604020202020204" pitchFamily="34" charset="0"/>
              <a:buNone/>
              <a:defRPr/>
            </a:pPr>
            <a:r>
              <a:rPr lang="en-US"/>
              <a:t>Click to edit text. Click to edit text. </a:t>
            </a:r>
          </a:p>
          <a:p>
            <a:pPr marL="0" marR="0" lvl="0" indent="0" algn="l" defTabSz="914400" rtl="0" eaLnBrk="1" fontAlgn="auto" latinLnBrk="0" hangingPunct="1">
              <a:lnSpc>
                <a:spcPts val="2100"/>
              </a:lnSpc>
              <a:spcBef>
                <a:spcPts val="1000"/>
              </a:spcBef>
              <a:spcAft>
                <a:spcPct val="0"/>
              </a:spcAft>
              <a:buClr>
                <a:schemeClr val="tx1"/>
              </a:buClr>
              <a:buSzTx/>
              <a:buFont typeface="Arial" panose="020B0604020202020204" pitchFamily="34" charset="0"/>
              <a:buNone/>
              <a:defRPr/>
            </a:pPr>
            <a:r>
              <a:rPr lang="en-US"/>
              <a:t>Click to edit text. Click to edit text. </a:t>
            </a:r>
          </a:p>
          <a:p>
            <a:pPr marL="0" marR="0" lvl="0" indent="0" algn="l" defTabSz="914400" rtl="0" eaLnBrk="1" fontAlgn="auto" latinLnBrk="0" hangingPunct="1">
              <a:lnSpc>
                <a:spcPts val="2100"/>
              </a:lnSpc>
              <a:spcBef>
                <a:spcPts val="1000"/>
              </a:spcBef>
              <a:spcAft>
                <a:spcPct val="0"/>
              </a:spcAft>
              <a:buClr>
                <a:schemeClr val="tx1"/>
              </a:buClr>
              <a:buSzTx/>
              <a:buFont typeface="Arial" panose="020B0604020202020204" pitchFamily="34" charset="0"/>
              <a:buNone/>
              <a:defRPr/>
            </a:pPr>
            <a:r>
              <a:rPr lang="en-US"/>
              <a:t>Click to edit text. Click to edit text. </a:t>
            </a:r>
          </a:p>
          <a:p>
            <a:pPr marL="0" marR="0" lvl="0" indent="0" algn="l" defTabSz="914400" rtl="0" eaLnBrk="1" fontAlgn="auto" latinLnBrk="0" hangingPunct="1">
              <a:lnSpc>
                <a:spcPts val="2100"/>
              </a:lnSpc>
              <a:spcBef>
                <a:spcPts val="1000"/>
              </a:spcBef>
              <a:spcAft>
                <a:spcPct val="0"/>
              </a:spcAft>
              <a:buClr>
                <a:schemeClr val="tx1"/>
              </a:buClr>
              <a:buSzTx/>
              <a:buFont typeface="Arial" panose="020B0604020202020204" pitchFamily="34" charset="0"/>
              <a:buNone/>
              <a:defRPr/>
            </a:pPr>
            <a:r>
              <a:rPr lang="en-US"/>
              <a:t>Click to edit text. Click to edit text. </a:t>
            </a:r>
          </a:p>
          <a:p>
            <a:pPr marL="0" marR="0" lvl="0" indent="0" algn="l" defTabSz="914400" rtl="0" eaLnBrk="1" fontAlgn="auto" latinLnBrk="0" hangingPunct="1">
              <a:lnSpc>
                <a:spcPts val="2100"/>
              </a:lnSpc>
              <a:spcBef>
                <a:spcPts val="1000"/>
              </a:spcBef>
              <a:spcAft>
                <a:spcPct val="0"/>
              </a:spcAft>
              <a:buClr>
                <a:schemeClr val="tx1"/>
              </a:buClr>
              <a:buSzTx/>
              <a:buFont typeface="Arial" panose="020B0604020202020204" pitchFamily="34" charset="0"/>
              <a:buNone/>
              <a:defRPr/>
            </a:pPr>
            <a:r>
              <a:rPr lang="en-US"/>
              <a:t>Click to edit text. Click to edit text. </a:t>
            </a:r>
          </a:p>
          <a:p>
            <a:pPr marL="0" marR="0" lvl="0" indent="0" algn="l" defTabSz="914400" rtl="0" eaLnBrk="1" fontAlgn="auto" latinLnBrk="0" hangingPunct="1">
              <a:lnSpc>
                <a:spcPts val="2100"/>
              </a:lnSpc>
              <a:spcBef>
                <a:spcPts val="1000"/>
              </a:spcBef>
              <a:spcAft>
                <a:spcPct val="0"/>
              </a:spcAft>
              <a:buClr>
                <a:schemeClr val="tx1"/>
              </a:buClr>
              <a:buSzTx/>
              <a:buFont typeface="Arial" panose="020B0604020202020204" pitchFamily="34" charset="0"/>
              <a:buNone/>
              <a:defRPr/>
            </a:pPr>
            <a:r>
              <a:rPr lang="en-US"/>
              <a:t>Click to edit text. Click to edit text. </a:t>
            </a:r>
          </a:p>
          <a:p>
            <a:pPr marL="0" marR="0" lvl="0" indent="0" algn="l" defTabSz="914400" rtl="0" eaLnBrk="1" fontAlgn="auto" latinLnBrk="0" hangingPunct="1">
              <a:lnSpc>
                <a:spcPts val="2100"/>
              </a:lnSpc>
              <a:spcBef>
                <a:spcPts val="1000"/>
              </a:spcBef>
              <a:spcAft>
                <a:spcPct val="0"/>
              </a:spcAft>
              <a:buClr>
                <a:schemeClr val="tx1"/>
              </a:buClr>
              <a:buSzTx/>
              <a:buFont typeface="Arial" panose="020B0604020202020204" pitchFamily="34" charset="0"/>
              <a:buNone/>
              <a:defRPr/>
            </a:pPr>
            <a:r>
              <a:rPr lang="en-US"/>
              <a:t>Click to edit text. Click to edit text. </a:t>
            </a:r>
          </a:p>
          <a:p>
            <a:pPr marL="0" marR="0" lvl="0" indent="0" algn="l" defTabSz="914400" rtl="0" eaLnBrk="1" fontAlgn="auto" latinLnBrk="0" hangingPunct="1">
              <a:lnSpc>
                <a:spcPts val="2100"/>
              </a:lnSpc>
              <a:spcBef>
                <a:spcPts val="1000"/>
              </a:spcBef>
              <a:spcAft>
                <a:spcPct val="0"/>
              </a:spcAft>
              <a:buClr>
                <a:schemeClr val="tx1"/>
              </a:buClr>
              <a:buSzTx/>
              <a:buFont typeface="Arial" panose="020B0604020202020204" pitchFamily="34" charset="0"/>
              <a:buNone/>
              <a:defRPr/>
            </a:pPr>
            <a:r>
              <a:rPr lang="en-US"/>
              <a:t>Click to edit text. Click to edit text. </a:t>
            </a:r>
          </a:p>
          <a:p>
            <a:pPr marL="0" marR="0" lvl="0" indent="0" algn="l" defTabSz="914400" rtl="0" eaLnBrk="1" fontAlgn="auto" latinLnBrk="0" hangingPunct="1">
              <a:lnSpc>
                <a:spcPts val="2100"/>
              </a:lnSpc>
              <a:spcBef>
                <a:spcPts val="1000"/>
              </a:spcBef>
              <a:spcAft>
                <a:spcPct val="0"/>
              </a:spcAft>
              <a:buClr>
                <a:schemeClr val="tx1"/>
              </a:buClr>
              <a:buSzTx/>
              <a:buFont typeface="Arial" panose="020B0604020202020204" pitchFamily="34" charset="0"/>
              <a:buNone/>
              <a:defRPr/>
            </a:pPr>
            <a:r>
              <a:rPr lang="en-US"/>
              <a:t>Click to edit text. Click to edit text. </a:t>
            </a:r>
          </a:p>
          <a:p>
            <a:pPr marL="0" marR="0" lvl="0" indent="0" algn="l" defTabSz="914400" rtl="0" eaLnBrk="1" fontAlgn="auto" latinLnBrk="0" hangingPunct="1">
              <a:lnSpc>
                <a:spcPts val="2100"/>
              </a:lnSpc>
              <a:spcBef>
                <a:spcPts val="1000"/>
              </a:spcBef>
              <a:spcAft>
                <a:spcPct val="0"/>
              </a:spcAft>
              <a:buClr>
                <a:schemeClr val="tx1"/>
              </a:buClr>
              <a:buSzTx/>
              <a:buFont typeface="Arial" panose="020B0604020202020204" pitchFamily="34" charset="0"/>
              <a:buNone/>
              <a:defRPr/>
            </a:pPr>
            <a:endParaRPr lang="en-US"/>
          </a:p>
          <a:p>
            <a:endParaRPr lang="en-US"/>
          </a:p>
        </p:txBody>
      </p:sp>
      <p:sp>
        <p:nvSpPr>
          <p:cNvPr id="5" name="Footer Placeholder 4"/>
          <p:cNvSpPr>
            <a:spLocks noGrp="1"/>
          </p:cNvSpPr>
          <p:nvPr>
            <p:ph type="ftr" sz="quarter" idx="11"/>
          </p:nvPr>
        </p:nvSpPr>
        <p:spPr/>
        <p:txBody>
          <a:bodyPr/>
          <a:lstStyle>
            <a:lvl1pPr>
              <a:defRPr b="0" i="0">
                <a:latin typeface="Montserrat" pitchFamily="2" charset="77"/>
              </a:defRPr>
            </a:lvl1pPr>
          </a:lstStyle>
          <a:p>
            <a:r>
              <a:rPr lang="en-US"/>
              <a:t>CLICK TO EDIT PRESENTATION TITLE</a:t>
            </a:r>
          </a:p>
        </p:txBody>
      </p:sp>
      <p:sp>
        <p:nvSpPr>
          <p:cNvPr id="6" name="Slide Number Placeholder 5"/>
          <p:cNvSpPr>
            <a:spLocks noGrp="1"/>
          </p:cNvSpPr>
          <p:nvPr>
            <p:ph type="sldNum" sz="quarter" idx="12"/>
          </p:nvPr>
        </p:nvSpPr>
        <p:spPr/>
        <p:txBody>
          <a:bodyPr/>
          <a:lstStyle>
            <a:lvl1pPr>
              <a:defRPr b="0" i="0">
                <a:latin typeface="Montserrat" pitchFamily="2" charset="77"/>
              </a:defRPr>
            </a:lvl1pPr>
          </a:lstStyle>
          <a:p>
            <a:fld id="{F9409A12-05AC-024F-A1E2-9D51551D4400}" type="slidenum">
              <a:rPr lang="en-US" smtClean="0"/>
              <a:t>‹#›</a:t>
            </a:fld>
            <a:endParaRPr lang="en-US"/>
          </a:p>
        </p:txBody>
      </p:sp>
      <p:sp>
        <p:nvSpPr>
          <p:cNvPr id="9" name="Text Placeholder 6">
            <a:extLst>
              <a:ext uri="{FF2B5EF4-FFF2-40B4-BE49-F238E27FC236}">
                <a16:creationId xmlns:a16="http://schemas.microsoft.com/office/drawing/2014/main" id="{99ED4A71-C085-9640-87BF-4B857A65DADB}"/>
              </a:ext>
            </a:extLst>
          </p:cNvPr>
          <p:cNvSpPr>
            <a:spLocks noGrp="1"/>
          </p:cNvSpPr>
          <p:nvPr>
            <p:ph type="body" sz="quarter" idx="13" hasCustomPrompt="1"/>
          </p:nvPr>
        </p:nvSpPr>
        <p:spPr>
          <a:xfrm>
            <a:off x="838200" y="7165050"/>
            <a:ext cx="10515600" cy="291085"/>
          </a:xfrm>
        </p:spPr>
        <p:txBody>
          <a:bodyPr>
            <a:normAutofit/>
          </a:bodyPr>
          <a:lstStyle>
            <a:lvl1pPr marL="0" indent="0">
              <a:buFontTx/>
              <a:buNone/>
              <a:defRPr sz="800" i="1"/>
            </a:lvl1pPr>
          </a:lstStyle>
          <a:p>
            <a:pPr lvl="0"/>
            <a:r>
              <a:rPr lang="en-US"/>
              <a:t>Click to edit Master footnote styles</a:t>
            </a:r>
          </a:p>
        </p:txBody>
      </p:sp>
    </p:spTree>
    <p:extLst>
      <p:ext uri="{BB962C8B-B14F-4D97-AF65-F5344CB8AC3E}">
        <p14:creationId xmlns:p14="http://schemas.microsoft.com/office/powerpoint/2010/main" val="3804806370"/>
      </p:ext>
    </p:extLst>
  </p:cSld>
  <p:clrMapOvr>
    <a:masterClrMapping/>
  </p:clrMapOvr>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167"/>
        <p:cNvGrpSpPr/>
        <p:nvPr/>
      </p:nvGrpSpPr>
      <p:grpSpPr>
        <a:xfrm>
          <a:off x="0" y="0"/>
          <a:ext cx="0" cy="0"/>
          <a:chOff x="0" y="0"/>
          <a:chExt cx="0" cy="0"/>
        </a:xfrm>
      </p:grpSpPr>
      <p:sp>
        <p:nvSpPr>
          <p:cNvPr id="168" name="Google Shape;168;p125"/>
          <p:cNvSpPr txBox="1">
            <a:spLocks noGrp="1"/>
          </p:cNvSpPr>
          <p:nvPr>
            <p:ph type="title"/>
          </p:nvPr>
        </p:nvSpPr>
        <p:spPr>
          <a:xfrm>
            <a:off x="838200" y="415837"/>
            <a:ext cx="10515600" cy="1509669"/>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9" name="Google Shape;169;p125"/>
          <p:cNvSpPr txBox="1">
            <a:spLocks noGrp="1"/>
          </p:cNvSpPr>
          <p:nvPr>
            <p:ph type="body" idx="1"/>
          </p:nvPr>
        </p:nvSpPr>
        <p:spPr>
          <a:xfrm>
            <a:off x="838200" y="2079184"/>
            <a:ext cx="10515600" cy="4955691"/>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0" name="Google Shape;170;p125"/>
          <p:cNvSpPr txBox="1">
            <a:spLocks noGrp="1"/>
          </p:cNvSpPr>
          <p:nvPr>
            <p:ph type="dt" idx="10"/>
          </p:nvPr>
        </p:nvSpPr>
        <p:spPr>
          <a:xfrm>
            <a:off x="838200" y="7239177"/>
            <a:ext cx="2743200" cy="415837"/>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1" name="Google Shape;171;p125"/>
          <p:cNvSpPr txBox="1">
            <a:spLocks noGrp="1"/>
          </p:cNvSpPr>
          <p:nvPr>
            <p:ph type="ftr" idx="11"/>
          </p:nvPr>
        </p:nvSpPr>
        <p:spPr>
          <a:xfrm>
            <a:off x="4038600" y="7239177"/>
            <a:ext cx="4114800" cy="415837"/>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EDIT PRESENTATION TITLE</a:t>
            </a:r>
            <a:endParaRPr/>
          </a:p>
        </p:txBody>
      </p:sp>
      <p:sp>
        <p:nvSpPr>
          <p:cNvPr id="172" name="Google Shape;172;p125"/>
          <p:cNvSpPr txBox="1">
            <a:spLocks noGrp="1"/>
          </p:cNvSpPr>
          <p:nvPr>
            <p:ph type="sldNum" idx="12"/>
          </p:nvPr>
        </p:nvSpPr>
        <p:spPr>
          <a:xfrm>
            <a:off x="8610600" y="7239177"/>
            <a:ext cx="2743200" cy="415837"/>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664338714"/>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a:xfrm>
            <a:off x="8191897" y="7239179"/>
            <a:ext cx="2743200" cy="415837"/>
          </a:xfrm>
        </p:spPr>
        <p:txBody>
          <a:bodyPr/>
          <a:lstStyle/>
          <a:p>
            <a:fld id="{C52F12FE-44DD-4E9A-97DB-0269DCBFB1C7}" type="slidenum">
              <a:rPr lang="en-US" smtClean="0"/>
              <a:t>‹#›</a:t>
            </a:fld>
            <a:endParaRPr lang="en-US"/>
          </a:p>
        </p:txBody>
      </p:sp>
    </p:spTree>
    <p:extLst>
      <p:ext uri="{BB962C8B-B14F-4D97-AF65-F5344CB8AC3E}">
        <p14:creationId xmlns:p14="http://schemas.microsoft.com/office/powerpoint/2010/main" val="2196004696"/>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userDrawn="1">
  <p:cSld name="1_Three Column Text">
    <p:spTree>
      <p:nvGrpSpPr>
        <p:cNvPr id="1" name=""/>
        <p:cNvGrpSpPr/>
        <p:nvPr/>
      </p:nvGrpSpPr>
      <p:grpSpPr>
        <a:xfrm>
          <a:off x="0" y="0"/>
          <a:ext cx="0" cy="0"/>
          <a:chOff x="0" y="0"/>
          <a:chExt cx="0" cy="0"/>
        </a:xfrm>
      </p:grpSpPr>
      <p:sp>
        <p:nvSpPr>
          <p:cNvPr id="2" name="Title 1"/>
          <p:cNvSpPr>
            <a:spLocks noGrp="1"/>
          </p:cNvSpPr>
          <p:nvPr>
            <p:ph type="ctrTitle"/>
          </p:nvPr>
        </p:nvSpPr>
        <p:spPr>
          <a:xfrm>
            <a:off x="838200" y="1441572"/>
            <a:ext cx="10515600" cy="761756"/>
          </a:xfrm>
        </p:spPr>
        <p:txBody>
          <a:bodyPr anchor="t" anchorCtr="0">
            <a:noAutofit/>
          </a:bodyPr>
          <a:lstStyle>
            <a:lvl1pPr algn="l">
              <a:defRPr sz="4400"/>
            </a:lvl1pPr>
          </a:lstStyle>
          <a:p>
            <a:r>
              <a:rPr lang="en-US"/>
              <a:t>Click to edit Master title style</a:t>
            </a:r>
          </a:p>
        </p:txBody>
      </p:sp>
      <p:sp>
        <p:nvSpPr>
          <p:cNvPr id="3" name="Subtitle 2"/>
          <p:cNvSpPr>
            <a:spLocks noGrp="1" noChangeAspect="1"/>
          </p:cNvSpPr>
          <p:nvPr>
            <p:ph type="subTitle" idx="1" hasCustomPrompt="1"/>
          </p:nvPr>
        </p:nvSpPr>
        <p:spPr>
          <a:xfrm>
            <a:off x="838200" y="2672927"/>
            <a:ext cx="10515599" cy="4286075"/>
          </a:xfrm>
        </p:spPr>
        <p:txBody>
          <a:bodyPr wrap="square" lIns="91440" tIns="0" bIns="0" numCol="3" spcCol="274320">
            <a:noAutofit/>
          </a:bodyPr>
          <a:lstStyle>
            <a:lvl1pPr marL="0" marR="0" indent="0" algn="l" defTabSz="914400" rtl="0" eaLnBrk="1" fontAlgn="auto" latinLnBrk="0" hangingPunct="1">
              <a:lnSpc>
                <a:spcPts val="2100"/>
              </a:lnSpc>
              <a:spcBef>
                <a:spcPts val="1000"/>
              </a:spcBef>
              <a:spcAft>
                <a:spcPct val="0"/>
              </a:spcAft>
              <a:buClr>
                <a:schemeClr val="tx1"/>
              </a:buClr>
              <a:buSzTx/>
              <a:buFont typeface="Arial" panose="020B0604020202020204" pitchFamily="34" charset="0"/>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0" marR="0" lvl="0" indent="0" algn="l" defTabSz="914400" rtl="0" eaLnBrk="1" fontAlgn="auto" latinLnBrk="0" hangingPunct="1">
              <a:lnSpc>
                <a:spcPts val="2100"/>
              </a:lnSpc>
              <a:spcBef>
                <a:spcPts val="1000"/>
              </a:spcBef>
              <a:spcAft>
                <a:spcPct val="0"/>
              </a:spcAft>
              <a:buClr>
                <a:schemeClr val="tx1"/>
              </a:buClr>
              <a:buSzTx/>
              <a:buFont typeface="Arial" panose="020B0604020202020204" pitchFamily="34" charset="0"/>
              <a:buNone/>
              <a:defRPr/>
            </a:pPr>
            <a:r>
              <a:rPr lang="en-US"/>
              <a:t>Click to edit text. </a:t>
            </a:r>
          </a:p>
          <a:p>
            <a:pPr marL="0" marR="0" lvl="0" indent="0" algn="l" defTabSz="914400" rtl="0" eaLnBrk="1" fontAlgn="auto" latinLnBrk="0" hangingPunct="1">
              <a:lnSpc>
                <a:spcPts val="2100"/>
              </a:lnSpc>
              <a:spcBef>
                <a:spcPts val="1000"/>
              </a:spcBef>
              <a:spcAft>
                <a:spcPct val="0"/>
              </a:spcAft>
              <a:buClr>
                <a:schemeClr val="tx1"/>
              </a:buClr>
              <a:buSzTx/>
              <a:buFont typeface="Arial" panose="020B0604020202020204" pitchFamily="34" charset="0"/>
              <a:buNone/>
              <a:defRPr/>
            </a:pPr>
            <a:endParaRPr lang="en-US"/>
          </a:p>
          <a:p>
            <a:endParaRPr lang="en-US"/>
          </a:p>
        </p:txBody>
      </p:sp>
      <p:sp>
        <p:nvSpPr>
          <p:cNvPr id="5" name="Footer Placeholder 4"/>
          <p:cNvSpPr>
            <a:spLocks noGrp="1"/>
          </p:cNvSpPr>
          <p:nvPr>
            <p:ph type="ftr" sz="quarter" idx="11"/>
          </p:nvPr>
        </p:nvSpPr>
        <p:spPr/>
        <p:txBody>
          <a:bodyPr/>
          <a:lstStyle>
            <a:lvl1pPr>
              <a:defRPr b="0" i="0">
                <a:latin typeface="Montserrat" pitchFamily="2" charset="77"/>
              </a:defRPr>
            </a:lvl1pPr>
          </a:lstStyle>
          <a:p>
            <a:r>
              <a:rPr lang="en-US"/>
              <a:t>CLICK TO EDIT PRESENTATION TITLE</a:t>
            </a:r>
          </a:p>
        </p:txBody>
      </p:sp>
      <p:sp>
        <p:nvSpPr>
          <p:cNvPr id="6" name="Slide Number Placeholder 5"/>
          <p:cNvSpPr>
            <a:spLocks noGrp="1"/>
          </p:cNvSpPr>
          <p:nvPr>
            <p:ph type="sldNum" sz="quarter" idx="12"/>
          </p:nvPr>
        </p:nvSpPr>
        <p:spPr/>
        <p:txBody>
          <a:bodyPr/>
          <a:lstStyle>
            <a:lvl1pPr>
              <a:defRPr b="0" i="0">
                <a:latin typeface="Montserrat" pitchFamily="2" charset="77"/>
              </a:defRPr>
            </a:lvl1pPr>
          </a:lstStyle>
          <a:p>
            <a:fld id="{F9409A12-05AC-024F-A1E2-9D51551D4400}" type="slidenum">
              <a:rPr lang="en-US" smtClean="0"/>
              <a:t>‹#›</a:t>
            </a:fld>
            <a:endParaRPr lang="en-US"/>
          </a:p>
        </p:txBody>
      </p:sp>
      <p:sp>
        <p:nvSpPr>
          <p:cNvPr id="9" name="Text Placeholder 6">
            <a:extLst>
              <a:ext uri="{FF2B5EF4-FFF2-40B4-BE49-F238E27FC236}">
                <a16:creationId xmlns:a16="http://schemas.microsoft.com/office/drawing/2014/main" id="{55E50488-9E1D-E545-B6CF-10348096863F}"/>
              </a:ext>
            </a:extLst>
          </p:cNvPr>
          <p:cNvSpPr>
            <a:spLocks noGrp="1"/>
          </p:cNvSpPr>
          <p:nvPr>
            <p:ph type="body" sz="quarter" idx="13" hasCustomPrompt="1"/>
          </p:nvPr>
        </p:nvSpPr>
        <p:spPr>
          <a:xfrm>
            <a:off x="838200" y="7165050"/>
            <a:ext cx="10515600" cy="291085"/>
          </a:xfrm>
        </p:spPr>
        <p:txBody>
          <a:bodyPr>
            <a:normAutofit/>
          </a:bodyPr>
          <a:lstStyle>
            <a:lvl1pPr marL="0" indent="0">
              <a:buFontTx/>
              <a:buNone/>
              <a:defRPr sz="800" i="1"/>
            </a:lvl1pPr>
          </a:lstStyle>
          <a:p>
            <a:pPr lvl="0"/>
            <a:r>
              <a:rPr lang="en-US"/>
              <a:t>Click to edit Master footnote styles</a:t>
            </a:r>
          </a:p>
        </p:txBody>
      </p:sp>
    </p:spTree>
    <p:extLst>
      <p:ext uri="{BB962C8B-B14F-4D97-AF65-F5344CB8AC3E}">
        <p14:creationId xmlns:p14="http://schemas.microsoft.com/office/powerpoint/2010/main" val="3856228398"/>
      </p:ext>
    </p:extLst>
  </p:cSld>
  <p:clrMapOvr>
    <a:masterClrMapping/>
  </p:clrMapOvr>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matchingName="Section Intro">
  <p:cSld name="Section Intro">
    <p:bg>
      <p:bgPr>
        <a:solidFill>
          <a:srgbClr val="223264"/>
        </a:solidFill>
        <a:effectLst/>
      </p:bgPr>
    </p:bg>
    <p:spTree>
      <p:nvGrpSpPr>
        <p:cNvPr id="1" name="Shape 549"/>
        <p:cNvGrpSpPr/>
        <p:nvPr/>
      </p:nvGrpSpPr>
      <p:grpSpPr>
        <a:xfrm>
          <a:off x="0" y="0"/>
          <a:ext cx="0" cy="0"/>
          <a:chOff x="0" y="0"/>
          <a:chExt cx="0" cy="0"/>
        </a:xfrm>
      </p:grpSpPr>
      <p:sp>
        <p:nvSpPr>
          <p:cNvPr id="550" name="Google Shape;550;p73"/>
          <p:cNvSpPr txBox="1">
            <a:spLocks noGrp="1"/>
          </p:cNvSpPr>
          <p:nvPr>
            <p:ph type="title"/>
          </p:nvPr>
        </p:nvSpPr>
        <p:spPr>
          <a:xfrm>
            <a:off x="320040" y="433934"/>
            <a:ext cx="10027920" cy="3483695"/>
          </a:xfrm>
          <a:prstGeom prst="rect">
            <a:avLst/>
          </a:prstGeom>
          <a:noFill/>
          <a:ln>
            <a:noFill/>
          </a:ln>
        </p:spPr>
        <p:txBody>
          <a:bodyPr spcFirstLastPara="1" wrap="square" lIns="91425" tIns="45700" rIns="91425" bIns="45700" anchor="b" anchorCtr="0">
            <a:normAutofit/>
          </a:bodyPr>
          <a:lstStyle>
            <a:lvl1pPr lvl="0" algn="r">
              <a:lnSpc>
                <a:spcPct val="90000"/>
              </a:lnSpc>
              <a:spcBef>
                <a:spcPts val="0"/>
              </a:spcBef>
              <a:spcAft>
                <a:spcPts val="0"/>
              </a:spcAft>
              <a:buClr>
                <a:schemeClr val="lt1"/>
              </a:buClr>
              <a:buSzPts val="7200"/>
              <a:buFont typeface="Source Sans Pro"/>
              <a:buNone/>
              <a:defRPr sz="7200" b="1">
                <a:solidFill>
                  <a:schemeClr val="lt1"/>
                </a:solidFill>
                <a:latin typeface="Source Sans Pro"/>
                <a:ea typeface="Source Sans Pro"/>
                <a:cs typeface="Source Sans Pro"/>
                <a:sym typeface="Source Sans Pro"/>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2513749578"/>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matchingName="Comparison - subtitles">
  <p:cSld name="Comparison - subtitles">
    <p:spTree>
      <p:nvGrpSpPr>
        <p:cNvPr id="1" name="Shape 552"/>
        <p:cNvGrpSpPr/>
        <p:nvPr/>
      </p:nvGrpSpPr>
      <p:grpSpPr>
        <a:xfrm>
          <a:off x="0" y="0"/>
          <a:ext cx="0" cy="0"/>
          <a:chOff x="0" y="0"/>
          <a:chExt cx="0" cy="0"/>
        </a:xfrm>
      </p:grpSpPr>
      <p:sp>
        <p:nvSpPr>
          <p:cNvPr id="553" name="Google Shape;553;p74"/>
          <p:cNvSpPr txBox="1">
            <a:spLocks noGrp="1"/>
          </p:cNvSpPr>
          <p:nvPr>
            <p:ph type="title"/>
          </p:nvPr>
        </p:nvSpPr>
        <p:spPr>
          <a:xfrm>
            <a:off x="674126" y="357389"/>
            <a:ext cx="11218217" cy="986851"/>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223264"/>
              </a:buClr>
              <a:buSzPts val="4400"/>
              <a:buFont typeface="Source Sans Pro"/>
              <a:buNone/>
              <a:defRPr b="1">
                <a:solidFill>
                  <a:srgbClr val="223264"/>
                </a:solidFill>
                <a:latin typeface="Source Sans Pro"/>
                <a:ea typeface="Source Sans Pro"/>
                <a:cs typeface="Source Sans Pro"/>
                <a:sym typeface="Source Sans Pro"/>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54" name="Google Shape;554;p74"/>
          <p:cNvSpPr txBox="1">
            <a:spLocks noGrp="1"/>
          </p:cNvSpPr>
          <p:nvPr>
            <p:ph type="body" idx="1"/>
          </p:nvPr>
        </p:nvSpPr>
        <p:spPr>
          <a:xfrm>
            <a:off x="674126" y="1686076"/>
            <a:ext cx="5323450" cy="545496"/>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SzPts val="2400"/>
              <a:buNone/>
              <a:defRPr sz="2400" b="1">
                <a:solidFill>
                  <a:srgbClr val="5B89B6"/>
                </a:solidFill>
                <a:latin typeface="Source Sans Pro"/>
                <a:ea typeface="Source Sans Pro"/>
                <a:cs typeface="Source Sans Pro"/>
                <a:sym typeface="Source Sans Pro"/>
              </a:defRPr>
            </a:lvl1pPr>
            <a:lvl2pPr marL="914400" lvl="1" indent="-228600" algn="l">
              <a:lnSpc>
                <a:spcPct val="90000"/>
              </a:lnSpc>
              <a:spcBef>
                <a:spcPts val="500"/>
              </a:spcBef>
              <a:spcAft>
                <a:spcPts val="0"/>
              </a:spcAft>
              <a:buSzPts val="2000"/>
              <a:buNone/>
              <a:defRPr sz="2000" b="1"/>
            </a:lvl2pPr>
            <a:lvl3pPr marL="1371600" lvl="2" indent="-228600" algn="l">
              <a:lnSpc>
                <a:spcPct val="90000"/>
              </a:lnSpc>
              <a:spcBef>
                <a:spcPts val="500"/>
              </a:spcBef>
              <a:spcAft>
                <a:spcPts val="0"/>
              </a:spcAft>
              <a:buSzPts val="1800"/>
              <a:buNone/>
              <a:defRPr sz="1800" b="1"/>
            </a:lvl3pPr>
            <a:lvl4pPr marL="1828800" lvl="3" indent="-228600" algn="l">
              <a:lnSpc>
                <a:spcPct val="90000"/>
              </a:lnSpc>
              <a:spcBef>
                <a:spcPts val="500"/>
              </a:spcBef>
              <a:spcAft>
                <a:spcPts val="0"/>
              </a:spcAft>
              <a:buSzPts val="1600"/>
              <a:buNone/>
              <a:defRPr sz="1600" b="1"/>
            </a:lvl4pPr>
            <a:lvl5pPr marL="2286000" lvl="4" indent="-228600" algn="l">
              <a:lnSpc>
                <a:spcPct val="90000"/>
              </a:lnSpc>
              <a:spcBef>
                <a:spcPts val="500"/>
              </a:spcBef>
              <a:spcAft>
                <a:spcPts val="0"/>
              </a:spcAft>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55" name="Google Shape;555;p74"/>
          <p:cNvSpPr txBox="1">
            <a:spLocks noGrp="1"/>
          </p:cNvSpPr>
          <p:nvPr>
            <p:ph type="body" idx="2"/>
          </p:nvPr>
        </p:nvSpPr>
        <p:spPr>
          <a:xfrm>
            <a:off x="674126" y="2281162"/>
            <a:ext cx="5323450" cy="5127781"/>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rgbClr val="5B89B6"/>
              </a:buClr>
              <a:buSzPts val="2800"/>
              <a:buFont typeface="Noto Sans Symbols"/>
              <a:buChar char="▪"/>
              <a:defRPr>
                <a:latin typeface="Source Sans Pro"/>
                <a:ea typeface="Source Sans Pro"/>
                <a:cs typeface="Source Sans Pro"/>
                <a:sym typeface="Source Sans Pro"/>
              </a:defRPr>
            </a:lvl1pPr>
            <a:lvl2pPr marL="914400" lvl="1" indent="-381000" algn="l">
              <a:lnSpc>
                <a:spcPct val="90000"/>
              </a:lnSpc>
              <a:spcBef>
                <a:spcPts val="500"/>
              </a:spcBef>
              <a:spcAft>
                <a:spcPts val="0"/>
              </a:spcAft>
              <a:buClr>
                <a:srgbClr val="5B89B6"/>
              </a:buClr>
              <a:buSzPts val="2400"/>
              <a:buFont typeface="Noto Sans Symbols"/>
              <a:buChar char="▪"/>
              <a:defRPr>
                <a:latin typeface="Source Sans Pro"/>
                <a:ea typeface="Source Sans Pro"/>
                <a:cs typeface="Source Sans Pro"/>
                <a:sym typeface="Source Sans Pro"/>
              </a:defRPr>
            </a:lvl2pPr>
            <a:lvl3pPr marL="1371600" lvl="2" indent="-355600" algn="l">
              <a:lnSpc>
                <a:spcPct val="90000"/>
              </a:lnSpc>
              <a:spcBef>
                <a:spcPts val="500"/>
              </a:spcBef>
              <a:spcAft>
                <a:spcPts val="0"/>
              </a:spcAft>
              <a:buClr>
                <a:srgbClr val="5B89B6"/>
              </a:buClr>
              <a:buSzPts val="2000"/>
              <a:buFont typeface="Noto Sans Symbols"/>
              <a:buChar char="▪"/>
              <a:defRPr>
                <a:latin typeface="Source Sans Pro"/>
                <a:ea typeface="Source Sans Pro"/>
                <a:cs typeface="Source Sans Pro"/>
                <a:sym typeface="Source Sans Pro"/>
              </a:defRPr>
            </a:lvl3pPr>
            <a:lvl4pPr marL="1828800" lvl="3" indent="-342900" algn="l">
              <a:lnSpc>
                <a:spcPct val="90000"/>
              </a:lnSpc>
              <a:spcBef>
                <a:spcPts val="500"/>
              </a:spcBef>
              <a:spcAft>
                <a:spcPts val="0"/>
              </a:spcAft>
              <a:buClr>
                <a:srgbClr val="5B89B6"/>
              </a:buClr>
              <a:buSzPts val="1800"/>
              <a:buFont typeface="Noto Sans Symbols"/>
              <a:buChar char="▪"/>
              <a:defRPr>
                <a:latin typeface="Source Sans Pro"/>
                <a:ea typeface="Source Sans Pro"/>
                <a:cs typeface="Source Sans Pro"/>
                <a:sym typeface="Source Sans Pro"/>
              </a:defRPr>
            </a:lvl4pPr>
            <a:lvl5pPr marL="2286000" lvl="4" indent="-342900" algn="l">
              <a:lnSpc>
                <a:spcPct val="90000"/>
              </a:lnSpc>
              <a:spcBef>
                <a:spcPts val="500"/>
              </a:spcBef>
              <a:spcAft>
                <a:spcPts val="0"/>
              </a:spcAft>
              <a:buClr>
                <a:srgbClr val="5B89B6"/>
              </a:buClr>
              <a:buSzPts val="1800"/>
              <a:buFont typeface="Noto Sans Symbols"/>
              <a:buChar char="▪"/>
              <a:defRPr>
                <a:latin typeface="Source Sans Pro"/>
                <a:ea typeface="Source Sans Pro"/>
                <a:cs typeface="Source Sans Pro"/>
                <a:sym typeface="Source Sans Pro"/>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56" name="Google Shape;556;p74"/>
          <p:cNvSpPr txBox="1">
            <a:spLocks noGrp="1"/>
          </p:cNvSpPr>
          <p:nvPr>
            <p:ph type="body" idx="3"/>
          </p:nvPr>
        </p:nvSpPr>
        <p:spPr>
          <a:xfrm>
            <a:off x="6172200" y="1686075"/>
            <a:ext cx="5623107" cy="54549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SzPts val="2400"/>
              <a:buNone/>
              <a:defRPr sz="2400" b="1">
                <a:solidFill>
                  <a:srgbClr val="5B89B6"/>
                </a:solidFill>
                <a:latin typeface="Source Sans Pro"/>
                <a:ea typeface="Source Sans Pro"/>
                <a:cs typeface="Source Sans Pro"/>
                <a:sym typeface="Source Sans Pro"/>
              </a:defRPr>
            </a:lvl1pPr>
            <a:lvl2pPr marL="914400" lvl="1" indent="-228600" algn="l">
              <a:lnSpc>
                <a:spcPct val="90000"/>
              </a:lnSpc>
              <a:spcBef>
                <a:spcPts val="500"/>
              </a:spcBef>
              <a:spcAft>
                <a:spcPts val="0"/>
              </a:spcAft>
              <a:buSzPts val="2000"/>
              <a:buNone/>
              <a:defRPr sz="2000" b="1"/>
            </a:lvl2pPr>
            <a:lvl3pPr marL="1371600" lvl="2" indent="-228600" algn="l">
              <a:lnSpc>
                <a:spcPct val="90000"/>
              </a:lnSpc>
              <a:spcBef>
                <a:spcPts val="500"/>
              </a:spcBef>
              <a:spcAft>
                <a:spcPts val="0"/>
              </a:spcAft>
              <a:buSzPts val="1800"/>
              <a:buNone/>
              <a:defRPr sz="1800" b="1"/>
            </a:lvl3pPr>
            <a:lvl4pPr marL="1828800" lvl="3" indent="-228600" algn="l">
              <a:lnSpc>
                <a:spcPct val="90000"/>
              </a:lnSpc>
              <a:spcBef>
                <a:spcPts val="500"/>
              </a:spcBef>
              <a:spcAft>
                <a:spcPts val="0"/>
              </a:spcAft>
              <a:buSzPts val="1600"/>
              <a:buNone/>
              <a:defRPr sz="1600" b="1"/>
            </a:lvl4pPr>
            <a:lvl5pPr marL="2286000" lvl="4" indent="-228600" algn="l">
              <a:lnSpc>
                <a:spcPct val="90000"/>
              </a:lnSpc>
              <a:spcBef>
                <a:spcPts val="500"/>
              </a:spcBef>
              <a:spcAft>
                <a:spcPts val="0"/>
              </a:spcAft>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57" name="Google Shape;557;p74"/>
          <p:cNvSpPr txBox="1">
            <a:spLocks noGrp="1"/>
          </p:cNvSpPr>
          <p:nvPr>
            <p:ph type="body" idx="4"/>
          </p:nvPr>
        </p:nvSpPr>
        <p:spPr>
          <a:xfrm>
            <a:off x="6172200" y="2281162"/>
            <a:ext cx="5623106" cy="5127782"/>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rgbClr val="5B89B6"/>
              </a:buClr>
              <a:buSzPts val="2800"/>
              <a:buFont typeface="Noto Sans Symbols"/>
              <a:buChar char="▪"/>
              <a:defRPr>
                <a:latin typeface="Source Sans Pro"/>
                <a:ea typeface="Source Sans Pro"/>
                <a:cs typeface="Source Sans Pro"/>
                <a:sym typeface="Source Sans Pro"/>
              </a:defRPr>
            </a:lvl1pPr>
            <a:lvl2pPr marL="914400" lvl="1" indent="-381000" algn="l">
              <a:lnSpc>
                <a:spcPct val="90000"/>
              </a:lnSpc>
              <a:spcBef>
                <a:spcPts val="500"/>
              </a:spcBef>
              <a:spcAft>
                <a:spcPts val="0"/>
              </a:spcAft>
              <a:buClr>
                <a:srgbClr val="5B89B6"/>
              </a:buClr>
              <a:buSzPts val="2400"/>
              <a:buFont typeface="Noto Sans Symbols"/>
              <a:buChar char="▪"/>
              <a:defRPr>
                <a:latin typeface="Source Sans Pro"/>
                <a:ea typeface="Source Sans Pro"/>
                <a:cs typeface="Source Sans Pro"/>
                <a:sym typeface="Source Sans Pro"/>
              </a:defRPr>
            </a:lvl2pPr>
            <a:lvl3pPr marL="1371600" lvl="2" indent="-355600" algn="l">
              <a:lnSpc>
                <a:spcPct val="90000"/>
              </a:lnSpc>
              <a:spcBef>
                <a:spcPts val="500"/>
              </a:spcBef>
              <a:spcAft>
                <a:spcPts val="0"/>
              </a:spcAft>
              <a:buClr>
                <a:srgbClr val="5B89B6"/>
              </a:buClr>
              <a:buSzPts val="2000"/>
              <a:buFont typeface="Noto Sans Symbols"/>
              <a:buChar char="▪"/>
              <a:defRPr>
                <a:latin typeface="Source Sans Pro"/>
                <a:ea typeface="Source Sans Pro"/>
                <a:cs typeface="Source Sans Pro"/>
                <a:sym typeface="Source Sans Pro"/>
              </a:defRPr>
            </a:lvl3pPr>
            <a:lvl4pPr marL="1828800" lvl="3" indent="-342900" algn="l">
              <a:lnSpc>
                <a:spcPct val="90000"/>
              </a:lnSpc>
              <a:spcBef>
                <a:spcPts val="500"/>
              </a:spcBef>
              <a:spcAft>
                <a:spcPts val="0"/>
              </a:spcAft>
              <a:buClr>
                <a:srgbClr val="5B89B6"/>
              </a:buClr>
              <a:buSzPts val="1800"/>
              <a:buFont typeface="Noto Sans Symbols"/>
              <a:buChar char="▪"/>
              <a:defRPr>
                <a:latin typeface="Source Sans Pro"/>
                <a:ea typeface="Source Sans Pro"/>
                <a:cs typeface="Source Sans Pro"/>
                <a:sym typeface="Source Sans Pro"/>
              </a:defRPr>
            </a:lvl4pPr>
            <a:lvl5pPr marL="2286000" lvl="4" indent="-342900" algn="l">
              <a:lnSpc>
                <a:spcPct val="90000"/>
              </a:lnSpc>
              <a:spcBef>
                <a:spcPts val="500"/>
              </a:spcBef>
              <a:spcAft>
                <a:spcPts val="0"/>
              </a:spcAft>
              <a:buClr>
                <a:srgbClr val="5B89B6"/>
              </a:buClr>
              <a:buSzPts val="1800"/>
              <a:buFont typeface="Noto Sans Symbols"/>
              <a:buChar char="▪"/>
              <a:defRPr>
                <a:latin typeface="Source Sans Pro"/>
                <a:ea typeface="Source Sans Pro"/>
                <a:cs typeface="Source Sans Pro"/>
                <a:sym typeface="Source Sans Pro"/>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3620833024"/>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matchingName="Picture with Caption">
  <p:cSld name="Picture with Caption">
    <p:spTree>
      <p:nvGrpSpPr>
        <p:cNvPr id="1" name="Shape 561"/>
        <p:cNvGrpSpPr/>
        <p:nvPr/>
      </p:nvGrpSpPr>
      <p:grpSpPr>
        <a:xfrm>
          <a:off x="0" y="0"/>
          <a:ext cx="0" cy="0"/>
          <a:chOff x="0" y="0"/>
          <a:chExt cx="0" cy="0"/>
        </a:xfrm>
      </p:grpSpPr>
      <p:sp>
        <p:nvSpPr>
          <p:cNvPr id="562" name="Google Shape;562;p75"/>
          <p:cNvSpPr txBox="1">
            <a:spLocks noGrp="1"/>
          </p:cNvSpPr>
          <p:nvPr>
            <p:ph type="title"/>
          </p:nvPr>
        </p:nvSpPr>
        <p:spPr>
          <a:xfrm>
            <a:off x="674127" y="520700"/>
            <a:ext cx="4097899" cy="67691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223264"/>
              </a:buClr>
              <a:buSzPts val="3200"/>
              <a:buFont typeface="Source Sans Pro"/>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3" name="Google Shape;563;p75"/>
          <p:cNvSpPr>
            <a:spLocks noGrp="1"/>
          </p:cNvSpPr>
          <p:nvPr>
            <p:ph type="pic" idx="2"/>
          </p:nvPr>
        </p:nvSpPr>
        <p:spPr>
          <a:xfrm>
            <a:off x="5071682" y="520701"/>
            <a:ext cx="6663118" cy="6769100"/>
          </a:xfrm>
          <a:prstGeom prst="rect">
            <a:avLst/>
          </a:prstGeom>
          <a:noFill/>
          <a:ln>
            <a:noFill/>
          </a:ln>
        </p:spPr>
      </p:sp>
    </p:spTree>
    <p:extLst>
      <p:ext uri="{BB962C8B-B14F-4D97-AF65-F5344CB8AC3E}">
        <p14:creationId xmlns:p14="http://schemas.microsoft.com/office/powerpoint/2010/main" val="2609545990"/>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matchingName="Comparison - subtitles &amp; shading">
  <p:cSld name="Comparison - subtitles &amp; shading">
    <p:spTree>
      <p:nvGrpSpPr>
        <p:cNvPr id="1" name="Shape 566"/>
        <p:cNvGrpSpPr/>
        <p:nvPr/>
      </p:nvGrpSpPr>
      <p:grpSpPr>
        <a:xfrm>
          <a:off x="0" y="0"/>
          <a:ext cx="0" cy="0"/>
          <a:chOff x="0" y="0"/>
          <a:chExt cx="0" cy="0"/>
        </a:xfrm>
      </p:grpSpPr>
      <p:sp>
        <p:nvSpPr>
          <p:cNvPr id="568" name="Google Shape;568;p76"/>
          <p:cNvSpPr txBox="1">
            <a:spLocks noGrp="1"/>
          </p:cNvSpPr>
          <p:nvPr>
            <p:ph type="title"/>
          </p:nvPr>
        </p:nvSpPr>
        <p:spPr>
          <a:xfrm>
            <a:off x="674126" y="357389"/>
            <a:ext cx="11218217" cy="986851"/>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223264"/>
              </a:buClr>
              <a:buSzPts val="4400"/>
              <a:buFont typeface="Source Sans Pro"/>
              <a:buNone/>
              <a:defRPr b="1">
                <a:solidFill>
                  <a:srgbClr val="223264"/>
                </a:solidFill>
                <a:latin typeface="Source Sans Pro"/>
                <a:ea typeface="Source Sans Pro"/>
                <a:cs typeface="Source Sans Pro"/>
                <a:sym typeface="Source Sans Pro"/>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9" name="Google Shape;569;p76"/>
          <p:cNvSpPr txBox="1">
            <a:spLocks noGrp="1"/>
          </p:cNvSpPr>
          <p:nvPr>
            <p:ph type="body" idx="1"/>
          </p:nvPr>
        </p:nvSpPr>
        <p:spPr>
          <a:xfrm>
            <a:off x="674126" y="1686076"/>
            <a:ext cx="4533978" cy="545496"/>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SzPts val="2400"/>
              <a:buNone/>
              <a:defRPr sz="2400" b="1">
                <a:solidFill>
                  <a:srgbClr val="5B89B6"/>
                </a:solidFill>
                <a:latin typeface="Source Sans Pro"/>
                <a:ea typeface="Source Sans Pro"/>
                <a:cs typeface="Source Sans Pro"/>
                <a:sym typeface="Source Sans Pro"/>
              </a:defRPr>
            </a:lvl1pPr>
            <a:lvl2pPr marL="914400" lvl="1" indent="-228600" algn="l">
              <a:lnSpc>
                <a:spcPct val="90000"/>
              </a:lnSpc>
              <a:spcBef>
                <a:spcPts val="500"/>
              </a:spcBef>
              <a:spcAft>
                <a:spcPts val="0"/>
              </a:spcAft>
              <a:buSzPts val="2000"/>
              <a:buNone/>
              <a:defRPr sz="2000" b="1"/>
            </a:lvl2pPr>
            <a:lvl3pPr marL="1371600" lvl="2" indent="-228600" algn="l">
              <a:lnSpc>
                <a:spcPct val="90000"/>
              </a:lnSpc>
              <a:spcBef>
                <a:spcPts val="500"/>
              </a:spcBef>
              <a:spcAft>
                <a:spcPts val="0"/>
              </a:spcAft>
              <a:buSzPts val="1800"/>
              <a:buNone/>
              <a:defRPr sz="1800" b="1"/>
            </a:lvl3pPr>
            <a:lvl4pPr marL="1828800" lvl="3" indent="-228600" algn="l">
              <a:lnSpc>
                <a:spcPct val="90000"/>
              </a:lnSpc>
              <a:spcBef>
                <a:spcPts val="500"/>
              </a:spcBef>
              <a:spcAft>
                <a:spcPts val="0"/>
              </a:spcAft>
              <a:buSzPts val="1600"/>
              <a:buNone/>
              <a:defRPr sz="1600" b="1"/>
            </a:lvl4pPr>
            <a:lvl5pPr marL="2286000" lvl="4" indent="-228600" algn="l">
              <a:lnSpc>
                <a:spcPct val="90000"/>
              </a:lnSpc>
              <a:spcBef>
                <a:spcPts val="500"/>
              </a:spcBef>
              <a:spcAft>
                <a:spcPts val="0"/>
              </a:spcAft>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70" name="Google Shape;570;p76"/>
          <p:cNvSpPr txBox="1">
            <a:spLocks noGrp="1"/>
          </p:cNvSpPr>
          <p:nvPr>
            <p:ph type="body" idx="2"/>
          </p:nvPr>
        </p:nvSpPr>
        <p:spPr>
          <a:xfrm>
            <a:off x="674126" y="2281162"/>
            <a:ext cx="4533978" cy="5127781"/>
          </a:xfrm>
          <a:prstGeom prst="rect">
            <a:avLst/>
          </a:prstGeom>
          <a:noFill/>
          <a:ln>
            <a:noFill/>
          </a:ln>
        </p:spPr>
        <p:txBody>
          <a:bodyPr spcFirstLastPara="1" wrap="square" lIns="91425" tIns="45700" rIns="91425" bIns="45700" anchor="t" anchorCtr="0">
            <a:normAutofit/>
          </a:bodyPr>
          <a:lstStyle>
            <a:lvl1pPr marL="457200" lvl="0" indent="-368300" algn="l">
              <a:lnSpc>
                <a:spcPct val="90000"/>
              </a:lnSpc>
              <a:spcBef>
                <a:spcPts val="1000"/>
              </a:spcBef>
              <a:spcAft>
                <a:spcPts val="0"/>
              </a:spcAft>
              <a:buClr>
                <a:srgbClr val="5B89B6"/>
              </a:buClr>
              <a:buSzPts val="2200"/>
              <a:buFont typeface="Noto Sans Symbols"/>
              <a:buChar char="▪"/>
              <a:defRPr sz="2200">
                <a:latin typeface="Source Sans Pro"/>
                <a:ea typeface="Source Sans Pro"/>
                <a:cs typeface="Source Sans Pro"/>
                <a:sym typeface="Source Sans Pro"/>
              </a:defRPr>
            </a:lvl1pPr>
            <a:lvl2pPr marL="914400" lvl="1" indent="-368300" algn="l">
              <a:lnSpc>
                <a:spcPct val="90000"/>
              </a:lnSpc>
              <a:spcBef>
                <a:spcPts val="500"/>
              </a:spcBef>
              <a:spcAft>
                <a:spcPts val="0"/>
              </a:spcAft>
              <a:buClr>
                <a:srgbClr val="5B89B6"/>
              </a:buClr>
              <a:buSzPts val="2200"/>
              <a:buFont typeface="Noto Sans Symbols"/>
              <a:buChar char="▪"/>
              <a:defRPr sz="2200">
                <a:latin typeface="Source Sans Pro"/>
                <a:ea typeface="Source Sans Pro"/>
                <a:cs typeface="Source Sans Pro"/>
                <a:sym typeface="Source Sans Pro"/>
              </a:defRPr>
            </a:lvl2pPr>
            <a:lvl3pPr marL="1371600" lvl="2" indent="-368300" algn="l">
              <a:lnSpc>
                <a:spcPct val="90000"/>
              </a:lnSpc>
              <a:spcBef>
                <a:spcPts val="500"/>
              </a:spcBef>
              <a:spcAft>
                <a:spcPts val="0"/>
              </a:spcAft>
              <a:buClr>
                <a:srgbClr val="5B89B6"/>
              </a:buClr>
              <a:buSzPts val="2200"/>
              <a:buFont typeface="Noto Sans Symbols"/>
              <a:buChar char="▪"/>
              <a:defRPr sz="2200">
                <a:latin typeface="Source Sans Pro"/>
                <a:ea typeface="Source Sans Pro"/>
                <a:cs typeface="Source Sans Pro"/>
                <a:sym typeface="Source Sans Pro"/>
              </a:defRPr>
            </a:lvl3pPr>
            <a:lvl4pPr marL="1828800" lvl="3" indent="-368300" algn="l">
              <a:lnSpc>
                <a:spcPct val="90000"/>
              </a:lnSpc>
              <a:spcBef>
                <a:spcPts val="500"/>
              </a:spcBef>
              <a:spcAft>
                <a:spcPts val="0"/>
              </a:spcAft>
              <a:buClr>
                <a:srgbClr val="5B89B6"/>
              </a:buClr>
              <a:buSzPts val="2200"/>
              <a:buFont typeface="Noto Sans Symbols"/>
              <a:buChar char="▪"/>
              <a:defRPr sz="2200">
                <a:latin typeface="Source Sans Pro"/>
                <a:ea typeface="Source Sans Pro"/>
                <a:cs typeface="Source Sans Pro"/>
                <a:sym typeface="Source Sans Pro"/>
              </a:defRPr>
            </a:lvl4pPr>
            <a:lvl5pPr marL="2286000" lvl="4" indent="-368300" algn="l">
              <a:lnSpc>
                <a:spcPct val="90000"/>
              </a:lnSpc>
              <a:spcBef>
                <a:spcPts val="500"/>
              </a:spcBef>
              <a:spcAft>
                <a:spcPts val="0"/>
              </a:spcAft>
              <a:buClr>
                <a:srgbClr val="5B89B6"/>
              </a:buClr>
              <a:buSzPts val="2200"/>
              <a:buFont typeface="Noto Sans Symbols"/>
              <a:buChar char="▪"/>
              <a:defRPr sz="2200">
                <a:latin typeface="Source Sans Pro"/>
                <a:ea typeface="Source Sans Pro"/>
                <a:cs typeface="Source Sans Pro"/>
                <a:sym typeface="Source Sans Pro"/>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71" name="Google Shape;571;p76"/>
          <p:cNvSpPr txBox="1">
            <a:spLocks noGrp="1"/>
          </p:cNvSpPr>
          <p:nvPr>
            <p:ph type="body" idx="3"/>
          </p:nvPr>
        </p:nvSpPr>
        <p:spPr>
          <a:xfrm>
            <a:off x="5507761" y="1686075"/>
            <a:ext cx="6287546" cy="54549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SzPts val="2400"/>
              <a:buNone/>
              <a:defRPr sz="2400" b="1">
                <a:solidFill>
                  <a:srgbClr val="A5A5A5"/>
                </a:solidFill>
                <a:latin typeface="Source Sans Pro"/>
                <a:ea typeface="Source Sans Pro"/>
                <a:cs typeface="Source Sans Pro"/>
                <a:sym typeface="Source Sans Pro"/>
              </a:defRPr>
            </a:lvl1pPr>
            <a:lvl2pPr marL="914400" lvl="1" indent="-228600" algn="l">
              <a:lnSpc>
                <a:spcPct val="90000"/>
              </a:lnSpc>
              <a:spcBef>
                <a:spcPts val="500"/>
              </a:spcBef>
              <a:spcAft>
                <a:spcPts val="0"/>
              </a:spcAft>
              <a:buSzPts val="2000"/>
              <a:buNone/>
              <a:defRPr sz="2000" b="1"/>
            </a:lvl2pPr>
            <a:lvl3pPr marL="1371600" lvl="2" indent="-228600" algn="l">
              <a:lnSpc>
                <a:spcPct val="90000"/>
              </a:lnSpc>
              <a:spcBef>
                <a:spcPts val="500"/>
              </a:spcBef>
              <a:spcAft>
                <a:spcPts val="0"/>
              </a:spcAft>
              <a:buSzPts val="1800"/>
              <a:buNone/>
              <a:defRPr sz="1800" b="1"/>
            </a:lvl3pPr>
            <a:lvl4pPr marL="1828800" lvl="3" indent="-228600" algn="l">
              <a:lnSpc>
                <a:spcPct val="90000"/>
              </a:lnSpc>
              <a:spcBef>
                <a:spcPts val="500"/>
              </a:spcBef>
              <a:spcAft>
                <a:spcPts val="0"/>
              </a:spcAft>
              <a:buSzPts val="1600"/>
              <a:buNone/>
              <a:defRPr sz="1600" b="1"/>
            </a:lvl4pPr>
            <a:lvl5pPr marL="2286000" lvl="4" indent="-228600" algn="l">
              <a:lnSpc>
                <a:spcPct val="90000"/>
              </a:lnSpc>
              <a:spcBef>
                <a:spcPts val="500"/>
              </a:spcBef>
              <a:spcAft>
                <a:spcPts val="0"/>
              </a:spcAft>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72" name="Google Shape;572;p76"/>
          <p:cNvSpPr txBox="1">
            <a:spLocks noGrp="1"/>
          </p:cNvSpPr>
          <p:nvPr>
            <p:ph type="body" idx="4"/>
          </p:nvPr>
        </p:nvSpPr>
        <p:spPr>
          <a:xfrm>
            <a:off x="5507762" y="2281162"/>
            <a:ext cx="6287545" cy="5127782"/>
          </a:xfrm>
          <a:prstGeom prst="rect">
            <a:avLst/>
          </a:prstGeom>
          <a:noFill/>
          <a:ln>
            <a:noFill/>
          </a:ln>
        </p:spPr>
        <p:txBody>
          <a:bodyPr spcFirstLastPara="1" wrap="square" lIns="91425" tIns="45700" rIns="91425" bIns="45700" anchor="t" anchorCtr="0">
            <a:normAutofit/>
          </a:bodyPr>
          <a:lstStyle>
            <a:lvl1pPr marL="457200" lvl="0" indent="-368300" algn="l">
              <a:lnSpc>
                <a:spcPct val="90000"/>
              </a:lnSpc>
              <a:spcBef>
                <a:spcPts val="1000"/>
              </a:spcBef>
              <a:spcAft>
                <a:spcPts val="0"/>
              </a:spcAft>
              <a:buClr>
                <a:srgbClr val="5B89B6"/>
              </a:buClr>
              <a:buSzPts val="2200"/>
              <a:buFont typeface="Noto Sans Symbols"/>
              <a:buChar char="▪"/>
              <a:defRPr sz="2200" b="1">
                <a:latin typeface="Source Sans Pro"/>
                <a:ea typeface="Source Sans Pro"/>
                <a:cs typeface="Source Sans Pro"/>
                <a:sym typeface="Source Sans Pro"/>
              </a:defRPr>
            </a:lvl1pPr>
            <a:lvl2pPr marL="914400" lvl="1" indent="-368300" algn="l">
              <a:lnSpc>
                <a:spcPct val="90000"/>
              </a:lnSpc>
              <a:spcBef>
                <a:spcPts val="500"/>
              </a:spcBef>
              <a:spcAft>
                <a:spcPts val="0"/>
              </a:spcAft>
              <a:buClr>
                <a:srgbClr val="5B89B6"/>
              </a:buClr>
              <a:buSzPts val="2200"/>
              <a:buFont typeface="Noto Sans Symbols"/>
              <a:buChar char="▪"/>
              <a:defRPr sz="2200" b="1">
                <a:latin typeface="Source Sans Pro"/>
                <a:ea typeface="Source Sans Pro"/>
                <a:cs typeface="Source Sans Pro"/>
                <a:sym typeface="Source Sans Pro"/>
              </a:defRPr>
            </a:lvl2pPr>
            <a:lvl3pPr marL="1371600" lvl="2" indent="-368300" algn="l">
              <a:lnSpc>
                <a:spcPct val="90000"/>
              </a:lnSpc>
              <a:spcBef>
                <a:spcPts val="500"/>
              </a:spcBef>
              <a:spcAft>
                <a:spcPts val="0"/>
              </a:spcAft>
              <a:buClr>
                <a:srgbClr val="5B89B6"/>
              </a:buClr>
              <a:buSzPts val="2200"/>
              <a:buFont typeface="Noto Sans Symbols"/>
              <a:buChar char="▪"/>
              <a:defRPr sz="2200" b="1">
                <a:latin typeface="Source Sans Pro"/>
                <a:ea typeface="Source Sans Pro"/>
                <a:cs typeface="Source Sans Pro"/>
                <a:sym typeface="Source Sans Pro"/>
              </a:defRPr>
            </a:lvl3pPr>
            <a:lvl4pPr marL="1828800" lvl="3" indent="-368300" algn="l">
              <a:lnSpc>
                <a:spcPct val="90000"/>
              </a:lnSpc>
              <a:spcBef>
                <a:spcPts val="500"/>
              </a:spcBef>
              <a:spcAft>
                <a:spcPts val="0"/>
              </a:spcAft>
              <a:buClr>
                <a:srgbClr val="5B89B6"/>
              </a:buClr>
              <a:buSzPts val="2200"/>
              <a:buFont typeface="Noto Sans Symbols"/>
              <a:buChar char="▪"/>
              <a:defRPr sz="2200" b="1">
                <a:latin typeface="Source Sans Pro"/>
                <a:ea typeface="Source Sans Pro"/>
                <a:cs typeface="Source Sans Pro"/>
                <a:sym typeface="Source Sans Pro"/>
              </a:defRPr>
            </a:lvl4pPr>
            <a:lvl5pPr marL="2286000" lvl="4" indent="-368300" algn="l">
              <a:lnSpc>
                <a:spcPct val="90000"/>
              </a:lnSpc>
              <a:spcBef>
                <a:spcPts val="500"/>
              </a:spcBef>
              <a:spcAft>
                <a:spcPts val="0"/>
              </a:spcAft>
              <a:buClr>
                <a:srgbClr val="5B89B6"/>
              </a:buClr>
              <a:buSzPts val="2200"/>
              <a:buFont typeface="Noto Sans Symbols"/>
              <a:buChar char="▪"/>
              <a:defRPr sz="2200" b="1">
                <a:latin typeface="Source Sans Pro"/>
                <a:ea typeface="Source Sans Pro"/>
                <a:cs typeface="Source Sans Pro"/>
                <a:sym typeface="Source Sans Pro"/>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1199612089"/>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Custom Layout">
    <p:bg>
      <p:bgRef idx="1001">
        <a:schemeClr val="bg1"/>
      </p:bgRef>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267FEAD3-F3D4-A64A-82C8-C068ECFD3119}"/>
              </a:ext>
            </a:extLst>
          </p:cNvPr>
          <p:cNvSpPr>
            <a:spLocks noGrp="1"/>
          </p:cNvSpPr>
          <p:nvPr>
            <p:ph type="ctrTitle" hasCustomPrompt="1"/>
          </p:nvPr>
        </p:nvSpPr>
        <p:spPr>
          <a:xfrm>
            <a:off x="6402597" y="2005169"/>
            <a:ext cx="5107446" cy="2449709"/>
          </a:xfrm>
        </p:spPr>
        <p:txBody>
          <a:bodyPr wrap="none" lIns="0" tIns="0" rIns="0" bIns="0" anchor="t" anchorCtr="0">
            <a:noAutofit/>
          </a:bodyPr>
          <a:lstStyle>
            <a:lvl1pPr algn="l">
              <a:defRPr sz="5000">
                <a:solidFill>
                  <a:srgbClr val="FFFFFF"/>
                </a:solidFill>
              </a:defRPr>
            </a:lvl1pPr>
          </a:lstStyle>
          <a:p>
            <a:r>
              <a:rPr lang="en-US"/>
              <a:t>Click to edit </a:t>
            </a:r>
            <a:br>
              <a:rPr lang="en-US"/>
            </a:br>
            <a:r>
              <a:rPr lang="en-US"/>
              <a:t>Master title style</a:t>
            </a:r>
          </a:p>
        </p:txBody>
      </p:sp>
      <p:sp>
        <p:nvSpPr>
          <p:cNvPr id="7" name="Subtitle 2">
            <a:extLst>
              <a:ext uri="{FF2B5EF4-FFF2-40B4-BE49-F238E27FC236}">
                <a16:creationId xmlns:a16="http://schemas.microsoft.com/office/drawing/2014/main" id="{09954B61-242D-6E44-BC67-2B5ECF066D5A}"/>
              </a:ext>
            </a:extLst>
          </p:cNvPr>
          <p:cNvSpPr>
            <a:spLocks noGrp="1"/>
          </p:cNvSpPr>
          <p:nvPr>
            <p:ph type="subTitle" idx="1" hasCustomPrompt="1"/>
          </p:nvPr>
        </p:nvSpPr>
        <p:spPr>
          <a:xfrm>
            <a:off x="6430782" y="4759475"/>
            <a:ext cx="5107447" cy="1011618"/>
          </a:xfrm>
        </p:spPr>
        <p:txBody>
          <a:bodyPr lIns="0" tIns="0" rIns="0" bIns="0" anchor="t" anchorCtr="0">
            <a:normAutofit/>
          </a:bodyPr>
          <a:lstStyle>
            <a:lvl1pPr marL="0" indent="0" algn="l">
              <a:buNone/>
              <a:defRPr sz="1800">
                <a:solidFill>
                  <a:srgbClr val="FFFFFF"/>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text style</a:t>
            </a:r>
          </a:p>
        </p:txBody>
      </p:sp>
      <p:pic>
        <p:nvPicPr>
          <p:cNvPr id="8" name="Picture 7">
            <a:extLst>
              <a:ext uri="{FF2B5EF4-FFF2-40B4-BE49-F238E27FC236}">
                <a16:creationId xmlns:a16="http://schemas.microsoft.com/office/drawing/2014/main" id="{14D38D58-E0B3-E44A-A586-676D694560A5}"/>
              </a:ext>
            </a:extLst>
          </p:cNvPr>
          <p:cNvPicPr>
            <a:picLocks noChangeAspect="1"/>
          </p:cNvPicPr>
          <p:nvPr userDrawn="1"/>
        </p:nvPicPr>
        <p:blipFill>
          <a:blip r:embed="rId2"/>
          <a:stretch>
            <a:fillRect/>
          </a:stretch>
        </p:blipFill>
        <p:spPr>
          <a:xfrm>
            <a:off x="6402598" y="1550486"/>
            <a:ext cx="2096022" cy="201114"/>
          </a:xfrm>
          <a:prstGeom prst="rect">
            <a:avLst/>
          </a:prstGeom>
        </p:spPr>
      </p:pic>
      <p:pic>
        <p:nvPicPr>
          <p:cNvPr id="10" name="Picture 9">
            <a:extLst>
              <a:ext uri="{FF2B5EF4-FFF2-40B4-BE49-F238E27FC236}">
                <a16:creationId xmlns:a16="http://schemas.microsoft.com/office/drawing/2014/main" id="{2BCAE8B1-097B-B94B-95CD-34DD4FB3BA5D}"/>
              </a:ext>
            </a:extLst>
          </p:cNvPr>
          <p:cNvPicPr>
            <a:picLocks noChangeAspect="1"/>
          </p:cNvPicPr>
          <p:nvPr userDrawn="1"/>
        </p:nvPicPr>
        <p:blipFill>
          <a:blip r:embed="rId3"/>
          <a:stretch>
            <a:fillRect/>
          </a:stretch>
        </p:blipFill>
        <p:spPr>
          <a:xfrm>
            <a:off x="10342618" y="6244496"/>
            <a:ext cx="1195611" cy="1136289"/>
          </a:xfrm>
          <a:prstGeom prst="rect">
            <a:avLst/>
          </a:prstGeom>
        </p:spPr>
      </p:pic>
      <p:pic>
        <p:nvPicPr>
          <p:cNvPr id="4" name="Picture 3">
            <a:extLst>
              <a:ext uri="{FF2B5EF4-FFF2-40B4-BE49-F238E27FC236}">
                <a16:creationId xmlns:a16="http://schemas.microsoft.com/office/drawing/2014/main" id="{88BCDF98-1310-A14E-97B0-8EE70957CCC6}"/>
              </a:ext>
            </a:extLst>
          </p:cNvPr>
          <p:cNvPicPr>
            <a:picLocks noChangeAspect="1"/>
          </p:cNvPicPr>
          <p:nvPr userDrawn="1"/>
        </p:nvPicPr>
        <p:blipFill>
          <a:blip r:embed="rId4" cstate="screen">
            <a:extLst>
              <a:ext uri="{28A0092B-C50C-407E-A947-70E740481C1C}">
                <a14:useLocalDpi xmlns:a14="http://schemas.microsoft.com/office/drawing/2010/main"/>
              </a:ext>
            </a:extLst>
          </a:blip>
          <a:srcRect t="-4948" r="-2832"/>
          <a:stretch>
            <a:fillRect/>
          </a:stretch>
        </p:blipFill>
        <p:spPr>
          <a:xfrm>
            <a:off x="0" y="890838"/>
            <a:ext cx="6268598" cy="6919663"/>
          </a:xfrm>
          <a:prstGeom prst="rect">
            <a:avLst/>
          </a:prstGeom>
        </p:spPr>
      </p:pic>
    </p:spTree>
    <p:extLst>
      <p:ext uri="{BB962C8B-B14F-4D97-AF65-F5344CB8AC3E}">
        <p14:creationId xmlns:p14="http://schemas.microsoft.com/office/powerpoint/2010/main" val="3632180186"/>
      </p:ext>
    </p:extLst>
  </p:cSld>
  <p:clrMapOvr>
    <a:overrideClrMapping bg1="dk1" tx1="lt1" bg2="dk2" tx2="lt2" accent1="accent1" accent2="accent2" accent3="accent3" accent4="accent4" accent5="accent5" accent6="accent6" hlink="hlink" folHlink="folHlink"/>
  </p:clrMapOvr>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C9542DA-F7EC-714D-9EA4-05E48782AD9C}"/>
              </a:ext>
            </a:extLst>
          </p:cNvPr>
          <p:cNvSpPr/>
          <p:nvPr userDrawn="1"/>
        </p:nvSpPr>
        <p:spPr>
          <a:xfrm>
            <a:off x="0" y="0"/>
            <a:ext cx="12192000" cy="69902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ctrTitle"/>
          </p:nvPr>
        </p:nvSpPr>
        <p:spPr>
          <a:xfrm>
            <a:off x="838200" y="899169"/>
            <a:ext cx="10515600" cy="761756"/>
          </a:xfrm>
        </p:spPr>
        <p:txBody>
          <a:bodyPr anchor="t" anchorCtr="0">
            <a:noAutofit/>
          </a:bodyPr>
          <a:lstStyle>
            <a:lvl1pPr algn="l">
              <a:defRPr sz="4400"/>
            </a:lvl1pPr>
          </a:lstStyle>
          <a:p>
            <a:r>
              <a:rPr lang="en-US"/>
              <a:t>Click to edit Master title style</a:t>
            </a:r>
          </a:p>
        </p:txBody>
      </p:sp>
      <p:sp>
        <p:nvSpPr>
          <p:cNvPr id="3" name="Subtitle 2"/>
          <p:cNvSpPr>
            <a:spLocks noGrp="1"/>
          </p:cNvSpPr>
          <p:nvPr>
            <p:ph type="subTitle" idx="1" hasCustomPrompt="1"/>
          </p:nvPr>
        </p:nvSpPr>
        <p:spPr>
          <a:xfrm>
            <a:off x="838200" y="2982235"/>
            <a:ext cx="10515599" cy="3841990"/>
          </a:xfrm>
        </p:spPr>
        <p:txBody>
          <a:bodyPr>
            <a:noAutofit/>
          </a:bodyPr>
          <a:lstStyle>
            <a:lvl1pPr marL="0" indent="0" algn="l">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text</a:t>
            </a:r>
          </a:p>
        </p:txBody>
      </p:sp>
      <p:cxnSp>
        <p:nvCxnSpPr>
          <p:cNvPr id="8" name="Straight Connector 7">
            <a:extLst>
              <a:ext uri="{FF2B5EF4-FFF2-40B4-BE49-F238E27FC236}">
                <a16:creationId xmlns:a16="http://schemas.microsoft.com/office/drawing/2014/main" id="{C411D9D6-DA63-9542-805B-E37BCCB2D72A}"/>
              </a:ext>
            </a:extLst>
          </p:cNvPr>
          <p:cNvCxnSpPr>
            <a:cxnSpLocks/>
          </p:cNvCxnSpPr>
          <p:nvPr userDrawn="1"/>
        </p:nvCxnSpPr>
        <p:spPr>
          <a:xfrm>
            <a:off x="0" y="1880890"/>
            <a:ext cx="5638800"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pic>
        <p:nvPicPr>
          <p:cNvPr id="13" name="Picture 12" descr="Logo&#10;&#10;Description automatically generated">
            <a:extLst>
              <a:ext uri="{FF2B5EF4-FFF2-40B4-BE49-F238E27FC236}">
                <a16:creationId xmlns:a16="http://schemas.microsoft.com/office/drawing/2014/main" id="{74B49249-D63D-346C-C383-9B62BE7B1BB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905748" y="89349"/>
            <a:ext cx="1731081" cy="699022"/>
          </a:xfrm>
          <a:prstGeom prst="rect">
            <a:avLst/>
          </a:prstGeom>
        </p:spPr>
      </p:pic>
      <p:sp>
        <p:nvSpPr>
          <p:cNvPr id="14" name="Footer Placeholder 3">
            <a:extLst>
              <a:ext uri="{FF2B5EF4-FFF2-40B4-BE49-F238E27FC236}">
                <a16:creationId xmlns:a16="http://schemas.microsoft.com/office/drawing/2014/main" id="{491AA3A1-8612-79B5-E65C-207E6C08B7EF}"/>
              </a:ext>
            </a:extLst>
          </p:cNvPr>
          <p:cNvSpPr>
            <a:spLocks noGrp="1"/>
          </p:cNvSpPr>
          <p:nvPr>
            <p:ph type="ftr" sz="quarter" idx="11"/>
          </p:nvPr>
        </p:nvSpPr>
        <p:spPr>
          <a:xfrm>
            <a:off x="1021809" y="246827"/>
            <a:ext cx="4114800" cy="415837"/>
          </a:xfrm>
          <a:prstGeom prst="rect">
            <a:avLst/>
          </a:prstGeom>
        </p:spPr>
        <p:txBody>
          <a:bodyPr/>
          <a:lstStyle/>
          <a:p>
            <a:r>
              <a:rPr lang="en-US"/>
              <a:t>CLICK TO EDIT PRESENTATION TITLE</a:t>
            </a:r>
          </a:p>
        </p:txBody>
      </p:sp>
      <p:sp>
        <p:nvSpPr>
          <p:cNvPr id="15" name="Slide Number Placeholder 4">
            <a:extLst>
              <a:ext uri="{FF2B5EF4-FFF2-40B4-BE49-F238E27FC236}">
                <a16:creationId xmlns:a16="http://schemas.microsoft.com/office/drawing/2014/main" id="{2E5E799F-D1CF-A122-54C5-6B771C12D415}"/>
              </a:ext>
            </a:extLst>
          </p:cNvPr>
          <p:cNvSpPr>
            <a:spLocks noGrp="1"/>
          </p:cNvSpPr>
          <p:nvPr>
            <p:ph type="sldNum" sz="quarter" idx="12"/>
          </p:nvPr>
        </p:nvSpPr>
        <p:spPr>
          <a:xfrm>
            <a:off x="468089" y="246827"/>
            <a:ext cx="553720" cy="415837"/>
          </a:xfrm>
          <a:prstGeom prst="rect">
            <a:avLst/>
          </a:prstGeom>
        </p:spPr>
        <p:txBody>
          <a:bodyPr/>
          <a:lstStyle>
            <a:lvl1pPr>
              <a:defRPr b="0" i="0">
                <a:latin typeface="Montserrat" pitchFamily="2" charset="77"/>
              </a:defRPr>
            </a:lvl1pPr>
          </a:lstStyle>
          <a:p>
            <a:fld id="{F9409A12-05AC-024F-A1E2-9D51551D4400}" type="slidenum">
              <a:rPr lang="en-US" smtClean="0"/>
              <a:t>‹#›</a:t>
            </a:fld>
            <a:endParaRPr lang="en-US"/>
          </a:p>
        </p:txBody>
      </p:sp>
    </p:spTree>
    <p:extLst>
      <p:ext uri="{BB962C8B-B14F-4D97-AF65-F5344CB8AC3E}">
        <p14:creationId xmlns:p14="http://schemas.microsoft.com/office/powerpoint/2010/main" val="1246755200"/>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F385DED6-25D0-A64C-8436-03F835BDFF78}"/>
              </a:ext>
            </a:extLst>
          </p:cNvPr>
          <p:cNvSpPr/>
          <p:nvPr userDrawn="1"/>
        </p:nvSpPr>
        <p:spPr>
          <a:xfrm>
            <a:off x="0" y="0"/>
            <a:ext cx="12192000" cy="69902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p:nvPr>
        </p:nvSpPr>
        <p:spPr>
          <a:xfrm>
            <a:off x="839788" y="1437132"/>
            <a:ext cx="10515600" cy="798511"/>
          </a:xfrm>
        </p:spPr>
        <p:txBody>
          <a:bodyPr anchor="t" anchorCtr="0"/>
          <a:lstStyle/>
          <a:p>
            <a:r>
              <a:rPr lang="en-US"/>
              <a:t>Click to edit Master title style</a:t>
            </a:r>
          </a:p>
        </p:txBody>
      </p:sp>
      <p:sp>
        <p:nvSpPr>
          <p:cNvPr id="3" name="Text Placeholder 2"/>
          <p:cNvSpPr>
            <a:spLocks noGrp="1"/>
          </p:cNvSpPr>
          <p:nvPr>
            <p:ph type="body" idx="1"/>
          </p:nvPr>
        </p:nvSpPr>
        <p:spPr>
          <a:xfrm>
            <a:off x="839789" y="2753289"/>
            <a:ext cx="5157787" cy="614047"/>
          </a:xfrm>
        </p:spPr>
        <p:txBody>
          <a:bodyPr anchor="t" anchorCtr="0">
            <a:no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3581323"/>
            <a:ext cx="5157787" cy="4196336"/>
          </a:xfrm>
        </p:spPr>
        <p:txBody>
          <a:bodyPr>
            <a:noAutofit/>
          </a:bodyPr>
          <a:lstStyle>
            <a:lvl1pPr>
              <a:defRPr sz="1800"/>
            </a:lvl1pPr>
            <a:lvl2pPr>
              <a:defRPr sz="1600"/>
            </a:lvl2pPr>
            <a:lvl3pPr>
              <a:defRPr sz="1400"/>
            </a:lvl3pPr>
            <a:lvl4pPr>
              <a:defRPr sz="1200"/>
            </a:lvl4pPr>
            <a:lvl5pPr>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2753289"/>
            <a:ext cx="5183188" cy="614048"/>
          </a:xfrm>
        </p:spPr>
        <p:txBody>
          <a:bodyPr anchor="t" anchorCtr="0">
            <a:no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3581323"/>
            <a:ext cx="5183188" cy="4196336"/>
          </a:xfrm>
        </p:spPr>
        <p:txBody>
          <a:bodyPr>
            <a:noAutofit/>
          </a:bodyPr>
          <a:lstStyle>
            <a:lvl1pPr>
              <a:defRPr sz="1800"/>
            </a:lvl1pPr>
            <a:lvl2pPr>
              <a:defRPr sz="1600"/>
            </a:lvl2pPr>
            <a:lvl3pPr>
              <a:defRPr sz="1400"/>
            </a:lvl3pPr>
            <a:lvl4pPr>
              <a:defRPr sz="1200"/>
            </a:lvl4pPr>
            <a:lvl5pPr>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p:cNvSpPr>
            <a:spLocks noGrp="1"/>
          </p:cNvSpPr>
          <p:nvPr>
            <p:ph type="ftr" sz="quarter" idx="11"/>
          </p:nvPr>
        </p:nvSpPr>
        <p:spPr/>
        <p:txBody>
          <a:bodyPr/>
          <a:lstStyle/>
          <a:p>
            <a:r>
              <a:rPr lang="en-US">
                <a:latin typeface="Montserrat" pitchFamily="2" charset="77"/>
              </a:rPr>
              <a:t>CLICK TO EDIT PRESENTATION TITLE</a:t>
            </a:r>
            <a:endParaRPr lang="en-US"/>
          </a:p>
        </p:txBody>
      </p:sp>
      <p:sp>
        <p:nvSpPr>
          <p:cNvPr id="9" name="Slide Number Placeholder 8"/>
          <p:cNvSpPr>
            <a:spLocks noGrp="1"/>
          </p:cNvSpPr>
          <p:nvPr>
            <p:ph type="sldNum" sz="quarter" idx="12"/>
          </p:nvPr>
        </p:nvSpPr>
        <p:spPr/>
        <p:txBody>
          <a:bodyPr/>
          <a:lstStyle>
            <a:lvl1pPr>
              <a:defRPr b="0" i="0">
                <a:latin typeface="Montserrat" pitchFamily="2" charset="77"/>
              </a:defRPr>
            </a:lvl1pPr>
          </a:lstStyle>
          <a:p>
            <a:fld id="{F9409A12-05AC-024F-A1E2-9D51551D4400}" type="slidenum">
              <a:rPr lang="en-US" smtClean="0"/>
              <a:t>‹#›</a:t>
            </a:fld>
            <a:endParaRPr lang="en-US"/>
          </a:p>
        </p:txBody>
      </p:sp>
      <p:cxnSp>
        <p:nvCxnSpPr>
          <p:cNvPr id="10" name="Straight Connector 9">
            <a:extLst>
              <a:ext uri="{FF2B5EF4-FFF2-40B4-BE49-F238E27FC236}">
                <a16:creationId xmlns:a16="http://schemas.microsoft.com/office/drawing/2014/main" id="{4A6B0A9D-77FE-AD4C-9BE8-11D3F69ECDC0}"/>
              </a:ext>
            </a:extLst>
          </p:cNvPr>
          <p:cNvCxnSpPr/>
          <p:nvPr userDrawn="1"/>
        </p:nvCxnSpPr>
        <p:spPr>
          <a:xfrm>
            <a:off x="0" y="2425178"/>
            <a:ext cx="3845490"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8514792"/>
      </p:ext>
    </p:extLst>
  </p:cSld>
  <p:clrMapOvr>
    <a:masterClrMapping/>
  </p:clrMapOvr>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C9542DA-F7EC-714D-9EA4-05E48782AD9C}"/>
              </a:ext>
            </a:extLst>
          </p:cNvPr>
          <p:cNvSpPr/>
          <p:nvPr userDrawn="1"/>
        </p:nvSpPr>
        <p:spPr>
          <a:xfrm>
            <a:off x="0" y="0"/>
            <a:ext cx="12192000" cy="69902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ctrTitle"/>
          </p:nvPr>
        </p:nvSpPr>
        <p:spPr>
          <a:xfrm>
            <a:off x="838200" y="1441572"/>
            <a:ext cx="10515600" cy="761756"/>
          </a:xfrm>
        </p:spPr>
        <p:txBody>
          <a:bodyPr anchor="t" anchorCtr="0">
            <a:noAutofit/>
          </a:bodyPr>
          <a:lstStyle>
            <a:lvl1pPr algn="l">
              <a:defRPr sz="4400"/>
            </a:lvl1pPr>
          </a:lstStyle>
          <a:p>
            <a:r>
              <a:rPr lang="en-US"/>
              <a:t>Click to edit Master title style</a:t>
            </a:r>
          </a:p>
        </p:txBody>
      </p:sp>
      <p:sp>
        <p:nvSpPr>
          <p:cNvPr id="3" name="Subtitle 2"/>
          <p:cNvSpPr>
            <a:spLocks noGrp="1" noChangeAspect="1"/>
          </p:cNvSpPr>
          <p:nvPr>
            <p:ph type="subTitle" idx="1" hasCustomPrompt="1"/>
          </p:nvPr>
        </p:nvSpPr>
        <p:spPr>
          <a:xfrm>
            <a:off x="838200" y="2982234"/>
            <a:ext cx="10515599" cy="3976767"/>
          </a:xfrm>
        </p:spPr>
        <p:txBody>
          <a:bodyPr wrap="square" lIns="91440" tIns="0" bIns="0" numCol="2" spcCol="91440">
            <a:noAutofit/>
          </a:bodyPr>
          <a:lstStyle>
            <a:lvl1pPr marL="0" marR="0" indent="0" algn="l" defTabSz="914400" rtl="0" eaLnBrk="1" fontAlgn="auto" latinLnBrk="0" hangingPunct="1">
              <a:lnSpc>
                <a:spcPts val="2100"/>
              </a:lnSpc>
              <a:spcBef>
                <a:spcPts val="1000"/>
              </a:spcBef>
              <a:spcAft>
                <a:spcPct val="0"/>
              </a:spcAft>
              <a:buClr>
                <a:schemeClr val="tx1"/>
              </a:buClr>
              <a:buSzTx/>
              <a:buFont typeface="Arial" panose="020B0604020202020204" pitchFamily="34" charset="0"/>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0" marR="0" lvl="0" indent="0" algn="l" defTabSz="914400" rtl="0" eaLnBrk="1" fontAlgn="auto" latinLnBrk="0" hangingPunct="1">
              <a:lnSpc>
                <a:spcPts val="2100"/>
              </a:lnSpc>
              <a:spcBef>
                <a:spcPts val="1000"/>
              </a:spcBef>
              <a:spcAft>
                <a:spcPct val="0"/>
              </a:spcAft>
              <a:buClr>
                <a:schemeClr val="tx1"/>
              </a:buClr>
              <a:buSzTx/>
              <a:buFont typeface="Arial" panose="020B0604020202020204" pitchFamily="34" charset="0"/>
              <a:buNone/>
              <a:defRPr/>
            </a:pPr>
            <a:r>
              <a:rPr lang="en-US"/>
              <a:t>Click to edit text. Click to edit text. </a:t>
            </a:r>
          </a:p>
          <a:p>
            <a:pPr marL="0" marR="0" lvl="0" indent="0" algn="l" defTabSz="914400" rtl="0" eaLnBrk="1" fontAlgn="auto" latinLnBrk="0" hangingPunct="1">
              <a:lnSpc>
                <a:spcPts val="2100"/>
              </a:lnSpc>
              <a:spcBef>
                <a:spcPts val="1000"/>
              </a:spcBef>
              <a:spcAft>
                <a:spcPct val="0"/>
              </a:spcAft>
              <a:buClr>
                <a:schemeClr val="tx1"/>
              </a:buClr>
              <a:buSzTx/>
              <a:buFont typeface="Arial" panose="020B0604020202020204" pitchFamily="34" charset="0"/>
              <a:buNone/>
              <a:defRPr/>
            </a:pPr>
            <a:r>
              <a:rPr lang="en-US"/>
              <a:t>Click to edit text. Click to edit text. </a:t>
            </a:r>
          </a:p>
          <a:p>
            <a:pPr marL="0" marR="0" lvl="0" indent="0" algn="l" defTabSz="914400" rtl="0" eaLnBrk="1" fontAlgn="auto" latinLnBrk="0" hangingPunct="1">
              <a:lnSpc>
                <a:spcPts val="2100"/>
              </a:lnSpc>
              <a:spcBef>
                <a:spcPts val="1000"/>
              </a:spcBef>
              <a:spcAft>
                <a:spcPct val="0"/>
              </a:spcAft>
              <a:buClr>
                <a:schemeClr val="tx1"/>
              </a:buClr>
              <a:buSzTx/>
              <a:buFont typeface="Arial" panose="020B0604020202020204" pitchFamily="34" charset="0"/>
              <a:buNone/>
              <a:defRPr/>
            </a:pPr>
            <a:r>
              <a:rPr lang="en-US"/>
              <a:t>Click to edit text. Click to edit text. </a:t>
            </a:r>
          </a:p>
          <a:p>
            <a:pPr marL="0" marR="0" lvl="0" indent="0" algn="l" defTabSz="914400" rtl="0" eaLnBrk="1" fontAlgn="auto" latinLnBrk="0" hangingPunct="1">
              <a:lnSpc>
                <a:spcPts val="2100"/>
              </a:lnSpc>
              <a:spcBef>
                <a:spcPts val="1000"/>
              </a:spcBef>
              <a:spcAft>
                <a:spcPct val="0"/>
              </a:spcAft>
              <a:buClr>
                <a:schemeClr val="tx1"/>
              </a:buClr>
              <a:buSzTx/>
              <a:buFont typeface="Arial" panose="020B0604020202020204" pitchFamily="34" charset="0"/>
              <a:buNone/>
              <a:defRPr/>
            </a:pPr>
            <a:r>
              <a:rPr lang="en-US"/>
              <a:t>Click to edit text. Click to edit text. </a:t>
            </a:r>
          </a:p>
          <a:p>
            <a:pPr marL="0" marR="0" lvl="0" indent="0" algn="l" defTabSz="914400" rtl="0" eaLnBrk="1" fontAlgn="auto" latinLnBrk="0" hangingPunct="1">
              <a:lnSpc>
                <a:spcPts val="2100"/>
              </a:lnSpc>
              <a:spcBef>
                <a:spcPts val="1000"/>
              </a:spcBef>
              <a:spcAft>
                <a:spcPct val="0"/>
              </a:spcAft>
              <a:buClr>
                <a:schemeClr val="tx1"/>
              </a:buClr>
              <a:buSzTx/>
              <a:buFont typeface="Arial" panose="020B0604020202020204" pitchFamily="34" charset="0"/>
              <a:buNone/>
              <a:defRPr/>
            </a:pPr>
            <a:r>
              <a:rPr lang="en-US"/>
              <a:t>Click to edit text. Click to edit text. </a:t>
            </a:r>
          </a:p>
          <a:p>
            <a:pPr marL="0" marR="0" lvl="0" indent="0" algn="l" defTabSz="914400" rtl="0" eaLnBrk="1" fontAlgn="auto" latinLnBrk="0" hangingPunct="1">
              <a:lnSpc>
                <a:spcPts val="2100"/>
              </a:lnSpc>
              <a:spcBef>
                <a:spcPts val="1000"/>
              </a:spcBef>
              <a:spcAft>
                <a:spcPct val="0"/>
              </a:spcAft>
              <a:buClr>
                <a:schemeClr val="tx1"/>
              </a:buClr>
              <a:buSzTx/>
              <a:buFont typeface="Arial" panose="020B0604020202020204" pitchFamily="34" charset="0"/>
              <a:buNone/>
              <a:defRPr/>
            </a:pPr>
            <a:r>
              <a:rPr lang="en-US"/>
              <a:t>Click to edit text. Click to edit text. </a:t>
            </a:r>
          </a:p>
          <a:p>
            <a:pPr marL="0" marR="0" lvl="0" indent="0" algn="l" defTabSz="914400" rtl="0" eaLnBrk="1" fontAlgn="auto" latinLnBrk="0" hangingPunct="1">
              <a:lnSpc>
                <a:spcPts val="2100"/>
              </a:lnSpc>
              <a:spcBef>
                <a:spcPts val="1000"/>
              </a:spcBef>
              <a:spcAft>
                <a:spcPct val="0"/>
              </a:spcAft>
              <a:buClr>
                <a:schemeClr val="tx1"/>
              </a:buClr>
              <a:buSzTx/>
              <a:buFont typeface="Arial" panose="020B0604020202020204" pitchFamily="34" charset="0"/>
              <a:buNone/>
              <a:defRPr/>
            </a:pPr>
            <a:r>
              <a:rPr lang="en-US"/>
              <a:t>Click to edit text. Click to edit text. </a:t>
            </a:r>
          </a:p>
          <a:p>
            <a:pPr marL="0" marR="0" lvl="0" indent="0" algn="l" defTabSz="914400" rtl="0" eaLnBrk="1" fontAlgn="auto" latinLnBrk="0" hangingPunct="1">
              <a:lnSpc>
                <a:spcPts val="2100"/>
              </a:lnSpc>
              <a:spcBef>
                <a:spcPts val="1000"/>
              </a:spcBef>
              <a:spcAft>
                <a:spcPct val="0"/>
              </a:spcAft>
              <a:buClr>
                <a:schemeClr val="tx1"/>
              </a:buClr>
              <a:buSzTx/>
              <a:buFont typeface="Arial" panose="020B0604020202020204" pitchFamily="34" charset="0"/>
              <a:buNone/>
              <a:defRPr/>
            </a:pPr>
            <a:r>
              <a:rPr lang="en-US"/>
              <a:t>Click to edit text. Click to edit text. </a:t>
            </a:r>
          </a:p>
          <a:p>
            <a:pPr marL="0" marR="0" lvl="0" indent="0" algn="l" defTabSz="914400" rtl="0" eaLnBrk="1" fontAlgn="auto" latinLnBrk="0" hangingPunct="1">
              <a:lnSpc>
                <a:spcPts val="2100"/>
              </a:lnSpc>
              <a:spcBef>
                <a:spcPts val="1000"/>
              </a:spcBef>
              <a:spcAft>
                <a:spcPct val="0"/>
              </a:spcAft>
              <a:buClr>
                <a:schemeClr val="tx1"/>
              </a:buClr>
              <a:buSzTx/>
              <a:buFont typeface="Arial" panose="020B0604020202020204" pitchFamily="34" charset="0"/>
              <a:buNone/>
              <a:defRPr/>
            </a:pPr>
            <a:r>
              <a:rPr lang="en-US"/>
              <a:t>Click to edit text. Click to edit text. </a:t>
            </a:r>
          </a:p>
          <a:p>
            <a:pPr marL="0" marR="0" lvl="0" indent="0" algn="l" defTabSz="914400" rtl="0" eaLnBrk="1" fontAlgn="auto" latinLnBrk="0" hangingPunct="1">
              <a:lnSpc>
                <a:spcPts val="2100"/>
              </a:lnSpc>
              <a:spcBef>
                <a:spcPts val="1000"/>
              </a:spcBef>
              <a:spcAft>
                <a:spcPct val="0"/>
              </a:spcAft>
              <a:buClr>
                <a:schemeClr val="tx1"/>
              </a:buClr>
              <a:buSzTx/>
              <a:buFont typeface="Arial" panose="020B0604020202020204" pitchFamily="34" charset="0"/>
              <a:buNone/>
              <a:defRPr/>
            </a:pPr>
            <a:r>
              <a:rPr lang="en-US"/>
              <a:t>Click to edit text. Click to edit text. </a:t>
            </a:r>
          </a:p>
          <a:p>
            <a:pPr marL="0" marR="0" lvl="0" indent="0" algn="l" defTabSz="914400" rtl="0" eaLnBrk="1" fontAlgn="auto" latinLnBrk="0" hangingPunct="1">
              <a:lnSpc>
                <a:spcPts val="2100"/>
              </a:lnSpc>
              <a:spcBef>
                <a:spcPts val="1000"/>
              </a:spcBef>
              <a:spcAft>
                <a:spcPct val="0"/>
              </a:spcAft>
              <a:buClr>
                <a:schemeClr val="tx1"/>
              </a:buClr>
              <a:buSzTx/>
              <a:buFont typeface="Arial" panose="020B0604020202020204" pitchFamily="34" charset="0"/>
              <a:buNone/>
              <a:defRPr/>
            </a:pPr>
            <a:r>
              <a:rPr lang="en-US"/>
              <a:t>Click to edit text. Click to edit text. </a:t>
            </a:r>
          </a:p>
          <a:p>
            <a:pPr marL="0" marR="0" lvl="0" indent="0" algn="l" defTabSz="914400" rtl="0" eaLnBrk="1" fontAlgn="auto" latinLnBrk="0" hangingPunct="1">
              <a:lnSpc>
                <a:spcPts val="2100"/>
              </a:lnSpc>
              <a:spcBef>
                <a:spcPts val="1000"/>
              </a:spcBef>
              <a:spcAft>
                <a:spcPct val="0"/>
              </a:spcAft>
              <a:buClr>
                <a:schemeClr val="tx1"/>
              </a:buClr>
              <a:buSzTx/>
              <a:buFont typeface="Arial" panose="020B0604020202020204" pitchFamily="34" charset="0"/>
              <a:buNone/>
              <a:defRPr/>
            </a:pPr>
            <a:r>
              <a:rPr lang="en-US"/>
              <a:t>Click to edit text. Click to edit text. </a:t>
            </a:r>
          </a:p>
          <a:p>
            <a:pPr marL="0" marR="0" lvl="0" indent="0" algn="l" defTabSz="914400" rtl="0" eaLnBrk="1" fontAlgn="auto" latinLnBrk="0" hangingPunct="1">
              <a:lnSpc>
                <a:spcPts val="2100"/>
              </a:lnSpc>
              <a:spcBef>
                <a:spcPts val="1000"/>
              </a:spcBef>
              <a:spcAft>
                <a:spcPct val="0"/>
              </a:spcAft>
              <a:buClr>
                <a:schemeClr val="tx1"/>
              </a:buClr>
              <a:buSzTx/>
              <a:buFont typeface="Arial" panose="020B0604020202020204" pitchFamily="34" charset="0"/>
              <a:buNone/>
              <a:defRPr/>
            </a:pPr>
            <a:r>
              <a:rPr lang="en-US"/>
              <a:t>Click to edit text. Click to edit text. </a:t>
            </a:r>
          </a:p>
          <a:p>
            <a:pPr marL="0" marR="0" lvl="0" indent="0" algn="l" defTabSz="914400" rtl="0" eaLnBrk="1" fontAlgn="auto" latinLnBrk="0" hangingPunct="1">
              <a:lnSpc>
                <a:spcPts val="2100"/>
              </a:lnSpc>
              <a:spcBef>
                <a:spcPts val="1000"/>
              </a:spcBef>
              <a:spcAft>
                <a:spcPct val="0"/>
              </a:spcAft>
              <a:buClr>
                <a:schemeClr val="tx1"/>
              </a:buClr>
              <a:buSzTx/>
              <a:buFont typeface="Arial" panose="020B0604020202020204" pitchFamily="34" charset="0"/>
              <a:buNone/>
              <a:defRPr/>
            </a:pPr>
            <a:r>
              <a:rPr lang="en-US"/>
              <a:t>Click to edit text. Click to edit text. </a:t>
            </a:r>
          </a:p>
          <a:p>
            <a:pPr marL="0" marR="0" lvl="0" indent="0" algn="l" defTabSz="914400" rtl="0" eaLnBrk="1" fontAlgn="auto" latinLnBrk="0" hangingPunct="1">
              <a:lnSpc>
                <a:spcPts val="2100"/>
              </a:lnSpc>
              <a:spcBef>
                <a:spcPts val="1000"/>
              </a:spcBef>
              <a:spcAft>
                <a:spcPct val="0"/>
              </a:spcAft>
              <a:buClr>
                <a:schemeClr val="tx1"/>
              </a:buClr>
              <a:buSzTx/>
              <a:buFont typeface="Arial" panose="020B0604020202020204" pitchFamily="34" charset="0"/>
              <a:buNone/>
              <a:defRPr/>
            </a:pPr>
            <a:r>
              <a:rPr lang="en-US"/>
              <a:t>Click to edit text. Click to edit text. </a:t>
            </a:r>
          </a:p>
          <a:p>
            <a:pPr marL="0" marR="0" lvl="0" indent="0" algn="l" defTabSz="914400" rtl="0" eaLnBrk="1" fontAlgn="auto" latinLnBrk="0" hangingPunct="1">
              <a:lnSpc>
                <a:spcPts val="2100"/>
              </a:lnSpc>
              <a:spcBef>
                <a:spcPts val="1000"/>
              </a:spcBef>
              <a:spcAft>
                <a:spcPct val="0"/>
              </a:spcAft>
              <a:buClr>
                <a:schemeClr val="tx1"/>
              </a:buClr>
              <a:buSzTx/>
              <a:buFont typeface="Arial" panose="020B0604020202020204" pitchFamily="34" charset="0"/>
              <a:buNone/>
              <a:defRPr/>
            </a:pPr>
            <a:r>
              <a:rPr lang="en-US"/>
              <a:t>Click to edit text. Click to edit text. </a:t>
            </a:r>
          </a:p>
          <a:p>
            <a:pPr marL="0" marR="0" lvl="0" indent="0" algn="l" defTabSz="914400" rtl="0" eaLnBrk="1" fontAlgn="auto" latinLnBrk="0" hangingPunct="1">
              <a:lnSpc>
                <a:spcPts val="2100"/>
              </a:lnSpc>
              <a:spcBef>
                <a:spcPts val="1000"/>
              </a:spcBef>
              <a:spcAft>
                <a:spcPct val="0"/>
              </a:spcAft>
              <a:buClr>
                <a:schemeClr val="tx1"/>
              </a:buClr>
              <a:buSzTx/>
              <a:buFont typeface="Arial" panose="020B0604020202020204" pitchFamily="34" charset="0"/>
              <a:buNone/>
              <a:defRPr/>
            </a:pPr>
            <a:endParaRPr lang="en-US"/>
          </a:p>
          <a:p>
            <a:endParaRPr lang="en-US"/>
          </a:p>
        </p:txBody>
      </p:sp>
      <p:sp>
        <p:nvSpPr>
          <p:cNvPr id="5" name="Footer Placeholder 4"/>
          <p:cNvSpPr>
            <a:spLocks noGrp="1"/>
          </p:cNvSpPr>
          <p:nvPr>
            <p:ph type="ftr" sz="quarter" idx="11"/>
          </p:nvPr>
        </p:nvSpPr>
        <p:spPr>
          <a:xfrm>
            <a:off x="838200" y="246827"/>
            <a:ext cx="4114800" cy="415837"/>
          </a:xfrm>
          <a:prstGeom prst="rect">
            <a:avLst/>
          </a:prstGeom>
        </p:spPr>
        <p:txBody>
          <a:bodyPr/>
          <a:lstStyle>
            <a:lvl1pPr>
              <a:defRPr b="0" i="0">
                <a:latin typeface="Montserrat" pitchFamily="2" charset="77"/>
              </a:defRPr>
            </a:lvl1pPr>
          </a:lstStyle>
          <a:p>
            <a:r>
              <a:rPr lang="en-US"/>
              <a:t>CLICK TO EDIT PRESENTATION TITLE</a:t>
            </a:r>
          </a:p>
        </p:txBody>
      </p:sp>
      <p:sp>
        <p:nvSpPr>
          <p:cNvPr id="6" name="Slide Number Placeholder 5"/>
          <p:cNvSpPr>
            <a:spLocks noGrp="1"/>
          </p:cNvSpPr>
          <p:nvPr>
            <p:ph type="sldNum" sz="quarter" idx="12"/>
          </p:nvPr>
        </p:nvSpPr>
        <p:spPr>
          <a:xfrm>
            <a:off x="8610600" y="246827"/>
            <a:ext cx="2743200" cy="415837"/>
          </a:xfrm>
          <a:prstGeom prst="rect">
            <a:avLst/>
          </a:prstGeom>
        </p:spPr>
        <p:txBody>
          <a:bodyPr/>
          <a:lstStyle>
            <a:lvl1pPr>
              <a:defRPr b="0" i="0">
                <a:latin typeface="Montserrat" pitchFamily="2" charset="77"/>
              </a:defRPr>
            </a:lvl1pPr>
          </a:lstStyle>
          <a:p>
            <a:fld id="{F9409A12-05AC-024F-A1E2-9D51551D4400}" type="slidenum">
              <a:rPr lang="en-US" smtClean="0"/>
              <a:t>‹#›</a:t>
            </a:fld>
            <a:endParaRPr lang="en-US"/>
          </a:p>
        </p:txBody>
      </p:sp>
      <p:cxnSp>
        <p:nvCxnSpPr>
          <p:cNvPr id="8" name="Straight Connector 7">
            <a:extLst>
              <a:ext uri="{FF2B5EF4-FFF2-40B4-BE49-F238E27FC236}">
                <a16:creationId xmlns:a16="http://schemas.microsoft.com/office/drawing/2014/main" id="{C411D9D6-DA63-9542-805B-E37BCCB2D72A}"/>
              </a:ext>
            </a:extLst>
          </p:cNvPr>
          <p:cNvCxnSpPr/>
          <p:nvPr userDrawn="1"/>
        </p:nvCxnSpPr>
        <p:spPr>
          <a:xfrm>
            <a:off x="0" y="2425178"/>
            <a:ext cx="3845490"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15328442"/>
      </p:ext>
    </p:extLst>
  </p:cSld>
  <p:clrMapOvr>
    <a:masterClrMapping/>
  </p:clrMapOvr>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A85DEBA-634B-E645-B7A8-B4D522335801}"/>
              </a:ext>
            </a:extLst>
          </p:cNvPr>
          <p:cNvSpPr/>
          <p:nvPr userDrawn="1"/>
        </p:nvSpPr>
        <p:spPr>
          <a:xfrm>
            <a:off x="0" y="0"/>
            <a:ext cx="12192000" cy="69902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Content Placeholder 2"/>
          <p:cNvSpPr>
            <a:spLocks noGrp="1"/>
          </p:cNvSpPr>
          <p:nvPr>
            <p:ph idx="1"/>
          </p:nvPr>
        </p:nvSpPr>
        <p:spPr/>
        <p:txBody>
          <a:bodyPr>
            <a:noAutofit/>
          </a:bodyPr>
          <a:lstStyle>
            <a:lvl1pPr>
              <a:defRPr sz="1800"/>
            </a:lvl1pPr>
            <a:lvl2pPr>
              <a:defRPr sz="1600"/>
            </a:lvl2pPr>
            <a:lvl3pPr>
              <a:defRPr sz="1400"/>
            </a:lvl3pPr>
            <a:lvl4pPr>
              <a:defRPr sz="1200"/>
            </a:lvl4pPr>
            <a:lvl5pPr>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a:xfrm>
            <a:off x="838200" y="246827"/>
            <a:ext cx="4114800" cy="415837"/>
          </a:xfrm>
          <a:prstGeom prst="rect">
            <a:avLst/>
          </a:prstGeom>
        </p:spPr>
        <p:txBody>
          <a:bodyPr/>
          <a:lstStyle/>
          <a:p>
            <a:r>
              <a:rPr lang="en-US"/>
              <a:t>CLICK TO EDIT PRESENTATION TITLE</a:t>
            </a:r>
          </a:p>
        </p:txBody>
      </p:sp>
      <p:sp>
        <p:nvSpPr>
          <p:cNvPr id="6" name="Slide Number Placeholder 5"/>
          <p:cNvSpPr>
            <a:spLocks noGrp="1"/>
          </p:cNvSpPr>
          <p:nvPr>
            <p:ph type="sldNum" sz="quarter" idx="12"/>
          </p:nvPr>
        </p:nvSpPr>
        <p:spPr>
          <a:xfrm>
            <a:off x="8610600" y="246827"/>
            <a:ext cx="2743200" cy="415837"/>
          </a:xfrm>
          <a:prstGeom prst="rect">
            <a:avLst/>
          </a:prstGeom>
        </p:spPr>
        <p:txBody>
          <a:bodyPr/>
          <a:lstStyle>
            <a:lvl1pPr>
              <a:defRPr b="0" i="0">
                <a:latin typeface="Montserrat" pitchFamily="2" charset="77"/>
              </a:defRPr>
            </a:lvl1pPr>
          </a:lstStyle>
          <a:p>
            <a:fld id="{F9409A12-05AC-024F-A1E2-9D51551D4400}" type="slidenum">
              <a:rPr lang="en-US" smtClean="0"/>
              <a:t>‹#›</a:t>
            </a:fld>
            <a:endParaRPr lang="en-US"/>
          </a:p>
        </p:txBody>
      </p:sp>
      <p:sp>
        <p:nvSpPr>
          <p:cNvPr id="7" name="Title 1">
            <a:extLst>
              <a:ext uri="{FF2B5EF4-FFF2-40B4-BE49-F238E27FC236}">
                <a16:creationId xmlns:a16="http://schemas.microsoft.com/office/drawing/2014/main" id="{11CFD253-1BE4-134E-933F-EC673D197365}"/>
              </a:ext>
            </a:extLst>
          </p:cNvPr>
          <p:cNvSpPr>
            <a:spLocks noGrp="1"/>
          </p:cNvSpPr>
          <p:nvPr>
            <p:ph type="ctrTitle"/>
          </p:nvPr>
        </p:nvSpPr>
        <p:spPr>
          <a:xfrm>
            <a:off x="838200" y="1441572"/>
            <a:ext cx="10515600" cy="761756"/>
          </a:xfrm>
        </p:spPr>
        <p:txBody>
          <a:bodyPr anchor="t" anchorCtr="0">
            <a:noAutofit/>
          </a:bodyPr>
          <a:lstStyle>
            <a:lvl1pPr algn="l">
              <a:defRPr sz="4400"/>
            </a:lvl1pPr>
          </a:lstStyle>
          <a:p>
            <a:r>
              <a:rPr lang="en-US"/>
              <a:t>Click to edit Master title style</a:t>
            </a:r>
          </a:p>
        </p:txBody>
      </p:sp>
      <p:cxnSp>
        <p:nvCxnSpPr>
          <p:cNvPr id="8" name="Straight Connector 7">
            <a:extLst>
              <a:ext uri="{FF2B5EF4-FFF2-40B4-BE49-F238E27FC236}">
                <a16:creationId xmlns:a16="http://schemas.microsoft.com/office/drawing/2014/main" id="{7BE9D2A4-DCC5-5C4E-B923-C401D77C1854}"/>
              </a:ext>
            </a:extLst>
          </p:cNvPr>
          <p:cNvCxnSpPr/>
          <p:nvPr userDrawn="1"/>
        </p:nvCxnSpPr>
        <p:spPr>
          <a:xfrm>
            <a:off x="0" y="2425178"/>
            <a:ext cx="3845490"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02128878"/>
      </p:ext>
    </p:extLst>
  </p:cSld>
  <p:clrMapOvr>
    <a:masterClrMapping/>
  </p:clrMapOvr>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3D723DB-84A3-2849-881C-9705FD51F39F}"/>
              </a:ext>
            </a:extLst>
          </p:cNvPr>
          <p:cNvSpPr/>
          <p:nvPr userDrawn="1"/>
        </p:nvSpPr>
        <p:spPr>
          <a:xfrm>
            <a:off x="0" y="0"/>
            <a:ext cx="12192000" cy="69902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p:nvPr>
        </p:nvSpPr>
        <p:spPr>
          <a:xfrm>
            <a:off x="841248" y="1437132"/>
            <a:ext cx="10515600" cy="749026"/>
          </a:xfrm>
        </p:spPr>
        <p:txBody>
          <a:bodyPr anchor="t" anchorCtr="0">
            <a:noAutofit/>
          </a:bodyPr>
          <a:lstStyle>
            <a:lvl1pPr>
              <a:defRPr sz="4400"/>
            </a:lvl1pPr>
          </a:lstStyle>
          <a:p>
            <a:r>
              <a:rPr lang="en-US"/>
              <a:t>Click to edit Master title style</a:t>
            </a:r>
          </a:p>
        </p:txBody>
      </p:sp>
      <p:sp>
        <p:nvSpPr>
          <p:cNvPr id="5" name="Footer Placeholder 4"/>
          <p:cNvSpPr>
            <a:spLocks noGrp="1"/>
          </p:cNvSpPr>
          <p:nvPr>
            <p:ph type="ftr" sz="quarter" idx="11"/>
          </p:nvPr>
        </p:nvSpPr>
        <p:spPr>
          <a:xfrm>
            <a:off x="838200" y="246827"/>
            <a:ext cx="4114800" cy="415837"/>
          </a:xfrm>
          <a:prstGeom prst="rect">
            <a:avLst/>
          </a:prstGeom>
        </p:spPr>
        <p:txBody>
          <a:bodyPr/>
          <a:lstStyle/>
          <a:p>
            <a:r>
              <a:rPr lang="en-US"/>
              <a:t>CLICK TO EDIT PRESENTATION TITLE</a:t>
            </a:r>
          </a:p>
        </p:txBody>
      </p:sp>
      <p:sp>
        <p:nvSpPr>
          <p:cNvPr id="6" name="Slide Number Placeholder 5"/>
          <p:cNvSpPr>
            <a:spLocks noGrp="1"/>
          </p:cNvSpPr>
          <p:nvPr>
            <p:ph type="sldNum" sz="quarter" idx="12"/>
          </p:nvPr>
        </p:nvSpPr>
        <p:spPr>
          <a:xfrm>
            <a:off x="8610600" y="246827"/>
            <a:ext cx="2743200" cy="415837"/>
          </a:xfrm>
          <a:prstGeom prst="rect">
            <a:avLst/>
          </a:prstGeom>
        </p:spPr>
        <p:txBody>
          <a:bodyPr/>
          <a:lstStyle>
            <a:lvl1pPr>
              <a:defRPr b="0" i="0">
                <a:latin typeface="Montserrat" pitchFamily="2" charset="77"/>
              </a:defRPr>
            </a:lvl1pPr>
          </a:lstStyle>
          <a:p>
            <a:fld id="{F9409A12-05AC-024F-A1E2-9D51551D4400}" type="slidenum">
              <a:rPr lang="en-US" smtClean="0"/>
              <a:t>‹#›</a:t>
            </a:fld>
            <a:endParaRPr lang="en-US"/>
          </a:p>
        </p:txBody>
      </p:sp>
      <p:sp>
        <p:nvSpPr>
          <p:cNvPr id="7" name="Subtitle 2">
            <a:extLst>
              <a:ext uri="{FF2B5EF4-FFF2-40B4-BE49-F238E27FC236}">
                <a16:creationId xmlns:a16="http://schemas.microsoft.com/office/drawing/2014/main" id="{5501354B-B359-5C4B-B1BA-F34054488828}"/>
              </a:ext>
            </a:extLst>
          </p:cNvPr>
          <p:cNvSpPr>
            <a:spLocks noGrp="1"/>
          </p:cNvSpPr>
          <p:nvPr>
            <p:ph type="subTitle" idx="1" hasCustomPrompt="1"/>
          </p:nvPr>
        </p:nvSpPr>
        <p:spPr>
          <a:xfrm>
            <a:off x="838200" y="2982235"/>
            <a:ext cx="10515599" cy="1885729"/>
          </a:xfrm>
        </p:spPr>
        <p:txBody>
          <a:bodyPr>
            <a:noAutofit/>
          </a:bodyPr>
          <a:lstStyle>
            <a:lvl1pPr marL="0" indent="0" algn="l">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text style</a:t>
            </a:r>
          </a:p>
        </p:txBody>
      </p:sp>
      <p:cxnSp>
        <p:nvCxnSpPr>
          <p:cNvPr id="8" name="Straight Connector 7">
            <a:extLst>
              <a:ext uri="{FF2B5EF4-FFF2-40B4-BE49-F238E27FC236}">
                <a16:creationId xmlns:a16="http://schemas.microsoft.com/office/drawing/2014/main" id="{B6F9A766-9A54-324C-850B-70DA3A9C5614}"/>
              </a:ext>
            </a:extLst>
          </p:cNvPr>
          <p:cNvCxnSpPr/>
          <p:nvPr userDrawn="1"/>
        </p:nvCxnSpPr>
        <p:spPr>
          <a:xfrm>
            <a:off x="0" y="2425178"/>
            <a:ext cx="3845490"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88009835"/>
      </p:ext>
    </p:extLst>
  </p:cSld>
  <p:clrMapOvr>
    <a:masterClrMapping/>
  </p:clrMapOvr>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C5B298DD-091B-A649-A508-E8DDE3BE4AC4}"/>
              </a:ext>
            </a:extLst>
          </p:cNvPr>
          <p:cNvSpPr>
            <a:spLocks noGrp="1"/>
          </p:cNvSpPr>
          <p:nvPr>
            <p:ph type="pic" sz="quarter" idx="12"/>
          </p:nvPr>
        </p:nvSpPr>
        <p:spPr>
          <a:xfrm rot="20966382">
            <a:off x="8327522" y="2242975"/>
            <a:ext cx="3909471" cy="5179677"/>
          </a:xfrm>
          <a:prstGeom prst="ellipse">
            <a:avLst/>
          </a:prstGeom>
          <a:solidFill>
            <a:srgbClr val="FFFFFF"/>
          </a:solidFill>
        </p:spPr>
        <p:txBody>
          <a:bodyPr/>
          <a:lstStyle/>
          <a:p>
            <a:endParaRPr lang="en-US"/>
          </a:p>
        </p:txBody>
      </p:sp>
      <p:sp>
        <p:nvSpPr>
          <p:cNvPr id="11" name="Rectangle 10">
            <a:extLst>
              <a:ext uri="{FF2B5EF4-FFF2-40B4-BE49-F238E27FC236}">
                <a16:creationId xmlns:a16="http://schemas.microsoft.com/office/drawing/2014/main" id="{2995CE70-DD68-724A-98A2-642BBAC07308}"/>
              </a:ext>
            </a:extLst>
          </p:cNvPr>
          <p:cNvSpPr/>
          <p:nvPr userDrawn="1"/>
        </p:nvSpPr>
        <p:spPr>
          <a:xfrm>
            <a:off x="0" y="0"/>
            <a:ext cx="12192000" cy="69902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Slide Number Placeholder 2">
            <a:extLst>
              <a:ext uri="{FF2B5EF4-FFF2-40B4-BE49-F238E27FC236}">
                <a16:creationId xmlns:a16="http://schemas.microsoft.com/office/drawing/2014/main" id="{DA92955D-50B6-B548-856A-4F759B85CBB1}"/>
              </a:ext>
            </a:extLst>
          </p:cNvPr>
          <p:cNvSpPr>
            <a:spLocks noGrp="1"/>
          </p:cNvSpPr>
          <p:nvPr>
            <p:ph type="sldNum" sz="quarter" idx="10"/>
          </p:nvPr>
        </p:nvSpPr>
        <p:spPr>
          <a:xfrm>
            <a:off x="8610600" y="246827"/>
            <a:ext cx="2743200" cy="415837"/>
          </a:xfrm>
          <a:prstGeom prst="rect">
            <a:avLst/>
          </a:prstGeom>
        </p:spPr>
        <p:txBody>
          <a:bodyPr/>
          <a:lstStyle>
            <a:lvl1pPr>
              <a:defRPr b="0" i="0">
                <a:latin typeface="Montserrat" pitchFamily="2" charset="77"/>
              </a:defRPr>
            </a:lvl1pPr>
          </a:lstStyle>
          <a:p>
            <a:fld id="{F9409A12-05AC-024F-A1E2-9D51551D4400}" type="slidenum">
              <a:rPr lang="en-US" smtClean="0"/>
              <a:t>‹#›</a:t>
            </a:fld>
            <a:endParaRPr lang="en-US"/>
          </a:p>
        </p:txBody>
      </p:sp>
      <p:sp>
        <p:nvSpPr>
          <p:cNvPr id="4" name="Footer Placeholder 3">
            <a:extLst>
              <a:ext uri="{FF2B5EF4-FFF2-40B4-BE49-F238E27FC236}">
                <a16:creationId xmlns:a16="http://schemas.microsoft.com/office/drawing/2014/main" id="{C12A5548-AF20-4047-B59C-C9F2DAC9A634}"/>
              </a:ext>
            </a:extLst>
          </p:cNvPr>
          <p:cNvSpPr>
            <a:spLocks noGrp="1"/>
          </p:cNvSpPr>
          <p:nvPr>
            <p:ph type="ftr" sz="quarter" idx="11"/>
          </p:nvPr>
        </p:nvSpPr>
        <p:spPr>
          <a:xfrm>
            <a:off x="838200" y="246827"/>
            <a:ext cx="4114800" cy="415837"/>
          </a:xfrm>
          <a:prstGeom prst="rect">
            <a:avLst/>
          </a:prstGeom>
        </p:spPr>
        <p:txBody>
          <a:bodyPr/>
          <a:lstStyle/>
          <a:p>
            <a:r>
              <a:rPr lang="en-US"/>
              <a:t>CLICK TO EDIT PRESENTATION TITLE</a:t>
            </a:r>
          </a:p>
        </p:txBody>
      </p:sp>
      <p:sp>
        <p:nvSpPr>
          <p:cNvPr id="5" name="Subtitle 2">
            <a:extLst>
              <a:ext uri="{FF2B5EF4-FFF2-40B4-BE49-F238E27FC236}">
                <a16:creationId xmlns:a16="http://schemas.microsoft.com/office/drawing/2014/main" id="{36FAED6B-C7FA-E74A-919F-61014B8E7DE8}"/>
              </a:ext>
            </a:extLst>
          </p:cNvPr>
          <p:cNvSpPr>
            <a:spLocks noGrp="1"/>
          </p:cNvSpPr>
          <p:nvPr>
            <p:ph type="subTitle" idx="1" hasCustomPrompt="1"/>
          </p:nvPr>
        </p:nvSpPr>
        <p:spPr>
          <a:xfrm>
            <a:off x="838200" y="2982235"/>
            <a:ext cx="6453852" cy="4090587"/>
          </a:xfrm>
        </p:spPr>
        <p:txBody>
          <a:bodyPr>
            <a:noAutofit/>
          </a:bodyPr>
          <a:lstStyle>
            <a:lvl1pPr marL="0" indent="0" algn="l">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text style</a:t>
            </a:r>
          </a:p>
        </p:txBody>
      </p:sp>
      <p:cxnSp>
        <p:nvCxnSpPr>
          <p:cNvPr id="6" name="Straight Connector 5">
            <a:extLst>
              <a:ext uri="{FF2B5EF4-FFF2-40B4-BE49-F238E27FC236}">
                <a16:creationId xmlns:a16="http://schemas.microsoft.com/office/drawing/2014/main" id="{82C768AB-B9B0-6442-9E57-E900D3130507}"/>
              </a:ext>
            </a:extLst>
          </p:cNvPr>
          <p:cNvCxnSpPr/>
          <p:nvPr userDrawn="1"/>
        </p:nvCxnSpPr>
        <p:spPr>
          <a:xfrm>
            <a:off x="0" y="2425178"/>
            <a:ext cx="3845490"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
        <p:nvSpPr>
          <p:cNvPr id="12" name="Title 1">
            <a:extLst>
              <a:ext uri="{FF2B5EF4-FFF2-40B4-BE49-F238E27FC236}">
                <a16:creationId xmlns:a16="http://schemas.microsoft.com/office/drawing/2014/main" id="{8D2B3BBA-4801-D247-A7F4-75FAF9EA395F}"/>
              </a:ext>
            </a:extLst>
          </p:cNvPr>
          <p:cNvSpPr>
            <a:spLocks noGrp="1"/>
          </p:cNvSpPr>
          <p:nvPr>
            <p:ph type="title"/>
          </p:nvPr>
        </p:nvSpPr>
        <p:spPr>
          <a:xfrm>
            <a:off x="841248" y="1437132"/>
            <a:ext cx="10515600" cy="749026"/>
          </a:xfrm>
        </p:spPr>
        <p:txBody>
          <a:bodyPr anchor="t" anchorCtr="0">
            <a:noAutofit/>
          </a:bodyPr>
          <a:lstStyle>
            <a:lvl1pPr>
              <a:defRPr sz="4400"/>
            </a:lvl1pPr>
          </a:lstStyle>
          <a:p>
            <a:r>
              <a:rPr lang="en-US"/>
              <a:t>Click to edit Master title style</a:t>
            </a:r>
          </a:p>
        </p:txBody>
      </p:sp>
      <p:pic>
        <p:nvPicPr>
          <p:cNvPr id="2" name="Picture 1">
            <a:extLst>
              <a:ext uri="{FF2B5EF4-FFF2-40B4-BE49-F238E27FC236}">
                <a16:creationId xmlns:a16="http://schemas.microsoft.com/office/drawing/2014/main" id="{D56416D3-1CE2-A74E-86C8-DBD7CCFEAA84}"/>
              </a:ext>
            </a:extLst>
          </p:cNvPr>
          <p:cNvPicPr>
            <a:picLocks noChangeAspect="1"/>
          </p:cNvPicPr>
          <p:nvPr userDrawn="1"/>
        </p:nvPicPr>
        <p:blipFill>
          <a:blip r:embed="rId2"/>
          <a:stretch>
            <a:fillRect/>
          </a:stretch>
        </p:blipFill>
        <p:spPr>
          <a:xfrm>
            <a:off x="7708348" y="6373368"/>
            <a:ext cx="2413552" cy="224190"/>
          </a:xfrm>
          <a:prstGeom prst="rect">
            <a:avLst/>
          </a:prstGeom>
        </p:spPr>
      </p:pic>
    </p:spTree>
    <p:extLst>
      <p:ext uri="{BB962C8B-B14F-4D97-AF65-F5344CB8AC3E}">
        <p14:creationId xmlns:p14="http://schemas.microsoft.com/office/powerpoint/2010/main" val="1205217570"/>
      </p:ext>
    </p:extLst>
  </p:cSld>
  <p:clrMapOvr>
    <a:masterClrMapping/>
  </p:clrMapOvr>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16_Custom Layout">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2995CE70-DD68-724A-98A2-642BBAC07308}"/>
              </a:ext>
            </a:extLst>
          </p:cNvPr>
          <p:cNvSpPr/>
          <p:nvPr userDrawn="1"/>
        </p:nvSpPr>
        <p:spPr>
          <a:xfrm>
            <a:off x="0" y="0"/>
            <a:ext cx="12192000" cy="69902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Slide Number Placeholder 2">
            <a:extLst>
              <a:ext uri="{FF2B5EF4-FFF2-40B4-BE49-F238E27FC236}">
                <a16:creationId xmlns:a16="http://schemas.microsoft.com/office/drawing/2014/main" id="{DA92955D-50B6-B548-856A-4F759B85CBB1}"/>
              </a:ext>
            </a:extLst>
          </p:cNvPr>
          <p:cNvSpPr>
            <a:spLocks noGrp="1"/>
          </p:cNvSpPr>
          <p:nvPr>
            <p:ph type="sldNum" sz="quarter" idx="10"/>
          </p:nvPr>
        </p:nvSpPr>
        <p:spPr>
          <a:xfrm>
            <a:off x="8610600" y="246827"/>
            <a:ext cx="2743200" cy="415837"/>
          </a:xfrm>
          <a:prstGeom prst="rect">
            <a:avLst/>
          </a:prstGeom>
        </p:spPr>
        <p:txBody>
          <a:bodyPr/>
          <a:lstStyle>
            <a:lvl1pPr>
              <a:defRPr b="0" i="0">
                <a:latin typeface="Montserrat" pitchFamily="2" charset="77"/>
              </a:defRPr>
            </a:lvl1pPr>
          </a:lstStyle>
          <a:p>
            <a:fld id="{F9409A12-05AC-024F-A1E2-9D51551D4400}" type="slidenum">
              <a:rPr lang="en-US" smtClean="0"/>
              <a:t>‹#›</a:t>
            </a:fld>
            <a:endParaRPr lang="en-US"/>
          </a:p>
        </p:txBody>
      </p:sp>
      <p:sp>
        <p:nvSpPr>
          <p:cNvPr id="4" name="Footer Placeholder 3">
            <a:extLst>
              <a:ext uri="{FF2B5EF4-FFF2-40B4-BE49-F238E27FC236}">
                <a16:creationId xmlns:a16="http://schemas.microsoft.com/office/drawing/2014/main" id="{C12A5548-AF20-4047-B59C-C9F2DAC9A634}"/>
              </a:ext>
            </a:extLst>
          </p:cNvPr>
          <p:cNvSpPr>
            <a:spLocks noGrp="1"/>
          </p:cNvSpPr>
          <p:nvPr>
            <p:ph type="ftr" sz="quarter" idx="11"/>
          </p:nvPr>
        </p:nvSpPr>
        <p:spPr>
          <a:xfrm>
            <a:off x="838200" y="246827"/>
            <a:ext cx="4114800" cy="415837"/>
          </a:xfrm>
          <a:prstGeom prst="rect">
            <a:avLst/>
          </a:prstGeom>
        </p:spPr>
        <p:txBody>
          <a:bodyPr/>
          <a:lstStyle/>
          <a:p>
            <a:r>
              <a:rPr lang="en-US"/>
              <a:t>CLICK TO EDIT PRESENTATION TITLE</a:t>
            </a:r>
          </a:p>
        </p:txBody>
      </p:sp>
      <p:sp>
        <p:nvSpPr>
          <p:cNvPr id="5" name="Subtitle 2">
            <a:extLst>
              <a:ext uri="{FF2B5EF4-FFF2-40B4-BE49-F238E27FC236}">
                <a16:creationId xmlns:a16="http://schemas.microsoft.com/office/drawing/2014/main" id="{36FAED6B-C7FA-E74A-919F-61014B8E7DE8}"/>
              </a:ext>
            </a:extLst>
          </p:cNvPr>
          <p:cNvSpPr>
            <a:spLocks noGrp="1"/>
          </p:cNvSpPr>
          <p:nvPr>
            <p:ph type="subTitle" idx="1" hasCustomPrompt="1"/>
          </p:nvPr>
        </p:nvSpPr>
        <p:spPr>
          <a:xfrm>
            <a:off x="838200" y="2982235"/>
            <a:ext cx="7328026" cy="1885729"/>
          </a:xfrm>
        </p:spPr>
        <p:txBody>
          <a:bodyPr>
            <a:noAutofit/>
          </a:bodyPr>
          <a:lstStyle>
            <a:lvl1pPr marL="0" indent="0" algn="l">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text style</a:t>
            </a:r>
          </a:p>
        </p:txBody>
      </p:sp>
      <p:cxnSp>
        <p:nvCxnSpPr>
          <p:cNvPr id="6" name="Straight Connector 5">
            <a:extLst>
              <a:ext uri="{FF2B5EF4-FFF2-40B4-BE49-F238E27FC236}">
                <a16:creationId xmlns:a16="http://schemas.microsoft.com/office/drawing/2014/main" id="{82C768AB-B9B0-6442-9E57-E900D3130507}"/>
              </a:ext>
            </a:extLst>
          </p:cNvPr>
          <p:cNvCxnSpPr/>
          <p:nvPr userDrawn="1"/>
        </p:nvCxnSpPr>
        <p:spPr>
          <a:xfrm>
            <a:off x="0" y="2425178"/>
            <a:ext cx="3845490"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
        <p:nvSpPr>
          <p:cNvPr id="12" name="Title 1">
            <a:extLst>
              <a:ext uri="{FF2B5EF4-FFF2-40B4-BE49-F238E27FC236}">
                <a16:creationId xmlns:a16="http://schemas.microsoft.com/office/drawing/2014/main" id="{8D2B3BBA-4801-D247-A7F4-75FAF9EA395F}"/>
              </a:ext>
            </a:extLst>
          </p:cNvPr>
          <p:cNvSpPr>
            <a:spLocks noGrp="1"/>
          </p:cNvSpPr>
          <p:nvPr>
            <p:ph type="title"/>
          </p:nvPr>
        </p:nvSpPr>
        <p:spPr>
          <a:xfrm>
            <a:off x="841249" y="1437132"/>
            <a:ext cx="7328027" cy="749026"/>
          </a:xfrm>
        </p:spPr>
        <p:txBody>
          <a:bodyPr anchor="t" anchorCtr="0">
            <a:noAutofit/>
          </a:bodyPr>
          <a:lstStyle>
            <a:lvl1pPr>
              <a:defRPr sz="4400"/>
            </a:lvl1pPr>
          </a:lstStyle>
          <a:p>
            <a:r>
              <a:rPr lang="en-US"/>
              <a:t>Click to edit Master title style</a:t>
            </a:r>
          </a:p>
        </p:txBody>
      </p:sp>
      <p:sp>
        <p:nvSpPr>
          <p:cNvPr id="7" name="Picture Placeholder 6">
            <a:extLst>
              <a:ext uri="{FF2B5EF4-FFF2-40B4-BE49-F238E27FC236}">
                <a16:creationId xmlns:a16="http://schemas.microsoft.com/office/drawing/2014/main" id="{3F66A0BD-4525-C442-BFED-C1335E7E3E54}"/>
              </a:ext>
            </a:extLst>
          </p:cNvPr>
          <p:cNvSpPr>
            <a:spLocks noGrp="1"/>
          </p:cNvSpPr>
          <p:nvPr>
            <p:ph type="pic" sz="quarter" idx="12"/>
          </p:nvPr>
        </p:nvSpPr>
        <p:spPr>
          <a:xfrm>
            <a:off x="8610600" y="699692"/>
            <a:ext cx="3581400" cy="7110809"/>
          </a:xfrm>
          <a:solidFill>
            <a:srgbClr val="FFFFFF"/>
          </a:solidFill>
        </p:spPr>
        <p:txBody>
          <a:bodyPr/>
          <a:lstStyle>
            <a:lvl1pPr algn="ctr">
              <a:defRPr/>
            </a:lvl1pPr>
          </a:lstStyle>
          <a:p>
            <a:endParaRPr lang="en-US"/>
          </a:p>
        </p:txBody>
      </p:sp>
    </p:spTree>
    <p:extLst>
      <p:ext uri="{BB962C8B-B14F-4D97-AF65-F5344CB8AC3E}">
        <p14:creationId xmlns:p14="http://schemas.microsoft.com/office/powerpoint/2010/main" val="3260943706"/>
      </p:ext>
    </p:extLst>
  </p:cSld>
  <p:clrMapOvr>
    <a:masterClrMapping/>
  </p:clrMapOvr>
  <p:transition/>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17_Custom Layout">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2995CE70-DD68-724A-98A2-642BBAC07308}"/>
              </a:ext>
            </a:extLst>
          </p:cNvPr>
          <p:cNvSpPr/>
          <p:nvPr userDrawn="1"/>
        </p:nvSpPr>
        <p:spPr>
          <a:xfrm>
            <a:off x="0" y="0"/>
            <a:ext cx="12192000" cy="69902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Slide Number Placeholder 2">
            <a:extLst>
              <a:ext uri="{FF2B5EF4-FFF2-40B4-BE49-F238E27FC236}">
                <a16:creationId xmlns:a16="http://schemas.microsoft.com/office/drawing/2014/main" id="{DA92955D-50B6-B548-856A-4F759B85CBB1}"/>
              </a:ext>
            </a:extLst>
          </p:cNvPr>
          <p:cNvSpPr>
            <a:spLocks noGrp="1"/>
          </p:cNvSpPr>
          <p:nvPr>
            <p:ph type="sldNum" sz="quarter" idx="10"/>
          </p:nvPr>
        </p:nvSpPr>
        <p:spPr>
          <a:xfrm>
            <a:off x="8610600" y="246827"/>
            <a:ext cx="2743200" cy="415837"/>
          </a:xfrm>
          <a:prstGeom prst="rect">
            <a:avLst/>
          </a:prstGeom>
        </p:spPr>
        <p:txBody>
          <a:bodyPr/>
          <a:lstStyle>
            <a:lvl1pPr>
              <a:defRPr b="0" i="0">
                <a:latin typeface="Montserrat" pitchFamily="2" charset="77"/>
              </a:defRPr>
            </a:lvl1pPr>
          </a:lstStyle>
          <a:p>
            <a:fld id="{F9409A12-05AC-024F-A1E2-9D51551D4400}" type="slidenum">
              <a:rPr lang="en-US" smtClean="0"/>
              <a:t>‹#›</a:t>
            </a:fld>
            <a:endParaRPr lang="en-US"/>
          </a:p>
        </p:txBody>
      </p:sp>
      <p:sp>
        <p:nvSpPr>
          <p:cNvPr id="4" name="Footer Placeholder 3">
            <a:extLst>
              <a:ext uri="{FF2B5EF4-FFF2-40B4-BE49-F238E27FC236}">
                <a16:creationId xmlns:a16="http://schemas.microsoft.com/office/drawing/2014/main" id="{C12A5548-AF20-4047-B59C-C9F2DAC9A634}"/>
              </a:ext>
            </a:extLst>
          </p:cNvPr>
          <p:cNvSpPr>
            <a:spLocks noGrp="1"/>
          </p:cNvSpPr>
          <p:nvPr>
            <p:ph type="ftr" sz="quarter" idx="11"/>
          </p:nvPr>
        </p:nvSpPr>
        <p:spPr>
          <a:xfrm>
            <a:off x="838200" y="246827"/>
            <a:ext cx="4114800" cy="415837"/>
          </a:xfrm>
          <a:prstGeom prst="rect">
            <a:avLst/>
          </a:prstGeom>
        </p:spPr>
        <p:txBody>
          <a:bodyPr/>
          <a:lstStyle/>
          <a:p>
            <a:r>
              <a:rPr lang="en-US"/>
              <a:t>CLICK TO EDIT PRESENTATION TITLE</a:t>
            </a:r>
          </a:p>
        </p:txBody>
      </p:sp>
      <p:sp>
        <p:nvSpPr>
          <p:cNvPr id="5" name="Subtitle 2">
            <a:extLst>
              <a:ext uri="{FF2B5EF4-FFF2-40B4-BE49-F238E27FC236}">
                <a16:creationId xmlns:a16="http://schemas.microsoft.com/office/drawing/2014/main" id="{36FAED6B-C7FA-E74A-919F-61014B8E7DE8}"/>
              </a:ext>
            </a:extLst>
          </p:cNvPr>
          <p:cNvSpPr>
            <a:spLocks noGrp="1"/>
          </p:cNvSpPr>
          <p:nvPr>
            <p:ph type="subTitle" idx="1" hasCustomPrompt="1"/>
          </p:nvPr>
        </p:nvSpPr>
        <p:spPr>
          <a:xfrm>
            <a:off x="6357769" y="2982234"/>
            <a:ext cx="5638179" cy="4282447"/>
          </a:xfrm>
        </p:spPr>
        <p:txBody>
          <a:bodyPr>
            <a:noAutofit/>
          </a:bodyPr>
          <a:lstStyle>
            <a:lvl1pPr marL="0" indent="0" algn="l">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text style</a:t>
            </a:r>
          </a:p>
        </p:txBody>
      </p:sp>
      <p:cxnSp>
        <p:nvCxnSpPr>
          <p:cNvPr id="6" name="Straight Connector 5">
            <a:extLst>
              <a:ext uri="{FF2B5EF4-FFF2-40B4-BE49-F238E27FC236}">
                <a16:creationId xmlns:a16="http://schemas.microsoft.com/office/drawing/2014/main" id="{82C768AB-B9B0-6442-9E57-E900D3130507}"/>
              </a:ext>
            </a:extLst>
          </p:cNvPr>
          <p:cNvCxnSpPr/>
          <p:nvPr userDrawn="1"/>
        </p:nvCxnSpPr>
        <p:spPr>
          <a:xfrm>
            <a:off x="6357768" y="2425178"/>
            <a:ext cx="3845490"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
        <p:nvSpPr>
          <p:cNvPr id="12" name="Title 1">
            <a:extLst>
              <a:ext uri="{FF2B5EF4-FFF2-40B4-BE49-F238E27FC236}">
                <a16:creationId xmlns:a16="http://schemas.microsoft.com/office/drawing/2014/main" id="{8D2B3BBA-4801-D247-A7F4-75FAF9EA395F}"/>
              </a:ext>
            </a:extLst>
          </p:cNvPr>
          <p:cNvSpPr>
            <a:spLocks noGrp="1"/>
          </p:cNvSpPr>
          <p:nvPr>
            <p:ph type="title" hasCustomPrompt="1"/>
          </p:nvPr>
        </p:nvSpPr>
        <p:spPr>
          <a:xfrm>
            <a:off x="6357769" y="1437132"/>
            <a:ext cx="5638179" cy="749026"/>
          </a:xfrm>
        </p:spPr>
        <p:txBody>
          <a:bodyPr anchor="t" anchorCtr="0">
            <a:noAutofit/>
          </a:bodyPr>
          <a:lstStyle>
            <a:lvl1pPr>
              <a:defRPr sz="4400"/>
            </a:lvl1pPr>
          </a:lstStyle>
          <a:p>
            <a:r>
              <a:rPr lang="en-US"/>
              <a:t>Click to edit title style</a:t>
            </a:r>
          </a:p>
        </p:txBody>
      </p:sp>
      <p:sp>
        <p:nvSpPr>
          <p:cNvPr id="7" name="Picture Placeholder 6">
            <a:extLst>
              <a:ext uri="{FF2B5EF4-FFF2-40B4-BE49-F238E27FC236}">
                <a16:creationId xmlns:a16="http://schemas.microsoft.com/office/drawing/2014/main" id="{3F66A0BD-4525-C442-BFED-C1335E7E3E54}"/>
              </a:ext>
            </a:extLst>
          </p:cNvPr>
          <p:cNvSpPr>
            <a:spLocks noGrp="1"/>
          </p:cNvSpPr>
          <p:nvPr>
            <p:ph type="pic" sz="quarter" idx="12"/>
          </p:nvPr>
        </p:nvSpPr>
        <p:spPr>
          <a:xfrm>
            <a:off x="0" y="699692"/>
            <a:ext cx="6096000" cy="7110809"/>
          </a:xfrm>
          <a:solidFill>
            <a:srgbClr val="FFFFFF"/>
          </a:solidFill>
        </p:spPr>
        <p:txBody>
          <a:bodyPr/>
          <a:lstStyle>
            <a:lvl1pPr algn="ctr">
              <a:defRPr/>
            </a:lvl1pPr>
          </a:lstStyle>
          <a:p>
            <a:endParaRPr lang="en-US"/>
          </a:p>
        </p:txBody>
      </p:sp>
    </p:spTree>
    <p:extLst>
      <p:ext uri="{BB962C8B-B14F-4D97-AF65-F5344CB8AC3E}">
        <p14:creationId xmlns:p14="http://schemas.microsoft.com/office/powerpoint/2010/main" val="3878575696"/>
      </p:ext>
    </p:extLst>
  </p:cSld>
  <p:clrMapOvr>
    <a:masterClrMapping/>
  </p:clrMapOvr>
  <p:transition/>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C79141D-FF12-9040-97D5-99EA6CA0C145}"/>
              </a:ext>
            </a:extLst>
          </p:cNvPr>
          <p:cNvSpPr/>
          <p:nvPr userDrawn="1"/>
        </p:nvSpPr>
        <p:spPr>
          <a:xfrm>
            <a:off x="0" y="0"/>
            <a:ext cx="12192000" cy="69902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Slide Number Placeholder 2">
            <a:extLst>
              <a:ext uri="{FF2B5EF4-FFF2-40B4-BE49-F238E27FC236}">
                <a16:creationId xmlns:a16="http://schemas.microsoft.com/office/drawing/2014/main" id="{00AF4AE6-A54A-6944-AA41-384BFF2A2989}"/>
              </a:ext>
            </a:extLst>
          </p:cNvPr>
          <p:cNvSpPr>
            <a:spLocks noGrp="1"/>
          </p:cNvSpPr>
          <p:nvPr>
            <p:ph type="sldNum" sz="quarter" idx="10"/>
          </p:nvPr>
        </p:nvSpPr>
        <p:spPr>
          <a:xfrm>
            <a:off x="8610600" y="246827"/>
            <a:ext cx="2743200" cy="415837"/>
          </a:xfrm>
          <a:prstGeom prst="rect">
            <a:avLst/>
          </a:prstGeom>
        </p:spPr>
        <p:txBody>
          <a:bodyPr/>
          <a:lstStyle>
            <a:lvl1pPr>
              <a:defRPr b="0" i="0">
                <a:latin typeface="Montserrat" pitchFamily="2" charset="77"/>
              </a:defRPr>
            </a:lvl1pPr>
          </a:lstStyle>
          <a:p>
            <a:fld id="{F9409A12-05AC-024F-A1E2-9D51551D4400}" type="slidenum">
              <a:rPr lang="en-US" smtClean="0"/>
              <a:t>‹#›</a:t>
            </a:fld>
            <a:endParaRPr lang="en-US"/>
          </a:p>
        </p:txBody>
      </p:sp>
      <p:sp>
        <p:nvSpPr>
          <p:cNvPr id="4" name="Footer Placeholder 3">
            <a:extLst>
              <a:ext uri="{FF2B5EF4-FFF2-40B4-BE49-F238E27FC236}">
                <a16:creationId xmlns:a16="http://schemas.microsoft.com/office/drawing/2014/main" id="{9ACC7067-0512-C149-8FF9-AF97014CCC27}"/>
              </a:ext>
            </a:extLst>
          </p:cNvPr>
          <p:cNvSpPr>
            <a:spLocks noGrp="1"/>
          </p:cNvSpPr>
          <p:nvPr>
            <p:ph type="ftr" sz="quarter" idx="11"/>
          </p:nvPr>
        </p:nvSpPr>
        <p:spPr>
          <a:xfrm>
            <a:off x="838200" y="246827"/>
            <a:ext cx="4114800" cy="415837"/>
          </a:xfrm>
          <a:prstGeom prst="rect">
            <a:avLst/>
          </a:prstGeom>
        </p:spPr>
        <p:txBody>
          <a:bodyPr/>
          <a:lstStyle/>
          <a:p>
            <a:r>
              <a:rPr lang="en-US"/>
              <a:t>CLICK TO EDIT PRESENTATION TITLE</a:t>
            </a:r>
          </a:p>
        </p:txBody>
      </p:sp>
      <p:sp>
        <p:nvSpPr>
          <p:cNvPr id="6" name="Content Placeholder 2">
            <a:extLst>
              <a:ext uri="{FF2B5EF4-FFF2-40B4-BE49-F238E27FC236}">
                <a16:creationId xmlns:a16="http://schemas.microsoft.com/office/drawing/2014/main" id="{7A4AA107-B136-9D44-B080-7966D1B5FA12}"/>
              </a:ext>
            </a:extLst>
          </p:cNvPr>
          <p:cNvSpPr>
            <a:spLocks noGrp="1"/>
          </p:cNvSpPr>
          <p:nvPr>
            <p:ph idx="1"/>
          </p:nvPr>
        </p:nvSpPr>
        <p:spPr>
          <a:xfrm>
            <a:off x="838200" y="3049255"/>
            <a:ext cx="7159906" cy="4097887"/>
          </a:xfrm>
        </p:spPr>
        <p:txBody>
          <a:bodyPr>
            <a:noAutofit/>
          </a:bodyPr>
          <a:lstStyle>
            <a:lvl1pPr>
              <a:defRPr sz="1800"/>
            </a:lvl1pPr>
            <a:lvl2pPr>
              <a:defRPr sz="1600"/>
            </a:lvl2pPr>
            <a:lvl3pPr>
              <a:defRPr sz="1400"/>
            </a:lvl3pPr>
            <a:lvl4pPr>
              <a:defRPr sz="1200"/>
            </a:lvl4pPr>
            <a:lvl5pPr>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1">
            <a:extLst>
              <a:ext uri="{FF2B5EF4-FFF2-40B4-BE49-F238E27FC236}">
                <a16:creationId xmlns:a16="http://schemas.microsoft.com/office/drawing/2014/main" id="{73C4853B-8E6E-684A-ADBF-CBB2ACBA22CD}"/>
              </a:ext>
            </a:extLst>
          </p:cNvPr>
          <p:cNvSpPr>
            <a:spLocks noGrp="1"/>
          </p:cNvSpPr>
          <p:nvPr>
            <p:ph type="ctrTitle"/>
          </p:nvPr>
        </p:nvSpPr>
        <p:spPr>
          <a:xfrm>
            <a:off x="838200" y="1441572"/>
            <a:ext cx="10515600" cy="761756"/>
          </a:xfrm>
        </p:spPr>
        <p:txBody>
          <a:bodyPr anchor="t" anchorCtr="0">
            <a:noAutofit/>
          </a:bodyPr>
          <a:lstStyle>
            <a:lvl1pPr algn="l">
              <a:defRPr sz="4400"/>
            </a:lvl1pPr>
          </a:lstStyle>
          <a:p>
            <a:r>
              <a:rPr lang="en-US"/>
              <a:t>Click to edit Master title style</a:t>
            </a:r>
          </a:p>
        </p:txBody>
      </p:sp>
      <p:cxnSp>
        <p:nvCxnSpPr>
          <p:cNvPr id="8" name="Straight Connector 7">
            <a:extLst>
              <a:ext uri="{FF2B5EF4-FFF2-40B4-BE49-F238E27FC236}">
                <a16:creationId xmlns:a16="http://schemas.microsoft.com/office/drawing/2014/main" id="{2D2772DA-1D91-0C47-82FB-E291275C8304}"/>
              </a:ext>
            </a:extLst>
          </p:cNvPr>
          <p:cNvCxnSpPr/>
          <p:nvPr userDrawn="1"/>
        </p:nvCxnSpPr>
        <p:spPr>
          <a:xfrm>
            <a:off x="0" y="2425178"/>
            <a:ext cx="3845490"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F1BD93CD-2F80-A545-9EEC-F1CA348A5303}"/>
              </a:ext>
            </a:extLst>
          </p:cNvPr>
          <p:cNvPicPr>
            <a:picLocks noChangeAspect="1"/>
          </p:cNvPicPr>
          <p:nvPr userDrawn="1"/>
        </p:nvPicPr>
        <p:blipFill>
          <a:blip r:embed="rId2"/>
          <a:stretch>
            <a:fillRect/>
          </a:stretch>
        </p:blipFill>
        <p:spPr>
          <a:xfrm>
            <a:off x="8207616" y="2203327"/>
            <a:ext cx="4227130" cy="5166041"/>
          </a:xfrm>
          <a:prstGeom prst="rect">
            <a:avLst/>
          </a:prstGeom>
        </p:spPr>
      </p:pic>
      <p:sp>
        <p:nvSpPr>
          <p:cNvPr id="11" name="Picture Placeholder 10">
            <a:extLst>
              <a:ext uri="{FF2B5EF4-FFF2-40B4-BE49-F238E27FC236}">
                <a16:creationId xmlns:a16="http://schemas.microsoft.com/office/drawing/2014/main" id="{BE8451E3-2F0A-9F42-9C2D-AF8F937D8626}"/>
              </a:ext>
            </a:extLst>
          </p:cNvPr>
          <p:cNvSpPr>
            <a:spLocks noGrp="1"/>
          </p:cNvSpPr>
          <p:nvPr>
            <p:ph type="pic" sz="quarter" idx="12"/>
          </p:nvPr>
        </p:nvSpPr>
        <p:spPr>
          <a:xfrm>
            <a:off x="8413831" y="2780637"/>
            <a:ext cx="3834004" cy="4366505"/>
          </a:xfrm>
          <a:prstGeom prst="ellipse">
            <a:avLst/>
          </a:prstGeom>
          <a:solidFill>
            <a:srgbClr val="FFFFFF"/>
          </a:solidFill>
        </p:spPr>
        <p:txBody>
          <a:bodyPr/>
          <a:lstStyle>
            <a:lvl1pPr algn="ctr">
              <a:defRPr/>
            </a:lvl1pPr>
          </a:lstStyle>
          <a:p>
            <a:endParaRPr lang="en-US"/>
          </a:p>
        </p:txBody>
      </p:sp>
      <p:pic>
        <p:nvPicPr>
          <p:cNvPr id="12" name="Picture 11">
            <a:extLst>
              <a:ext uri="{FF2B5EF4-FFF2-40B4-BE49-F238E27FC236}">
                <a16:creationId xmlns:a16="http://schemas.microsoft.com/office/drawing/2014/main" id="{1E37856C-F530-504E-AB05-487DF49417B4}"/>
              </a:ext>
            </a:extLst>
          </p:cNvPr>
          <p:cNvPicPr>
            <a:picLocks noChangeAspect="1"/>
          </p:cNvPicPr>
          <p:nvPr userDrawn="1"/>
        </p:nvPicPr>
        <p:blipFill>
          <a:blip r:embed="rId3"/>
          <a:stretch>
            <a:fillRect/>
          </a:stretch>
        </p:blipFill>
        <p:spPr>
          <a:xfrm>
            <a:off x="8220842" y="2517816"/>
            <a:ext cx="4507974" cy="4629326"/>
          </a:xfrm>
          <a:prstGeom prst="rect">
            <a:avLst/>
          </a:prstGeom>
        </p:spPr>
      </p:pic>
    </p:spTree>
    <p:extLst>
      <p:ext uri="{BB962C8B-B14F-4D97-AF65-F5344CB8AC3E}">
        <p14:creationId xmlns:p14="http://schemas.microsoft.com/office/powerpoint/2010/main" val="979281208"/>
      </p:ext>
    </p:extLst>
  </p:cSld>
  <p:clrMapOvr>
    <a:masterClrMapping/>
  </p:clrMapOvr>
  <p:transition/>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962252B-6B53-E545-A4D8-FCCC80EE10B8}"/>
              </a:ext>
            </a:extLst>
          </p:cNvPr>
          <p:cNvSpPr/>
          <p:nvPr userDrawn="1"/>
        </p:nvSpPr>
        <p:spPr>
          <a:xfrm>
            <a:off x="0" y="0"/>
            <a:ext cx="12192000" cy="69902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9CD7E933-E323-7A46-A490-6FFEAB709B2B}"/>
              </a:ext>
            </a:extLst>
          </p:cNvPr>
          <p:cNvSpPr>
            <a:spLocks noGrp="1"/>
          </p:cNvSpPr>
          <p:nvPr>
            <p:ph type="title"/>
          </p:nvPr>
        </p:nvSpPr>
        <p:spPr/>
        <p:txBody>
          <a:bodyPr anchor="t" anchorCtr="0"/>
          <a:lstStyle>
            <a:lvl1pPr algn="ctr">
              <a:defRPr/>
            </a:lvl1pPr>
          </a:lstStyle>
          <a:p>
            <a:r>
              <a:rPr lang="en-US"/>
              <a:t>Click to edit Master title style</a:t>
            </a:r>
          </a:p>
        </p:txBody>
      </p:sp>
      <p:sp>
        <p:nvSpPr>
          <p:cNvPr id="3" name="Slide Number Placeholder 2">
            <a:extLst>
              <a:ext uri="{FF2B5EF4-FFF2-40B4-BE49-F238E27FC236}">
                <a16:creationId xmlns:a16="http://schemas.microsoft.com/office/drawing/2014/main" id="{9A3FF66F-2216-8446-9DC8-16BDEEA3252A}"/>
              </a:ext>
            </a:extLst>
          </p:cNvPr>
          <p:cNvSpPr>
            <a:spLocks noGrp="1"/>
          </p:cNvSpPr>
          <p:nvPr>
            <p:ph type="sldNum" sz="quarter" idx="10"/>
          </p:nvPr>
        </p:nvSpPr>
        <p:spPr>
          <a:xfrm>
            <a:off x="8610600" y="246827"/>
            <a:ext cx="2743200" cy="415837"/>
          </a:xfrm>
          <a:prstGeom prst="rect">
            <a:avLst/>
          </a:prstGeom>
        </p:spPr>
        <p:txBody>
          <a:bodyPr/>
          <a:lstStyle>
            <a:lvl1pPr>
              <a:defRPr b="0" i="0">
                <a:latin typeface="Montserrat" pitchFamily="2" charset="77"/>
              </a:defRPr>
            </a:lvl1pPr>
          </a:lstStyle>
          <a:p>
            <a:fld id="{F9409A12-05AC-024F-A1E2-9D51551D4400}" type="slidenum">
              <a:rPr lang="en-US" smtClean="0"/>
              <a:t>‹#›</a:t>
            </a:fld>
            <a:endParaRPr lang="en-US"/>
          </a:p>
        </p:txBody>
      </p:sp>
      <p:sp>
        <p:nvSpPr>
          <p:cNvPr id="4" name="Footer Placeholder 3">
            <a:extLst>
              <a:ext uri="{FF2B5EF4-FFF2-40B4-BE49-F238E27FC236}">
                <a16:creationId xmlns:a16="http://schemas.microsoft.com/office/drawing/2014/main" id="{331BB279-9F4D-6445-9A67-954A472F5F30}"/>
              </a:ext>
            </a:extLst>
          </p:cNvPr>
          <p:cNvSpPr>
            <a:spLocks noGrp="1"/>
          </p:cNvSpPr>
          <p:nvPr>
            <p:ph type="ftr" sz="quarter" idx="11"/>
          </p:nvPr>
        </p:nvSpPr>
        <p:spPr>
          <a:xfrm>
            <a:off x="838200" y="246827"/>
            <a:ext cx="4114800" cy="415837"/>
          </a:xfrm>
          <a:prstGeom prst="rect">
            <a:avLst/>
          </a:prstGeom>
        </p:spPr>
        <p:txBody>
          <a:bodyPr/>
          <a:lstStyle/>
          <a:p>
            <a:r>
              <a:rPr lang="en-US"/>
              <a:t>CLICK TO EDIT PRESENTATION TITLE</a:t>
            </a:r>
          </a:p>
        </p:txBody>
      </p:sp>
      <p:sp>
        <p:nvSpPr>
          <p:cNvPr id="7" name="Chart Placeholder 6">
            <a:extLst>
              <a:ext uri="{FF2B5EF4-FFF2-40B4-BE49-F238E27FC236}">
                <a16:creationId xmlns:a16="http://schemas.microsoft.com/office/drawing/2014/main" id="{0E5AE051-28C6-2E4F-927E-5D37C6578895}"/>
              </a:ext>
            </a:extLst>
          </p:cNvPr>
          <p:cNvSpPr>
            <a:spLocks noGrp="1"/>
          </p:cNvSpPr>
          <p:nvPr>
            <p:ph type="chart" sz="quarter" idx="12"/>
          </p:nvPr>
        </p:nvSpPr>
        <p:spPr>
          <a:xfrm>
            <a:off x="838200" y="2755371"/>
            <a:ext cx="10515600" cy="4257808"/>
          </a:xfrm>
          <a:solidFill>
            <a:srgbClr val="FFFFFF"/>
          </a:solidFill>
          <a:ln w="6350">
            <a:solidFill>
              <a:schemeClr val="tx1"/>
            </a:solidFill>
          </a:ln>
        </p:spPr>
        <p:txBody>
          <a:bodyPr/>
          <a:lstStyle>
            <a:lvl1pPr algn="ctr">
              <a:defRPr/>
            </a:lvl1pPr>
          </a:lstStyle>
          <a:p>
            <a:endParaRPr lang="en-US"/>
          </a:p>
        </p:txBody>
      </p:sp>
    </p:spTree>
    <p:extLst>
      <p:ext uri="{BB962C8B-B14F-4D97-AF65-F5344CB8AC3E}">
        <p14:creationId xmlns:p14="http://schemas.microsoft.com/office/powerpoint/2010/main" val="2784092023"/>
      </p:ext>
    </p:extLst>
  </p:cSld>
  <p:clrMapOvr>
    <a:masterClrMapping/>
  </p:clrMapOvr>
  <p:transition/>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94C6E89-74B3-7346-AFBC-240BD87198D1}"/>
              </a:ext>
            </a:extLst>
          </p:cNvPr>
          <p:cNvSpPr/>
          <p:nvPr userDrawn="1"/>
        </p:nvSpPr>
        <p:spPr>
          <a:xfrm>
            <a:off x="0" y="0"/>
            <a:ext cx="12192000" cy="69902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Slide Number Placeholder 2">
            <a:extLst>
              <a:ext uri="{FF2B5EF4-FFF2-40B4-BE49-F238E27FC236}">
                <a16:creationId xmlns:a16="http://schemas.microsoft.com/office/drawing/2014/main" id="{54FCE7FA-F63F-8A4A-92DA-66F4240F7D04}"/>
              </a:ext>
            </a:extLst>
          </p:cNvPr>
          <p:cNvSpPr>
            <a:spLocks noGrp="1"/>
          </p:cNvSpPr>
          <p:nvPr>
            <p:ph type="sldNum" sz="quarter" idx="10"/>
          </p:nvPr>
        </p:nvSpPr>
        <p:spPr>
          <a:xfrm>
            <a:off x="8610600" y="246827"/>
            <a:ext cx="2743200" cy="415837"/>
          </a:xfrm>
          <a:prstGeom prst="rect">
            <a:avLst/>
          </a:prstGeom>
        </p:spPr>
        <p:txBody>
          <a:bodyPr/>
          <a:lstStyle>
            <a:lvl1pPr>
              <a:defRPr b="0" i="0">
                <a:latin typeface="Montserrat" pitchFamily="2" charset="77"/>
              </a:defRPr>
            </a:lvl1pPr>
          </a:lstStyle>
          <a:p>
            <a:fld id="{F9409A12-05AC-024F-A1E2-9D51551D4400}" type="slidenum">
              <a:rPr lang="en-US" smtClean="0"/>
              <a:t>‹#›</a:t>
            </a:fld>
            <a:endParaRPr lang="en-US"/>
          </a:p>
        </p:txBody>
      </p:sp>
      <p:sp>
        <p:nvSpPr>
          <p:cNvPr id="4" name="Footer Placeholder 3">
            <a:extLst>
              <a:ext uri="{FF2B5EF4-FFF2-40B4-BE49-F238E27FC236}">
                <a16:creationId xmlns:a16="http://schemas.microsoft.com/office/drawing/2014/main" id="{33C8C6DD-D8BC-4342-9D50-9B2F24F392FA}"/>
              </a:ext>
            </a:extLst>
          </p:cNvPr>
          <p:cNvSpPr>
            <a:spLocks noGrp="1"/>
          </p:cNvSpPr>
          <p:nvPr>
            <p:ph type="ftr" sz="quarter" idx="11"/>
          </p:nvPr>
        </p:nvSpPr>
        <p:spPr>
          <a:xfrm>
            <a:off x="838200" y="246827"/>
            <a:ext cx="4114800" cy="415837"/>
          </a:xfrm>
          <a:prstGeom prst="rect">
            <a:avLst/>
          </a:prstGeom>
        </p:spPr>
        <p:txBody>
          <a:bodyPr/>
          <a:lstStyle>
            <a:lvl1pPr>
              <a:defRPr b="0" i="0">
                <a:latin typeface="Montserrat" pitchFamily="2" charset="77"/>
              </a:defRPr>
            </a:lvl1pPr>
          </a:lstStyle>
          <a:p>
            <a:r>
              <a:rPr lang="en-US"/>
              <a:t>CLICK TO EDIT PRESENTATION TITLE</a:t>
            </a:r>
          </a:p>
        </p:txBody>
      </p:sp>
      <p:sp>
        <p:nvSpPr>
          <p:cNvPr id="6" name="Title 1">
            <a:extLst>
              <a:ext uri="{FF2B5EF4-FFF2-40B4-BE49-F238E27FC236}">
                <a16:creationId xmlns:a16="http://schemas.microsoft.com/office/drawing/2014/main" id="{0002D077-60C9-0F4E-A5B8-B9B338C57C58}"/>
              </a:ext>
            </a:extLst>
          </p:cNvPr>
          <p:cNvSpPr>
            <a:spLocks noGrp="1"/>
          </p:cNvSpPr>
          <p:nvPr>
            <p:ph type="title"/>
          </p:nvPr>
        </p:nvSpPr>
        <p:spPr>
          <a:xfrm>
            <a:off x="841248" y="1437132"/>
            <a:ext cx="10515600" cy="749026"/>
          </a:xfrm>
        </p:spPr>
        <p:txBody>
          <a:bodyPr anchor="t" anchorCtr="0">
            <a:noAutofit/>
          </a:bodyPr>
          <a:lstStyle>
            <a:lvl1pPr>
              <a:defRPr sz="4400"/>
            </a:lvl1pPr>
          </a:lstStyle>
          <a:p>
            <a:r>
              <a:rPr lang="en-US"/>
              <a:t>Click to edit Master title style</a:t>
            </a:r>
          </a:p>
        </p:txBody>
      </p:sp>
      <p:sp>
        <p:nvSpPr>
          <p:cNvPr id="7" name="Subtitle 2">
            <a:extLst>
              <a:ext uri="{FF2B5EF4-FFF2-40B4-BE49-F238E27FC236}">
                <a16:creationId xmlns:a16="http://schemas.microsoft.com/office/drawing/2014/main" id="{035B9898-1DF0-2943-AEAD-22315FF77CD4}"/>
              </a:ext>
            </a:extLst>
          </p:cNvPr>
          <p:cNvSpPr>
            <a:spLocks noGrp="1"/>
          </p:cNvSpPr>
          <p:nvPr>
            <p:ph type="subTitle" idx="1" hasCustomPrompt="1"/>
          </p:nvPr>
        </p:nvSpPr>
        <p:spPr>
          <a:xfrm>
            <a:off x="838200" y="2982235"/>
            <a:ext cx="5257801" cy="3991187"/>
          </a:xfrm>
        </p:spPr>
        <p:txBody>
          <a:bodyPr anchor="t" anchorCtr="0">
            <a:noAutofit/>
          </a:bodyPr>
          <a:lstStyle>
            <a:lvl1pPr marL="0" indent="0" algn="l">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text style</a:t>
            </a:r>
          </a:p>
        </p:txBody>
      </p:sp>
      <p:cxnSp>
        <p:nvCxnSpPr>
          <p:cNvPr id="8" name="Straight Connector 7">
            <a:extLst>
              <a:ext uri="{FF2B5EF4-FFF2-40B4-BE49-F238E27FC236}">
                <a16:creationId xmlns:a16="http://schemas.microsoft.com/office/drawing/2014/main" id="{DB77E665-1CC2-F141-BDCC-894D658D0CD6}"/>
              </a:ext>
            </a:extLst>
          </p:cNvPr>
          <p:cNvCxnSpPr/>
          <p:nvPr userDrawn="1"/>
        </p:nvCxnSpPr>
        <p:spPr>
          <a:xfrm>
            <a:off x="0" y="2425178"/>
            <a:ext cx="3845490"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E93B3D29-2884-2449-BD9E-848C7E54A5D3}"/>
              </a:ext>
            </a:extLst>
          </p:cNvPr>
          <p:cNvPicPr>
            <a:picLocks noChangeAspect="1"/>
          </p:cNvPicPr>
          <p:nvPr userDrawn="1"/>
        </p:nvPicPr>
        <p:blipFill>
          <a:blip r:embed="rId2"/>
          <a:stretch>
            <a:fillRect/>
          </a:stretch>
        </p:blipFill>
        <p:spPr>
          <a:xfrm>
            <a:off x="9742990" y="1249821"/>
            <a:ext cx="4122516" cy="6427799"/>
          </a:xfrm>
          <a:prstGeom prst="rect">
            <a:avLst/>
          </a:prstGeom>
        </p:spPr>
      </p:pic>
      <p:sp>
        <p:nvSpPr>
          <p:cNvPr id="9" name="Chart Placeholder 6">
            <a:extLst>
              <a:ext uri="{FF2B5EF4-FFF2-40B4-BE49-F238E27FC236}">
                <a16:creationId xmlns:a16="http://schemas.microsoft.com/office/drawing/2014/main" id="{CA30CB00-61C0-1E4D-A95D-FABFC9E558F0}"/>
              </a:ext>
            </a:extLst>
          </p:cNvPr>
          <p:cNvSpPr>
            <a:spLocks noGrp="1"/>
          </p:cNvSpPr>
          <p:nvPr>
            <p:ph type="chart" sz="quarter" idx="12"/>
          </p:nvPr>
        </p:nvSpPr>
        <p:spPr>
          <a:xfrm>
            <a:off x="6180880" y="2982235"/>
            <a:ext cx="5172920" cy="3991187"/>
          </a:xfrm>
          <a:solidFill>
            <a:srgbClr val="FFFFFF"/>
          </a:solidFill>
          <a:ln w="6350">
            <a:solidFill>
              <a:schemeClr val="tx1"/>
            </a:solidFill>
          </a:ln>
        </p:spPr>
        <p:txBody>
          <a:bodyPr/>
          <a:lstStyle>
            <a:lvl1pPr algn="ctr">
              <a:defRPr/>
            </a:lvl1pPr>
          </a:lstStyle>
          <a:p>
            <a:endParaRPr lang="en-US"/>
          </a:p>
        </p:txBody>
      </p:sp>
    </p:spTree>
    <p:extLst>
      <p:ext uri="{BB962C8B-B14F-4D97-AF65-F5344CB8AC3E}">
        <p14:creationId xmlns:p14="http://schemas.microsoft.com/office/powerpoint/2010/main" val="810058894"/>
      </p:ext>
    </p:extLst>
  </p:cSld>
  <p:clrMapOvr>
    <a:masterClrMapping/>
  </p:clrMapOvr>
  <p:transition/>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15_Custom Layou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94C6E89-74B3-7346-AFBC-240BD87198D1}"/>
              </a:ext>
            </a:extLst>
          </p:cNvPr>
          <p:cNvSpPr/>
          <p:nvPr userDrawn="1"/>
        </p:nvSpPr>
        <p:spPr>
          <a:xfrm>
            <a:off x="0" y="0"/>
            <a:ext cx="12192000" cy="69902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Slide Number Placeholder 2">
            <a:extLst>
              <a:ext uri="{FF2B5EF4-FFF2-40B4-BE49-F238E27FC236}">
                <a16:creationId xmlns:a16="http://schemas.microsoft.com/office/drawing/2014/main" id="{54FCE7FA-F63F-8A4A-92DA-66F4240F7D04}"/>
              </a:ext>
            </a:extLst>
          </p:cNvPr>
          <p:cNvSpPr>
            <a:spLocks noGrp="1"/>
          </p:cNvSpPr>
          <p:nvPr>
            <p:ph type="sldNum" sz="quarter" idx="10"/>
          </p:nvPr>
        </p:nvSpPr>
        <p:spPr>
          <a:xfrm>
            <a:off x="8610600" y="246827"/>
            <a:ext cx="2743200" cy="415837"/>
          </a:xfrm>
          <a:prstGeom prst="rect">
            <a:avLst/>
          </a:prstGeom>
        </p:spPr>
        <p:txBody>
          <a:bodyPr/>
          <a:lstStyle>
            <a:lvl1pPr>
              <a:defRPr b="0" i="0">
                <a:latin typeface="Montserrat" pitchFamily="2" charset="77"/>
              </a:defRPr>
            </a:lvl1pPr>
          </a:lstStyle>
          <a:p>
            <a:fld id="{F9409A12-05AC-024F-A1E2-9D51551D4400}" type="slidenum">
              <a:rPr lang="en-US" smtClean="0"/>
              <a:t>‹#›</a:t>
            </a:fld>
            <a:endParaRPr lang="en-US"/>
          </a:p>
        </p:txBody>
      </p:sp>
      <p:sp>
        <p:nvSpPr>
          <p:cNvPr id="4" name="Footer Placeholder 3">
            <a:extLst>
              <a:ext uri="{FF2B5EF4-FFF2-40B4-BE49-F238E27FC236}">
                <a16:creationId xmlns:a16="http://schemas.microsoft.com/office/drawing/2014/main" id="{33C8C6DD-D8BC-4342-9D50-9B2F24F392FA}"/>
              </a:ext>
            </a:extLst>
          </p:cNvPr>
          <p:cNvSpPr>
            <a:spLocks noGrp="1"/>
          </p:cNvSpPr>
          <p:nvPr>
            <p:ph type="ftr" sz="quarter" idx="11"/>
          </p:nvPr>
        </p:nvSpPr>
        <p:spPr>
          <a:xfrm>
            <a:off x="838200" y="246827"/>
            <a:ext cx="4114800" cy="415837"/>
          </a:xfrm>
          <a:prstGeom prst="rect">
            <a:avLst/>
          </a:prstGeom>
        </p:spPr>
        <p:txBody>
          <a:bodyPr/>
          <a:lstStyle>
            <a:lvl1pPr>
              <a:defRPr b="0" i="0">
                <a:latin typeface="Montserrat" pitchFamily="2" charset="77"/>
              </a:defRPr>
            </a:lvl1pPr>
          </a:lstStyle>
          <a:p>
            <a:r>
              <a:rPr lang="en-US"/>
              <a:t>CLICK TO EDIT PRESENTATION TITLE</a:t>
            </a:r>
          </a:p>
        </p:txBody>
      </p:sp>
      <p:sp>
        <p:nvSpPr>
          <p:cNvPr id="6" name="Title 1">
            <a:extLst>
              <a:ext uri="{FF2B5EF4-FFF2-40B4-BE49-F238E27FC236}">
                <a16:creationId xmlns:a16="http://schemas.microsoft.com/office/drawing/2014/main" id="{0002D077-60C9-0F4E-A5B8-B9B338C57C58}"/>
              </a:ext>
            </a:extLst>
          </p:cNvPr>
          <p:cNvSpPr>
            <a:spLocks noGrp="1"/>
          </p:cNvSpPr>
          <p:nvPr>
            <p:ph type="title"/>
          </p:nvPr>
        </p:nvSpPr>
        <p:spPr>
          <a:xfrm>
            <a:off x="841248" y="1437132"/>
            <a:ext cx="10515600" cy="749026"/>
          </a:xfrm>
        </p:spPr>
        <p:txBody>
          <a:bodyPr anchor="t" anchorCtr="0">
            <a:noAutofit/>
          </a:bodyPr>
          <a:lstStyle>
            <a:lvl1pPr>
              <a:defRPr sz="4400"/>
            </a:lvl1pPr>
          </a:lstStyle>
          <a:p>
            <a:r>
              <a:rPr lang="en-US"/>
              <a:t>Click to edit Master title style</a:t>
            </a:r>
          </a:p>
        </p:txBody>
      </p:sp>
      <p:sp>
        <p:nvSpPr>
          <p:cNvPr id="7" name="Subtitle 2">
            <a:extLst>
              <a:ext uri="{FF2B5EF4-FFF2-40B4-BE49-F238E27FC236}">
                <a16:creationId xmlns:a16="http://schemas.microsoft.com/office/drawing/2014/main" id="{035B9898-1DF0-2943-AEAD-22315FF77CD4}"/>
              </a:ext>
            </a:extLst>
          </p:cNvPr>
          <p:cNvSpPr>
            <a:spLocks noGrp="1"/>
          </p:cNvSpPr>
          <p:nvPr>
            <p:ph type="subTitle" idx="1" hasCustomPrompt="1"/>
          </p:nvPr>
        </p:nvSpPr>
        <p:spPr>
          <a:xfrm>
            <a:off x="838200" y="2982235"/>
            <a:ext cx="5257801" cy="3991187"/>
          </a:xfrm>
        </p:spPr>
        <p:txBody>
          <a:bodyPr>
            <a:noAutofit/>
          </a:bodyPr>
          <a:lstStyle>
            <a:lvl1pPr marL="0" indent="0" algn="l">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text style</a:t>
            </a:r>
          </a:p>
        </p:txBody>
      </p:sp>
      <p:cxnSp>
        <p:nvCxnSpPr>
          <p:cNvPr id="8" name="Straight Connector 7">
            <a:extLst>
              <a:ext uri="{FF2B5EF4-FFF2-40B4-BE49-F238E27FC236}">
                <a16:creationId xmlns:a16="http://schemas.microsoft.com/office/drawing/2014/main" id="{DB77E665-1CC2-F141-BDCC-894D658D0CD6}"/>
              </a:ext>
            </a:extLst>
          </p:cNvPr>
          <p:cNvCxnSpPr/>
          <p:nvPr userDrawn="1"/>
        </p:nvCxnSpPr>
        <p:spPr>
          <a:xfrm>
            <a:off x="0" y="2425178"/>
            <a:ext cx="3845490"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E93B3D29-2884-2449-BD9E-848C7E54A5D3}"/>
              </a:ext>
            </a:extLst>
          </p:cNvPr>
          <p:cNvPicPr>
            <a:picLocks noChangeAspect="1"/>
          </p:cNvPicPr>
          <p:nvPr userDrawn="1"/>
        </p:nvPicPr>
        <p:blipFill>
          <a:blip r:embed="rId2"/>
          <a:stretch>
            <a:fillRect/>
          </a:stretch>
        </p:blipFill>
        <p:spPr>
          <a:xfrm>
            <a:off x="9742990" y="1249821"/>
            <a:ext cx="4122516" cy="6427799"/>
          </a:xfrm>
          <a:prstGeom prst="rect">
            <a:avLst/>
          </a:prstGeom>
        </p:spPr>
      </p:pic>
      <p:sp>
        <p:nvSpPr>
          <p:cNvPr id="11" name="Picture Placeholder 10">
            <a:extLst>
              <a:ext uri="{FF2B5EF4-FFF2-40B4-BE49-F238E27FC236}">
                <a16:creationId xmlns:a16="http://schemas.microsoft.com/office/drawing/2014/main" id="{73ED6103-3B6B-C742-AFA8-42EFF1DC824A}"/>
              </a:ext>
            </a:extLst>
          </p:cNvPr>
          <p:cNvSpPr>
            <a:spLocks noGrp="1"/>
          </p:cNvSpPr>
          <p:nvPr>
            <p:ph type="pic" sz="quarter" idx="12"/>
          </p:nvPr>
        </p:nvSpPr>
        <p:spPr>
          <a:xfrm>
            <a:off x="6221414" y="2981370"/>
            <a:ext cx="5132387" cy="3992033"/>
          </a:xfrm>
          <a:solidFill>
            <a:srgbClr val="FFFFFF"/>
          </a:solidFill>
        </p:spPr>
        <p:txBody>
          <a:bodyPr/>
          <a:lstStyle>
            <a:lvl1pPr algn="ctr">
              <a:defRPr/>
            </a:lvl1pPr>
          </a:lstStyle>
          <a:p>
            <a:endParaRPr lang="en-US"/>
          </a:p>
        </p:txBody>
      </p:sp>
    </p:spTree>
    <p:extLst>
      <p:ext uri="{BB962C8B-B14F-4D97-AF65-F5344CB8AC3E}">
        <p14:creationId xmlns:p14="http://schemas.microsoft.com/office/powerpoint/2010/main" val="1608639815"/>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C399516-4799-7240-9F86-3D43A4EC1577}"/>
              </a:ext>
            </a:extLst>
          </p:cNvPr>
          <p:cNvSpPr/>
          <p:nvPr userDrawn="1"/>
        </p:nvSpPr>
        <p:spPr>
          <a:xfrm>
            <a:off x="0" y="0"/>
            <a:ext cx="12192000" cy="69902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Footer Placeholder 3"/>
          <p:cNvSpPr>
            <a:spLocks noGrp="1"/>
          </p:cNvSpPr>
          <p:nvPr>
            <p:ph type="ftr" sz="quarter" idx="11"/>
          </p:nvPr>
        </p:nvSpPr>
        <p:spPr/>
        <p:txBody>
          <a:bodyPr/>
          <a:lstStyle/>
          <a:p>
            <a:r>
              <a:rPr lang="en-US">
                <a:latin typeface="Montserrat" pitchFamily="2" charset="77"/>
              </a:rPr>
              <a:t>CLICK TO EDIT PRESENTATION TITLE</a:t>
            </a:r>
            <a:endParaRPr lang="en-US"/>
          </a:p>
        </p:txBody>
      </p:sp>
      <p:sp>
        <p:nvSpPr>
          <p:cNvPr id="5" name="Slide Number Placeholder 4"/>
          <p:cNvSpPr>
            <a:spLocks noGrp="1"/>
          </p:cNvSpPr>
          <p:nvPr>
            <p:ph type="sldNum" sz="quarter" idx="12"/>
          </p:nvPr>
        </p:nvSpPr>
        <p:spPr/>
        <p:txBody>
          <a:bodyPr/>
          <a:lstStyle>
            <a:lvl1pPr>
              <a:defRPr b="0" i="0">
                <a:latin typeface="Montserrat" pitchFamily="2" charset="77"/>
              </a:defRPr>
            </a:lvl1pPr>
          </a:lstStyle>
          <a:p>
            <a:fld id="{F9409A12-05AC-024F-A1E2-9D51551D4400}" type="slidenum">
              <a:rPr lang="en-US" smtClean="0"/>
              <a:t>‹#›</a:t>
            </a:fld>
            <a:endParaRPr lang="en-US"/>
          </a:p>
        </p:txBody>
      </p:sp>
      <p:sp>
        <p:nvSpPr>
          <p:cNvPr id="6" name="Title 1">
            <a:extLst>
              <a:ext uri="{FF2B5EF4-FFF2-40B4-BE49-F238E27FC236}">
                <a16:creationId xmlns:a16="http://schemas.microsoft.com/office/drawing/2014/main" id="{96DBE956-97F4-4C49-A98F-CAB261A92F5B}"/>
              </a:ext>
            </a:extLst>
          </p:cNvPr>
          <p:cNvSpPr>
            <a:spLocks noGrp="1"/>
          </p:cNvSpPr>
          <p:nvPr>
            <p:ph type="title"/>
          </p:nvPr>
        </p:nvSpPr>
        <p:spPr>
          <a:xfrm>
            <a:off x="839788" y="1437132"/>
            <a:ext cx="10515600" cy="798511"/>
          </a:xfrm>
        </p:spPr>
        <p:txBody>
          <a:bodyPr anchor="t" anchorCtr="0"/>
          <a:lstStyle/>
          <a:p>
            <a:r>
              <a:rPr lang="en-US"/>
              <a:t>Click to edit Master title style</a:t>
            </a:r>
          </a:p>
        </p:txBody>
      </p:sp>
      <p:cxnSp>
        <p:nvCxnSpPr>
          <p:cNvPr id="7" name="Straight Connector 6">
            <a:extLst>
              <a:ext uri="{FF2B5EF4-FFF2-40B4-BE49-F238E27FC236}">
                <a16:creationId xmlns:a16="http://schemas.microsoft.com/office/drawing/2014/main" id="{8108EB40-D408-5B46-84AA-859BE7A524F0}"/>
              </a:ext>
            </a:extLst>
          </p:cNvPr>
          <p:cNvCxnSpPr/>
          <p:nvPr userDrawn="1"/>
        </p:nvCxnSpPr>
        <p:spPr>
          <a:xfrm>
            <a:off x="0" y="2425178"/>
            <a:ext cx="3845490"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8E091459-587E-D940-97C8-E886470CD4CA}"/>
              </a:ext>
            </a:extLst>
          </p:cNvPr>
          <p:cNvPicPr>
            <a:picLocks noChangeAspect="1"/>
          </p:cNvPicPr>
          <p:nvPr userDrawn="1"/>
        </p:nvPicPr>
        <p:blipFill>
          <a:blip r:embed="rId2" cstate="screen">
            <a:extLst>
              <a:ext uri="{28A0092B-C50C-407E-A947-70E740481C1C}">
                <a14:useLocalDpi xmlns:a14="http://schemas.microsoft.com/office/drawing/2010/main"/>
              </a:ext>
            </a:extLst>
          </a:blip>
          <a:srcRect l="1364" t="-3952" r="34410" b="46015"/>
          <a:stretch>
            <a:fillRect/>
          </a:stretch>
        </p:blipFill>
        <p:spPr>
          <a:xfrm rot="16200000">
            <a:off x="7845274" y="3463773"/>
            <a:ext cx="7111477" cy="1581976"/>
          </a:xfrm>
          <a:prstGeom prst="rect">
            <a:avLst/>
          </a:prstGeom>
        </p:spPr>
      </p:pic>
      <p:sp>
        <p:nvSpPr>
          <p:cNvPr id="3" name="Picture Placeholder 2">
            <a:extLst>
              <a:ext uri="{FF2B5EF4-FFF2-40B4-BE49-F238E27FC236}">
                <a16:creationId xmlns:a16="http://schemas.microsoft.com/office/drawing/2014/main" id="{0975B4B2-6202-224D-9B75-36FDF7AF5752}"/>
              </a:ext>
            </a:extLst>
          </p:cNvPr>
          <p:cNvSpPr>
            <a:spLocks noGrp="1"/>
          </p:cNvSpPr>
          <p:nvPr>
            <p:ph type="pic" sz="quarter" idx="13"/>
          </p:nvPr>
        </p:nvSpPr>
        <p:spPr>
          <a:xfrm>
            <a:off x="838200" y="2748139"/>
            <a:ext cx="5029200" cy="4425950"/>
          </a:xfrm>
          <a:prstGeom prst="roundRect">
            <a:avLst/>
          </a:prstGeom>
          <a:solidFill>
            <a:srgbClr val="FFFFFF"/>
          </a:solidFill>
        </p:spPr>
        <p:txBody>
          <a:bodyPr/>
          <a:lstStyle>
            <a:lvl1pPr algn="ctr">
              <a:defRPr/>
            </a:lvl1pPr>
          </a:lstStyle>
          <a:p>
            <a:endParaRPr lang="en-US"/>
          </a:p>
        </p:txBody>
      </p:sp>
      <p:sp>
        <p:nvSpPr>
          <p:cNvPr id="9" name="Picture Placeholder 2">
            <a:extLst>
              <a:ext uri="{FF2B5EF4-FFF2-40B4-BE49-F238E27FC236}">
                <a16:creationId xmlns:a16="http://schemas.microsoft.com/office/drawing/2014/main" id="{3D8287EA-9255-A14D-B1DC-E7D520335A0D}"/>
              </a:ext>
            </a:extLst>
          </p:cNvPr>
          <p:cNvSpPr>
            <a:spLocks noGrp="1"/>
          </p:cNvSpPr>
          <p:nvPr>
            <p:ph type="pic" sz="quarter" idx="14"/>
          </p:nvPr>
        </p:nvSpPr>
        <p:spPr>
          <a:xfrm>
            <a:off x="6320012" y="2748139"/>
            <a:ext cx="5029200" cy="4425950"/>
          </a:xfrm>
          <a:prstGeom prst="roundRect">
            <a:avLst/>
          </a:prstGeom>
          <a:solidFill>
            <a:srgbClr val="FFFFFF"/>
          </a:solidFill>
        </p:spPr>
        <p:txBody>
          <a:bodyPr/>
          <a:lstStyle>
            <a:lvl1pPr algn="ctr">
              <a:defRPr/>
            </a:lvl1pPr>
          </a:lstStyle>
          <a:p>
            <a:endParaRPr lang="en-US"/>
          </a:p>
        </p:txBody>
      </p:sp>
    </p:spTree>
    <p:extLst>
      <p:ext uri="{BB962C8B-B14F-4D97-AF65-F5344CB8AC3E}">
        <p14:creationId xmlns:p14="http://schemas.microsoft.com/office/powerpoint/2010/main" val="2378458309"/>
      </p:ext>
    </p:extLst>
  </p:cSld>
  <p:clrMapOvr>
    <a:masterClrMapping/>
  </p:clrMapOvr>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7DCD3AF-AA1C-2344-AE47-68DFADEA1FFF}"/>
              </a:ext>
            </a:extLst>
          </p:cNvPr>
          <p:cNvSpPr/>
          <p:nvPr userDrawn="1"/>
        </p:nvSpPr>
        <p:spPr>
          <a:xfrm>
            <a:off x="0" y="0"/>
            <a:ext cx="12192000" cy="69902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2A4AED5C-8B04-2B47-905C-A95E0364351A}"/>
              </a:ext>
            </a:extLst>
          </p:cNvPr>
          <p:cNvSpPr>
            <a:spLocks noGrp="1"/>
          </p:cNvSpPr>
          <p:nvPr>
            <p:ph type="title"/>
          </p:nvPr>
        </p:nvSpPr>
        <p:spPr/>
        <p:txBody>
          <a:bodyPr anchor="t" anchorCtr="0"/>
          <a:lstStyle>
            <a:lvl1pPr algn="ctr">
              <a:defRPr/>
            </a:lvl1pPr>
          </a:lstStyle>
          <a:p>
            <a:r>
              <a:rPr lang="en-US"/>
              <a:t>Click to edit Master title style</a:t>
            </a:r>
          </a:p>
        </p:txBody>
      </p:sp>
      <p:sp>
        <p:nvSpPr>
          <p:cNvPr id="3" name="Slide Number Placeholder 2">
            <a:extLst>
              <a:ext uri="{FF2B5EF4-FFF2-40B4-BE49-F238E27FC236}">
                <a16:creationId xmlns:a16="http://schemas.microsoft.com/office/drawing/2014/main" id="{755AE5E2-0052-4C4A-9023-8FBF5E1B9F2C}"/>
              </a:ext>
            </a:extLst>
          </p:cNvPr>
          <p:cNvSpPr>
            <a:spLocks noGrp="1"/>
          </p:cNvSpPr>
          <p:nvPr>
            <p:ph type="sldNum" sz="quarter" idx="10"/>
          </p:nvPr>
        </p:nvSpPr>
        <p:spPr>
          <a:xfrm>
            <a:off x="8610600" y="246827"/>
            <a:ext cx="2743200" cy="415837"/>
          </a:xfrm>
          <a:prstGeom prst="rect">
            <a:avLst/>
          </a:prstGeom>
        </p:spPr>
        <p:txBody>
          <a:bodyPr/>
          <a:lstStyle>
            <a:lvl1pPr>
              <a:defRPr b="0" i="0">
                <a:latin typeface="Montserrat" pitchFamily="2" charset="77"/>
              </a:defRPr>
            </a:lvl1pPr>
          </a:lstStyle>
          <a:p>
            <a:fld id="{F9409A12-05AC-024F-A1E2-9D51551D4400}" type="slidenum">
              <a:rPr lang="en-US" smtClean="0"/>
              <a:t>‹#›</a:t>
            </a:fld>
            <a:endParaRPr lang="en-US"/>
          </a:p>
        </p:txBody>
      </p:sp>
      <p:sp>
        <p:nvSpPr>
          <p:cNvPr id="4" name="Footer Placeholder 3">
            <a:extLst>
              <a:ext uri="{FF2B5EF4-FFF2-40B4-BE49-F238E27FC236}">
                <a16:creationId xmlns:a16="http://schemas.microsoft.com/office/drawing/2014/main" id="{5D381CF3-CDC7-2C40-AFF2-E0366E38B470}"/>
              </a:ext>
            </a:extLst>
          </p:cNvPr>
          <p:cNvSpPr>
            <a:spLocks noGrp="1"/>
          </p:cNvSpPr>
          <p:nvPr>
            <p:ph type="ftr" sz="quarter" idx="11"/>
          </p:nvPr>
        </p:nvSpPr>
        <p:spPr>
          <a:xfrm>
            <a:off x="838200" y="246827"/>
            <a:ext cx="4114800" cy="415837"/>
          </a:xfrm>
          <a:prstGeom prst="rect">
            <a:avLst/>
          </a:prstGeom>
        </p:spPr>
        <p:txBody>
          <a:bodyPr/>
          <a:lstStyle/>
          <a:p>
            <a:r>
              <a:rPr lang="en-US"/>
              <a:t>CLICK TO EDIT PRESENTATION TITLE</a:t>
            </a:r>
          </a:p>
        </p:txBody>
      </p:sp>
      <p:sp>
        <p:nvSpPr>
          <p:cNvPr id="7" name="Picture Placeholder 6">
            <a:extLst>
              <a:ext uri="{FF2B5EF4-FFF2-40B4-BE49-F238E27FC236}">
                <a16:creationId xmlns:a16="http://schemas.microsoft.com/office/drawing/2014/main" id="{3227367D-5400-E34D-A223-6B36597DAEDF}"/>
              </a:ext>
            </a:extLst>
          </p:cNvPr>
          <p:cNvSpPr>
            <a:spLocks noGrp="1"/>
          </p:cNvSpPr>
          <p:nvPr>
            <p:ph type="pic" sz="quarter" idx="12" hasCustomPrompt="1"/>
          </p:nvPr>
        </p:nvSpPr>
        <p:spPr>
          <a:xfrm>
            <a:off x="838201" y="3110789"/>
            <a:ext cx="2403475" cy="2737291"/>
          </a:xfrm>
          <a:prstGeom prst="ellipse">
            <a:avLst/>
          </a:prstGeom>
          <a:solidFill>
            <a:schemeClr val="tx1"/>
          </a:solidFill>
        </p:spPr>
        <p:txBody>
          <a:bodyPr/>
          <a:lstStyle>
            <a:lvl1pPr algn="ctr">
              <a:defRPr>
                <a:solidFill>
                  <a:srgbClr val="FFFFFF"/>
                </a:solidFill>
              </a:defRPr>
            </a:lvl1pPr>
          </a:lstStyle>
          <a:p>
            <a:r>
              <a:rPr lang="en-US"/>
              <a:t>Icon</a:t>
            </a:r>
          </a:p>
        </p:txBody>
      </p:sp>
      <p:sp>
        <p:nvSpPr>
          <p:cNvPr id="8" name="Picture Placeholder 6">
            <a:extLst>
              <a:ext uri="{FF2B5EF4-FFF2-40B4-BE49-F238E27FC236}">
                <a16:creationId xmlns:a16="http://schemas.microsoft.com/office/drawing/2014/main" id="{722F0E0D-E761-5741-A5D5-E862299C37D7}"/>
              </a:ext>
            </a:extLst>
          </p:cNvPr>
          <p:cNvSpPr>
            <a:spLocks noGrp="1"/>
          </p:cNvSpPr>
          <p:nvPr>
            <p:ph type="pic" sz="quarter" idx="13" hasCustomPrompt="1"/>
          </p:nvPr>
        </p:nvSpPr>
        <p:spPr>
          <a:xfrm>
            <a:off x="3612013" y="3110789"/>
            <a:ext cx="2403475" cy="2737291"/>
          </a:xfrm>
          <a:prstGeom prst="ellipse">
            <a:avLst/>
          </a:prstGeom>
          <a:solidFill>
            <a:schemeClr val="tx1"/>
          </a:solidFill>
        </p:spPr>
        <p:txBody>
          <a:bodyPr/>
          <a:lstStyle>
            <a:lvl1pPr algn="ctr">
              <a:defRPr>
                <a:solidFill>
                  <a:srgbClr val="FFFFFF"/>
                </a:solidFill>
              </a:defRPr>
            </a:lvl1pPr>
          </a:lstStyle>
          <a:p>
            <a:r>
              <a:rPr lang="en-US"/>
              <a:t>Icon</a:t>
            </a:r>
          </a:p>
        </p:txBody>
      </p:sp>
      <p:sp>
        <p:nvSpPr>
          <p:cNvPr id="9" name="Picture Placeholder 6">
            <a:extLst>
              <a:ext uri="{FF2B5EF4-FFF2-40B4-BE49-F238E27FC236}">
                <a16:creationId xmlns:a16="http://schemas.microsoft.com/office/drawing/2014/main" id="{A1B0934C-E215-D946-A18B-78F59830CCB4}"/>
              </a:ext>
            </a:extLst>
          </p:cNvPr>
          <p:cNvSpPr>
            <a:spLocks noGrp="1"/>
          </p:cNvSpPr>
          <p:nvPr>
            <p:ph type="pic" sz="quarter" idx="14" hasCustomPrompt="1"/>
          </p:nvPr>
        </p:nvSpPr>
        <p:spPr>
          <a:xfrm>
            <a:off x="6385825" y="3110789"/>
            <a:ext cx="2403475" cy="2737291"/>
          </a:xfrm>
          <a:prstGeom prst="ellipse">
            <a:avLst/>
          </a:prstGeom>
          <a:solidFill>
            <a:schemeClr val="tx1"/>
          </a:solidFill>
        </p:spPr>
        <p:txBody>
          <a:bodyPr/>
          <a:lstStyle>
            <a:lvl1pPr algn="ctr">
              <a:defRPr>
                <a:solidFill>
                  <a:srgbClr val="FFFFFF"/>
                </a:solidFill>
              </a:defRPr>
            </a:lvl1pPr>
          </a:lstStyle>
          <a:p>
            <a:r>
              <a:rPr lang="en-US"/>
              <a:t>Icon</a:t>
            </a:r>
          </a:p>
        </p:txBody>
      </p:sp>
      <p:sp>
        <p:nvSpPr>
          <p:cNvPr id="10" name="Picture Placeholder 6">
            <a:extLst>
              <a:ext uri="{FF2B5EF4-FFF2-40B4-BE49-F238E27FC236}">
                <a16:creationId xmlns:a16="http://schemas.microsoft.com/office/drawing/2014/main" id="{56750189-ECF5-3545-8F89-4FC9DD561CB1}"/>
              </a:ext>
            </a:extLst>
          </p:cNvPr>
          <p:cNvSpPr>
            <a:spLocks noGrp="1"/>
          </p:cNvSpPr>
          <p:nvPr>
            <p:ph type="pic" sz="quarter" idx="15" hasCustomPrompt="1"/>
          </p:nvPr>
        </p:nvSpPr>
        <p:spPr>
          <a:xfrm>
            <a:off x="9159636" y="3110789"/>
            <a:ext cx="2403475" cy="2737291"/>
          </a:xfrm>
          <a:prstGeom prst="ellipse">
            <a:avLst/>
          </a:prstGeom>
          <a:solidFill>
            <a:schemeClr val="tx1"/>
          </a:solidFill>
        </p:spPr>
        <p:txBody>
          <a:bodyPr/>
          <a:lstStyle>
            <a:lvl1pPr algn="ctr">
              <a:defRPr>
                <a:solidFill>
                  <a:srgbClr val="FFFFFF"/>
                </a:solidFill>
              </a:defRPr>
            </a:lvl1pPr>
          </a:lstStyle>
          <a:p>
            <a:r>
              <a:rPr lang="en-US"/>
              <a:t>Icon</a:t>
            </a:r>
          </a:p>
        </p:txBody>
      </p:sp>
      <p:sp>
        <p:nvSpPr>
          <p:cNvPr id="11" name="Subtitle 2">
            <a:extLst>
              <a:ext uri="{FF2B5EF4-FFF2-40B4-BE49-F238E27FC236}">
                <a16:creationId xmlns:a16="http://schemas.microsoft.com/office/drawing/2014/main" id="{D464557A-B8CD-C447-90B2-91C307EC1A94}"/>
              </a:ext>
            </a:extLst>
          </p:cNvPr>
          <p:cNvSpPr>
            <a:spLocks noGrp="1"/>
          </p:cNvSpPr>
          <p:nvPr>
            <p:ph type="subTitle" idx="1" hasCustomPrompt="1"/>
          </p:nvPr>
        </p:nvSpPr>
        <p:spPr>
          <a:xfrm>
            <a:off x="838200" y="6267512"/>
            <a:ext cx="10515600" cy="1022289"/>
          </a:xfrm>
        </p:spPr>
        <p:txBody>
          <a:bodyPr anchor="t" anchorCtr="0">
            <a:noAutofit/>
          </a:bodyPr>
          <a:lstStyle>
            <a:lvl1pPr marL="0" indent="0" algn="ctr">
              <a:lnSpc>
                <a:spcPts val="2100"/>
              </a:lnSpc>
              <a:buNone/>
              <a:defRPr sz="1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text style</a:t>
            </a:r>
          </a:p>
        </p:txBody>
      </p:sp>
    </p:spTree>
    <p:extLst>
      <p:ext uri="{BB962C8B-B14F-4D97-AF65-F5344CB8AC3E}">
        <p14:creationId xmlns:p14="http://schemas.microsoft.com/office/powerpoint/2010/main" val="2241316903"/>
      </p:ext>
    </p:extLst>
  </p:cSld>
  <p:clrMapOvr>
    <a:masterClrMapping/>
  </p:clrMapOvr>
  <p:transition/>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14_Custom Layou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7DCD3AF-AA1C-2344-AE47-68DFADEA1FFF}"/>
              </a:ext>
            </a:extLst>
          </p:cNvPr>
          <p:cNvSpPr/>
          <p:nvPr userDrawn="1"/>
        </p:nvSpPr>
        <p:spPr>
          <a:xfrm>
            <a:off x="0" y="0"/>
            <a:ext cx="12192000" cy="69902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2A4AED5C-8B04-2B47-905C-A95E0364351A}"/>
              </a:ext>
            </a:extLst>
          </p:cNvPr>
          <p:cNvSpPr>
            <a:spLocks noGrp="1"/>
          </p:cNvSpPr>
          <p:nvPr>
            <p:ph type="title"/>
          </p:nvPr>
        </p:nvSpPr>
        <p:spPr/>
        <p:txBody>
          <a:bodyPr anchor="t" anchorCtr="0"/>
          <a:lstStyle>
            <a:lvl1pPr algn="ctr">
              <a:defRPr/>
            </a:lvl1pPr>
          </a:lstStyle>
          <a:p>
            <a:r>
              <a:rPr lang="en-US"/>
              <a:t>Click to edit Master title style</a:t>
            </a:r>
          </a:p>
        </p:txBody>
      </p:sp>
      <p:sp>
        <p:nvSpPr>
          <p:cNvPr id="3" name="Slide Number Placeholder 2">
            <a:extLst>
              <a:ext uri="{FF2B5EF4-FFF2-40B4-BE49-F238E27FC236}">
                <a16:creationId xmlns:a16="http://schemas.microsoft.com/office/drawing/2014/main" id="{755AE5E2-0052-4C4A-9023-8FBF5E1B9F2C}"/>
              </a:ext>
            </a:extLst>
          </p:cNvPr>
          <p:cNvSpPr>
            <a:spLocks noGrp="1"/>
          </p:cNvSpPr>
          <p:nvPr>
            <p:ph type="sldNum" sz="quarter" idx="10"/>
          </p:nvPr>
        </p:nvSpPr>
        <p:spPr>
          <a:xfrm>
            <a:off x="8610600" y="246827"/>
            <a:ext cx="2743200" cy="415837"/>
          </a:xfrm>
          <a:prstGeom prst="rect">
            <a:avLst/>
          </a:prstGeom>
        </p:spPr>
        <p:txBody>
          <a:bodyPr/>
          <a:lstStyle>
            <a:lvl1pPr>
              <a:defRPr b="0" i="0">
                <a:latin typeface="Montserrat" pitchFamily="2" charset="77"/>
              </a:defRPr>
            </a:lvl1pPr>
          </a:lstStyle>
          <a:p>
            <a:fld id="{F9409A12-05AC-024F-A1E2-9D51551D4400}" type="slidenum">
              <a:rPr lang="en-US" smtClean="0"/>
              <a:t>‹#›</a:t>
            </a:fld>
            <a:endParaRPr lang="en-US"/>
          </a:p>
        </p:txBody>
      </p:sp>
      <p:sp>
        <p:nvSpPr>
          <p:cNvPr id="4" name="Footer Placeholder 3">
            <a:extLst>
              <a:ext uri="{FF2B5EF4-FFF2-40B4-BE49-F238E27FC236}">
                <a16:creationId xmlns:a16="http://schemas.microsoft.com/office/drawing/2014/main" id="{5D381CF3-CDC7-2C40-AFF2-E0366E38B470}"/>
              </a:ext>
            </a:extLst>
          </p:cNvPr>
          <p:cNvSpPr>
            <a:spLocks noGrp="1"/>
          </p:cNvSpPr>
          <p:nvPr>
            <p:ph type="ftr" sz="quarter" idx="11"/>
          </p:nvPr>
        </p:nvSpPr>
        <p:spPr>
          <a:xfrm>
            <a:off x="838200" y="246827"/>
            <a:ext cx="4114800" cy="415837"/>
          </a:xfrm>
          <a:prstGeom prst="rect">
            <a:avLst/>
          </a:prstGeom>
        </p:spPr>
        <p:txBody>
          <a:bodyPr/>
          <a:lstStyle/>
          <a:p>
            <a:r>
              <a:rPr lang="en-US"/>
              <a:t>CLICK TO EDIT PRESENTATION TITLE</a:t>
            </a:r>
          </a:p>
        </p:txBody>
      </p:sp>
      <p:sp>
        <p:nvSpPr>
          <p:cNvPr id="7" name="Picture Placeholder 6">
            <a:extLst>
              <a:ext uri="{FF2B5EF4-FFF2-40B4-BE49-F238E27FC236}">
                <a16:creationId xmlns:a16="http://schemas.microsoft.com/office/drawing/2014/main" id="{3227367D-5400-E34D-A223-6B36597DAEDF}"/>
              </a:ext>
            </a:extLst>
          </p:cNvPr>
          <p:cNvSpPr>
            <a:spLocks noGrp="1"/>
          </p:cNvSpPr>
          <p:nvPr>
            <p:ph type="pic" sz="quarter" idx="12" hasCustomPrompt="1"/>
          </p:nvPr>
        </p:nvSpPr>
        <p:spPr>
          <a:xfrm>
            <a:off x="838201" y="3110789"/>
            <a:ext cx="2403475" cy="2737291"/>
          </a:xfrm>
          <a:prstGeom prst="ellipse">
            <a:avLst/>
          </a:prstGeom>
          <a:solidFill>
            <a:schemeClr val="tx2"/>
          </a:solidFill>
        </p:spPr>
        <p:txBody>
          <a:bodyPr/>
          <a:lstStyle>
            <a:lvl1pPr algn="ctr">
              <a:defRPr>
                <a:solidFill>
                  <a:srgbClr val="FFFFFF"/>
                </a:solidFill>
              </a:defRPr>
            </a:lvl1pPr>
          </a:lstStyle>
          <a:p>
            <a:r>
              <a:rPr lang="en-US"/>
              <a:t>Icon</a:t>
            </a:r>
          </a:p>
        </p:txBody>
      </p:sp>
      <p:sp>
        <p:nvSpPr>
          <p:cNvPr id="8" name="Picture Placeholder 6">
            <a:extLst>
              <a:ext uri="{FF2B5EF4-FFF2-40B4-BE49-F238E27FC236}">
                <a16:creationId xmlns:a16="http://schemas.microsoft.com/office/drawing/2014/main" id="{722F0E0D-E761-5741-A5D5-E862299C37D7}"/>
              </a:ext>
            </a:extLst>
          </p:cNvPr>
          <p:cNvSpPr>
            <a:spLocks noGrp="1"/>
          </p:cNvSpPr>
          <p:nvPr>
            <p:ph type="pic" sz="quarter" idx="13" hasCustomPrompt="1"/>
          </p:nvPr>
        </p:nvSpPr>
        <p:spPr>
          <a:xfrm>
            <a:off x="3612013" y="3110789"/>
            <a:ext cx="2403475" cy="2737291"/>
          </a:xfrm>
          <a:prstGeom prst="ellipse">
            <a:avLst/>
          </a:prstGeom>
          <a:solidFill>
            <a:schemeClr val="tx2"/>
          </a:solidFill>
        </p:spPr>
        <p:txBody>
          <a:bodyPr/>
          <a:lstStyle>
            <a:lvl1pPr algn="ctr">
              <a:defRPr>
                <a:solidFill>
                  <a:srgbClr val="FFFFFF"/>
                </a:solidFill>
              </a:defRPr>
            </a:lvl1pPr>
          </a:lstStyle>
          <a:p>
            <a:r>
              <a:rPr lang="en-US"/>
              <a:t>Icon</a:t>
            </a:r>
          </a:p>
        </p:txBody>
      </p:sp>
      <p:sp>
        <p:nvSpPr>
          <p:cNvPr id="9" name="Picture Placeholder 6">
            <a:extLst>
              <a:ext uri="{FF2B5EF4-FFF2-40B4-BE49-F238E27FC236}">
                <a16:creationId xmlns:a16="http://schemas.microsoft.com/office/drawing/2014/main" id="{A1B0934C-E215-D946-A18B-78F59830CCB4}"/>
              </a:ext>
            </a:extLst>
          </p:cNvPr>
          <p:cNvSpPr>
            <a:spLocks noGrp="1"/>
          </p:cNvSpPr>
          <p:nvPr>
            <p:ph type="pic" sz="quarter" idx="14" hasCustomPrompt="1"/>
          </p:nvPr>
        </p:nvSpPr>
        <p:spPr>
          <a:xfrm>
            <a:off x="6385825" y="3110789"/>
            <a:ext cx="2403475" cy="2737291"/>
          </a:xfrm>
          <a:prstGeom prst="ellipse">
            <a:avLst/>
          </a:prstGeom>
          <a:solidFill>
            <a:schemeClr val="tx2"/>
          </a:solidFill>
        </p:spPr>
        <p:txBody>
          <a:bodyPr/>
          <a:lstStyle>
            <a:lvl1pPr algn="ctr">
              <a:defRPr>
                <a:solidFill>
                  <a:srgbClr val="FFFFFF"/>
                </a:solidFill>
              </a:defRPr>
            </a:lvl1pPr>
          </a:lstStyle>
          <a:p>
            <a:r>
              <a:rPr lang="en-US"/>
              <a:t>Icon</a:t>
            </a:r>
          </a:p>
        </p:txBody>
      </p:sp>
      <p:sp>
        <p:nvSpPr>
          <p:cNvPr id="10" name="Picture Placeholder 6">
            <a:extLst>
              <a:ext uri="{FF2B5EF4-FFF2-40B4-BE49-F238E27FC236}">
                <a16:creationId xmlns:a16="http://schemas.microsoft.com/office/drawing/2014/main" id="{56750189-ECF5-3545-8F89-4FC9DD561CB1}"/>
              </a:ext>
            </a:extLst>
          </p:cNvPr>
          <p:cNvSpPr>
            <a:spLocks noGrp="1"/>
          </p:cNvSpPr>
          <p:nvPr>
            <p:ph type="pic" sz="quarter" idx="15" hasCustomPrompt="1"/>
          </p:nvPr>
        </p:nvSpPr>
        <p:spPr>
          <a:xfrm>
            <a:off x="9159636" y="3110789"/>
            <a:ext cx="2403475" cy="2737291"/>
          </a:xfrm>
          <a:prstGeom prst="ellipse">
            <a:avLst/>
          </a:prstGeom>
          <a:solidFill>
            <a:schemeClr val="tx2"/>
          </a:solidFill>
        </p:spPr>
        <p:txBody>
          <a:bodyPr/>
          <a:lstStyle>
            <a:lvl1pPr algn="ctr">
              <a:defRPr>
                <a:solidFill>
                  <a:srgbClr val="FFFFFF"/>
                </a:solidFill>
              </a:defRPr>
            </a:lvl1pPr>
          </a:lstStyle>
          <a:p>
            <a:r>
              <a:rPr lang="en-US"/>
              <a:t>Icon</a:t>
            </a:r>
          </a:p>
        </p:txBody>
      </p:sp>
      <p:sp>
        <p:nvSpPr>
          <p:cNvPr id="11" name="Subtitle 2">
            <a:extLst>
              <a:ext uri="{FF2B5EF4-FFF2-40B4-BE49-F238E27FC236}">
                <a16:creationId xmlns:a16="http://schemas.microsoft.com/office/drawing/2014/main" id="{D464557A-B8CD-C447-90B2-91C307EC1A94}"/>
              </a:ext>
            </a:extLst>
          </p:cNvPr>
          <p:cNvSpPr>
            <a:spLocks noGrp="1"/>
          </p:cNvSpPr>
          <p:nvPr>
            <p:ph type="subTitle" idx="1" hasCustomPrompt="1"/>
          </p:nvPr>
        </p:nvSpPr>
        <p:spPr>
          <a:xfrm>
            <a:off x="838200" y="6267512"/>
            <a:ext cx="10515600" cy="1022289"/>
          </a:xfrm>
        </p:spPr>
        <p:txBody>
          <a:bodyPr anchor="t" anchorCtr="0">
            <a:noAutofit/>
          </a:bodyPr>
          <a:lstStyle>
            <a:lvl1pPr marL="0" indent="0" algn="ctr">
              <a:lnSpc>
                <a:spcPts val="2100"/>
              </a:lnSpc>
              <a:buNone/>
              <a:defRPr sz="1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text style</a:t>
            </a:r>
          </a:p>
        </p:txBody>
      </p:sp>
    </p:spTree>
    <p:extLst>
      <p:ext uri="{BB962C8B-B14F-4D97-AF65-F5344CB8AC3E}">
        <p14:creationId xmlns:p14="http://schemas.microsoft.com/office/powerpoint/2010/main" val="3888851652"/>
      </p:ext>
    </p:extLst>
  </p:cSld>
  <p:clrMapOvr>
    <a:masterClrMapping/>
  </p:clrMapOvr>
  <p:transition/>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18_Custom Layou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7DCD3AF-AA1C-2344-AE47-68DFADEA1FFF}"/>
              </a:ext>
            </a:extLst>
          </p:cNvPr>
          <p:cNvSpPr/>
          <p:nvPr userDrawn="1"/>
        </p:nvSpPr>
        <p:spPr>
          <a:xfrm>
            <a:off x="0" y="0"/>
            <a:ext cx="12192000" cy="69902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2A4AED5C-8B04-2B47-905C-A95E0364351A}"/>
              </a:ext>
            </a:extLst>
          </p:cNvPr>
          <p:cNvSpPr>
            <a:spLocks noGrp="1"/>
          </p:cNvSpPr>
          <p:nvPr>
            <p:ph type="title"/>
          </p:nvPr>
        </p:nvSpPr>
        <p:spPr/>
        <p:txBody>
          <a:bodyPr anchor="t" anchorCtr="0"/>
          <a:lstStyle>
            <a:lvl1pPr algn="ctr">
              <a:defRPr/>
            </a:lvl1pPr>
          </a:lstStyle>
          <a:p>
            <a:r>
              <a:rPr lang="en-US"/>
              <a:t>Click to edit Master title style</a:t>
            </a:r>
          </a:p>
        </p:txBody>
      </p:sp>
      <p:sp>
        <p:nvSpPr>
          <p:cNvPr id="3" name="Slide Number Placeholder 2">
            <a:extLst>
              <a:ext uri="{FF2B5EF4-FFF2-40B4-BE49-F238E27FC236}">
                <a16:creationId xmlns:a16="http://schemas.microsoft.com/office/drawing/2014/main" id="{755AE5E2-0052-4C4A-9023-8FBF5E1B9F2C}"/>
              </a:ext>
            </a:extLst>
          </p:cNvPr>
          <p:cNvSpPr>
            <a:spLocks noGrp="1"/>
          </p:cNvSpPr>
          <p:nvPr>
            <p:ph type="sldNum" sz="quarter" idx="10"/>
          </p:nvPr>
        </p:nvSpPr>
        <p:spPr>
          <a:xfrm>
            <a:off x="8610600" y="246827"/>
            <a:ext cx="2743200" cy="415837"/>
          </a:xfrm>
          <a:prstGeom prst="rect">
            <a:avLst/>
          </a:prstGeom>
        </p:spPr>
        <p:txBody>
          <a:bodyPr/>
          <a:lstStyle>
            <a:lvl1pPr>
              <a:defRPr b="0" i="0">
                <a:latin typeface="Montserrat" pitchFamily="2" charset="77"/>
              </a:defRPr>
            </a:lvl1pPr>
          </a:lstStyle>
          <a:p>
            <a:fld id="{F9409A12-05AC-024F-A1E2-9D51551D4400}" type="slidenum">
              <a:rPr lang="en-US" smtClean="0"/>
              <a:t>‹#›</a:t>
            </a:fld>
            <a:endParaRPr lang="en-US"/>
          </a:p>
        </p:txBody>
      </p:sp>
      <p:sp>
        <p:nvSpPr>
          <p:cNvPr id="4" name="Footer Placeholder 3">
            <a:extLst>
              <a:ext uri="{FF2B5EF4-FFF2-40B4-BE49-F238E27FC236}">
                <a16:creationId xmlns:a16="http://schemas.microsoft.com/office/drawing/2014/main" id="{5D381CF3-CDC7-2C40-AFF2-E0366E38B470}"/>
              </a:ext>
            </a:extLst>
          </p:cNvPr>
          <p:cNvSpPr>
            <a:spLocks noGrp="1"/>
          </p:cNvSpPr>
          <p:nvPr>
            <p:ph type="ftr" sz="quarter" idx="11"/>
          </p:nvPr>
        </p:nvSpPr>
        <p:spPr>
          <a:xfrm>
            <a:off x="838200" y="246827"/>
            <a:ext cx="4114800" cy="415837"/>
          </a:xfrm>
          <a:prstGeom prst="rect">
            <a:avLst/>
          </a:prstGeom>
        </p:spPr>
        <p:txBody>
          <a:bodyPr/>
          <a:lstStyle/>
          <a:p>
            <a:r>
              <a:rPr lang="en-US"/>
              <a:t>CLICK TO EDIT PRESENTATION TITLE</a:t>
            </a:r>
          </a:p>
        </p:txBody>
      </p:sp>
      <p:sp>
        <p:nvSpPr>
          <p:cNvPr id="7" name="Picture Placeholder 6">
            <a:extLst>
              <a:ext uri="{FF2B5EF4-FFF2-40B4-BE49-F238E27FC236}">
                <a16:creationId xmlns:a16="http://schemas.microsoft.com/office/drawing/2014/main" id="{3227367D-5400-E34D-A223-6B36597DAEDF}"/>
              </a:ext>
            </a:extLst>
          </p:cNvPr>
          <p:cNvSpPr>
            <a:spLocks noGrp="1"/>
          </p:cNvSpPr>
          <p:nvPr>
            <p:ph type="pic" sz="quarter" idx="12" hasCustomPrompt="1"/>
          </p:nvPr>
        </p:nvSpPr>
        <p:spPr>
          <a:xfrm>
            <a:off x="838201" y="3110789"/>
            <a:ext cx="2403475" cy="2737291"/>
          </a:xfrm>
          <a:prstGeom prst="ellipse">
            <a:avLst/>
          </a:prstGeom>
          <a:solidFill>
            <a:schemeClr val="accent3"/>
          </a:solidFill>
        </p:spPr>
        <p:txBody>
          <a:bodyPr/>
          <a:lstStyle>
            <a:lvl1pPr algn="ctr">
              <a:defRPr>
                <a:solidFill>
                  <a:srgbClr val="FFFFFF"/>
                </a:solidFill>
              </a:defRPr>
            </a:lvl1pPr>
          </a:lstStyle>
          <a:p>
            <a:r>
              <a:rPr lang="en-US"/>
              <a:t>Icon</a:t>
            </a:r>
          </a:p>
        </p:txBody>
      </p:sp>
      <p:sp>
        <p:nvSpPr>
          <p:cNvPr id="8" name="Picture Placeholder 6">
            <a:extLst>
              <a:ext uri="{FF2B5EF4-FFF2-40B4-BE49-F238E27FC236}">
                <a16:creationId xmlns:a16="http://schemas.microsoft.com/office/drawing/2014/main" id="{722F0E0D-E761-5741-A5D5-E862299C37D7}"/>
              </a:ext>
            </a:extLst>
          </p:cNvPr>
          <p:cNvSpPr>
            <a:spLocks noGrp="1"/>
          </p:cNvSpPr>
          <p:nvPr>
            <p:ph type="pic" sz="quarter" idx="13" hasCustomPrompt="1"/>
          </p:nvPr>
        </p:nvSpPr>
        <p:spPr>
          <a:xfrm>
            <a:off x="3612013" y="3110789"/>
            <a:ext cx="2403475" cy="2737291"/>
          </a:xfrm>
          <a:prstGeom prst="ellipse">
            <a:avLst/>
          </a:prstGeom>
          <a:solidFill>
            <a:schemeClr val="accent3"/>
          </a:solidFill>
        </p:spPr>
        <p:txBody>
          <a:bodyPr/>
          <a:lstStyle>
            <a:lvl1pPr algn="ctr">
              <a:defRPr>
                <a:solidFill>
                  <a:srgbClr val="FFFFFF"/>
                </a:solidFill>
              </a:defRPr>
            </a:lvl1pPr>
          </a:lstStyle>
          <a:p>
            <a:r>
              <a:rPr lang="en-US"/>
              <a:t>Icon</a:t>
            </a:r>
          </a:p>
        </p:txBody>
      </p:sp>
      <p:sp>
        <p:nvSpPr>
          <p:cNvPr id="9" name="Picture Placeholder 6">
            <a:extLst>
              <a:ext uri="{FF2B5EF4-FFF2-40B4-BE49-F238E27FC236}">
                <a16:creationId xmlns:a16="http://schemas.microsoft.com/office/drawing/2014/main" id="{A1B0934C-E215-D946-A18B-78F59830CCB4}"/>
              </a:ext>
            </a:extLst>
          </p:cNvPr>
          <p:cNvSpPr>
            <a:spLocks noGrp="1"/>
          </p:cNvSpPr>
          <p:nvPr>
            <p:ph type="pic" sz="quarter" idx="14" hasCustomPrompt="1"/>
          </p:nvPr>
        </p:nvSpPr>
        <p:spPr>
          <a:xfrm>
            <a:off x="6385825" y="3110789"/>
            <a:ext cx="2403475" cy="2737291"/>
          </a:xfrm>
          <a:prstGeom prst="ellipse">
            <a:avLst/>
          </a:prstGeom>
          <a:solidFill>
            <a:schemeClr val="accent3"/>
          </a:solidFill>
        </p:spPr>
        <p:txBody>
          <a:bodyPr/>
          <a:lstStyle>
            <a:lvl1pPr algn="ctr">
              <a:defRPr>
                <a:solidFill>
                  <a:srgbClr val="FFFFFF"/>
                </a:solidFill>
              </a:defRPr>
            </a:lvl1pPr>
          </a:lstStyle>
          <a:p>
            <a:r>
              <a:rPr lang="en-US"/>
              <a:t>Icon</a:t>
            </a:r>
          </a:p>
        </p:txBody>
      </p:sp>
      <p:sp>
        <p:nvSpPr>
          <p:cNvPr id="10" name="Picture Placeholder 6">
            <a:extLst>
              <a:ext uri="{FF2B5EF4-FFF2-40B4-BE49-F238E27FC236}">
                <a16:creationId xmlns:a16="http://schemas.microsoft.com/office/drawing/2014/main" id="{56750189-ECF5-3545-8F89-4FC9DD561CB1}"/>
              </a:ext>
            </a:extLst>
          </p:cNvPr>
          <p:cNvSpPr>
            <a:spLocks noGrp="1"/>
          </p:cNvSpPr>
          <p:nvPr>
            <p:ph type="pic" sz="quarter" idx="15" hasCustomPrompt="1"/>
          </p:nvPr>
        </p:nvSpPr>
        <p:spPr>
          <a:xfrm>
            <a:off x="9159636" y="3110789"/>
            <a:ext cx="2403475" cy="2737291"/>
          </a:xfrm>
          <a:prstGeom prst="ellipse">
            <a:avLst/>
          </a:prstGeom>
          <a:solidFill>
            <a:schemeClr val="accent3"/>
          </a:solidFill>
        </p:spPr>
        <p:txBody>
          <a:bodyPr/>
          <a:lstStyle>
            <a:lvl1pPr algn="ctr">
              <a:defRPr>
                <a:solidFill>
                  <a:srgbClr val="FFFFFF"/>
                </a:solidFill>
              </a:defRPr>
            </a:lvl1pPr>
          </a:lstStyle>
          <a:p>
            <a:r>
              <a:rPr lang="en-US"/>
              <a:t>Icon</a:t>
            </a:r>
          </a:p>
        </p:txBody>
      </p:sp>
      <p:sp>
        <p:nvSpPr>
          <p:cNvPr id="11" name="Subtitle 2">
            <a:extLst>
              <a:ext uri="{FF2B5EF4-FFF2-40B4-BE49-F238E27FC236}">
                <a16:creationId xmlns:a16="http://schemas.microsoft.com/office/drawing/2014/main" id="{D464557A-B8CD-C447-90B2-91C307EC1A94}"/>
              </a:ext>
            </a:extLst>
          </p:cNvPr>
          <p:cNvSpPr>
            <a:spLocks noGrp="1"/>
          </p:cNvSpPr>
          <p:nvPr>
            <p:ph type="subTitle" idx="1" hasCustomPrompt="1"/>
          </p:nvPr>
        </p:nvSpPr>
        <p:spPr>
          <a:xfrm>
            <a:off x="838200" y="6267512"/>
            <a:ext cx="10515600" cy="1022289"/>
          </a:xfrm>
        </p:spPr>
        <p:txBody>
          <a:bodyPr anchor="t" anchorCtr="0">
            <a:noAutofit/>
          </a:bodyPr>
          <a:lstStyle>
            <a:lvl1pPr marL="0" indent="0" algn="ctr">
              <a:lnSpc>
                <a:spcPts val="2100"/>
              </a:lnSpc>
              <a:buNone/>
              <a:defRPr sz="1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text style</a:t>
            </a:r>
          </a:p>
        </p:txBody>
      </p:sp>
    </p:spTree>
    <p:extLst>
      <p:ext uri="{BB962C8B-B14F-4D97-AF65-F5344CB8AC3E}">
        <p14:creationId xmlns:p14="http://schemas.microsoft.com/office/powerpoint/2010/main" val="2249549745"/>
      </p:ext>
    </p:extLst>
  </p:cSld>
  <p:clrMapOvr>
    <a:masterClrMapping/>
  </p:clrMapOvr>
  <p:transition/>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4EB49B0-6A0E-3F43-960E-DAF05ADD0064}"/>
              </a:ext>
            </a:extLst>
          </p:cNvPr>
          <p:cNvSpPr/>
          <p:nvPr userDrawn="1"/>
        </p:nvSpPr>
        <p:spPr>
          <a:xfrm>
            <a:off x="0" y="0"/>
            <a:ext cx="12192000" cy="69902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Content Placeholder 2"/>
          <p:cNvSpPr>
            <a:spLocks noGrp="1"/>
          </p:cNvSpPr>
          <p:nvPr>
            <p:ph sz="half" idx="1"/>
          </p:nvPr>
        </p:nvSpPr>
        <p:spPr>
          <a:xfrm>
            <a:off x="838200" y="2373087"/>
            <a:ext cx="5181600" cy="4661787"/>
          </a:xfrm>
        </p:spPr>
        <p:txBody>
          <a:bodyPr anchor="t" anchorCtr="0">
            <a:noAutofit/>
          </a:bodyPr>
          <a:lstStyle>
            <a:lvl1pPr>
              <a:defRPr sz="1800"/>
            </a:lvl1pPr>
            <a:lvl2pPr>
              <a:defRPr sz="1600"/>
            </a:lvl2pPr>
            <a:lvl3pPr>
              <a:defRPr sz="1400"/>
            </a:lvl3pPr>
            <a:lvl4pPr>
              <a:defRPr sz="1200"/>
            </a:lvl4pPr>
            <a:lvl5pPr>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4"/>
            <a:endParaRPr lang="en-US"/>
          </a:p>
        </p:txBody>
      </p:sp>
      <p:sp>
        <p:nvSpPr>
          <p:cNvPr id="4" name="Content Placeholder 3"/>
          <p:cNvSpPr>
            <a:spLocks noGrp="1"/>
          </p:cNvSpPr>
          <p:nvPr>
            <p:ph sz="half" idx="2"/>
          </p:nvPr>
        </p:nvSpPr>
        <p:spPr>
          <a:xfrm>
            <a:off x="6172200" y="2373087"/>
            <a:ext cx="5181600" cy="4661788"/>
          </a:xfrm>
        </p:spPr>
        <p:txBody>
          <a:bodyPr>
            <a:noAutofit/>
          </a:bodyPr>
          <a:lstStyle>
            <a:lvl1pPr>
              <a:defRPr sz="1800"/>
            </a:lvl1pPr>
            <a:lvl2pPr>
              <a:defRPr sz="1600"/>
            </a:lvl2pPr>
            <a:lvl3pPr>
              <a:defRPr sz="1400"/>
            </a:lvl3pPr>
            <a:lvl4pPr>
              <a:defRPr sz="1200"/>
            </a:lvl4pPr>
            <a:lvl5pPr>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itle 1">
            <a:extLst>
              <a:ext uri="{FF2B5EF4-FFF2-40B4-BE49-F238E27FC236}">
                <a16:creationId xmlns:a16="http://schemas.microsoft.com/office/drawing/2014/main" id="{A01886FC-FFED-454C-9320-99333FAA1BBD}"/>
              </a:ext>
            </a:extLst>
          </p:cNvPr>
          <p:cNvSpPr>
            <a:spLocks noGrp="1"/>
          </p:cNvSpPr>
          <p:nvPr userDrawn="1"/>
        </p:nvSpPr>
        <p:spPr>
          <a:xfrm>
            <a:off x="838200" y="977472"/>
            <a:ext cx="10515600" cy="749026"/>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4400" b="1" i="0" kern="1200">
                <a:solidFill>
                  <a:schemeClr val="tx2"/>
                </a:solidFill>
                <a:latin typeface="Times New Roman" panose="02020603050405020304" pitchFamily="18" charset="0"/>
                <a:ea typeface="+mj-ea"/>
                <a:cs typeface="Times New Roman" panose="02020603050405020304" pitchFamily="18" charset="0"/>
              </a:defRPr>
            </a:lvl1pPr>
          </a:lstStyle>
          <a:p>
            <a:r>
              <a:rPr lang="en-US" sz="4400"/>
              <a:t>Click to edit Master title style</a:t>
            </a:r>
          </a:p>
        </p:txBody>
      </p:sp>
      <p:cxnSp>
        <p:nvCxnSpPr>
          <p:cNvPr id="9" name="Straight Connector 8">
            <a:extLst>
              <a:ext uri="{FF2B5EF4-FFF2-40B4-BE49-F238E27FC236}">
                <a16:creationId xmlns:a16="http://schemas.microsoft.com/office/drawing/2014/main" id="{90EA4D77-CA63-4543-886D-EB2B5E8F39B7}"/>
              </a:ext>
            </a:extLst>
          </p:cNvPr>
          <p:cNvCxnSpPr/>
          <p:nvPr userDrawn="1"/>
        </p:nvCxnSpPr>
        <p:spPr>
          <a:xfrm>
            <a:off x="32657" y="1870006"/>
            <a:ext cx="3845490"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pic>
        <p:nvPicPr>
          <p:cNvPr id="14" name="Picture 13" descr="Logo&#10;&#10;Description automatically generated">
            <a:extLst>
              <a:ext uri="{FF2B5EF4-FFF2-40B4-BE49-F238E27FC236}">
                <a16:creationId xmlns:a16="http://schemas.microsoft.com/office/drawing/2014/main" id="{410C1A50-7D62-8E8D-35C6-A3DC9298E30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933553" y="52010"/>
            <a:ext cx="1681505" cy="600332"/>
          </a:xfrm>
          <a:prstGeom prst="rect">
            <a:avLst/>
          </a:prstGeom>
        </p:spPr>
      </p:pic>
      <p:sp>
        <p:nvSpPr>
          <p:cNvPr id="15" name="Footer Placeholder 3">
            <a:extLst>
              <a:ext uri="{FF2B5EF4-FFF2-40B4-BE49-F238E27FC236}">
                <a16:creationId xmlns:a16="http://schemas.microsoft.com/office/drawing/2014/main" id="{9182CDC1-27CB-E124-BCD7-EFE0D3C56EC9}"/>
              </a:ext>
            </a:extLst>
          </p:cNvPr>
          <p:cNvSpPr>
            <a:spLocks noGrp="1"/>
          </p:cNvSpPr>
          <p:nvPr>
            <p:ph type="ftr" sz="quarter" idx="11"/>
          </p:nvPr>
        </p:nvSpPr>
        <p:spPr>
          <a:xfrm>
            <a:off x="1021809" y="246827"/>
            <a:ext cx="4114800" cy="415837"/>
          </a:xfrm>
          <a:prstGeom prst="rect">
            <a:avLst/>
          </a:prstGeom>
        </p:spPr>
        <p:txBody>
          <a:bodyPr/>
          <a:lstStyle/>
          <a:p>
            <a:r>
              <a:rPr lang="en-US"/>
              <a:t>CLICK TO EDIT PRESENTATION TITLE</a:t>
            </a:r>
          </a:p>
        </p:txBody>
      </p:sp>
      <p:sp>
        <p:nvSpPr>
          <p:cNvPr id="16" name="Slide Number Placeholder 4">
            <a:extLst>
              <a:ext uri="{FF2B5EF4-FFF2-40B4-BE49-F238E27FC236}">
                <a16:creationId xmlns:a16="http://schemas.microsoft.com/office/drawing/2014/main" id="{4C3F651A-896F-0EAD-CF49-01E7DD7BEEE7}"/>
              </a:ext>
            </a:extLst>
          </p:cNvPr>
          <p:cNvSpPr>
            <a:spLocks noGrp="1"/>
          </p:cNvSpPr>
          <p:nvPr>
            <p:ph type="sldNum" sz="quarter" idx="12"/>
          </p:nvPr>
        </p:nvSpPr>
        <p:spPr>
          <a:xfrm>
            <a:off x="468089" y="246827"/>
            <a:ext cx="553720" cy="415837"/>
          </a:xfrm>
          <a:prstGeom prst="rect">
            <a:avLst/>
          </a:prstGeom>
        </p:spPr>
        <p:txBody>
          <a:bodyPr/>
          <a:lstStyle>
            <a:lvl1pPr>
              <a:defRPr b="0" i="0">
                <a:latin typeface="Montserrat" pitchFamily="2" charset="77"/>
              </a:defRPr>
            </a:lvl1pPr>
          </a:lstStyle>
          <a:p>
            <a:fld id="{F9409A12-05AC-024F-A1E2-9D51551D4400}" type="slidenum">
              <a:rPr lang="en-US" smtClean="0"/>
              <a:t>‹#›</a:t>
            </a:fld>
            <a:endParaRPr lang="en-US"/>
          </a:p>
        </p:txBody>
      </p:sp>
    </p:spTree>
    <p:extLst>
      <p:ext uri="{BB962C8B-B14F-4D97-AF65-F5344CB8AC3E}">
        <p14:creationId xmlns:p14="http://schemas.microsoft.com/office/powerpoint/2010/main" val="3803412532"/>
      </p:ext>
    </p:extLst>
  </p:cSld>
  <p:clrMapOvr>
    <a:masterClrMapping/>
  </p:clrMapOvr>
  <p:transition/>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C399516-4799-7240-9F86-3D43A4EC1577}"/>
              </a:ext>
            </a:extLst>
          </p:cNvPr>
          <p:cNvSpPr/>
          <p:nvPr userDrawn="1"/>
        </p:nvSpPr>
        <p:spPr>
          <a:xfrm>
            <a:off x="0" y="0"/>
            <a:ext cx="12192000" cy="69902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Footer Placeholder 3"/>
          <p:cNvSpPr>
            <a:spLocks noGrp="1"/>
          </p:cNvSpPr>
          <p:nvPr>
            <p:ph type="ftr" sz="quarter" idx="11"/>
          </p:nvPr>
        </p:nvSpPr>
        <p:spPr>
          <a:xfrm>
            <a:off x="838200" y="246827"/>
            <a:ext cx="4114800" cy="415837"/>
          </a:xfrm>
          <a:prstGeom prst="rect">
            <a:avLst/>
          </a:prstGeom>
        </p:spPr>
        <p:txBody>
          <a:bodyPr/>
          <a:lstStyle/>
          <a:p>
            <a:r>
              <a:rPr lang="en-US"/>
              <a:t>CLICK TO EDIT PRESENTATION TITLE</a:t>
            </a:r>
          </a:p>
        </p:txBody>
      </p:sp>
      <p:sp>
        <p:nvSpPr>
          <p:cNvPr id="5" name="Slide Number Placeholder 4"/>
          <p:cNvSpPr>
            <a:spLocks noGrp="1"/>
          </p:cNvSpPr>
          <p:nvPr>
            <p:ph type="sldNum" sz="quarter" idx="12"/>
          </p:nvPr>
        </p:nvSpPr>
        <p:spPr>
          <a:xfrm>
            <a:off x="8610600" y="246827"/>
            <a:ext cx="2743200" cy="415837"/>
          </a:xfrm>
          <a:prstGeom prst="rect">
            <a:avLst/>
          </a:prstGeom>
        </p:spPr>
        <p:txBody>
          <a:bodyPr/>
          <a:lstStyle>
            <a:lvl1pPr>
              <a:defRPr b="0" i="0">
                <a:latin typeface="Montserrat" pitchFamily="2" charset="77"/>
              </a:defRPr>
            </a:lvl1pPr>
          </a:lstStyle>
          <a:p>
            <a:fld id="{F9409A12-05AC-024F-A1E2-9D51551D4400}" type="slidenum">
              <a:rPr lang="en-US" smtClean="0"/>
              <a:t>‹#›</a:t>
            </a:fld>
            <a:endParaRPr lang="en-US"/>
          </a:p>
        </p:txBody>
      </p:sp>
      <p:sp>
        <p:nvSpPr>
          <p:cNvPr id="6" name="Title 1">
            <a:extLst>
              <a:ext uri="{FF2B5EF4-FFF2-40B4-BE49-F238E27FC236}">
                <a16:creationId xmlns:a16="http://schemas.microsoft.com/office/drawing/2014/main" id="{96DBE956-97F4-4C49-A98F-CAB261A92F5B}"/>
              </a:ext>
            </a:extLst>
          </p:cNvPr>
          <p:cNvSpPr>
            <a:spLocks noGrp="1"/>
          </p:cNvSpPr>
          <p:nvPr>
            <p:ph type="title"/>
          </p:nvPr>
        </p:nvSpPr>
        <p:spPr>
          <a:xfrm>
            <a:off x="839788" y="1437132"/>
            <a:ext cx="10515600" cy="798511"/>
          </a:xfrm>
        </p:spPr>
        <p:txBody>
          <a:bodyPr anchor="t" anchorCtr="0"/>
          <a:lstStyle/>
          <a:p>
            <a:r>
              <a:rPr lang="en-US"/>
              <a:t>Click to edit Master title style</a:t>
            </a:r>
          </a:p>
        </p:txBody>
      </p:sp>
      <p:cxnSp>
        <p:nvCxnSpPr>
          <p:cNvPr id="7" name="Straight Connector 6">
            <a:extLst>
              <a:ext uri="{FF2B5EF4-FFF2-40B4-BE49-F238E27FC236}">
                <a16:creationId xmlns:a16="http://schemas.microsoft.com/office/drawing/2014/main" id="{8108EB40-D408-5B46-84AA-859BE7A524F0}"/>
              </a:ext>
            </a:extLst>
          </p:cNvPr>
          <p:cNvCxnSpPr/>
          <p:nvPr userDrawn="1"/>
        </p:nvCxnSpPr>
        <p:spPr>
          <a:xfrm>
            <a:off x="0" y="2425178"/>
            <a:ext cx="3845490"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8E091459-587E-D940-97C8-E886470CD4CA}"/>
              </a:ext>
            </a:extLst>
          </p:cNvPr>
          <p:cNvPicPr>
            <a:picLocks noChangeAspect="1"/>
          </p:cNvPicPr>
          <p:nvPr userDrawn="1"/>
        </p:nvPicPr>
        <p:blipFill>
          <a:blip r:embed="rId2" cstate="screen">
            <a:extLst>
              <a:ext uri="{28A0092B-C50C-407E-A947-70E740481C1C}">
                <a14:useLocalDpi xmlns:a14="http://schemas.microsoft.com/office/drawing/2010/main"/>
              </a:ext>
            </a:extLst>
          </a:blip>
          <a:srcRect l="1364" t="-3952" r="34410" b="46015"/>
          <a:stretch>
            <a:fillRect/>
          </a:stretch>
        </p:blipFill>
        <p:spPr>
          <a:xfrm rot="16200000">
            <a:off x="7845274" y="3463773"/>
            <a:ext cx="7111477" cy="1581976"/>
          </a:xfrm>
          <a:prstGeom prst="rect">
            <a:avLst/>
          </a:prstGeom>
        </p:spPr>
      </p:pic>
      <p:sp>
        <p:nvSpPr>
          <p:cNvPr id="3" name="Picture Placeholder 2">
            <a:extLst>
              <a:ext uri="{FF2B5EF4-FFF2-40B4-BE49-F238E27FC236}">
                <a16:creationId xmlns:a16="http://schemas.microsoft.com/office/drawing/2014/main" id="{0975B4B2-6202-224D-9B75-36FDF7AF5752}"/>
              </a:ext>
            </a:extLst>
          </p:cNvPr>
          <p:cNvSpPr>
            <a:spLocks noGrp="1"/>
          </p:cNvSpPr>
          <p:nvPr>
            <p:ph type="pic" sz="quarter" idx="13"/>
          </p:nvPr>
        </p:nvSpPr>
        <p:spPr>
          <a:xfrm>
            <a:off x="838200" y="2748139"/>
            <a:ext cx="5029200" cy="4425950"/>
          </a:xfrm>
          <a:prstGeom prst="roundRect">
            <a:avLst/>
          </a:prstGeom>
          <a:solidFill>
            <a:srgbClr val="FFFFFF"/>
          </a:solidFill>
        </p:spPr>
        <p:txBody>
          <a:bodyPr/>
          <a:lstStyle>
            <a:lvl1pPr algn="ctr">
              <a:defRPr/>
            </a:lvl1pPr>
          </a:lstStyle>
          <a:p>
            <a:endParaRPr lang="en-US"/>
          </a:p>
        </p:txBody>
      </p:sp>
      <p:sp>
        <p:nvSpPr>
          <p:cNvPr id="9" name="Picture Placeholder 2">
            <a:extLst>
              <a:ext uri="{FF2B5EF4-FFF2-40B4-BE49-F238E27FC236}">
                <a16:creationId xmlns:a16="http://schemas.microsoft.com/office/drawing/2014/main" id="{3D8287EA-9255-A14D-B1DC-E7D520335A0D}"/>
              </a:ext>
            </a:extLst>
          </p:cNvPr>
          <p:cNvSpPr>
            <a:spLocks noGrp="1"/>
          </p:cNvSpPr>
          <p:nvPr>
            <p:ph type="pic" sz="quarter" idx="14"/>
          </p:nvPr>
        </p:nvSpPr>
        <p:spPr>
          <a:xfrm>
            <a:off x="6320012" y="2748139"/>
            <a:ext cx="5029200" cy="4425950"/>
          </a:xfrm>
          <a:prstGeom prst="roundRect">
            <a:avLst/>
          </a:prstGeom>
          <a:solidFill>
            <a:srgbClr val="FFFFFF"/>
          </a:solidFill>
        </p:spPr>
        <p:txBody>
          <a:bodyPr/>
          <a:lstStyle>
            <a:lvl1pPr algn="ctr">
              <a:defRPr/>
            </a:lvl1pPr>
          </a:lstStyle>
          <a:p>
            <a:endParaRPr lang="en-US"/>
          </a:p>
        </p:txBody>
      </p:sp>
    </p:spTree>
    <p:extLst>
      <p:ext uri="{BB962C8B-B14F-4D97-AF65-F5344CB8AC3E}">
        <p14:creationId xmlns:p14="http://schemas.microsoft.com/office/powerpoint/2010/main" val="3856517114"/>
      </p:ext>
    </p:extLst>
  </p:cSld>
  <p:clrMapOvr>
    <a:masterClrMapping/>
  </p:clrMapOvr>
  <p:transition/>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D189EB4-36F3-314D-8633-BCEEC1554CC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7810500"/>
          </a:xfrm>
          <a:prstGeom prst="rect">
            <a:avLst/>
          </a:prstGeom>
        </p:spPr>
      </p:pic>
      <p:sp>
        <p:nvSpPr>
          <p:cNvPr id="7" name="Rectangle 6">
            <a:extLst>
              <a:ext uri="{FF2B5EF4-FFF2-40B4-BE49-F238E27FC236}">
                <a16:creationId xmlns:a16="http://schemas.microsoft.com/office/drawing/2014/main" id="{8A0F0677-280C-6E4B-AFE3-7EA238ABF9DC}"/>
              </a:ext>
            </a:extLst>
          </p:cNvPr>
          <p:cNvSpPr/>
          <p:nvPr userDrawn="1"/>
        </p:nvSpPr>
        <p:spPr>
          <a:xfrm>
            <a:off x="0" y="0"/>
            <a:ext cx="12192000" cy="7810500"/>
          </a:xfrm>
          <a:prstGeom prst="rect">
            <a:avLst/>
          </a:prstGeom>
          <a:solidFill>
            <a:schemeClr val="accent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8C8C9FCA-0833-1B4B-A6A3-08C9056924E9}"/>
              </a:ext>
            </a:extLst>
          </p:cNvPr>
          <p:cNvSpPr>
            <a:spLocks noGrp="1"/>
          </p:cNvSpPr>
          <p:nvPr>
            <p:ph type="title"/>
          </p:nvPr>
        </p:nvSpPr>
        <p:spPr>
          <a:xfrm>
            <a:off x="838200" y="5388328"/>
            <a:ext cx="10515600" cy="1160153"/>
          </a:xfrm>
        </p:spPr>
        <p:txBody>
          <a:bodyPr>
            <a:noAutofit/>
          </a:bodyPr>
          <a:lstStyle>
            <a:lvl1pPr>
              <a:defRPr>
                <a:solidFill>
                  <a:srgbClr val="FFFFFF"/>
                </a:solidFill>
              </a:defRPr>
            </a:lvl1pPr>
          </a:lstStyle>
          <a:p>
            <a:r>
              <a:rPr lang="en-US"/>
              <a:t>Click to edit Master title style</a:t>
            </a:r>
          </a:p>
        </p:txBody>
      </p:sp>
      <p:pic>
        <p:nvPicPr>
          <p:cNvPr id="8" name="Picture 7">
            <a:extLst>
              <a:ext uri="{FF2B5EF4-FFF2-40B4-BE49-F238E27FC236}">
                <a16:creationId xmlns:a16="http://schemas.microsoft.com/office/drawing/2014/main" id="{962E6C6F-7C4E-B845-9E43-8B289E9FA375}"/>
              </a:ext>
            </a:extLst>
          </p:cNvPr>
          <p:cNvPicPr>
            <a:picLocks noChangeAspect="1"/>
          </p:cNvPicPr>
          <p:nvPr userDrawn="1"/>
        </p:nvPicPr>
        <p:blipFill>
          <a:blip r:embed="rId3"/>
          <a:stretch>
            <a:fillRect/>
          </a:stretch>
        </p:blipFill>
        <p:spPr>
          <a:xfrm>
            <a:off x="838200" y="4983189"/>
            <a:ext cx="2096022" cy="201114"/>
          </a:xfrm>
          <a:prstGeom prst="rect">
            <a:avLst/>
          </a:prstGeom>
        </p:spPr>
      </p:pic>
    </p:spTree>
    <p:extLst>
      <p:ext uri="{BB962C8B-B14F-4D97-AF65-F5344CB8AC3E}">
        <p14:creationId xmlns:p14="http://schemas.microsoft.com/office/powerpoint/2010/main" val="2113784076"/>
      </p:ext>
    </p:extLst>
  </p:cSld>
  <p:clrMapOvr>
    <a:masterClrMapping/>
  </p:clrMapOvr>
  <p:transition/>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3FC6D13-310D-E544-A74B-9DA6289107D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2230" y="0"/>
            <a:ext cx="12216459" cy="7810500"/>
          </a:xfrm>
          <a:prstGeom prst="rect">
            <a:avLst/>
          </a:prstGeom>
        </p:spPr>
      </p:pic>
      <p:sp>
        <p:nvSpPr>
          <p:cNvPr id="7" name="Rectangle 6">
            <a:extLst>
              <a:ext uri="{FF2B5EF4-FFF2-40B4-BE49-F238E27FC236}">
                <a16:creationId xmlns:a16="http://schemas.microsoft.com/office/drawing/2014/main" id="{791178A9-45AF-9746-91D5-3B07FFFD8789}"/>
              </a:ext>
            </a:extLst>
          </p:cNvPr>
          <p:cNvSpPr/>
          <p:nvPr userDrawn="1"/>
        </p:nvSpPr>
        <p:spPr>
          <a:xfrm>
            <a:off x="-12231" y="0"/>
            <a:ext cx="12216459" cy="7810500"/>
          </a:xfrm>
          <a:prstGeom prst="rect">
            <a:avLst/>
          </a:prstGeom>
          <a:solidFill>
            <a:schemeClr val="accent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9" name="Picture 8">
            <a:extLst>
              <a:ext uri="{FF2B5EF4-FFF2-40B4-BE49-F238E27FC236}">
                <a16:creationId xmlns:a16="http://schemas.microsoft.com/office/drawing/2014/main" id="{F9505A76-DA54-5A4B-8D07-88029D8780F7}"/>
              </a:ext>
            </a:extLst>
          </p:cNvPr>
          <p:cNvPicPr>
            <a:picLocks noChangeAspect="1"/>
          </p:cNvPicPr>
          <p:nvPr userDrawn="1"/>
        </p:nvPicPr>
        <p:blipFill>
          <a:blip r:embed="rId3"/>
          <a:stretch>
            <a:fillRect/>
          </a:stretch>
        </p:blipFill>
        <p:spPr>
          <a:xfrm>
            <a:off x="838200" y="4983189"/>
            <a:ext cx="2096022" cy="201114"/>
          </a:xfrm>
          <a:prstGeom prst="rect">
            <a:avLst/>
          </a:prstGeom>
        </p:spPr>
      </p:pic>
      <p:sp>
        <p:nvSpPr>
          <p:cNvPr id="2" name="Title 1">
            <a:extLst>
              <a:ext uri="{FF2B5EF4-FFF2-40B4-BE49-F238E27FC236}">
                <a16:creationId xmlns:a16="http://schemas.microsoft.com/office/drawing/2014/main" id="{BA67B4E3-8AF5-CE42-9BDF-36AE90C3D52A}"/>
              </a:ext>
            </a:extLst>
          </p:cNvPr>
          <p:cNvSpPr>
            <a:spLocks noGrp="1"/>
          </p:cNvSpPr>
          <p:nvPr>
            <p:ph type="title"/>
          </p:nvPr>
        </p:nvSpPr>
        <p:spPr>
          <a:xfrm>
            <a:off x="838200" y="5388328"/>
            <a:ext cx="8755918" cy="1160153"/>
          </a:xfrm>
        </p:spPr>
        <p:txBody>
          <a:bodyPr>
            <a:noAutofit/>
          </a:bodyPr>
          <a:lstStyle>
            <a:lvl1pPr>
              <a:defRPr>
                <a:solidFill>
                  <a:srgbClr val="FFFFFF"/>
                </a:solidFill>
              </a:defRPr>
            </a:lvl1pPr>
          </a:lstStyle>
          <a:p>
            <a:r>
              <a:rPr lang="en-US"/>
              <a:t>Click to edit Master title style</a:t>
            </a:r>
          </a:p>
        </p:txBody>
      </p:sp>
    </p:spTree>
    <p:extLst>
      <p:ext uri="{BB962C8B-B14F-4D97-AF65-F5344CB8AC3E}">
        <p14:creationId xmlns:p14="http://schemas.microsoft.com/office/powerpoint/2010/main" val="3402363440"/>
      </p:ext>
    </p:extLst>
  </p:cSld>
  <p:clrMapOvr>
    <a:masterClrMapping/>
  </p:clrMapOvr>
  <p:transition/>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A81FC68-7CA4-6646-BF2C-807C57638BC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7810500"/>
          </a:xfrm>
          <a:prstGeom prst="rect">
            <a:avLst/>
          </a:prstGeom>
        </p:spPr>
      </p:pic>
      <p:sp>
        <p:nvSpPr>
          <p:cNvPr id="7" name="Rectangle 6">
            <a:extLst>
              <a:ext uri="{FF2B5EF4-FFF2-40B4-BE49-F238E27FC236}">
                <a16:creationId xmlns:a16="http://schemas.microsoft.com/office/drawing/2014/main" id="{2340B194-B660-9144-A40C-CE5B574831AB}"/>
              </a:ext>
            </a:extLst>
          </p:cNvPr>
          <p:cNvSpPr/>
          <p:nvPr userDrawn="1"/>
        </p:nvSpPr>
        <p:spPr>
          <a:xfrm>
            <a:off x="0" y="0"/>
            <a:ext cx="12192000" cy="7810500"/>
          </a:xfrm>
          <a:prstGeom prst="rect">
            <a:avLst/>
          </a:prstGeom>
          <a:solidFill>
            <a:schemeClr val="accent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DADBF6EE-BC64-6C4B-8EF4-1D7D480CC196}"/>
              </a:ext>
            </a:extLst>
          </p:cNvPr>
          <p:cNvSpPr>
            <a:spLocks noGrp="1"/>
          </p:cNvSpPr>
          <p:nvPr>
            <p:ph type="title"/>
          </p:nvPr>
        </p:nvSpPr>
        <p:spPr>
          <a:xfrm>
            <a:off x="838201" y="5388327"/>
            <a:ext cx="8803341" cy="1160153"/>
          </a:xfrm>
        </p:spPr>
        <p:txBody>
          <a:bodyPr>
            <a:noAutofit/>
          </a:bodyPr>
          <a:lstStyle>
            <a:lvl1pPr>
              <a:defRPr>
                <a:solidFill>
                  <a:srgbClr val="FFFFFF"/>
                </a:solidFill>
              </a:defRPr>
            </a:lvl1pPr>
          </a:lstStyle>
          <a:p>
            <a:r>
              <a:rPr lang="en-US"/>
              <a:t>Click to edit Master title style</a:t>
            </a:r>
          </a:p>
        </p:txBody>
      </p:sp>
      <p:pic>
        <p:nvPicPr>
          <p:cNvPr id="9" name="Picture 8">
            <a:extLst>
              <a:ext uri="{FF2B5EF4-FFF2-40B4-BE49-F238E27FC236}">
                <a16:creationId xmlns:a16="http://schemas.microsoft.com/office/drawing/2014/main" id="{3EB2752F-DA29-6A49-9521-BA40CE43FE0A}"/>
              </a:ext>
            </a:extLst>
          </p:cNvPr>
          <p:cNvPicPr>
            <a:picLocks noChangeAspect="1"/>
          </p:cNvPicPr>
          <p:nvPr userDrawn="1"/>
        </p:nvPicPr>
        <p:blipFill>
          <a:blip r:embed="rId3"/>
          <a:stretch>
            <a:fillRect/>
          </a:stretch>
        </p:blipFill>
        <p:spPr>
          <a:xfrm>
            <a:off x="838200" y="4983189"/>
            <a:ext cx="2096022" cy="201114"/>
          </a:xfrm>
          <a:prstGeom prst="rect">
            <a:avLst/>
          </a:prstGeom>
        </p:spPr>
      </p:pic>
    </p:spTree>
    <p:extLst>
      <p:ext uri="{BB962C8B-B14F-4D97-AF65-F5344CB8AC3E}">
        <p14:creationId xmlns:p14="http://schemas.microsoft.com/office/powerpoint/2010/main" val="119625274"/>
      </p:ext>
    </p:extLst>
  </p:cSld>
  <p:clrMapOvr>
    <a:masterClrMapping/>
  </p:clrMapOvr>
  <p:transition/>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4EF8AEA-D3E8-6546-96D5-211E70220E7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1"/>
            <a:ext cx="12192000" cy="7810500"/>
          </a:xfrm>
          <a:prstGeom prst="rect">
            <a:avLst/>
          </a:prstGeom>
        </p:spPr>
      </p:pic>
      <p:sp>
        <p:nvSpPr>
          <p:cNvPr id="7" name="Rectangle 6">
            <a:extLst>
              <a:ext uri="{FF2B5EF4-FFF2-40B4-BE49-F238E27FC236}">
                <a16:creationId xmlns:a16="http://schemas.microsoft.com/office/drawing/2014/main" id="{ED5CC4C8-DA09-A54A-A3C6-DE1FC3681953}"/>
              </a:ext>
            </a:extLst>
          </p:cNvPr>
          <p:cNvSpPr/>
          <p:nvPr userDrawn="1"/>
        </p:nvSpPr>
        <p:spPr>
          <a:xfrm>
            <a:off x="0" y="0"/>
            <a:ext cx="12192000" cy="7810500"/>
          </a:xfrm>
          <a:prstGeom prst="rect">
            <a:avLst/>
          </a:prstGeom>
          <a:solidFill>
            <a:schemeClr val="accent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38E4A731-FE29-0B4E-8413-E656A912B473}"/>
              </a:ext>
            </a:extLst>
          </p:cNvPr>
          <p:cNvSpPr>
            <a:spLocks noGrp="1"/>
          </p:cNvSpPr>
          <p:nvPr>
            <p:ph type="title"/>
          </p:nvPr>
        </p:nvSpPr>
        <p:spPr>
          <a:xfrm>
            <a:off x="838200" y="5388325"/>
            <a:ext cx="9435353" cy="1160153"/>
          </a:xfrm>
        </p:spPr>
        <p:txBody>
          <a:bodyPr>
            <a:noAutofit/>
          </a:bodyPr>
          <a:lstStyle>
            <a:lvl1pPr>
              <a:defRPr>
                <a:solidFill>
                  <a:srgbClr val="FFFFFF"/>
                </a:solidFill>
              </a:defRPr>
            </a:lvl1pPr>
          </a:lstStyle>
          <a:p>
            <a:r>
              <a:rPr lang="en-US"/>
              <a:t>Click to edit Master title style</a:t>
            </a:r>
          </a:p>
        </p:txBody>
      </p:sp>
      <p:pic>
        <p:nvPicPr>
          <p:cNvPr id="9" name="Picture 8">
            <a:extLst>
              <a:ext uri="{FF2B5EF4-FFF2-40B4-BE49-F238E27FC236}">
                <a16:creationId xmlns:a16="http://schemas.microsoft.com/office/drawing/2014/main" id="{A25935A1-CB20-794F-9B2E-A2F61DB80363}"/>
              </a:ext>
            </a:extLst>
          </p:cNvPr>
          <p:cNvPicPr>
            <a:picLocks noChangeAspect="1"/>
          </p:cNvPicPr>
          <p:nvPr userDrawn="1"/>
        </p:nvPicPr>
        <p:blipFill>
          <a:blip r:embed="rId3"/>
          <a:stretch>
            <a:fillRect/>
          </a:stretch>
        </p:blipFill>
        <p:spPr>
          <a:xfrm>
            <a:off x="838200" y="4983189"/>
            <a:ext cx="2096022" cy="201114"/>
          </a:xfrm>
          <a:prstGeom prst="rect">
            <a:avLst/>
          </a:prstGeom>
        </p:spPr>
      </p:pic>
    </p:spTree>
    <p:extLst>
      <p:ext uri="{BB962C8B-B14F-4D97-AF65-F5344CB8AC3E}">
        <p14:creationId xmlns:p14="http://schemas.microsoft.com/office/powerpoint/2010/main" val="3842234052"/>
      </p:ext>
    </p:extLst>
  </p:cSld>
  <p:clrMapOvr>
    <a:masterClrMapping/>
  </p:clrMapOvr>
  <p:transition/>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2435FBD-B33B-8E40-B54F-D82DCDEECFE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7810500"/>
          </a:xfrm>
          <a:prstGeom prst="rect">
            <a:avLst/>
          </a:prstGeom>
        </p:spPr>
      </p:pic>
      <p:sp>
        <p:nvSpPr>
          <p:cNvPr id="7" name="Rectangle 6">
            <a:extLst>
              <a:ext uri="{FF2B5EF4-FFF2-40B4-BE49-F238E27FC236}">
                <a16:creationId xmlns:a16="http://schemas.microsoft.com/office/drawing/2014/main" id="{591E87C2-082B-EB4E-9188-4ECC54406F33}"/>
              </a:ext>
            </a:extLst>
          </p:cNvPr>
          <p:cNvSpPr/>
          <p:nvPr userDrawn="1"/>
        </p:nvSpPr>
        <p:spPr>
          <a:xfrm>
            <a:off x="0" y="0"/>
            <a:ext cx="12192000" cy="7810500"/>
          </a:xfrm>
          <a:prstGeom prst="rect">
            <a:avLst/>
          </a:prstGeom>
          <a:solidFill>
            <a:schemeClr val="accent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EDD41393-04B6-5549-A851-237AC43B8EA6}"/>
              </a:ext>
            </a:extLst>
          </p:cNvPr>
          <p:cNvSpPr>
            <a:spLocks noGrp="1"/>
          </p:cNvSpPr>
          <p:nvPr>
            <p:ph type="title"/>
          </p:nvPr>
        </p:nvSpPr>
        <p:spPr>
          <a:xfrm>
            <a:off x="838200" y="2843015"/>
            <a:ext cx="4365812" cy="1160153"/>
          </a:xfrm>
        </p:spPr>
        <p:txBody>
          <a:bodyPr>
            <a:noAutofit/>
          </a:bodyPr>
          <a:lstStyle>
            <a:lvl1pPr>
              <a:defRPr>
                <a:solidFill>
                  <a:srgbClr val="FFFFFF"/>
                </a:solidFill>
              </a:defRPr>
            </a:lvl1pPr>
          </a:lstStyle>
          <a:p>
            <a:r>
              <a:rPr lang="en-US"/>
              <a:t>Click to edit Master title style</a:t>
            </a:r>
          </a:p>
        </p:txBody>
      </p:sp>
      <p:pic>
        <p:nvPicPr>
          <p:cNvPr id="8" name="Picture 7">
            <a:extLst>
              <a:ext uri="{FF2B5EF4-FFF2-40B4-BE49-F238E27FC236}">
                <a16:creationId xmlns:a16="http://schemas.microsoft.com/office/drawing/2014/main" id="{BAAA03A8-4019-954C-A6ED-758793F04A2C}"/>
              </a:ext>
            </a:extLst>
          </p:cNvPr>
          <p:cNvPicPr>
            <a:picLocks noChangeAspect="1"/>
          </p:cNvPicPr>
          <p:nvPr userDrawn="1"/>
        </p:nvPicPr>
        <p:blipFill>
          <a:blip r:embed="rId3"/>
          <a:stretch>
            <a:fillRect/>
          </a:stretch>
        </p:blipFill>
        <p:spPr>
          <a:xfrm>
            <a:off x="838200" y="2424467"/>
            <a:ext cx="2096022" cy="201114"/>
          </a:xfrm>
          <a:prstGeom prst="rect">
            <a:avLst/>
          </a:prstGeom>
        </p:spPr>
      </p:pic>
    </p:spTree>
    <p:extLst>
      <p:ext uri="{BB962C8B-B14F-4D97-AF65-F5344CB8AC3E}">
        <p14:creationId xmlns:p14="http://schemas.microsoft.com/office/powerpoint/2010/main" val="2929586481"/>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CC1D93B-1690-0143-9D0A-A35DA63D343C}"/>
              </a:ext>
            </a:extLst>
          </p:cNvPr>
          <p:cNvSpPr/>
          <p:nvPr userDrawn="1"/>
        </p:nvSpPr>
        <p:spPr>
          <a:xfrm>
            <a:off x="0" y="0"/>
            <a:ext cx="12192000" cy="69902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 name="Footer Placeholder 3">
            <a:extLst>
              <a:ext uri="{FF2B5EF4-FFF2-40B4-BE49-F238E27FC236}">
                <a16:creationId xmlns:a16="http://schemas.microsoft.com/office/drawing/2014/main" id="{37E9E301-7355-D897-88C6-718BF841097C}"/>
              </a:ext>
            </a:extLst>
          </p:cNvPr>
          <p:cNvSpPr>
            <a:spLocks noGrp="1"/>
          </p:cNvSpPr>
          <p:nvPr>
            <p:ph type="ftr" sz="quarter" idx="11"/>
          </p:nvPr>
        </p:nvSpPr>
        <p:spPr>
          <a:xfrm>
            <a:off x="1021809" y="246827"/>
            <a:ext cx="4114800" cy="415837"/>
          </a:xfrm>
        </p:spPr>
        <p:txBody>
          <a:bodyPr/>
          <a:lstStyle/>
          <a:p>
            <a:r>
              <a:rPr lang="en-US">
                <a:latin typeface="Montserrat" pitchFamily="2" charset="77"/>
              </a:rPr>
              <a:t>CLICK TO EDIT PRESENTATION TITLE</a:t>
            </a:r>
            <a:endParaRPr lang="en-US"/>
          </a:p>
        </p:txBody>
      </p:sp>
      <p:sp>
        <p:nvSpPr>
          <p:cNvPr id="9" name="Slide Number Placeholder 4">
            <a:extLst>
              <a:ext uri="{FF2B5EF4-FFF2-40B4-BE49-F238E27FC236}">
                <a16:creationId xmlns:a16="http://schemas.microsoft.com/office/drawing/2014/main" id="{1DB0BE38-85BD-784E-2A69-13ECECD666DC}"/>
              </a:ext>
            </a:extLst>
          </p:cNvPr>
          <p:cNvSpPr txBox="1">
            <a:spLocks/>
          </p:cNvSpPr>
          <p:nvPr userDrawn="1"/>
        </p:nvSpPr>
        <p:spPr>
          <a:xfrm>
            <a:off x="468089" y="246827"/>
            <a:ext cx="553720" cy="415837"/>
          </a:xfrm>
          <a:prstGeom prst="rect">
            <a:avLst/>
          </a:prstGeom>
        </p:spPr>
        <p:txBody>
          <a:bodyPr vert="horz" lIns="91440" tIns="45720" rIns="91440" bIns="45720" rtlCol="0" anchor="ctr"/>
          <a:lstStyle>
            <a:lvl1pPr marL="0" algn="r" defTabSz="914400" rtl="0" eaLnBrk="1" latinLnBrk="0" hangingPunct="1">
              <a:defRPr sz="1200" b="0" i="0" kern="1200">
                <a:solidFill>
                  <a:schemeClr val="tx1">
                    <a:tint val="75000"/>
                  </a:schemeClr>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9409A12-05AC-024F-A1E2-9D51551D4400}" type="slidenum">
              <a:rPr lang="en-US" smtClean="0"/>
              <a:pPr/>
              <a:t>‹#›</a:t>
            </a:fld>
            <a:endParaRPr lang="en-US"/>
          </a:p>
        </p:txBody>
      </p:sp>
      <p:pic>
        <p:nvPicPr>
          <p:cNvPr id="10" name="Picture 9" descr="Logo&#10;&#10;Description automatically generated">
            <a:extLst>
              <a:ext uri="{FF2B5EF4-FFF2-40B4-BE49-F238E27FC236}">
                <a16:creationId xmlns:a16="http://schemas.microsoft.com/office/drawing/2014/main" id="{790FF75D-1C58-8F54-3834-EB156379D3B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933553" y="128211"/>
            <a:ext cx="1681505" cy="600332"/>
          </a:xfrm>
          <a:prstGeom prst="rect">
            <a:avLst/>
          </a:prstGeom>
        </p:spPr>
      </p:pic>
    </p:spTree>
    <p:extLst>
      <p:ext uri="{BB962C8B-B14F-4D97-AF65-F5344CB8AC3E}">
        <p14:creationId xmlns:p14="http://schemas.microsoft.com/office/powerpoint/2010/main" val="1167237922"/>
      </p:ext>
    </p:extLst>
  </p:cSld>
  <p:clrMapOvr>
    <a:masterClrMapping/>
  </p:clrMapOvr>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19_Custom Layou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A2834EC-2EA3-044A-B1FF-34EF6CC78C6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7810500"/>
          </a:xfrm>
          <a:prstGeom prst="rect">
            <a:avLst/>
          </a:prstGeom>
        </p:spPr>
      </p:pic>
      <p:sp>
        <p:nvSpPr>
          <p:cNvPr id="7" name="Rectangle 6">
            <a:extLst>
              <a:ext uri="{FF2B5EF4-FFF2-40B4-BE49-F238E27FC236}">
                <a16:creationId xmlns:a16="http://schemas.microsoft.com/office/drawing/2014/main" id="{C3C3D7C5-4A5F-3C45-85A4-0538593CFAD0}"/>
              </a:ext>
            </a:extLst>
          </p:cNvPr>
          <p:cNvSpPr/>
          <p:nvPr userDrawn="1"/>
        </p:nvSpPr>
        <p:spPr>
          <a:xfrm>
            <a:off x="0" y="0"/>
            <a:ext cx="12192000" cy="7810500"/>
          </a:xfrm>
          <a:prstGeom prst="rect">
            <a:avLst/>
          </a:prstGeom>
          <a:solidFill>
            <a:schemeClr val="accent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9" name="Picture 8">
            <a:extLst>
              <a:ext uri="{FF2B5EF4-FFF2-40B4-BE49-F238E27FC236}">
                <a16:creationId xmlns:a16="http://schemas.microsoft.com/office/drawing/2014/main" id="{0DE5310C-D8E1-3E4D-8FE8-33E2CBA892F3}"/>
              </a:ext>
            </a:extLst>
          </p:cNvPr>
          <p:cNvPicPr>
            <a:picLocks noChangeAspect="1"/>
          </p:cNvPicPr>
          <p:nvPr userDrawn="1"/>
        </p:nvPicPr>
        <p:blipFill>
          <a:blip r:embed="rId3"/>
          <a:stretch>
            <a:fillRect/>
          </a:stretch>
        </p:blipFill>
        <p:spPr>
          <a:xfrm>
            <a:off x="838200" y="2424467"/>
            <a:ext cx="2096022" cy="201114"/>
          </a:xfrm>
          <a:prstGeom prst="rect">
            <a:avLst/>
          </a:prstGeom>
        </p:spPr>
      </p:pic>
      <p:sp>
        <p:nvSpPr>
          <p:cNvPr id="2" name="Title 1">
            <a:extLst>
              <a:ext uri="{FF2B5EF4-FFF2-40B4-BE49-F238E27FC236}">
                <a16:creationId xmlns:a16="http://schemas.microsoft.com/office/drawing/2014/main" id="{E6B83981-0E14-F84A-89DC-F4782FED05D8}"/>
              </a:ext>
            </a:extLst>
          </p:cNvPr>
          <p:cNvSpPr>
            <a:spLocks noGrp="1"/>
          </p:cNvSpPr>
          <p:nvPr>
            <p:ph type="title"/>
          </p:nvPr>
        </p:nvSpPr>
        <p:spPr>
          <a:xfrm>
            <a:off x="838200" y="2829603"/>
            <a:ext cx="4621307" cy="1160153"/>
          </a:xfrm>
        </p:spPr>
        <p:txBody>
          <a:bodyPr>
            <a:noAutofit/>
          </a:bodyPr>
          <a:lstStyle>
            <a:lvl1pPr>
              <a:defRPr>
                <a:solidFill>
                  <a:srgbClr val="FFFFFF"/>
                </a:solidFill>
              </a:defRPr>
            </a:lvl1pPr>
          </a:lstStyle>
          <a:p>
            <a:r>
              <a:rPr lang="en-US"/>
              <a:t>Click to edit Master title style</a:t>
            </a:r>
          </a:p>
        </p:txBody>
      </p:sp>
    </p:spTree>
    <p:extLst>
      <p:ext uri="{BB962C8B-B14F-4D97-AF65-F5344CB8AC3E}">
        <p14:creationId xmlns:p14="http://schemas.microsoft.com/office/powerpoint/2010/main" val="2085626970"/>
      </p:ext>
    </p:extLst>
  </p:cSld>
  <p:clrMapOvr>
    <a:masterClrMapping/>
  </p:clrMapOvr>
  <p:transition/>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20_Custom Layou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2C972A3-79CE-C64C-A52C-0738C5508E13}"/>
              </a:ext>
            </a:extLst>
          </p:cNvPr>
          <p:cNvSpPr/>
          <p:nvPr userDrawn="1"/>
        </p:nvSpPr>
        <p:spPr>
          <a:xfrm>
            <a:off x="0" y="0"/>
            <a:ext cx="12192000" cy="78105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30C669DB-2BD3-C749-A93F-71AA765530F6}"/>
              </a:ext>
            </a:extLst>
          </p:cNvPr>
          <p:cNvSpPr>
            <a:spLocks noGrp="1"/>
          </p:cNvSpPr>
          <p:nvPr>
            <p:ph type="title"/>
          </p:nvPr>
        </p:nvSpPr>
        <p:spPr>
          <a:xfrm>
            <a:off x="6750424" y="3032313"/>
            <a:ext cx="4603376" cy="1160153"/>
          </a:xfrm>
        </p:spPr>
        <p:txBody>
          <a:bodyPr>
            <a:noAutofit/>
          </a:bodyPr>
          <a:lstStyle>
            <a:lvl1pPr>
              <a:defRPr>
                <a:solidFill>
                  <a:srgbClr val="FFFFFF"/>
                </a:solidFill>
              </a:defRPr>
            </a:lvl1pPr>
          </a:lstStyle>
          <a:p>
            <a:r>
              <a:rPr lang="en-US"/>
              <a:t>Click to edit Master title style</a:t>
            </a:r>
          </a:p>
        </p:txBody>
      </p:sp>
      <p:pic>
        <p:nvPicPr>
          <p:cNvPr id="8" name="Picture 7">
            <a:extLst>
              <a:ext uri="{FF2B5EF4-FFF2-40B4-BE49-F238E27FC236}">
                <a16:creationId xmlns:a16="http://schemas.microsoft.com/office/drawing/2014/main" id="{9285321B-FAE7-1649-B269-F47AE5F447C9}"/>
              </a:ext>
            </a:extLst>
          </p:cNvPr>
          <p:cNvPicPr>
            <a:picLocks noChangeAspect="1"/>
          </p:cNvPicPr>
          <p:nvPr userDrawn="1"/>
        </p:nvPicPr>
        <p:blipFill>
          <a:blip r:embed="rId2" cstate="screen">
            <a:alphaModFix amt="20000"/>
            <a:extLst>
              <a:ext uri="{28A0092B-C50C-407E-A947-70E740481C1C}">
                <a14:useLocalDpi xmlns:a14="http://schemas.microsoft.com/office/drawing/2010/main"/>
              </a:ext>
            </a:extLst>
          </a:blip>
          <a:srcRect t="-4948" r="-2832"/>
          <a:stretch>
            <a:fillRect/>
          </a:stretch>
        </p:blipFill>
        <p:spPr>
          <a:xfrm>
            <a:off x="0" y="890838"/>
            <a:ext cx="6268598" cy="6919663"/>
          </a:xfrm>
          <a:prstGeom prst="rect">
            <a:avLst/>
          </a:prstGeom>
        </p:spPr>
      </p:pic>
    </p:spTree>
    <p:extLst>
      <p:ext uri="{BB962C8B-B14F-4D97-AF65-F5344CB8AC3E}">
        <p14:creationId xmlns:p14="http://schemas.microsoft.com/office/powerpoint/2010/main" val="129044570"/>
      </p:ext>
    </p:extLst>
  </p:cSld>
  <p:clrMapOvr>
    <a:masterClrMapping/>
  </p:clrMapOvr>
  <p:transition/>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21_Custom Layou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2C972A3-79CE-C64C-A52C-0738C5508E13}"/>
              </a:ext>
            </a:extLst>
          </p:cNvPr>
          <p:cNvSpPr/>
          <p:nvPr userDrawn="1"/>
        </p:nvSpPr>
        <p:spPr>
          <a:xfrm>
            <a:off x="0" y="0"/>
            <a:ext cx="12192000" cy="7810500"/>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30C669DB-2BD3-C749-A93F-71AA765530F6}"/>
              </a:ext>
            </a:extLst>
          </p:cNvPr>
          <p:cNvSpPr>
            <a:spLocks noGrp="1"/>
          </p:cNvSpPr>
          <p:nvPr>
            <p:ph type="title"/>
          </p:nvPr>
        </p:nvSpPr>
        <p:spPr>
          <a:xfrm>
            <a:off x="0" y="3249271"/>
            <a:ext cx="12192000" cy="3317335"/>
          </a:xfrm>
        </p:spPr>
        <p:txBody>
          <a:bodyPr>
            <a:noAutofit/>
          </a:bodyPr>
          <a:lstStyle>
            <a:lvl1pPr algn="ctr">
              <a:defRPr>
                <a:solidFill>
                  <a:srgbClr val="FFFFFF"/>
                </a:solidFill>
              </a:defRPr>
            </a:lvl1pPr>
          </a:lstStyle>
          <a:p>
            <a:r>
              <a:rPr lang="en-US"/>
              <a:t>Click to edit Master title style</a:t>
            </a:r>
          </a:p>
        </p:txBody>
      </p:sp>
      <p:pic>
        <p:nvPicPr>
          <p:cNvPr id="3" name="Picture 2">
            <a:extLst>
              <a:ext uri="{FF2B5EF4-FFF2-40B4-BE49-F238E27FC236}">
                <a16:creationId xmlns:a16="http://schemas.microsoft.com/office/drawing/2014/main" id="{870190B4-264F-5647-AECF-E5CF652BD1A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200650" y="2762603"/>
            <a:ext cx="1790700" cy="166335"/>
          </a:xfrm>
          <a:prstGeom prst="rect">
            <a:avLst/>
          </a:prstGeom>
        </p:spPr>
      </p:pic>
    </p:spTree>
    <p:extLst>
      <p:ext uri="{BB962C8B-B14F-4D97-AF65-F5344CB8AC3E}">
        <p14:creationId xmlns:p14="http://schemas.microsoft.com/office/powerpoint/2010/main" val="2376961803"/>
      </p:ext>
    </p:extLst>
  </p:cSld>
  <p:clrMapOvr>
    <a:masterClrMapping/>
  </p:clrMapOvr>
  <p:transition/>
</p:sldLayout>
</file>

<file path=ppt/slideLayouts/slideLayout193.xml><?xml version="1.0" encoding="utf-8"?>
<p:sldLayout xmlns:a="http://schemas.openxmlformats.org/drawingml/2006/main" xmlns:r="http://schemas.openxmlformats.org/officeDocument/2006/relationships" xmlns:p="http://schemas.openxmlformats.org/presentationml/2006/main" userDrawn="1">
  <p:cSld name="1_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2" y="2818624"/>
            <a:ext cx="10439687" cy="1886091"/>
          </a:xfrm>
        </p:spPr>
        <p:txBody>
          <a:bodyPr anchor="b">
            <a:normAutofit/>
          </a:bodyPr>
          <a:lstStyle>
            <a:lvl1pPr algn="r">
              <a:defRPr sz="6150" b="1">
                <a:solidFill>
                  <a:srgbClr val="3264A0"/>
                </a:solidFill>
              </a:defRPr>
            </a:lvl1pPr>
          </a:lstStyle>
          <a:p>
            <a:r>
              <a:rPr lang="en-US"/>
              <a:t>Click to edit</a:t>
            </a:r>
          </a:p>
        </p:txBody>
      </p:sp>
      <p:cxnSp>
        <p:nvCxnSpPr>
          <p:cNvPr id="6" name="Straight Connector 5"/>
          <p:cNvCxnSpPr/>
          <p:nvPr userDrawn="1"/>
        </p:nvCxnSpPr>
        <p:spPr>
          <a:xfrm flipV="1">
            <a:off x="2" y="4727310"/>
            <a:ext cx="10439687" cy="14913"/>
          </a:xfrm>
          <a:prstGeom prst="line">
            <a:avLst/>
          </a:prstGeom>
          <a:ln w="57150">
            <a:solidFill>
              <a:srgbClr val="00B050"/>
            </a:solidFill>
          </a:ln>
          <a:effectLst/>
        </p:spPr>
        <p:style>
          <a:lnRef idx="2">
            <a:schemeClr val="accent1"/>
          </a:lnRef>
          <a:fillRef idx="0">
            <a:schemeClr val="accent1"/>
          </a:fillRef>
          <a:effectRef idx="1">
            <a:schemeClr val="accent1"/>
          </a:effectRef>
          <a:fontRef idx="minor">
            <a:schemeClr val="tx1"/>
          </a:fontRef>
        </p:style>
      </p:cxnSp>
      <p:sp>
        <p:nvSpPr>
          <p:cNvPr id="3" name="Slide Number Placeholder 2"/>
          <p:cNvSpPr>
            <a:spLocks noGrp="1"/>
          </p:cNvSpPr>
          <p:nvPr>
            <p:ph type="sldNum" sz="quarter" idx="10"/>
          </p:nvPr>
        </p:nvSpPr>
        <p:spPr>
          <a:xfrm>
            <a:off x="9312559" y="7239179"/>
            <a:ext cx="2743200" cy="415837"/>
          </a:xfrm>
          <a:prstGeom prst="rect">
            <a:avLst/>
          </a:prstGeom>
        </p:spPr>
        <p:txBody>
          <a:bodyPr/>
          <a:lstStyle/>
          <a:p>
            <a:fld id="{C52F12FE-44DD-4E9A-97DB-0269DCBFB1C7}" type="slidenum">
              <a:rPr lang="en-US" smtClean="0"/>
              <a:t>‹#›</a:t>
            </a:fld>
            <a:endParaRPr lang="en-US"/>
          </a:p>
        </p:txBody>
      </p:sp>
    </p:spTree>
    <p:extLst>
      <p:ext uri="{BB962C8B-B14F-4D97-AF65-F5344CB8AC3E}">
        <p14:creationId xmlns:p14="http://schemas.microsoft.com/office/powerpoint/2010/main" val="3883494428"/>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1_Cover Slide Option 1">
    <p:bg>
      <p:bgRef idx="1001">
        <a:schemeClr val="bg1"/>
      </p:bgRef>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C259F31-F5CA-E357-847A-C9315B6B8C80}"/>
              </a:ext>
            </a:extLst>
          </p:cNvPr>
          <p:cNvSpPr/>
          <p:nvPr userDrawn="1"/>
        </p:nvSpPr>
        <p:spPr>
          <a:xfrm>
            <a:off x="0" y="0"/>
            <a:ext cx="12192000" cy="7810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 name="Title 1">
            <a:extLst>
              <a:ext uri="{FF2B5EF4-FFF2-40B4-BE49-F238E27FC236}">
                <a16:creationId xmlns:a16="http://schemas.microsoft.com/office/drawing/2014/main" id="{267FEAD3-F3D4-A64A-82C8-C068ECFD3119}"/>
              </a:ext>
            </a:extLst>
          </p:cNvPr>
          <p:cNvSpPr>
            <a:spLocks noGrp="1"/>
          </p:cNvSpPr>
          <p:nvPr>
            <p:ph type="ctrTitle" hasCustomPrompt="1"/>
          </p:nvPr>
        </p:nvSpPr>
        <p:spPr>
          <a:xfrm>
            <a:off x="6402597" y="2005169"/>
            <a:ext cx="5107446" cy="2449709"/>
          </a:xfrm>
        </p:spPr>
        <p:txBody>
          <a:bodyPr wrap="none" lIns="0" tIns="0" rIns="0" bIns="0" anchor="t" anchorCtr="0">
            <a:noAutofit/>
          </a:bodyPr>
          <a:lstStyle>
            <a:lvl1pPr algn="l">
              <a:defRPr sz="5000">
                <a:solidFill>
                  <a:srgbClr val="FFFFFF"/>
                </a:solidFill>
              </a:defRPr>
            </a:lvl1pPr>
          </a:lstStyle>
          <a:p>
            <a:r>
              <a:rPr lang="en-US"/>
              <a:t>Click to edit </a:t>
            </a:r>
            <a:br>
              <a:rPr lang="en-US"/>
            </a:br>
            <a:r>
              <a:rPr lang="en-US"/>
              <a:t>Master title style</a:t>
            </a:r>
          </a:p>
        </p:txBody>
      </p:sp>
      <p:sp>
        <p:nvSpPr>
          <p:cNvPr id="7" name="Subtitle 2">
            <a:extLst>
              <a:ext uri="{FF2B5EF4-FFF2-40B4-BE49-F238E27FC236}">
                <a16:creationId xmlns:a16="http://schemas.microsoft.com/office/drawing/2014/main" id="{09954B61-242D-6E44-BC67-2B5ECF066D5A}"/>
              </a:ext>
            </a:extLst>
          </p:cNvPr>
          <p:cNvSpPr>
            <a:spLocks noGrp="1"/>
          </p:cNvSpPr>
          <p:nvPr>
            <p:ph type="subTitle" idx="1" hasCustomPrompt="1"/>
          </p:nvPr>
        </p:nvSpPr>
        <p:spPr>
          <a:xfrm>
            <a:off x="6430782" y="4759475"/>
            <a:ext cx="5107447" cy="1011618"/>
          </a:xfrm>
        </p:spPr>
        <p:txBody>
          <a:bodyPr lIns="0" tIns="0" rIns="0" bIns="0" anchor="t" anchorCtr="0">
            <a:normAutofit/>
          </a:bodyPr>
          <a:lstStyle>
            <a:lvl1pPr marL="0" indent="0" algn="l">
              <a:buNone/>
              <a:defRPr sz="1800">
                <a:solidFill>
                  <a:srgbClr val="FFFFFF"/>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text style</a:t>
            </a:r>
          </a:p>
        </p:txBody>
      </p:sp>
      <p:pic>
        <p:nvPicPr>
          <p:cNvPr id="8" name="Picture 7">
            <a:extLst>
              <a:ext uri="{FF2B5EF4-FFF2-40B4-BE49-F238E27FC236}">
                <a16:creationId xmlns:a16="http://schemas.microsoft.com/office/drawing/2014/main" id="{14D38D58-E0B3-E44A-A586-676D694560A5}"/>
              </a:ext>
            </a:extLst>
          </p:cNvPr>
          <p:cNvPicPr>
            <a:picLocks noChangeAspect="1"/>
          </p:cNvPicPr>
          <p:nvPr userDrawn="1"/>
        </p:nvPicPr>
        <p:blipFill>
          <a:blip r:embed="rId2"/>
          <a:stretch>
            <a:fillRect/>
          </a:stretch>
        </p:blipFill>
        <p:spPr>
          <a:xfrm>
            <a:off x="6402598" y="1550486"/>
            <a:ext cx="2096022" cy="201114"/>
          </a:xfrm>
          <a:prstGeom prst="rect">
            <a:avLst/>
          </a:prstGeom>
        </p:spPr>
      </p:pic>
      <p:pic>
        <p:nvPicPr>
          <p:cNvPr id="10" name="Picture 9">
            <a:extLst>
              <a:ext uri="{FF2B5EF4-FFF2-40B4-BE49-F238E27FC236}">
                <a16:creationId xmlns:a16="http://schemas.microsoft.com/office/drawing/2014/main" id="{2BCAE8B1-097B-B94B-95CD-34DD4FB3BA5D}"/>
              </a:ext>
            </a:extLst>
          </p:cNvPr>
          <p:cNvPicPr>
            <a:picLocks noChangeAspect="1"/>
          </p:cNvPicPr>
          <p:nvPr userDrawn="1"/>
        </p:nvPicPr>
        <p:blipFill>
          <a:blip r:embed="rId3"/>
          <a:stretch>
            <a:fillRect/>
          </a:stretch>
        </p:blipFill>
        <p:spPr>
          <a:xfrm>
            <a:off x="10342618" y="6244496"/>
            <a:ext cx="1195611" cy="1136289"/>
          </a:xfrm>
          <a:prstGeom prst="rect">
            <a:avLst/>
          </a:prstGeom>
        </p:spPr>
      </p:pic>
      <p:pic>
        <p:nvPicPr>
          <p:cNvPr id="4" name="Picture 3">
            <a:extLst>
              <a:ext uri="{FF2B5EF4-FFF2-40B4-BE49-F238E27FC236}">
                <a16:creationId xmlns:a16="http://schemas.microsoft.com/office/drawing/2014/main" id="{88BCDF98-1310-A14E-97B0-8EE70957CCC6}"/>
              </a:ext>
            </a:extLst>
          </p:cNvPr>
          <p:cNvPicPr>
            <a:picLocks noChangeAspect="1"/>
          </p:cNvPicPr>
          <p:nvPr userDrawn="1"/>
        </p:nvPicPr>
        <p:blipFill>
          <a:blip r:embed="rId4" cstate="screen">
            <a:extLst>
              <a:ext uri="{28A0092B-C50C-407E-A947-70E740481C1C}">
                <a14:useLocalDpi xmlns:a14="http://schemas.microsoft.com/office/drawing/2010/main"/>
              </a:ext>
            </a:extLst>
          </a:blip>
          <a:srcRect t="-4948" r="-2832"/>
          <a:stretch>
            <a:fillRect/>
          </a:stretch>
        </p:blipFill>
        <p:spPr>
          <a:xfrm>
            <a:off x="0" y="890838"/>
            <a:ext cx="6268598" cy="6919663"/>
          </a:xfrm>
          <a:prstGeom prst="rect">
            <a:avLst/>
          </a:prstGeom>
        </p:spPr>
      </p:pic>
    </p:spTree>
    <p:extLst>
      <p:ext uri="{BB962C8B-B14F-4D97-AF65-F5344CB8AC3E}">
        <p14:creationId xmlns:p14="http://schemas.microsoft.com/office/powerpoint/2010/main" val="3807585239"/>
      </p:ext>
    </p:extLst>
  </p:cSld>
  <p:clrMapOvr>
    <a:overrideClrMapping bg1="dk1" tx1="lt1" bg2="dk2" tx2="lt2" accent1="accent1" accent2="accent2" accent3="accent3" accent4="accent4" accent5="accent5" accent6="accent6" hlink="hlink" folHlink="folHlink"/>
  </p:clrMapOvr>
  <p:transition/>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2_Cover Slide Option 2">
    <p:bg>
      <p:bgRef idx="1001">
        <a:schemeClr val="bg1"/>
      </p:bgRef>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5E85138-489F-1F68-0552-4060DF2103B1}"/>
              </a:ext>
            </a:extLst>
          </p:cNvPr>
          <p:cNvSpPr/>
          <p:nvPr userDrawn="1"/>
        </p:nvSpPr>
        <p:spPr>
          <a:xfrm>
            <a:off x="0" y="0"/>
            <a:ext cx="12192000" cy="7810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 name="Title 1">
            <a:extLst>
              <a:ext uri="{FF2B5EF4-FFF2-40B4-BE49-F238E27FC236}">
                <a16:creationId xmlns:a16="http://schemas.microsoft.com/office/drawing/2014/main" id="{267FEAD3-F3D4-A64A-82C8-C068ECFD3119}"/>
              </a:ext>
            </a:extLst>
          </p:cNvPr>
          <p:cNvSpPr>
            <a:spLocks noGrp="1"/>
          </p:cNvSpPr>
          <p:nvPr>
            <p:ph type="ctrTitle" hasCustomPrompt="1"/>
          </p:nvPr>
        </p:nvSpPr>
        <p:spPr>
          <a:xfrm>
            <a:off x="816806" y="2005169"/>
            <a:ext cx="9142203" cy="1696329"/>
          </a:xfrm>
        </p:spPr>
        <p:txBody>
          <a:bodyPr wrap="none" lIns="0" tIns="0" rIns="0" bIns="0" anchor="t" anchorCtr="0">
            <a:noAutofit/>
          </a:bodyPr>
          <a:lstStyle>
            <a:lvl1pPr algn="l">
              <a:defRPr sz="5000">
                <a:solidFill>
                  <a:srgbClr val="FFFFFF"/>
                </a:solidFill>
              </a:defRPr>
            </a:lvl1pPr>
          </a:lstStyle>
          <a:p>
            <a:r>
              <a:rPr lang="en-US"/>
              <a:t>Click to edit </a:t>
            </a:r>
            <a:br>
              <a:rPr lang="en-US"/>
            </a:br>
            <a:r>
              <a:rPr lang="en-US"/>
              <a:t>Master title style</a:t>
            </a:r>
          </a:p>
        </p:txBody>
      </p:sp>
      <p:sp>
        <p:nvSpPr>
          <p:cNvPr id="7" name="Subtitle 2">
            <a:extLst>
              <a:ext uri="{FF2B5EF4-FFF2-40B4-BE49-F238E27FC236}">
                <a16:creationId xmlns:a16="http://schemas.microsoft.com/office/drawing/2014/main" id="{09954B61-242D-6E44-BC67-2B5ECF066D5A}"/>
              </a:ext>
            </a:extLst>
          </p:cNvPr>
          <p:cNvSpPr>
            <a:spLocks noGrp="1"/>
          </p:cNvSpPr>
          <p:nvPr>
            <p:ph type="subTitle" idx="1" hasCustomPrompt="1"/>
          </p:nvPr>
        </p:nvSpPr>
        <p:spPr>
          <a:xfrm>
            <a:off x="831162" y="5007786"/>
            <a:ext cx="9142203" cy="1011618"/>
          </a:xfrm>
        </p:spPr>
        <p:txBody>
          <a:bodyPr lIns="0" tIns="0" rIns="0" bIns="0" anchor="t" anchorCtr="0">
            <a:normAutofit/>
          </a:bodyPr>
          <a:lstStyle>
            <a:lvl1pPr marL="0" indent="0" algn="l">
              <a:buNone/>
              <a:defRPr sz="1800">
                <a:solidFill>
                  <a:srgbClr val="FFFFFF"/>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text style</a:t>
            </a:r>
          </a:p>
        </p:txBody>
      </p:sp>
      <p:pic>
        <p:nvPicPr>
          <p:cNvPr id="10" name="Picture 9">
            <a:extLst>
              <a:ext uri="{FF2B5EF4-FFF2-40B4-BE49-F238E27FC236}">
                <a16:creationId xmlns:a16="http://schemas.microsoft.com/office/drawing/2014/main" id="{2BCAE8B1-097B-B94B-95CD-34DD4FB3BA5D}"/>
              </a:ext>
            </a:extLst>
          </p:cNvPr>
          <p:cNvPicPr>
            <a:picLocks noChangeAspect="1"/>
          </p:cNvPicPr>
          <p:nvPr userDrawn="1"/>
        </p:nvPicPr>
        <p:blipFill>
          <a:blip r:embed="rId2"/>
          <a:stretch>
            <a:fillRect/>
          </a:stretch>
        </p:blipFill>
        <p:spPr>
          <a:xfrm>
            <a:off x="10342618" y="6244496"/>
            <a:ext cx="1195611" cy="1136289"/>
          </a:xfrm>
          <a:prstGeom prst="rect">
            <a:avLst/>
          </a:prstGeom>
        </p:spPr>
      </p:pic>
      <p:sp>
        <p:nvSpPr>
          <p:cNvPr id="3" name="Text Placeholder 2">
            <a:extLst>
              <a:ext uri="{FF2B5EF4-FFF2-40B4-BE49-F238E27FC236}">
                <a16:creationId xmlns:a16="http://schemas.microsoft.com/office/drawing/2014/main" id="{96E74104-E9E2-EB43-94D0-A95C7363AD13}"/>
              </a:ext>
            </a:extLst>
          </p:cNvPr>
          <p:cNvSpPr>
            <a:spLocks noGrp="1"/>
          </p:cNvSpPr>
          <p:nvPr>
            <p:ph type="body" sz="quarter" idx="10" hasCustomPrompt="1"/>
          </p:nvPr>
        </p:nvSpPr>
        <p:spPr>
          <a:xfrm>
            <a:off x="831162" y="3899276"/>
            <a:ext cx="9127847" cy="419453"/>
          </a:xfrm>
        </p:spPr>
        <p:txBody>
          <a:bodyPr>
            <a:normAutofit/>
          </a:bodyPr>
          <a:lstStyle>
            <a:lvl1pPr marL="0" indent="0">
              <a:buFontTx/>
              <a:buNone/>
              <a:defRPr sz="2800" b="1" i="1">
                <a:solidFill>
                  <a:srgbClr val="FFFFFF"/>
                </a:solidFill>
                <a:latin typeface="Times New Roman" panose="02020603050405020304" pitchFamily="18" charset="0"/>
                <a:cs typeface="Times New Roman" panose="02020603050405020304" pitchFamily="18" charset="0"/>
              </a:defRPr>
            </a:lvl1pPr>
            <a:lvl2pPr>
              <a:defRPr b="1" i="1">
                <a:latin typeface="Times New Roman" panose="02020603050405020304" pitchFamily="18" charset="0"/>
                <a:cs typeface="Times New Roman" panose="02020603050405020304" pitchFamily="18" charset="0"/>
              </a:defRPr>
            </a:lvl2pPr>
            <a:lvl3pPr>
              <a:defRPr b="1" i="1">
                <a:latin typeface="Times New Roman" panose="02020603050405020304" pitchFamily="18" charset="0"/>
                <a:cs typeface="Times New Roman" panose="02020603050405020304" pitchFamily="18" charset="0"/>
              </a:defRPr>
            </a:lvl3pPr>
            <a:lvl4pPr>
              <a:defRPr b="1" i="1">
                <a:latin typeface="Times New Roman" panose="02020603050405020304" pitchFamily="18" charset="0"/>
                <a:cs typeface="Times New Roman" panose="02020603050405020304" pitchFamily="18" charset="0"/>
              </a:defRPr>
            </a:lvl4pPr>
            <a:lvl5pPr>
              <a:defRPr b="1" i="1">
                <a:latin typeface="Times New Roman" panose="02020603050405020304" pitchFamily="18" charset="0"/>
                <a:cs typeface="Times New Roman" panose="02020603050405020304" pitchFamily="18" charset="0"/>
              </a:defRPr>
            </a:lvl5pPr>
          </a:lstStyle>
          <a:p>
            <a:pPr lvl="0"/>
            <a:r>
              <a:rPr lang="en-US"/>
              <a:t>Click to edit Master text subhead</a:t>
            </a:r>
          </a:p>
        </p:txBody>
      </p:sp>
      <p:sp>
        <p:nvSpPr>
          <p:cNvPr id="15" name="Text Placeholder 14">
            <a:extLst>
              <a:ext uri="{FF2B5EF4-FFF2-40B4-BE49-F238E27FC236}">
                <a16:creationId xmlns:a16="http://schemas.microsoft.com/office/drawing/2014/main" id="{A17C13C5-0088-6F44-855E-27348104C80D}"/>
              </a:ext>
            </a:extLst>
          </p:cNvPr>
          <p:cNvSpPr>
            <a:spLocks noGrp="1"/>
          </p:cNvSpPr>
          <p:nvPr>
            <p:ph type="body" sz="quarter" idx="11" hasCustomPrompt="1"/>
          </p:nvPr>
        </p:nvSpPr>
        <p:spPr>
          <a:xfrm>
            <a:off x="816805" y="7159306"/>
            <a:ext cx="3411538" cy="442957"/>
          </a:xfrm>
        </p:spPr>
        <p:txBody>
          <a:bodyPr>
            <a:normAutofit/>
          </a:bodyPr>
          <a:lstStyle>
            <a:lvl1pPr marL="0" indent="0">
              <a:buFontTx/>
              <a:buNone/>
              <a:defRPr sz="1200" b="0" i="0">
                <a:solidFill>
                  <a:srgbClr val="FFFFFF"/>
                </a:solidFill>
                <a:latin typeface="Montserrat Medium" pitchFamily="2" charset="77"/>
              </a:defRPr>
            </a:lvl1pPr>
            <a:lvl3pPr marL="914400" indent="0">
              <a:buNone/>
              <a:defRPr/>
            </a:lvl3pPr>
          </a:lstStyle>
          <a:p>
            <a:pPr lvl="0"/>
            <a:r>
              <a:rPr lang="en-US"/>
              <a:t>Click to edit Master text date</a:t>
            </a:r>
          </a:p>
        </p:txBody>
      </p:sp>
      <p:pic>
        <p:nvPicPr>
          <p:cNvPr id="17" name="Picture 16">
            <a:extLst>
              <a:ext uri="{FF2B5EF4-FFF2-40B4-BE49-F238E27FC236}">
                <a16:creationId xmlns:a16="http://schemas.microsoft.com/office/drawing/2014/main" id="{DD068DFC-3EDC-BE4A-88FB-9CCBB275DC1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31161" y="1553790"/>
            <a:ext cx="2093976" cy="194505"/>
          </a:xfrm>
          <a:prstGeom prst="rect">
            <a:avLst/>
          </a:prstGeom>
        </p:spPr>
      </p:pic>
    </p:spTree>
    <p:extLst>
      <p:ext uri="{BB962C8B-B14F-4D97-AF65-F5344CB8AC3E}">
        <p14:creationId xmlns:p14="http://schemas.microsoft.com/office/powerpoint/2010/main" val="753787652"/>
      </p:ext>
    </p:extLst>
  </p:cSld>
  <p:clrMapOvr>
    <a:overrideClrMapping bg1="dk1" tx1="lt1" bg2="dk2" tx2="lt2" accent1="accent1" accent2="accent2" accent3="accent3" accent4="accent4" accent5="accent5" accent6="accent6" hlink="hlink" folHlink="folHlink"/>
  </p:clrMapOvr>
  <p:transition/>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Cover Slide Option 3">
    <p:bg>
      <p:bgPr>
        <a:solidFill>
          <a:schemeClr val="bg1"/>
        </a:solidFill>
        <a:effectLst/>
      </p:bgPr>
    </p:bg>
    <p:spTree>
      <p:nvGrpSpPr>
        <p:cNvPr id="1" name=""/>
        <p:cNvGrpSpPr/>
        <p:nvPr/>
      </p:nvGrpSpPr>
      <p:grpSpPr>
        <a:xfrm>
          <a:off x="0" y="0"/>
          <a:ext cx="0" cy="0"/>
          <a:chOff x="0" y="0"/>
          <a:chExt cx="0" cy="0"/>
        </a:xfrm>
      </p:grpSpPr>
      <p:pic>
        <p:nvPicPr>
          <p:cNvPr id="9" name="Picture 8" descr="A person with the arms crossed&#10;&#10;Description automatically generated with medium confidence">
            <a:extLst>
              <a:ext uri="{FF2B5EF4-FFF2-40B4-BE49-F238E27FC236}">
                <a16:creationId xmlns:a16="http://schemas.microsoft.com/office/drawing/2014/main" id="{8E945FA0-D580-CEA8-F3B1-C92AE2C18784}"/>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 y="5973"/>
            <a:ext cx="12192000" cy="7810500"/>
          </a:xfrm>
          <a:prstGeom prst="rect">
            <a:avLst/>
          </a:prstGeom>
        </p:spPr>
      </p:pic>
      <p:sp>
        <p:nvSpPr>
          <p:cNvPr id="12" name="Rectangle 11">
            <a:extLst>
              <a:ext uri="{FF2B5EF4-FFF2-40B4-BE49-F238E27FC236}">
                <a16:creationId xmlns:a16="http://schemas.microsoft.com/office/drawing/2014/main" id="{3CA00188-B0DF-444B-A486-47C2B7329AD1}"/>
              </a:ext>
            </a:extLst>
          </p:cNvPr>
          <p:cNvSpPr/>
          <p:nvPr userDrawn="1"/>
        </p:nvSpPr>
        <p:spPr>
          <a:xfrm>
            <a:off x="0" y="-5973"/>
            <a:ext cx="12216459" cy="7810500"/>
          </a:xfrm>
          <a:prstGeom prst="rect">
            <a:avLst/>
          </a:prstGeom>
          <a:solidFill>
            <a:schemeClr val="accent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 name="Title 1">
            <a:extLst>
              <a:ext uri="{FF2B5EF4-FFF2-40B4-BE49-F238E27FC236}">
                <a16:creationId xmlns:a16="http://schemas.microsoft.com/office/drawing/2014/main" id="{267FEAD3-F3D4-A64A-82C8-C068ECFD3119}"/>
              </a:ext>
            </a:extLst>
          </p:cNvPr>
          <p:cNvSpPr>
            <a:spLocks noGrp="1"/>
          </p:cNvSpPr>
          <p:nvPr>
            <p:ph type="ctrTitle" hasCustomPrompt="1"/>
          </p:nvPr>
        </p:nvSpPr>
        <p:spPr>
          <a:xfrm>
            <a:off x="816806" y="1640776"/>
            <a:ext cx="9142203" cy="1696329"/>
          </a:xfrm>
        </p:spPr>
        <p:txBody>
          <a:bodyPr wrap="none" lIns="0" tIns="0" rIns="0" bIns="0" anchor="t" anchorCtr="0">
            <a:noAutofit/>
          </a:bodyPr>
          <a:lstStyle>
            <a:lvl1pPr algn="l">
              <a:defRPr sz="5000">
                <a:solidFill>
                  <a:srgbClr val="FFFFFF"/>
                </a:solidFill>
              </a:defRPr>
            </a:lvl1pPr>
          </a:lstStyle>
          <a:p>
            <a:r>
              <a:rPr lang="en-US"/>
              <a:t>Click to edit </a:t>
            </a:r>
            <a:br>
              <a:rPr lang="en-US"/>
            </a:br>
            <a:r>
              <a:rPr lang="en-US"/>
              <a:t>Master title style</a:t>
            </a:r>
          </a:p>
        </p:txBody>
      </p:sp>
      <p:sp>
        <p:nvSpPr>
          <p:cNvPr id="7" name="Subtitle 2">
            <a:extLst>
              <a:ext uri="{FF2B5EF4-FFF2-40B4-BE49-F238E27FC236}">
                <a16:creationId xmlns:a16="http://schemas.microsoft.com/office/drawing/2014/main" id="{09954B61-242D-6E44-BC67-2B5ECF066D5A}"/>
              </a:ext>
            </a:extLst>
          </p:cNvPr>
          <p:cNvSpPr>
            <a:spLocks noGrp="1"/>
          </p:cNvSpPr>
          <p:nvPr>
            <p:ph type="subTitle" idx="1" hasCustomPrompt="1"/>
          </p:nvPr>
        </p:nvSpPr>
        <p:spPr>
          <a:xfrm>
            <a:off x="831162" y="4643392"/>
            <a:ext cx="9142203" cy="1011618"/>
          </a:xfrm>
        </p:spPr>
        <p:txBody>
          <a:bodyPr lIns="0" tIns="0" rIns="0" bIns="0" anchor="t" anchorCtr="0">
            <a:normAutofit/>
          </a:bodyPr>
          <a:lstStyle>
            <a:lvl1pPr marL="0" indent="0" algn="l">
              <a:buNone/>
              <a:defRPr sz="1800">
                <a:solidFill>
                  <a:srgbClr val="FFFFFF"/>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text style</a:t>
            </a:r>
          </a:p>
        </p:txBody>
      </p:sp>
      <p:pic>
        <p:nvPicPr>
          <p:cNvPr id="10" name="Picture 9">
            <a:extLst>
              <a:ext uri="{FF2B5EF4-FFF2-40B4-BE49-F238E27FC236}">
                <a16:creationId xmlns:a16="http://schemas.microsoft.com/office/drawing/2014/main" id="{2BCAE8B1-097B-B94B-95CD-34DD4FB3BA5D}"/>
              </a:ext>
            </a:extLst>
          </p:cNvPr>
          <p:cNvPicPr>
            <a:picLocks noChangeAspect="1"/>
          </p:cNvPicPr>
          <p:nvPr userDrawn="1"/>
        </p:nvPicPr>
        <p:blipFill>
          <a:blip r:embed="rId3"/>
          <a:stretch>
            <a:fillRect/>
          </a:stretch>
        </p:blipFill>
        <p:spPr>
          <a:xfrm>
            <a:off x="10342618" y="6244496"/>
            <a:ext cx="1195611" cy="1136289"/>
          </a:xfrm>
          <a:prstGeom prst="rect">
            <a:avLst/>
          </a:prstGeom>
        </p:spPr>
      </p:pic>
      <p:sp>
        <p:nvSpPr>
          <p:cNvPr id="3" name="Text Placeholder 2">
            <a:extLst>
              <a:ext uri="{FF2B5EF4-FFF2-40B4-BE49-F238E27FC236}">
                <a16:creationId xmlns:a16="http://schemas.microsoft.com/office/drawing/2014/main" id="{96E74104-E9E2-EB43-94D0-A95C7363AD13}"/>
              </a:ext>
            </a:extLst>
          </p:cNvPr>
          <p:cNvSpPr>
            <a:spLocks noGrp="1"/>
          </p:cNvSpPr>
          <p:nvPr>
            <p:ph type="body" sz="quarter" idx="10" hasCustomPrompt="1"/>
          </p:nvPr>
        </p:nvSpPr>
        <p:spPr>
          <a:xfrm>
            <a:off x="831162" y="3534883"/>
            <a:ext cx="9127847" cy="419453"/>
          </a:xfrm>
        </p:spPr>
        <p:txBody>
          <a:bodyPr>
            <a:normAutofit/>
          </a:bodyPr>
          <a:lstStyle>
            <a:lvl1pPr marL="0" indent="0">
              <a:buFontTx/>
              <a:buNone/>
              <a:defRPr sz="2800" b="1" i="1">
                <a:solidFill>
                  <a:srgbClr val="FFFFFF"/>
                </a:solidFill>
                <a:latin typeface="Times New Roman" panose="02020603050405020304" pitchFamily="18" charset="0"/>
                <a:cs typeface="Times New Roman" panose="02020603050405020304" pitchFamily="18" charset="0"/>
              </a:defRPr>
            </a:lvl1pPr>
            <a:lvl2pPr>
              <a:defRPr b="1" i="1">
                <a:latin typeface="Times New Roman" panose="02020603050405020304" pitchFamily="18" charset="0"/>
                <a:cs typeface="Times New Roman" panose="02020603050405020304" pitchFamily="18" charset="0"/>
              </a:defRPr>
            </a:lvl2pPr>
            <a:lvl3pPr>
              <a:defRPr b="1" i="1">
                <a:latin typeface="Times New Roman" panose="02020603050405020304" pitchFamily="18" charset="0"/>
                <a:cs typeface="Times New Roman" panose="02020603050405020304" pitchFamily="18" charset="0"/>
              </a:defRPr>
            </a:lvl3pPr>
            <a:lvl4pPr>
              <a:defRPr b="1" i="1">
                <a:latin typeface="Times New Roman" panose="02020603050405020304" pitchFamily="18" charset="0"/>
                <a:cs typeface="Times New Roman" panose="02020603050405020304" pitchFamily="18" charset="0"/>
              </a:defRPr>
            </a:lvl4pPr>
            <a:lvl5pPr>
              <a:defRPr b="1" i="1">
                <a:latin typeface="Times New Roman" panose="02020603050405020304" pitchFamily="18" charset="0"/>
                <a:cs typeface="Times New Roman" panose="02020603050405020304" pitchFamily="18" charset="0"/>
              </a:defRPr>
            </a:lvl5pPr>
          </a:lstStyle>
          <a:p>
            <a:pPr lvl="0"/>
            <a:r>
              <a:rPr lang="en-US"/>
              <a:t>Click to edit Master text subhead</a:t>
            </a:r>
          </a:p>
        </p:txBody>
      </p:sp>
      <p:sp>
        <p:nvSpPr>
          <p:cNvPr id="15" name="Text Placeholder 14">
            <a:extLst>
              <a:ext uri="{FF2B5EF4-FFF2-40B4-BE49-F238E27FC236}">
                <a16:creationId xmlns:a16="http://schemas.microsoft.com/office/drawing/2014/main" id="{A17C13C5-0088-6F44-855E-27348104C80D}"/>
              </a:ext>
            </a:extLst>
          </p:cNvPr>
          <p:cNvSpPr>
            <a:spLocks noGrp="1"/>
          </p:cNvSpPr>
          <p:nvPr>
            <p:ph type="body" sz="quarter" idx="11" hasCustomPrompt="1"/>
          </p:nvPr>
        </p:nvSpPr>
        <p:spPr>
          <a:xfrm>
            <a:off x="816805" y="7159306"/>
            <a:ext cx="3411538" cy="442957"/>
          </a:xfrm>
        </p:spPr>
        <p:txBody>
          <a:bodyPr>
            <a:normAutofit/>
          </a:bodyPr>
          <a:lstStyle>
            <a:lvl1pPr marL="0" indent="0">
              <a:buFontTx/>
              <a:buNone/>
              <a:defRPr sz="1200" b="0" i="0">
                <a:solidFill>
                  <a:srgbClr val="FFFFFF"/>
                </a:solidFill>
                <a:latin typeface="Montserrat Medium" pitchFamily="2" charset="77"/>
              </a:defRPr>
            </a:lvl1pPr>
            <a:lvl3pPr marL="914400" indent="0">
              <a:buNone/>
              <a:defRPr/>
            </a:lvl3pPr>
          </a:lstStyle>
          <a:p>
            <a:pPr lvl="0"/>
            <a:r>
              <a:rPr lang="en-US"/>
              <a:t>Click to edit Master text date</a:t>
            </a:r>
          </a:p>
        </p:txBody>
      </p:sp>
    </p:spTree>
    <p:extLst>
      <p:ext uri="{BB962C8B-B14F-4D97-AF65-F5344CB8AC3E}">
        <p14:creationId xmlns:p14="http://schemas.microsoft.com/office/powerpoint/2010/main" val="2625251716"/>
      </p:ext>
    </p:extLst>
  </p:cSld>
  <p:clrMapOvr>
    <a:overrideClrMapping bg1="dk1" tx1="lt1" bg2="dk2" tx2="lt2" accent1="accent1" accent2="accent2" accent3="accent3" accent4="accent4" accent5="accent5" accent6="accent6" hlink="hlink" folHlink="folHlink"/>
  </p:clrMapOvr>
  <p:transition/>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Cover Slide Option 4">
    <p:bg>
      <p:bgRef idx="1001">
        <a:schemeClr val="bg1"/>
      </p:bgRef>
    </p:bg>
    <p:spTree>
      <p:nvGrpSpPr>
        <p:cNvPr id="1" name=""/>
        <p:cNvGrpSpPr/>
        <p:nvPr/>
      </p:nvGrpSpPr>
      <p:grpSpPr>
        <a:xfrm>
          <a:off x="0" y="0"/>
          <a:ext cx="0" cy="0"/>
          <a:chOff x="0" y="0"/>
          <a:chExt cx="0" cy="0"/>
        </a:xfrm>
      </p:grpSpPr>
      <p:pic>
        <p:nvPicPr>
          <p:cNvPr id="5" name="Picture 4" descr="A picture containing text, person&#10;&#10;Description automatically generated">
            <a:extLst>
              <a:ext uri="{FF2B5EF4-FFF2-40B4-BE49-F238E27FC236}">
                <a16:creationId xmlns:a16="http://schemas.microsoft.com/office/drawing/2014/main" id="{3CE1DBCF-B51D-4952-BCBD-691E8ABCA372}"/>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7828021"/>
          </a:xfrm>
          <a:prstGeom prst="rect">
            <a:avLst/>
          </a:prstGeom>
        </p:spPr>
      </p:pic>
      <p:sp>
        <p:nvSpPr>
          <p:cNvPr id="12" name="Rectangle 11">
            <a:extLst>
              <a:ext uri="{FF2B5EF4-FFF2-40B4-BE49-F238E27FC236}">
                <a16:creationId xmlns:a16="http://schemas.microsoft.com/office/drawing/2014/main" id="{3CA00188-B0DF-444B-A486-47C2B7329AD1}"/>
              </a:ext>
            </a:extLst>
          </p:cNvPr>
          <p:cNvSpPr/>
          <p:nvPr userDrawn="1"/>
        </p:nvSpPr>
        <p:spPr>
          <a:xfrm>
            <a:off x="-12230" y="1"/>
            <a:ext cx="12216459" cy="7816473"/>
          </a:xfrm>
          <a:prstGeom prst="rect">
            <a:avLst/>
          </a:prstGeom>
          <a:solidFill>
            <a:schemeClr val="accent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 name="Title 1">
            <a:extLst>
              <a:ext uri="{FF2B5EF4-FFF2-40B4-BE49-F238E27FC236}">
                <a16:creationId xmlns:a16="http://schemas.microsoft.com/office/drawing/2014/main" id="{267FEAD3-F3D4-A64A-82C8-C068ECFD3119}"/>
              </a:ext>
            </a:extLst>
          </p:cNvPr>
          <p:cNvSpPr>
            <a:spLocks noGrp="1"/>
          </p:cNvSpPr>
          <p:nvPr>
            <p:ph type="ctrTitle" hasCustomPrompt="1"/>
          </p:nvPr>
        </p:nvSpPr>
        <p:spPr>
          <a:xfrm>
            <a:off x="816806" y="1688017"/>
            <a:ext cx="9142203" cy="1696329"/>
          </a:xfrm>
        </p:spPr>
        <p:txBody>
          <a:bodyPr wrap="none" lIns="0" tIns="0" rIns="0" bIns="0" anchor="t" anchorCtr="0">
            <a:noAutofit/>
          </a:bodyPr>
          <a:lstStyle>
            <a:lvl1pPr algn="l">
              <a:defRPr sz="5000">
                <a:solidFill>
                  <a:srgbClr val="FFFFFF"/>
                </a:solidFill>
              </a:defRPr>
            </a:lvl1pPr>
          </a:lstStyle>
          <a:p>
            <a:r>
              <a:rPr lang="en-US"/>
              <a:t>Click to edit </a:t>
            </a:r>
            <a:br>
              <a:rPr lang="en-US"/>
            </a:br>
            <a:r>
              <a:rPr lang="en-US"/>
              <a:t>Master title style</a:t>
            </a:r>
          </a:p>
        </p:txBody>
      </p:sp>
      <p:sp>
        <p:nvSpPr>
          <p:cNvPr id="7" name="Subtitle 2">
            <a:extLst>
              <a:ext uri="{FF2B5EF4-FFF2-40B4-BE49-F238E27FC236}">
                <a16:creationId xmlns:a16="http://schemas.microsoft.com/office/drawing/2014/main" id="{09954B61-242D-6E44-BC67-2B5ECF066D5A}"/>
              </a:ext>
            </a:extLst>
          </p:cNvPr>
          <p:cNvSpPr>
            <a:spLocks noGrp="1"/>
          </p:cNvSpPr>
          <p:nvPr>
            <p:ph type="subTitle" idx="1" hasCustomPrompt="1"/>
          </p:nvPr>
        </p:nvSpPr>
        <p:spPr>
          <a:xfrm>
            <a:off x="831162" y="4690634"/>
            <a:ext cx="9142203" cy="1011618"/>
          </a:xfrm>
        </p:spPr>
        <p:txBody>
          <a:bodyPr lIns="0" tIns="0" rIns="0" bIns="0" anchor="t" anchorCtr="0">
            <a:normAutofit/>
          </a:bodyPr>
          <a:lstStyle>
            <a:lvl1pPr marL="0" indent="0" algn="l">
              <a:buNone/>
              <a:defRPr sz="1800">
                <a:solidFill>
                  <a:srgbClr val="FFFFFF"/>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text style</a:t>
            </a:r>
          </a:p>
        </p:txBody>
      </p:sp>
      <p:pic>
        <p:nvPicPr>
          <p:cNvPr id="10" name="Picture 9">
            <a:extLst>
              <a:ext uri="{FF2B5EF4-FFF2-40B4-BE49-F238E27FC236}">
                <a16:creationId xmlns:a16="http://schemas.microsoft.com/office/drawing/2014/main" id="{2BCAE8B1-097B-B94B-95CD-34DD4FB3BA5D}"/>
              </a:ext>
            </a:extLst>
          </p:cNvPr>
          <p:cNvPicPr>
            <a:picLocks noChangeAspect="1"/>
          </p:cNvPicPr>
          <p:nvPr userDrawn="1"/>
        </p:nvPicPr>
        <p:blipFill>
          <a:blip r:embed="rId3"/>
          <a:stretch>
            <a:fillRect/>
          </a:stretch>
        </p:blipFill>
        <p:spPr>
          <a:xfrm>
            <a:off x="10342618" y="6244496"/>
            <a:ext cx="1195611" cy="1136289"/>
          </a:xfrm>
          <a:prstGeom prst="rect">
            <a:avLst/>
          </a:prstGeom>
        </p:spPr>
      </p:pic>
      <p:sp>
        <p:nvSpPr>
          <p:cNvPr id="3" name="Text Placeholder 2">
            <a:extLst>
              <a:ext uri="{FF2B5EF4-FFF2-40B4-BE49-F238E27FC236}">
                <a16:creationId xmlns:a16="http://schemas.microsoft.com/office/drawing/2014/main" id="{96E74104-E9E2-EB43-94D0-A95C7363AD13}"/>
              </a:ext>
            </a:extLst>
          </p:cNvPr>
          <p:cNvSpPr>
            <a:spLocks noGrp="1"/>
          </p:cNvSpPr>
          <p:nvPr>
            <p:ph type="body" sz="quarter" idx="10" hasCustomPrompt="1"/>
          </p:nvPr>
        </p:nvSpPr>
        <p:spPr>
          <a:xfrm>
            <a:off x="831162" y="3582124"/>
            <a:ext cx="9127847" cy="419453"/>
          </a:xfrm>
        </p:spPr>
        <p:txBody>
          <a:bodyPr>
            <a:normAutofit/>
          </a:bodyPr>
          <a:lstStyle>
            <a:lvl1pPr marL="0" indent="0">
              <a:buFontTx/>
              <a:buNone/>
              <a:defRPr sz="2800" b="1" i="1">
                <a:solidFill>
                  <a:srgbClr val="FFFFFF"/>
                </a:solidFill>
                <a:latin typeface="Times New Roman" panose="02020603050405020304" pitchFamily="18" charset="0"/>
                <a:cs typeface="Times New Roman" panose="02020603050405020304" pitchFamily="18" charset="0"/>
              </a:defRPr>
            </a:lvl1pPr>
            <a:lvl2pPr>
              <a:defRPr b="1" i="1">
                <a:latin typeface="Times New Roman" panose="02020603050405020304" pitchFamily="18" charset="0"/>
                <a:cs typeface="Times New Roman" panose="02020603050405020304" pitchFamily="18" charset="0"/>
              </a:defRPr>
            </a:lvl2pPr>
            <a:lvl3pPr>
              <a:defRPr b="1" i="1">
                <a:latin typeface="Times New Roman" panose="02020603050405020304" pitchFamily="18" charset="0"/>
                <a:cs typeface="Times New Roman" panose="02020603050405020304" pitchFamily="18" charset="0"/>
              </a:defRPr>
            </a:lvl3pPr>
            <a:lvl4pPr>
              <a:defRPr b="1" i="1">
                <a:latin typeface="Times New Roman" panose="02020603050405020304" pitchFamily="18" charset="0"/>
                <a:cs typeface="Times New Roman" panose="02020603050405020304" pitchFamily="18" charset="0"/>
              </a:defRPr>
            </a:lvl4pPr>
            <a:lvl5pPr>
              <a:defRPr b="1" i="1">
                <a:latin typeface="Times New Roman" panose="02020603050405020304" pitchFamily="18" charset="0"/>
                <a:cs typeface="Times New Roman" panose="02020603050405020304" pitchFamily="18" charset="0"/>
              </a:defRPr>
            </a:lvl5pPr>
          </a:lstStyle>
          <a:p>
            <a:pPr lvl="0"/>
            <a:r>
              <a:rPr lang="en-US"/>
              <a:t>Click to edit Master text subhead</a:t>
            </a:r>
          </a:p>
        </p:txBody>
      </p:sp>
      <p:sp>
        <p:nvSpPr>
          <p:cNvPr id="15" name="Text Placeholder 14">
            <a:extLst>
              <a:ext uri="{FF2B5EF4-FFF2-40B4-BE49-F238E27FC236}">
                <a16:creationId xmlns:a16="http://schemas.microsoft.com/office/drawing/2014/main" id="{A17C13C5-0088-6F44-855E-27348104C80D}"/>
              </a:ext>
            </a:extLst>
          </p:cNvPr>
          <p:cNvSpPr>
            <a:spLocks noGrp="1"/>
          </p:cNvSpPr>
          <p:nvPr>
            <p:ph type="body" sz="quarter" idx="11" hasCustomPrompt="1"/>
          </p:nvPr>
        </p:nvSpPr>
        <p:spPr>
          <a:xfrm>
            <a:off x="816805" y="7159306"/>
            <a:ext cx="3411538" cy="442957"/>
          </a:xfrm>
        </p:spPr>
        <p:txBody>
          <a:bodyPr>
            <a:normAutofit/>
          </a:bodyPr>
          <a:lstStyle>
            <a:lvl1pPr marL="0" indent="0">
              <a:buFontTx/>
              <a:buNone/>
              <a:defRPr sz="1200" b="0" i="0">
                <a:solidFill>
                  <a:srgbClr val="FFFFFF"/>
                </a:solidFill>
                <a:latin typeface="Montserrat Medium" pitchFamily="2" charset="77"/>
              </a:defRPr>
            </a:lvl1pPr>
            <a:lvl3pPr marL="914400" indent="0">
              <a:buNone/>
              <a:defRPr/>
            </a:lvl3pPr>
          </a:lstStyle>
          <a:p>
            <a:pPr lvl="0"/>
            <a:r>
              <a:rPr lang="en-US"/>
              <a:t>Click to edit Master text date</a:t>
            </a:r>
          </a:p>
        </p:txBody>
      </p:sp>
    </p:spTree>
    <p:extLst>
      <p:ext uri="{BB962C8B-B14F-4D97-AF65-F5344CB8AC3E}">
        <p14:creationId xmlns:p14="http://schemas.microsoft.com/office/powerpoint/2010/main" val="3295937359"/>
      </p:ext>
    </p:extLst>
  </p:cSld>
  <p:clrMapOvr>
    <a:overrideClrMapping bg1="dk1" tx1="lt1" bg2="dk2" tx2="lt2" accent1="accent1" accent2="accent2" accent3="accent3" accent4="accent4" accent5="accent5" accent6="accent6" hlink="hlink" folHlink="folHlink"/>
  </p:clrMapOvr>
  <p:transition/>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Cover Slide Option 5">
    <p:bg>
      <p:bgRef idx="1001">
        <a:schemeClr val="bg1"/>
      </p:bgRef>
    </p:bg>
    <p:spTree>
      <p:nvGrpSpPr>
        <p:cNvPr id="1" name=""/>
        <p:cNvGrpSpPr/>
        <p:nvPr/>
      </p:nvGrpSpPr>
      <p:grpSpPr>
        <a:xfrm>
          <a:off x="0" y="0"/>
          <a:ext cx="0" cy="0"/>
          <a:chOff x="0" y="0"/>
          <a:chExt cx="0" cy="0"/>
        </a:xfrm>
      </p:grpSpPr>
      <p:pic>
        <p:nvPicPr>
          <p:cNvPr id="5" name="Picture 4" descr="A picture containing person, person&#10;&#10;Description automatically generated">
            <a:extLst>
              <a:ext uri="{FF2B5EF4-FFF2-40B4-BE49-F238E27FC236}">
                <a16:creationId xmlns:a16="http://schemas.microsoft.com/office/drawing/2014/main" id="{129E4BBE-4986-C0ED-92FB-5F70E6AFA811}"/>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216459" cy="7810500"/>
          </a:xfrm>
          <a:prstGeom prst="rect">
            <a:avLst/>
          </a:prstGeom>
        </p:spPr>
      </p:pic>
      <p:sp>
        <p:nvSpPr>
          <p:cNvPr id="12" name="Rectangle 11">
            <a:extLst>
              <a:ext uri="{FF2B5EF4-FFF2-40B4-BE49-F238E27FC236}">
                <a16:creationId xmlns:a16="http://schemas.microsoft.com/office/drawing/2014/main" id="{3CA00188-B0DF-444B-A486-47C2B7329AD1}"/>
              </a:ext>
            </a:extLst>
          </p:cNvPr>
          <p:cNvSpPr/>
          <p:nvPr userDrawn="1"/>
        </p:nvSpPr>
        <p:spPr>
          <a:xfrm>
            <a:off x="0" y="-5974"/>
            <a:ext cx="12216459" cy="7816473"/>
          </a:xfrm>
          <a:prstGeom prst="rect">
            <a:avLst/>
          </a:prstGeom>
          <a:solidFill>
            <a:srgbClr val="FFFFFF">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 name="Title 1">
            <a:extLst>
              <a:ext uri="{FF2B5EF4-FFF2-40B4-BE49-F238E27FC236}">
                <a16:creationId xmlns:a16="http://schemas.microsoft.com/office/drawing/2014/main" id="{267FEAD3-F3D4-A64A-82C8-C068ECFD3119}"/>
              </a:ext>
            </a:extLst>
          </p:cNvPr>
          <p:cNvSpPr>
            <a:spLocks noGrp="1"/>
          </p:cNvSpPr>
          <p:nvPr>
            <p:ph type="ctrTitle" hasCustomPrompt="1"/>
          </p:nvPr>
        </p:nvSpPr>
        <p:spPr>
          <a:xfrm>
            <a:off x="816806" y="1572536"/>
            <a:ext cx="9142203" cy="1696329"/>
          </a:xfrm>
        </p:spPr>
        <p:txBody>
          <a:bodyPr wrap="none" lIns="0" tIns="0" rIns="0" bIns="0" anchor="t" anchorCtr="0">
            <a:noAutofit/>
          </a:bodyPr>
          <a:lstStyle>
            <a:lvl1pPr algn="l">
              <a:defRPr sz="5000">
                <a:solidFill>
                  <a:schemeClr val="bg2"/>
                </a:solidFill>
              </a:defRPr>
            </a:lvl1pPr>
          </a:lstStyle>
          <a:p>
            <a:r>
              <a:rPr lang="en-US"/>
              <a:t>Click to edit </a:t>
            </a:r>
            <a:br>
              <a:rPr lang="en-US"/>
            </a:br>
            <a:r>
              <a:rPr lang="en-US"/>
              <a:t>Master title style</a:t>
            </a:r>
          </a:p>
        </p:txBody>
      </p:sp>
      <p:sp>
        <p:nvSpPr>
          <p:cNvPr id="7" name="Subtitle 2">
            <a:extLst>
              <a:ext uri="{FF2B5EF4-FFF2-40B4-BE49-F238E27FC236}">
                <a16:creationId xmlns:a16="http://schemas.microsoft.com/office/drawing/2014/main" id="{09954B61-242D-6E44-BC67-2B5ECF066D5A}"/>
              </a:ext>
            </a:extLst>
          </p:cNvPr>
          <p:cNvSpPr>
            <a:spLocks noGrp="1"/>
          </p:cNvSpPr>
          <p:nvPr>
            <p:ph type="subTitle" idx="1" hasCustomPrompt="1"/>
          </p:nvPr>
        </p:nvSpPr>
        <p:spPr>
          <a:xfrm>
            <a:off x="831162" y="4575152"/>
            <a:ext cx="9142203" cy="1011618"/>
          </a:xfrm>
        </p:spPr>
        <p:txBody>
          <a:bodyPr lIns="0" tIns="0" rIns="0" bIns="0" anchor="t" anchorCtr="0">
            <a:normAutofit/>
          </a:bodyPr>
          <a:lstStyle>
            <a:lvl1pPr marL="0" indent="0" algn="l">
              <a:buNone/>
              <a:defRPr sz="180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text style</a:t>
            </a:r>
          </a:p>
        </p:txBody>
      </p:sp>
      <p:pic>
        <p:nvPicPr>
          <p:cNvPr id="10" name="Picture 9">
            <a:extLst>
              <a:ext uri="{FF2B5EF4-FFF2-40B4-BE49-F238E27FC236}">
                <a16:creationId xmlns:a16="http://schemas.microsoft.com/office/drawing/2014/main" id="{2BCAE8B1-097B-B94B-95CD-34DD4FB3BA5D}"/>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0342987" y="6244496"/>
            <a:ext cx="1194870" cy="1136289"/>
          </a:xfrm>
          <a:prstGeom prst="rect">
            <a:avLst/>
          </a:prstGeom>
        </p:spPr>
      </p:pic>
      <p:sp>
        <p:nvSpPr>
          <p:cNvPr id="3" name="Text Placeholder 2">
            <a:extLst>
              <a:ext uri="{FF2B5EF4-FFF2-40B4-BE49-F238E27FC236}">
                <a16:creationId xmlns:a16="http://schemas.microsoft.com/office/drawing/2014/main" id="{96E74104-E9E2-EB43-94D0-A95C7363AD13}"/>
              </a:ext>
            </a:extLst>
          </p:cNvPr>
          <p:cNvSpPr>
            <a:spLocks noGrp="1"/>
          </p:cNvSpPr>
          <p:nvPr>
            <p:ph type="body" sz="quarter" idx="10" hasCustomPrompt="1"/>
          </p:nvPr>
        </p:nvSpPr>
        <p:spPr>
          <a:xfrm>
            <a:off x="831162" y="3466643"/>
            <a:ext cx="9127847" cy="419453"/>
          </a:xfrm>
        </p:spPr>
        <p:txBody>
          <a:bodyPr>
            <a:normAutofit/>
          </a:bodyPr>
          <a:lstStyle>
            <a:lvl1pPr marL="0" indent="0">
              <a:buFontTx/>
              <a:buNone/>
              <a:defRPr sz="2800" b="1" i="1">
                <a:solidFill>
                  <a:schemeClr val="bg2"/>
                </a:solidFill>
                <a:latin typeface="Times New Roman" panose="02020603050405020304" pitchFamily="18" charset="0"/>
                <a:cs typeface="Times New Roman" panose="02020603050405020304" pitchFamily="18" charset="0"/>
              </a:defRPr>
            </a:lvl1pPr>
            <a:lvl2pPr>
              <a:defRPr b="1" i="1">
                <a:latin typeface="Times New Roman" panose="02020603050405020304" pitchFamily="18" charset="0"/>
                <a:cs typeface="Times New Roman" panose="02020603050405020304" pitchFamily="18" charset="0"/>
              </a:defRPr>
            </a:lvl2pPr>
            <a:lvl3pPr>
              <a:defRPr b="1" i="1">
                <a:latin typeface="Times New Roman" panose="02020603050405020304" pitchFamily="18" charset="0"/>
                <a:cs typeface="Times New Roman" panose="02020603050405020304" pitchFamily="18" charset="0"/>
              </a:defRPr>
            </a:lvl3pPr>
            <a:lvl4pPr>
              <a:defRPr b="1" i="1">
                <a:latin typeface="Times New Roman" panose="02020603050405020304" pitchFamily="18" charset="0"/>
                <a:cs typeface="Times New Roman" panose="02020603050405020304" pitchFamily="18" charset="0"/>
              </a:defRPr>
            </a:lvl4pPr>
            <a:lvl5pPr>
              <a:defRPr b="1" i="1">
                <a:latin typeface="Times New Roman" panose="02020603050405020304" pitchFamily="18" charset="0"/>
                <a:cs typeface="Times New Roman" panose="02020603050405020304" pitchFamily="18" charset="0"/>
              </a:defRPr>
            </a:lvl5pPr>
          </a:lstStyle>
          <a:p>
            <a:pPr lvl="0"/>
            <a:r>
              <a:rPr lang="en-US"/>
              <a:t>Click to edit Master text subhead</a:t>
            </a:r>
          </a:p>
        </p:txBody>
      </p:sp>
      <p:sp>
        <p:nvSpPr>
          <p:cNvPr id="15" name="Text Placeholder 14">
            <a:extLst>
              <a:ext uri="{FF2B5EF4-FFF2-40B4-BE49-F238E27FC236}">
                <a16:creationId xmlns:a16="http://schemas.microsoft.com/office/drawing/2014/main" id="{A17C13C5-0088-6F44-855E-27348104C80D}"/>
              </a:ext>
            </a:extLst>
          </p:cNvPr>
          <p:cNvSpPr>
            <a:spLocks noGrp="1"/>
          </p:cNvSpPr>
          <p:nvPr>
            <p:ph type="body" sz="quarter" idx="11" hasCustomPrompt="1"/>
          </p:nvPr>
        </p:nvSpPr>
        <p:spPr>
          <a:xfrm>
            <a:off x="816805" y="7159306"/>
            <a:ext cx="3411538" cy="442957"/>
          </a:xfrm>
        </p:spPr>
        <p:txBody>
          <a:bodyPr>
            <a:normAutofit/>
          </a:bodyPr>
          <a:lstStyle>
            <a:lvl1pPr marL="0" indent="0">
              <a:buFontTx/>
              <a:buNone/>
              <a:defRPr sz="1200" b="0" i="0">
                <a:solidFill>
                  <a:schemeClr val="bg2"/>
                </a:solidFill>
                <a:latin typeface="Montserrat Medium" pitchFamily="2" charset="77"/>
              </a:defRPr>
            </a:lvl1pPr>
            <a:lvl3pPr marL="914400" indent="0">
              <a:buNone/>
              <a:defRPr/>
            </a:lvl3pPr>
          </a:lstStyle>
          <a:p>
            <a:pPr lvl="0"/>
            <a:r>
              <a:rPr lang="en-US"/>
              <a:t>Click to edit Master text date</a:t>
            </a:r>
          </a:p>
        </p:txBody>
      </p:sp>
    </p:spTree>
    <p:extLst>
      <p:ext uri="{BB962C8B-B14F-4D97-AF65-F5344CB8AC3E}">
        <p14:creationId xmlns:p14="http://schemas.microsoft.com/office/powerpoint/2010/main" val="2728580495"/>
      </p:ext>
    </p:extLst>
  </p:cSld>
  <p:clrMapOvr>
    <a:overrideClrMapping bg1="dk1" tx1="lt1" bg2="dk2" tx2="lt2" accent1="accent1" accent2="accent2" accent3="accent3" accent4="accent4" accent5="accent5" accent6="accent6" hlink="hlink" folHlink="folHlink"/>
  </p:clrMapOvr>
  <p:transition/>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1_Cover Slide Option 6">
    <p:bg>
      <p:bgRef idx="1001">
        <a:schemeClr val="bg1"/>
      </p:bgRef>
    </p:bg>
    <p:spTree>
      <p:nvGrpSpPr>
        <p:cNvPr id="1" name=""/>
        <p:cNvGrpSpPr/>
        <p:nvPr/>
      </p:nvGrpSpPr>
      <p:grpSpPr>
        <a:xfrm>
          <a:off x="0" y="0"/>
          <a:ext cx="0" cy="0"/>
          <a:chOff x="0" y="0"/>
          <a:chExt cx="0" cy="0"/>
        </a:xfrm>
      </p:grpSpPr>
      <p:pic>
        <p:nvPicPr>
          <p:cNvPr id="3" name="Picture 2" descr="A picture containing person, indoor, child, sitting&#10;&#10;Description automatically generated">
            <a:extLst>
              <a:ext uri="{FF2B5EF4-FFF2-40B4-BE49-F238E27FC236}">
                <a16:creationId xmlns:a16="http://schemas.microsoft.com/office/drawing/2014/main" id="{F33ED477-3D66-AF8A-036E-D041C8B506B6}"/>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7810500"/>
          </a:xfrm>
          <a:prstGeom prst="rect">
            <a:avLst/>
          </a:prstGeom>
        </p:spPr>
      </p:pic>
      <p:sp>
        <p:nvSpPr>
          <p:cNvPr id="6" name="Title 1">
            <a:extLst>
              <a:ext uri="{FF2B5EF4-FFF2-40B4-BE49-F238E27FC236}">
                <a16:creationId xmlns:a16="http://schemas.microsoft.com/office/drawing/2014/main" id="{267FEAD3-F3D4-A64A-82C8-C068ECFD3119}"/>
              </a:ext>
            </a:extLst>
          </p:cNvPr>
          <p:cNvSpPr>
            <a:spLocks noGrp="1"/>
          </p:cNvSpPr>
          <p:nvPr>
            <p:ph type="ctrTitle"/>
          </p:nvPr>
        </p:nvSpPr>
        <p:spPr>
          <a:xfrm>
            <a:off x="816806" y="5554133"/>
            <a:ext cx="9142203" cy="895240"/>
          </a:xfrm>
        </p:spPr>
        <p:txBody>
          <a:bodyPr wrap="none" lIns="0" tIns="0" rIns="0" bIns="0" anchor="t" anchorCtr="0">
            <a:noAutofit/>
          </a:bodyPr>
          <a:lstStyle>
            <a:lvl1pPr algn="l">
              <a:defRPr sz="5000">
                <a:solidFill>
                  <a:schemeClr val="bg2"/>
                </a:solidFill>
              </a:defRPr>
            </a:lvl1pPr>
          </a:lstStyle>
          <a:p>
            <a:r>
              <a:rPr lang="en-US"/>
              <a:t>Click to edit Master title style</a:t>
            </a:r>
          </a:p>
        </p:txBody>
      </p:sp>
      <p:sp>
        <p:nvSpPr>
          <p:cNvPr id="7" name="Subtitle 2">
            <a:extLst>
              <a:ext uri="{FF2B5EF4-FFF2-40B4-BE49-F238E27FC236}">
                <a16:creationId xmlns:a16="http://schemas.microsoft.com/office/drawing/2014/main" id="{09954B61-242D-6E44-BC67-2B5ECF066D5A}"/>
              </a:ext>
            </a:extLst>
          </p:cNvPr>
          <p:cNvSpPr>
            <a:spLocks noGrp="1"/>
          </p:cNvSpPr>
          <p:nvPr>
            <p:ph type="subTitle" idx="1" hasCustomPrompt="1"/>
          </p:nvPr>
        </p:nvSpPr>
        <p:spPr>
          <a:xfrm>
            <a:off x="816805" y="7175590"/>
            <a:ext cx="9142203" cy="479613"/>
          </a:xfrm>
        </p:spPr>
        <p:txBody>
          <a:bodyPr lIns="0" tIns="0" rIns="0" bIns="0" anchor="t" anchorCtr="0">
            <a:normAutofit/>
          </a:bodyPr>
          <a:lstStyle>
            <a:lvl1pPr marL="0" indent="0" algn="l">
              <a:buNone/>
              <a:defRPr sz="180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text style</a:t>
            </a:r>
          </a:p>
        </p:txBody>
      </p:sp>
      <p:pic>
        <p:nvPicPr>
          <p:cNvPr id="10" name="Picture 9">
            <a:extLst>
              <a:ext uri="{FF2B5EF4-FFF2-40B4-BE49-F238E27FC236}">
                <a16:creationId xmlns:a16="http://schemas.microsoft.com/office/drawing/2014/main" id="{2BCAE8B1-097B-B94B-95CD-34DD4FB3BA5D}"/>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0342987" y="6244496"/>
            <a:ext cx="1194870" cy="1136289"/>
          </a:xfrm>
          <a:prstGeom prst="rect">
            <a:avLst/>
          </a:prstGeom>
        </p:spPr>
      </p:pic>
      <p:sp>
        <p:nvSpPr>
          <p:cNvPr id="13" name="Text Placeholder 2">
            <a:extLst>
              <a:ext uri="{FF2B5EF4-FFF2-40B4-BE49-F238E27FC236}">
                <a16:creationId xmlns:a16="http://schemas.microsoft.com/office/drawing/2014/main" id="{02818DB4-7C55-DB49-B3D9-4038D03E2358}"/>
              </a:ext>
            </a:extLst>
          </p:cNvPr>
          <p:cNvSpPr>
            <a:spLocks noGrp="1"/>
          </p:cNvSpPr>
          <p:nvPr>
            <p:ph type="body" sz="quarter" idx="10" hasCustomPrompt="1"/>
          </p:nvPr>
        </p:nvSpPr>
        <p:spPr>
          <a:xfrm>
            <a:off x="831161" y="6543649"/>
            <a:ext cx="9127847" cy="419453"/>
          </a:xfrm>
        </p:spPr>
        <p:txBody>
          <a:bodyPr>
            <a:normAutofit/>
          </a:bodyPr>
          <a:lstStyle>
            <a:lvl1pPr marL="0" indent="0">
              <a:buFontTx/>
              <a:buNone/>
              <a:defRPr sz="2800" b="1" i="1">
                <a:solidFill>
                  <a:schemeClr val="bg2"/>
                </a:solidFill>
                <a:latin typeface="Times New Roman" panose="02020603050405020304" pitchFamily="18" charset="0"/>
                <a:cs typeface="Times New Roman" panose="02020603050405020304" pitchFamily="18" charset="0"/>
              </a:defRPr>
            </a:lvl1pPr>
            <a:lvl2pPr>
              <a:defRPr b="1" i="1">
                <a:latin typeface="Times New Roman" panose="02020603050405020304" pitchFamily="18" charset="0"/>
                <a:cs typeface="Times New Roman" panose="02020603050405020304" pitchFamily="18" charset="0"/>
              </a:defRPr>
            </a:lvl2pPr>
            <a:lvl3pPr>
              <a:defRPr b="1" i="1">
                <a:latin typeface="Times New Roman" panose="02020603050405020304" pitchFamily="18" charset="0"/>
                <a:cs typeface="Times New Roman" panose="02020603050405020304" pitchFamily="18" charset="0"/>
              </a:defRPr>
            </a:lvl3pPr>
            <a:lvl4pPr>
              <a:defRPr b="1" i="1">
                <a:latin typeface="Times New Roman" panose="02020603050405020304" pitchFamily="18" charset="0"/>
                <a:cs typeface="Times New Roman" panose="02020603050405020304" pitchFamily="18" charset="0"/>
              </a:defRPr>
            </a:lvl4pPr>
            <a:lvl5pPr>
              <a:defRPr b="1" i="1">
                <a:latin typeface="Times New Roman" panose="02020603050405020304" pitchFamily="18" charset="0"/>
                <a:cs typeface="Times New Roman" panose="02020603050405020304" pitchFamily="18" charset="0"/>
              </a:defRPr>
            </a:lvl5pPr>
          </a:lstStyle>
          <a:p>
            <a:pPr lvl="0"/>
            <a:r>
              <a:rPr lang="en-US"/>
              <a:t>Click to edit Master text subhead</a:t>
            </a:r>
          </a:p>
        </p:txBody>
      </p:sp>
    </p:spTree>
    <p:extLst>
      <p:ext uri="{BB962C8B-B14F-4D97-AF65-F5344CB8AC3E}">
        <p14:creationId xmlns:p14="http://schemas.microsoft.com/office/powerpoint/2010/main" val="1718746699"/>
      </p:ext>
    </p:extLst>
  </p:cSld>
  <p:clrMapOvr>
    <a:overrideClrMapping bg1="dk1" tx1="lt1" bg2="dk2" tx2="lt2" accent1="accent1" accent2="accent2" accent3="accent3" accent4="accent4" accent5="accent5" accent6="accent6" hlink="hlink" folHlink="folHlink"/>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C9542DA-F7EC-714D-9EA4-05E48782AD9C}"/>
              </a:ext>
            </a:extLst>
          </p:cNvPr>
          <p:cNvSpPr/>
          <p:nvPr userDrawn="1"/>
        </p:nvSpPr>
        <p:spPr>
          <a:xfrm>
            <a:off x="0" y="0"/>
            <a:ext cx="12192000" cy="69902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ctrTitle"/>
          </p:nvPr>
        </p:nvSpPr>
        <p:spPr>
          <a:xfrm>
            <a:off x="838200" y="899169"/>
            <a:ext cx="10515600" cy="761756"/>
          </a:xfrm>
        </p:spPr>
        <p:txBody>
          <a:bodyPr anchor="t" anchorCtr="0">
            <a:noAutofit/>
          </a:bodyPr>
          <a:lstStyle>
            <a:lvl1pPr algn="l">
              <a:defRPr sz="4400"/>
            </a:lvl1pPr>
          </a:lstStyle>
          <a:p>
            <a:r>
              <a:rPr lang="en-US"/>
              <a:t>Click to edit Master title style</a:t>
            </a:r>
          </a:p>
        </p:txBody>
      </p:sp>
      <p:sp>
        <p:nvSpPr>
          <p:cNvPr id="3" name="Subtitle 2"/>
          <p:cNvSpPr>
            <a:spLocks noGrp="1"/>
          </p:cNvSpPr>
          <p:nvPr>
            <p:ph type="subTitle" idx="1" hasCustomPrompt="1"/>
          </p:nvPr>
        </p:nvSpPr>
        <p:spPr>
          <a:xfrm>
            <a:off x="838200" y="2982235"/>
            <a:ext cx="10515599" cy="3841990"/>
          </a:xfrm>
        </p:spPr>
        <p:txBody>
          <a:bodyPr>
            <a:noAutofit/>
          </a:bodyPr>
          <a:lstStyle>
            <a:lvl1pPr marL="0" indent="0" algn="l">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text</a:t>
            </a:r>
          </a:p>
        </p:txBody>
      </p:sp>
      <p:cxnSp>
        <p:nvCxnSpPr>
          <p:cNvPr id="8" name="Straight Connector 7">
            <a:extLst>
              <a:ext uri="{FF2B5EF4-FFF2-40B4-BE49-F238E27FC236}">
                <a16:creationId xmlns:a16="http://schemas.microsoft.com/office/drawing/2014/main" id="{C411D9D6-DA63-9542-805B-E37BCCB2D72A}"/>
              </a:ext>
            </a:extLst>
          </p:cNvPr>
          <p:cNvCxnSpPr>
            <a:cxnSpLocks/>
          </p:cNvCxnSpPr>
          <p:nvPr userDrawn="1"/>
        </p:nvCxnSpPr>
        <p:spPr>
          <a:xfrm>
            <a:off x="0" y="1880890"/>
            <a:ext cx="5638800"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pic>
        <p:nvPicPr>
          <p:cNvPr id="13" name="Picture 12" descr="Logo&#10;&#10;Description automatically generated">
            <a:extLst>
              <a:ext uri="{FF2B5EF4-FFF2-40B4-BE49-F238E27FC236}">
                <a16:creationId xmlns:a16="http://schemas.microsoft.com/office/drawing/2014/main" id="{74B49249-D63D-346C-C383-9B62BE7B1BB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905748" y="89349"/>
            <a:ext cx="1731081" cy="699022"/>
          </a:xfrm>
          <a:prstGeom prst="rect">
            <a:avLst/>
          </a:prstGeom>
        </p:spPr>
      </p:pic>
      <p:sp>
        <p:nvSpPr>
          <p:cNvPr id="14" name="Footer Placeholder 3">
            <a:extLst>
              <a:ext uri="{FF2B5EF4-FFF2-40B4-BE49-F238E27FC236}">
                <a16:creationId xmlns:a16="http://schemas.microsoft.com/office/drawing/2014/main" id="{491AA3A1-8612-79B5-E65C-207E6C08B7EF}"/>
              </a:ext>
            </a:extLst>
          </p:cNvPr>
          <p:cNvSpPr>
            <a:spLocks noGrp="1"/>
          </p:cNvSpPr>
          <p:nvPr>
            <p:ph type="ftr" sz="quarter" idx="11"/>
          </p:nvPr>
        </p:nvSpPr>
        <p:spPr>
          <a:xfrm>
            <a:off x="1021809" y="246827"/>
            <a:ext cx="4114800" cy="415837"/>
          </a:xfrm>
        </p:spPr>
        <p:txBody>
          <a:bodyPr/>
          <a:lstStyle/>
          <a:p>
            <a:r>
              <a:rPr lang="en-US">
                <a:latin typeface="Montserrat" pitchFamily="2" charset="77"/>
              </a:rPr>
              <a:t>CLICK TO EDIT PRESENTATION TITLE</a:t>
            </a:r>
            <a:endParaRPr lang="en-US"/>
          </a:p>
        </p:txBody>
      </p:sp>
      <p:sp>
        <p:nvSpPr>
          <p:cNvPr id="15" name="Slide Number Placeholder 4">
            <a:extLst>
              <a:ext uri="{FF2B5EF4-FFF2-40B4-BE49-F238E27FC236}">
                <a16:creationId xmlns:a16="http://schemas.microsoft.com/office/drawing/2014/main" id="{2E5E799F-D1CF-A122-54C5-6B771C12D415}"/>
              </a:ext>
            </a:extLst>
          </p:cNvPr>
          <p:cNvSpPr>
            <a:spLocks noGrp="1"/>
          </p:cNvSpPr>
          <p:nvPr>
            <p:ph type="sldNum" sz="quarter" idx="12"/>
          </p:nvPr>
        </p:nvSpPr>
        <p:spPr>
          <a:xfrm>
            <a:off x="468089" y="246827"/>
            <a:ext cx="553720" cy="415837"/>
          </a:xfrm>
        </p:spPr>
        <p:txBody>
          <a:bodyPr/>
          <a:lstStyle>
            <a:lvl1pPr>
              <a:defRPr b="0" i="0">
                <a:latin typeface="Montserrat" pitchFamily="2" charset="77"/>
              </a:defRPr>
            </a:lvl1pPr>
          </a:lstStyle>
          <a:p>
            <a:fld id="{F9409A12-05AC-024F-A1E2-9D51551D4400}" type="slidenum">
              <a:rPr lang="en-US" smtClean="0"/>
              <a:t>‹#›</a:t>
            </a:fld>
            <a:endParaRPr lang="en-US"/>
          </a:p>
        </p:txBody>
      </p:sp>
    </p:spTree>
    <p:extLst>
      <p:ext uri="{BB962C8B-B14F-4D97-AF65-F5344CB8AC3E}">
        <p14:creationId xmlns:p14="http://schemas.microsoft.com/office/powerpoint/2010/main" val="1012544082"/>
      </p:ext>
    </p:extLst>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D189EB4-36F3-314D-8633-BCEEC1554CC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7810500"/>
          </a:xfrm>
          <a:prstGeom prst="rect">
            <a:avLst/>
          </a:prstGeom>
        </p:spPr>
      </p:pic>
      <p:sp>
        <p:nvSpPr>
          <p:cNvPr id="7" name="Rectangle 6">
            <a:extLst>
              <a:ext uri="{FF2B5EF4-FFF2-40B4-BE49-F238E27FC236}">
                <a16:creationId xmlns:a16="http://schemas.microsoft.com/office/drawing/2014/main" id="{8A0F0677-280C-6E4B-AFE3-7EA238ABF9DC}"/>
              </a:ext>
            </a:extLst>
          </p:cNvPr>
          <p:cNvSpPr/>
          <p:nvPr userDrawn="1"/>
        </p:nvSpPr>
        <p:spPr>
          <a:xfrm>
            <a:off x="0" y="0"/>
            <a:ext cx="12192000" cy="7810500"/>
          </a:xfrm>
          <a:prstGeom prst="rect">
            <a:avLst/>
          </a:prstGeom>
          <a:solidFill>
            <a:schemeClr val="accent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8C8C9FCA-0833-1B4B-A6A3-08C9056924E9}"/>
              </a:ext>
            </a:extLst>
          </p:cNvPr>
          <p:cNvSpPr>
            <a:spLocks noGrp="1"/>
          </p:cNvSpPr>
          <p:nvPr>
            <p:ph type="title"/>
          </p:nvPr>
        </p:nvSpPr>
        <p:spPr>
          <a:xfrm>
            <a:off x="838200" y="5388328"/>
            <a:ext cx="10515600" cy="1160153"/>
          </a:xfrm>
        </p:spPr>
        <p:txBody>
          <a:bodyPr>
            <a:noAutofit/>
          </a:bodyPr>
          <a:lstStyle>
            <a:lvl1pPr>
              <a:defRPr>
                <a:solidFill>
                  <a:srgbClr val="FFFFFF"/>
                </a:solidFill>
              </a:defRPr>
            </a:lvl1pPr>
          </a:lstStyle>
          <a:p>
            <a:r>
              <a:rPr lang="en-US"/>
              <a:t>Click to edit Master title style</a:t>
            </a:r>
          </a:p>
        </p:txBody>
      </p:sp>
      <p:pic>
        <p:nvPicPr>
          <p:cNvPr id="8" name="Picture 7">
            <a:extLst>
              <a:ext uri="{FF2B5EF4-FFF2-40B4-BE49-F238E27FC236}">
                <a16:creationId xmlns:a16="http://schemas.microsoft.com/office/drawing/2014/main" id="{962E6C6F-7C4E-B845-9E43-8B289E9FA375}"/>
              </a:ext>
            </a:extLst>
          </p:cNvPr>
          <p:cNvPicPr>
            <a:picLocks noChangeAspect="1"/>
          </p:cNvPicPr>
          <p:nvPr userDrawn="1"/>
        </p:nvPicPr>
        <p:blipFill>
          <a:blip r:embed="rId3"/>
          <a:stretch>
            <a:fillRect/>
          </a:stretch>
        </p:blipFill>
        <p:spPr>
          <a:xfrm>
            <a:off x="838200" y="4983189"/>
            <a:ext cx="2096022" cy="201114"/>
          </a:xfrm>
          <a:prstGeom prst="rect">
            <a:avLst/>
          </a:prstGeom>
        </p:spPr>
      </p:pic>
    </p:spTree>
    <p:extLst>
      <p:ext uri="{BB962C8B-B14F-4D97-AF65-F5344CB8AC3E}">
        <p14:creationId xmlns:p14="http://schemas.microsoft.com/office/powerpoint/2010/main" val="57887438"/>
      </p:ext>
    </p:extLst>
  </p:cSld>
  <p:clrMapOvr>
    <a:masterClrMapping/>
  </p:clrMapOvr>
  <p:transition/>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1_Cover Slide Option 7">
    <p:bg>
      <p:bgRef idx="1001">
        <a:schemeClr val="bg1"/>
      </p:bgRef>
    </p:bg>
    <p:spTree>
      <p:nvGrpSpPr>
        <p:cNvPr id="1" name=""/>
        <p:cNvGrpSpPr/>
        <p:nvPr/>
      </p:nvGrpSpPr>
      <p:grpSpPr>
        <a:xfrm>
          <a:off x="0" y="0"/>
          <a:ext cx="0" cy="0"/>
          <a:chOff x="0" y="0"/>
          <a:chExt cx="0" cy="0"/>
        </a:xfrm>
      </p:grpSpPr>
      <p:pic>
        <p:nvPicPr>
          <p:cNvPr id="4" name="Picture 3" descr="A picture containing person, window, indoor, posing&#10;&#10;Description automatically generated">
            <a:extLst>
              <a:ext uri="{FF2B5EF4-FFF2-40B4-BE49-F238E27FC236}">
                <a16:creationId xmlns:a16="http://schemas.microsoft.com/office/drawing/2014/main" id="{1F5576CD-5596-80B9-1AF8-39D585ACB02E}"/>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7810500"/>
          </a:xfrm>
          <a:prstGeom prst="rect">
            <a:avLst/>
          </a:prstGeom>
        </p:spPr>
      </p:pic>
      <p:sp>
        <p:nvSpPr>
          <p:cNvPr id="2" name="Rectangle 1">
            <a:extLst>
              <a:ext uri="{FF2B5EF4-FFF2-40B4-BE49-F238E27FC236}">
                <a16:creationId xmlns:a16="http://schemas.microsoft.com/office/drawing/2014/main" id="{72D02554-8E8B-6E4B-8E74-10BD986663E6}"/>
              </a:ext>
            </a:extLst>
          </p:cNvPr>
          <p:cNvSpPr/>
          <p:nvPr userDrawn="1"/>
        </p:nvSpPr>
        <p:spPr>
          <a:xfrm>
            <a:off x="6535257" y="719508"/>
            <a:ext cx="5207564" cy="593083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 name="Title 1">
            <a:extLst>
              <a:ext uri="{FF2B5EF4-FFF2-40B4-BE49-F238E27FC236}">
                <a16:creationId xmlns:a16="http://schemas.microsoft.com/office/drawing/2014/main" id="{267FEAD3-F3D4-A64A-82C8-C068ECFD3119}"/>
              </a:ext>
            </a:extLst>
          </p:cNvPr>
          <p:cNvSpPr>
            <a:spLocks noGrp="1"/>
          </p:cNvSpPr>
          <p:nvPr>
            <p:ph type="ctrTitle" hasCustomPrompt="1"/>
          </p:nvPr>
        </p:nvSpPr>
        <p:spPr>
          <a:xfrm>
            <a:off x="6769769" y="1884388"/>
            <a:ext cx="4719962" cy="1899180"/>
          </a:xfrm>
        </p:spPr>
        <p:txBody>
          <a:bodyPr wrap="none" lIns="0" tIns="0" rIns="0" bIns="0" anchor="t" anchorCtr="0">
            <a:noAutofit/>
          </a:bodyPr>
          <a:lstStyle>
            <a:lvl1pPr algn="r">
              <a:defRPr sz="5000">
                <a:solidFill>
                  <a:srgbClr val="FFFFFF"/>
                </a:solidFill>
              </a:defRPr>
            </a:lvl1pPr>
          </a:lstStyle>
          <a:p>
            <a:r>
              <a:rPr lang="en-US"/>
              <a:t>Click to edit </a:t>
            </a:r>
            <a:br>
              <a:rPr lang="en-US"/>
            </a:br>
            <a:r>
              <a:rPr lang="en-US"/>
              <a:t>Master title style</a:t>
            </a:r>
          </a:p>
        </p:txBody>
      </p:sp>
      <p:sp>
        <p:nvSpPr>
          <p:cNvPr id="7" name="Subtitle 2">
            <a:extLst>
              <a:ext uri="{FF2B5EF4-FFF2-40B4-BE49-F238E27FC236}">
                <a16:creationId xmlns:a16="http://schemas.microsoft.com/office/drawing/2014/main" id="{09954B61-242D-6E44-BC67-2B5ECF066D5A}"/>
              </a:ext>
            </a:extLst>
          </p:cNvPr>
          <p:cNvSpPr>
            <a:spLocks noGrp="1"/>
          </p:cNvSpPr>
          <p:nvPr>
            <p:ph type="subTitle" idx="1" hasCustomPrompt="1"/>
          </p:nvPr>
        </p:nvSpPr>
        <p:spPr>
          <a:xfrm>
            <a:off x="6769770" y="4015971"/>
            <a:ext cx="4719962" cy="919004"/>
          </a:xfrm>
        </p:spPr>
        <p:txBody>
          <a:bodyPr lIns="0" tIns="0" rIns="0" bIns="0" anchor="t" anchorCtr="0">
            <a:normAutofit/>
          </a:bodyPr>
          <a:lstStyle>
            <a:lvl1pPr marL="0" indent="0" algn="r">
              <a:buNone/>
              <a:defRPr sz="1800">
                <a:solidFill>
                  <a:srgbClr val="FFFFFF"/>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text style</a:t>
            </a:r>
          </a:p>
        </p:txBody>
      </p:sp>
      <p:pic>
        <p:nvPicPr>
          <p:cNvPr id="10" name="Picture 9">
            <a:extLst>
              <a:ext uri="{FF2B5EF4-FFF2-40B4-BE49-F238E27FC236}">
                <a16:creationId xmlns:a16="http://schemas.microsoft.com/office/drawing/2014/main" id="{2BCAE8B1-097B-B94B-95CD-34DD4FB3BA5D}"/>
              </a:ext>
            </a:extLst>
          </p:cNvPr>
          <p:cNvPicPr>
            <a:picLocks noChangeAspect="1"/>
          </p:cNvPicPr>
          <p:nvPr userDrawn="1"/>
        </p:nvPicPr>
        <p:blipFill>
          <a:blip r:embed="rId3"/>
          <a:stretch>
            <a:fillRect/>
          </a:stretch>
        </p:blipFill>
        <p:spPr>
          <a:xfrm>
            <a:off x="8746531" y="5455665"/>
            <a:ext cx="2743200" cy="758732"/>
          </a:xfrm>
          <a:prstGeom prst="rect">
            <a:avLst/>
          </a:prstGeom>
        </p:spPr>
      </p:pic>
      <p:pic>
        <p:nvPicPr>
          <p:cNvPr id="8" name="Picture 7">
            <a:extLst>
              <a:ext uri="{FF2B5EF4-FFF2-40B4-BE49-F238E27FC236}">
                <a16:creationId xmlns:a16="http://schemas.microsoft.com/office/drawing/2014/main" id="{07EE62E2-64E5-D445-A8E9-3F688ED3D142}"/>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9395757" y="1476429"/>
            <a:ext cx="2093972" cy="194505"/>
          </a:xfrm>
          <a:prstGeom prst="rect">
            <a:avLst/>
          </a:prstGeom>
        </p:spPr>
      </p:pic>
    </p:spTree>
    <p:extLst>
      <p:ext uri="{BB962C8B-B14F-4D97-AF65-F5344CB8AC3E}">
        <p14:creationId xmlns:p14="http://schemas.microsoft.com/office/powerpoint/2010/main" val="2303965499"/>
      </p:ext>
    </p:extLst>
  </p:cSld>
  <p:clrMapOvr>
    <a:overrideClrMapping bg1="dk1" tx1="lt1" bg2="dk2" tx2="lt2" accent1="accent1" accent2="accent2" accent3="accent3" accent4="accent4" accent5="accent5" accent6="accent6" hlink="hlink" folHlink="folHlink"/>
  </p:clrMapOvr>
  <p:transition/>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userDrawn="1">
  <p:cSld name="1_Cover Slide Option 8">
    <p:bg>
      <p:bgRef idx="1001">
        <a:schemeClr val="bg1"/>
      </p:bgRef>
    </p:bg>
    <p:spTree>
      <p:nvGrpSpPr>
        <p:cNvPr id="1" name=""/>
        <p:cNvGrpSpPr/>
        <p:nvPr/>
      </p:nvGrpSpPr>
      <p:grpSpPr>
        <a:xfrm>
          <a:off x="0" y="0"/>
          <a:ext cx="0" cy="0"/>
          <a:chOff x="0" y="0"/>
          <a:chExt cx="0" cy="0"/>
        </a:xfrm>
      </p:grpSpPr>
      <p:pic>
        <p:nvPicPr>
          <p:cNvPr id="4" name="Picture 3" descr="A person holding a baby&#10;&#10;Description automatically generated">
            <a:extLst>
              <a:ext uri="{FF2B5EF4-FFF2-40B4-BE49-F238E27FC236}">
                <a16:creationId xmlns:a16="http://schemas.microsoft.com/office/drawing/2014/main" id="{A824938B-A01B-536D-462B-C3915DAAA941}"/>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
            <a:ext cx="12192000" cy="7810501"/>
          </a:xfrm>
          <a:prstGeom prst="rect">
            <a:avLst/>
          </a:prstGeom>
        </p:spPr>
      </p:pic>
      <p:sp>
        <p:nvSpPr>
          <p:cNvPr id="2" name="Rectangle 1">
            <a:extLst>
              <a:ext uri="{FF2B5EF4-FFF2-40B4-BE49-F238E27FC236}">
                <a16:creationId xmlns:a16="http://schemas.microsoft.com/office/drawing/2014/main" id="{72D02554-8E8B-6E4B-8E74-10BD986663E6}"/>
              </a:ext>
            </a:extLst>
          </p:cNvPr>
          <p:cNvSpPr/>
          <p:nvPr userDrawn="1"/>
        </p:nvSpPr>
        <p:spPr>
          <a:xfrm>
            <a:off x="6535257" y="719508"/>
            <a:ext cx="5207564" cy="5930837"/>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bg2"/>
              </a:solidFill>
            </a:endParaRPr>
          </a:p>
        </p:txBody>
      </p:sp>
      <p:sp>
        <p:nvSpPr>
          <p:cNvPr id="6" name="Title 1">
            <a:extLst>
              <a:ext uri="{FF2B5EF4-FFF2-40B4-BE49-F238E27FC236}">
                <a16:creationId xmlns:a16="http://schemas.microsoft.com/office/drawing/2014/main" id="{267FEAD3-F3D4-A64A-82C8-C068ECFD3119}"/>
              </a:ext>
            </a:extLst>
          </p:cNvPr>
          <p:cNvSpPr>
            <a:spLocks noGrp="1"/>
          </p:cNvSpPr>
          <p:nvPr>
            <p:ph type="ctrTitle" hasCustomPrompt="1"/>
          </p:nvPr>
        </p:nvSpPr>
        <p:spPr>
          <a:xfrm>
            <a:off x="6769769" y="1884388"/>
            <a:ext cx="4719962" cy="1899180"/>
          </a:xfrm>
        </p:spPr>
        <p:txBody>
          <a:bodyPr wrap="none" lIns="0" tIns="0" rIns="0" bIns="0" anchor="t" anchorCtr="0">
            <a:noAutofit/>
          </a:bodyPr>
          <a:lstStyle>
            <a:lvl1pPr algn="r">
              <a:defRPr sz="5000">
                <a:solidFill>
                  <a:srgbClr val="FFFFFF"/>
                </a:solidFill>
              </a:defRPr>
            </a:lvl1pPr>
          </a:lstStyle>
          <a:p>
            <a:r>
              <a:rPr lang="en-US"/>
              <a:t>Click to edit </a:t>
            </a:r>
            <a:br>
              <a:rPr lang="en-US"/>
            </a:br>
            <a:r>
              <a:rPr lang="en-US"/>
              <a:t>Master title style</a:t>
            </a:r>
          </a:p>
        </p:txBody>
      </p:sp>
      <p:sp>
        <p:nvSpPr>
          <p:cNvPr id="7" name="Subtitle 2">
            <a:extLst>
              <a:ext uri="{FF2B5EF4-FFF2-40B4-BE49-F238E27FC236}">
                <a16:creationId xmlns:a16="http://schemas.microsoft.com/office/drawing/2014/main" id="{09954B61-242D-6E44-BC67-2B5ECF066D5A}"/>
              </a:ext>
            </a:extLst>
          </p:cNvPr>
          <p:cNvSpPr>
            <a:spLocks noGrp="1"/>
          </p:cNvSpPr>
          <p:nvPr>
            <p:ph type="subTitle" idx="1" hasCustomPrompt="1"/>
          </p:nvPr>
        </p:nvSpPr>
        <p:spPr>
          <a:xfrm>
            <a:off x="6769770" y="4015971"/>
            <a:ext cx="4719962" cy="919004"/>
          </a:xfrm>
        </p:spPr>
        <p:txBody>
          <a:bodyPr lIns="0" tIns="0" rIns="0" bIns="0" anchor="t" anchorCtr="0">
            <a:normAutofit/>
          </a:bodyPr>
          <a:lstStyle>
            <a:lvl1pPr marL="0" indent="0" algn="r">
              <a:buNone/>
              <a:defRPr sz="1800">
                <a:solidFill>
                  <a:srgbClr val="FFFFFF"/>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text style</a:t>
            </a:r>
          </a:p>
        </p:txBody>
      </p:sp>
      <p:pic>
        <p:nvPicPr>
          <p:cNvPr id="10" name="Picture 9">
            <a:extLst>
              <a:ext uri="{FF2B5EF4-FFF2-40B4-BE49-F238E27FC236}">
                <a16:creationId xmlns:a16="http://schemas.microsoft.com/office/drawing/2014/main" id="{2BCAE8B1-097B-B94B-95CD-34DD4FB3BA5D}"/>
              </a:ext>
            </a:extLst>
          </p:cNvPr>
          <p:cNvPicPr>
            <a:picLocks noChangeAspect="1"/>
          </p:cNvPicPr>
          <p:nvPr userDrawn="1"/>
        </p:nvPicPr>
        <p:blipFill>
          <a:blip r:embed="rId3"/>
          <a:stretch>
            <a:fillRect/>
          </a:stretch>
        </p:blipFill>
        <p:spPr>
          <a:xfrm>
            <a:off x="8746531" y="5455665"/>
            <a:ext cx="2743200" cy="758732"/>
          </a:xfrm>
          <a:prstGeom prst="rect">
            <a:avLst/>
          </a:prstGeom>
        </p:spPr>
      </p:pic>
      <p:pic>
        <p:nvPicPr>
          <p:cNvPr id="8" name="Picture 7">
            <a:extLst>
              <a:ext uri="{FF2B5EF4-FFF2-40B4-BE49-F238E27FC236}">
                <a16:creationId xmlns:a16="http://schemas.microsoft.com/office/drawing/2014/main" id="{07EE62E2-64E5-D445-A8E9-3F688ED3D142}"/>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9395757" y="1476429"/>
            <a:ext cx="2093972" cy="194505"/>
          </a:xfrm>
          <a:prstGeom prst="rect">
            <a:avLst/>
          </a:prstGeom>
        </p:spPr>
      </p:pic>
    </p:spTree>
    <p:extLst>
      <p:ext uri="{BB962C8B-B14F-4D97-AF65-F5344CB8AC3E}">
        <p14:creationId xmlns:p14="http://schemas.microsoft.com/office/powerpoint/2010/main" val="4132150201"/>
      </p:ext>
    </p:extLst>
  </p:cSld>
  <p:clrMapOvr>
    <a:overrideClrMapping bg1="dk1" tx1="lt1" bg2="dk2" tx2="lt2" accent1="accent1" accent2="accent2" accent3="accent3" accent4="accent4" accent5="accent5" accent6="accent6" hlink="hlink" folHlink="folHlink"/>
  </p:clrMapOvr>
  <p:transition/>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userDrawn="1">
  <p:cSld name="7_One Column Paragraph Text">
    <p:spTree>
      <p:nvGrpSpPr>
        <p:cNvPr id="1" name=""/>
        <p:cNvGrpSpPr/>
        <p:nvPr/>
      </p:nvGrpSpPr>
      <p:grpSpPr>
        <a:xfrm>
          <a:off x="0" y="0"/>
          <a:ext cx="0" cy="0"/>
          <a:chOff x="0" y="0"/>
          <a:chExt cx="0" cy="0"/>
        </a:xfrm>
      </p:grpSpPr>
      <p:sp>
        <p:nvSpPr>
          <p:cNvPr id="2" name="Title 1"/>
          <p:cNvSpPr>
            <a:spLocks noGrp="1"/>
          </p:cNvSpPr>
          <p:nvPr>
            <p:ph type="ctrTitle"/>
          </p:nvPr>
        </p:nvSpPr>
        <p:spPr>
          <a:xfrm>
            <a:off x="838200" y="1441572"/>
            <a:ext cx="10515600" cy="761756"/>
          </a:xfrm>
        </p:spPr>
        <p:txBody>
          <a:bodyPr anchor="t" anchorCtr="0">
            <a:noAutofit/>
          </a:bodyPr>
          <a:lstStyle>
            <a:lvl1pPr algn="l">
              <a:defRPr sz="4400"/>
            </a:lvl1pPr>
          </a:lstStyle>
          <a:p>
            <a:r>
              <a:rPr lang="en-US"/>
              <a:t>Click to edit Master title style</a:t>
            </a:r>
          </a:p>
        </p:txBody>
      </p:sp>
      <p:sp>
        <p:nvSpPr>
          <p:cNvPr id="3" name="Subtitle 2"/>
          <p:cNvSpPr>
            <a:spLocks noGrp="1"/>
          </p:cNvSpPr>
          <p:nvPr>
            <p:ph type="subTitle" idx="1" hasCustomPrompt="1"/>
          </p:nvPr>
        </p:nvSpPr>
        <p:spPr>
          <a:xfrm>
            <a:off x="838200" y="2661357"/>
            <a:ext cx="10515599" cy="4162869"/>
          </a:xfrm>
        </p:spPr>
        <p:txBody>
          <a:bodyPr>
            <a:noAutofit/>
          </a:bodyPr>
          <a:lstStyle>
            <a:lvl1pPr marL="0" indent="0" algn="l">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text</a:t>
            </a:r>
          </a:p>
        </p:txBody>
      </p:sp>
      <p:sp>
        <p:nvSpPr>
          <p:cNvPr id="5" name="Footer Placeholder 4"/>
          <p:cNvSpPr>
            <a:spLocks noGrp="1"/>
          </p:cNvSpPr>
          <p:nvPr>
            <p:ph type="ftr" sz="quarter" idx="11"/>
          </p:nvPr>
        </p:nvSpPr>
        <p:spPr>
          <a:xfrm>
            <a:off x="1391920" y="246827"/>
            <a:ext cx="4114800" cy="415837"/>
          </a:xfrm>
          <a:prstGeom prst="rect">
            <a:avLst/>
          </a:prstGeom>
        </p:spPr>
        <p:txBody>
          <a:bodyPr/>
          <a:lstStyle>
            <a:lvl1pPr>
              <a:defRPr b="0" i="0">
                <a:latin typeface="Montserrat" pitchFamily="2" charset="77"/>
              </a:defRPr>
            </a:lvl1pPr>
          </a:lstStyle>
          <a:p>
            <a:r>
              <a:rPr lang="en-US"/>
              <a:t>CLICK TO EDIT PRESENTATION TITLE</a:t>
            </a:r>
          </a:p>
        </p:txBody>
      </p:sp>
      <p:sp>
        <p:nvSpPr>
          <p:cNvPr id="6" name="Slide Number Placeholder 5"/>
          <p:cNvSpPr>
            <a:spLocks noGrp="1"/>
          </p:cNvSpPr>
          <p:nvPr>
            <p:ph type="sldNum" sz="quarter" idx="12"/>
          </p:nvPr>
        </p:nvSpPr>
        <p:spPr>
          <a:xfrm>
            <a:off x="838200" y="246827"/>
            <a:ext cx="553720" cy="415837"/>
          </a:xfrm>
          <a:prstGeom prst="rect">
            <a:avLst/>
          </a:prstGeom>
        </p:spPr>
        <p:txBody>
          <a:bodyPr/>
          <a:lstStyle>
            <a:lvl1pPr>
              <a:defRPr b="0" i="0">
                <a:latin typeface="Montserrat" pitchFamily="2" charset="77"/>
              </a:defRPr>
            </a:lvl1pPr>
          </a:lstStyle>
          <a:p>
            <a:fld id="{F9409A12-05AC-024F-A1E2-9D51551D4400}" type="slidenum">
              <a:rPr lang="en-US" smtClean="0"/>
              <a:t>‹#›</a:t>
            </a:fld>
            <a:endParaRPr lang="en-US"/>
          </a:p>
        </p:txBody>
      </p:sp>
      <p:sp>
        <p:nvSpPr>
          <p:cNvPr id="7" name="Text Placeholder 6">
            <a:extLst>
              <a:ext uri="{FF2B5EF4-FFF2-40B4-BE49-F238E27FC236}">
                <a16:creationId xmlns:a16="http://schemas.microsoft.com/office/drawing/2014/main" id="{648A7756-F4D2-4B4F-A354-5D90B864358A}"/>
              </a:ext>
            </a:extLst>
          </p:cNvPr>
          <p:cNvSpPr>
            <a:spLocks noGrp="1"/>
          </p:cNvSpPr>
          <p:nvPr>
            <p:ph type="body" sz="quarter" idx="13" hasCustomPrompt="1"/>
          </p:nvPr>
        </p:nvSpPr>
        <p:spPr>
          <a:xfrm>
            <a:off x="838200" y="7165050"/>
            <a:ext cx="10515600" cy="291085"/>
          </a:xfrm>
        </p:spPr>
        <p:txBody>
          <a:bodyPr>
            <a:normAutofit/>
          </a:bodyPr>
          <a:lstStyle>
            <a:lvl1pPr marL="0" indent="0">
              <a:buFontTx/>
              <a:buNone/>
              <a:defRPr sz="800" i="1"/>
            </a:lvl1pPr>
          </a:lstStyle>
          <a:p>
            <a:pPr lvl="0"/>
            <a:r>
              <a:rPr lang="en-US"/>
              <a:t>Click to edit Master footnote styles</a:t>
            </a:r>
          </a:p>
        </p:txBody>
      </p:sp>
    </p:spTree>
    <p:extLst>
      <p:ext uri="{BB962C8B-B14F-4D97-AF65-F5344CB8AC3E}">
        <p14:creationId xmlns:p14="http://schemas.microsoft.com/office/powerpoint/2010/main" val="3448706463"/>
      </p:ext>
    </p:extLst>
  </p:cSld>
  <p:clrMapOvr>
    <a:masterClrMapping/>
  </p:clrMapOvr>
  <p:transition/>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userDrawn="1">
  <p:cSld name="1_Infographic Callout and Text">
    <p:spTree>
      <p:nvGrpSpPr>
        <p:cNvPr id="1" name=""/>
        <p:cNvGrpSpPr/>
        <p:nvPr/>
      </p:nvGrpSpPr>
      <p:grpSpPr>
        <a:xfrm>
          <a:off x="0" y="0"/>
          <a:ext cx="0" cy="0"/>
          <a:chOff x="0" y="0"/>
          <a:chExt cx="0" cy="0"/>
        </a:xfrm>
      </p:grpSpPr>
      <p:sp>
        <p:nvSpPr>
          <p:cNvPr id="2" name="Title 1"/>
          <p:cNvSpPr>
            <a:spLocks noGrp="1"/>
          </p:cNvSpPr>
          <p:nvPr>
            <p:ph type="ctrTitle"/>
          </p:nvPr>
        </p:nvSpPr>
        <p:spPr>
          <a:xfrm>
            <a:off x="838200" y="1441572"/>
            <a:ext cx="10515600" cy="761756"/>
          </a:xfrm>
        </p:spPr>
        <p:txBody>
          <a:bodyPr anchor="t" anchorCtr="0">
            <a:noAutofit/>
          </a:bodyPr>
          <a:lstStyle>
            <a:lvl1pPr algn="l">
              <a:defRPr sz="4400"/>
            </a:lvl1pPr>
          </a:lstStyle>
          <a:p>
            <a:r>
              <a:rPr lang="en-US"/>
              <a:t>Click to edit Master title style</a:t>
            </a:r>
          </a:p>
        </p:txBody>
      </p:sp>
      <p:sp>
        <p:nvSpPr>
          <p:cNvPr id="3" name="Subtitle 2"/>
          <p:cNvSpPr>
            <a:spLocks noGrp="1"/>
          </p:cNvSpPr>
          <p:nvPr>
            <p:ph type="subTitle" idx="1" hasCustomPrompt="1"/>
          </p:nvPr>
        </p:nvSpPr>
        <p:spPr>
          <a:xfrm>
            <a:off x="6448926" y="2742355"/>
            <a:ext cx="4904872" cy="4081871"/>
          </a:xfrm>
        </p:spPr>
        <p:txBody>
          <a:bodyPr>
            <a:noAutofit/>
          </a:bodyPr>
          <a:lstStyle>
            <a:lvl1pPr marL="0" indent="0" algn="l">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text</a:t>
            </a:r>
          </a:p>
        </p:txBody>
      </p:sp>
      <p:sp>
        <p:nvSpPr>
          <p:cNvPr id="5" name="Footer Placeholder 4"/>
          <p:cNvSpPr>
            <a:spLocks noGrp="1"/>
          </p:cNvSpPr>
          <p:nvPr>
            <p:ph type="ftr" sz="quarter" idx="11"/>
          </p:nvPr>
        </p:nvSpPr>
        <p:spPr>
          <a:xfrm>
            <a:off x="1391920" y="246827"/>
            <a:ext cx="4114800" cy="415837"/>
          </a:xfrm>
          <a:prstGeom prst="rect">
            <a:avLst/>
          </a:prstGeom>
        </p:spPr>
        <p:txBody>
          <a:bodyPr/>
          <a:lstStyle>
            <a:lvl1pPr>
              <a:defRPr b="0" i="0">
                <a:latin typeface="Montserrat" pitchFamily="2" charset="77"/>
              </a:defRPr>
            </a:lvl1pPr>
          </a:lstStyle>
          <a:p>
            <a:r>
              <a:rPr lang="en-US"/>
              <a:t>CLICK TO EDIT PRESENTATION TITLE</a:t>
            </a:r>
          </a:p>
        </p:txBody>
      </p:sp>
      <p:sp>
        <p:nvSpPr>
          <p:cNvPr id="6" name="Slide Number Placeholder 5"/>
          <p:cNvSpPr>
            <a:spLocks noGrp="1"/>
          </p:cNvSpPr>
          <p:nvPr>
            <p:ph type="sldNum" sz="quarter" idx="12"/>
          </p:nvPr>
        </p:nvSpPr>
        <p:spPr>
          <a:xfrm>
            <a:off x="838200" y="246827"/>
            <a:ext cx="553720" cy="415837"/>
          </a:xfrm>
          <a:prstGeom prst="rect">
            <a:avLst/>
          </a:prstGeom>
        </p:spPr>
        <p:txBody>
          <a:bodyPr/>
          <a:lstStyle>
            <a:lvl1pPr>
              <a:defRPr b="0" i="0">
                <a:latin typeface="Montserrat" pitchFamily="2" charset="77"/>
              </a:defRPr>
            </a:lvl1pPr>
          </a:lstStyle>
          <a:p>
            <a:fld id="{F9409A12-05AC-024F-A1E2-9D51551D4400}" type="slidenum">
              <a:rPr lang="en-US" smtClean="0"/>
              <a:t>‹#›</a:t>
            </a:fld>
            <a:endParaRPr lang="en-US"/>
          </a:p>
        </p:txBody>
      </p:sp>
      <p:sp>
        <p:nvSpPr>
          <p:cNvPr id="4" name="Rounded Rectangle 3">
            <a:extLst>
              <a:ext uri="{FF2B5EF4-FFF2-40B4-BE49-F238E27FC236}">
                <a16:creationId xmlns:a16="http://schemas.microsoft.com/office/drawing/2014/main" id="{A53CD0CB-70A0-894B-94F3-F531FC3576BE}"/>
              </a:ext>
            </a:extLst>
          </p:cNvPr>
          <p:cNvSpPr/>
          <p:nvPr userDrawn="1"/>
        </p:nvSpPr>
        <p:spPr>
          <a:xfrm>
            <a:off x="838200" y="2539555"/>
            <a:ext cx="5257800" cy="4585814"/>
          </a:xfrm>
          <a:prstGeom prst="roundRect">
            <a:avLst>
              <a:gd name="adj" fmla="val 591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 name="Text Placeholder 8">
            <a:extLst>
              <a:ext uri="{FF2B5EF4-FFF2-40B4-BE49-F238E27FC236}">
                <a16:creationId xmlns:a16="http://schemas.microsoft.com/office/drawing/2014/main" id="{C4FC4FED-3196-DE4F-9161-9E3D87525D6F}"/>
              </a:ext>
            </a:extLst>
          </p:cNvPr>
          <p:cNvSpPr>
            <a:spLocks noGrp="1"/>
          </p:cNvSpPr>
          <p:nvPr>
            <p:ph type="body" sz="quarter" idx="13" hasCustomPrompt="1"/>
          </p:nvPr>
        </p:nvSpPr>
        <p:spPr>
          <a:xfrm>
            <a:off x="1293269" y="3233449"/>
            <a:ext cx="4347662" cy="671801"/>
          </a:xfrm>
        </p:spPr>
        <p:txBody>
          <a:bodyPr>
            <a:noAutofit/>
          </a:bodyPr>
          <a:lstStyle>
            <a:lvl1pPr marL="0" indent="0">
              <a:buFontTx/>
              <a:buNone/>
              <a:defRPr sz="3200" b="0" i="0">
                <a:solidFill>
                  <a:srgbClr val="FFFFFF"/>
                </a:solidFill>
                <a:latin typeface="Montserrat Medium" pitchFamily="2" charset="77"/>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a:t>Click to edit text</a:t>
            </a:r>
          </a:p>
        </p:txBody>
      </p:sp>
      <p:sp>
        <p:nvSpPr>
          <p:cNvPr id="12" name="Text Placeholder 8">
            <a:extLst>
              <a:ext uri="{FF2B5EF4-FFF2-40B4-BE49-F238E27FC236}">
                <a16:creationId xmlns:a16="http://schemas.microsoft.com/office/drawing/2014/main" id="{EA14D114-8E15-594F-87EE-3581895A4109}"/>
              </a:ext>
            </a:extLst>
          </p:cNvPr>
          <p:cNvSpPr>
            <a:spLocks noGrp="1"/>
          </p:cNvSpPr>
          <p:nvPr>
            <p:ph type="body" sz="quarter" idx="14" hasCustomPrompt="1"/>
          </p:nvPr>
        </p:nvSpPr>
        <p:spPr>
          <a:xfrm>
            <a:off x="1293269" y="5097379"/>
            <a:ext cx="4347662" cy="671801"/>
          </a:xfrm>
        </p:spPr>
        <p:txBody>
          <a:bodyPr>
            <a:noAutofit/>
          </a:bodyPr>
          <a:lstStyle>
            <a:lvl1pPr marL="0" indent="0">
              <a:buFontTx/>
              <a:buNone/>
              <a:defRPr sz="3200" b="0" i="0">
                <a:solidFill>
                  <a:srgbClr val="FFFFFF"/>
                </a:solidFill>
                <a:latin typeface="Montserrat Medium" pitchFamily="2" charset="77"/>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a:t>Click to edit text</a:t>
            </a:r>
          </a:p>
        </p:txBody>
      </p:sp>
      <p:sp>
        <p:nvSpPr>
          <p:cNvPr id="15" name="Text Placeholder 8">
            <a:extLst>
              <a:ext uri="{FF2B5EF4-FFF2-40B4-BE49-F238E27FC236}">
                <a16:creationId xmlns:a16="http://schemas.microsoft.com/office/drawing/2014/main" id="{058A2847-F016-2248-89DE-1F627BE7E7AF}"/>
              </a:ext>
            </a:extLst>
          </p:cNvPr>
          <p:cNvSpPr>
            <a:spLocks noGrp="1"/>
          </p:cNvSpPr>
          <p:nvPr>
            <p:ph type="body" sz="quarter" idx="15" hasCustomPrompt="1"/>
          </p:nvPr>
        </p:nvSpPr>
        <p:spPr>
          <a:xfrm>
            <a:off x="1293269" y="3921563"/>
            <a:ext cx="4347662" cy="671801"/>
          </a:xfrm>
        </p:spPr>
        <p:txBody>
          <a:bodyPr>
            <a:noAutofit/>
          </a:bodyPr>
          <a:lstStyle>
            <a:lvl1pPr marL="0" indent="0">
              <a:buFontTx/>
              <a:buNone/>
              <a:defRPr sz="1800" b="0" i="0">
                <a:solidFill>
                  <a:srgbClr val="FFFFFF"/>
                </a:solidFill>
                <a:latin typeface="Montserrat" pitchFamily="2" charset="77"/>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a:t>Click to edit text</a:t>
            </a:r>
          </a:p>
        </p:txBody>
      </p:sp>
      <p:sp>
        <p:nvSpPr>
          <p:cNvPr id="16" name="Text Placeholder 8">
            <a:extLst>
              <a:ext uri="{FF2B5EF4-FFF2-40B4-BE49-F238E27FC236}">
                <a16:creationId xmlns:a16="http://schemas.microsoft.com/office/drawing/2014/main" id="{B1D8F495-F525-2543-A6E6-162AC7AE28DD}"/>
              </a:ext>
            </a:extLst>
          </p:cNvPr>
          <p:cNvSpPr>
            <a:spLocks noGrp="1"/>
          </p:cNvSpPr>
          <p:nvPr>
            <p:ph type="body" sz="quarter" idx="16" hasCustomPrompt="1"/>
          </p:nvPr>
        </p:nvSpPr>
        <p:spPr>
          <a:xfrm>
            <a:off x="1293269" y="5769506"/>
            <a:ext cx="4347662" cy="671801"/>
          </a:xfrm>
        </p:spPr>
        <p:txBody>
          <a:bodyPr>
            <a:noAutofit/>
          </a:bodyPr>
          <a:lstStyle>
            <a:lvl1pPr marL="0" indent="0">
              <a:buFontTx/>
              <a:buNone/>
              <a:defRPr sz="1800" b="0" i="0">
                <a:solidFill>
                  <a:srgbClr val="FFFFFF"/>
                </a:solidFill>
                <a:latin typeface="Montserrat" pitchFamily="2" charset="77"/>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a:t>Click to edit text</a:t>
            </a:r>
          </a:p>
        </p:txBody>
      </p:sp>
      <p:sp>
        <p:nvSpPr>
          <p:cNvPr id="13" name="Text Placeholder 6">
            <a:extLst>
              <a:ext uri="{FF2B5EF4-FFF2-40B4-BE49-F238E27FC236}">
                <a16:creationId xmlns:a16="http://schemas.microsoft.com/office/drawing/2014/main" id="{DB072436-56AB-B548-8ABA-E541334E34AA}"/>
              </a:ext>
            </a:extLst>
          </p:cNvPr>
          <p:cNvSpPr>
            <a:spLocks noGrp="1"/>
          </p:cNvSpPr>
          <p:nvPr>
            <p:ph type="body" sz="quarter" idx="17" hasCustomPrompt="1"/>
          </p:nvPr>
        </p:nvSpPr>
        <p:spPr>
          <a:xfrm>
            <a:off x="838200" y="7165050"/>
            <a:ext cx="10515600" cy="291085"/>
          </a:xfrm>
        </p:spPr>
        <p:txBody>
          <a:bodyPr>
            <a:normAutofit/>
          </a:bodyPr>
          <a:lstStyle>
            <a:lvl1pPr marL="0" indent="0">
              <a:buFontTx/>
              <a:buNone/>
              <a:defRPr sz="800" i="1"/>
            </a:lvl1pPr>
          </a:lstStyle>
          <a:p>
            <a:pPr lvl="0"/>
            <a:r>
              <a:rPr lang="en-US"/>
              <a:t>Click to edit Master footnote styles</a:t>
            </a:r>
          </a:p>
        </p:txBody>
      </p:sp>
    </p:spTree>
    <p:extLst>
      <p:ext uri="{BB962C8B-B14F-4D97-AF65-F5344CB8AC3E}">
        <p14:creationId xmlns:p14="http://schemas.microsoft.com/office/powerpoint/2010/main" val="3101667048"/>
      </p:ext>
    </p:extLst>
  </p:cSld>
  <p:clrMapOvr>
    <a:masterClrMapping/>
  </p:clrMapOvr>
  <p:transition/>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userDrawn="1">
  <p:cSld name="2_Two Column Text">
    <p:spTree>
      <p:nvGrpSpPr>
        <p:cNvPr id="1" name=""/>
        <p:cNvGrpSpPr/>
        <p:nvPr/>
      </p:nvGrpSpPr>
      <p:grpSpPr>
        <a:xfrm>
          <a:off x="0" y="0"/>
          <a:ext cx="0" cy="0"/>
          <a:chOff x="0" y="0"/>
          <a:chExt cx="0" cy="0"/>
        </a:xfrm>
      </p:grpSpPr>
      <p:sp>
        <p:nvSpPr>
          <p:cNvPr id="2" name="Title 1"/>
          <p:cNvSpPr>
            <a:spLocks noGrp="1"/>
          </p:cNvSpPr>
          <p:nvPr>
            <p:ph type="ctrTitle"/>
          </p:nvPr>
        </p:nvSpPr>
        <p:spPr>
          <a:xfrm>
            <a:off x="838200" y="1441572"/>
            <a:ext cx="10515600" cy="761756"/>
          </a:xfrm>
        </p:spPr>
        <p:txBody>
          <a:bodyPr anchor="t" anchorCtr="0">
            <a:noAutofit/>
          </a:bodyPr>
          <a:lstStyle>
            <a:lvl1pPr algn="l">
              <a:defRPr sz="4400"/>
            </a:lvl1pPr>
          </a:lstStyle>
          <a:p>
            <a:r>
              <a:rPr lang="en-US"/>
              <a:t>Click to edit Master title style</a:t>
            </a:r>
          </a:p>
        </p:txBody>
      </p:sp>
      <p:sp>
        <p:nvSpPr>
          <p:cNvPr id="3" name="Subtitle 2"/>
          <p:cNvSpPr>
            <a:spLocks noGrp="1" noChangeAspect="1"/>
          </p:cNvSpPr>
          <p:nvPr>
            <p:ph type="subTitle" idx="1" hasCustomPrompt="1"/>
          </p:nvPr>
        </p:nvSpPr>
        <p:spPr>
          <a:xfrm>
            <a:off x="838200" y="2788639"/>
            <a:ext cx="10515599" cy="4170363"/>
          </a:xfrm>
        </p:spPr>
        <p:txBody>
          <a:bodyPr wrap="square" lIns="91440" tIns="0" bIns="0" numCol="2" spcCol="91440">
            <a:noAutofit/>
          </a:bodyPr>
          <a:lstStyle>
            <a:lvl1pPr marL="0" marR="0" indent="0" algn="l" defTabSz="914400" rtl="0" eaLnBrk="1" fontAlgn="auto" latinLnBrk="0" hangingPunct="1">
              <a:lnSpc>
                <a:spcPts val="2100"/>
              </a:lnSpc>
              <a:spcBef>
                <a:spcPts val="1000"/>
              </a:spcBef>
              <a:spcAft>
                <a:spcPct val="0"/>
              </a:spcAft>
              <a:buClr>
                <a:schemeClr val="tx1"/>
              </a:buClr>
              <a:buSzTx/>
              <a:buFont typeface="Arial" panose="020B0604020202020204" pitchFamily="34" charset="0"/>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0" marR="0" lvl="0" indent="0" algn="l" defTabSz="914400" rtl="0" eaLnBrk="1" fontAlgn="auto" latinLnBrk="0" hangingPunct="1">
              <a:lnSpc>
                <a:spcPts val="2100"/>
              </a:lnSpc>
              <a:spcBef>
                <a:spcPts val="1000"/>
              </a:spcBef>
              <a:spcAft>
                <a:spcPct val="0"/>
              </a:spcAft>
              <a:buClr>
                <a:schemeClr val="tx1"/>
              </a:buClr>
              <a:buSzTx/>
              <a:buFont typeface="Arial" panose="020B0604020202020204" pitchFamily="34" charset="0"/>
              <a:buNone/>
              <a:defRPr/>
            </a:pPr>
            <a:r>
              <a:rPr lang="en-US"/>
              <a:t>Click to edit text. Click to edit text. </a:t>
            </a:r>
          </a:p>
          <a:p>
            <a:pPr marL="0" marR="0" lvl="0" indent="0" algn="l" defTabSz="914400" rtl="0" eaLnBrk="1" fontAlgn="auto" latinLnBrk="0" hangingPunct="1">
              <a:lnSpc>
                <a:spcPts val="2100"/>
              </a:lnSpc>
              <a:spcBef>
                <a:spcPts val="1000"/>
              </a:spcBef>
              <a:spcAft>
                <a:spcPct val="0"/>
              </a:spcAft>
              <a:buClr>
                <a:schemeClr val="tx1"/>
              </a:buClr>
              <a:buSzTx/>
              <a:buFont typeface="Arial" panose="020B0604020202020204" pitchFamily="34" charset="0"/>
              <a:buNone/>
              <a:defRPr/>
            </a:pPr>
            <a:r>
              <a:rPr lang="en-US"/>
              <a:t>Click to edit text. Click to edit text. </a:t>
            </a:r>
          </a:p>
          <a:p>
            <a:pPr marL="0" marR="0" lvl="0" indent="0" algn="l" defTabSz="914400" rtl="0" eaLnBrk="1" fontAlgn="auto" latinLnBrk="0" hangingPunct="1">
              <a:lnSpc>
                <a:spcPts val="2100"/>
              </a:lnSpc>
              <a:spcBef>
                <a:spcPts val="1000"/>
              </a:spcBef>
              <a:spcAft>
                <a:spcPct val="0"/>
              </a:spcAft>
              <a:buClr>
                <a:schemeClr val="tx1"/>
              </a:buClr>
              <a:buSzTx/>
              <a:buFont typeface="Arial" panose="020B0604020202020204" pitchFamily="34" charset="0"/>
              <a:buNone/>
              <a:defRPr/>
            </a:pPr>
            <a:r>
              <a:rPr lang="en-US"/>
              <a:t>Click to edit text. Click to edit text. </a:t>
            </a:r>
          </a:p>
          <a:p>
            <a:pPr marL="0" marR="0" lvl="0" indent="0" algn="l" defTabSz="914400" rtl="0" eaLnBrk="1" fontAlgn="auto" latinLnBrk="0" hangingPunct="1">
              <a:lnSpc>
                <a:spcPts val="2100"/>
              </a:lnSpc>
              <a:spcBef>
                <a:spcPts val="1000"/>
              </a:spcBef>
              <a:spcAft>
                <a:spcPct val="0"/>
              </a:spcAft>
              <a:buClr>
                <a:schemeClr val="tx1"/>
              </a:buClr>
              <a:buSzTx/>
              <a:buFont typeface="Arial" panose="020B0604020202020204" pitchFamily="34" charset="0"/>
              <a:buNone/>
              <a:defRPr/>
            </a:pPr>
            <a:r>
              <a:rPr lang="en-US"/>
              <a:t>Click to edit text. Click to edit text. </a:t>
            </a:r>
          </a:p>
          <a:p>
            <a:pPr marL="0" marR="0" lvl="0" indent="0" algn="l" defTabSz="914400" rtl="0" eaLnBrk="1" fontAlgn="auto" latinLnBrk="0" hangingPunct="1">
              <a:lnSpc>
                <a:spcPts val="2100"/>
              </a:lnSpc>
              <a:spcBef>
                <a:spcPts val="1000"/>
              </a:spcBef>
              <a:spcAft>
                <a:spcPct val="0"/>
              </a:spcAft>
              <a:buClr>
                <a:schemeClr val="tx1"/>
              </a:buClr>
              <a:buSzTx/>
              <a:buFont typeface="Arial" panose="020B0604020202020204" pitchFamily="34" charset="0"/>
              <a:buNone/>
              <a:defRPr/>
            </a:pPr>
            <a:r>
              <a:rPr lang="en-US"/>
              <a:t>Click to edit text. Click to edit text. </a:t>
            </a:r>
          </a:p>
          <a:p>
            <a:pPr marL="0" marR="0" lvl="0" indent="0" algn="l" defTabSz="914400" rtl="0" eaLnBrk="1" fontAlgn="auto" latinLnBrk="0" hangingPunct="1">
              <a:lnSpc>
                <a:spcPts val="2100"/>
              </a:lnSpc>
              <a:spcBef>
                <a:spcPts val="1000"/>
              </a:spcBef>
              <a:spcAft>
                <a:spcPct val="0"/>
              </a:spcAft>
              <a:buClr>
                <a:schemeClr val="tx1"/>
              </a:buClr>
              <a:buSzTx/>
              <a:buFont typeface="Arial" panose="020B0604020202020204" pitchFamily="34" charset="0"/>
              <a:buNone/>
              <a:defRPr/>
            </a:pPr>
            <a:r>
              <a:rPr lang="en-US"/>
              <a:t>Click to edit text. Click to edit text. </a:t>
            </a:r>
          </a:p>
          <a:p>
            <a:pPr marL="0" marR="0" lvl="0" indent="0" algn="l" defTabSz="914400" rtl="0" eaLnBrk="1" fontAlgn="auto" latinLnBrk="0" hangingPunct="1">
              <a:lnSpc>
                <a:spcPts val="2100"/>
              </a:lnSpc>
              <a:spcBef>
                <a:spcPts val="1000"/>
              </a:spcBef>
              <a:spcAft>
                <a:spcPct val="0"/>
              </a:spcAft>
              <a:buClr>
                <a:schemeClr val="tx1"/>
              </a:buClr>
              <a:buSzTx/>
              <a:buFont typeface="Arial" panose="020B0604020202020204" pitchFamily="34" charset="0"/>
              <a:buNone/>
              <a:defRPr/>
            </a:pPr>
            <a:r>
              <a:rPr lang="en-US"/>
              <a:t>Click to edit text. Click to edit text. </a:t>
            </a:r>
          </a:p>
          <a:p>
            <a:pPr marL="0" marR="0" lvl="0" indent="0" algn="l" defTabSz="914400" rtl="0" eaLnBrk="1" fontAlgn="auto" latinLnBrk="0" hangingPunct="1">
              <a:lnSpc>
                <a:spcPts val="2100"/>
              </a:lnSpc>
              <a:spcBef>
                <a:spcPts val="1000"/>
              </a:spcBef>
              <a:spcAft>
                <a:spcPct val="0"/>
              </a:spcAft>
              <a:buClr>
                <a:schemeClr val="tx1"/>
              </a:buClr>
              <a:buSzTx/>
              <a:buFont typeface="Arial" panose="020B0604020202020204" pitchFamily="34" charset="0"/>
              <a:buNone/>
              <a:defRPr/>
            </a:pPr>
            <a:r>
              <a:rPr lang="en-US"/>
              <a:t>Click to edit text. Click to edit text. </a:t>
            </a:r>
          </a:p>
          <a:p>
            <a:pPr marL="0" marR="0" lvl="0" indent="0" algn="l" defTabSz="914400" rtl="0" eaLnBrk="1" fontAlgn="auto" latinLnBrk="0" hangingPunct="1">
              <a:lnSpc>
                <a:spcPts val="2100"/>
              </a:lnSpc>
              <a:spcBef>
                <a:spcPts val="1000"/>
              </a:spcBef>
              <a:spcAft>
                <a:spcPct val="0"/>
              </a:spcAft>
              <a:buClr>
                <a:schemeClr val="tx1"/>
              </a:buClr>
              <a:buSzTx/>
              <a:buFont typeface="Arial" panose="020B0604020202020204" pitchFamily="34" charset="0"/>
              <a:buNone/>
              <a:defRPr/>
            </a:pPr>
            <a:r>
              <a:rPr lang="en-US"/>
              <a:t>Click to edit text. Click to edit text. </a:t>
            </a:r>
          </a:p>
          <a:p>
            <a:pPr marL="0" marR="0" lvl="0" indent="0" algn="l" defTabSz="914400" rtl="0" eaLnBrk="1" fontAlgn="auto" latinLnBrk="0" hangingPunct="1">
              <a:lnSpc>
                <a:spcPts val="2100"/>
              </a:lnSpc>
              <a:spcBef>
                <a:spcPts val="1000"/>
              </a:spcBef>
              <a:spcAft>
                <a:spcPct val="0"/>
              </a:spcAft>
              <a:buClr>
                <a:schemeClr val="tx1"/>
              </a:buClr>
              <a:buSzTx/>
              <a:buFont typeface="Arial" panose="020B0604020202020204" pitchFamily="34" charset="0"/>
              <a:buNone/>
              <a:defRPr/>
            </a:pPr>
            <a:r>
              <a:rPr lang="en-US"/>
              <a:t>Click to edit text. Click to edit text. </a:t>
            </a:r>
          </a:p>
          <a:p>
            <a:pPr marL="0" marR="0" lvl="0" indent="0" algn="l" defTabSz="914400" rtl="0" eaLnBrk="1" fontAlgn="auto" latinLnBrk="0" hangingPunct="1">
              <a:lnSpc>
                <a:spcPts val="2100"/>
              </a:lnSpc>
              <a:spcBef>
                <a:spcPts val="1000"/>
              </a:spcBef>
              <a:spcAft>
                <a:spcPct val="0"/>
              </a:spcAft>
              <a:buClr>
                <a:schemeClr val="tx1"/>
              </a:buClr>
              <a:buSzTx/>
              <a:buFont typeface="Arial" panose="020B0604020202020204" pitchFamily="34" charset="0"/>
              <a:buNone/>
              <a:defRPr/>
            </a:pPr>
            <a:r>
              <a:rPr lang="en-US"/>
              <a:t>Click to edit text. Click to edit text. </a:t>
            </a:r>
          </a:p>
          <a:p>
            <a:pPr marL="0" marR="0" lvl="0" indent="0" algn="l" defTabSz="914400" rtl="0" eaLnBrk="1" fontAlgn="auto" latinLnBrk="0" hangingPunct="1">
              <a:lnSpc>
                <a:spcPts val="2100"/>
              </a:lnSpc>
              <a:spcBef>
                <a:spcPts val="1000"/>
              </a:spcBef>
              <a:spcAft>
                <a:spcPct val="0"/>
              </a:spcAft>
              <a:buClr>
                <a:schemeClr val="tx1"/>
              </a:buClr>
              <a:buSzTx/>
              <a:buFont typeface="Arial" panose="020B0604020202020204" pitchFamily="34" charset="0"/>
              <a:buNone/>
              <a:defRPr/>
            </a:pPr>
            <a:r>
              <a:rPr lang="en-US"/>
              <a:t>Click to edit text. Click to edit text. </a:t>
            </a:r>
          </a:p>
          <a:p>
            <a:pPr marL="0" marR="0" lvl="0" indent="0" algn="l" defTabSz="914400" rtl="0" eaLnBrk="1" fontAlgn="auto" latinLnBrk="0" hangingPunct="1">
              <a:lnSpc>
                <a:spcPts val="2100"/>
              </a:lnSpc>
              <a:spcBef>
                <a:spcPts val="1000"/>
              </a:spcBef>
              <a:spcAft>
                <a:spcPct val="0"/>
              </a:spcAft>
              <a:buClr>
                <a:schemeClr val="tx1"/>
              </a:buClr>
              <a:buSzTx/>
              <a:buFont typeface="Arial" panose="020B0604020202020204" pitchFamily="34" charset="0"/>
              <a:buNone/>
              <a:defRPr/>
            </a:pPr>
            <a:r>
              <a:rPr lang="en-US"/>
              <a:t>Click to edit text. Click to edit text. </a:t>
            </a:r>
          </a:p>
          <a:p>
            <a:pPr marL="0" marR="0" lvl="0" indent="0" algn="l" defTabSz="914400" rtl="0" eaLnBrk="1" fontAlgn="auto" latinLnBrk="0" hangingPunct="1">
              <a:lnSpc>
                <a:spcPts val="2100"/>
              </a:lnSpc>
              <a:spcBef>
                <a:spcPts val="1000"/>
              </a:spcBef>
              <a:spcAft>
                <a:spcPct val="0"/>
              </a:spcAft>
              <a:buClr>
                <a:schemeClr val="tx1"/>
              </a:buClr>
              <a:buSzTx/>
              <a:buFont typeface="Arial" panose="020B0604020202020204" pitchFamily="34" charset="0"/>
              <a:buNone/>
              <a:defRPr/>
            </a:pPr>
            <a:r>
              <a:rPr lang="en-US"/>
              <a:t>Click to edit text. Click to edit text. </a:t>
            </a:r>
          </a:p>
          <a:p>
            <a:pPr marL="0" marR="0" lvl="0" indent="0" algn="l" defTabSz="914400" rtl="0" eaLnBrk="1" fontAlgn="auto" latinLnBrk="0" hangingPunct="1">
              <a:lnSpc>
                <a:spcPts val="2100"/>
              </a:lnSpc>
              <a:spcBef>
                <a:spcPts val="1000"/>
              </a:spcBef>
              <a:spcAft>
                <a:spcPct val="0"/>
              </a:spcAft>
              <a:buClr>
                <a:schemeClr val="tx1"/>
              </a:buClr>
              <a:buSzTx/>
              <a:buFont typeface="Arial" panose="020B0604020202020204" pitchFamily="34" charset="0"/>
              <a:buNone/>
              <a:defRPr/>
            </a:pPr>
            <a:r>
              <a:rPr lang="en-US"/>
              <a:t>Click to edit text. Click to edit text. </a:t>
            </a:r>
          </a:p>
          <a:p>
            <a:pPr marL="0" marR="0" lvl="0" indent="0" algn="l" defTabSz="914400" rtl="0" eaLnBrk="1" fontAlgn="auto" latinLnBrk="0" hangingPunct="1">
              <a:lnSpc>
                <a:spcPts val="2100"/>
              </a:lnSpc>
              <a:spcBef>
                <a:spcPts val="1000"/>
              </a:spcBef>
              <a:spcAft>
                <a:spcPct val="0"/>
              </a:spcAft>
              <a:buClr>
                <a:schemeClr val="tx1"/>
              </a:buClr>
              <a:buSzTx/>
              <a:buFont typeface="Arial" panose="020B0604020202020204" pitchFamily="34" charset="0"/>
              <a:buNone/>
              <a:defRPr/>
            </a:pPr>
            <a:r>
              <a:rPr lang="en-US"/>
              <a:t>Click to edit text. Click to edit text. </a:t>
            </a:r>
          </a:p>
          <a:p>
            <a:pPr marL="0" marR="0" lvl="0" indent="0" algn="l" defTabSz="914400" rtl="0" eaLnBrk="1" fontAlgn="auto" latinLnBrk="0" hangingPunct="1">
              <a:lnSpc>
                <a:spcPts val="2100"/>
              </a:lnSpc>
              <a:spcBef>
                <a:spcPts val="1000"/>
              </a:spcBef>
              <a:spcAft>
                <a:spcPct val="0"/>
              </a:spcAft>
              <a:buClr>
                <a:schemeClr val="tx1"/>
              </a:buClr>
              <a:buSzTx/>
              <a:buFont typeface="Arial" panose="020B0604020202020204" pitchFamily="34" charset="0"/>
              <a:buNone/>
              <a:defRPr/>
            </a:pPr>
            <a:endParaRPr lang="en-US"/>
          </a:p>
          <a:p>
            <a:endParaRPr lang="en-US"/>
          </a:p>
        </p:txBody>
      </p:sp>
      <p:sp>
        <p:nvSpPr>
          <p:cNvPr id="5" name="Footer Placeholder 4"/>
          <p:cNvSpPr>
            <a:spLocks noGrp="1"/>
          </p:cNvSpPr>
          <p:nvPr>
            <p:ph type="ftr" sz="quarter" idx="11"/>
          </p:nvPr>
        </p:nvSpPr>
        <p:spPr>
          <a:xfrm>
            <a:off x="1391920" y="246827"/>
            <a:ext cx="4114800" cy="415837"/>
          </a:xfrm>
          <a:prstGeom prst="rect">
            <a:avLst/>
          </a:prstGeom>
        </p:spPr>
        <p:txBody>
          <a:bodyPr/>
          <a:lstStyle>
            <a:lvl1pPr>
              <a:defRPr b="0" i="0">
                <a:latin typeface="Montserrat" pitchFamily="2" charset="77"/>
              </a:defRPr>
            </a:lvl1pPr>
          </a:lstStyle>
          <a:p>
            <a:r>
              <a:rPr lang="en-US"/>
              <a:t>CLICK TO EDIT PRESENTATION TITLE</a:t>
            </a:r>
          </a:p>
        </p:txBody>
      </p:sp>
      <p:sp>
        <p:nvSpPr>
          <p:cNvPr id="6" name="Slide Number Placeholder 5"/>
          <p:cNvSpPr>
            <a:spLocks noGrp="1"/>
          </p:cNvSpPr>
          <p:nvPr>
            <p:ph type="sldNum" sz="quarter" idx="12"/>
          </p:nvPr>
        </p:nvSpPr>
        <p:spPr>
          <a:xfrm>
            <a:off x="838200" y="246827"/>
            <a:ext cx="553720" cy="415837"/>
          </a:xfrm>
          <a:prstGeom prst="rect">
            <a:avLst/>
          </a:prstGeom>
        </p:spPr>
        <p:txBody>
          <a:bodyPr/>
          <a:lstStyle>
            <a:lvl1pPr>
              <a:defRPr b="0" i="0">
                <a:latin typeface="Montserrat" pitchFamily="2" charset="77"/>
              </a:defRPr>
            </a:lvl1pPr>
          </a:lstStyle>
          <a:p>
            <a:fld id="{F9409A12-05AC-024F-A1E2-9D51551D4400}" type="slidenum">
              <a:rPr lang="en-US" smtClean="0"/>
              <a:t>‹#›</a:t>
            </a:fld>
            <a:endParaRPr lang="en-US"/>
          </a:p>
        </p:txBody>
      </p:sp>
      <p:sp>
        <p:nvSpPr>
          <p:cNvPr id="9" name="Text Placeholder 6">
            <a:extLst>
              <a:ext uri="{FF2B5EF4-FFF2-40B4-BE49-F238E27FC236}">
                <a16:creationId xmlns:a16="http://schemas.microsoft.com/office/drawing/2014/main" id="{99ED4A71-C085-9640-87BF-4B857A65DADB}"/>
              </a:ext>
            </a:extLst>
          </p:cNvPr>
          <p:cNvSpPr>
            <a:spLocks noGrp="1"/>
          </p:cNvSpPr>
          <p:nvPr>
            <p:ph type="body" sz="quarter" idx="13" hasCustomPrompt="1"/>
          </p:nvPr>
        </p:nvSpPr>
        <p:spPr>
          <a:xfrm>
            <a:off x="838200" y="7165050"/>
            <a:ext cx="10515600" cy="291085"/>
          </a:xfrm>
        </p:spPr>
        <p:txBody>
          <a:bodyPr>
            <a:normAutofit/>
          </a:bodyPr>
          <a:lstStyle>
            <a:lvl1pPr marL="0" indent="0">
              <a:buFontTx/>
              <a:buNone/>
              <a:defRPr sz="800" i="1"/>
            </a:lvl1pPr>
          </a:lstStyle>
          <a:p>
            <a:pPr lvl="0"/>
            <a:r>
              <a:rPr lang="en-US"/>
              <a:t>Click to edit Master footnote styles</a:t>
            </a:r>
          </a:p>
        </p:txBody>
      </p:sp>
    </p:spTree>
    <p:extLst>
      <p:ext uri="{BB962C8B-B14F-4D97-AF65-F5344CB8AC3E}">
        <p14:creationId xmlns:p14="http://schemas.microsoft.com/office/powerpoint/2010/main" val="1366182318"/>
      </p:ext>
    </p:extLst>
  </p:cSld>
  <p:clrMapOvr>
    <a:masterClrMapping/>
  </p:clrMapOvr>
  <p:transition/>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userDrawn="1">
  <p:cSld name="2_Three Column Text">
    <p:spTree>
      <p:nvGrpSpPr>
        <p:cNvPr id="1" name=""/>
        <p:cNvGrpSpPr/>
        <p:nvPr/>
      </p:nvGrpSpPr>
      <p:grpSpPr>
        <a:xfrm>
          <a:off x="0" y="0"/>
          <a:ext cx="0" cy="0"/>
          <a:chOff x="0" y="0"/>
          <a:chExt cx="0" cy="0"/>
        </a:xfrm>
      </p:grpSpPr>
      <p:sp>
        <p:nvSpPr>
          <p:cNvPr id="2" name="Title 1"/>
          <p:cNvSpPr>
            <a:spLocks noGrp="1"/>
          </p:cNvSpPr>
          <p:nvPr>
            <p:ph type="ctrTitle"/>
          </p:nvPr>
        </p:nvSpPr>
        <p:spPr>
          <a:xfrm>
            <a:off x="838200" y="1441572"/>
            <a:ext cx="10515600" cy="761756"/>
          </a:xfrm>
        </p:spPr>
        <p:txBody>
          <a:bodyPr anchor="t" anchorCtr="0">
            <a:noAutofit/>
          </a:bodyPr>
          <a:lstStyle>
            <a:lvl1pPr algn="l">
              <a:defRPr sz="4400"/>
            </a:lvl1pPr>
          </a:lstStyle>
          <a:p>
            <a:r>
              <a:rPr lang="en-US"/>
              <a:t>Click to edit Master title style</a:t>
            </a:r>
          </a:p>
        </p:txBody>
      </p:sp>
      <p:sp>
        <p:nvSpPr>
          <p:cNvPr id="3" name="Subtitle 2"/>
          <p:cNvSpPr>
            <a:spLocks noGrp="1" noChangeAspect="1"/>
          </p:cNvSpPr>
          <p:nvPr>
            <p:ph type="subTitle" idx="1" hasCustomPrompt="1"/>
          </p:nvPr>
        </p:nvSpPr>
        <p:spPr>
          <a:xfrm>
            <a:off x="838200" y="2672927"/>
            <a:ext cx="10515599" cy="4286075"/>
          </a:xfrm>
        </p:spPr>
        <p:txBody>
          <a:bodyPr wrap="square" lIns="91440" tIns="0" bIns="0" numCol="3" spcCol="274320">
            <a:noAutofit/>
          </a:bodyPr>
          <a:lstStyle>
            <a:lvl1pPr marL="0" marR="0" indent="0" algn="l" defTabSz="914400" rtl="0" eaLnBrk="1" fontAlgn="auto" latinLnBrk="0" hangingPunct="1">
              <a:lnSpc>
                <a:spcPts val="2100"/>
              </a:lnSpc>
              <a:spcBef>
                <a:spcPts val="1000"/>
              </a:spcBef>
              <a:spcAft>
                <a:spcPct val="0"/>
              </a:spcAft>
              <a:buClr>
                <a:schemeClr val="tx1"/>
              </a:buClr>
              <a:buSzTx/>
              <a:buFont typeface="Arial" panose="020B0604020202020204" pitchFamily="34" charset="0"/>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0" marR="0" lvl="0" indent="0" algn="l" defTabSz="914400" rtl="0" eaLnBrk="1" fontAlgn="auto" latinLnBrk="0" hangingPunct="1">
              <a:lnSpc>
                <a:spcPts val="2100"/>
              </a:lnSpc>
              <a:spcBef>
                <a:spcPts val="1000"/>
              </a:spcBef>
              <a:spcAft>
                <a:spcPct val="0"/>
              </a:spcAft>
              <a:buClr>
                <a:schemeClr val="tx1"/>
              </a:buClr>
              <a:buSzTx/>
              <a:buFont typeface="Arial" panose="020B0604020202020204" pitchFamily="34" charset="0"/>
              <a:buNone/>
              <a:defRPr/>
            </a:pPr>
            <a:r>
              <a:rPr lang="en-US"/>
              <a:t>Click to edit text. </a:t>
            </a:r>
          </a:p>
          <a:p>
            <a:pPr marL="0" marR="0" lvl="0" indent="0" algn="l" defTabSz="914400" rtl="0" eaLnBrk="1" fontAlgn="auto" latinLnBrk="0" hangingPunct="1">
              <a:lnSpc>
                <a:spcPts val="2100"/>
              </a:lnSpc>
              <a:spcBef>
                <a:spcPts val="1000"/>
              </a:spcBef>
              <a:spcAft>
                <a:spcPct val="0"/>
              </a:spcAft>
              <a:buClr>
                <a:schemeClr val="tx1"/>
              </a:buClr>
              <a:buSzTx/>
              <a:buFont typeface="Arial" panose="020B0604020202020204" pitchFamily="34" charset="0"/>
              <a:buNone/>
              <a:defRPr/>
            </a:pPr>
            <a:endParaRPr lang="en-US"/>
          </a:p>
          <a:p>
            <a:endParaRPr lang="en-US"/>
          </a:p>
        </p:txBody>
      </p:sp>
      <p:sp>
        <p:nvSpPr>
          <p:cNvPr id="5" name="Footer Placeholder 4"/>
          <p:cNvSpPr>
            <a:spLocks noGrp="1"/>
          </p:cNvSpPr>
          <p:nvPr>
            <p:ph type="ftr" sz="quarter" idx="11"/>
          </p:nvPr>
        </p:nvSpPr>
        <p:spPr>
          <a:xfrm>
            <a:off x="1391920" y="246827"/>
            <a:ext cx="4114800" cy="415837"/>
          </a:xfrm>
          <a:prstGeom prst="rect">
            <a:avLst/>
          </a:prstGeom>
        </p:spPr>
        <p:txBody>
          <a:bodyPr/>
          <a:lstStyle>
            <a:lvl1pPr>
              <a:defRPr b="0" i="0">
                <a:latin typeface="Montserrat" pitchFamily="2" charset="77"/>
              </a:defRPr>
            </a:lvl1pPr>
          </a:lstStyle>
          <a:p>
            <a:r>
              <a:rPr lang="en-US"/>
              <a:t>CLICK TO EDIT PRESENTATION TITLE</a:t>
            </a:r>
          </a:p>
        </p:txBody>
      </p:sp>
      <p:sp>
        <p:nvSpPr>
          <p:cNvPr id="6" name="Slide Number Placeholder 5"/>
          <p:cNvSpPr>
            <a:spLocks noGrp="1"/>
          </p:cNvSpPr>
          <p:nvPr>
            <p:ph type="sldNum" sz="quarter" idx="12"/>
          </p:nvPr>
        </p:nvSpPr>
        <p:spPr>
          <a:xfrm>
            <a:off x="838200" y="246827"/>
            <a:ext cx="553720" cy="415837"/>
          </a:xfrm>
          <a:prstGeom prst="rect">
            <a:avLst/>
          </a:prstGeom>
        </p:spPr>
        <p:txBody>
          <a:bodyPr/>
          <a:lstStyle>
            <a:lvl1pPr>
              <a:defRPr b="0" i="0">
                <a:latin typeface="Montserrat" pitchFamily="2" charset="77"/>
              </a:defRPr>
            </a:lvl1pPr>
          </a:lstStyle>
          <a:p>
            <a:fld id="{F9409A12-05AC-024F-A1E2-9D51551D4400}" type="slidenum">
              <a:rPr lang="en-US" smtClean="0"/>
              <a:t>‹#›</a:t>
            </a:fld>
            <a:endParaRPr lang="en-US"/>
          </a:p>
        </p:txBody>
      </p:sp>
      <p:sp>
        <p:nvSpPr>
          <p:cNvPr id="9" name="Text Placeholder 6">
            <a:extLst>
              <a:ext uri="{FF2B5EF4-FFF2-40B4-BE49-F238E27FC236}">
                <a16:creationId xmlns:a16="http://schemas.microsoft.com/office/drawing/2014/main" id="{55E50488-9E1D-E545-B6CF-10348096863F}"/>
              </a:ext>
            </a:extLst>
          </p:cNvPr>
          <p:cNvSpPr>
            <a:spLocks noGrp="1"/>
          </p:cNvSpPr>
          <p:nvPr>
            <p:ph type="body" sz="quarter" idx="13" hasCustomPrompt="1"/>
          </p:nvPr>
        </p:nvSpPr>
        <p:spPr>
          <a:xfrm>
            <a:off x="838200" y="7165050"/>
            <a:ext cx="10515600" cy="291085"/>
          </a:xfrm>
        </p:spPr>
        <p:txBody>
          <a:bodyPr>
            <a:normAutofit/>
          </a:bodyPr>
          <a:lstStyle>
            <a:lvl1pPr marL="0" indent="0">
              <a:buFontTx/>
              <a:buNone/>
              <a:defRPr sz="800" i="1"/>
            </a:lvl1pPr>
          </a:lstStyle>
          <a:p>
            <a:pPr lvl="0"/>
            <a:r>
              <a:rPr lang="en-US"/>
              <a:t>Click to edit Master footnote styles</a:t>
            </a:r>
          </a:p>
        </p:txBody>
      </p:sp>
    </p:spTree>
    <p:extLst>
      <p:ext uri="{BB962C8B-B14F-4D97-AF65-F5344CB8AC3E}">
        <p14:creationId xmlns:p14="http://schemas.microsoft.com/office/powerpoint/2010/main" val="2043891938"/>
      </p:ext>
    </p:extLst>
  </p:cSld>
  <p:clrMapOvr>
    <a:masterClrMapping/>
  </p:clrMapOvr>
  <p:transition/>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userDrawn="1">
  <p:cSld name="1_Three Column Graph Comparison">
    <p:spTree>
      <p:nvGrpSpPr>
        <p:cNvPr id="1" name=""/>
        <p:cNvGrpSpPr/>
        <p:nvPr/>
      </p:nvGrpSpPr>
      <p:grpSpPr>
        <a:xfrm>
          <a:off x="0" y="0"/>
          <a:ext cx="0" cy="0"/>
          <a:chOff x="0" y="0"/>
          <a:chExt cx="0" cy="0"/>
        </a:xfrm>
      </p:grpSpPr>
      <p:sp>
        <p:nvSpPr>
          <p:cNvPr id="2" name="Title 1"/>
          <p:cNvSpPr>
            <a:spLocks noGrp="1"/>
          </p:cNvSpPr>
          <p:nvPr>
            <p:ph type="ctrTitle"/>
          </p:nvPr>
        </p:nvSpPr>
        <p:spPr>
          <a:xfrm>
            <a:off x="838200" y="1441572"/>
            <a:ext cx="10515600" cy="761756"/>
          </a:xfrm>
        </p:spPr>
        <p:txBody>
          <a:bodyPr anchor="t" anchorCtr="0">
            <a:noAutofit/>
          </a:bodyPr>
          <a:lstStyle>
            <a:lvl1pPr algn="ctr">
              <a:defRPr sz="4400"/>
            </a:lvl1pPr>
          </a:lstStyle>
          <a:p>
            <a:r>
              <a:rPr lang="en-US"/>
              <a:t>Click to edit Master title style</a:t>
            </a:r>
          </a:p>
        </p:txBody>
      </p:sp>
      <p:sp>
        <p:nvSpPr>
          <p:cNvPr id="5" name="Footer Placeholder 4"/>
          <p:cNvSpPr>
            <a:spLocks noGrp="1"/>
          </p:cNvSpPr>
          <p:nvPr>
            <p:ph type="ftr" sz="quarter" idx="11"/>
          </p:nvPr>
        </p:nvSpPr>
        <p:spPr>
          <a:xfrm>
            <a:off x="1391920" y="246827"/>
            <a:ext cx="4114800" cy="415837"/>
          </a:xfrm>
          <a:prstGeom prst="rect">
            <a:avLst/>
          </a:prstGeom>
        </p:spPr>
        <p:txBody>
          <a:bodyPr/>
          <a:lstStyle>
            <a:lvl1pPr>
              <a:defRPr b="0" i="0">
                <a:latin typeface="Montserrat" pitchFamily="2" charset="77"/>
              </a:defRPr>
            </a:lvl1pPr>
          </a:lstStyle>
          <a:p>
            <a:r>
              <a:rPr lang="en-US"/>
              <a:t>CLICK TO EDIT PRESENTATION TITLE</a:t>
            </a:r>
          </a:p>
        </p:txBody>
      </p:sp>
      <p:sp>
        <p:nvSpPr>
          <p:cNvPr id="6" name="Slide Number Placeholder 5"/>
          <p:cNvSpPr>
            <a:spLocks noGrp="1"/>
          </p:cNvSpPr>
          <p:nvPr>
            <p:ph type="sldNum" sz="quarter" idx="12"/>
          </p:nvPr>
        </p:nvSpPr>
        <p:spPr>
          <a:xfrm>
            <a:off x="838200" y="246827"/>
            <a:ext cx="553720" cy="415837"/>
          </a:xfrm>
          <a:prstGeom prst="rect">
            <a:avLst/>
          </a:prstGeom>
        </p:spPr>
        <p:txBody>
          <a:bodyPr/>
          <a:lstStyle>
            <a:lvl1pPr>
              <a:defRPr b="0" i="0">
                <a:latin typeface="Montserrat" pitchFamily="2" charset="77"/>
              </a:defRPr>
            </a:lvl1pPr>
          </a:lstStyle>
          <a:p>
            <a:fld id="{F9409A12-05AC-024F-A1E2-9D51551D4400}" type="slidenum">
              <a:rPr lang="en-US" smtClean="0"/>
              <a:t>‹#›</a:t>
            </a:fld>
            <a:endParaRPr lang="en-US"/>
          </a:p>
        </p:txBody>
      </p:sp>
      <p:sp>
        <p:nvSpPr>
          <p:cNvPr id="7" name="Chart Placeholder 6">
            <a:extLst>
              <a:ext uri="{FF2B5EF4-FFF2-40B4-BE49-F238E27FC236}">
                <a16:creationId xmlns:a16="http://schemas.microsoft.com/office/drawing/2014/main" id="{A6D63821-0EFD-5C44-8ED8-B5B47747428D}"/>
              </a:ext>
            </a:extLst>
          </p:cNvPr>
          <p:cNvSpPr>
            <a:spLocks noGrp="1"/>
          </p:cNvSpPr>
          <p:nvPr>
            <p:ph type="chart" sz="quarter" idx="13"/>
          </p:nvPr>
        </p:nvSpPr>
        <p:spPr>
          <a:xfrm>
            <a:off x="838200" y="2869275"/>
            <a:ext cx="2738438" cy="3124200"/>
          </a:xfrm>
        </p:spPr>
        <p:txBody>
          <a:bodyPr/>
          <a:lstStyle>
            <a:lvl1pPr marL="0" indent="0" algn="ctr">
              <a:buFontTx/>
              <a:buNone/>
              <a:defRPr/>
            </a:lvl1pPr>
          </a:lstStyle>
          <a:p>
            <a:endParaRPr lang="en-US"/>
          </a:p>
        </p:txBody>
      </p:sp>
      <p:sp>
        <p:nvSpPr>
          <p:cNvPr id="11" name="Chart Placeholder 6">
            <a:extLst>
              <a:ext uri="{FF2B5EF4-FFF2-40B4-BE49-F238E27FC236}">
                <a16:creationId xmlns:a16="http://schemas.microsoft.com/office/drawing/2014/main" id="{17E7CAED-4508-3446-A2FC-FC42D2091201}"/>
              </a:ext>
            </a:extLst>
          </p:cNvPr>
          <p:cNvSpPr>
            <a:spLocks noGrp="1"/>
          </p:cNvSpPr>
          <p:nvPr>
            <p:ph type="chart" sz="quarter" idx="14"/>
          </p:nvPr>
        </p:nvSpPr>
        <p:spPr>
          <a:xfrm>
            <a:off x="4726781" y="2869275"/>
            <a:ext cx="2738438" cy="3124200"/>
          </a:xfrm>
        </p:spPr>
        <p:txBody>
          <a:bodyPr/>
          <a:lstStyle>
            <a:lvl1pPr marL="0" indent="0" algn="ctr">
              <a:buFontTx/>
              <a:buNone/>
              <a:defRPr/>
            </a:lvl1pPr>
          </a:lstStyle>
          <a:p>
            <a:endParaRPr lang="en-US"/>
          </a:p>
        </p:txBody>
      </p:sp>
      <p:sp>
        <p:nvSpPr>
          <p:cNvPr id="12" name="Chart Placeholder 6">
            <a:extLst>
              <a:ext uri="{FF2B5EF4-FFF2-40B4-BE49-F238E27FC236}">
                <a16:creationId xmlns:a16="http://schemas.microsoft.com/office/drawing/2014/main" id="{B13A749C-D8C5-104D-8256-ABC7AAC87247}"/>
              </a:ext>
            </a:extLst>
          </p:cNvPr>
          <p:cNvSpPr>
            <a:spLocks noGrp="1"/>
          </p:cNvSpPr>
          <p:nvPr>
            <p:ph type="chart" sz="quarter" idx="15"/>
          </p:nvPr>
        </p:nvSpPr>
        <p:spPr>
          <a:xfrm>
            <a:off x="8610600" y="2869275"/>
            <a:ext cx="2738438" cy="3124200"/>
          </a:xfrm>
        </p:spPr>
        <p:txBody>
          <a:bodyPr/>
          <a:lstStyle>
            <a:lvl1pPr marL="0" indent="0" algn="ctr">
              <a:buFontTx/>
              <a:buNone/>
              <a:defRPr/>
            </a:lvl1pPr>
          </a:lstStyle>
          <a:p>
            <a:endParaRPr lang="en-US"/>
          </a:p>
        </p:txBody>
      </p:sp>
      <p:sp>
        <p:nvSpPr>
          <p:cNvPr id="13" name="Text Placeholder 12">
            <a:extLst>
              <a:ext uri="{FF2B5EF4-FFF2-40B4-BE49-F238E27FC236}">
                <a16:creationId xmlns:a16="http://schemas.microsoft.com/office/drawing/2014/main" id="{8ACDC474-2232-6C45-BBAC-E224F07F722B}"/>
              </a:ext>
            </a:extLst>
          </p:cNvPr>
          <p:cNvSpPr>
            <a:spLocks noGrp="1"/>
          </p:cNvSpPr>
          <p:nvPr>
            <p:ph type="body" sz="quarter" idx="16" hasCustomPrompt="1"/>
          </p:nvPr>
        </p:nvSpPr>
        <p:spPr>
          <a:xfrm>
            <a:off x="838200" y="6063316"/>
            <a:ext cx="2738438" cy="550488"/>
          </a:xfrm>
        </p:spPr>
        <p:txBody>
          <a:bodyPr/>
          <a:lstStyle>
            <a:lvl1pPr marL="0" indent="0" algn="ctr">
              <a:buFontTx/>
              <a:buNone/>
              <a:defRPr b="0" i="0">
                <a:latin typeface="Montserrat Medium" pitchFamily="2" charset="77"/>
              </a:defRPr>
            </a:lvl1pPr>
            <a:lvl2pPr marL="457200" indent="0">
              <a:buNone/>
              <a:defRPr/>
            </a:lvl2pPr>
          </a:lstStyle>
          <a:p>
            <a:pPr lvl="0"/>
            <a:r>
              <a:rPr lang="en-US"/>
              <a:t>Click to edit text styles</a:t>
            </a:r>
          </a:p>
        </p:txBody>
      </p:sp>
      <p:sp>
        <p:nvSpPr>
          <p:cNvPr id="14" name="Text Placeholder 12">
            <a:extLst>
              <a:ext uri="{FF2B5EF4-FFF2-40B4-BE49-F238E27FC236}">
                <a16:creationId xmlns:a16="http://schemas.microsoft.com/office/drawing/2014/main" id="{15E4A637-7CC0-804E-813D-9A1BC52E1000}"/>
              </a:ext>
            </a:extLst>
          </p:cNvPr>
          <p:cNvSpPr>
            <a:spLocks noGrp="1"/>
          </p:cNvSpPr>
          <p:nvPr>
            <p:ph type="body" sz="quarter" idx="17" hasCustomPrompt="1"/>
          </p:nvPr>
        </p:nvSpPr>
        <p:spPr>
          <a:xfrm>
            <a:off x="4726781" y="6063316"/>
            <a:ext cx="2738438" cy="550488"/>
          </a:xfrm>
        </p:spPr>
        <p:txBody>
          <a:bodyPr/>
          <a:lstStyle>
            <a:lvl1pPr marL="0" indent="0" algn="ctr">
              <a:buFontTx/>
              <a:buNone/>
              <a:defRPr b="0" i="0">
                <a:latin typeface="Montserrat Medium" pitchFamily="2" charset="77"/>
              </a:defRPr>
            </a:lvl1pPr>
            <a:lvl2pPr marL="457200" indent="0">
              <a:buNone/>
              <a:defRPr/>
            </a:lvl2pPr>
          </a:lstStyle>
          <a:p>
            <a:pPr lvl="0"/>
            <a:r>
              <a:rPr lang="en-US"/>
              <a:t>Click to edit text styles</a:t>
            </a:r>
          </a:p>
        </p:txBody>
      </p:sp>
      <p:sp>
        <p:nvSpPr>
          <p:cNvPr id="15" name="Text Placeholder 12">
            <a:extLst>
              <a:ext uri="{FF2B5EF4-FFF2-40B4-BE49-F238E27FC236}">
                <a16:creationId xmlns:a16="http://schemas.microsoft.com/office/drawing/2014/main" id="{19A88596-5F50-CD49-AFD4-B27FC5F1E36F}"/>
              </a:ext>
            </a:extLst>
          </p:cNvPr>
          <p:cNvSpPr>
            <a:spLocks noGrp="1"/>
          </p:cNvSpPr>
          <p:nvPr>
            <p:ph type="body" sz="quarter" idx="18" hasCustomPrompt="1"/>
          </p:nvPr>
        </p:nvSpPr>
        <p:spPr>
          <a:xfrm>
            <a:off x="8610600" y="6063316"/>
            <a:ext cx="2738438" cy="550488"/>
          </a:xfrm>
        </p:spPr>
        <p:txBody>
          <a:bodyPr/>
          <a:lstStyle>
            <a:lvl1pPr marL="0" indent="0" algn="ctr">
              <a:buFontTx/>
              <a:buNone/>
              <a:defRPr b="0" i="0">
                <a:latin typeface="Montserrat Medium" pitchFamily="2" charset="77"/>
              </a:defRPr>
            </a:lvl1pPr>
            <a:lvl2pPr marL="457200" indent="0">
              <a:buNone/>
              <a:defRPr/>
            </a:lvl2pPr>
          </a:lstStyle>
          <a:p>
            <a:pPr lvl="0"/>
            <a:r>
              <a:rPr lang="en-US"/>
              <a:t>Click to edit text styles</a:t>
            </a:r>
          </a:p>
        </p:txBody>
      </p:sp>
      <p:sp>
        <p:nvSpPr>
          <p:cNvPr id="16" name="Text Placeholder 12">
            <a:extLst>
              <a:ext uri="{FF2B5EF4-FFF2-40B4-BE49-F238E27FC236}">
                <a16:creationId xmlns:a16="http://schemas.microsoft.com/office/drawing/2014/main" id="{582E864D-6BD1-B445-8E25-7047D69F9B27}"/>
              </a:ext>
            </a:extLst>
          </p:cNvPr>
          <p:cNvSpPr>
            <a:spLocks noGrp="1"/>
          </p:cNvSpPr>
          <p:nvPr>
            <p:ph type="body" sz="quarter" idx="19" hasCustomPrompt="1"/>
          </p:nvPr>
        </p:nvSpPr>
        <p:spPr>
          <a:xfrm>
            <a:off x="838200" y="6683645"/>
            <a:ext cx="2738438" cy="550488"/>
          </a:xfrm>
        </p:spPr>
        <p:txBody>
          <a:bodyPr>
            <a:normAutofit/>
          </a:bodyPr>
          <a:lstStyle>
            <a:lvl1pPr marL="0" indent="0" algn="ctr">
              <a:buFontTx/>
              <a:buNone/>
              <a:defRPr sz="1200" b="0" i="0">
                <a:latin typeface="Montserrat" pitchFamily="2" charset="77"/>
              </a:defRPr>
            </a:lvl1pPr>
            <a:lvl2pPr marL="457200" indent="0">
              <a:buNone/>
              <a:defRPr/>
            </a:lvl2pPr>
          </a:lstStyle>
          <a:p>
            <a:pPr lvl="0"/>
            <a:r>
              <a:rPr lang="en-US"/>
              <a:t>Click to edit text styles</a:t>
            </a:r>
          </a:p>
        </p:txBody>
      </p:sp>
      <p:sp>
        <p:nvSpPr>
          <p:cNvPr id="17" name="Text Placeholder 12">
            <a:extLst>
              <a:ext uri="{FF2B5EF4-FFF2-40B4-BE49-F238E27FC236}">
                <a16:creationId xmlns:a16="http://schemas.microsoft.com/office/drawing/2014/main" id="{19EB22D5-1C46-1547-B5DA-7E639B06CB4D}"/>
              </a:ext>
            </a:extLst>
          </p:cNvPr>
          <p:cNvSpPr>
            <a:spLocks noGrp="1"/>
          </p:cNvSpPr>
          <p:nvPr>
            <p:ph type="body" sz="quarter" idx="20" hasCustomPrompt="1"/>
          </p:nvPr>
        </p:nvSpPr>
        <p:spPr>
          <a:xfrm>
            <a:off x="4726781" y="6683645"/>
            <a:ext cx="2738438" cy="550488"/>
          </a:xfrm>
        </p:spPr>
        <p:txBody>
          <a:bodyPr>
            <a:normAutofit/>
          </a:bodyPr>
          <a:lstStyle>
            <a:lvl1pPr marL="0" indent="0" algn="ctr">
              <a:buFontTx/>
              <a:buNone/>
              <a:defRPr sz="1200" b="0" i="0">
                <a:latin typeface="Montserrat" pitchFamily="2" charset="77"/>
              </a:defRPr>
            </a:lvl1pPr>
            <a:lvl2pPr marL="457200" indent="0">
              <a:buNone/>
              <a:defRPr/>
            </a:lvl2pPr>
          </a:lstStyle>
          <a:p>
            <a:pPr lvl="0"/>
            <a:r>
              <a:rPr lang="en-US"/>
              <a:t>Click to edit text styles</a:t>
            </a:r>
          </a:p>
        </p:txBody>
      </p:sp>
      <p:sp>
        <p:nvSpPr>
          <p:cNvPr id="18" name="Text Placeholder 12">
            <a:extLst>
              <a:ext uri="{FF2B5EF4-FFF2-40B4-BE49-F238E27FC236}">
                <a16:creationId xmlns:a16="http://schemas.microsoft.com/office/drawing/2014/main" id="{94054509-4F57-3549-B042-CF25BC7FAED0}"/>
              </a:ext>
            </a:extLst>
          </p:cNvPr>
          <p:cNvSpPr>
            <a:spLocks noGrp="1"/>
          </p:cNvSpPr>
          <p:nvPr>
            <p:ph type="body" sz="quarter" idx="21" hasCustomPrompt="1"/>
          </p:nvPr>
        </p:nvSpPr>
        <p:spPr>
          <a:xfrm>
            <a:off x="8610600" y="6683645"/>
            <a:ext cx="2738438" cy="550488"/>
          </a:xfrm>
        </p:spPr>
        <p:txBody>
          <a:bodyPr>
            <a:normAutofit/>
          </a:bodyPr>
          <a:lstStyle>
            <a:lvl1pPr marL="0" indent="0" algn="ctr">
              <a:buFontTx/>
              <a:buNone/>
              <a:defRPr sz="1200" b="0" i="0">
                <a:latin typeface="Montserrat" pitchFamily="2" charset="77"/>
              </a:defRPr>
            </a:lvl1pPr>
            <a:lvl2pPr marL="457200" indent="0">
              <a:buNone/>
              <a:defRPr/>
            </a:lvl2pPr>
          </a:lstStyle>
          <a:p>
            <a:pPr lvl="0"/>
            <a:r>
              <a:rPr lang="en-US"/>
              <a:t>Click to edit text styles</a:t>
            </a:r>
          </a:p>
        </p:txBody>
      </p:sp>
      <p:cxnSp>
        <p:nvCxnSpPr>
          <p:cNvPr id="20" name="Straight Connector 19">
            <a:extLst>
              <a:ext uri="{FF2B5EF4-FFF2-40B4-BE49-F238E27FC236}">
                <a16:creationId xmlns:a16="http://schemas.microsoft.com/office/drawing/2014/main" id="{2861858E-AD9A-BA4B-8810-B0EED6E87993}"/>
              </a:ext>
            </a:extLst>
          </p:cNvPr>
          <p:cNvCxnSpPr/>
          <p:nvPr userDrawn="1"/>
        </p:nvCxnSpPr>
        <p:spPr>
          <a:xfrm flipH="1">
            <a:off x="4138863" y="2869275"/>
            <a:ext cx="0" cy="31242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2219BF7-DE65-7F41-B7D8-06EB4D5319D1}"/>
              </a:ext>
            </a:extLst>
          </p:cNvPr>
          <p:cNvCxnSpPr/>
          <p:nvPr userDrawn="1"/>
        </p:nvCxnSpPr>
        <p:spPr>
          <a:xfrm flipH="1">
            <a:off x="8045116" y="2869275"/>
            <a:ext cx="0" cy="312420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19" name="Text Placeholder 6">
            <a:extLst>
              <a:ext uri="{FF2B5EF4-FFF2-40B4-BE49-F238E27FC236}">
                <a16:creationId xmlns:a16="http://schemas.microsoft.com/office/drawing/2014/main" id="{B4811302-D78E-EA4F-ABC5-2C42E8AE35A6}"/>
              </a:ext>
            </a:extLst>
          </p:cNvPr>
          <p:cNvSpPr>
            <a:spLocks noGrp="1"/>
          </p:cNvSpPr>
          <p:nvPr>
            <p:ph type="body" sz="quarter" idx="22" hasCustomPrompt="1"/>
          </p:nvPr>
        </p:nvSpPr>
        <p:spPr>
          <a:xfrm>
            <a:off x="838200" y="7165050"/>
            <a:ext cx="10515600" cy="291085"/>
          </a:xfrm>
        </p:spPr>
        <p:txBody>
          <a:bodyPr>
            <a:normAutofit/>
          </a:bodyPr>
          <a:lstStyle>
            <a:lvl1pPr marL="0" indent="0">
              <a:buFontTx/>
              <a:buNone/>
              <a:defRPr sz="800" i="1"/>
            </a:lvl1pPr>
          </a:lstStyle>
          <a:p>
            <a:pPr lvl="0"/>
            <a:r>
              <a:rPr lang="en-US"/>
              <a:t>Click to edit Master footnote styles</a:t>
            </a:r>
          </a:p>
        </p:txBody>
      </p:sp>
    </p:spTree>
    <p:extLst>
      <p:ext uri="{BB962C8B-B14F-4D97-AF65-F5344CB8AC3E}">
        <p14:creationId xmlns:p14="http://schemas.microsoft.com/office/powerpoint/2010/main" val="3777928819"/>
      </p:ext>
    </p:extLst>
  </p:cSld>
  <p:clrMapOvr>
    <a:masterClrMapping/>
  </p:clrMapOvr>
  <p:transition/>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userDrawn="1">
  <p:cSld name="1_One Column Bulleted Text">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2719211"/>
            <a:ext cx="10515600" cy="4427931"/>
          </a:xfrm>
        </p:spPr>
        <p:txBody>
          <a:bodyPr>
            <a:noAutofit/>
          </a:bodyPr>
          <a:lstStyle>
            <a:lvl1pPr>
              <a:defRPr sz="1800"/>
            </a:lvl1pPr>
            <a:lvl2pPr>
              <a:defRPr sz="1600"/>
            </a:lvl2pPr>
            <a:lvl3pPr>
              <a:defRPr sz="1400"/>
            </a:lvl3pPr>
            <a:lvl4pPr>
              <a:defRPr sz="1200"/>
            </a:lvl4pPr>
            <a:lvl5pPr>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a:xfrm>
            <a:off x="1391920" y="246827"/>
            <a:ext cx="4114800" cy="415837"/>
          </a:xfrm>
          <a:prstGeom prst="rect">
            <a:avLst/>
          </a:prstGeom>
        </p:spPr>
        <p:txBody>
          <a:bodyPr/>
          <a:lstStyle/>
          <a:p>
            <a:r>
              <a:rPr lang="en-US"/>
              <a:t>CLICK TO EDIT PRESENTATION TITLE</a:t>
            </a:r>
          </a:p>
        </p:txBody>
      </p:sp>
      <p:sp>
        <p:nvSpPr>
          <p:cNvPr id="6" name="Slide Number Placeholder 5"/>
          <p:cNvSpPr>
            <a:spLocks noGrp="1"/>
          </p:cNvSpPr>
          <p:nvPr>
            <p:ph type="sldNum" sz="quarter" idx="12"/>
          </p:nvPr>
        </p:nvSpPr>
        <p:spPr>
          <a:xfrm>
            <a:off x="838200" y="246827"/>
            <a:ext cx="553720" cy="415837"/>
          </a:xfrm>
          <a:prstGeom prst="rect">
            <a:avLst/>
          </a:prstGeom>
        </p:spPr>
        <p:txBody>
          <a:bodyPr/>
          <a:lstStyle>
            <a:lvl1pPr>
              <a:defRPr b="0" i="0">
                <a:latin typeface="Montserrat" pitchFamily="2" charset="77"/>
              </a:defRPr>
            </a:lvl1pPr>
          </a:lstStyle>
          <a:p>
            <a:fld id="{F9409A12-05AC-024F-A1E2-9D51551D4400}" type="slidenum">
              <a:rPr lang="en-US" smtClean="0"/>
              <a:t>‹#›</a:t>
            </a:fld>
            <a:endParaRPr lang="en-US"/>
          </a:p>
        </p:txBody>
      </p:sp>
      <p:sp>
        <p:nvSpPr>
          <p:cNvPr id="7" name="Title 1">
            <a:extLst>
              <a:ext uri="{FF2B5EF4-FFF2-40B4-BE49-F238E27FC236}">
                <a16:creationId xmlns:a16="http://schemas.microsoft.com/office/drawing/2014/main" id="{11CFD253-1BE4-134E-933F-EC673D197365}"/>
              </a:ext>
            </a:extLst>
          </p:cNvPr>
          <p:cNvSpPr>
            <a:spLocks noGrp="1"/>
          </p:cNvSpPr>
          <p:nvPr>
            <p:ph type="ctrTitle"/>
          </p:nvPr>
        </p:nvSpPr>
        <p:spPr>
          <a:xfrm>
            <a:off x="838200" y="1441572"/>
            <a:ext cx="10515600" cy="761756"/>
          </a:xfrm>
        </p:spPr>
        <p:txBody>
          <a:bodyPr anchor="t" anchorCtr="0">
            <a:noAutofit/>
          </a:bodyPr>
          <a:lstStyle>
            <a:lvl1pPr algn="l">
              <a:defRPr sz="4400"/>
            </a:lvl1pPr>
          </a:lstStyle>
          <a:p>
            <a:r>
              <a:rPr lang="en-US"/>
              <a:t>Click to edit Master title style</a:t>
            </a:r>
          </a:p>
        </p:txBody>
      </p:sp>
      <p:sp>
        <p:nvSpPr>
          <p:cNvPr id="10" name="Text Placeholder 6">
            <a:extLst>
              <a:ext uri="{FF2B5EF4-FFF2-40B4-BE49-F238E27FC236}">
                <a16:creationId xmlns:a16="http://schemas.microsoft.com/office/drawing/2014/main" id="{F5B76A67-B859-A24C-BA61-C3D5285093AD}"/>
              </a:ext>
            </a:extLst>
          </p:cNvPr>
          <p:cNvSpPr>
            <a:spLocks noGrp="1"/>
          </p:cNvSpPr>
          <p:nvPr>
            <p:ph type="body" sz="quarter" idx="13" hasCustomPrompt="1"/>
          </p:nvPr>
        </p:nvSpPr>
        <p:spPr>
          <a:xfrm>
            <a:off x="838200" y="7165050"/>
            <a:ext cx="10515600" cy="291085"/>
          </a:xfrm>
        </p:spPr>
        <p:txBody>
          <a:bodyPr>
            <a:normAutofit/>
          </a:bodyPr>
          <a:lstStyle>
            <a:lvl1pPr marL="0" indent="0">
              <a:buFontTx/>
              <a:buNone/>
              <a:defRPr sz="800" i="1"/>
            </a:lvl1pPr>
          </a:lstStyle>
          <a:p>
            <a:pPr lvl="0"/>
            <a:r>
              <a:rPr lang="en-US"/>
              <a:t>Click to edit Master footnote styles</a:t>
            </a:r>
          </a:p>
        </p:txBody>
      </p:sp>
    </p:spTree>
    <p:extLst>
      <p:ext uri="{BB962C8B-B14F-4D97-AF65-F5344CB8AC3E}">
        <p14:creationId xmlns:p14="http://schemas.microsoft.com/office/powerpoint/2010/main" val="2301529708"/>
      </p:ext>
    </p:extLst>
  </p:cSld>
  <p:clrMapOvr>
    <a:masterClrMapping/>
  </p:clrMapOvr>
  <p:transition/>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userDrawn="1">
  <p:cSld name="2_Sidebar Photo and 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455694" y="1437132"/>
            <a:ext cx="6898106" cy="749026"/>
          </a:xfrm>
        </p:spPr>
        <p:txBody>
          <a:bodyPr anchor="t" anchorCtr="0">
            <a:noAutofit/>
          </a:bodyPr>
          <a:lstStyle>
            <a:lvl1pPr>
              <a:defRPr sz="4400"/>
            </a:lvl1pPr>
          </a:lstStyle>
          <a:p>
            <a:r>
              <a:rPr lang="en-US"/>
              <a:t>Click to edit master text</a:t>
            </a:r>
          </a:p>
        </p:txBody>
      </p:sp>
      <p:sp>
        <p:nvSpPr>
          <p:cNvPr id="5" name="Footer Placeholder 4"/>
          <p:cNvSpPr>
            <a:spLocks noGrp="1"/>
          </p:cNvSpPr>
          <p:nvPr>
            <p:ph type="ftr" sz="quarter" idx="11"/>
          </p:nvPr>
        </p:nvSpPr>
        <p:spPr>
          <a:xfrm>
            <a:off x="1280160" y="246827"/>
            <a:ext cx="4114800" cy="415837"/>
          </a:xfrm>
          <a:prstGeom prst="rect">
            <a:avLst/>
          </a:prstGeom>
        </p:spPr>
        <p:txBody>
          <a:bodyPr/>
          <a:lstStyle/>
          <a:p>
            <a:r>
              <a:rPr lang="en-US"/>
              <a:t>CLICK TO EDIT PRESENTATION TITLE</a:t>
            </a:r>
          </a:p>
        </p:txBody>
      </p:sp>
      <p:sp>
        <p:nvSpPr>
          <p:cNvPr id="6" name="Slide Number Placeholder 5"/>
          <p:cNvSpPr>
            <a:spLocks noGrp="1"/>
          </p:cNvSpPr>
          <p:nvPr>
            <p:ph type="sldNum" sz="quarter" idx="12"/>
          </p:nvPr>
        </p:nvSpPr>
        <p:spPr>
          <a:xfrm>
            <a:off x="800100" y="246827"/>
            <a:ext cx="480060" cy="415837"/>
          </a:xfrm>
          <a:prstGeom prst="rect">
            <a:avLst/>
          </a:prstGeom>
        </p:spPr>
        <p:txBody>
          <a:bodyPr/>
          <a:lstStyle>
            <a:lvl1pPr algn="l">
              <a:defRPr b="0" i="0">
                <a:latin typeface="Montserrat" pitchFamily="2" charset="77"/>
              </a:defRPr>
            </a:lvl1pPr>
          </a:lstStyle>
          <a:p>
            <a:fld id="{F9409A12-05AC-024F-A1E2-9D51551D4400}" type="slidenum">
              <a:rPr lang="en-US" smtClean="0"/>
              <a:t>‹#›</a:t>
            </a:fld>
            <a:endParaRPr lang="en-US"/>
          </a:p>
        </p:txBody>
      </p:sp>
      <p:sp>
        <p:nvSpPr>
          <p:cNvPr id="7" name="Subtitle 2">
            <a:extLst>
              <a:ext uri="{FF2B5EF4-FFF2-40B4-BE49-F238E27FC236}">
                <a16:creationId xmlns:a16="http://schemas.microsoft.com/office/drawing/2014/main" id="{5501354B-B359-5C4B-B1BA-F34054488828}"/>
              </a:ext>
            </a:extLst>
          </p:cNvPr>
          <p:cNvSpPr>
            <a:spLocks noGrp="1"/>
          </p:cNvSpPr>
          <p:nvPr>
            <p:ph type="subTitle" idx="1" hasCustomPrompt="1"/>
          </p:nvPr>
        </p:nvSpPr>
        <p:spPr>
          <a:xfrm>
            <a:off x="4452644" y="2649784"/>
            <a:ext cx="6898106" cy="2218180"/>
          </a:xfrm>
        </p:spPr>
        <p:txBody>
          <a:bodyPr>
            <a:noAutofit/>
          </a:bodyPr>
          <a:lstStyle>
            <a:lvl1pPr marL="0" indent="0" algn="l">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text style</a:t>
            </a:r>
          </a:p>
        </p:txBody>
      </p:sp>
      <p:sp>
        <p:nvSpPr>
          <p:cNvPr id="3" name="Rectangle 2">
            <a:extLst>
              <a:ext uri="{FF2B5EF4-FFF2-40B4-BE49-F238E27FC236}">
                <a16:creationId xmlns:a16="http://schemas.microsoft.com/office/drawing/2014/main" id="{9CF47DC8-836F-6642-94F3-9CB2ACADFA57}"/>
              </a:ext>
            </a:extLst>
          </p:cNvPr>
          <p:cNvSpPr/>
          <p:nvPr userDrawn="1"/>
        </p:nvSpPr>
        <p:spPr>
          <a:xfrm>
            <a:off x="0" y="699022"/>
            <a:ext cx="4114800" cy="7111478"/>
          </a:xfrm>
          <a:prstGeom prst="rect">
            <a:avLst/>
          </a:prstGeom>
          <a:solidFill>
            <a:srgbClr val="FFFFFF">
              <a:alpha val="60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Picture Placeholder 9">
            <a:extLst>
              <a:ext uri="{FF2B5EF4-FFF2-40B4-BE49-F238E27FC236}">
                <a16:creationId xmlns:a16="http://schemas.microsoft.com/office/drawing/2014/main" id="{CD26B15C-A741-904D-9E8B-521817197D40}"/>
              </a:ext>
            </a:extLst>
          </p:cNvPr>
          <p:cNvSpPr>
            <a:spLocks noGrp="1"/>
          </p:cNvSpPr>
          <p:nvPr>
            <p:ph type="pic" sz="quarter" idx="13"/>
          </p:nvPr>
        </p:nvSpPr>
        <p:spPr>
          <a:xfrm>
            <a:off x="465139" y="1437132"/>
            <a:ext cx="3232977" cy="3644900"/>
          </a:xfrm>
          <a:prstGeom prst="ellipse">
            <a:avLst/>
          </a:prstGeom>
          <a:solidFill>
            <a:srgbClr val="FFFFFF"/>
          </a:solidFill>
          <a:ln w="63500">
            <a:noFill/>
          </a:ln>
        </p:spPr>
        <p:txBody>
          <a:bodyPr/>
          <a:lstStyle>
            <a:lvl1pPr marL="0" indent="0" algn="ctr">
              <a:buFontTx/>
              <a:buNone/>
              <a:defRPr/>
            </a:lvl1pPr>
          </a:lstStyle>
          <a:p>
            <a:endParaRPr lang="en-US"/>
          </a:p>
        </p:txBody>
      </p:sp>
      <p:sp>
        <p:nvSpPr>
          <p:cNvPr id="12" name="Text Placeholder 11">
            <a:extLst>
              <a:ext uri="{FF2B5EF4-FFF2-40B4-BE49-F238E27FC236}">
                <a16:creationId xmlns:a16="http://schemas.microsoft.com/office/drawing/2014/main" id="{D23577EB-BB30-7D44-8DC4-24ABD8C7F352}"/>
              </a:ext>
            </a:extLst>
          </p:cNvPr>
          <p:cNvSpPr>
            <a:spLocks noGrp="1"/>
          </p:cNvSpPr>
          <p:nvPr>
            <p:ph type="body" sz="quarter" idx="14"/>
          </p:nvPr>
        </p:nvSpPr>
        <p:spPr>
          <a:xfrm>
            <a:off x="800100" y="5397760"/>
            <a:ext cx="2514600" cy="1713718"/>
          </a:xfrm>
        </p:spPr>
        <p:txBody>
          <a:bodyPr>
            <a:normAutofit/>
          </a:bodyPr>
          <a:lstStyle>
            <a:lvl1pPr marL="0" indent="0" algn="ctr">
              <a:buFontTx/>
              <a:buNone/>
              <a:defRPr sz="1400" b="0" i="0">
                <a:latin typeface="Montserrat Medium" pitchFamily="2" charset="77"/>
              </a:defRPr>
            </a:lvl1pPr>
          </a:lstStyle>
          <a:p>
            <a:pPr lvl="0"/>
            <a:r>
              <a:rPr lang="en-US"/>
              <a:t>Click to edit</a:t>
            </a:r>
          </a:p>
        </p:txBody>
      </p:sp>
      <p:sp>
        <p:nvSpPr>
          <p:cNvPr id="11" name="Text Placeholder 6">
            <a:extLst>
              <a:ext uri="{FF2B5EF4-FFF2-40B4-BE49-F238E27FC236}">
                <a16:creationId xmlns:a16="http://schemas.microsoft.com/office/drawing/2014/main" id="{7DBDE2C2-AECD-AB40-85F4-983ECE3802C2}"/>
              </a:ext>
            </a:extLst>
          </p:cNvPr>
          <p:cNvSpPr>
            <a:spLocks noGrp="1"/>
          </p:cNvSpPr>
          <p:nvPr>
            <p:ph type="body" sz="quarter" idx="15" hasCustomPrompt="1"/>
          </p:nvPr>
        </p:nvSpPr>
        <p:spPr>
          <a:xfrm>
            <a:off x="4452644" y="7165050"/>
            <a:ext cx="6901156" cy="291085"/>
          </a:xfrm>
        </p:spPr>
        <p:txBody>
          <a:bodyPr>
            <a:normAutofit/>
          </a:bodyPr>
          <a:lstStyle>
            <a:lvl1pPr marL="0" indent="0">
              <a:buFontTx/>
              <a:buNone/>
              <a:defRPr sz="800" i="1"/>
            </a:lvl1pPr>
          </a:lstStyle>
          <a:p>
            <a:pPr lvl="0"/>
            <a:r>
              <a:rPr lang="en-US"/>
              <a:t>Click to edit Master footnote styles</a:t>
            </a:r>
          </a:p>
        </p:txBody>
      </p:sp>
    </p:spTree>
    <p:extLst>
      <p:ext uri="{BB962C8B-B14F-4D97-AF65-F5344CB8AC3E}">
        <p14:creationId xmlns:p14="http://schemas.microsoft.com/office/powerpoint/2010/main" val="2100314077"/>
      </p:ext>
    </p:extLst>
  </p:cSld>
  <p:clrMapOvr>
    <a:masterClrMapping/>
  </p:clrMapOvr>
  <p:transition/>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userDrawn="1">
  <p:cSld name="3_Two Photo Sidebar and 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41251" y="1437132"/>
            <a:ext cx="6297487" cy="749026"/>
          </a:xfrm>
        </p:spPr>
        <p:txBody>
          <a:bodyPr anchor="t" anchorCtr="0">
            <a:noAutofit/>
          </a:bodyPr>
          <a:lstStyle>
            <a:lvl1pPr>
              <a:defRPr sz="4400"/>
            </a:lvl1pPr>
          </a:lstStyle>
          <a:p>
            <a:r>
              <a:rPr lang="en-US"/>
              <a:t>Click to edit master text</a:t>
            </a:r>
          </a:p>
        </p:txBody>
      </p:sp>
      <p:sp>
        <p:nvSpPr>
          <p:cNvPr id="5" name="Footer Placeholder 4"/>
          <p:cNvSpPr>
            <a:spLocks noGrp="1"/>
          </p:cNvSpPr>
          <p:nvPr>
            <p:ph type="ftr" sz="quarter" idx="11"/>
          </p:nvPr>
        </p:nvSpPr>
        <p:spPr>
          <a:xfrm>
            <a:off x="1391920" y="246827"/>
            <a:ext cx="4114800" cy="415837"/>
          </a:xfrm>
          <a:prstGeom prst="rect">
            <a:avLst/>
          </a:prstGeom>
        </p:spPr>
        <p:txBody>
          <a:bodyPr/>
          <a:lstStyle/>
          <a:p>
            <a:r>
              <a:rPr lang="en-US"/>
              <a:t>CLICK TO EDIT PRESENTATION TITLE</a:t>
            </a:r>
          </a:p>
        </p:txBody>
      </p:sp>
      <p:sp>
        <p:nvSpPr>
          <p:cNvPr id="6" name="Slide Number Placeholder 5"/>
          <p:cNvSpPr>
            <a:spLocks noGrp="1"/>
          </p:cNvSpPr>
          <p:nvPr>
            <p:ph type="sldNum" sz="quarter" idx="12"/>
          </p:nvPr>
        </p:nvSpPr>
        <p:spPr>
          <a:xfrm>
            <a:off x="838200" y="246827"/>
            <a:ext cx="553720" cy="415837"/>
          </a:xfrm>
          <a:prstGeom prst="rect">
            <a:avLst/>
          </a:prstGeom>
        </p:spPr>
        <p:txBody>
          <a:bodyPr/>
          <a:lstStyle>
            <a:lvl1pPr>
              <a:defRPr b="0" i="0">
                <a:latin typeface="Montserrat" pitchFamily="2" charset="77"/>
              </a:defRPr>
            </a:lvl1pPr>
          </a:lstStyle>
          <a:p>
            <a:fld id="{F9409A12-05AC-024F-A1E2-9D51551D4400}" type="slidenum">
              <a:rPr lang="en-US" smtClean="0"/>
              <a:t>‹#›</a:t>
            </a:fld>
            <a:endParaRPr lang="en-US"/>
          </a:p>
        </p:txBody>
      </p:sp>
      <p:sp>
        <p:nvSpPr>
          <p:cNvPr id="7" name="Subtitle 2">
            <a:extLst>
              <a:ext uri="{FF2B5EF4-FFF2-40B4-BE49-F238E27FC236}">
                <a16:creationId xmlns:a16="http://schemas.microsoft.com/office/drawing/2014/main" id="{5501354B-B359-5C4B-B1BA-F34054488828}"/>
              </a:ext>
            </a:extLst>
          </p:cNvPr>
          <p:cNvSpPr>
            <a:spLocks noGrp="1"/>
          </p:cNvSpPr>
          <p:nvPr>
            <p:ph type="subTitle" idx="1" hasCustomPrompt="1"/>
          </p:nvPr>
        </p:nvSpPr>
        <p:spPr>
          <a:xfrm>
            <a:off x="838201" y="2626643"/>
            <a:ext cx="5787189" cy="4370823"/>
          </a:xfrm>
        </p:spPr>
        <p:txBody>
          <a:bodyPr>
            <a:noAutofit/>
          </a:bodyPr>
          <a:lstStyle>
            <a:lvl1pPr marL="0" indent="0" algn="l">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text style</a:t>
            </a:r>
          </a:p>
        </p:txBody>
      </p:sp>
      <p:sp>
        <p:nvSpPr>
          <p:cNvPr id="3" name="Rectangle 2">
            <a:extLst>
              <a:ext uri="{FF2B5EF4-FFF2-40B4-BE49-F238E27FC236}">
                <a16:creationId xmlns:a16="http://schemas.microsoft.com/office/drawing/2014/main" id="{9CF47DC8-836F-6642-94F3-9CB2ACADFA57}"/>
              </a:ext>
            </a:extLst>
          </p:cNvPr>
          <p:cNvSpPr/>
          <p:nvPr userDrawn="1"/>
        </p:nvSpPr>
        <p:spPr>
          <a:xfrm>
            <a:off x="8077200" y="699022"/>
            <a:ext cx="4114800" cy="711147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Picture Placeholder 10">
            <a:extLst>
              <a:ext uri="{FF2B5EF4-FFF2-40B4-BE49-F238E27FC236}">
                <a16:creationId xmlns:a16="http://schemas.microsoft.com/office/drawing/2014/main" id="{608C128D-74F4-C74F-8A0C-40E36C959883}"/>
              </a:ext>
            </a:extLst>
          </p:cNvPr>
          <p:cNvSpPr>
            <a:spLocks noGrp="1"/>
          </p:cNvSpPr>
          <p:nvPr>
            <p:ph type="pic" sz="quarter" idx="13"/>
          </p:nvPr>
        </p:nvSpPr>
        <p:spPr>
          <a:xfrm>
            <a:off x="7351921" y="1437131"/>
            <a:ext cx="3930650" cy="2603500"/>
          </a:xfrm>
          <a:solidFill>
            <a:srgbClr val="FFFFFF"/>
          </a:solidFill>
        </p:spPr>
        <p:txBody>
          <a:bodyPr/>
          <a:lstStyle>
            <a:lvl1pPr marL="0" indent="0" algn="ctr">
              <a:buFontTx/>
              <a:buNone/>
              <a:defRPr/>
            </a:lvl1pPr>
          </a:lstStyle>
          <a:p>
            <a:endParaRPr lang="en-US"/>
          </a:p>
        </p:txBody>
      </p:sp>
      <p:sp>
        <p:nvSpPr>
          <p:cNvPr id="13" name="Picture Placeholder 10">
            <a:extLst>
              <a:ext uri="{FF2B5EF4-FFF2-40B4-BE49-F238E27FC236}">
                <a16:creationId xmlns:a16="http://schemas.microsoft.com/office/drawing/2014/main" id="{E2D93337-5949-5140-BD8B-25D41B777AF5}"/>
              </a:ext>
            </a:extLst>
          </p:cNvPr>
          <p:cNvSpPr>
            <a:spLocks noGrp="1"/>
          </p:cNvSpPr>
          <p:nvPr>
            <p:ph type="pic" sz="quarter" idx="14"/>
          </p:nvPr>
        </p:nvSpPr>
        <p:spPr>
          <a:xfrm>
            <a:off x="7350668" y="4507978"/>
            <a:ext cx="3930650" cy="2603500"/>
          </a:xfrm>
          <a:solidFill>
            <a:srgbClr val="FFFFFF"/>
          </a:solidFill>
        </p:spPr>
        <p:txBody>
          <a:bodyPr/>
          <a:lstStyle>
            <a:lvl1pPr marL="0" indent="0" algn="ctr">
              <a:buFontTx/>
              <a:buNone/>
              <a:defRPr/>
            </a:lvl1pPr>
          </a:lstStyle>
          <a:p>
            <a:endParaRPr lang="en-US"/>
          </a:p>
        </p:txBody>
      </p:sp>
      <p:sp>
        <p:nvSpPr>
          <p:cNvPr id="14" name="Text Placeholder 6">
            <a:extLst>
              <a:ext uri="{FF2B5EF4-FFF2-40B4-BE49-F238E27FC236}">
                <a16:creationId xmlns:a16="http://schemas.microsoft.com/office/drawing/2014/main" id="{617BB095-467A-C84E-A1B3-25FA5BC541DD}"/>
              </a:ext>
            </a:extLst>
          </p:cNvPr>
          <p:cNvSpPr>
            <a:spLocks noGrp="1"/>
          </p:cNvSpPr>
          <p:nvPr>
            <p:ph type="body" sz="quarter" idx="15" hasCustomPrompt="1"/>
          </p:nvPr>
        </p:nvSpPr>
        <p:spPr>
          <a:xfrm>
            <a:off x="838201" y="7111479"/>
            <a:ext cx="5787189" cy="344656"/>
          </a:xfrm>
        </p:spPr>
        <p:txBody>
          <a:bodyPr>
            <a:normAutofit/>
          </a:bodyPr>
          <a:lstStyle>
            <a:lvl1pPr marL="0" indent="0">
              <a:buFontTx/>
              <a:buNone/>
              <a:defRPr sz="800" i="1"/>
            </a:lvl1pPr>
          </a:lstStyle>
          <a:p>
            <a:pPr lvl="0"/>
            <a:r>
              <a:rPr lang="en-US"/>
              <a:t>Click to edit Master footnote styles</a:t>
            </a:r>
          </a:p>
        </p:txBody>
      </p:sp>
    </p:spTree>
    <p:extLst>
      <p:ext uri="{BB962C8B-B14F-4D97-AF65-F5344CB8AC3E}">
        <p14:creationId xmlns:p14="http://schemas.microsoft.com/office/powerpoint/2010/main" val="3317035051"/>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3FC6D13-310D-E544-A74B-9DA6289107D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2230" y="0"/>
            <a:ext cx="12216459" cy="7810500"/>
          </a:xfrm>
          <a:prstGeom prst="rect">
            <a:avLst/>
          </a:prstGeom>
        </p:spPr>
      </p:pic>
      <p:sp>
        <p:nvSpPr>
          <p:cNvPr id="7" name="Rectangle 6">
            <a:extLst>
              <a:ext uri="{FF2B5EF4-FFF2-40B4-BE49-F238E27FC236}">
                <a16:creationId xmlns:a16="http://schemas.microsoft.com/office/drawing/2014/main" id="{791178A9-45AF-9746-91D5-3B07FFFD8789}"/>
              </a:ext>
            </a:extLst>
          </p:cNvPr>
          <p:cNvSpPr/>
          <p:nvPr userDrawn="1"/>
        </p:nvSpPr>
        <p:spPr>
          <a:xfrm>
            <a:off x="-12231" y="0"/>
            <a:ext cx="12216459" cy="7810500"/>
          </a:xfrm>
          <a:prstGeom prst="rect">
            <a:avLst/>
          </a:prstGeom>
          <a:solidFill>
            <a:schemeClr val="accent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9" name="Picture 8">
            <a:extLst>
              <a:ext uri="{FF2B5EF4-FFF2-40B4-BE49-F238E27FC236}">
                <a16:creationId xmlns:a16="http://schemas.microsoft.com/office/drawing/2014/main" id="{F9505A76-DA54-5A4B-8D07-88029D8780F7}"/>
              </a:ext>
            </a:extLst>
          </p:cNvPr>
          <p:cNvPicPr>
            <a:picLocks noChangeAspect="1"/>
          </p:cNvPicPr>
          <p:nvPr userDrawn="1"/>
        </p:nvPicPr>
        <p:blipFill>
          <a:blip r:embed="rId3"/>
          <a:stretch>
            <a:fillRect/>
          </a:stretch>
        </p:blipFill>
        <p:spPr>
          <a:xfrm>
            <a:off x="838200" y="4983189"/>
            <a:ext cx="2096022" cy="201114"/>
          </a:xfrm>
          <a:prstGeom prst="rect">
            <a:avLst/>
          </a:prstGeom>
        </p:spPr>
      </p:pic>
      <p:sp>
        <p:nvSpPr>
          <p:cNvPr id="2" name="Title 1">
            <a:extLst>
              <a:ext uri="{FF2B5EF4-FFF2-40B4-BE49-F238E27FC236}">
                <a16:creationId xmlns:a16="http://schemas.microsoft.com/office/drawing/2014/main" id="{BA67B4E3-8AF5-CE42-9BDF-36AE90C3D52A}"/>
              </a:ext>
            </a:extLst>
          </p:cNvPr>
          <p:cNvSpPr>
            <a:spLocks noGrp="1"/>
          </p:cNvSpPr>
          <p:nvPr>
            <p:ph type="title"/>
          </p:nvPr>
        </p:nvSpPr>
        <p:spPr>
          <a:xfrm>
            <a:off x="838200" y="5388328"/>
            <a:ext cx="8755918" cy="1160153"/>
          </a:xfrm>
        </p:spPr>
        <p:txBody>
          <a:bodyPr>
            <a:noAutofit/>
          </a:bodyPr>
          <a:lstStyle>
            <a:lvl1pPr>
              <a:defRPr>
                <a:solidFill>
                  <a:srgbClr val="FFFFFF"/>
                </a:solidFill>
              </a:defRPr>
            </a:lvl1pPr>
          </a:lstStyle>
          <a:p>
            <a:r>
              <a:rPr lang="en-US"/>
              <a:t>Click to edit Master title style</a:t>
            </a:r>
          </a:p>
        </p:txBody>
      </p:sp>
    </p:spTree>
    <p:extLst>
      <p:ext uri="{BB962C8B-B14F-4D97-AF65-F5344CB8AC3E}">
        <p14:creationId xmlns:p14="http://schemas.microsoft.com/office/powerpoint/2010/main" val="3972149277"/>
      </p:ext>
    </p:extLst>
  </p:cSld>
  <p:clrMapOvr>
    <a:masterClrMapping/>
  </p:clrMapOvr>
  <p:transition/>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userDrawn="1">
  <p:cSld name="22_Custom Layout">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C5B298DD-091B-A649-A508-E8DDE3BE4AC4}"/>
              </a:ext>
            </a:extLst>
          </p:cNvPr>
          <p:cNvSpPr>
            <a:spLocks noGrp="1"/>
          </p:cNvSpPr>
          <p:nvPr>
            <p:ph type="pic" sz="quarter" idx="12"/>
          </p:nvPr>
        </p:nvSpPr>
        <p:spPr>
          <a:xfrm rot="20966382">
            <a:off x="8327522" y="2242975"/>
            <a:ext cx="3909471" cy="5179677"/>
          </a:xfrm>
          <a:prstGeom prst="ellipse">
            <a:avLst/>
          </a:prstGeom>
          <a:solidFill>
            <a:srgbClr val="FFFFFF"/>
          </a:solidFill>
        </p:spPr>
        <p:txBody>
          <a:bodyPr/>
          <a:lstStyle>
            <a:lvl1pPr marL="0" indent="0">
              <a:buFontTx/>
              <a:buNone/>
              <a:defRPr/>
            </a:lvl1pPr>
          </a:lstStyle>
          <a:p>
            <a:endParaRPr lang="en-US"/>
          </a:p>
        </p:txBody>
      </p:sp>
      <p:sp>
        <p:nvSpPr>
          <p:cNvPr id="3" name="Slide Number Placeholder 2">
            <a:extLst>
              <a:ext uri="{FF2B5EF4-FFF2-40B4-BE49-F238E27FC236}">
                <a16:creationId xmlns:a16="http://schemas.microsoft.com/office/drawing/2014/main" id="{DA92955D-50B6-B548-856A-4F759B85CBB1}"/>
              </a:ext>
            </a:extLst>
          </p:cNvPr>
          <p:cNvSpPr>
            <a:spLocks noGrp="1"/>
          </p:cNvSpPr>
          <p:nvPr>
            <p:ph type="sldNum" sz="quarter" idx="10"/>
          </p:nvPr>
        </p:nvSpPr>
        <p:spPr>
          <a:xfrm>
            <a:off x="838200" y="246827"/>
            <a:ext cx="553720" cy="415837"/>
          </a:xfrm>
          <a:prstGeom prst="rect">
            <a:avLst/>
          </a:prstGeom>
        </p:spPr>
        <p:txBody>
          <a:bodyPr/>
          <a:lstStyle>
            <a:lvl1pPr>
              <a:defRPr b="0" i="0">
                <a:latin typeface="Montserrat" pitchFamily="2" charset="77"/>
              </a:defRPr>
            </a:lvl1pPr>
          </a:lstStyle>
          <a:p>
            <a:fld id="{F9409A12-05AC-024F-A1E2-9D51551D4400}" type="slidenum">
              <a:rPr lang="en-US" smtClean="0"/>
              <a:t>‹#›</a:t>
            </a:fld>
            <a:endParaRPr lang="en-US"/>
          </a:p>
        </p:txBody>
      </p:sp>
      <p:sp>
        <p:nvSpPr>
          <p:cNvPr id="4" name="Footer Placeholder 3">
            <a:extLst>
              <a:ext uri="{FF2B5EF4-FFF2-40B4-BE49-F238E27FC236}">
                <a16:creationId xmlns:a16="http://schemas.microsoft.com/office/drawing/2014/main" id="{C12A5548-AF20-4047-B59C-C9F2DAC9A634}"/>
              </a:ext>
            </a:extLst>
          </p:cNvPr>
          <p:cNvSpPr>
            <a:spLocks noGrp="1"/>
          </p:cNvSpPr>
          <p:nvPr>
            <p:ph type="ftr" sz="quarter" idx="11"/>
          </p:nvPr>
        </p:nvSpPr>
        <p:spPr>
          <a:xfrm>
            <a:off x="1391920" y="246827"/>
            <a:ext cx="4114800" cy="415837"/>
          </a:xfrm>
          <a:prstGeom prst="rect">
            <a:avLst/>
          </a:prstGeom>
        </p:spPr>
        <p:txBody>
          <a:bodyPr/>
          <a:lstStyle/>
          <a:p>
            <a:r>
              <a:rPr lang="en-US"/>
              <a:t>CLICK TO EDIT PRESENTATION TITLE</a:t>
            </a:r>
          </a:p>
        </p:txBody>
      </p:sp>
      <p:sp>
        <p:nvSpPr>
          <p:cNvPr id="5" name="Subtitle 2">
            <a:extLst>
              <a:ext uri="{FF2B5EF4-FFF2-40B4-BE49-F238E27FC236}">
                <a16:creationId xmlns:a16="http://schemas.microsoft.com/office/drawing/2014/main" id="{36FAED6B-C7FA-E74A-919F-61014B8E7DE8}"/>
              </a:ext>
            </a:extLst>
          </p:cNvPr>
          <p:cNvSpPr>
            <a:spLocks noGrp="1"/>
          </p:cNvSpPr>
          <p:nvPr>
            <p:ph type="subTitle" idx="1" hasCustomPrompt="1"/>
          </p:nvPr>
        </p:nvSpPr>
        <p:spPr>
          <a:xfrm>
            <a:off x="838200" y="2740090"/>
            <a:ext cx="6453852" cy="4332732"/>
          </a:xfrm>
        </p:spPr>
        <p:txBody>
          <a:bodyPr>
            <a:noAutofit/>
          </a:bodyPr>
          <a:lstStyle>
            <a:lvl1pPr marL="0" indent="0" algn="l">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text style</a:t>
            </a:r>
          </a:p>
        </p:txBody>
      </p:sp>
      <p:sp>
        <p:nvSpPr>
          <p:cNvPr id="12" name="Title 1">
            <a:extLst>
              <a:ext uri="{FF2B5EF4-FFF2-40B4-BE49-F238E27FC236}">
                <a16:creationId xmlns:a16="http://schemas.microsoft.com/office/drawing/2014/main" id="{8D2B3BBA-4801-D247-A7F4-75FAF9EA395F}"/>
              </a:ext>
            </a:extLst>
          </p:cNvPr>
          <p:cNvSpPr>
            <a:spLocks noGrp="1"/>
          </p:cNvSpPr>
          <p:nvPr>
            <p:ph type="title"/>
          </p:nvPr>
        </p:nvSpPr>
        <p:spPr>
          <a:xfrm>
            <a:off x="841248" y="1437132"/>
            <a:ext cx="10515600" cy="749026"/>
          </a:xfrm>
        </p:spPr>
        <p:txBody>
          <a:bodyPr anchor="t" anchorCtr="0">
            <a:noAutofit/>
          </a:bodyPr>
          <a:lstStyle>
            <a:lvl1pPr>
              <a:defRPr sz="4400"/>
            </a:lvl1pPr>
          </a:lstStyle>
          <a:p>
            <a:r>
              <a:rPr lang="en-US"/>
              <a:t>Click to edit Master title style</a:t>
            </a:r>
          </a:p>
        </p:txBody>
      </p:sp>
      <p:sp>
        <p:nvSpPr>
          <p:cNvPr id="8" name="Picture Placeholder 7">
            <a:extLst>
              <a:ext uri="{FF2B5EF4-FFF2-40B4-BE49-F238E27FC236}">
                <a16:creationId xmlns:a16="http://schemas.microsoft.com/office/drawing/2014/main" id="{3A39C691-13B7-9449-8EAB-0BF9299CD612}"/>
              </a:ext>
            </a:extLst>
          </p:cNvPr>
          <p:cNvSpPr>
            <a:spLocks noGrp="1"/>
          </p:cNvSpPr>
          <p:nvPr>
            <p:ph type="pic" sz="quarter" idx="13"/>
          </p:nvPr>
        </p:nvSpPr>
        <p:spPr>
          <a:xfrm>
            <a:off x="7668044" y="6135618"/>
            <a:ext cx="2903537" cy="475501"/>
          </a:xfrm>
        </p:spPr>
        <p:txBody>
          <a:bodyPr/>
          <a:lstStyle>
            <a:lvl1pPr marL="0" indent="0">
              <a:buFontTx/>
              <a:buNone/>
              <a:defRPr/>
            </a:lvl1pPr>
          </a:lstStyle>
          <a:p>
            <a:endParaRPr lang="en-US"/>
          </a:p>
        </p:txBody>
      </p:sp>
      <p:sp>
        <p:nvSpPr>
          <p:cNvPr id="13" name="Text Placeholder 6">
            <a:extLst>
              <a:ext uri="{FF2B5EF4-FFF2-40B4-BE49-F238E27FC236}">
                <a16:creationId xmlns:a16="http://schemas.microsoft.com/office/drawing/2014/main" id="{2B1BAD6C-3D7B-B944-91CF-52C5375D3898}"/>
              </a:ext>
            </a:extLst>
          </p:cNvPr>
          <p:cNvSpPr>
            <a:spLocks noGrp="1"/>
          </p:cNvSpPr>
          <p:nvPr>
            <p:ph type="body" sz="quarter" idx="14" hasCustomPrompt="1"/>
          </p:nvPr>
        </p:nvSpPr>
        <p:spPr>
          <a:xfrm>
            <a:off x="838200" y="7165050"/>
            <a:ext cx="10515600" cy="291085"/>
          </a:xfrm>
        </p:spPr>
        <p:txBody>
          <a:bodyPr>
            <a:normAutofit/>
          </a:bodyPr>
          <a:lstStyle>
            <a:lvl1pPr marL="0" indent="0">
              <a:buFontTx/>
              <a:buNone/>
              <a:defRPr sz="800" i="1"/>
            </a:lvl1pPr>
          </a:lstStyle>
          <a:p>
            <a:pPr lvl="0"/>
            <a:r>
              <a:rPr lang="en-US"/>
              <a:t>Click to edit Master footnote styles</a:t>
            </a:r>
          </a:p>
        </p:txBody>
      </p:sp>
    </p:spTree>
    <p:extLst>
      <p:ext uri="{BB962C8B-B14F-4D97-AF65-F5344CB8AC3E}">
        <p14:creationId xmlns:p14="http://schemas.microsoft.com/office/powerpoint/2010/main" val="3287580628"/>
      </p:ext>
    </p:extLst>
  </p:cSld>
  <p:clrMapOvr>
    <a:masterClrMapping/>
  </p:clrMapOvr>
  <p:transition/>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userDrawn="1">
  <p:cSld name="1_Vertical Photo and Tex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A92955D-50B6-B548-856A-4F759B85CBB1}"/>
              </a:ext>
            </a:extLst>
          </p:cNvPr>
          <p:cNvSpPr>
            <a:spLocks noGrp="1"/>
          </p:cNvSpPr>
          <p:nvPr>
            <p:ph type="sldNum" sz="quarter" idx="10"/>
          </p:nvPr>
        </p:nvSpPr>
        <p:spPr>
          <a:xfrm>
            <a:off x="838200" y="246827"/>
            <a:ext cx="553720" cy="415837"/>
          </a:xfrm>
          <a:prstGeom prst="rect">
            <a:avLst/>
          </a:prstGeom>
        </p:spPr>
        <p:txBody>
          <a:bodyPr/>
          <a:lstStyle>
            <a:lvl1pPr>
              <a:defRPr b="0" i="0">
                <a:latin typeface="Montserrat" pitchFamily="2" charset="77"/>
              </a:defRPr>
            </a:lvl1pPr>
          </a:lstStyle>
          <a:p>
            <a:fld id="{F9409A12-05AC-024F-A1E2-9D51551D4400}" type="slidenum">
              <a:rPr lang="en-US" smtClean="0"/>
              <a:t>‹#›</a:t>
            </a:fld>
            <a:endParaRPr lang="en-US"/>
          </a:p>
        </p:txBody>
      </p:sp>
      <p:sp>
        <p:nvSpPr>
          <p:cNvPr id="4" name="Footer Placeholder 3">
            <a:extLst>
              <a:ext uri="{FF2B5EF4-FFF2-40B4-BE49-F238E27FC236}">
                <a16:creationId xmlns:a16="http://schemas.microsoft.com/office/drawing/2014/main" id="{C12A5548-AF20-4047-B59C-C9F2DAC9A634}"/>
              </a:ext>
            </a:extLst>
          </p:cNvPr>
          <p:cNvSpPr>
            <a:spLocks noGrp="1"/>
          </p:cNvSpPr>
          <p:nvPr>
            <p:ph type="ftr" sz="quarter" idx="11"/>
          </p:nvPr>
        </p:nvSpPr>
        <p:spPr>
          <a:xfrm>
            <a:off x="1391920" y="246827"/>
            <a:ext cx="4114800" cy="415837"/>
          </a:xfrm>
          <a:prstGeom prst="rect">
            <a:avLst/>
          </a:prstGeom>
        </p:spPr>
        <p:txBody>
          <a:bodyPr/>
          <a:lstStyle/>
          <a:p>
            <a:r>
              <a:rPr lang="en-US"/>
              <a:t>CLICK TO EDIT PRESENTATION TITLE</a:t>
            </a:r>
          </a:p>
        </p:txBody>
      </p:sp>
      <p:sp>
        <p:nvSpPr>
          <p:cNvPr id="5" name="Subtitle 2">
            <a:extLst>
              <a:ext uri="{FF2B5EF4-FFF2-40B4-BE49-F238E27FC236}">
                <a16:creationId xmlns:a16="http://schemas.microsoft.com/office/drawing/2014/main" id="{36FAED6B-C7FA-E74A-919F-61014B8E7DE8}"/>
              </a:ext>
            </a:extLst>
          </p:cNvPr>
          <p:cNvSpPr>
            <a:spLocks noGrp="1"/>
          </p:cNvSpPr>
          <p:nvPr>
            <p:ph type="subTitle" idx="1" hasCustomPrompt="1"/>
          </p:nvPr>
        </p:nvSpPr>
        <p:spPr>
          <a:xfrm>
            <a:off x="838200" y="2684498"/>
            <a:ext cx="7328026" cy="2183466"/>
          </a:xfrm>
        </p:spPr>
        <p:txBody>
          <a:bodyPr>
            <a:noAutofit/>
          </a:bodyPr>
          <a:lstStyle>
            <a:lvl1pPr marL="0" indent="0" algn="l">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text style</a:t>
            </a:r>
          </a:p>
        </p:txBody>
      </p:sp>
      <p:sp>
        <p:nvSpPr>
          <p:cNvPr id="12" name="Title 1">
            <a:extLst>
              <a:ext uri="{FF2B5EF4-FFF2-40B4-BE49-F238E27FC236}">
                <a16:creationId xmlns:a16="http://schemas.microsoft.com/office/drawing/2014/main" id="{8D2B3BBA-4801-D247-A7F4-75FAF9EA395F}"/>
              </a:ext>
            </a:extLst>
          </p:cNvPr>
          <p:cNvSpPr>
            <a:spLocks noGrp="1"/>
          </p:cNvSpPr>
          <p:nvPr>
            <p:ph type="title"/>
          </p:nvPr>
        </p:nvSpPr>
        <p:spPr>
          <a:xfrm>
            <a:off x="841249" y="1437132"/>
            <a:ext cx="7328027" cy="749026"/>
          </a:xfrm>
        </p:spPr>
        <p:txBody>
          <a:bodyPr anchor="t" anchorCtr="0">
            <a:noAutofit/>
          </a:bodyPr>
          <a:lstStyle>
            <a:lvl1pPr>
              <a:defRPr sz="4400"/>
            </a:lvl1pPr>
          </a:lstStyle>
          <a:p>
            <a:r>
              <a:rPr lang="en-US"/>
              <a:t>Click to edit Master title style</a:t>
            </a:r>
          </a:p>
        </p:txBody>
      </p:sp>
      <p:sp>
        <p:nvSpPr>
          <p:cNvPr id="7" name="Picture Placeholder 6">
            <a:extLst>
              <a:ext uri="{FF2B5EF4-FFF2-40B4-BE49-F238E27FC236}">
                <a16:creationId xmlns:a16="http://schemas.microsoft.com/office/drawing/2014/main" id="{3F66A0BD-4525-C442-BFED-C1335E7E3E54}"/>
              </a:ext>
            </a:extLst>
          </p:cNvPr>
          <p:cNvSpPr>
            <a:spLocks noGrp="1"/>
          </p:cNvSpPr>
          <p:nvPr>
            <p:ph type="pic" sz="quarter" idx="12"/>
          </p:nvPr>
        </p:nvSpPr>
        <p:spPr>
          <a:xfrm>
            <a:off x="8610600" y="699692"/>
            <a:ext cx="3581400" cy="7110809"/>
          </a:xfrm>
          <a:solidFill>
            <a:srgbClr val="FFFFFF"/>
          </a:solidFill>
        </p:spPr>
        <p:txBody>
          <a:bodyPr/>
          <a:lstStyle>
            <a:lvl1pPr marL="0" indent="0" algn="ctr">
              <a:buFontTx/>
              <a:buNone/>
              <a:defRPr/>
            </a:lvl1pPr>
          </a:lstStyle>
          <a:p>
            <a:endParaRPr lang="en-US"/>
          </a:p>
        </p:txBody>
      </p:sp>
      <p:sp>
        <p:nvSpPr>
          <p:cNvPr id="9" name="Text Placeholder 6">
            <a:extLst>
              <a:ext uri="{FF2B5EF4-FFF2-40B4-BE49-F238E27FC236}">
                <a16:creationId xmlns:a16="http://schemas.microsoft.com/office/drawing/2014/main" id="{262C8286-1B3D-7849-B0A0-6D4DBD779F2D}"/>
              </a:ext>
            </a:extLst>
          </p:cNvPr>
          <p:cNvSpPr>
            <a:spLocks noGrp="1"/>
          </p:cNvSpPr>
          <p:nvPr>
            <p:ph type="body" sz="quarter" idx="13" hasCustomPrompt="1"/>
          </p:nvPr>
        </p:nvSpPr>
        <p:spPr>
          <a:xfrm>
            <a:off x="838200" y="7165050"/>
            <a:ext cx="7328026" cy="291085"/>
          </a:xfrm>
        </p:spPr>
        <p:txBody>
          <a:bodyPr>
            <a:normAutofit/>
          </a:bodyPr>
          <a:lstStyle>
            <a:lvl1pPr marL="0" indent="0">
              <a:buFontTx/>
              <a:buNone/>
              <a:defRPr sz="800" i="1"/>
            </a:lvl1pPr>
          </a:lstStyle>
          <a:p>
            <a:pPr lvl="0"/>
            <a:r>
              <a:rPr lang="en-US"/>
              <a:t>Click to edit Master footnote styles</a:t>
            </a:r>
          </a:p>
        </p:txBody>
      </p:sp>
    </p:spTree>
    <p:extLst>
      <p:ext uri="{BB962C8B-B14F-4D97-AF65-F5344CB8AC3E}">
        <p14:creationId xmlns:p14="http://schemas.microsoft.com/office/powerpoint/2010/main" val="4174757607"/>
      </p:ext>
    </p:extLst>
  </p:cSld>
  <p:clrMapOvr>
    <a:masterClrMapping/>
  </p:clrMapOvr>
  <p:transition/>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userDrawn="1">
  <p:cSld name="1_Square Photo and Tex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A92955D-50B6-B548-856A-4F759B85CBB1}"/>
              </a:ext>
            </a:extLst>
          </p:cNvPr>
          <p:cNvSpPr>
            <a:spLocks noGrp="1"/>
          </p:cNvSpPr>
          <p:nvPr>
            <p:ph type="sldNum" sz="quarter" idx="10"/>
          </p:nvPr>
        </p:nvSpPr>
        <p:spPr>
          <a:xfrm>
            <a:off x="838200" y="246827"/>
            <a:ext cx="553720" cy="415837"/>
          </a:xfrm>
          <a:prstGeom prst="rect">
            <a:avLst/>
          </a:prstGeom>
        </p:spPr>
        <p:txBody>
          <a:bodyPr/>
          <a:lstStyle>
            <a:lvl1pPr>
              <a:defRPr b="0" i="0">
                <a:latin typeface="Montserrat" pitchFamily="2" charset="77"/>
              </a:defRPr>
            </a:lvl1pPr>
          </a:lstStyle>
          <a:p>
            <a:fld id="{F9409A12-05AC-024F-A1E2-9D51551D4400}" type="slidenum">
              <a:rPr lang="en-US" smtClean="0"/>
              <a:t>‹#›</a:t>
            </a:fld>
            <a:endParaRPr lang="en-US"/>
          </a:p>
        </p:txBody>
      </p:sp>
      <p:sp>
        <p:nvSpPr>
          <p:cNvPr id="4" name="Footer Placeholder 3">
            <a:extLst>
              <a:ext uri="{FF2B5EF4-FFF2-40B4-BE49-F238E27FC236}">
                <a16:creationId xmlns:a16="http://schemas.microsoft.com/office/drawing/2014/main" id="{C12A5548-AF20-4047-B59C-C9F2DAC9A634}"/>
              </a:ext>
            </a:extLst>
          </p:cNvPr>
          <p:cNvSpPr>
            <a:spLocks noGrp="1"/>
          </p:cNvSpPr>
          <p:nvPr>
            <p:ph type="ftr" sz="quarter" idx="11"/>
          </p:nvPr>
        </p:nvSpPr>
        <p:spPr>
          <a:xfrm>
            <a:off x="1391920" y="246827"/>
            <a:ext cx="4114800" cy="415837"/>
          </a:xfrm>
          <a:prstGeom prst="rect">
            <a:avLst/>
          </a:prstGeom>
        </p:spPr>
        <p:txBody>
          <a:bodyPr/>
          <a:lstStyle/>
          <a:p>
            <a:r>
              <a:rPr lang="en-US"/>
              <a:t>CLICK TO EDIT PRESENTATION TITLE</a:t>
            </a:r>
          </a:p>
        </p:txBody>
      </p:sp>
      <p:sp>
        <p:nvSpPr>
          <p:cNvPr id="5" name="Subtitle 2">
            <a:extLst>
              <a:ext uri="{FF2B5EF4-FFF2-40B4-BE49-F238E27FC236}">
                <a16:creationId xmlns:a16="http://schemas.microsoft.com/office/drawing/2014/main" id="{36FAED6B-C7FA-E74A-919F-61014B8E7DE8}"/>
              </a:ext>
            </a:extLst>
          </p:cNvPr>
          <p:cNvSpPr>
            <a:spLocks noGrp="1"/>
          </p:cNvSpPr>
          <p:nvPr>
            <p:ph type="subTitle" idx="1" hasCustomPrompt="1"/>
          </p:nvPr>
        </p:nvSpPr>
        <p:spPr>
          <a:xfrm>
            <a:off x="6357769" y="2672927"/>
            <a:ext cx="5638179" cy="4455766"/>
          </a:xfrm>
        </p:spPr>
        <p:txBody>
          <a:bodyPr>
            <a:noAutofit/>
          </a:bodyPr>
          <a:lstStyle>
            <a:lvl1pPr marL="0" indent="0" algn="l">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text style</a:t>
            </a:r>
          </a:p>
        </p:txBody>
      </p:sp>
      <p:sp>
        <p:nvSpPr>
          <p:cNvPr id="12" name="Title 1">
            <a:extLst>
              <a:ext uri="{FF2B5EF4-FFF2-40B4-BE49-F238E27FC236}">
                <a16:creationId xmlns:a16="http://schemas.microsoft.com/office/drawing/2014/main" id="{8D2B3BBA-4801-D247-A7F4-75FAF9EA395F}"/>
              </a:ext>
            </a:extLst>
          </p:cNvPr>
          <p:cNvSpPr>
            <a:spLocks noGrp="1"/>
          </p:cNvSpPr>
          <p:nvPr>
            <p:ph type="title" hasCustomPrompt="1"/>
          </p:nvPr>
        </p:nvSpPr>
        <p:spPr>
          <a:xfrm>
            <a:off x="6357769" y="1437132"/>
            <a:ext cx="5638179" cy="749026"/>
          </a:xfrm>
        </p:spPr>
        <p:txBody>
          <a:bodyPr anchor="t" anchorCtr="0">
            <a:noAutofit/>
          </a:bodyPr>
          <a:lstStyle>
            <a:lvl1pPr>
              <a:defRPr sz="4400"/>
            </a:lvl1pPr>
          </a:lstStyle>
          <a:p>
            <a:r>
              <a:rPr lang="en-US"/>
              <a:t>Click to edit title style</a:t>
            </a:r>
          </a:p>
        </p:txBody>
      </p:sp>
      <p:sp>
        <p:nvSpPr>
          <p:cNvPr id="7" name="Picture Placeholder 6">
            <a:extLst>
              <a:ext uri="{FF2B5EF4-FFF2-40B4-BE49-F238E27FC236}">
                <a16:creationId xmlns:a16="http://schemas.microsoft.com/office/drawing/2014/main" id="{3F66A0BD-4525-C442-BFED-C1335E7E3E54}"/>
              </a:ext>
            </a:extLst>
          </p:cNvPr>
          <p:cNvSpPr>
            <a:spLocks noGrp="1"/>
          </p:cNvSpPr>
          <p:nvPr>
            <p:ph type="pic" sz="quarter" idx="12"/>
          </p:nvPr>
        </p:nvSpPr>
        <p:spPr>
          <a:xfrm>
            <a:off x="0" y="699692"/>
            <a:ext cx="6096000" cy="7110809"/>
          </a:xfrm>
          <a:solidFill>
            <a:srgbClr val="FFFFFF"/>
          </a:solidFill>
        </p:spPr>
        <p:txBody>
          <a:bodyPr/>
          <a:lstStyle>
            <a:lvl1pPr marL="0" indent="0" algn="ctr">
              <a:buFontTx/>
              <a:buNone/>
              <a:defRPr/>
            </a:lvl1pPr>
          </a:lstStyle>
          <a:p>
            <a:endParaRPr lang="en-US"/>
          </a:p>
        </p:txBody>
      </p:sp>
      <p:sp>
        <p:nvSpPr>
          <p:cNvPr id="9" name="Text Placeholder 6">
            <a:extLst>
              <a:ext uri="{FF2B5EF4-FFF2-40B4-BE49-F238E27FC236}">
                <a16:creationId xmlns:a16="http://schemas.microsoft.com/office/drawing/2014/main" id="{64415CDD-2BCF-0C42-88E3-BCFB34E8E281}"/>
              </a:ext>
            </a:extLst>
          </p:cNvPr>
          <p:cNvSpPr>
            <a:spLocks noGrp="1"/>
          </p:cNvSpPr>
          <p:nvPr>
            <p:ph type="body" sz="quarter" idx="13" hasCustomPrompt="1"/>
          </p:nvPr>
        </p:nvSpPr>
        <p:spPr>
          <a:xfrm>
            <a:off x="6357768" y="7165050"/>
            <a:ext cx="5638179" cy="291085"/>
          </a:xfrm>
        </p:spPr>
        <p:txBody>
          <a:bodyPr>
            <a:normAutofit/>
          </a:bodyPr>
          <a:lstStyle>
            <a:lvl1pPr marL="0" indent="0">
              <a:buFontTx/>
              <a:buNone/>
              <a:defRPr sz="800" i="1"/>
            </a:lvl1pPr>
          </a:lstStyle>
          <a:p>
            <a:pPr lvl="0"/>
            <a:r>
              <a:rPr lang="en-US"/>
              <a:t>Click to edit Master footnote styles</a:t>
            </a:r>
          </a:p>
        </p:txBody>
      </p:sp>
    </p:spTree>
    <p:extLst>
      <p:ext uri="{BB962C8B-B14F-4D97-AF65-F5344CB8AC3E}">
        <p14:creationId xmlns:p14="http://schemas.microsoft.com/office/powerpoint/2010/main" val="899908321"/>
      </p:ext>
    </p:extLst>
  </p:cSld>
  <p:clrMapOvr>
    <a:masterClrMapping/>
  </p:clrMapOvr>
  <p:transition/>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userDrawn="1">
  <p:cSld name="1_Title, Photo, Icons, Captions">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A92955D-50B6-B548-856A-4F759B85CBB1}"/>
              </a:ext>
            </a:extLst>
          </p:cNvPr>
          <p:cNvSpPr>
            <a:spLocks noGrp="1"/>
          </p:cNvSpPr>
          <p:nvPr>
            <p:ph type="sldNum" sz="quarter" idx="10"/>
          </p:nvPr>
        </p:nvSpPr>
        <p:spPr>
          <a:xfrm>
            <a:off x="838200" y="246827"/>
            <a:ext cx="553720" cy="415837"/>
          </a:xfrm>
          <a:prstGeom prst="rect">
            <a:avLst/>
          </a:prstGeom>
        </p:spPr>
        <p:txBody>
          <a:bodyPr/>
          <a:lstStyle>
            <a:lvl1pPr>
              <a:defRPr b="0" i="0">
                <a:latin typeface="Montserrat" pitchFamily="2" charset="77"/>
              </a:defRPr>
            </a:lvl1pPr>
          </a:lstStyle>
          <a:p>
            <a:fld id="{F9409A12-05AC-024F-A1E2-9D51551D4400}" type="slidenum">
              <a:rPr lang="en-US" smtClean="0"/>
              <a:t>‹#›</a:t>
            </a:fld>
            <a:endParaRPr lang="en-US"/>
          </a:p>
        </p:txBody>
      </p:sp>
      <p:sp>
        <p:nvSpPr>
          <p:cNvPr id="4" name="Footer Placeholder 3">
            <a:extLst>
              <a:ext uri="{FF2B5EF4-FFF2-40B4-BE49-F238E27FC236}">
                <a16:creationId xmlns:a16="http://schemas.microsoft.com/office/drawing/2014/main" id="{C12A5548-AF20-4047-B59C-C9F2DAC9A634}"/>
              </a:ext>
            </a:extLst>
          </p:cNvPr>
          <p:cNvSpPr>
            <a:spLocks noGrp="1"/>
          </p:cNvSpPr>
          <p:nvPr>
            <p:ph type="ftr" sz="quarter" idx="11"/>
          </p:nvPr>
        </p:nvSpPr>
        <p:spPr>
          <a:xfrm>
            <a:off x="1391920" y="246827"/>
            <a:ext cx="4114800" cy="415837"/>
          </a:xfrm>
          <a:prstGeom prst="rect">
            <a:avLst/>
          </a:prstGeom>
        </p:spPr>
        <p:txBody>
          <a:bodyPr/>
          <a:lstStyle/>
          <a:p>
            <a:r>
              <a:rPr lang="en-US"/>
              <a:t>CLICK TO EDIT PRESENTATION TITLE</a:t>
            </a:r>
          </a:p>
        </p:txBody>
      </p:sp>
      <p:sp>
        <p:nvSpPr>
          <p:cNvPr id="5" name="Subtitle 2">
            <a:extLst>
              <a:ext uri="{FF2B5EF4-FFF2-40B4-BE49-F238E27FC236}">
                <a16:creationId xmlns:a16="http://schemas.microsoft.com/office/drawing/2014/main" id="{36FAED6B-C7FA-E74A-919F-61014B8E7DE8}"/>
              </a:ext>
            </a:extLst>
          </p:cNvPr>
          <p:cNvSpPr>
            <a:spLocks noGrp="1"/>
          </p:cNvSpPr>
          <p:nvPr>
            <p:ph type="subTitle" idx="1" hasCustomPrompt="1"/>
          </p:nvPr>
        </p:nvSpPr>
        <p:spPr>
          <a:xfrm>
            <a:off x="6167108" y="2982235"/>
            <a:ext cx="5161166" cy="923016"/>
          </a:xfrm>
        </p:spPr>
        <p:txBody>
          <a:bodyPr>
            <a:noAutofit/>
          </a:bodyPr>
          <a:lstStyle>
            <a:lvl1pPr marL="0" indent="0" algn="l">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text style</a:t>
            </a:r>
          </a:p>
        </p:txBody>
      </p:sp>
      <p:sp>
        <p:nvSpPr>
          <p:cNvPr id="12" name="Title 1">
            <a:extLst>
              <a:ext uri="{FF2B5EF4-FFF2-40B4-BE49-F238E27FC236}">
                <a16:creationId xmlns:a16="http://schemas.microsoft.com/office/drawing/2014/main" id="{8D2B3BBA-4801-D247-A7F4-75FAF9EA395F}"/>
              </a:ext>
            </a:extLst>
          </p:cNvPr>
          <p:cNvSpPr>
            <a:spLocks noGrp="1"/>
          </p:cNvSpPr>
          <p:nvPr>
            <p:ph type="title" hasCustomPrompt="1"/>
          </p:nvPr>
        </p:nvSpPr>
        <p:spPr>
          <a:xfrm>
            <a:off x="457821" y="1437132"/>
            <a:ext cx="11538127" cy="749026"/>
          </a:xfrm>
        </p:spPr>
        <p:txBody>
          <a:bodyPr anchor="t" anchorCtr="0">
            <a:noAutofit/>
          </a:bodyPr>
          <a:lstStyle>
            <a:lvl1pPr algn="ctr">
              <a:defRPr sz="4400"/>
            </a:lvl1pPr>
          </a:lstStyle>
          <a:p>
            <a:r>
              <a:rPr lang="en-US"/>
              <a:t>Click to edit title style</a:t>
            </a:r>
          </a:p>
        </p:txBody>
      </p:sp>
      <p:sp>
        <p:nvSpPr>
          <p:cNvPr id="7" name="Picture Placeholder 6">
            <a:extLst>
              <a:ext uri="{FF2B5EF4-FFF2-40B4-BE49-F238E27FC236}">
                <a16:creationId xmlns:a16="http://schemas.microsoft.com/office/drawing/2014/main" id="{3F66A0BD-4525-C442-BFED-C1335E7E3E54}"/>
              </a:ext>
            </a:extLst>
          </p:cNvPr>
          <p:cNvSpPr>
            <a:spLocks noGrp="1"/>
          </p:cNvSpPr>
          <p:nvPr>
            <p:ph type="pic" sz="quarter" idx="12"/>
          </p:nvPr>
        </p:nvSpPr>
        <p:spPr>
          <a:xfrm>
            <a:off x="457821" y="2576094"/>
            <a:ext cx="4114180" cy="4688586"/>
          </a:xfrm>
          <a:solidFill>
            <a:srgbClr val="FFFFFF"/>
          </a:solidFill>
        </p:spPr>
        <p:txBody>
          <a:bodyPr/>
          <a:lstStyle>
            <a:lvl1pPr marL="0" indent="0" algn="ctr">
              <a:buFontTx/>
              <a:buNone/>
              <a:defRPr/>
            </a:lvl1pPr>
          </a:lstStyle>
          <a:p>
            <a:endParaRPr lang="en-US"/>
          </a:p>
        </p:txBody>
      </p:sp>
      <p:sp>
        <p:nvSpPr>
          <p:cNvPr id="2" name="Oval 1">
            <a:extLst>
              <a:ext uri="{FF2B5EF4-FFF2-40B4-BE49-F238E27FC236}">
                <a16:creationId xmlns:a16="http://schemas.microsoft.com/office/drawing/2014/main" id="{7B581A29-A5EF-C842-B954-26B798023BDC}"/>
              </a:ext>
            </a:extLst>
          </p:cNvPr>
          <p:cNvSpPr/>
          <p:nvPr userDrawn="1"/>
        </p:nvSpPr>
        <p:spPr>
          <a:xfrm>
            <a:off x="4842171" y="2703986"/>
            <a:ext cx="1054769" cy="120126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3" name="Oval 12">
            <a:extLst>
              <a:ext uri="{FF2B5EF4-FFF2-40B4-BE49-F238E27FC236}">
                <a16:creationId xmlns:a16="http://schemas.microsoft.com/office/drawing/2014/main" id="{E1B667AB-11D0-6F4C-B60F-9888E85DF899}"/>
              </a:ext>
            </a:extLst>
          </p:cNvPr>
          <p:cNvSpPr/>
          <p:nvPr userDrawn="1"/>
        </p:nvSpPr>
        <p:spPr>
          <a:xfrm>
            <a:off x="4842171" y="4368284"/>
            <a:ext cx="1054769" cy="120126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4" name="Oval 13">
            <a:extLst>
              <a:ext uri="{FF2B5EF4-FFF2-40B4-BE49-F238E27FC236}">
                <a16:creationId xmlns:a16="http://schemas.microsoft.com/office/drawing/2014/main" id="{65763D52-407B-3143-AACB-0B5BFA6F68F9}"/>
              </a:ext>
            </a:extLst>
          </p:cNvPr>
          <p:cNvSpPr/>
          <p:nvPr userDrawn="1"/>
        </p:nvSpPr>
        <p:spPr>
          <a:xfrm>
            <a:off x="4842171" y="6032582"/>
            <a:ext cx="1054769" cy="120126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5" name="Text Placeholder 14">
            <a:extLst>
              <a:ext uri="{FF2B5EF4-FFF2-40B4-BE49-F238E27FC236}">
                <a16:creationId xmlns:a16="http://schemas.microsoft.com/office/drawing/2014/main" id="{A1A22550-D6B4-D84D-B840-768A384926BC}"/>
              </a:ext>
            </a:extLst>
          </p:cNvPr>
          <p:cNvSpPr>
            <a:spLocks noGrp="1"/>
          </p:cNvSpPr>
          <p:nvPr>
            <p:ph type="body" sz="quarter" idx="13"/>
          </p:nvPr>
        </p:nvSpPr>
        <p:spPr>
          <a:xfrm>
            <a:off x="6167108" y="4675452"/>
            <a:ext cx="5186692" cy="875065"/>
          </a:xfrm>
        </p:spPr>
        <p:txBody>
          <a:bodyPr/>
          <a:lstStyle>
            <a:lvl1pPr marL="0" indent="0">
              <a:buFontTx/>
              <a:buNone/>
              <a:defRPr/>
            </a:lvl1pPr>
            <a:lvl2pPr marL="457200" indent="0">
              <a:buNone/>
              <a:defRPr/>
            </a:lvl2pPr>
          </a:lstStyle>
          <a:p>
            <a:pPr lvl="0"/>
            <a:r>
              <a:rPr lang="en-US"/>
              <a:t>Click to edit Master text styles</a:t>
            </a:r>
          </a:p>
        </p:txBody>
      </p:sp>
      <p:sp>
        <p:nvSpPr>
          <p:cNvPr id="17" name="Text Placeholder 16">
            <a:extLst>
              <a:ext uri="{FF2B5EF4-FFF2-40B4-BE49-F238E27FC236}">
                <a16:creationId xmlns:a16="http://schemas.microsoft.com/office/drawing/2014/main" id="{E1ABEBEF-F147-5346-9B31-2BCB6C323977}"/>
              </a:ext>
            </a:extLst>
          </p:cNvPr>
          <p:cNvSpPr>
            <a:spLocks noGrp="1"/>
          </p:cNvSpPr>
          <p:nvPr>
            <p:ph type="body" sz="quarter" idx="14"/>
          </p:nvPr>
        </p:nvSpPr>
        <p:spPr>
          <a:xfrm>
            <a:off x="6164061" y="6320720"/>
            <a:ext cx="5161165" cy="896761"/>
          </a:xfrm>
        </p:spPr>
        <p:txBody>
          <a:bodyPr/>
          <a:lstStyle>
            <a:lvl1pPr marL="0" indent="0">
              <a:buFontTx/>
              <a:buNone/>
              <a:defRPr/>
            </a:lvl1pPr>
            <a:lvl2pPr marL="457200" indent="0">
              <a:buNone/>
              <a:defRPr/>
            </a:lvl2pPr>
          </a:lstStyle>
          <a:p>
            <a:pPr lvl="0"/>
            <a:r>
              <a:rPr lang="en-US"/>
              <a:t>Click to edit Master text styles</a:t>
            </a:r>
          </a:p>
        </p:txBody>
      </p:sp>
      <p:sp>
        <p:nvSpPr>
          <p:cNvPr id="16" name="Text Placeholder 6">
            <a:extLst>
              <a:ext uri="{FF2B5EF4-FFF2-40B4-BE49-F238E27FC236}">
                <a16:creationId xmlns:a16="http://schemas.microsoft.com/office/drawing/2014/main" id="{7C3A06D7-FDFF-A940-9701-BA3E0BCC10D2}"/>
              </a:ext>
            </a:extLst>
          </p:cNvPr>
          <p:cNvSpPr>
            <a:spLocks noGrp="1"/>
          </p:cNvSpPr>
          <p:nvPr>
            <p:ph type="body" sz="quarter" idx="15" hasCustomPrompt="1"/>
          </p:nvPr>
        </p:nvSpPr>
        <p:spPr>
          <a:xfrm>
            <a:off x="457820" y="7363531"/>
            <a:ext cx="10867405" cy="291085"/>
          </a:xfrm>
        </p:spPr>
        <p:txBody>
          <a:bodyPr>
            <a:normAutofit/>
          </a:bodyPr>
          <a:lstStyle>
            <a:lvl1pPr marL="0" indent="0">
              <a:buFontTx/>
              <a:buNone/>
              <a:defRPr sz="800" i="1"/>
            </a:lvl1pPr>
          </a:lstStyle>
          <a:p>
            <a:pPr lvl="0"/>
            <a:r>
              <a:rPr lang="en-US"/>
              <a:t>Click to edit Master footnote styles</a:t>
            </a:r>
          </a:p>
        </p:txBody>
      </p:sp>
    </p:spTree>
    <p:extLst>
      <p:ext uri="{BB962C8B-B14F-4D97-AF65-F5344CB8AC3E}">
        <p14:creationId xmlns:p14="http://schemas.microsoft.com/office/powerpoint/2010/main" val="1123999228"/>
      </p:ext>
    </p:extLst>
  </p:cSld>
  <p:clrMapOvr>
    <a:masterClrMapping/>
  </p:clrMapOvr>
  <p:transition/>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userDrawn="1">
  <p:cSld name="Circular Photo and Bulleted Tex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0AF4AE6-A54A-6944-AA41-384BFF2A2989}"/>
              </a:ext>
            </a:extLst>
          </p:cNvPr>
          <p:cNvSpPr>
            <a:spLocks noGrp="1"/>
          </p:cNvSpPr>
          <p:nvPr>
            <p:ph type="sldNum" sz="quarter" idx="10"/>
          </p:nvPr>
        </p:nvSpPr>
        <p:spPr>
          <a:xfrm>
            <a:off x="838200" y="246827"/>
            <a:ext cx="553720" cy="415837"/>
          </a:xfrm>
          <a:prstGeom prst="rect">
            <a:avLst/>
          </a:prstGeom>
        </p:spPr>
        <p:txBody>
          <a:bodyPr/>
          <a:lstStyle>
            <a:lvl1pPr>
              <a:defRPr b="0" i="0">
                <a:latin typeface="Montserrat" pitchFamily="2" charset="77"/>
              </a:defRPr>
            </a:lvl1pPr>
          </a:lstStyle>
          <a:p>
            <a:fld id="{F9409A12-05AC-024F-A1E2-9D51551D4400}" type="slidenum">
              <a:rPr lang="en-US" smtClean="0"/>
              <a:t>‹#›</a:t>
            </a:fld>
            <a:endParaRPr lang="en-US"/>
          </a:p>
        </p:txBody>
      </p:sp>
      <p:sp>
        <p:nvSpPr>
          <p:cNvPr id="4" name="Footer Placeholder 3">
            <a:extLst>
              <a:ext uri="{FF2B5EF4-FFF2-40B4-BE49-F238E27FC236}">
                <a16:creationId xmlns:a16="http://schemas.microsoft.com/office/drawing/2014/main" id="{9ACC7067-0512-C149-8FF9-AF97014CCC27}"/>
              </a:ext>
            </a:extLst>
          </p:cNvPr>
          <p:cNvSpPr>
            <a:spLocks noGrp="1"/>
          </p:cNvSpPr>
          <p:nvPr>
            <p:ph type="ftr" sz="quarter" idx="11"/>
          </p:nvPr>
        </p:nvSpPr>
        <p:spPr>
          <a:xfrm>
            <a:off x="1391920" y="246827"/>
            <a:ext cx="4114800" cy="415837"/>
          </a:xfrm>
          <a:prstGeom prst="rect">
            <a:avLst/>
          </a:prstGeom>
        </p:spPr>
        <p:txBody>
          <a:bodyPr/>
          <a:lstStyle/>
          <a:p>
            <a:r>
              <a:rPr lang="en-US"/>
              <a:t>CLICK TO EDIT PRESENTATION TITLE</a:t>
            </a:r>
          </a:p>
        </p:txBody>
      </p:sp>
      <p:sp>
        <p:nvSpPr>
          <p:cNvPr id="6" name="Content Placeholder 2">
            <a:extLst>
              <a:ext uri="{FF2B5EF4-FFF2-40B4-BE49-F238E27FC236}">
                <a16:creationId xmlns:a16="http://schemas.microsoft.com/office/drawing/2014/main" id="{7A4AA107-B136-9D44-B080-7966D1B5FA12}"/>
              </a:ext>
            </a:extLst>
          </p:cNvPr>
          <p:cNvSpPr>
            <a:spLocks noGrp="1"/>
          </p:cNvSpPr>
          <p:nvPr>
            <p:ph idx="1"/>
          </p:nvPr>
        </p:nvSpPr>
        <p:spPr>
          <a:xfrm>
            <a:off x="838200" y="2696069"/>
            <a:ext cx="7159906" cy="4451073"/>
          </a:xfrm>
        </p:spPr>
        <p:txBody>
          <a:bodyPr>
            <a:noAutofit/>
          </a:bodyPr>
          <a:lstStyle>
            <a:lvl1pPr>
              <a:defRPr sz="1800"/>
            </a:lvl1pPr>
            <a:lvl2pPr>
              <a:defRPr sz="1600"/>
            </a:lvl2pPr>
            <a:lvl3pPr>
              <a:defRPr sz="1400"/>
            </a:lvl3pPr>
            <a:lvl4pPr>
              <a:defRPr sz="1200"/>
            </a:lvl4pPr>
            <a:lvl5pPr>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1">
            <a:extLst>
              <a:ext uri="{FF2B5EF4-FFF2-40B4-BE49-F238E27FC236}">
                <a16:creationId xmlns:a16="http://schemas.microsoft.com/office/drawing/2014/main" id="{73C4853B-8E6E-684A-ADBF-CBB2ACBA22CD}"/>
              </a:ext>
            </a:extLst>
          </p:cNvPr>
          <p:cNvSpPr>
            <a:spLocks noGrp="1"/>
          </p:cNvSpPr>
          <p:nvPr>
            <p:ph type="ctrTitle"/>
          </p:nvPr>
        </p:nvSpPr>
        <p:spPr>
          <a:xfrm>
            <a:off x="838200" y="1441572"/>
            <a:ext cx="10515600" cy="761756"/>
          </a:xfrm>
        </p:spPr>
        <p:txBody>
          <a:bodyPr anchor="t" anchorCtr="0">
            <a:noAutofit/>
          </a:bodyPr>
          <a:lstStyle>
            <a:lvl1pPr algn="l">
              <a:defRPr sz="4400"/>
            </a:lvl1pPr>
          </a:lstStyle>
          <a:p>
            <a:r>
              <a:rPr lang="en-US"/>
              <a:t>Click to edit Master title style</a:t>
            </a:r>
          </a:p>
        </p:txBody>
      </p:sp>
      <p:pic>
        <p:nvPicPr>
          <p:cNvPr id="9" name="Picture 8">
            <a:extLst>
              <a:ext uri="{FF2B5EF4-FFF2-40B4-BE49-F238E27FC236}">
                <a16:creationId xmlns:a16="http://schemas.microsoft.com/office/drawing/2014/main" id="{F1BD93CD-2F80-A545-9EEC-F1CA348A5303}"/>
              </a:ext>
            </a:extLst>
          </p:cNvPr>
          <p:cNvPicPr>
            <a:picLocks noChangeAspect="1"/>
          </p:cNvPicPr>
          <p:nvPr userDrawn="1"/>
        </p:nvPicPr>
        <p:blipFill>
          <a:blip r:embed="rId2"/>
          <a:stretch>
            <a:fillRect/>
          </a:stretch>
        </p:blipFill>
        <p:spPr>
          <a:xfrm>
            <a:off x="8207616" y="2203327"/>
            <a:ext cx="4227130" cy="5166041"/>
          </a:xfrm>
          <a:prstGeom prst="rect">
            <a:avLst/>
          </a:prstGeom>
        </p:spPr>
      </p:pic>
      <p:sp>
        <p:nvSpPr>
          <p:cNvPr id="11" name="Picture Placeholder 10">
            <a:extLst>
              <a:ext uri="{FF2B5EF4-FFF2-40B4-BE49-F238E27FC236}">
                <a16:creationId xmlns:a16="http://schemas.microsoft.com/office/drawing/2014/main" id="{BE8451E3-2F0A-9F42-9C2D-AF8F937D8626}"/>
              </a:ext>
            </a:extLst>
          </p:cNvPr>
          <p:cNvSpPr>
            <a:spLocks noGrp="1"/>
          </p:cNvSpPr>
          <p:nvPr>
            <p:ph type="pic" sz="quarter" idx="12"/>
          </p:nvPr>
        </p:nvSpPr>
        <p:spPr>
          <a:xfrm>
            <a:off x="8413831" y="2780637"/>
            <a:ext cx="3834004" cy="4366505"/>
          </a:xfrm>
          <a:prstGeom prst="ellipse">
            <a:avLst/>
          </a:prstGeom>
          <a:solidFill>
            <a:srgbClr val="FFFFFF"/>
          </a:solidFill>
        </p:spPr>
        <p:txBody>
          <a:bodyPr/>
          <a:lstStyle>
            <a:lvl1pPr marL="0" indent="0" algn="ctr">
              <a:buFontTx/>
              <a:buNone/>
              <a:defRPr/>
            </a:lvl1pPr>
          </a:lstStyle>
          <a:p>
            <a:endParaRPr lang="en-US"/>
          </a:p>
        </p:txBody>
      </p:sp>
      <p:pic>
        <p:nvPicPr>
          <p:cNvPr id="12" name="Picture 11">
            <a:extLst>
              <a:ext uri="{FF2B5EF4-FFF2-40B4-BE49-F238E27FC236}">
                <a16:creationId xmlns:a16="http://schemas.microsoft.com/office/drawing/2014/main" id="{1E37856C-F530-504E-AB05-487DF49417B4}"/>
              </a:ext>
            </a:extLst>
          </p:cNvPr>
          <p:cNvPicPr>
            <a:picLocks noChangeAspect="1"/>
          </p:cNvPicPr>
          <p:nvPr userDrawn="1"/>
        </p:nvPicPr>
        <p:blipFill>
          <a:blip r:embed="rId3"/>
          <a:stretch>
            <a:fillRect/>
          </a:stretch>
        </p:blipFill>
        <p:spPr>
          <a:xfrm>
            <a:off x="8076846" y="2517816"/>
            <a:ext cx="4507974" cy="4629326"/>
          </a:xfrm>
          <a:prstGeom prst="rect">
            <a:avLst/>
          </a:prstGeom>
        </p:spPr>
      </p:pic>
      <p:sp>
        <p:nvSpPr>
          <p:cNvPr id="13" name="Text Placeholder 6">
            <a:extLst>
              <a:ext uri="{FF2B5EF4-FFF2-40B4-BE49-F238E27FC236}">
                <a16:creationId xmlns:a16="http://schemas.microsoft.com/office/drawing/2014/main" id="{15180E06-1F4B-5B46-8B9D-1B1BC8430D69}"/>
              </a:ext>
            </a:extLst>
          </p:cNvPr>
          <p:cNvSpPr>
            <a:spLocks noGrp="1"/>
          </p:cNvSpPr>
          <p:nvPr>
            <p:ph type="body" sz="quarter" idx="13" hasCustomPrompt="1"/>
          </p:nvPr>
        </p:nvSpPr>
        <p:spPr>
          <a:xfrm>
            <a:off x="838200" y="7147142"/>
            <a:ext cx="7159906" cy="308993"/>
          </a:xfrm>
        </p:spPr>
        <p:txBody>
          <a:bodyPr>
            <a:normAutofit/>
          </a:bodyPr>
          <a:lstStyle>
            <a:lvl1pPr marL="0" indent="0">
              <a:buFontTx/>
              <a:buNone/>
              <a:defRPr sz="800" i="1"/>
            </a:lvl1pPr>
          </a:lstStyle>
          <a:p>
            <a:pPr lvl="0"/>
            <a:r>
              <a:rPr lang="en-US"/>
              <a:t>Click to edit Master footnote styles</a:t>
            </a:r>
          </a:p>
        </p:txBody>
      </p:sp>
    </p:spTree>
    <p:extLst>
      <p:ext uri="{BB962C8B-B14F-4D97-AF65-F5344CB8AC3E}">
        <p14:creationId xmlns:p14="http://schemas.microsoft.com/office/powerpoint/2010/main" val="3169611956"/>
      </p:ext>
    </p:extLst>
  </p:cSld>
  <p:clrMapOvr>
    <a:masterClrMapping/>
  </p:clrMapOvr>
  <p:transition/>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userDrawn="1">
  <p:cSld name="1_Title and Char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D7E933-E323-7A46-A490-6FFEAB709B2B}"/>
              </a:ext>
            </a:extLst>
          </p:cNvPr>
          <p:cNvSpPr>
            <a:spLocks noGrp="1"/>
          </p:cNvSpPr>
          <p:nvPr>
            <p:ph type="title"/>
          </p:nvPr>
        </p:nvSpPr>
        <p:spPr/>
        <p:txBody>
          <a:bodyPr anchor="t" anchorCtr="0"/>
          <a:lstStyle>
            <a:lvl1pPr algn="ctr">
              <a:defRPr/>
            </a:lvl1pPr>
          </a:lstStyle>
          <a:p>
            <a:r>
              <a:rPr lang="en-US"/>
              <a:t>Click to edit Master title style</a:t>
            </a:r>
          </a:p>
        </p:txBody>
      </p:sp>
      <p:sp>
        <p:nvSpPr>
          <p:cNvPr id="3" name="Slide Number Placeholder 2">
            <a:extLst>
              <a:ext uri="{FF2B5EF4-FFF2-40B4-BE49-F238E27FC236}">
                <a16:creationId xmlns:a16="http://schemas.microsoft.com/office/drawing/2014/main" id="{9A3FF66F-2216-8446-9DC8-16BDEEA3252A}"/>
              </a:ext>
            </a:extLst>
          </p:cNvPr>
          <p:cNvSpPr>
            <a:spLocks noGrp="1"/>
          </p:cNvSpPr>
          <p:nvPr>
            <p:ph type="sldNum" sz="quarter" idx="10"/>
          </p:nvPr>
        </p:nvSpPr>
        <p:spPr>
          <a:xfrm>
            <a:off x="838200" y="246827"/>
            <a:ext cx="553720" cy="415837"/>
          </a:xfrm>
          <a:prstGeom prst="rect">
            <a:avLst/>
          </a:prstGeom>
        </p:spPr>
        <p:txBody>
          <a:bodyPr/>
          <a:lstStyle>
            <a:lvl1pPr>
              <a:defRPr b="0" i="0">
                <a:latin typeface="Montserrat" pitchFamily="2" charset="77"/>
              </a:defRPr>
            </a:lvl1pPr>
          </a:lstStyle>
          <a:p>
            <a:fld id="{F9409A12-05AC-024F-A1E2-9D51551D4400}" type="slidenum">
              <a:rPr lang="en-US" smtClean="0"/>
              <a:t>‹#›</a:t>
            </a:fld>
            <a:endParaRPr lang="en-US"/>
          </a:p>
        </p:txBody>
      </p:sp>
      <p:sp>
        <p:nvSpPr>
          <p:cNvPr id="4" name="Footer Placeholder 3">
            <a:extLst>
              <a:ext uri="{FF2B5EF4-FFF2-40B4-BE49-F238E27FC236}">
                <a16:creationId xmlns:a16="http://schemas.microsoft.com/office/drawing/2014/main" id="{331BB279-9F4D-6445-9A67-954A472F5F30}"/>
              </a:ext>
            </a:extLst>
          </p:cNvPr>
          <p:cNvSpPr>
            <a:spLocks noGrp="1"/>
          </p:cNvSpPr>
          <p:nvPr>
            <p:ph type="ftr" sz="quarter" idx="11"/>
          </p:nvPr>
        </p:nvSpPr>
        <p:spPr>
          <a:xfrm>
            <a:off x="1391920" y="246827"/>
            <a:ext cx="4114800" cy="415837"/>
          </a:xfrm>
          <a:prstGeom prst="rect">
            <a:avLst/>
          </a:prstGeom>
        </p:spPr>
        <p:txBody>
          <a:bodyPr/>
          <a:lstStyle/>
          <a:p>
            <a:r>
              <a:rPr lang="en-US"/>
              <a:t>CLICK TO EDIT PRESENTATION TITLE</a:t>
            </a:r>
          </a:p>
        </p:txBody>
      </p:sp>
      <p:sp>
        <p:nvSpPr>
          <p:cNvPr id="7" name="Chart Placeholder 6">
            <a:extLst>
              <a:ext uri="{FF2B5EF4-FFF2-40B4-BE49-F238E27FC236}">
                <a16:creationId xmlns:a16="http://schemas.microsoft.com/office/drawing/2014/main" id="{0E5AE051-28C6-2E4F-927E-5D37C6578895}"/>
              </a:ext>
            </a:extLst>
          </p:cNvPr>
          <p:cNvSpPr>
            <a:spLocks noGrp="1"/>
          </p:cNvSpPr>
          <p:nvPr>
            <p:ph type="chart" sz="quarter" idx="12"/>
          </p:nvPr>
        </p:nvSpPr>
        <p:spPr>
          <a:xfrm>
            <a:off x="838200" y="2755371"/>
            <a:ext cx="10515600" cy="4257808"/>
          </a:xfrm>
          <a:solidFill>
            <a:srgbClr val="FFFFFF"/>
          </a:solidFill>
          <a:ln w="6350">
            <a:solidFill>
              <a:schemeClr val="tx1"/>
            </a:solidFill>
          </a:ln>
        </p:spPr>
        <p:txBody>
          <a:bodyPr/>
          <a:lstStyle>
            <a:lvl1pPr marL="0" indent="0" algn="ctr">
              <a:buFontTx/>
              <a:buNone/>
              <a:defRPr/>
            </a:lvl1pPr>
          </a:lstStyle>
          <a:p>
            <a:endParaRPr lang="en-US"/>
          </a:p>
        </p:txBody>
      </p:sp>
      <p:sp>
        <p:nvSpPr>
          <p:cNvPr id="8" name="Text Placeholder 6">
            <a:extLst>
              <a:ext uri="{FF2B5EF4-FFF2-40B4-BE49-F238E27FC236}">
                <a16:creationId xmlns:a16="http://schemas.microsoft.com/office/drawing/2014/main" id="{244ECE11-AB78-F04C-937D-6136F6D78B6D}"/>
              </a:ext>
            </a:extLst>
          </p:cNvPr>
          <p:cNvSpPr>
            <a:spLocks noGrp="1"/>
          </p:cNvSpPr>
          <p:nvPr>
            <p:ph type="body" sz="quarter" idx="13" hasCustomPrompt="1"/>
          </p:nvPr>
        </p:nvSpPr>
        <p:spPr>
          <a:xfrm>
            <a:off x="838200" y="7165050"/>
            <a:ext cx="10515600" cy="291085"/>
          </a:xfrm>
        </p:spPr>
        <p:txBody>
          <a:bodyPr>
            <a:normAutofit/>
          </a:bodyPr>
          <a:lstStyle>
            <a:lvl1pPr marL="0" indent="0">
              <a:buFontTx/>
              <a:buNone/>
              <a:defRPr sz="800" i="1"/>
            </a:lvl1pPr>
          </a:lstStyle>
          <a:p>
            <a:pPr lvl="0"/>
            <a:r>
              <a:rPr lang="en-US"/>
              <a:t>Click to edit Master footnote styles</a:t>
            </a:r>
          </a:p>
        </p:txBody>
      </p:sp>
    </p:spTree>
    <p:extLst>
      <p:ext uri="{BB962C8B-B14F-4D97-AF65-F5344CB8AC3E}">
        <p14:creationId xmlns:p14="http://schemas.microsoft.com/office/powerpoint/2010/main" val="1315596202"/>
      </p:ext>
    </p:extLst>
  </p:cSld>
  <p:clrMapOvr>
    <a:masterClrMapping/>
  </p:clrMapOvr>
  <p:transition/>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userDrawn="1">
  <p:cSld name="1_Org Chart">
    <p:spTree>
      <p:nvGrpSpPr>
        <p:cNvPr id="1" name=""/>
        <p:cNvGrpSpPr/>
        <p:nvPr/>
      </p:nvGrpSpPr>
      <p:grpSpPr>
        <a:xfrm>
          <a:off x="0" y="0"/>
          <a:ext cx="0" cy="0"/>
          <a:chOff x="0" y="0"/>
          <a:chExt cx="0" cy="0"/>
        </a:xfrm>
      </p:grpSpPr>
      <p:cxnSp>
        <p:nvCxnSpPr>
          <p:cNvPr id="25" name="Straight Connector 24">
            <a:extLst>
              <a:ext uri="{FF2B5EF4-FFF2-40B4-BE49-F238E27FC236}">
                <a16:creationId xmlns:a16="http://schemas.microsoft.com/office/drawing/2014/main" id="{8F15D1E7-7494-8244-833E-51660559C18E}"/>
              </a:ext>
            </a:extLst>
          </p:cNvPr>
          <p:cNvCxnSpPr/>
          <p:nvPr userDrawn="1"/>
        </p:nvCxnSpPr>
        <p:spPr>
          <a:xfrm flipH="1">
            <a:off x="10056353" y="3990456"/>
            <a:ext cx="0" cy="2881239"/>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8BB246A5-6A73-8845-8A51-EEA7D453BB16}"/>
              </a:ext>
            </a:extLst>
          </p:cNvPr>
          <p:cNvCxnSpPr/>
          <p:nvPr userDrawn="1"/>
        </p:nvCxnSpPr>
        <p:spPr>
          <a:xfrm flipH="1">
            <a:off x="7424325" y="3569536"/>
            <a:ext cx="0" cy="3302159"/>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0E06903A-1B0B-FB42-ABE5-7D7B526C00DD}"/>
              </a:ext>
            </a:extLst>
          </p:cNvPr>
          <p:cNvCxnSpPr/>
          <p:nvPr userDrawn="1"/>
        </p:nvCxnSpPr>
        <p:spPr>
          <a:xfrm flipH="1">
            <a:off x="4758531" y="3569536"/>
            <a:ext cx="0" cy="3302159"/>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EC15E71-A7ED-E842-ACED-637A379B5A61}"/>
              </a:ext>
            </a:extLst>
          </p:cNvPr>
          <p:cNvCxnSpPr/>
          <p:nvPr userDrawn="1"/>
        </p:nvCxnSpPr>
        <p:spPr>
          <a:xfrm flipH="1">
            <a:off x="2085474" y="4090943"/>
            <a:ext cx="0" cy="2881239"/>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9CD7E933-E323-7A46-A490-6FFEAB709B2B}"/>
              </a:ext>
            </a:extLst>
          </p:cNvPr>
          <p:cNvSpPr>
            <a:spLocks noGrp="1"/>
          </p:cNvSpPr>
          <p:nvPr>
            <p:ph type="title"/>
          </p:nvPr>
        </p:nvSpPr>
        <p:spPr/>
        <p:txBody>
          <a:bodyPr anchor="t" anchorCtr="0"/>
          <a:lstStyle>
            <a:lvl1pPr algn="ctr">
              <a:defRPr/>
            </a:lvl1pPr>
          </a:lstStyle>
          <a:p>
            <a:r>
              <a:rPr lang="en-US"/>
              <a:t>Click to edit Master title style</a:t>
            </a:r>
          </a:p>
        </p:txBody>
      </p:sp>
      <p:sp>
        <p:nvSpPr>
          <p:cNvPr id="3" name="Slide Number Placeholder 2">
            <a:extLst>
              <a:ext uri="{FF2B5EF4-FFF2-40B4-BE49-F238E27FC236}">
                <a16:creationId xmlns:a16="http://schemas.microsoft.com/office/drawing/2014/main" id="{9A3FF66F-2216-8446-9DC8-16BDEEA3252A}"/>
              </a:ext>
            </a:extLst>
          </p:cNvPr>
          <p:cNvSpPr>
            <a:spLocks noGrp="1"/>
          </p:cNvSpPr>
          <p:nvPr>
            <p:ph type="sldNum" sz="quarter" idx="10"/>
          </p:nvPr>
        </p:nvSpPr>
        <p:spPr>
          <a:xfrm>
            <a:off x="838200" y="246827"/>
            <a:ext cx="553720" cy="415837"/>
          </a:xfrm>
          <a:prstGeom prst="rect">
            <a:avLst/>
          </a:prstGeom>
        </p:spPr>
        <p:txBody>
          <a:bodyPr/>
          <a:lstStyle>
            <a:lvl1pPr>
              <a:defRPr b="0" i="0">
                <a:latin typeface="Montserrat" pitchFamily="2" charset="77"/>
              </a:defRPr>
            </a:lvl1pPr>
          </a:lstStyle>
          <a:p>
            <a:fld id="{F9409A12-05AC-024F-A1E2-9D51551D4400}" type="slidenum">
              <a:rPr lang="en-US" smtClean="0"/>
              <a:t>‹#›</a:t>
            </a:fld>
            <a:endParaRPr lang="en-US"/>
          </a:p>
        </p:txBody>
      </p:sp>
      <p:sp>
        <p:nvSpPr>
          <p:cNvPr id="4" name="Footer Placeholder 3">
            <a:extLst>
              <a:ext uri="{FF2B5EF4-FFF2-40B4-BE49-F238E27FC236}">
                <a16:creationId xmlns:a16="http://schemas.microsoft.com/office/drawing/2014/main" id="{331BB279-9F4D-6445-9A67-954A472F5F30}"/>
              </a:ext>
            </a:extLst>
          </p:cNvPr>
          <p:cNvSpPr>
            <a:spLocks noGrp="1"/>
          </p:cNvSpPr>
          <p:nvPr>
            <p:ph type="ftr" sz="quarter" idx="11"/>
          </p:nvPr>
        </p:nvSpPr>
        <p:spPr>
          <a:xfrm>
            <a:off x="1391920" y="246827"/>
            <a:ext cx="4114800" cy="415837"/>
          </a:xfrm>
          <a:prstGeom prst="rect">
            <a:avLst/>
          </a:prstGeom>
        </p:spPr>
        <p:txBody>
          <a:bodyPr/>
          <a:lstStyle/>
          <a:p>
            <a:r>
              <a:rPr lang="en-US"/>
              <a:t>CLICK TO EDIT PRESENTATION TITLE</a:t>
            </a:r>
          </a:p>
        </p:txBody>
      </p:sp>
      <p:sp>
        <p:nvSpPr>
          <p:cNvPr id="9" name="Content Placeholder 7">
            <a:extLst>
              <a:ext uri="{FF2B5EF4-FFF2-40B4-BE49-F238E27FC236}">
                <a16:creationId xmlns:a16="http://schemas.microsoft.com/office/drawing/2014/main" id="{6B4FB3A5-3EB8-F347-9202-AB982041F7BB}"/>
              </a:ext>
            </a:extLst>
          </p:cNvPr>
          <p:cNvSpPr>
            <a:spLocks noGrp="1"/>
          </p:cNvSpPr>
          <p:nvPr>
            <p:ph sz="quarter" idx="13"/>
          </p:nvPr>
        </p:nvSpPr>
        <p:spPr>
          <a:xfrm>
            <a:off x="838200" y="3892024"/>
            <a:ext cx="2468880" cy="693789"/>
          </a:xfrm>
          <a:prstGeom prst="roundRect">
            <a:avLst/>
          </a:prstGeom>
          <a:solidFill>
            <a:schemeClr val="accent5"/>
          </a:solidFill>
        </p:spPr>
        <p:txBody>
          <a:bodyPr anchor="ctr" anchorCtr="0">
            <a:noAutofit/>
          </a:bodyPr>
          <a:lstStyle>
            <a:lvl1pPr marL="0" indent="0" algn="ctr">
              <a:buFontTx/>
              <a:buNone/>
              <a:defRPr sz="1200">
                <a:solidFill>
                  <a:srgbClr val="FFFFFF"/>
                </a:solidFill>
              </a:defRPr>
            </a:lvl1pPr>
          </a:lstStyle>
          <a:p>
            <a:pPr lvl="0"/>
            <a:r>
              <a:rPr lang="en-US"/>
              <a:t>Click to edit Master text styles</a:t>
            </a:r>
          </a:p>
        </p:txBody>
      </p:sp>
      <p:sp>
        <p:nvSpPr>
          <p:cNvPr id="10" name="Content Placeholder 7">
            <a:extLst>
              <a:ext uri="{FF2B5EF4-FFF2-40B4-BE49-F238E27FC236}">
                <a16:creationId xmlns:a16="http://schemas.microsoft.com/office/drawing/2014/main" id="{DBC64D41-A455-8149-897E-A43840743640}"/>
              </a:ext>
            </a:extLst>
          </p:cNvPr>
          <p:cNvSpPr>
            <a:spLocks noGrp="1"/>
          </p:cNvSpPr>
          <p:nvPr>
            <p:ph sz="quarter" idx="14"/>
          </p:nvPr>
        </p:nvSpPr>
        <p:spPr>
          <a:xfrm>
            <a:off x="3524091" y="3878322"/>
            <a:ext cx="2468880" cy="693789"/>
          </a:xfrm>
          <a:prstGeom prst="roundRect">
            <a:avLst/>
          </a:prstGeom>
          <a:solidFill>
            <a:schemeClr val="accent5"/>
          </a:solidFill>
        </p:spPr>
        <p:txBody>
          <a:bodyPr anchor="ctr" anchorCtr="0">
            <a:noAutofit/>
          </a:bodyPr>
          <a:lstStyle>
            <a:lvl1pPr marL="0" indent="0" algn="ctr">
              <a:buFontTx/>
              <a:buNone/>
              <a:defRPr sz="1200">
                <a:solidFill>
                  <a:srgbClr val="FFFFFF"/>
                </a:solidFill>
              </a:defRPr>
            </a:lvl1pPr>
          </a:lstStyle>
          <a:p>
            <a:pPr lvl="0"/>
            <a:r>
              <a:rPr lang="en-US"/>
              <a:t>Click to edit Master text styles</a:t>
            </a:r>
          </a:p>
        </p:txBody>
      </p:sp>
      <p:sp>
        <p:nvSpPr>
          <p:cNvPr id="11" name="Content Placeholder 7">
            <a:extLst>
              <a:ext uri="{FF2B5EF4-FFF2-40B4-BE49-F238E27FC236}">
                <a16:creationId xmlns:a16="http://schemas.microsoft.com/office/drawing/2014/main" id="{8BC5305E-7A0D-EF46-93FE-35AE971DD65D}"/>
              </a:ext>
            </a:extLst>
          </p:cNvPr>
          <p:cNvSpPr>
            <a:spLocks noGrp="1"/>
          </p:cNvSpPr>
          <p:nvPr>
            <p:ph sz="quarter" idx="15"/>
          </p:nvPr>
        </p:nvSpPr>
        <p:spPr>
          <a:xfrm>
            <a:off x="6184673" y="3878321"/>
            <a:ext cx="2468880" cy="693789"/>
          </a:xfrm>
          <a:prstGeom prst="roundRect">
            <a:avLst/>
          </a:prstGeom>
          <a:solidFill>
            <a:schemeClr val="accent5"/>
          </a:solidFill>
        </p:spPr>
        <p:txBody>
          <a:bodyPr anchor="ctr" anchorCtr="0">
            <a:noAutofit/>
          </a:bodyPr>
          <a:lstStyle>
            <a:lvl1pPr marL="0" indent="0" algn="ctr">
              <a:buFontTx/>
              <a:buNone/>
              <a:defRPr sz="1200">
                <a:solidFill>
                  <a:srgbClr val="FFFFFF"/>
                </a:solidFill>
              </a:defRPr>
            </a:lvl1pPr>
          </a:lstStyle>
          <a:p>
            <a:pPr lvl="0"/>
            <a:r>
              <a:rPr lang="en-US"/>
              <a:t>Click to edit Master text styles</a:t>
            </a:r>
          </a:p>
        </p:txBody>
      </p:sp>
      <p:sp>
        <p:nvSpPr>
          <p:cNvPr id="12" name="Content Placeholder 7">
            <a:extLst>
              <a:ext uri="{FF2B5EF4-FFF2-40B4-BE49-F238E27FC236}">
                <a16:creationId xmlns:a16="http://schemas.microsoft.com/office/drawing/2014/main" id="{BB125AF5-5972-CC44-AFDE-6B06222F953D}"/>
              </a:ext>
            </a:extLst>
          </p:cNvPr>
          <p:cNvSpPr>
            <a:spLocks noGrp="1"/>
          </p:cNvSpPr>
          <p:nvPr>
            <p:ph sz="quarter" idx="16"/>
          </p:nvPr>
        </p:nvSpPr>
        <p:spPr>
          <a:xfrm>
            <a:off x="8845256" y="3878320"/>
            <a:ext cx="2468880" cy="693789"/>
          </a:xfrm>
          <a:prstGeom prst="roundRect">
            <a:avLst/>
          </a:prstGeom>
          <a:solidFill>
            <a:schemeClr val="accent5"/>
          </a:solidFill>
        </p:spPr>
        <p:txBody>
          <a:bodyPr anchor="ctr" anchorCtr="0">
            <a:noAutofit/>
          </a:bodyPr>
          <a:lstStyle>
            <a:lvl1pPr marL="0" indent="0" algn="ctr">
              <a:buFontTx/>
              <a:buNone/>
              <a:defRPr sz="1200">
                <a:solidFill>
                  <a:srgbClr val="FFFFFF"/>
                </a:solidFill>
              </a:defRPr>
            </a:lvl1pPr>
          </a:lstStyle>
          <a:p>
            <a:pPr lvl="0"/>
            <a:r>
              <a:rPr lang="en-US"/>
              <a:t>Click to edit Master text styles</a:t>
            </a:r>
          </a:p>
        </p:txBody>
      </p:sp>
      <p:sp>
        <p:nvSpPr>
          <p:cNvPr id="13" name="Content Placeholder 7">
            <a:extLst>
              <a:ext uri="{FF2B5EF4-FFF2-40B4-BE49-F238E27FC236}">
                <a16:creationId xmlns:a16="http://schemas.microsoft.com/office/drawing/2014/main" id="{E315D652-AB14-944C-8DFD-A53968B4D8F0}"/>
              </a:ext>
            </a:extLst>
          </p:cNvPr>
          <p:cNvSpPr>
            <a:spLocks noGrp="1"/>
          </p:cNvSpPr>
          <p:nvPr>
            <p:ph sz="quarter" idx="17"/>
          </p:nvPr>
        </p:nvSpPr>
        <p:spPr>
          <a:xfrm>
            <a:off x="838200" y="5107223"/>
            <a:ext cx="2468880" cy="693789"/>
          </a:xfrm>
          <a:prstGeom prst="roundRect">
            <a:avLst/>
          </a:prstGeom>
          <a:solidFill>
            <a:schemeClr val="tx1"/>
          </a:solidFill>
        </p:spPr>
        <p:txBody>
          <a:bodyPr anchor="ctr" anchorCtr="0">
            <a:noAutofit/>
          </a:bodyPr>
          <a:lstStyle>
            <a:lvl1pPr marL="0" indent="0" algn="ctr">
              <a:buFontTx/>
              <a:buNone/>
              <a:defRPr sz="1200">
                <a:solidFill>
                  <a:srgbClr val="FFFFFF"/>
                </a:solidFill>
              </a:defRPr>
            </a:lvl1pPr>
          </a:lstStyle>
          <a:p>
            <a:pPr lvl="0"/>
            <a:r>
              <a:rPr lang="en-US"/>
              <a:t>Click to edit Master text styles</a:t>
            </a:r>
          </a:p>
        </p:txBody>
      </p:sp>
      <p:sp>
        <p:nvSpPr>
          <p:cNvPr id="14" name="Content Placeholder 7">
            <a:extLst>
              <a:ext uri="{FF2B5EF4-FFF2-40B4-BE49-F238E27FC236}">
                <a16:creationId xmlns:a16="http://schemas.microsoft.com/office/drawing/2014/main" id="{9C39FDA3-46FA-BB47-8599-BF78BDADCE44}"/>
              </a:ext>
            </a:extLst>
          </p:cNvPr>
          <p:cNvSpPr>
            <a:spLocks noGrp="1"/>
          </p:cNvSpPr>
          <p:nvPr>
            <p:ph sz="quarter" idx="18"/>
          </p:nvPr>
        </p:nvSpPr>
        <p:spPr>
          <a:xfrm>
            <a:off x="3524091" y="5093521"/>
            <a:ext cx="2468880" cy="693789"/>
          </a:xfrm>
          <a:prstGeom prst="roundRect">
            <a:avLst/>
          </a:prstGeom>
          <a:solidFill>
            <a:schemeClr val="tx1"/>
          </a:solidFill>
        </p:spPr>
        <p:txBody>
          <a:bodyPr anchor="ctr" anchorCtr="0">
            <a:noAutofit/>
          </a:bodyPr>
          <a:lstStyle>
            <a:lvl1pPr marL="0" indent="0" algn="ctr">
              <a:buFontTx/>
              <a:buNone/>
              <a:defRPr sz="1200">
                <a:solidFill>
                  <a:srgbClr val="FFFFFF"/>
                </a:solidFill>
              </a:defRPr>
            </a:lvl1pPr>
          </a:lstStyle>
          <a:p>
            <a:pPr lvl="0"/>
            <a:r>
              <a:rPr lang="en-US"/>
              <a:t>Click to edit Master text styles</a:t>
            </a:r>
          </a:p>
        </p:txBody>
      </p:sp>
      <p:sp>
        <p:nvSpPr>
          <p:cNvPr id="15" name="Content Placeholder 7">
            <a:extLst>
              <a:ext uri="{FF2B5EF4-FFF2-40B4-BE49-F238E27FC236}">
                <a16:creationId xmlns:a16="http://schemas.microsoft.com/office/drawing/2014/main" id="{D8C1C2E8-B4EB-0548-800B-2A2A186DB051}"/>
              </a:ext>
            </a:extLst>
          </p:cNvPr>
          <p:cNvSpPr>
            <a:spLocks noGrp="1"/>
          </p:cNvSpPr>
          <p:nvPr>
            <p:ph sz="quarter" idx="19"/>
          </p:nvPr>
        </p:nvSpPr>
        <p:spPr>
          <a:xfrm>
            <a:off x="6184673" y="5093520"/>
            <a:ext cx="2468880" cy="693789"/>
          </a:xfrm>
          <a:prstGeom prst="roundRect">
            <a:avLst/>
          </a:prstGeom>
          <a:solidFill>
            <a:schemeClr val="tx1"/>
          </a:solidFill>
        </p:spPr>
        <p:txBody>
          <a:bodyPr anchor="ctr" anchorCtr="0">
            <a:noAutofit/>
          </a:bodyPr>
          <a:lstStyle>
            <a:lvl1pPr marL="0" indent="0" algn="ctr">
              <a:buFontTx/>
              <a:buNone/>
              <a:defRPr sz="1200">
                <a:solidFill>
                  <a:srgbClr val="FFFFFF"/>
                </a:solidFill>
              </a:defRPr>
            </a:lvl1pPr>
          </a:lstStyle>
          <a:p>
            <a:pPr lvl="0"/>
            <a:r>
              <a:rPr lang="en-US"/>
              <a:t>Click to edit Master text styles</a:t>
            </a:r>
          </a:p>
        </p:txBody>
      </p:sp>
      <p:sp>
        <p:nvSpPr>
          <p:cNvPr id="16" name="Content Placeholder 7">
            <a:extLst>
              <a:ext uri="{FF2B5EF4-FFF2-40B4-BE49-F238E27FC236}">
                <a16:creationId xmlns:a16="http://schemas.microsoft.com/office/drawing/2014/main" id="{A9D5A3F0-5C88-924D-8525-15A95D7FAAA7}"/>
              </a:ext>
            </a:extLst>
          </p:cNvPr>
          <p:cNvSpPr>
            <a:spLocks noGrp="1"/>
          </p:cNvSpPr>
          <p:nvPr>
            <p:ph sz="quarter" idx="20"/>
          </p:nvPr>
        </p:nvSpPr>
        <p:spPr>
          <a:xfrm>
            <a:off x="8845256" y="5093519"/>
            <a:ext cx="2468880" cy="693789"/>
          </a:xfrm>
          <a:prstGeom prst="roundRect">
            <a:avLst/>
          </a:prstGeom>
          <a:solidFill>
            <a:schemeClr val="tx1"/>
          </a:solidFill>
        </p:spPr>
        <p:txBody>
          <a:bodyPr anchor="ctr" anchorCtr="0">
            <a:noAutofit/>
          </a:bodyPr>
          <a:lstStyle>
            <a:lvl1pPr marL="0" indent="0" algn="ctr">
              <a:buFontTx/>
              <a:buNone/>
              <a:defRPr sz="1200">
                <a:solidFill>
                  <a:srgbClr val="FFFFFF"/>
                </a:solidFill>
              </a:defRPr>
            </a:lvl1pPr>
          </a:lstStyle>
          <a:p>
            <a:pPr lvl="0"/>
            <a:r>
              <a:rPr lang="en-US"/>
              <a:t>Click to edit Master text styles</a:t>
            </a:r>
          </a:p>
        </p:txBody>
      </p:sp>
      <p:sp>
        <p:nvSpPr>
          <p:cNvPr id="17" name="Content Placeholder 7">
            <a:extLst>
              <a:ext uri="{FF2B5EF4-FFF2-40B4-BE49-F238E27FC236}">
                <a16:creationId xmlns:a16="http://schemas.microsoft.com/office/drawing/2014/main" id="{80963C70-B364-2E48-A9DB-EA74A9B33E6C}"/>
              </a:ext>
            </a:extLst>
          </p:cNvPr>
          <p:cNvSpPr>
            <a:spLocks noGrp="1"/>
          </p:cNvSpPr>
          <p:nvPr>
            <p:ph sz="quarter" idx="21"/>
          </p:nvPr>
        </p:nvSpPr>
        <p:spPr>
          <a:xfrm>
            <a:off x="838200" y="6292098"/>
            <a:ext cx="2468880" cy="693789"/>
          </a:xfrm>
          <a:prstGeom prst="roundRect">
            <a:avLst/>
          </a:prstGeom>
          <a:solidFill>
            <a:schemeClr val="accent5"/>
          </a:solidFill>
        </p:spPr>
        <p:txBody>
          <a:bodyPr anchor="ctr" anchorCtr="0">
            <a:noAutofit/>
          </a:bodyPr>
          <a:lstStyle>
            <a:lvl1pPr marL="0" indent="0" algn="ctr">
              <a:buFontTx/>
              <a:buNone/>
              <a:defRPr sz="1200">
                <a:solidFill>
                  <a:srgbClr val="FFFFFF"/>
                </a:solidFill>
              </a:defRPr>
            </a:lvl1pPr>
          </a:lstStyle>
          <a:p>
            <a:pPr lvl="0"/>
            <a:r>
              <a:rPr lang="en-US"/>
              <a:t>Click to edit Master text styles</a:t>
            </a:r>
          </a:p>
        </p:txBody>
      </p:sp>
      <p:sp>
        <p:nvSpPr>
          <p:cNvPr id="18" name="Content Placeholder 7">
            <a:extLst>
              <a:ext uri="{FF2B5EF4-FFF2-40B4-BE49-F238E27FC236}">
                <a16:creationId xmlns:a16="http://schemas.microsoft.com/office/drawing/2014/main" id="{9EBEFF43-5E2B-114E-9DE7-7DD9ABEA57AA}"/>
              </a:ext>
            </a:extLst>
          </p:cNvPr>
          <p:cNvSpPr>
            <a:spLocks noGrp="1"/>
          </p:cNvSpPr>
          <p:nvPr>
            <p:ph sz="quarter" idx="22"/>
          </p:nvPr>
        </p:nvSpPr>
        <p:spPr>
          <a:xfrm>
            <a:off x="3524091" y="6278396"/>
            <a:ext cx="2468880" cy="693789"/>
          </a:xfrm>
          <a:prstGeom prst="roundRect">
            <a:avLst/>
          </a:prstGeom>
          <a:solidFill>
            <a:schemeClr val="accent5"/>
          </a:solidFill>
        </p:spPr>
        <p:txBody>
          <a:bodyPr anchor="ctr" anchorCtr="0">
            <a:noAutofit/>
          </a:bodyPr>
          <a:lstStyle>
            <a:lvl1pPr marL="0" indent="0" algn="ctr">
              <a:buFontTx/>
              <a:buNone/>
              <a:defRPr sz="1200">
                <a:solidFill>
                  <a:srgbClr val="FFFFFF"/>
                </a:solidFill>
              </a:defRPr>
            </a:lvl1pPr>
          </a:lstStyle>
          <a:p>
            <a:pPr lvl="0"/>
            <a:r>
              <a:rPr lang="en-US"/>
              <a:t>Click to edit Master text styles</a:t>
            </a:r>
          </a:p>
        </p:txBody>
      </p:sp>
      <p:sp>
        <p:nvSpPr>
          <p:cNvPr id="19" name="Content Placeholder 7">
            <a:extLst>
              <a:ext uri="{FF2B5EF4-FFF2-40B4-BE49-F238E27FC236}">
                <a16:creationId xmlns:a16="http://schemas.microsoft.com/office/drawing/2014/main" id="{96FC3320-6E44-014F-9424-B09113626018}"/>
              </a:ext>
            </a:extLst>
          </p:cNvPr>
          <p:cNvSpPr>
            <a:spLocks noGrp="1"/>
          </p:cNvSpPr>
          <p:nvPr>
            <p:ph sz="quarter" idx="23"/>
          </p:nvPr>
        </p:nvSpPr>
        <p:spPr>
          <a:xfrm>
            <a:off x="6184673" y="6278395"/>
            <a:ext cx="2468880" cy="693789"/>
          </a:xfrm>
          <a:prstGeom prst="roundRect">
            <a:avLst/>
          </a:prstGeom>
          <a:solidFill>
            <a:schemeClr val="accent5"/>
          </a:solidFill>
        </p:spPr>
        <p:txBody>
          <a:bodyPr anchor="ctr" anchorCtr="0">
            <a:noAutofit/>
          </a:bodyPr>
          <a:lstStyle>
            <a:lvl1pPr marL="0" indent="0" algn="ctr">
              <a:buFontTx/>
              <a:buNone/>
              <a:defRPr sz="1200">
                <a:solidFill>
                  <a:srgbClr val="FFFFFF"/>
                </a:solidFill>
              </a:defRPr>
            </a:lvl1pPr>
          </a:lstStyle>
          <a:p>
            <a:pPr lvl="0"/>
            <a:r>
              <a:rPr lang="en-US"/>
              <a:t>Click to edit Master text styles</a:t>
            </a:r>
          </a:p>
        </p:txBody>
      </p:sp>
      <p:sp>
        <p:nvSpPr>
          <p:cNvPr id="20" name="Content Placeholder 7">
            <a:extLst>
              <a:ext uri="{FF2B5EF4-FFF2-40B4-BE49-F238E27FC236}">
                <a16:creationId xmlns:a16="http://schemas.microsoft.com/office/drawing/2014/main" id="{380965BB-16D2-B547-86A5-1833CFDFF639}"/>
              </a:ext>
            </a:extLst>
          </p:cNvPr>
          <p:cNvSpPr>
            <a:spLocks noGrp="1"/>
          </p:cNvSpPr>
          <p:nvPr>
            <p:ph sz="quarter" idx="24"/>
          </p:nvPr>
        </p:nvSpPr>
        <p:spPr>
          <a:xfrm>
            <a:off x="8845256" y="6278393"/>
            <a:ext cx="2468880" cy="693789"/>
          </a:xfrm>
          <a:prstGeom prst="roundRect">
            <a:avLst/>
          </a:prstGeom>
          <a:solidFill>
            <a:schemeClr val="accent5"/>
          </a:solidFill>
        </p:spPr>
        <p:txBody>
          <a:bodyPr anchor="ctr" anchorCtr="0">
            <a:noAutofit/>
          </a:bodyPr>
          <a:lstStyle>
            <a:lvl1pPr marL="0" indent="0" algn="ctr">
              <a:buFontTx/>
              <a:buNone/>
              <a:defRPr sz="1200">
                <a:solidFill>
                  <a:srgbClr val="FFFFFF"/>
                </a:solidFill>
              </a:defRPr>
            </a:lvl1pPr>
          </a:lstStyle>
          <a:p>
            <a:pPr lvl="0"/>
            <a:r>
              <a:rPr lang="en-US"/>
              <a:t>Click to edit Master text styles</a:t>
            </a:r>
          </a:p>
        </p:txBody>
      </p:sp>
      <p:cxnSp>
        <p:nvCxnSpPr>
          <p:cNvPr id="27" name="Elbow Connector 26">
            <a:extLst>
              <a:ext uri="{FF2B5EF4-FFF2-40B4-BE49-F238E27FC236}">
                <a16:creationId xmlns:a16="http://schemas.microsoft.com/office/drawing/2014/main" id="{C59C1B5B-8A47-2B47-A9CB-B6889BE8B4BD}"/>
              </a:ext>
            </a:extLst>
          </p:cNvPr>
          <p:cNvCxnSpPr>
            <a:stCxn id="9" idx="0"/>
          </p:cNvCxnSpPr>
          <p:nvPr userDrawn="1"/>
        </p:nvCxnSpPr>
        <p:spPr>
          <a:xfrm rot="5400000" flipH="1" flipV="1">
            <a:off x="3913654" y="1728524"/>
            <a:ext cx="322487" cy="4004512"/>
          </a:xfrm>
          <a:prstGeom prst="bentConnector2">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0" name="Elbow Connector 29">
            <a:extLst>
              <a:ext uri="{FF2B5EF4-FFF2-40B4-BE49-F238E27FC236}">
                <a16:creationId xmlns:a16="http://schemas.microsoft.com/office/drawing/2014/main" id="{1EB5C5CE-948A-9D41-8812-BEE6A05B0ECE}"/>
              </a:ext>
            </a:extLst>
          </p:cNvPr>
          <p:cNvCxnSpPr>
            <a:stCxn id="12" idx="0"/>
          </p:cNvCxnSpPr>
          <p:nvPr userDrawn="1"/>
        </p:nvCxnSpPr>
        <p:spPr>
          <a:xfrm rot="16200000" flipV="1">
            <a:off x="7848113" y="1646736"/>
            <a:ext cx="308784" cy="4154384"/>
          </a:xfrm>
          <a:prstGeom prst="bentConnector2">
            <a:avLst/>
          </a:prstGeom>
          <a:ln>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A55A52A0-5078-DD48-BF8A-CAF9E9321121}"/>
              </a:ext>
            </a:extLst>
          </p:cNvPr>
          <p:cNvCxnSpPr/>
          <p:nvPr userDrawn="1"/>
        </p:nvCxnSpPr>
        <p:spPr>
          <a:xfrm flipH="1">
            <a:off x="6070454" y="3243649"/>
            <a:ext cx="0" cy="325886"/>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8" name="Content Placeholder 7">
            <a:extLst>
              <a:ext uri="{FF2B5EF4-FFF2-40B4-BE49-F238E27FC236}">
                <a16:creationId xmlns:a16="http://schemas.microsoft.com/office/drawing/2014/main" id="{8DAC6D62-1A15-8042-A2DD-367695A9428D}"/>
              </a:ext>
            </a:extLst>
          </p:cNvPr>
          <p:cNvSpPr>
            <a:spLocks noGrp="1"/>
          </p:cNvSpPr>
          <p:nvPr>
            <p:ph sz="quarter" idx="12"/>
          </p:nvPr>
        </p:nvSpPr>
        <p:spPr>
          <a:xfrm>
            <a:off x="4758531" y="2597286"/>
            <a:ext cx="2674938" cy="693789"/>
          </a:xfrm>
          <a:prstGeom prst="roundRect">
            <a:avLst/>
          </a:prstGeom>
          <a:solidFill>
            <a:schemeClr val="tx1"/>
          </a:solidFill>
        </p:spPr>
        <p:txBody>
          <a:bodyPr anchor="ctr" anchorCtr="0">
            <a:noAutofit/>
          </a:bodyPr>
          <a:lstStyle>
            <a:lvl1pPr marL="0" indent="0" algn="ctr">
              <a:buFontTx/>
              <a:buNone/>
              <a:defRPr sz="1200">
                <a:solidFill>
                  <a:srgbClr val="FFFFFF"/>
                </a:solidFill>
              </a:defRPr>
            </a:lvl1pPr>
          </a:lstStyle>
          <a:p>
            <a:pPr lvl="0"/>
            <a:r>
              <a:rPr lang="en-US"/>
              <a:t>Click to edit Master text styles</a:t>
            </a:r>
          </a:p>
        </p:txBody>
      </p:sp>
      <p:sp>
        <p:nvSpPr>
          <p:cNvPr id="26" name="Text Placeholder 6">
            <a:extLst>
              <a:ext uri="{FF2B5EF4-FFF2-40B4-BE49-F238E27FC236}">
                <a16:creationId xmlns:a16="http://schemas.microsoft.com/office/drawing/2014/main" id="{7F37A73B-FACC-5B48-8A7F-21C6349AD4A0}"/>
              </a:ext>
            </a:extLst>
          </p:cNvPr>
          <p:cNvSpPr>
            <a:spLocks noGrp="1"/>
          </p:cNvSpPr>
          <p:nvPr>
            <p:ph type="body" sz="quarter" idx="25" hasCustomPrompt="1"/>
          </p:nvPr>
        </p:nvSpPr>
        <p:spPr>
          <a:xfrm>
            <a:off x="838200" y="7165050"/>
            <a:ext cx="10515600" cy="291085"/>
          </a:xfrm>
        </p:spPr>
        <p:txBody>
          <a:bodyPr>
            <a:normAutofit/>
          </a:bodyPr>
          <a:lstStyle>
            <a:lvl1pPr marL="0" indent="0">
              <a:buFontTx/>
              <a:buNone/>
              <a:defRPr sz="800" i="1"/>
            </a:lvl1pPr>
          </a:lstStyle>
          <a:p>
            <a:pPr lvl="0"/>
            <a:r>
              <a:rPr lang="en-US"/>
              <a:t>Click to edit Master footnote styles</a:t>
            </a:r>
          </a:p>
        </p:txBody>
      </p:sp>
    </p:spTree>
    <p:extLst>
      <p:ext uri="{BB962C8B-B14F-4D97-AF65-F5344CB8AC3E}">
        <p14:creationId xmlns:p14="http://schemas.microsoft.com/office/powerpoint/2010/main" val="1474927654"/>
      </p:ext>
    </p:extLst>
  </p:cSld>
  <p:clrMapOvr>
    <a:masterClrMapping/>
  </p:clrMapOvr>
  <p:transition/>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userDrawn="1">
  <p:cSld name="29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D7E933-E323-7A46-A490-6FFEAB709B2B}"/>
              </a:ext>
            </a:extLst>
          </p:cNvPr>
          <p:cNvSpPr>
            <a:spLocks noGrp="1"/>
          </p:cNvSpPr>
          <p:nvPr>
            <p:ph type="title"/>
          </p:nvPr>
        </p:nvSpPr>
        <p:spPr/>
        <p:txBody>
          <a:bodyPr anchor="t" anchorCtr="0"/>
          <a:lstStyle>
            <a:lvl1pPr algn="ctr">
              <a:defRPr/>
            </a:lvl1pPr>
          </a:lstStyle>
          <a:p>
            <a:r>
              <a:rPr lang="en-US"/>
              <a:t>Click to edit Master title style</a:t>
            </a:r>
          </a:p>
        </p:txBody>
      </p:sp>
      <p:sp>
        <p:nvSpPr>
          <p:cNvPr id="3" name="Slide Number Placeholder 2">
            <a:extLst>
              <a:ext uri="{FF2B5EF4-FFF2-40B4-BE49-F238E27FC236}">
                <a16:creationId xmlns:a16="http://schemas.microsoft.com/office/drawing/2014/main" id="{9A3FF66F-2216-8446-9DC8-16BDEEA3252A}"/>
              </a:ext>
            </a:extLst>
          </p:cNvPr>
          <p:cNvSpPr>
            <a:spLocks noGrp="1"/>
          </p:cNvSpPr>
          <p:nvPr>
            <p:ph type="sldNum" sz="quarter" idx="10"/>
          </p:nvPr>
        </p:nvSpPr>
        <p:spPr>
          <a:xfrm>
            <a:off x="838200" y="246827"/>
            <a:ext cx="553720" cy="415837"/>
          </a:xfrm>
          <a:prstGeom prst="rect">
            <a:avLst/>
          </a:prstGeom>
        </p:spPr>
        <p:txBody>
          <a:bodyPr/>
          <a:lstStyle>
            <a:lvl1pPr>
              <a:defRPr b="0" i="0">
                <a:latin typeface="Montserrat" pitchFamily="2" charset="77"/>
              </a:defRPr>
            </a:lvl1pPr>
          </a:lstStyle>
          <a:p>
            <a:fld id="{F9409A12-05AC-024F-A1E2-9D51551D4400}" type="slidenum">
              <a:rPr lang="en-US" smtClean="0"/>
              <a:t>‹#›</a:t>
            </a:fld>
            <a:endParaRPr lang="en-US"/>
          </a:p>
        </p:txBody>
      </p:sp>
      <p:sp>
        <p:nvSpPr>
          <p:cNvPr id="4" name="Footer Placeholder 3">
            <a:extLst>
              <a:ext uri="{FF2B5EF4-FFF2-40B4-BE49-F238E27FC236}">
                <a16:creationId xmlns:a16="http://schemas.microsoft.com/office/drawing/2014/main" id="{331BB279-9F4D-6445-9A67-954A472F5F30}"/>
              </a:ext>
            </a:extLst>
          </p:cNvPr>
          <p:cNvSpPr>
            <a:spLocks noGrp="1"/>
          </p:cNvSpPr>
          <p:nvPr>
            <p:ph type="ftr" sz="quarter" idx="11"/>
          </p:nvPr>
        </p:nvSpPr>
        <p:spPr>
          <a:xfrm>
            <a:off x="1391920" y="246827"/>
            <a:ext cx="4114800" cy="415837"/>
          </a:xfrm>
          <a:prstGeom prst="rect">
            <a:avLst/>
          </a:prstGeom>
        </p:spPr>
        <p:txBody>
          <a:bodyPr/>
          <a:lstStyle/>
          <a:p>
            <a:r>
              <a:rPr lang="en-US"/>
              <a:t>CLICK TO EDIT PRESENTATION TITLE</a:t>
            </a:r>
          </a:p>
        </p:txBody>
      </p:sp>
      <p:sp>
        <p:nvSpPr>
          <p:cNvPr id="8" name="Picture Placeholder 7">
            <a:extLst>
              <a:ext uri="{FF2B5EF4-FFF2-40B4-BE49-F238E27FC236}">
                <a16:creationId xmlns:a16="http://schemas.microsoft.com/office/drawing/2014/main" id="{B9D311F3-85D6-7D45-8577-3E1CBA94668E}"/>
              </a:ext>
            </a:extLst>
          </p:cNvPr>
          <p:cNvSpPr>
            <a:spLocks noGrp="1"/>
          </p:cNvSpPr>
          <p:nvPr>
            <p:ph type="pic" sz="quarter" idx="12"/>
          </p:nvPr>
        </p:nvSpPr>
        <p:spPr>
          <a:xfrm>
            <a:off x="0" y="3194730"/>
            <a:ext cx="4114800" cy="3124200"/>
          </a:xfrm>
          <a:solidFill>
            <a:srgbClr val="FFFFFF"/>
          </a:solidFill>
        </p:spPr>
        <p:txBody>
          <a:bodyPr/>
          <a:lstStyle>
            <a:lvl1pPr marL="0" indent="0" algn="ctr">
              <a:buFontTx/>
              <a:buNone/>
              <a:defRPr/>
            </a:lvl1pPr>
          </a:lstStyle>
          <a:p>
            <a:endParaRPr lang="en-US"/>
          </a:p>
        </p:txBody>
      </p:sp>
      <p:sp>
        <p:nvSpPr>
          <p:cNvPr id="9" name="Picture Placeholder 7">
            <a:extLst>
              <a:ext uri="{FF2B5EF4-FFF2-40B4-BE49-F238E27FC236}">
                <a16:creationId xmlns:a16="http://schemas.microsoft.com/office/drawing/2014/main" id="{BF540E11-C84D-D74E-8A40-623038B58700}"/>
              </a:ext>
            </a:extLst>
          </p:cNvPr>
          <p:cNvSpPr>
            <a:spLocks noGrp="1"/>
          </p:cNvSpPr>
          <p:nvPr>
            <p:ph type="pic" sz="quarter" idx="13"/>
          </p:nvPr>
        </p:nvSpPr>
        <p:spPr>
          <a:xfrm>
            <a:off x="8069179" y="3194730"/>
            <a:ext cx="4114800" cy="3124200"/>
          </a:xfrm>
          <a:solidFill>
            <a:srgbClr val="FFFFFF"/>
          </a:solidFill>
        </p:spPr>
        <p:txBody>
          <a:bodyPr/>
          <a:lstStyle>
            <a:lvl1pPr marL="0" indent="0" algn="ctr">
              <a:buFontTx/>
              <a:buNone/>
              <a:defRPr/>
            </a:lvl1pPr>
          </a:lstStyle>
          <a:p>
            <a:endParaRPr lang="en-US"/>
          </a:p>
        </p:txBody>
      </p:sp>
      <p:sp>
        <p:nvSpPr>
          <p:cNvPr id="10" name="Rectangle 9">
            <a:extLst>
              <a:ext uri="{FF2B5EF4-FFF2-40B4-BE49-F238E27FC236}">
                <a16:creationId xmlns:a16="http://schemas.microsoft.com/office/drawing/2014/main" id="{53BC2C22-4CC4-094A-84CA-7C7485477B0F}"/>
              </a:ext>
            </a:extLst>
          </p:cNvPr>
          <p:cNvSpPr/>
          <p:nvPr userDrawn="1"/>
        </p:nvSpPr>
        <p:spPr>
          <a:xfrm>
            <a:off x="4034590" y="3194730"/>
            <a:ext cx="4114800" cy="31242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Text Placeholder 11">
            <a:extLst>
              <a:ext uri="{FF2B5EF4-FFF2-40B4-BE49-F238E27FC236}">
                <a16:creationId xmlns:a16="http://schemas.microsoft.com/office/drawing/2014/main" id="{B2A90B96-4660-B141-B73F-5F987EDAF7AF}"/>
              </a:ext>
            </a:extLst>
          </p:cNvPr>
          <p:cNvSpPr>
            <a:spLocks noGrp="1"/>
          </p:cNvSpPr>
          <p:nvPr>
            <p:ph type="body" sz="quarter" idx="14"/>
          </p:nvPr>
        </p:nvSpPr>
        <p:spPr>
          <a:xfrm>
            <a:off x="4251326" y="4512734"/>
            <a:ext cx="3641725" cy="1589220"/>
          </a:xfrm>
        </p:spPr>
        <p:txBody>
          <a:bodyPr/>
          <a:lstStyle>
            <a:lvl1pPr marL="0" indent="0">
              <a:buFontTx/>
              <a:buNone/>
              <a:defRPr>
                <a:solidFill>
                  <a:srgbClr val="FFFFFF"/>
                </a:solidFill>
              </a:defRPr>
            </a:lvl1pPr>
            <a:lvl2pPr marL="457200" indent="0">
              <a:buNone/>
              <a:defRPr/>
            </a:lvl2pPr>
          </a:lstStyle>
          <a:p>
            <a:pPr lvl="0"/>
            <a:r>
              <a:rPr lang="en-US"/>
              <a:t>Click to edit Master text styles</a:t>
            </a:r>
          </a:p>
        </p:txBody>
      </p:sp>
      <p:sp>
        <p:nvSpPr>
          <p:cNvPr id="11" name="Text Placeholder 6">
            <a:extLst>
              <a:ext uri="{FF2B5EF4-FFF2-40B4-BE49-F238E27FC236}">
                <a16:creationId xmlns:a16="http://schemas.microsoft.com/office/drawing/2014/main" id="{D4EA9C34-D493-D346-B97E-3ACC535C7E00}"/>
              </a:ext>
            </a:extLst>
          </p:cNvPr>
          <p:cNvSpPr>
            <a:spLocks noGrp="1"/>
          </p:cNvSpPr>
          <p:nvPr>
            <p:ph type="body" sz="quarter" idx="15" hasCustomPrompt="1"/>
          </p:nvPr>
        </p:nvSpPr>
        <p:spPr>
          <a:xfrm>
            <a:off x="838200" y="7165050"/>
            <a:ext cx="10515600" cy="291085"/>
          </a:xfrm>
        </p:spPr>
        <p:txBody>
          <a:bodyPr>
            <a:normAutofit/>
          </a:bodyPr>
          <a:lstStyle>
            <a:lvl1pPr marL="0" indent="0">
              <a:buFontTx/>
              <a:buNone/>
              <a:defRPr sz="800" i="1"/>
            </a:lvl1pPr>
          </a:lstStyle>
          <a:p>
            <a:pPr lvl="0"/>
            <a:r>
              <a:rPr lang="en-US"/>
              <a:t>Click to edit Master footnote styles</a:t>
            </a:r>
          </a:p>
        </p:txBody>
      </p:sp>
    </p:spTree>
    <p:extLst>
      <p:ext uri="{BB962C8B-B14F-4D97-AF65-F5344CB8AC3E}">
        <p14:creationId xmlns:p14="http://schemas.microsoft.com/office/powerpoint/2010/main" val="3128328647"/>
      </p:ext>
    </p:extLst>
  </p:cSld>
  <p:clrMapOvr>
    <a:masterClrMapping/>
  </p:clrMapOvr>
  <p:transition/>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userDrawn="1">
  <p:cSld name="1_Double Photos and Tex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A3FF66F-2216-8446-9DC8-16BDEEA3252A}"/>
              </a:ext>
            </a:extLst>
          </p:cNvPr>
          <p:cNvSpPr>
            <a:spLocks noGrp="1"/>
          </p:cNvSpPr>
          <p:nvPr>
            <p:ph type="sldNum" sz="quarter" idx="10"/>
          </p:nvPr>
        </p:nvSpPr>
        <p:spPr>
          <a:xfrm>
            <a:off x="838200" y="246827"/>
            <a:ext cx="553720" cy="415837"/>
          </a:xfrm>
          <a:prstGeom prst="rect">
            <a:avLst/>
          </a:prstGeom>
        </p:spPr>
        <p:txBody>
          <a:bodyPr/>
          <a:lstStyle>
            <a:lvl1pPr>
              <a:defRPr b="0" i="0">
                <a:latin typeface="Montserrat" pitchFamily="2" charset="77"/>
              </a:defRPr>
            </a:lvl1pPr>
          </a:lstStyle>
          <a:p>
            <a:fld id="{F9409A12-05AC-024F-A1E2-9D51551D4400}" type="slidenum">
              <a:rPr lang="en-US" smtClean="0"/>
              <a:t>‹#›</a:t>
            </a:fld>
            <a:endParaRPr lang="en-US"/>
          </a:p>
        </p:txBody>
      </p:sp>
      <p:sp>
        <p:nvSpPr>
          <p:cNvPr id="4" name="Footer Placeholder 3">
            <a:extLst>
              <a:ext uri="{FF2B5EF4-FFF2-40B4-BE49-F238E27FC236}">
                <a16:creationId xmlns:a16="http://schemas.microsoft.com/office/drawing/2014/main" id="{331BB279-9F4D-6445-9A67-954A472F5F30}"/>
              </a:ext>
            </a:extLst>
          </p:cNvPr>
          <p:cNvSpPr>
            <a:spLocks noGrp="1"/>
          </p:cNvSpPr>
          <p:nvPr>
            <p:ph type="ftr" sz="quarter" idx="11"/>
          </p:nvPr>
        </p:nvSpPr>
        <p:spPr>
          <a:xfrm>
            <a:off x="1391920" y="246827"/>
            <a:ext cx="4114800" cy="415837"/>
          </a:xfrm>
          <a:prstGeom prst="rect">
            <a:avLst/>
          </a:prstGeom>
        </p:spPr>
        <p:txBody>
          <a:bodyPr/>
          <a:lstStyle/>
          <a:p>
            <a:r>
              <a:rPr lang="en-US"/>
              <a:t>CLICK TO EDIT PRESENTATION TITLE</a:t>
            </a:r>
          </a:p>
        </p:txBody>
      </p:sp>
      <p:sp>
        <p:nvSpPr>
          <p:cNvPr id="6" name="Rectangle 5">
            <a:extLst>
              <a:ext uri="{FF2B5EF4-FFF2-40B4-BE49-F238E27FC236}">
                <a16:creationId xmlns:a16="http://schemas.microsoft.com/office/drawing/2014/main" id="{1B5F5791-6FF4-FA42-A009-0AEDB5817142}"/>
              </a:ext>
            </a:extLst>
          </p:cNvPr>
          <p:cNvSpPr/>
          <p:nvPr userDrawn="1"/>
        </p:nvSpPr>
        <p:spPr>
          <a:xfrm>
            <a:off x="0" y="4156562"/>
            <a:ext cx="12192000" cy="3653938"/>
          </a:xfrm>
          <a:prstGeom prst="rect">
            <a:avLst/>
          </a:prstGeom>
          <a:solidFill>
            <a:srgbClr val="FFFFFF">
              <a:alpha val="4987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Text Placeholder 11">
            <a:extLst>
              <a:ext uri="{FF2B5EF4-FFF2-40B4-BE49-F238E27FC236}">
                <a16:creationId xmlns:a16="http://schemas.microsoft.com/office/drawing/2014/main" id="{7866CA94-7281-D64A-BDF5-7838B23C3E0C}"/>
              </a:ext>
            </a:extLst>
          </p:cNvPr>
          <p:cNvSpPr>
            <a:spLocks noGrp="1"/>
          </p:cNvSpPr>
          <p:nvPr>
            <p:ph type="body" sz="quarter" idx="14"/>
          </p:nvPr>
        </p:nvSpPr>
        <p:spPr>
          <a:xfrm>
            <a:off x="838200" y="1197159"/>
            <a:ext cx="5669280" cy="2486480"/>
          </a:xfrm>
        </p:spPr>
        <p:txBody>
          <a:bodyPr/>
          <a:lstStyle>
            <a:lvl1pPr marL="0" indent="0">
              <a:buFontTx/>
              <a:buNone/>
              <a:defRPr/>
            </a:lvl1pPr>
          </a:lstStyle>
          <a:p>
            <a:pPr lvl="0"/>
            <a:r>
              <a:rPr lang="en-US"/>
              <a:t>Click to edit Master text styles</a:t>
            </a:r>
          </a:p>
        </p:txBody>
      </p:sp>
      <p:sp>
        <p:nvSpPr>
          <p:cNvPr id="13" name="Text Placeholder 11">
            <a:extLst>
              <a:ext uri="{FF2B5EF4-FFF2-40B4-BE49-F238E27FC236}">
                <a16:creationId xmlns:a16="http://schemas.microsoft.com/office/drawing/2014/main" id="{EE9D84FF-9E5A-5D47-A5BE-CB46003E7570}"/>
              </a:ext>
            </a:extLst>
          </p:cNvPr>
          <p:cNvSpPr>
            <a:spLocks noGrp="1"/>
          </p:cNvSpPr>
          <p:nvPr>
            <p:ph type="body" sz="quarter" idx="15"/>
          </p:nvPr>
        </p:nvSpPr>
        <p:spPr>
          <a:xfrm>
            <a:off x="5684520" y="4740290"/>
            <a:ext cx="5669280" cy="2486480"/>
          </a:xfrm>
        </p:spPr>
        <p:txBody>
          <a:bodyPr/>
          <a:lstStyle>
            <a:lvl1pPr marL="0" indent="0">
              <a:buFontTx/>
              <a:buNone/>
              <a:defRPr/>
            </a:lvl1pPr>
          </a:lstStyle>
          <a:p>
            <a:pPr lvl="0"/>
            <a:r>
              <a:rPr lang="en-US"/>
              <a:t>Click to edit Master text styles</a:t>
            </a:r>
          </a:p>
        </p:txBody>
      </p:sp>
      <p:pic>
        <p:nvPicPr>
          <p:cNvPr id="15" name="Picture 14">
            <a:extLst>
              <a:ext uri="{FF2B5EF4-FFF2-40B4-BE49-F238E27FC236}">
                <a16:creationId xmlns:a16="http://schemas.microsoft.com/office/drawing/2014/main" id="{CEDCEBCB-BB82-E140-8FB9-F32C053DD6DF}"/>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 y="5326056"/>
            <a:ext cx="4056647" cy="2574572"/>
          </a:xfrm>
          <a:prstGeom prst="rect">
            <a:avLst/>
          </a:prstGeom>
        </p:spPr>
      </p:pic>
      <p:pic>
        <p:nvPicPr>
          <p:cNvPr id="17" name="Picture 16">
            <a:extLst>
              <a:ext uri="{FF2B5EF4-FFF2-40B4-BE49-F238E27FC236}">
                <a16:creationId xmlns:a16="http://schemas.microsoft.com/office/drawing/2014/main" id="{77176F04-6B0B-6243-AD86-440A3C8332C7}"/>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6158966" y="724234"/>
            <a:ext cx="6033034" cy="2462996"/>
          </a:xfrm>
          <a:prstGeom prst="rect">
            <a:avLst/>
          </a:prstGeom>
        </p:spPr>
      </p:pic>
      <p:sp>
        <p:nvSpPr>
          <p:cNvPr id="9" name="Picture Placeholder 8">
            <a:extLst>
              <a:ext uri="{FF2B5EF4-FFF2-40B4-BE49-F238E27FC236}">
                <a16:creationId xmlns:a16="http://schemas.microsoft.com/office/drawing/2014/main" id="{EB7C4877-A03B-6A40-93AB-699B61645459}"/>
              </a:ext>
            </a:extLst>
          </p:cNvPr>
          <p:cNvSpPr>
            <a:spLocks noGrp="1"/>
          </p:cNvSpPr>
          <p:nvPr>
            <p:ph type="pic" sz="quarter" idx="12"/>
          </p:nvPr>
        </p:nvSpPr>
        <p:spPr>
          <a:xfrm>
            <a:off x="6785812" y="1197159"/>
            <a:ext cx="4567989" cy="2708092"/>
          </a:xfrm>
          <a:prstGeom prst="roundRect">
            <a:avLst>
              <a:gd name="adj" fmla="val 8571"/>
            </a:avLst>
          </a:prstGeom>
          <a:solidFill>
            <a:srgbClr val="FFFFFF"/>
          </a:solidFill>
        </p:spPr>
        <p:txBody>
          <a:bodyPr/>
          <a:lstStyle>
            <a:lvl1pPr marL="0" indent="0" algn="ctr">
              <a:buFontTx/>
              <a:buNone/>
              <a:defRPr/>
            </a:lvl1pPr>
          </a:lstStyle>
          <a:p>
            <a:endParaRPr lang="en-US"/>
          </a:p>
        </p:txBody>
      </p:sp>
      <p:sp>
        <p:nvSpPr>
          <p:cNvPr id="18" name="Picture Placeholder 8">
            <a:extLst>
              <a:ext uri="{FF2B5EF4-FFF2-40B4-BE49-F238E27FC236}">
                <a16:creationId xmlns:a16="http://schemas.microsoft.com/office/drawing/2014/main" id="{6821061B-3C3B-5C40-AC5B-97A1673D8F11}"/>
              </a:ext>
            </a:extLst>
          </p:cNvPr>
          <p:cNvSpPr>
            <a:spLocks noGrp="1"/>
          </p:cNvSpPr>
          <p:nvPr>
            <p:ph type="pic" sz="quarter" idx="16"/>
          </p:nvPr>
        </p:nvSpPr>
        <p:spPr>
          <a:xfrm>
            <a:off x="838200" y="4652971"/>
            <a:ext cx="4567989" cy="2708092"/>
          </a:xfrm>
          <a:prstGeom prst="roundRect">
            <a:avLst>
              <a:gd name="adj" fmla="val 8571"/>
            </a:avLst>
          </a:prstGeom>
          <a:solidFill>
            <a:srgbClr val="FFFFFF"/>
          </a:solidFill>
        </p:spPr>
        <p:txBody>
          <a:bodyPr/>
          <a:lstStyle>
            <a:lvl1pPr marL="0" indent="0" algn="ctr">
              <a:buFontTx/>
              <a:buNone/>
              <a:defRPr/>
            </a:lvl1pPr>
          </a:lstStyle>
          <a:p>
            <a:endParaRPr lang="en-US"/>
          </a:p>
        </p:txBody>
      </p:sp>
      <p:sp>
        <p:nvSpPr>
          <p:cNvPr id="16" name="Text Placeholder 6">
            <a:extLst>
              <a:ext uri="{FF2B5EF4-FFF2-40B4-BE49-F238E27FC236}">
                <a16:creationId xmlns:a16="http://schemas.microsoft.com/office/drawing/2014/main" id="{2FBB9B4C-FE3D-784C-A483-A2494A619793}"/>
              </a:ext>
            </a:extLst>
          </p:cNvPr>
          <p:cNvSpPr>
            <a:spLocks noGrp="1"/>
          </p:cNvSpPr>
          <p:nvPr>
            <p:ph type="body" sz="quarter" idx="13" hasCustomPrompt="1"/>
          </p:nvPr>
        </p:nvSpPr>
        <p:spPr>
          <a:xfrm>
            <a:off x="5684520" y="7373092"/>
            <a:ext cx="5669280" cy="291085"/>
          </a:xfrm>
        </p:spPr>
        <p:txBody>
          <a:bodyPr>
            <a:normAutofit/>
          </a:bodyPr>
          <a:lstStyle>
            <a:lvl1pPr marL="0" indent="0">
              <a:buFontTx/>
              <a:buNone/>
              <a:defRPr sz="800" i="1"/>
            </a:lvl1pPr>
          </a:lstStyle>
          <a:p>
            <a:pPr lvl="0"/>
            <a:r>
              <a:rPr lang="en-US"/>
              <a:t>Click to edit Master footnote styles</a:t>
            </a:r>
          </a:p>
        </p:txBody>
      </p:sp>
    </p:spTree>
    <p:extLst>
      <p:ext uri="{BB962C8B-B14F-4D97-AF65-F5344CB8AC3E}">
        <p14:creationId xmlns:p14="http://schemas.microsoft.com/office/powerpoint/2010/main" val="1203419504"/>
      </p:ext>
    </p:extLst>
  </p:cSld>
  <p:clrMapOvr>
    <a:masterClrMapping/>
  </p:clrMapOvr>
  <p:transition/>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userDrawn="1">
  <p:cSld name="3_Two Paragraph Split With Title">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A3FF66F-2216-8446-9DC8-16BDEEA3252A}"/>
              </a:ext>
            </a:extLst>
          </p:cNvPr>
          <p:cNvSpPr>
            <a:spLocks noGrp="1"/>
          </p:cNvSpPr>
          <p:nvPr>
            <p:ph type="sldNum" sz="quarter" idx="10"/>
          </p:nvPr>
        </p:nvSpPr>
        <p:spPr>
          <a:xfrm>
            <a:off x="838200" y="246827"/>
            <a:ext cx="553720" cy="415837"/>
          </a:xfrm>
          <a:prstGeom prst="rect">
            <a:avLst/>
          </a:prstGeom>
        </p:spPr>
        <p:txBody>
          <a:bodyPr/>
          <a:lstStyle>
            <a:lvl1pPr>
              <a:defRPr b="0" i="0">
                <a:latin typeface="Montserrat" pitchFamily="2" charset="77"/>
              </a:defRPr>
            </a:lvl1pPr>
          </a:lstStyle>
          <a:p>
            <a:fld id="{F9409A12-05AC-024F-A1E2-9D51551D4400}" type="slidenum">
              <a:rPr lang="en-US" smtClean="0"/>
              <a:t>‹#›</a:t>
            </a:fld>
            <a:endParaRPr lang="en-US"/>
          </a:p>
        </p:txBody>
      </p:sp>
      <p:sp>
        <p:nvSpPr>
          <p:cNvPr id="4" name="Footer Placeholder 3">
            <a:extLst>
              <a:ext uri="{FF2B5EF4-FFF2-40B4-BE49-F238E27FC236}">
                <a16:creationId xmlns:a16="http://schemas.microsoft.com/office/drawing/2014/main" id="{331BB279-9F4D-6445-9A67-954A472F5F30}"/>
              </a:ext>
            </a:extLst>
          </p:cNvPr>
          <p:cNvSpPr>
            <a:spLocks noGrp="1"/>
          </p:cNvSpPr>
          <p:nvPr>
            <p:ph type="ftr" sz="quarter" idx="11"/>
          </p:nvPr>
        </p:nvSpPr>
        <p:spPr>
          <a:xfrm>
            <a:off x="1391920" y="246827"/>
            <a:ext cx="4114800" cy="415837"/>
          </a:xfrm>
          <a:prstGeom prst="rect">
            <a:avLst/>
          </a:prstGeom>
        </p:spPr>
        <p:txBody>
          <a:bodyPr/>
          <a:lstStyle/>
          <a:p>
            <a:r>
              <a:rPr lang="en-US"/>
              <a:t>CLICK TO EDIT PRESENTATION TITLE</a:t>
            </a:r>
          </a:p>
        </p:txBody>
      </p:sp>
      <p:sp>
        <p:nvSpPr>
          <p:cNvPr id="6" name="Rectangle 5">
            <a:extLst>
              <a:ext uri="{FF2B5EF4-FFF2-40B4-BE49-F238E27FC236}">
                <a16:creationId xmlns:a16="http://schemas.microsoft.com/office/drawing/2014/main" id="{1B5F5791-6FF4-FA42-A009-0AEDB5817142}"/>
              </a:ext>
            </a:extLst>
          </p:cNvPr>
          <p:cNvSpPr/>
          <p:nvPr userDrawn="1"/>
        </p:nvSpPr>
        <p:spPr>
          <a:xfrm>
            <a:off x="0" y="4987758"/>
            <a:ext cx="12192000" cy="282274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Text Placeholder 11">
            <a:extLst>
              <a:ext uri="{FF2B5EF4-FFF2-40B4-BE49-F238E27FC236}">
                <a16:creationId xmlns:a16="http://schemas.microsoft.com/office/drawing/2014/main" id="{7866CA94-7281-D64A-BDF5-7838B23C3E0C}"/>
              </a:ext>
            </a:extLst>
          </p:cNvPr>
          <p:cNvSpPr>
            <a:spLocks noGrp="1"/>
          </p:cNvSpPr>
          <p:nvPr>
            <p:ph type="body" sz="quarter" idx="14"/>
          </p:nvPr>
        </p:nvSpPr>
        <p:spPr>
          <a:xfrm>
            <a:off x="4433234" y="2552055"/>
            <a:ext cx="6920565" cy="2101169"/>
          </a:xfrm>
        </p:spPr>
        <p:txBody>
          <a:bodyPr/>
          <a:lstStyle>
            <a:lvl1pPr marL="0" indent="0">
              <a:buFontTx/>
              <a:buNone/>
              <a:defRPr/>
            </a:lvl1pPr>
          </a:lstStyle>
          <a:p>
            <a:pPr lvl="0"/>
            <a:r>
              <a:rPr lang="en-US"/>
              <a:t>Click to edit Master text styles</a:t>
            </a:r>
          </a:p>
        </p:txBody>
      </p:sp>
      <p:sp>
        <p:nvSpPr>
          <p:cNvPr id="13" name="Text Placeholder 11">
            <a:extLst>
              <a:ext uri="{FF2B5EF4-FFF2-40B4-BE49-F238E27FC236}">
                <a16:creationId xmlns:a16="http://schemas.microsoft.com/office/drawing/2014/main" id="{EE9D84FF-9E5A-5D47-A5BE-CB46003E7570}"/>
              </a:ext>
            </a:extLst>
          </p:cNvPr>
          <p:cNvSpPr>
            <a:spLocks noGrp="1"/>
          </p:cNvSpPr>
          <p:nvPr>
            <p:ph type="body" sz="quarter" idx="15"/>
          </p:nvPr>
        </p:nvSpPr>
        <p:spPr>
          <a:xfrm>
            <a:off x="4433235" y="5280781"/>
            <a:ext cx="6920565" cy="1739893"/>
          </a:xfrm>
        </p:spPr>
        <p:txBody>
          <a:bodyPr/>
          <a:lstStyle>
            <a:lvl1pPr marL="0" indent="0">
              <a:buFontTx/>
              <a:buNone/>
              <a:defRPr>
                <a:solidFill>
                  <a:srgbClr val="FFFFFF"/>
                </a:solidFill>
              </a:defRPr>
            </a:lvl1pPr>
          </a:lstStyle>
          <a:p>
            <a:pPr lvl="0"/>
            <a:r>
              <a:rPr lang="en-US"/>
              <a:t>Click to edit Master text styles</a:t>
            </a:r>
          </a:p>
        </p:txBody>
      </p:sp>
      <p:pic>
        <p:nvPicPr>
          <p:cNvPr id="7" name="Picture 6">
            <a:extLst>
              <a:ext uri="{FF2B5EF4-FFF2-40B4-BE49-F238E27FC236}">
                <a16:creationId xmlns:a16="http://schemas.microsoft.com/office/drawing/2014/main" id="{CB1FD91C-2E7A-DB43-952B-48F33A14ED65}"/>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699021"/>
            <a:ext cx="4953000" cy="2399346"/>
          </a:xfrm>
          <a:prstGeom prst="rect">
            <a:avLst/>
          </a:prstGeom>
        </p:spPr>
      </p:pic>
      <p:sp>
        <p:nvSpPr>
          <p:cNvPr id="14" name="Title 1">
            <a:extLst>
              <a:ext uri="{FF2B5EF4-FFF2-40B4-BE49-F238E27FC236}">
                <a16:creationId xmlns:a16="http://schemas.microsoft.com/office/drawing/2014/main" id="{23D52707-058E-9A48-A868-D48FA8ED7303}"/>
              </a:ext>
            </a:extLst>
          </p:cNvPr>
          <p:cNvSpPr>
            <a:spLocks noGrp="1"/>
          </p:cNvSpPr>
          <p:nvPr>
            <p:ph type="title" hasCustomPrompt="1"/>
          </p:nvPr>
        </p:nvSpPr>
        <p:spPr>
          <a:xfrm>
            <a:off x="4433233" y="1437133"/>
            <a:ext cx="6920567" cy="881275"/>
          </a:xfrm>
        </p:spPr>
        <p:txBody>
          <a:bodyPr anchor="t" anchorCtr="0"/>
          <a:lstStyle>
            <a:lvl1pPr algn="l">
              <a:defRPr/>
            </a:lvl1pPr>
          </a:lstStyle>
          <a:p>
            <a:r>
              <a:rPr lang="en-US"/>
              <a:t>Click to edit title style</a:t>
            </a:r>
          </a:p>
        </p:txBody>
      </p:sp>
      <p:sp>
        <p:nvSpPr>
          <p:cNvPr id="11" name="Text Placeholder 6">
            <a:extLst>
              <a:ext uri="{FF2B5EF4-FFF2-40B4-BE49-F238E27FC236}">
                <a16:creationId xmlns:a16="http://schemas.microsoft.com/office/drawing/2014/main" id="{23A470DD-C6C5-AF48-B1D9-48541116A0FE}"/>
              </a:ext>
            </a:extLst>
          </p:cNvPr>
          <p:cNvSpPr>
            <a:spLocks noGrp="1"/>
          </p:cNvSpPr>
          <p:nvPr>
            <p:ph type="body" sz="quarter" idx="13" hasCustomPrompt="1"/>
          </p:nvPr>
        </p:nvSpPr>
        <p:spPr>
          <a:xfrm>
            <a:off x="4433232" y="7165050"/>
            <a:ext cx="6920568" cy="291085"/>
          </a:xfrm>
        </p:spPr>
        <p:txBody>
          <a:bodyPr>
            <a:normAutofit/>
          </a:bodyPr>
          <a:lstStyle>
            <a:lvl1pPr marL="0" indent="0">
              <a:buFontTx/>
              <a:buNone/>
              <a:defRPr sz="800" i="1">
                <a:solidFill>
                  <a:srgbClr val="FFFFFF"/>
                </a:solidFill>
              </a:defRPr>
            </a:lvl1pPr>
          </a:lstStyle>
          <a:p>
            <a:pPr lvl="0"/>
            <a:r>
              <a:rPr lang="en-US"/>
              <a:t>Click to edit Master footnote styles</a:t>
            </a:r>
          </a:p>
        </p:txBody>
      </p:sp>
      <p:pic>
        <p:nvPicPr>
          <p:cNvPr id="8" name="Picture 7" descr="A picture containing person, standing, young&#10;&#10;Description automatically generated">
            <a:extLst>
              <a:ext uri="{FF2B5EF4-FFF2-40B4-BE49-F238E27FC236}">
                <a16:creationId xmlns:a16="http://schemas.microsoft.com/office/drawing/2014/main" id="{BAB7D5A1-7EF1-BEDB-2FEE-B685414C64CA}"/>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41425" y="0"/>
            <a:ext cx="4350380" cy="7810500"/>
          </a:xfrm>
          <a:prstGeom prst="rect">
            <a:avLst/>
          </a:prstGeom>
        </p:spPr>
      </p:pic>
    </p:spTree>
    <p:extLst>
      <p:ext uri="{BB962C8B-B14F-4D97-AF65-F5344CB8AC3E}">
        <p14:creationId xmlns:p14="http://schemas.microsoft.com/office/powerpoint/2010/main" val="739210554"/>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A81FC68-7CA4-6646-BF2C-807C57638BC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7810500"/>
          </a:xfrm>
          <a:prstGeom prst="rect">
            <a:avLst/>
          </a:prstGeom>
        </p:spPr>
      </p:pic>
      <p:sp>
        <p:nvSpPr>
          <p:cNvPr id="7" name="Rectangle 6">
            <a:extLst>
              <a:ext uri="{FF2B5EF4-FFF2-40B4-BE49-F238E27FC236}">
                <a16:creationId xmlns:a16="http://schemas.microsoft.com/office/drawing/2014/main" id="{2340B194-B660-9144-A40C-CE5B574831AB}"/>
              </a:ext>
            </a:extLst>
          </p:cNvPr>
          <p:cNvSpPr/>
          <p:nvPr userDrawn="1"/>
        </p:nvSpPr>
        <p:spPr>
          <a:xfrm>
            <a:off x="0" y="0"/>
            <a:ext cx="12192000" cy="7810500"/>
          </a:xfrm>
          <a:prstGeom prst="rect">
            <a:avLst/>
          </a:prstGeom>
          <a:solidFill>
            <a:schemeClr val="accent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DADBF6EE-BC64-6C4B-8EF4-1D7D480CC196}"/>
              </a:ext>
            </a:extLst>
          </p:cNvPr>
          <p:cNvSpPr>
            <a:spLocks noGrp="1"/>
          </p:cNvSpPr>
          <p:nvPr>
            <p:ph type="title"/>
          </p:nvPr>
        </p:nvSpPr>
        <p:spPr>
          <a:xfrm>
            <a:off x="838201" y="5388327"/>
            <a:ext cx="8803341" cy="1160153"/>
          </a:xfrm>
        </p:spPr>
        <p:txBody>
          <a:bodyPr>
            <a:noAutofit/>
          </a:bodyPr>
          <a:lstStyle>
            <a:lvl1pPr>
              <a:defRPr>
                <a:solidFill>
                  <a:srgbClr val="FFFFFF"/>
                </a:solidFill>
              </a:defRPr>
            </a:lvl1pPr>
          </a:lstStyle>
          <a:p>
            <a:r>
              <a:rPr lang="en-US"/>
              <a:t>Click to edit Master title style</a:t>
            </a:r>
          </a:p>
        </p:txBody>
      </p:sp>
      <p:pic>
        <p:nvPicPr>
          <p:cNvPr id="9" name="Picture 8">
            <a:extLst>
              <a:ext uri="{FF2B5EF4-FFF2-40B4-BE49-F238E27FC236}">
                <a16:creationId xmlns:a16="http://schemas.microsoft.com/office/drawing/2014/main" id="{3EB2752F-DA29-6A49-9521-BA40CE43FE0A}"/>
              </a:ext>
            </a:extLst>
          </p:cNvPr>
          <p:cNvPicPr>
            <a:picLocks noChangeAspect="1"/>
          </p:cNvPicPr>
          <p:nvPr userDrawn="1"/>
        </p:nvPicPr>
        <p:blipFill>
          <a:blip r:embed="rId3"/>
          <a:stretch>
            <a:fillRect/>
          </a:stretch>
        </p:blipFill>
        <p:spPr>
          <a:xfrm>
            <a:off x="838200" y="4983189"/>
            <a:ext cx="2096022" cy="201114"/>
          </a:xfrm>
          <a:prstGeom prst="rect">
            <a:avLst/>
          </a:prstGeom>
        </p:spPr>
      </p:pic>
    </p:spTree>
    <p:extLst>
      <p:ext uri="{BB962C8B-B14F-4D97-AF65-F5344CB8AC3E}">
        <p14:creationId xmlns:p14="http://schemas.microsoft.com/office/powerpoint/2010/main" val="676700014"/>
      </p:ext>
    </p:extLst>
  </p:cSld>
  <p:clrMapOvr>
    <a:masterClrMapping/>
  </p:clrMapOvr>
  <p:transition/>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userDrawn="1">
  <p:cSld name="1_Double Chart and Tex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A3FF66F-2216-8446-9DC8-16BDEEA3252A}"/>
              </a:ext>
            </a:extLst>
          </p:cNvPr>
          <p:cNvSpPr>
            <a:spLocks noGrp="1"/>
          </p:cNvSpPr>
          <p:nvPr>
            <p:ph type="sldNum" sz="quarter" idx="10"/>
          </p:nvPr>
        </p:nvSpPr>
        <p:spPr>
          <a:xfrm>
            <a:off x="838200" y="246827"/>
            <a:ext cx="553720" cy="415837"/>
          </a:xfrm>
          <a:prstGeom prst="rect">
            <a:avLst/>
          </a:prstGeom>
        </p:spPr>
        <p:txBody>
          <a:bodyPr/>
          <a:lstStyle>
            <a:lvl1pPr>
              <a:defRPr b="0" i="0">
                <a:latin typeface="Montserrat" pitchFamily="2" charset="77"/>
              </a:defRPr>
            </a:lvl1pPr>
          </a:lstStyle>
          <a:p>
            <a:fld id="{F9409A12-05AC-024F-A1E2-9D51551D4400}" type="slidenum">
              <a:rPr lang="en-US" smtClean="0"/>
              <a:t>‹#›</a:t>
            </a:fld>
            <a:endParaRPr lang="en-US"/>
          </a:p>
        </p:txBody>
      </p:sp>
      <p:sp>
        <p:nvSpPr>
          <p:cNvPr id="4" name="Footer Placeholder 3">
            <a:extLst>
              <a:ext uri="{FF2B5EF4-FFF2-40B4-BE49-F238E27FC236}">
                <a16:creationId xmlns:a16="http://schemas.microsoft.com/office/drawing/2014/main" id="{331BB279-9F4D-6445-9A67-954A472F5F30}"/>
              </a:ext>
            </a:extLst>
          </p:cNvPr>
          <p:cNvSpPr>
            <a:spLocks noGrp="1"/>
          </p:cNvSpPr>
          <p:nvPr>
            <p:ph type="ftr" sz="quarter" idx="11"/>
          </p:nvPr>
        </p:nvSpPr>
        <p:spPr>
          <a:xfrm>
            <a:off x="1391920" y="246827"/>
            <a:ext cx="4114800" cy="415837"/>
          </a:xfrm>
          <a:prstGeom prst="rect">
            <a:avLst/>
          </a:prstGeom>
        </p:spPr>
        <p:txBody>
          <a:bodyPr/>
          <a:lstStyle/>
          <a:p>
            <a:r>
              <a:rPr lang="en-US"/>
              <a:t>CLICK TO EDIT PRESENTATION TITLE</a:t>
            </a:r>
          </a:p>
        </p:txBody>
      </p:sp>
      <p:sp>
        <p:nvSpPr>
          <p:cNvPr id="6" name="Rectangle 5">
            <a:extLst>
              <a:ext uri="{FF2B5EF4-FFF2-40B4-BE49-F238E27FC236}">
                <a16:creationId xmlns:a16="http://schemas.microsoft.com/office/drawing/2014/main" id="{1B5F5791-6FF4-FA42-A009-0AEDB5817142}"/>
              </a:ext>
            </a:extLst>
          </p:cNvPr>
          <p:cNvSpPr/>
          <p:nvPr userDrawn="1"/>
        </p:nvSpPr>
        <p:spPr>
          <a:xfrm>
            <a:off x="0" y="4156562"/>
            <a:ext cx="12192000" cy="3653938"/>
          </a:xfrm>
          <a:prstGeom prst="rect">
            <a:avLst/>
          </a:prstGeom>
          <a:solidFill>
            <a:srgbClr val="FFFFFF">
              <a:alpha val="4987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Text Placeholder 11">
            <a:extLst>
              <a:ext uri="{FF2B5EF4-FFF2-40B4-BE49-F238E27FC236}">
                <a16:creationId xmlns:a16="http://schemas.microsoft.com/office/drawing/2014/main" id="{7866CA94-7281-D64A-BDF5-7838B23C3E0C}"/>
              </a:ext>
            </a:extLst>
          </p:cNvPr>
          <p:cNvSpPr>
            <a:spLocks noGrp="1"/>
          </p:cNvSpPr>
          <p:nvPr>
            <p:ph type="body" sz="quarter" idx="14"/>
          </p:nvPr>
        </p:nvSpPr>
        <p:spPr>
          <a:xfrm>
            <a:off x="838200" y="1197159"/>
            <a:ext cx="5669280" cy="2486480"/>
          </a:xfrm>
        </p:spPr>
        <p:txBody>
          <a:bodyPr/>
          <a:lstStyle>
            <a:lvl1pPr marL="0" indent="0">
              <a:buFontTx/>
              <a:buNone/>
              <a:defRPr/>
            </a:lvl1pPr>
          </a:lstStyle>
          <a:p>
            <a:pPr lvl="0"/>
            <a:r>
              <a:rPr lang="en-US"/>
              <a:t>Click to edit Master text styles</a:t>
            </a:r>
          </a:p>
        </p:txBody>
      </p:sp>
      <p:sp>
        <p:nvSpPr>
          <p:cNvPr id="13" name="Text Placeholder 11">
            <a:extLst>
              <a:ext uri="{FF2B5EF4-FFF2-40B4-BE49-F238E27FC236}">
                <a16:creationId xmlns:a16="http://schemas.microsoft.com/office/drawing/2014/main" id="{EE9D84FF-9E5A-5D47-A5BE-CB46003E7570}"/>
              </a:ext>
            </a:extLst>
          </p:cNvPr>
          <p:cNvSpPr>
            <a:spLocks noGrp="1"/>
          </p:cNvSpPr>
          <p:nvPr>
            <p:ph type="body" sz="quarter" idx="15"/>
          </p:nvPr>
        </p:nvSpPr>
        <p:spPr>
          <a:xfrm>
            <a:off x="5684520" y="4740290"/>
            <a:ext cx="5669280" cy="2334632"/>
          </a:xfrm>
        </p:spPr>
        <p:txBody>
          <a:bodyPr/>
          <a:lstStyle>
            <a:lvl1pPr marL="0" indent="0">
              <a:buFontTx/>
              <a:buNone/>
              <a:defRPr/>
            </a:lvl1pPr>
          </a:lstStyle>
          <a:p>
            <a:pPr lvl="0"/>
            <a:r>
              <a:rPr lang="en-US"/>
              <a:t>Click to edit Master text styles</a:t>
            </a:r>
          </a:p>
        </p:txBody>
      </p:sp>
      <p:pic>
        <p:nvPicPr>
          <p:cNvPr id="15" name="Picture 14">
            <a:extLst>
              <a:ext uri="{FF2B5EF4-FFF2-40B4-BE49-F238E27FC236}">
                <a16:creationId xmlns:a16="http://schemas.microsoft.com/office/drawing/2014/main" id="{CEDCEBCB-BB82-E140-8FB9-F32C053DD6DF}"/>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 y="5326056"/>
            <a:ext cx="4056647" cy="2574572"/>
          </a:xfrm>
          <a:prstGeom prst="rect">
            <a:avLst/>
          </a:prstGeom>
        </p:spPr>
      </p:pic>
      <p:pic>
        <p:nvPicPr>
          <p:cNvPr id="17" name="Picture 16">
            <a:extLst>
              <a:ext uri="{FF2B5EF4-FFF2-40B4-BE49-F238E27FC236}">
                <a16:creationId xmlns:a16="http://schemas.microsoft.com/office/drawing/2014/main" id="{77176F04-6B0B-6243-AD86-440A3C8332C7}"/>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6158966" y="724234"/>
            <a:ext cx="6033034" cy="2462996"/>
          </a:xfrm>
          <a:prstGeom prst="rect">
            <a:avLst/>
          </a:prstGeom>
        </p:spPr>
      </p:pic>
      <p:sp>
        <p:nvSpPr>
          <p:cNvPr id="10" name="Chart Placeholder 9">
            <a:extLst>
              <a:ext uri="{FF2B5EF4-FFF2-40B4-BE49-F238E27FC236}">
                <a16:creationId xmlns:a16="http://schemas.microsoft.com/office/drawing/2014/main" id="{B3518EC8-9923-0341-9B8F-FA8C43A7B2FC}"/>
              </a:ext>
            </a:extLst>
          </p:cNvPr>
          <p:cNvSpPr>
            <a:spLocks noGrp="1"/>
          </p:cNvSpPr>
          <p:nvPr>
            <p:ph type="chart" sz="quarter" idx="17"/>
          </p:nvPr>
        </p:nvSpPr>
        <p:spPr>
          <a:xfrm>
            <a:off x="6786562" y="1064401"/>
            <a:ext cx="4572000" cy="2706556"/>
          </a:xfrm>
          <a:solidFill>
            <a:srgbClr val="FFFFFF"/>
          </a:solidFill>
          <a:ln>
            <a:solidFill>
              <a:schemeClr val="accent1">
                <a:shade val="50000"/>
              </a:schemeClr>
            </a:solidFill>
          </a:ln>
        </p:spPr>
        <p:txBody>
          <a:bodyPr/>
          <a:lstStyle>
            <a:lvl1pPr marL="0" indent="0" algn="ctr">
              <a:buFontTx/>
              <a:buNone/>
              <a:defRPr/>
            </a:lvl1pPr>
          </a:lstStyle>
          <a:p>
            <a:endParaRPr lang="en-US"/>
          </a:p>
        </p:txBody>
      </p:sp>
      <p:sp>
        <p:nvSpPr>
          <p:cNvPr id="16" name="Chart Placeholder 9">
            <a:extLst>
              <a:ext uri="{FF2B5EF4-FFF2-40B4-BE49-F238E27FC236}">
                <a16:creationId xmlns:a16="http://schemas.microsoft.com/office/drawing/2014/main" id="{D4144A63-F332-1748-BF85-7F24509CC338}"/>
              </a:ext>
            </a:extLst>
          </p:cNvPr>
          <p:cNvSpPr>
            <a:spLocks noGrp="1"/>
          </p:cNvSpPr>
          <p:nvPr>
            <p:ph type="chart" sz="quarter" idx="18"/>
          </p:nvPr>
        </p:nvSpPr>
        <p:spPr>
          <a:xfrm>
            <a:off x="838200" y="4661968"/>
            <a:ext cx="4572000" cy="2706556"/>
          </a:xfrm>
          <a:solidFill>
            <a:srgbClr val="FFFFFF"/>
          </a:solidFill>
          <a:ln>
            <a:solidFill>
              <a:schemeClr val="accent1">
                <a:shade val="50000"/>
              </a:schemeClr>
            </a:solidFill>
          </a:ln>
        </p:spPr>
        <p:txBody>
          <a:bodyPr/>
          <a:lstStyle>
            <a:lvl1pPr marL="0" indent="0" algn="ctr">
              <a:buFontTx/>
              <a:buNone/>
              <a:defRPr/>
            </a:lvl1pPr>
          </a:lstStyle>
          <a:p>
            <a:endParaRPr lang="en-US"/>
          </a:p>
        </p:txBody>
      </p:sp>
      <p:sp>
        <p:nvSpPr>
          <p:cNvPr id="14" name="Text Placeholder 6">
            <a:extLst>
              <a:ext uri="{FF2B5EF4-FFF2-40B4-BE49-F238E27FC236}">
                <a16:creationId xmlns:a16="http://schemas.microsoft.com/office/drawing/2014/main" id="{E0D6FAB6-2E41-154C-BEAC-35978EBABD8F}"/>
              </a:ext>
            </a:extLst>
          </p:cNvPr>
          <p:cNvSpPr>
            <a:spLocks noGrp="1"/>
          </p:cNvSpPr>
          <p:nvPr>
            <p:ph type="body" sz="quarter" idx="13" hasCustomPrompt="1"/>
          </p:nvPr>
        </p:nvSpPr>
        <p:spPr>
          <a:xfrm>
            <a:off x="5684520" y="7165050"/>
            <a:ext cx="5669280" cy="291085"/>
          </a:xfrm>
        </p:spPr>
        <p:txBody>
          <a:bodyPr>
            <a:normAutofit/>
          </a:bodyPr>
          <a:lstStyle>
            <a:lvl1pPr marL="0" indent="0">
              <a:buFontTx/>
              <a:buNone/>
              <a:defRPr sz="800" i="1"/>
            </a:lvl1pPr>
          </a:lstStyle>
          <a:p>
            <a:pPr lvl="0"/>
            <a:r>
              <a:rPr lang="en-US"/>
              <a:t>Click to edit Master footnote styles</a:t>
            </a:r>
          </a:p>
        </p:txBody>
      </p:sp>
    </p:spTree>
    <p:extLst>
      <p:ext uri="{BB962C8B-B14F-4D97-AF65-F5344CB8AC3E}">
        <p14:creationId xmlns:p14="http://schemas.microsoft.com/office/powerpoint/2010/main" val="3943382994"/>
      </p:ext>
    </p:extLst>
  </p:cSld>
  <p:clrMapOvr>
    <a:masterClrMapping/>
  </p:clrMapOvr>
  <p:transition/>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userDrawn="1">
  <p:cSld name="27_Custom Layout">
    <p:spTree>
      <p:nvGrpSpPr>
        <p:cNvPr id="1" name=""/>
        <p:cNvGrpSpPr/>
        <p:nvPr/>
      </p:nvGrpSpPr>
      <p:grpSpPr>
        <a:xfrm>
          <a:off x="0" y="0"/>
          <a:ext cx="0" cy="0"/>
          <a:chOff x="0" y="0"/>
          <a:chExt cx="0" cy="0"/>
        </a:xfrm>
      </p:grpSpPr>
      <p:sp>
        <p:nvSpPr>
          <p:cNvPr id="6" name="Rounded Rectangle 5">
            <a:extLst>
              <a:ext uri="{FF2B5EF4-FFF2-40B4-BE49-F238E27FC236}">
                <a16:creationId xmlns:a16="http://schemas.microsoft.com/office/drawing/2014/main" id="{21A3039D-0DCB-6B4F-9576-BE3DA7F3B23A}"/>
              </a:ext>
            </a:extLst>
          </p:cNvPr>
          <p:cNvSpPr/>
          <p:nvPr userDrawn="1"/>
        </p:nvSpPr>
        <p:spPr>
          <a:xfrm>
            <a:off x="1102887" y="2815066"/>
            <a:ext cx="2286000" cy="4165600"/>
          </a:xfrm>
          <a:prstGeom prst="roundRect">
            <a:avLst>
              <a:gd name="adj" fmla="val 9649"/>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9" name="Rounded Rectangle 28">
            <a:extLst>
              <a:ext uri="{FF2B5EF4-FFF2-40B4-BE49-F238E27FC236}">
                <a16:creationId xmlns:a16="http://schemas.microsoft.com/office/drawing/2014/main" id="{CEE4E996-04B4-2343-918B-0260CF977509}"/>
              </a:ext>
            </a:extLst>
          </p:cNvPr>
          <p:cNvSpPr/>
          <p:nvPr userDrawn="1"/>
        </p:nvSpPr>
        <p:spPr>
          <a:xfrm>
            <a:off x="3581400" y="2815066"/>
            <a:ext cx="2286000" cy="4165600"/>
          </a:xfrm>
          <a:prstGeom prst="roundRect">
            <a:avLst>
              <a:gd name="adj" fmla="val 9649"/>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0" name="Rounded Rectangle 29">
            <a:extLst>
              <a:ext uri="{FF2B5EF4-FFF2-40B4-BE49-F238E27FC236}">
                <a16:creationId xmlns:a16="http://schemas.microsoft.com/office/drawing/2014/main" id="{FBED393C-536B-754D-B868-6D4E3205A4A7}"/>
              </a:ext>
            </a:extLst>
          </p:cNvPr>
          <p:cNvSpPr/>
          <p:nvPr userDrawn="1"/>
        </p:nvSpPr>
        <p:spPr>
          <a:xfrm>
            <a:off x="6108028" y="2815066"/>
            <a:ext cx="2286000" cy="4165600"/>
          </a:xfrm>
          <a:prstGeom prst="roundRect">
            <a:avLst>
              <a:gd name="adj" fmla="val 9649"/>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1" name="Rounded Rectangle 30">
            <a:extLst>
              <a:ext uri="{FF2B5EF4-FFF2-40B4-BE49-F238E27FC236}">
                <a16:creationId xmlns:a16="http://schemas.microsoft.com/office/drawing/2014/main" id="{63B1CE32-353A-BE45-9EFB-BEFB10891E4F}"/>
              </a:ext>
            </a:extLst>
          </p:cNvPr>
          <p:cNvSpPr/>
          <p:nvPr userDrawn="1"/>
        </p:nvSpPr>
        <p:spPr>
          <a:xfrm>
            <a:off x="8610599" y="2815066"/>
            <a:ext cx="2286000" cy="4165600"/>
          </a:xfrm>
          <a:prstGeom prst="roundRect">
            <a:avLst>
              <a:gd name="adj" fmla="val 9649"/>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9CD7E933-E323-7A46-A490-6FFEAB709B2B}"/>
              </a:ext>
            </a:extLst>
          </p:cNvPr>
          <p:cNvSpPr>
            <a:spLocks noGrp="1"/>
          </p:cNvSpPr>
          <p:nvPr>
            <p:ph type="title"/>
          </p:nvPr>
        </p:nvSpPr>
        <p:spPr/>
        <p:txBody>
          <a:bodyPr anchor="t" anchorCtr="0"/>
          <a:lstStyle>
            <a:lvl1pPr algn="ctr">
              <a:defRPr/>
            </a:lvl1pPr>
          </a:lstStyle>
          <a:p>
            <a:r>
              <a:rPr lang="en-US"/>
              <a:t>Click to edit Master title style</a:t>
            </a:r>
          </a:p>
        </p:txBody>
      </p:sp>
      <p:sp>
        <p:nvSpPr>
          <p:cNvPr id="3" name="Slide Number Placeholder 2">
            <a:extLst>
              <a:ext uri="{FF2B5EF4-FFF2-40B4-BE49-F238E27FC236}">
                <a16:creationId xmlns:a16="http://schemas.microsoft.com/office/drawing/2014/main" id="{9A3FF66F-2216-8446-9DC8-16BDEEA3252A}"/>
              </a:ext>
            </a:extLst>
          </p:cNvPr>
          <p:cNvSpPr>
            <a:spLocks noGrp="1"/>
          </p:cNvSpPr>
          <p:nvPr>
            <p:ph type="sldNum" sz="quarter" idx="10"/>
          </p:nvPr>
        </p:nvSpPr>
        <p:spPr>
          <a:xfrm>
            <a:off x="838200" y="246827"/>
            <a:ext cx="553720" cy="415837"/>
          </a:xfrm>
          <a:prstGeom prst="rect">
            <a:avLst/>
          </a:prstGeom>
        </p:spPr>
        <p:txBody>
          <a:bodyPr/>
          <a:lstStyle>
            <a:lvl1pPr>
              <a:defRPr b="0" i="0">
                <a:latin typeface="Montserrat" pitchFamily="2" charset="77"/>
              </a:defRPr>
            </a:lvl1pPr>
          </a:lstStyle>
          <a:p>
            <a:fld id="{F9409A12-05AC-024F-A1E2-9D51551D4400}" type="slidenum">
              <a:rPr lang="en-US" smtClean="0"/>
              <a:t>‹#›</a:t>
            </a:fld>
            <a:endParaRPr lang="en-US"/>
          </a:p>
        </p:txBody>
      </p:sp>
      <p:sp>
        <p:nvSpPr>
          <p:cNvPr id="4" name="Footer Placeholder 3">
            <a:extLst>
              <a:ext uri="{FF2B5EF4-FFF2-40B4-BE49-F238E27FC236}">
                <a16:creationId xmlns:a16="http://schemas.microsoft.com/office/drawing/2014/main" id="{331BB279-9F4D-6445-9A67-954A472F5F30}"/>
              </a:ext>
            </a:extLst>
          </p:cNvPr>
          <p:cNvSpPr>
            <a:spLocks noGrp="1"/>
          </p:cNvSpPr>
          <p:nvPr>
            <p:ph type="ftr" sz="quarter" idx="11"/>
          </p:nvPr>
        </p:nvSpPr>
        <p:spPr>
          <a:xfrm>
            <a:off x="1391920" y="246827"/>
            <a:ext cx="4114800" cy="415837"/>
          </a:xfrm>
          <a:prstGeom prst="rect">
            <a:avLst/>
          </a:prstGeom>
        </p:spPr>
        <p:txBody>
          <a:bodyPr/>
          <a:lstStyle/>
          <a:p>
            <a:r>
              <a:rPr lang="en-US"/>
              <a:t>CLICK TO EDIT PRESENTATION TITLE</a:t>
            </a:r>
          </a:p>
        </p:txBody>
      </p:sp>
      <p:sp>
        <p:nvSpPr>
          <p:cNvPr id="20" name="Text Placeholder 19">
            <a:extLst>
              <a:ext uri="{FF2B5EF4-FFF2-40B4-BE49-F238E27FC236}">
                <a16:creationId xmlns:a16="http://schemas.microsoft.com/office/drawing/2014/main" id="{66D0ED8D-0CC9-F14C-837A-E3AD8BA03FDD}"/>
              </a:ext>
            </a:extLst>
          </p:cNvPr>
          <p:cNvSpPr>
            <a:spLocks noGrp="1"/>
          </p:cNvSpPr>
          <p:nvPr>
            <p:ph type="body" sz="quarter" idx="12"/>
          </p:nvPr>
        </p:nvSpPr>
        <p:spPr>
          <a:xfrm>
            <a:off x="1295400" y="4508292"/>
            <a:ext cx="1828800" cy="2059232"/>
          </a:xfrm>
        </p:spPr>
        <p:txBody>
          <a:bodyPr>
            <a:normAutofit/>
          </a:bodyPr>
          <a:lstStyle>
            <a:lvl1pPr marL="0" indent="0" algn="ctr">
              <a:buFontTx/>
              <a:buNone/>
              <a:defRPr sz="1400">
                <a:solidFill>
                  <a:srgbClr val="FFFFFF"/>
                </a:solidFill>
              </a:defRPr>
            </a:lvl1pPr>
          </a:lstStyle>
          <a:p>
            <a:pPr lvl="0"/>
            <a:r>
              <a:rPr lang="en-US"/>
              <a:t>Click to edit Master text styles</a:t>
            </a:r>
          </a:p>
        </p:txBody>
      </p:sp>
      <p:sp>
        <p:nvSpPr>
          <p:cNvPr id="21" name="Text Placeholder 19">
            <a:extLst>
              <a:ext uri="{FF2B5EF4-FFF2-40B4-BE49-F238E27FC236}">
                <a16:creationId xmlns:a16="http://schemas.microsoft.com/office/drawing/2014/main" id="{D54E29DC-938F-7041-951A-A97A91A5FE0B}"/>
              </a:ext>
            </a:extLst>
          </p:cNvPr>
          <p:cNvSpPr>
            <a:spLocks noGrp="1"/>
          </p:cNvSpPr>
          <p:nvPr>
            <p:ph type="body" sz="quarter" idx="13"/>
          </p:nvPr>
        </p:nvSpPr>
        <p:spPr>
          <a:xfrm>
            <a:off x="3834058" y="4508292"/>
            <a:ext cx="1828800" cy="2059232"/>
          </a:xfrm>
        </p:spPr>
        <p:txBody>
          <a:bodyPr>
            <a:normAutofit/>
          </a:bodyPr>
          <a:lstStyle>
            <a:lvl1pPr marL="0" indent="0" algn="ctr">
              <a:buFontTx/>
              <a:buNone/>
              <a:defRPr sz="1400">
                <a:solidFill>
                  <a:srgbClr val="FFFFFF"/>
                </a:solidFill>
              </a:defRPr>
            </a:lvl1pPr>
          </a:lstStyle>
          <a:p>
            <a:pPr lvl="0"/>
            <a:r>
              <a:rPr lang="en-US"/>
              <a:t>Click to edit Master text styles</a:t>
            </a:r>
          </a:p>
        </p:txBody>
      </p:sp>
      <p:sp>
        <p:nvSpPr>
          <p:cNvPr id="22" name="Text Placeholder 19">
            <a:extLst>
              <a:ext uri="{FF2B5EF4-FFF2-40B4-BE49-F238E27FC236}">
                <a16:creationId xmlns:a16="http://schemas.microsoft.com/office/drawing/2014/main" id="{9918A752-0F72-AB4A-8861-F716CFA24762}"/>
              </a:ext>
            </a:extLst>
          </p:cNvPr>
          <p:cNvSpPr>
            <a:spLocks noGrp="1"/>
          </p:cNvSpPr>
          <p:nvPr>
            <p:ph type="body" sz="quarter" idx="14"/>
          </p:nvPr>
        </p:nvSpPr>
        <p:spPr>
          <a:xfrm>
            <a:off x="6336629" y="4508292"/>
            <a:ext cx="1828800" cy="2059232"/>
          </a:xfrm>
        </p:spPr>
        <p:txBody>
          <a:bodyPr>
            <a:normAutofit/>
          </a:bodyPr>
          <a:lstStyle>
            <a:lvl1pPr marL="0" indent="0" algn="ctr">
              <a:buFontTx/>
              <a:buNone/>
              <a:defRPr sz="1400">
                <a:solidFill>
                  <a:srgbClr val="FFFFFF"/>
                </a:solidFill>
              </a:defRPr>
            </a:lvl1pPr>
          </a:lstStyle>
          <a:p>
            <a:pPr lvl="0"/>
            <a:r>
              <a:rPr lang="en-US"/>
              <a:t>Click to edit Master text styles</a:t>
            </a:r>
          </a:p>
        </p:txBody>
      </p:sp>
      <p:sp>
        <p:nvSpPr>
          <p:cNvPr id="23" name="Text Placeholder 19">
            <a:extLst>
              <a:ext uri="{FF2B5EF4-FFF2-40B4-BE49-F238E27FC236}">
                <a16:creationId xmlns:a16="http://schemas.microsoft.com/office/drawing/2014/main" id="{9EC9B96E-1FA7-CA4F-A655-7296E2D115BC}"/>
              </a:ext>
            </a:extLst>
          </p:cNvPr>
          <p:cNvSpPr>
            <a:spLocks noGrp="1"/>
          </p:cNvSpPr>
          <p:nvPr>
            <p:ph type="body" sz="quarter" idx="15"/>
          </p:nvPr>
        </p:nvSpPr>
        <p:spPr>
          <a:xfrm>
            <a:off x="8839200" y="4507953"/>
            <a:ext cx="1828800" cy="2059232"/>
          </a:xfrm>
        </p:spPr>
        <p:txBody>
          <a:bodyPr>
            <a:normAutofit/>
          </a:bodyPr>
          <a:lstStyle>
            <a:lvl1pPr marL="0" indent="0" algn="ctr">
              <a:buFontTx/>
              <a:buNone/>
              <a:defRPr sz="1400">
                <a:solidFill>
                  <a:srgbClr val="FFFFFF"/>
                </a:solidFill>
              </a:defRPr>
            </a:lvl1pPr>
          </a:lstStyle>
          <a:p>
            <a:pPr lvl="0"/>
            <a:r>
              <a:rPr lang="en-US"/>
              <a:t>Click to edit Master text styles</a:t>
            </a:r>
          </a:p>
        </p:txBody>
      </p:sp>
      <p:sp>
        <p:nvSpPr>
          <p:cNvPr id="25" name="Picture Placeholder 24">
            <a:extLst>
              <a:ext uri="{FF2B5EF4-FFF2-40B4-BE49-F238E27FC236}">
                <a16:creationId xmlns:a16="http://schemas.microsoft.com/office/drawing/2014/main" id="{59452F8F-0171-C441-909B-3E00736D1400}"/>
              </a:ext>
            </a:extLst>
          </p:cNvPr>
          <p:cNvSpPr>
            <a:spLocks noGrp="1"/>
          </p:cNvSpPr>
          <p:nvPr>
            <p:ph type="pic" sz="quarter" idx="16"/>
          </p:nvPr>
        </p:nvSpPr>
        <p:spPr>
          <a:xfrm>
            <a:off x="1664494" y="3091625"/>
            <a:ext cx="1090613" cy="1175191"/>
          </a:xfrm>
          <a:prstGeom prst="ellipse">
            <a:avLst/>
          </a:prstGeom>
        </p:spPr>
        <p:txBody>
          <a:bodyPr>
            <a:normAutofit/>
          </a:bodyPr>
          <a:lstStyle>
            <a:lvl1pPr marL="0" indent="0" algn="ctr">
              <a:buFontTx/>
              <a:buNone/>
              <a:defRPr sz="1100">
                <a:solidFill>
                  <a:srgbClr val="FFFFFF"/>
                </a:solidFill>
              </a:defRPr>
            </a:lvl1pPr>
          </a:lstStyle>
          <a:p>
            <a:endParaRPr lang="en-US"/>
          </a:p>
        </p:txBody>
      </p:sp>
      <p:sp>
        <p:nvSpPr>
          <p:cNvPr id="26" name="Picture Placeholder 24">
            <a:extLst>
              <a:ext uri="{FF2B5EF4-FFF2-40B4-BE49-F238E27FC236}">
                <a16:creationId xmlns:a16="http://schemas.microsoft.com/office/drawing/2014/main" id="{438A846F-D643-7D43-9B74-D59A2764B5B2}"/>
              </a:ext>
            </a:extLst>
          </p:cNvPr>
          <p:cNvSpPr>
            <a:spLocks noGrp="1"/>
          </p:cNvSpPr>
          <p:nvPr>
            <p:ph type="pic" sz="quarter" idx="17"/>
          </p:nvPr>
        </p:nvSpPr>
        <p:spPr>
          <a:xfrm>
            <a:off x="4203152" y="3075068"/>
            <a:ext cx="1090613" cy="1175191"/>
          </a:xfrm>
          <a:prstGeom prst="ellipse">
            <a:avLst/>
          </a:prstGeom>
        </p:spPr>
        <p:txBody>
          <a:bodyPr>
            <a:normAutofit/>
          </a:bodyPr>
          <a:lstStyle>
            <a:lvl1pPr marL="0" indent="0" algn="ctr">
              <a:buFontTx/>
              <a:buNone/>
              <a:defRPr sz="1100">
                <a:solidFill>
                  <a:srgbClr val="FFFFFF"/>
                </a:solidFill>
              </a:defRPr>
            </a:lvl1pPr>
          </a:lstStyle>
          <a:p>
            <a:endParaRPr lang="en-US"/>
          </a:p>
        </p:txBody>
      </p:sp>
      <p:sp>
        <p:nvSpPr>
          <p:cNvPr id="27" name="Picture Placeholder 24">
            <a:extLst>
              <a:ext uri="{FF2B5EF4-FFF2-40B4-BE49-F238E27FC236}">
                <a16:creationId xmlns:a16="http://schemas.microsoft.com/office/drawing/2014/main" id="{AE4A4290-8022-9B4C-B981-0812DAC04AE9}"/>
              </a:ext>
            </a:extLst>
          </p:cNvPr>
          <p:cNvSpPr>
            <a:spLocks noGrp="1"/>
          </p:cNvSpPr>
          <p:nvPr>
            <p:ph type="pic" sz="quarter" idx="18"/>
          </p:nvPr>
        </p:nvSpPr>
        <p:spPr>
          <a:xfrm>
            <a:off x="6705723" y="3091625"/>
            <a:ext cx="1090613" cy="1175191"/>
          </a:xfrm>
          <a:prstGeom prst="ellipse">
            <a:avLst/>
          </a:prstGeom>
        </p:spPr>
        <p:txBody>
          <a:bodyPr>
            <a:normAutofit/>
          </a:bodyPr>
          <a:lstStyle>
            <a:lvl1pPr marL="0" indent="0" algn="ctr">
              <a:buFontTx/>
              <a:buNone/>
              <a:defRPr sz="1100">
                <a:solidFill>
                  <a:srgbClr val="FFFFFF"/>
                </a:solidFill>
              </a:defRPr>
            </a:lvl1pPr>
          </a:lstStyle>
          <a:p>
            <a:endParaRPr lang="en-US"/>
          </a:p>
        </p:txBody>
      </p:sp>
      <p:sp>
        <p:nvSpPr>
          <p:cNvPr id="28" name="Picture Placeholder 24">
            <a:extLst>
              <a:ext uri="{FF2B5EF4-FFF2-40B4-BE49-F238E27FC236}">
                <a16:creationId xmlns:a16="http://schemas.microsoft.com/office/drawing/2014/main" id="{0B42A6FC-3B01-7747-811D-0C5C413D2E0A}"/>
              </a:ext>
            </a:extLst>
          </p:cNvPr>
          <p:cNvSpPr>
            <a:spLocks noGrp="1"/>
          </p:cNvSpPr>
          <p:nvPr>
            <p:ph type="pic" sz="quarter" idx="19"/>
          </p:nvPr>
        </p:nvSpPr>
        <p:spPr>
          <a:xfrm>
            <a:off x="9208294" y="3091625"/>
            <a:ext cx="1090613" cy="1175191"/>
          </a:xfrm>
          <a:prstGeom prst="ellipse">
            <a:avLst/>
          </a:prstGeom>
        </p:spPr>
        <p:txBody>
          <a:bodyPr>
            <a:normAutofit/>
          </a:bodyPr>
          <a:lstStyle>
            <a:lvl1pPr marL="0" indent="0" algn="ctr">
              <a:buFontTx/>
              <a:buNone/>
              <a:defRPr sz="1100">
                <a:solidFill>
                  <a:srgbClr val="FFFFFF"/>
                </a:solidFill>
              </a:defRPr>
            </a:lvl1pPr>
          </a:lstStyle>
          <a:p>
            <a:endParaRPr lang="en-US"/>
          </a:p>
        </p:txBody>
      </p:sp>
      <p:sp>
        <p:nvSpPr>
          <p:cNvPr id="18" name="Text Placeholder 6">
            <a:extLst>
              <a:ext uri="{FF2B5EF4-FFF2-40B4-BE49-F238E27FC236}">
                <a16:creationId xmlns:a16="http://schemas.microsoft.com/office/drawing/2014/main" id="{AFE212D4-C902-7C4C-B013-A7637457D074}"/>
              </a:ext>
            </a:extLst>
          </p:cNvPr>
          <p:cNvSpPr>
            <a:spLocks noGrp="1"/>
          </p:cNvSpPr>
          <p:nvPr>
            <p:ph type="body" sz="quarter" idx="20" hasCustomPrompt="1"/>
          </p:nvPr>
        </p:nvSpPr>
        <p:spPr>
          <a:xfrm>
            <a:off x="838200" y="7165050"/>
            <a:ext cx="10515600" cy="291085"/>
          </a:xfrm>
        </p:spPr>
        <p:txBody>
          <a:bodyPr>
            <a:normAutofit/>
          </a:bodyPr>
          <a:lstStyle>
            <a:lvl1pPr marL="0" indent="0">
              <a:buFontTx/>
              <a:buNone/>
              <a:defRPr sz="800" i="1"/>
            </a:lvl1pPr>
          </a:lstStyle>
          <a:p>
            <a:pPr lvl="0"/>
            <a:r>
              <a:rPr lang="en-US"/>
              <a:t>Click to edit Master footnote styles</a:t>
            </a:r>
          </a:p>
        </p:txBody>
      </p:sp>
    </p:spTree>
    <p:extLst>
      <p:ext uri="{BB962C8B-B14F-4D97-AF65-F5344CB8AC3E}">
        <p14:creationId xmlns:p14="http://schemas.microsoft.com/office/powerpoint/2010/main" val="2310205897"/>
      </p:ext>
    </p:extLst>
  </p:cSld>
  <p:clrMapOvr>
    <a:masterClrMapping/>
  </p:clrMapOvr>
  <p:transition/>
</p:sldLayout>
</file>

<file path=ppt/slideLayouts/slideLayout222.xml><?xml version="1.0" encoding="utf-8"?>
<p:sldLayout xmlns:a="http://schemas.openxmlformats.org/drawingml/2006/main" xmlns:r="http://schemas.openxmlformats.org/officeDocument/2006/relationships" xmlns:p="http://schemas.openxmlformats.org/presentationml/2006/main" preserve="1" userDrawn="1">
  <p:cSld name="Single Chart and Tex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4FCE7FA-F63F-8A4A-92DA-66F4240F7D04}"/>
              </a:ext>
            </a:extLst>
          </p:cNvPr>
          <p:cNvSpPr>
            <a:spLocks noGrp="1"/>
          </p:cNvSpPr>
          <p:nvPr>
            <p:ph type="sldNum" sz="quarter" idx="10"/>
          </p:nvPr>
        </p:nvSpPr>
        <p:spPr>
          <a:xfrm>
            <a:off x="838200" y="246827"/>
            <a:ext cx="553720" cy="415837"/>
          </a:xfrm>
          <a:prstGeom prst="rect">
            <a:avLst/>
          </a:prstGeom>
        </p:spPr>
        <p:txBody>
          <a:bodyPr/>
          <a:lstStyle>
            <a:lvl1pPr>
              <a:defRPr b="0" i="0">
                <a:latin typeface="Montserrat" pitchFamily="2" charset="77"/>
              </a:defRPr>
            </a:lvl1pPr>
          </a:lstStyle>
          <a:p>
            <a:fld id="{F9409A12-05AC-024F-A1E2-9D51551D4400}" type="slidenum">
              <a:rPr lang="en-US" smtClean="0"/>
              <a:t>‹#›</a:t>
            </a:fld>
            <a:endParaRPr lang="en-US"/>
          </a:p>
        </p:txBody>
      </p:sp>
      <p:sp>
        <p:nvSpPr>
          <p:cNvPr id="4" name="Footer Placeholder 3">
            <a:extLst>
              <a:ext uri="{FF2B5EF4-FFF2-40B4-BE49-F238E27FC236}">
                <a16:creationId xmlns:a16="http://schemas.microsoft.com/office/drawing/2014/main" id="{33C8C6DD-D8BC-4342-9D50-9B2F24F392FA}"/>
              </a:ext>
            </a:extLst>
          </p:cNvPr>
          <p:cNvSpPr>
            <a:spLocks noGrp="1"/>
          </p:cNvSpPr>
          <p:nvPr>
            <p:ph type="ftr" sz="quarter" idx="11"/>
          </p:nvPr>
        </p:nvSpPr>
        <p:spPr>
          <a:xfrm>
            <a:off x="1391920" y="246827"/>
            <a:ext cx="4114800" cy="415837"/>
          </a:xfrm>
          <a:prstGeom prst="rect">
            <a:avLst/>
          </a:prstGeom>
        </p:spPr>
        <p:txBody>
          <a:bodyPr/>
          <a:lstStyle>
            <a:lvl1pPr>
              <a:defRPr b="0" i="0">
                <a:latin typeface="Montserrat" pitchFamily="2" charset="77"/>
              </a:defRPr>
            </a:lvl1pPr>
          </a:lstStyle>
          <a:p>
            <a:r>
              <a:rPr lang="en-US"/>
              <a:t>CLICK TO EDIT PRESENTATION TITLE</a:t>
            </a:r>
          </a:p>
        </p:txBody>
      </p:sp>
      <p:sp>
        <p:nvSpPr>
          <p:cNvPr id="6" name="Title 1">
            <a:extLst>
              <a:ext uri="{FF2B5EF4-FFF2-40B4-BE49-F238E27FC236}">
                <a16:creationId xmlns:a16="http://schemas.microsoft.com/office/drawing/2014/main" id="{0002D077-60C9-0F4E-A5B8-B9B338C57C58}"/>
              </a:ext>
            </a:extLst>
          </p:cNvPr>
          <p:cNvSpPr>
            <a:spLocks noGrp="1"/>
          </p:cNvSpPr>
          <p:nvPr>
            <p:ph type="title"/>
          </p:nvPr>
        </p:nvSpPr>
        <p:spPr>
          <a:xfrm>
            <a:off x="841248" y="1437132"/>
            <a:ext cx="10515600" cy="749026"/>
          </a:xfrm>
        </p:spPr>
        <p:txBody>
          <a:bodyPr anchor="t" anchorCtr="0">
            <a:noAutofit/>
          </a:bodyPr>
          <a:lstStyle>
            <a:lvl1pPr>
              <a:defRPr sz="4400"/>
            </a:lvl1pPr>
          </a:lstStyle>
          <a:p>
            <a:r>
              <a:rPr lang="en-US"/>
              <a:t>Click to edit Master title style</a:t>
            </a:r>
          </a:p>
        </p:txBody>
      </p:sp>
      <p:sp>
        <p:nvSpPr>
          <p:cNvPr id="7" name="Subtitle 2">
            <a:extLst>
              <a:ext uri="{FF2B5EF4-FFF2-40B4-BE49-F238E27FC236}">
                <a16:creationId xmlns:a16="http://schemas.microsoft.com/office/drawing/2014/main" id="{035B9898-1DF0-2943-AEAD-22315FF77CD4}"/>
              </a:ext>
            </a:extLst>
          </p:cNvPr>
          <p:cNvSpPr>
            <a:spLocks noGrp="1"/>
          </p:cNvSpPr>
          <p:nvPr>
            <p:ph type="subTitle" idx="1" hasCustomPrompt="1"/>
          </p:nvPr>
        </p:nvSpPr>
        <p:spPr>
          <a:xfrm>
            <a:off x="838200" y="2719212"/>
            <a:ext cx="5257801" cy="4254210"/>
          </a:xfrm>
        </p:spPr>
        <p:txBody>
          <a:bodyPr anchor="t" anchorCtr="0">
            <a:noAutofit/>
          </a:bodyPr>
          <a:lstStyle>
            <a:lvl1pPr marL="0" indent="0" algn="l">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text style</a:t>
            </a:r>
          </a:p>
        </p:txBody>
      </p:sp>
      <p:pic>
        <p:nvPicPr>
          <p:cNvPr id="10" name="Picture 9">
            <a:extLst>
              <a:ext uri="{FF2B5EF4-FFF2-40B4-BE49-F238E27FC236}">
                <a16:creationId xmlns:a16="http://schemas.microsoft.com/office/drawing/2014/main" id="{E93B3D29-2884-2449-BD9E-848C7E54A5D3}"/>
              </a:ext>
            </a:extLst>
          </p:cNvPr>
          <p:cNvPicPr>
            <a:picLocks noChangeAspect="1"/>
          </p:cNvPicPr>
          <p:nvPr userDrawn="1"/>
        </p:nvPicPr>
        <p:blipFill>
          <a:blip r:embed="rId2"/>
          <a:stretch>
            <a:fillRect/>
          </a:stretch>
        </p:blipFill>
        <p:spPr>
          <a:xfrm>
            <a:off x="9742990" y="1249821"/>
            <a:ext cx="4122516" cy="6427799"/>
          </a:xfrm>
          <a:prstGeom prst="rect">
            <a:avLst/>
          </a:prstGeom>
        </p:spPr>
      </p:pic>
      <p:sp>
        <p:nvSpPr>
          <p:cNvPr id="9" name="Chart Placeholder 6">
            <a:extLst>
              <a:ext uri="{FF2B5EF4-FFF2-40B4-BE49-F238E27FC236}">
                <a16:creationId xmlns:a16="http://schemas.microsoft.com/office/drawing/2014/main" id="{CA30CB00-61C0-1E4D-A95D-FABFC9E558F0}"/>
              </a:ext>
            </a:extLst>
          </p:cNvPr>
          <p:cNvSpPr>
            <a:spLocks noGrp="1"/>
          </p:cNvSpPr>
          <p:nvPr>
            <p:ph type="chart" sz="quarter" idx="12"/>
          </p:nvPr>
        </p:nvSpPr>
        <p:spPr>
          <a:xfrm>
            <a:off x="6180880" y="2719213"/>
            <a:ext cx="5172920" cy="4254209"/>
          </a:xfrm>
          <a:solidFill>
            <a:srgbClr val="FFFFFF"/>
          </a:solidFill>
          <a:ln w="6350">
            <a:solidFill>
              <a:schemeClr val="tx1"/>
            </a:solidFill>
          </a:ln>
        </p:spPr>
        <p:txBody>
          <a:bodyPr/>
          <a:lstStyle>
            <a:lvl1pPr marL="0" indent="0" algn="ctr">
              <a:buFontTx/>
              <a:buNone/>
              <a:defRPr/>
            </a:lvl1pPr>
          </a:lstStyle>
          <a:p>
            <a:endParaRPr lang="en-US"/>
          </a:p>
        </p:txBody>
      </p:sp>
      <p:sp>
        <p:nvSpPr>
          <p:cNvPr id="11" name="Text Placeholder 6">
            <a:extLst>
              <a:ext uri="{FF2B5EF4-FFF2-40B4-BE49-F238E27FC236}">
                <a16:creationId xmlns:a16="http://schemas.microsoft.com/office/drawing/2014/main" id="{BCB4298A-BA00-F54E-BFDF-8A63B62D0969}"/>
              </a:ext>
            </a:extLst>
          </p:cNvPr>
          <p:cNvSpPr>
            <a:spLocks noGrp="1"/>
          </p:cNvSpPr>
          <p:nvPr>
            <p:ph type="body" sz="quarter" idx="13" hasCustomPrompt="1"/>
          </p:nvPr>
        </p:nvSpPr>
        <p:spPr>
          <a:xfrm>
            <a:off x="838200" y="7165050"/>
            <a:ext cx="10515600" cy="291085"/>
          </a:xfrm>
        </p:spPr>
        <p:txBody>
          <a:bodyPr>
            <a:normAutofit/>
          </a:bodyPr>
          <a:lstStyle>
            <a:lvl1pPr marL="0" indent="0">
              <a:buFontTx/>
              <a:buNone/>
              <a:defRPr sz="800" i="1"/>
            </a:lvl1pPr>
          </a:lstStyle>
          <a:p>
            <a:pPr lvl="0"/>
            <a:r>
              <a:rPr lang="en-US"/>
              <a:t>Click to edit Master footnote styles</a:t>
            </a:r>
          </a:p>
        </p:txBody>
      </p:sp>
    </p:spTree>
    <p:extLst>
      <p:ext uri="{BB962C8B-B14F-4D97-AF65-F5344CB8AC3E}">
        <p14:creationId xmlns:p14="http://schemas.microsoft.com/office/powerpoint/2010/main" val="1304225321"/>
      </p:ext>
    </p:extLst>
  </p:cSld>
  <p:clrMapOvr>
    <a:masterClrMapping/>
  </p:clrMapOvr>
  <p:transition/>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userDrawn="1">
  <p:cSld name="Horizontal Photo and Tex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4FCE7FA-F63F-8A4A-92DA-66F4240F7D04}"/>
              </a:ext>
            </a:extLst>
          </p:cNvPr>
          <p:cNvSpPr>
            <a:spLocks noGrp="1"/>
          </p:cNvSpPr>
          <p:nvPr>
            <p:ph type="sldNum" sz="quarter" idx="10"/>
          </p:nvPr>
        </p:nvSpPr>
        <p:spPr>
          <a:xfrm>
            <a:off x="838200" y="246827"/>
            <a:ext cx="553720" cy="415837"/>
          </a:xfrm>
          <a:prstGeom prst="rect">
            <a:avLst/>
          </a:prstGeom>
        </p:spPr>
        <p:txBody>
          <a:bodyPr/>
          <a:lstStyle>
            <a:lvl1pPr>
              <a:defRPr b="0" i="0">
                <a:latin typeface="Montserrat" pitchFamily="2" charset="77"/>
              </a:defRPr>
            </a:lvl1pPr>
          </a:lstStyle>
          <a:p>
            <a:fld id="{F9409A12-05AC-024F-A1E2-9D51551D4400}" type="slidenum">
              <a:rPr lang="en-US" smtClean="0"/>
              <a:t>‹#›</a:t>
            </a:fld>
            <a:endParaRPr lang="en-US"/>
          </a:p>
        </p:txBody>
      </p:sp>
      <p:sp>
        <p:nvSpPr>
          <p:cNvPr id="4" name="Footer Placeholder 3">
            <a:extLst>
              <a:ext uri="{FF2B5EF4-FFF2-40B4-BE49-F238E27FC236}">
                <a16:creationId xmlns:a16="http://schemas.microsoft.com/office/drawing/2014/main" id="{33C8C6DD-D8BC-4342-9D50-9B2F24F392FA}"/>
              </a:ext>
            </a:extLst>
          </p:cNvPr>
          <p:cNvSpPr>
            <a:spLocks noGrp="1"/>
          </p:cNvSpPr>
          <p:nvPr>
            <p:ph type="ftr" sz="quarter" idx="11"/>
          </p:nvPr>
        </p:nvSpPr>
        <p:spPr>
          <a:xfrm>
            <a:off x="1391920" y="246827"/>
            <a:ext cx="4114800" cy="415837"/>
          </a:xfrm>
          <a:prstGeom prst="rect">
            <a:avLst/>
          </a:prstGeom>
        </p:spPr>
        <p:txBody>
          <a:bodyPr/>
          <a:lstStyle>
            <a:lvl1pPr>
              <a:defRPr b="0" i="0">
                <a:latin typeface="Montserrat" pitchFamily="2" charset="77"/>
              </a:defRPr>
            </a:lvl1pPr>
          </a:lstStyle>
          <a:p>
            <a:r>
              <a:rPr lang="en-US"/>
              <a:t>CLICK TO EDIT PRESENTATION TITLE</a:t>
            </a:r>
          </a:p>
        </p:txBody>
      </p:sp>
      <p:sp>
        <p:nvSpPr>
          <p:cNvPr id="6" name="Title 1">
            <a:extLst>
              <a:ext uri="{FF2B5EF4-FFF2-40B4-BE49-F238E27FC236}">
                <a16:creationId xmlns:a16="http://schemas.microsoft.com/office/drawing/2014/main" id="{0002D077-60C9-0F4E-A5B8-B9B338C57C58}"/>
              </a:ext>
            </a:extLst>
          </p:cNvPr>
          <p:cNvSpPr>
            <a:spLocks noGrp="1"/>
          </p:cNvSpPr>
          <p:nvPr>
            <p:ph type="title"/>
          </p:nvPr>
        </p:nvSpPr>
        <p:spPr>
          <a:xfrm>
            <a:off x="841248" y="1437132"/>
            <a:ext cx="10515600" cy="749026"/>
          </a:xfrm>
        </p:spPr>
        <p:txBody>
          <a:bodyPr anchor="t" anchorCtr="0">
            <a:noAutofit/>
          </a:bodyPr>
          <a:lstStyle>
            <a:lvl1pPr>
              <a:defRPr sz="4400"/>
            </a:lvl1pPr>
          </a:lstStyle>
          <a:p>
            <a:r>
              <a:rPr lang="en-US"/>
              <a:t>Click to edit Master title style</a:t>
            </a:r>
          </a:p>
        </p:txBody>
      </p:sp>
      <p:sp>
        <p:nvSpPr>
          <p:cNvPr id="7" name="Subtitle 2">
            <a:extLst>
              <a:ext uri="{FF2B5EF4-FFF2-40B4-BE49-F238E27FC236}">
                <a16:creationId xmlns:a16="http://schemas.microsoft.com/office/drawing/2014/main" id="{035B9898-1DF0-2943-AEAD-22315FF77CD4}"/>
              </a:ext>
            </a:extLst>
          </p:cNvPr>
          <p:cNvSpPr>
            <a:spLocks noGrp="1"/>
          </p:cNvSpPr>
          <p:nvPr>
            <p:ph type="subTitle" idx="1" hasCustomPrompt="1"/>
          </p:nvPr>
        </p:nvSpPr>
        <p:spPr>
          <a:xfrm>
            <a:off x="838200" y="2707641"/>
            <a:ext cx="5257801" cy="4265781"/>
          </a:xfrm>
        </p:spPr>
        <p:txBody>
          <a:bodyPr>
            <a:noAutofit/>
          </a:bodyPr>
          <a:lstStyle>
            <a:lvl1pPr marL="0" indent="0" algn="l">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text style</a:t>
            </a:r>
          </a:p>
        </p:txBody>
      </p:sp>
      <p:pic>
        <p:nvPicPr>
          <p:cNvPr id="10" name="Picture 9">
            <a:extLst>
              <a:ext uri="{FF2B5EF4-FFF2-40B4-BE49-F238E27FC236}">
                <a16:creationId xmlns:a16="http://schemas.microsoft.com/office/drawing/2014/main" id="{E93B3D29-2884-2449-BD9E-848C7E54A5D3}"/>
              </a:ext>
            </a:extLst>
          </p:cNvPr>
          <p:cNvPicPr>
            <a:picLocks noChangeAspect="1"/>
          </p:cNvPicPr>
          <p:nvPr userDrawn="1"/>
        </p:nvPicPr>
        <p:blipFill>
          <a:blip r:embed="rId2"/>
          <a:stretch>
            <a:fillRect/>
          </a:stretch>
        </p:blipFill>
        <p:spPr>
          <a:xfrm>
            <a:off x="9742990" y="1249821"/>
            <a:ext cx="4122516" cy="6427799"/>
          </a:xfrm>
          <a:prstGeom prst="rect">
            <a:avLst/>
          </a:prstGeom>
        </p:spPr>
      </p:pic>
      <p:sp>
        <p:nvSpPr>
          <p:cNvPr id="11" name="Picture Placeholder 10">
            <a:extLst>
              <a:ext uri="{FF2B5EF4-FFF2-40B4-BE49-F238E27FC236}">
                <a16:creationId xmlns:a16="http://schemas.microsoft.com/office/drawing/2014/main" id="{73ED6103-3B6B-C742-AFA8-42EFF1DC824A}"/>
              </a:ext>
            </a:extLst>
          </p:cNvPr>
          <p:cNvSpPr>
            <a:spLocks noGrp="1"/>
          </p:cNvSpPr>
          <p:nvPr>
            <p:ph type="pic" sz="quarter" idx="12"/>
          </p:nvPr>
        </p:nvSpPr>
        <p:spPr>
          <a:xfrm>
            <a:off x="6221414" y="2707622"/>
            <a:ext cx="5132387" cy="4265781"/>
          </a:xfrm>
          <a:solidFill>
            <a:srgbClr val="FFFFFF"/>
          </a:solidFill>
        </p:spPr>
        <p:txBody>
          <a:bodyPr/>
          <a:lstStyle>
            <a:lvl1pPr marL="0" indent="0" algn="ctr">
              <a:buFontTx/>
              <a:buNone/>
              <a:defRPr/>
            </a:lvl1pPr>
          </a:lstStyle>
          <a:p>
            <a:endParaRPr lang="en-US"/>
          </a:p>
        </p:txBody>
      </p:sp>
      <p:sp>
        <p:nvSpPr>
          <p:cNvPr id="12" name="Text Placeholder 6">
            <a:extLst>
              <a:ext uri="{FF2B5EF4-FFF2-40B4-BE49-F238E27FC236}">
                <a16:creationId xmlns:a16="http://schemas.microsoft.com/office/drawing/2014/main" id="{CD275319-660D-EA4F-B58A-AE7715344F28}"/>
              </a:ext>
            </a:extLst>
          </p:cNvPr>
          <p:cNvSpPr>
            <a:spLocks noGrp="1"/>
          </p:cNvSpPr>
          <p:nvPr>
            <p:ph type="body" sz="quarter" idx="13" hasCustomPrompt="1"/>
          </p:nvPr>
        </p:nvSpPr>
        <p:spPr>
          <a:xfrm>
            <a:off x="838200" y="7165050"/>
            <a:ext cx="10515600" cy="291085"/>
          </a:xfrm>
        </p:spPr>
        <p:txBody>
          <a:bodyPr>
            <a:normAutofit/>
          </a:bodyPr>
          <a:lstStyle>
            <a:lvl1pPr marL="0" indent="0">
              <a:buFontTx/>
              <a:buNone/>
              <a:defRPr sz="800" i="1"/>
            </a:lvl1pPr>
          </a:lstStyle>
          <a:p>
            <a:pPr lvl="0"/>
            <a:r>
              <a:rPr lang="en-US"/>
              <a:t>Click to edit Master footnote styles</a:t>
            </a:r>
          </a:p>
        </p:txBody>
      </p:sp>
    </p:spTree>
    <p:extLst>
      <p:ext uri="{BB962C8B-B14F-4D97-AF65-F5344CB8AC3E}">
        <p14:creationId xmlns:p14="http://schemas.microsoft.com/office/powerpoint/2010/main" val="397042558"/>
      </p:ext>
    </p:extLst>
  </p:cSld>
  <p:clrMapOvr>
    <a:masterClrMapping/>
  </p:clrMapOvr>
  <p:transition/>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userDrawn="1">
  <p:cSld name="Cell Phone and Tex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4FCE7FA-F63F-8A4A-92DA-66F4240F7D04}"/>
              </a:ext>
            </a:extLst>
          </p:cNvPr>
          <p:cNvSpPr>
            <a:spLocks noGrp="1"/>
          </p:cNvSpPr>
          <p:nvPr>
            <p:ph type="sldNum" sz="quarter" idx="10"/>
          </p:nvPr>
        </p:nvSpPr>
        <p:spPr>
          <a:xfrm>
            <a:off x="838200" y="246827"/>
            <a:ext cx="553720" cy="415837"/>
          </a:xfrm>
          <a:prstGeom prst="rect">
            <a:avLst/>
          </a:prstGeom>
        </p:spPr>
        <p:txBody>
          <a:bodyPr/>
          <a:lstStyle>
            <a:lvl1pPr>
              <a:defRPr b="0" i="0">
                <a:latin typeface="Montserrat" pitchFamily="2" charset="77"/>
              </a:defRPr>
            </a:lvl1pPr>
          </a:lstStyle>
          <a:p>
            <a:fld id="{F9409A12-05AC-024F-A1E2-9D51551D4400}" type="slidenum">
              <a:rPr lang="en-US" smtClean="0"/>
              <a:t>‹#›</a:t>
            </a:fld>
            <a:endParaRPr lang="en-US"/>
          </a:p>
        </p:txBody>
      </p:sp>
      <p:sp>
        <p:nvSpPr>
          <p:cNvPr id="4" name="Footer Placeholder 3">
            <a:extLst>
              <a:ext uri="{FF2B5EF4-FFF2-40B4-BE49-F238E27FC236}">
                <a16:creationId xmlns:a16="http://schemas.microsoft.com/office/drawing/2014/main" id="{33C8C6DD-D8BC-4342-9D50-9B2F24F392FA}"/>
              </a:ext>
            </a:extLst>
          </p:cNvPr>
          <p:cNvSpPr>
            <a:spLocks noGrp="1"/>
          </p:cNvSpPr>
          <p:nvPr>
            <p:ph type="ftr" sz="quarter" idx="11"/>
          </p:nvPr>
        </p:nvSpPr>
        <p:spPr>
          <a:xfrm>
            <a:off x="1391920" y="246827"/>
            <a:ext cx="4114800" cy="415837"/>
          </a:xfrm>
          <a:prstGeom prst="rect">
            <a:avLst/>
          </a:prstGeom>
        </p:spPr>
        <p:txBody>
          <a:bodyPr/>
          <a:lstStyle>
            <a:lvl1pPr>
              <a:defRPr b="0" i="0">
                <a:latin typeface="Montserrat" pitchFamily="2" charset="77"/>
              </a:defRPr>
            </a:lvl1pPr>
          </a:lstStyle>
          <a:p>
            <a:r>
              <a:rPr lang="en-US"/>
              <a:t>CLICK TO EDIT PRESENTATION TITLE</a:t>
            </a:r>
          </a:p>
        </p:txBody>
      </p:sp>
      <p:sp>
        <p:nvSpPr>
          <p:cNvPr id="6" name="Title 1">
            <a:extLst>
              <a:ext uri="{FF2B5EF4-FFF2-40B4-BE49-F238E27FC236}">
                <a16:creationId xmlns:a16="http://schemas.microsoft.com/office/drawing/2014/main" id="{0002D077-60C9-0F4E-A5B8-B9B338C57C58}"/>
              </a:ext>
            </a:extLst>
          </p:cNvPr>
          <p:cNvSpPr>
            <a:spLocks noGrp="1"/>
          </p:cNvSpPr>
          <p:nvPr>
            <p:ph type="title" hasCustomPrompt="1"/>
          </p:nvPr>
        </p:nvSpPr>
        <p:spPr>
          <a:xfrm>
            <a:off x="841248" y="1437132"/>
            <a:ext cx="6855917" cy="749026"/>
          </a:xfrm>
        </p:spPr>
        <p:txBody>
          <a:bodyPr anchor="t" anchorCtr="0">
            <a:noAutofit/>
          </a:bodyPr>
          <a:lstStyle>
            <a:lvl1pPr>
              <a:defRPr sz="4400"/>
            </a:lvl1pPr>
          </a:lstStyle>
          <a:p>
            <a:r>
              <a:rPr lang="en-US"/>
              <a:t>Click to edit title style</a:t>
            </a:r>
          </a:p>
        </p:txBody>
      </p:sp>
      <p:sp>
        <p:nvSpPr>
          <p:cNvPr id="7" name="Subtitle 2">
            <a:extLst>
              <a:ext uri="{FF2B5EF4-FFF2-40B4-BE49-F238E27FC236}">
                <a16:creationId xmlns:a16="http://schemas.microsoft.com/office/drawing/2014/main" id="{035B9898-1DF0-2943-AEAD-22315FF77CD4}"/>
              </a:ext>
            </a:extLst>
          </p:cNvPr>
          <p:cNvSpPr>
            <a:spLocks noGrp="1"/>
          </p:cNvSpPr>
          <p:nvPr>
            <p:ph type="subTitle" idx="1" hasCustomPrompt="1"/>
          </p:nvPr>
        </p:nvSpPr>
        <p:spPr>
          <a:xfrm>
            <a:off x="838200" y="2696070"/>
            <a:ext cx="6855917" cy="4277352"/>
          </a:xfrm>
        </p:spPr>
        <p:txBody>
          <a:bodyPr>
            <a:noAutofit/>
          </a:bodyPr>
          <a:lstStyle>
            <a:lvl1pPr marL="0" indent="0" algn="l">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text style</a:t>
            </a:r>
          </a:p>
        </p:txBody>
      </p:sp>
      <p:pic>
        <p:nvPicPr>
          <p:cNvPr id="10" name="Picture 9">
            <a:extLst>
              <a:ext uri="{FF2B5EF4-FFF2-40B4-BE49-F238E27FC236}">
                <a16:creationId xmlns:a16="http://schemas.microsoft.com/office/drawing/2014/main" id="{E93B3D29-2884-2449-BD9E-848C7E54A5D3}"/>
              </a:ext>
            </a:extLst>
          </p:cNvPr>
          <p:cNvPicPr>
            <a:picLocks noChangeAspect="1"/>
          </p:cNvPicPr>
          <p:nvPr userDrawn="1"/>
        </p:nvPicPr>
        <p:blipFill>
          <a:blip r:embed="rId2"/>
          <a:stretch>
            <a:fillRect/>
          </a:stretch>
        </p:blipFill>
        <p:spPr>
          <a:xfrm>
            <a:off x="9742990" y="1249821"/>
            <a:ext cx="4122516" cy="6427799"/>
          </a:xfrm>
          <a:prstGeom prst="rect">
            <a:avLst/>
          </a:prstGeom>
        </p:spPr>
      </p:pic>
      <p:sp>
        <p:nvSpPr>
          <p:cNvPr id="13" name="Picture Placeholder 12">
            <a:extLst>
              <a:ext uri="{FF2B5EF4-FFF2-40B4-BE49-F238E27FC236}">
                <a16:creationId xmlns:a16="http://schemas.microsoft.com/office/drawing/2014/main" id="{CF2C7142-FEA0-8645-8FFE-4A1FE4A40804}"/>
              </a:ext>
            </a:extLst>
          </p:cNvPr>
          <p:cNvSpPr>
            <a:spLocks noGrp="1"/>
          </p:cNvSpPr>
          <p:nvPr>
            <p:ph type="pic" sz="quarter" idx="13"/>
          </p:nvPr>
        </p:nvSpPr>
        <p:spPr>
          <a:xfrm>
            <a:off x="8410233" y="1020572"/>
            <a:ext cx="2940520" cy="6401050"/>
          </a:xfrm>
          <a:prstGeom prst="roundRect">
            <a:avLst>
              <a:gd name="adj" fmla="val 20035"/>
            </a:avLst>
          </a:prstGeom>
          <a:solidFill>
            <a:srgbClr val="FFFFFF"/>
          </a:solidFill>
        </p:spPr>
        <p:txBody>
          <a:bodyPr/>
          <a:lstStyle>
            <a:lvl1pPr marL="0" indent="0" algn="ctr">
              <a:buFontTx/>
              <a:buNone/>
              <a:defRPr/>
            </a:lvl1pPr>
          </a:lstStyle>
          <a:p>
            <a:endParaRPr lang="en-US"/>
          </a:p>
        </p:txBody>
      </p:sp>
      <p:sp>
        <p:nvSpPr>
          <p:cNvPr id="11" name="Picture Placeholder 10">
            <a:extLst>
              <a:ext uri="{FF2B5EF4-FFF2-40B4-BE49-F238E27FC236}">
                <a16:creationId xmlns:a16="http://schemas.microsoft.com/office/drawing/2014/main" id="{73ED6103-3B6B-C742-AFA8-42EFF1DC824A}"/>
              </a:ext>
            </a:extLst>
          </p:cNvPr>
          <p:cNvSpPr>
            <a:spLocks noGrp="1"/>
          </p:cNvSpPr>
          <p:nvPr>
            <p:ph type="pic" sz="quarter" idx="12"/>
          </p:nvPr>
        </p:nvSpPr>
        <p:spPr>
          <a:xfrm>
            <a:off x="8335272" y="780943"/>
            <a:ext cx="3090442" cy="6782730"/>
          </a:xfrm>
          <a:noFill/>
        </p:spPr>
        <p:txBody>
          <a:bodyPr/>
          <a:lstStyle>
            <a:lvl1pPr marL="0" indent="0" algn="ctr">
              <a:buFontTx/>
              <a:buNone/>
              <a:defRPr/>
            </a:lvl1pPr>
          </a:lstStyle>
          <a:p>
            <a:endParaRPr lang="en-US"/>
          </a:p>
        </p:txBody>
      </p:sp>
      <p:sp>
        <p:nvSpPr>
          <p:cNvPr id="12" name="Text Placeholder 6">
            <a:extLst>
              <a:ext uri="{FF2B5EF4-FFF2-40B4-BE49-F238E27FC236}">
                <a16:creationId xmlns:a16="http://schemas.microsoft.com/office/drawing/2014/main" id="{1C669E9F-BB38-3F42-86E9-8195F80F0827}"/>
              </a:ext>
            </a:extLst>
          </p:cNvPr>
          <p:cNvSpPr>
            <a:spLocks noGrp="1"/>
          </p:cNvSpPr>
          <p:nvPr>
            <p:ph type="body" sz="quarter" idx="14" hasCustomPrompt="1"/>
          </p:nvPr>
        </p:nvSpPr>
        <p:spPr>
          <a:xfrm>
            <a:off x="838200" y="7161089"/>
            <a:ext cx="6855916" cy="295047"/>
          </a:xfrm>
        </p:spPr>
        <p:txBody>
          <a:bodyPr>
            <a:normAutofit/>
          </a:bodyPr>
          <a:lstStyle>
            <a:lvl1pPr marL="0" indent="0">
              <a:buFontTx/>
              <a:buNone/>
              <a:defRPr sz="800" i="1"/>
            </a:lvl1pPr>
          </a:lstStyle>
          <a:p>
            <a:pPr lvl="0"/>
            <a:r>
              <a:rPr lang="en-US"/>
              <a:t>Click to edit Master footnote styles</a:t>
            </a:r>
          </a:p>
        </p:txBody>
      </p:sp>
    </p:spTree>
    <p:extLst>
      <p:ext uri="{BB962C8B-B14F-4D97-AF65-F5344CB8AC3E}">
        <p14:creationId xmlns:p14="http://schemas.microsoft.com/office/powerpoint/2010/main" val="1418215948"/>
      </p:ext>
    </p:extLst>
  </p:cSld>
  <p:clrMapOvr>
    <a:masterClrMapping/>
  </p:clrMapOvr>
  <p:transition/>
</p:sldLayout>
</file>

<file path=ppt/slideLayouts/slideLayout225.xml><?xml version="1.0" encoding="utf-8"?>
<p:sldLayout xmlns:a="http://schemas.openxmlformats.org/drawingml/2006/main" xmlns:r="http://schemas.openxmlformats.org/officeDocument/2006/relationships" xmlns:p="http://schemas.openxmlformats.org/presentationml/2006/main" preserve="1" userDrawn="1">
  <p:cSld name="1_Tablet and Tex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4FCE7FA-F63F-8A4A-92DA-66F4240F7D04}"/>
              </a:ext>
            </a:extLst>
          </p:cNvPr>
          <p:cNvSpPr>
            <a:spLocks noGrp="1"/>
          </p:cNvSpPr>
          <p:nvPr>
            <p:ph type="sldNum" sz="quarter" idx="10"/>
          </p:nvPr>
        </p:nvSpPr>
        <p:spPr>
          <a:xfrm>
            <a:off x="838200" y="246827"/>
            <a:ext cx="553720" cy="415837"/>
          </a:xfrm>
          <a:prstGeom prst="rect">
            <a:avLst/>
          </a:prstGeom>
        </p:spPr>
        <p:txBody>
          <a:bodyPr/>
          <a:lstStyle>
            <a:lvl1pPr>
              <a:defRPr b="0" i="0">
                <a:latin typeface="Montserrat" pitchFamily="2" charset="77"/>
              </a:defRPr>
            </a:lvl1pPr>
          </a:lstStyle>
          <a:p>
            <a:fld id="{F9409A12-05AC-024F-A1E2-9D51551D4400}" type="slidenum">
              <a:rPr lang="en-US" smtClean="0"/>
              <a:t>‹#›</a:t>
            </a:fld>
            <a:endParaRPr lang="en-US"/>
          </a:p>
        </p:txBody>
      </p:sp>
      <p:sp>
        <p:nvSpPr>
          <p:cNvPr id="4" name="Footer Placeholder 3">
            <a:extLst>
              <a:ext uri="{FF2B5EF4-FFF2-40B4-BE49-F238E27FC236}">
                <a16:creationId xmlns:a16="http://schemas.microsoft.com/office/drawing/2014/main" id="{33C8C6DD-D8BC-4342-9D50-9B2F24F392FA}"/>
              </a:ext>
            </a:extLst>
          </p:cNvPr>
          <p:cNvSpPr>
            <a:spLocks noGrp="1"/>
          </p:cNvSpPr>
          <p:nvPr>
            <p:ph type="ftr" sz="quarter" idx="11"/>
          </p:nvPr>
        </p:nvSpPr>
        <p:spPr>
          <a:xfrm>
            <a:off x="1391920" y="246827"/>
            <a:ext cx="4114800" cy="415837"/>
          </a:xfrm>
          <a:prstGeom prst="rect">
            <a:avLst/>
          </a:prstGeom>
        </p:spPr>
        <p:txBody>
          <a:bodyPr/>
          <a:lstStyle>
            <a:lvl1pPr>
              <a:defRPr b="0" i="0">
                <a:latin typeface="Montserrat" pitchFamily="2" charset="77"/>
              </a:defRPr>
            </a:lvl1pPr>
          </a:lstStyle>
          <a:p>
            <a:r>
              <a:rPr lang="en-US"/>
              <a:t>CLICK TO EDIT PRESENTATION TITLE</a:t>
            </a:r>
          </a:p>
        </p:txBody>
      </p:sp>
      <p:sp>
        <p:nvSpPr>
          <p:cNvPr id="6" name="Title 1">
            <a:extLst>
              <a:ext uri="{FF2B5EF4-FFF2-40B4-BE49-F238E27FC236}">
                <a16:creationId xmlns:a16="http://schemas.microsoft.com/office/drawing/2014/main" id="{0002D077-60C9-0F4E-A5B8-B9B338C57C58}"/>
              </a:ext>
            </a:extLst>
          </p:cNvPr>
          <p:cNvSpPr>
            <a:spLocks noGrp="1"/>
          </p:cNvSpPr>
          <p:nvPr>
            <p:ph type="title" hasCustomPrompt="1"/>
          </p:nvPr>
        </p:nvSpPr>
        <p:spPr>
          <a:xfrm>
            <a:off x="841248" y="1437132"/>
            <a:ext cx="6855917" cy="749026"/>
          </a:xfrm>
        </p:spPr>
        <p:txBody>
          <a:bodyPr anchor="t" anchorCtr="0">
            <a:noAutofit/>
          </a:bodyPr>
          <a:lstStyle>
            <a:lvl1pPr>
              <a:defRPr sz="4400"/>
            </a:lvl1pPr>
          </a:lstStyle>
          <a:p>
            <a:r>
              <a:rPr lang="en-US"/>
              <a:t>Click to edit title style</a:t>
            </a:r>
          </a:p>
        </p:txBody>
      </p:sp>
      <p:sp>
        <p:nvSpPr>
          <p:cNvPr id="7" name="Subtitle 2">
            <a:extLst>
              <a:ext uri="{FF2B5EF4-FFF2-40B4-BE49-F238E27FC236}">
                <a16:creationId xmlns:a16="http://schemas.microsoft.com/office/drawing/2014/main" id="{035B9898-1DF0-2943-AEAD-22315FF77CD4}"/>
              </a:ext>
            </a:extLst>
          </p:cNvPr>
          <p:cNvSpPr>
            <a:spLocks noGrp="1"/>
          </p:cNvSpPr>
          <p:nvPr>
            <p:ph type="subTitle" idx="1" hasCustomPrompt="1"/>
          </p:nvPr>
        </p:nvSpPr>
        <p:spPr>
          <a:xfrm>
            <a:off x="838200" y="2707641"/>
            <a:ext cx="6855917" cy="4265781"/>
          </a:xfrm>
        </p:spPr>
        <p:txBody>
          <a:bodyPr>
            <a:noAutofit/>
          </a:bodyPr>
          <a:lstStyle>
            <a:lvl1pPr marL="0" indent="0" algn="l">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text style</a:t>
            </a:r>
          </a:p>
        </p:txBody>
      </p:sp>
      <p:pic>
        <p:nvPicPr>
          <p:cNvPr id="10" name="Picture 9">
            <a:extLst>
              <a:ext uri="{FF2B5EF4-FFF2-40B4-BE49-F238E27FC236}">
                <a16:creationId xmlns:a16="http://schemas.microsoft.com/office/drawing/2014/main" id="{E93B3D29-2884-2449-BD9E-848C7E54A5D3}"/>
              </a:ext>
            </a:extLst>
          </p:cNvPr>
          <p:cNvPicPr>
            <a:picLocks noChangeAspect="1"/>
          </p:cNvPicPr>
          <p:nvPr userDrawn="1"/>
        </p:nvPicPr>
        <p:blipFill>
          <a:blip r:embed="rId2"/>
          <a:stretch>
            <a:fillRect/>
          </a:stretch>
        </p:blipFill>
        <p:spPr>
          <a:xfrm>
            <a:off x="9742990" y="1249821"/>
            <a:ext cx="4122516" cy="6427799"/>
          </a:xfrm>
          <a:prstGeom prst="rect">
            <a:avLst/>
          </a:prstGeom>
        </p:spPr>
      </p:pic>
      <p:sp>
        <p:nvSpPr>
          <p:cNvPr id="13" name="Picture Placeholder 12">
            <a:extLst>
              <a:ext uri="{FF2B5EF4-FFF2-40B4-BE49-F238E27FC236}">
                <a16:creationId xmlns:a16="http://schemas.microsoft.com/office/drawing/2014/main" id="{CF2C7142-FEA0-8645-8FFE-4A1FE4A40804}"/>
              </a:ext>
            </a:extLst>
          </p:cNvPr>
          <p:cNvSpPr>
            <a:spLocks noGrp="1"/>
          </p:cNvSpPr>
          <p:nvPr>
            <p:ph type="pic" sz="quarter" idx="13"/>
          </p:nvPr>
        </p:nvSpPr>
        <p:spPr>
          <a:xfrm>
            <a:off x="8042551" y="1369769"/>
            <a:ext cx="3308202" cy="5685481"/>
          </a:xfrm>
          <a:prstGeom prst="roundRect">
            <a:avLst>
              <a:gd name="adj" fmla="val 8678"/>
            </a:avLst>
          </a:prstGeom>
          <a:solidFill>
            <a:srgbClr val="FFFFFF"/>
          </a:solidFill>
        </p:spPr>
        <p:txBody>
          <a:bodyPr/>
          <a:lstStyle>
            <a:lvl1pPr marL="0" indent="0" algn="ctr">
              <a:buFontTx/>
              <a:buNone/>
              <a:defRPr/>
            </a:lvl1pPr>
          </a:lstStyle>
          <a:p>
            <a:endParaRPr lang="en-US"/>
          </a:p>
        </p:txBody>
      </p:sp>
      <p:sp>
        <p:nvSpPr>
          <p:cNvPr id="11" name="Picture Placeholder 10">
            <a:extLst>
              <a:ext uri="{FF2B5EF4-FFF2-40B4-BE49-F238E27FC236}">
                <a16:creationId xmlns:a16="http://schemas.microsoft.com/office/drawing/2014/main" id="{73ED6103-3B6B-C742-AFA8-42EFF1DC824A}"/>
              </a:ext>
            </a:extLst>
          </p:cNvPr>
          <p:cNvSpPr>
            <a:spLocks noGrp="1"/>
          </p:cNvSpPr>
          <p:nvPr>
            <p:ph type="pic" sz="quarter" idx="12"/>
          </p:nvPr>
        </p:nvSpPr>
        <p:spPr>
          <a:xfrm>
            <a:off x="7773907" y="928269"/>
            <a:ext cx="3845490" cy="6635404"/>
          </a:xfrm>
          <a:noFill/>
        </p:spPr>
        <p:txBody>
          <a:bodyPr/>
          <a:lstStyle>
            <a:lvl1pPr marL="0" indent="0" algn="ctr">
              <a:buFontTx/>
              <a:buNone/>
              <a:defRPr/>
            </a:lvl1pPr>
          </a:lstStyle>
          <a:p>
            <a:endParaRPr lang="en-US"/>
          </a:p>
        </p:txBody>
      </p:sp>
      <p:sp>
        <p:nvSpPr>
          <p:cNvPr id="12" name="Text Placeholder 6">
            <a:extLst>
              <a:ext uri="{FF2B5EF4-FFF2-40B4-BE49-F238E27FC236}">
                <a16:creationId xmlns:a16="http://schemas.microsoft.com/office/drawing/2014/main" id="{331EE9FD-B5E6-BB48-9CD0-8482A03A4923}"/>
              </a:ext>
            </a:extLst>
          </p:cNvPr>
          <p:cNvSpPr>
            <a:spLocks noGrp="1"/>
          </p:cNvSpPr>
          <p:nvPr>
            <p:ph type="body" sz="quarter" idx="14" hasCustomPrompt="1"/>
          </p:nvPr>
        </p:nvSpPr>
        <p:spPr>
          <a:xfrm>
            <a:off x="838200" y="7165050"/>
            <a:ext cx="6855916" cy="365426"/>
          </a:xfrm>
        </p:spPr>
        <p:txBody>
          <a:bodyPr>
            <a:normAutofit/>
          </a:bodyPr>
          <a:lstStyle>
            <a:lvl1pPr marL="0" indent="0">
              <a:buFontTx/>
              <a:buNone/>
              <a:defRPr sz="800" i="1"/>
            </a:lvl1pPr>
          </a:lstStyle>
          <a:p>
            <a:pPr lvl="0"/>
            <a:r>
              <a:rPr lang="en-US"/>
              <a:t>Click to edit Master footnote styles</a:t>
            </a:r>
          </a:p>
        </p:txBody>
      </p:sp>
    </p:spTree>
    <p:extLst>
      <p:ext uri="{BB962C8B-B14F-4D97-AF65-F5344CB8AC3E}">
        <p14:creationId xmlns:p14="http://schemas.microsoft.com/office/powerpoint/2010/main" val="1188269761"/>
      </p:ext>
    </p:extLst>
  </p:cSld>
  <p:clrMapOvr>
    <a:masterClrMapping/>
  </p:clrMapOvr>
  <p:transition/>
</p:sldLayout>
</file>

<file path=ppt/slideLayouts/slideLayout226.xml><?xml version="1.0" encoding="utf-8"?>
<p:sldLayout xmlns:a="http://schemas.openxmlformats.org/drawingml/2006/main" xmlns:r="http://schemas.openxmlformats.org/officeDocument/2006/relationships" xmlns:p="http://schemas.openxmlformats.org/presentationml/2006/main" preserve="1" userDrawn="1">
  <p:cSld name="1_Laptop and Tex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4FCE7FA-F63F-8A4A-92DA-66F4240F7D04}"/>
              </a:ext>
            </a:extLst>
          </p:cNvPr>
          <p:cNvSpPr>
            <a:spLocks noGrp="1"/>
          </p:cNvSpPr>
          <p:nvPr>
            <p:ph type="sldNum" sz="quarter" idx="10"/>
          </p:nvPr>
        </p:nvSpPr>
        <p:spPr>
          <a:xfrm>
            <a:off x="838200" y="246827"/>
            <a:ext cx="553720" cy="415837"/>
          </a:xfrm>
          <a:prstGeom prst="rect">
            <a:avLst/>
          </a:prstGeom>
        </p:spPr>
        <p:txBody>
          <a:bodyPr/>
          <a:lstStyle>
            <a:lvl1pPr>
              <a:defRPr b="0" i="0">
                <a:latin typeface="Montserrat" pitchFamily="2" charset="77"/>
              </a:defRPr>
            </a:lvl1pPr>
          </a:lstStyle>
          <a:p>
            <a:fld id="{F9409A12-05AC-024F-A1E2-9D51551D4400}" type="slidenum">
              <a:rPr lang="en-US" smtClean="0"/>
              <a:t>‹#›</a:t>
            </a:fld>
            <a:endParaRPr lang="en-US"/>
          </a:p>
        </p:txBody>
      </p:sp>
      <p:sp>
        <p:nvSpPr>
          <p:cNvPr id="4" name="Footer Placeholder 3">
            <a:extLst>
              <a:ext uri="{FF2B5EF4-FFF2-40B4-BE49-F238E27FC236}">
                <a16:creationId xmlns:a16="http://schemas.microsoft.com/office/drawing/2014/main" id="{33C8C6DD-D8BC-4342-9D50-9B2F24F392FA}"/>
              </a:ext>
            </a:extLst>
          </p:cNvPr>
          <p:cNvSpPr>
            <a:spLocks noGrp="1"/>
          </p:cNvSpPr>
          <p:nvPr>
            <p:ph type="ftr" sz="quarter" idx="11"/>
          </p:nvPr>
        </p:nvSpPr>
        <p:spPr>
          <a:xfrm>
            <a:off x="1391920" y="246827"/>
            <a:ext cx="4114800" cy="415837"/>
          </a:xfrm>
          <a:prstGeom prst="rect">
            <a:avLst/>
          </a:prstGeom>
        </p:spPr>
        <p:txBody>
          <a:bodyPr/>
          <a:lstStyle>
            <a:lvl1pPr>
              <a:defRPr b="0" i="0">
                <a:latin typeface="Montserrat" pitchFamily="2" charset="77"/>
              </a:defRPr>
            </a:lvl1pPr>
          </a:lstStyle>
          <a:p>
            <a:r>
              <a:rPr lang="en-US"/>
              <a:t>CLICK TO EDIT PRESENTATION TITLE</a:t>
            </a:r>
          </a:p>
        </p:txBody>
      </p:sp>
      <p:sp>
        <p:nvSpPr>
          <p:cNvPr id="6" name="Title 1">
            <a:extLst>
              <a:ext uri="{FF2B5EF4-FFF2-40B4-BE49-F238E27FC236}">
                <a16:creationId xmlns:a16="http://schemas.microsoft.com/office/drawing/2014/main" id="{0002D077-60C9-0F4E-A5B8-B9B338C57C58}"/>
              </a:ext>
            </a:extLst>
          </p:cNvPr>
          <p:cNvSpPr>
            <a:spLocks noGrp="1"/>
          </p:cNvSpPr>
          <p:nvPr>
            <p:ph type="title" hasCustomPrompt="1"/>
          </p:nvPr>
        </p:nvSpPr>
        <p:spPr>
          <a:xfrm>
            <a:off x="841248" y="1437132"/>
            <a:ext cx="6855917" cy="749026"/>
          </a:xfrm>
        </p:spPr>
        <p:txBody>
          <a:bodyPr anchor="t" anchorCtr="0">
            <a:noAutofit/>
          </a:bodyPr>
          <a:lstStyle>
            <a:lvl1pPr>
              <a:defRPr sz="4400"/>
            </a:lvl1pPr>
          </a:lstStyle>
          <a:p>
            <a:r>
              <a:rPr lang="en-US"/>
              <a:t>Click to edit title style</a:t>
            </a:r>
          </a:p>
        </p:txBody>
      </p:sp>
      <p:sp>
        <p:nvSpPr>
          <p:cNvPr id="13" name="Picture Placeholder 12">
            <a:extLst>
              <a:ext uri="{FF2B5EF4-FFF2-40B4-BE49-F238E27FC236}">
                <a16:creationId xmlns:a16="http://schemas.microsoft.com/office/drawing/2014/main" id="{CF2C7142-FEA0-8645-8FFE-4A1FE4A40804}"/>
              </a:ext>
            </a:extLst>
          </p:cNvPr>
          <p:cNvSpPr>
            <a:spLocks noGrp="1"/>
          </p:cNvSpPr>
          <p:nvPr>
            <p:ph type="pic" sz="quarter" idx="13"/>
          </p:nvPr>
        </p:nvSpPr>
        <p:spPr>
          <a:xfrm>
            <a:off x="1203768" y="2899948"/>
            <a:ext cx="5000263" cy="3730739"/>
          </a:xfrm>
          <a:prstGeom prst="roundRect">
            <a:avLst>
              <a:gd name="adj" fmla="val 3378"/>
            </a:avLst>
          </a:prstGeom>
          <a:solidFill>
            <a:srgbClr val="FFFFFF"/>
          </a:solidFill>
        </p:spPr>
        <p:txBody>
          <a:bodyPr/>
          <a:lstStyle>
            <a:lvl1pPr marL="0" indent="0" algn="ctr">
              <a:buFontTx/>
              <a:buNone/>
              <a:defRPr/>
            </a:lvl1pPr>
          </a:lstStyle>
          <a:p>
            <a:endParaRPr lang="en-US"/>
          </a:p>
        </p:txBody>
      </p:sp>
      <p:sp>
        <p:nvSpPr>
          <p:cNvPr id="14" name="Rectangle 13">
            <a:extLst>
              <a:ext uri="{FF2B5EF4-FFF2-40B4-BE49-F238E27FC236}">
                <a16:creationId xmlns:a16="http://schemas.microsoft.com/office/drawing/2014/main" id="{0F95509C-9BBA-7C47-8B9B-4443B3B9312A}"/>
              </a:ext>
            </a:extLst>
          </p:cNvPr>
          <p:cNvSpPr/>
          <p:nvPr userDrawn="1"/>
        </p:nvSpPr>
        <p:spPr>
          <a:xfrm>
            <a:off x="7812912" y="699022"/>
            <a:ext cx="4379089" cy="7111478"/>
          </a:xfrm>
          <a:prstGeom prst="rect">
            <a:avLst/>
          </a:prstGeom>
          <a:solidFill>
            <a:srgbClr val="FFFFFF">
              <a:alpha val="4987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Subtitle 2">
            <a:extLst>
              <a:ext uri="{FF2B5EF4-FFF2-40B4-BE49-F238E27FC236}">
                <a16:creationId xmlns:a16="http://schemas.microsoft.com/office/drawing/2014/main" id="{035B9898-1DF0-2943-AEAD-22315FF77CD4}"/>
              </a:ext>
            </a:extLst>
          </p:cNvPr>
          <p:cNvSpPr>
            <a:spLocks noGrp="1"/>
          </p:cNvSpPr>
          <p:nvPr>
            <p:ph type="subTitle" idx="1" hasCustomPrompt="1"/>
          </p:nvPr>
        </p:nvSpPr>
        <p:spPr>
          <a:xfrm>
            <a:off x="8044406" y="1437133"/>
            <a:ext cx="3309395" cy="5536289"/>
          </a:xfrm>
        </p:spPr>
        <p:txBody>
          <a:bodyPr>
            <a:noAutofit/>
          </a:bodyPr>
          <a:lstStyle>
            <a:lvl1pPr marL="0" indent="0" algn="l">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text style</a:t>
            </a:r>
          </a:p>
        </p:txBody>
      </p:sp>
      <p:sp>
        <p:nvSpPr>
          <p:cNvPr id="11" name="Picture Placeholder 10">
            <a:extLst>
              <a:ext uri="{FF2B5EF4-FFF2-40B4-BE49-F238E27FC236}">
                <a16:creationId xmlns:a16="http://schemas.microsoft.com/office/drawing/2014/main" id="{73ED6103-3B6B-C742-AFA8-42EFF1DC824A}"/>
              </a:ext>
            </a:extLst>
          </p:cNvPr>
          <p:cNvSpPr>
            <a:spLocks noGrp="1"/>
          </p:cNvSpPr>
          <p:nvPr>
            <p:ph type="pic" sz="quarter" idx="12"/>
          </p:nvPr>
        </p:nvSpPr>
        <p:spPr>
          <a:xfrm>
            <a:off x="423715" y="2660925"/>
            <a:ext cx="6648418" cy="4394323"/>
          </a:xfrm>
          <a:noFill/>
        </p:spPr>
        <p:txBody>
          <a:bodyPr/>
          <a:lstStyle>
            <a:lvl1pPr marL="0" indent="0" algn="ctr">
              <a:buFontTx/>
              <a:buNone/>
              <a:defRPr/>
            </a:lvl1pPr>
          </a:lstStyle>
          <a:p>
            <a:endParaRPr lang="en-US"/>
          </a:p>
        </p:txBody>
      </p:sp>
      <p:sp>
        <p:nvSpPr>
          <p:cNvPr id="12" name="Text Placeholder 6">
            <a:extLst>
              <a:ext uri="{FF2B5EF4-FFF2-40B4-BE49-F238E27FC236}">
                <a16:creationId xmlns:a16="http://schemas.microsoft.com/office/drawing/2014/main" id="{1A79DABD-7340-A04F-B0AF-E9C606F6BBB1}"/>
              </a:ext>
            </a:extLst>
          </p:cNvPr>
          <p:cNvSpPr>
            <a:spLocks noGrp="1"/>
          </p:cNvSpPr>
          <p:nvPr>
            <p:ph type="body" sz="quarter" idx="14" hasCustomPrompt="1"/>
          </p:nvPr>
        </p:nvSpPr>
        <p:spPr>
          <a:xfrm>
            <a:off x="838201" y="7165050"/>
            <a:ext cx="6233933" cy="364966"/>
          </a:xfrm>
        </p:spPr>
        <p:txBody>
          <a:bodyPr>
            <a:normAutofit/>
          </a:bodyPr>
          <a:lstStyle>
            <a:lvl1pPr marL="0" indent="0">
              <a:buFontTx/>
              <a:buNone/>
              <a:defRPr sz="800" i="1"/>
            </a:lvl1pPr>
          </a:lstStyle>
          <a:p>
            <a:pPr lvl="0"/>
            <a:r>
              <a:rPr lang="en-US"/>
              <a:t>Click to edit Master footnote styles</a:t>
            </a:r>
          </a:p>
        </p:txBody>
      </p:sp>
    </p:spTree>
    <p:extLst>
      <p:ext uri="{BB962C8B-B14F-4D97-AF65-F5344CB8AC3E}">
        <p14:creationId xmlns:p14="http://schemas.microsoft.com/office/powerpoint/2010/main" val="456415112"/>
      </p:ext>
    </p:extLst>
  </p:cSld>
  <p:clrMapOvr>
    <a:masterClrMapping/>
  </p:clrMapOvr>
  <p:transition/>
</p:sldLayout>
</file>

<file path=ppt/slideLayouts/slideLayout227.xml><?xml version="1.0" encoding="utf-8"?>
<p:sldLayout xmlns:a="http://schemas.openxmlformats.org/drawingml/2006/main" xmlns:r="http://schemas.openxmlformats.org/officeDocument/2006/relationships" xmlns:p="http://schemas.openxmlformats.org/presentationml/2006/main" preserve="1" userDrawn="1">
  <p:cSld name="1_Desktop and Tex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4FCE7FA-F63F-8A4A-92DA-66F4240F7D04}"/>
              </a:ext>
            </a:extLst>
          </p:cNvPr>
          <p:cNvSpPr>
            <a:spLocks noGrp="1"/>
          </p:cNvSpPr>
          <p:nvPr>
            <p:ph type="sldNum" sz="quarter" idx="10"/>
          </p:nvPr>
        </p:nvSpPr>
        <p:spPr>
          <a:xfrm>
            <a:off x="838200" y="246827"/>
            <a:ext cx="553720" cy="415837"/>
          </a:xfrm>
          <a:prstGeom prst="rect">
            <a:avLst/>
          </a:prstGeom>
        </p:spPr>
        <p:txBody>
          <a:bodyPr/>
          <a:lstStyle>
            <a:lvl1pPr>
              <a:defRPr b="0" i="0">
                <a:latin typeface="Montserrat" pitchFamily="2" charset="77"/>
              </a:defRPr>
            </a:lvl1pPr>
          </a:lstStyle>
          <a:p>
            <a:fld id="{F9409A12-05AC-024F-A1E2-9D51551D4400}" type="slidenum">
              <a:rPr lang="en-US" smtClean="0"/>
              <a:t>‹#›</a:t>
            </a:fld>
            <a:endParaRPr lang="en-US"/>
          </a:p>
        </p:txBody>
      </p:sp>
      <p:sp>
        <p:nvSpPr>
          <p:cNvPr id="4" name="Footer Placeholder 3">
            <a:extLst>
              <a:ext uri="{FF2B5EF4-FFF2-40B4-BE49-F238E27FC236}">
                <a16:creationId xmlns:a16="http://schemas.microsoft.com/office/drawing/2014/main" id="{33C8C6DD-D8BC-4342-9D50-9B2F24F392FA}"/>
              </a:ext>
            </a:extLst>
          </p:cNvPr>
          <p:cNvSpPr>
            <a:spLocks noGrp="1"/>
          </p:cNvSpPr>
          <p:nvPr>
            <p:ph type="ftr" sz="quarter" idx="11"/>
          </p:nvPr>
        </p:nvSpPr>
        <p:spPr>
          <a:xfrm>
            <a:off x="1391920" y="246827"/>
            <a:ext cx="4114800" cy="415837"/>
          </a:xfrm>
          <a:prstGeom prst="rect">
            <a:avLst/>
          </a:prstGeom>
        </p:spPr>
        <p:txBody>
          <a:bodyPr/>
          <a:lstStyle>
            <a:lvl1pPr>
              <a:defRPr b="0" i="0">
                <a:latin typeface="Montserrat" pitchFamily="2" charset="77"/>
              </a:defRPr>
            </a:lvl1pPr>
          </a:lstStyle>
          <a:p>
            <a:r>
              <a:rPr lang="en-US"/>
              <a:t>CLICK TO EDIT PRESENTATION TITLE</a:t>
            </a:r>
          </a:p>
        </p:txBody>
      </p:sp>
      <p:sp>
        <p:nvSpPr>
          <p:cNvPr id="6" name="Title 1">
            <a:extLst>
              <a:ext uri="{FF2B5EF4-FFF2-40B4-BE49-F238E27FC236}">
                <a16:creationId xmlns:a16="http://schemas.microsoft.com/office/drawing/2014/main" id="{0002D077-60C9-0F4E-A5B8-B9B338C57C58}"/>
              </a:ext>
            </a:extLst>
          </p:cNvPr>
          <p:cNvSpPr>
            <a:spLocks noGrp="1"/>
          </p:cNvSpPr>
          <p:nvPr>
            <p:ph type="title" hasCustomPrompt="1"/>
          </p:nvPr>
        </p:nvSpPr>
        <p:spPr>
          <a:xfrm>
            <a:off x="841248" y="1437132"/>
            <a:ext cx="6855917" cy="749026"/>
          </a:xfrm>
        </p:spPr>
        <p:txBody>
          <a:bodyPr anchor="t" anchorCtr="0">
            <a:noAutofit/>
          </a:bodyPr>
          <a:lstStyle>
            <a:lvl1pPr>
              <a:defRPr sz="4400"/>
            </a:lvl1pPr>
          </a:lstStyle>
          <a:p>
            <a:r>
              <a:rPr lang="en-US"/>
              <a:t>Click to edit title style</a:t>
            </a:r>
          </a:p>
        </p:txBody>
      </p:sp>
      <p:sp>
        <p:nvSpPr>
          <p:cNvPr id="13" name="Picture Placeholder 12">
            <a:extLst>
              <a:ext uri="{FF2B5EF4-FFF2-40B4-BE49-F238E27FC236}">
                <a16:creationId xmlns:a16="http://schemas.microsoft.com/office/drawing/2014/main" id="{CF2C7142-FEA0-8645-8FFE-4A1FE4A40804}"/>
              </a:ext>
            </a:extLst>
          </p:cNvPr>
          <p:cNvSpPr>
            <a:spLocks noGrp="1"/>
          </p:cNvSpPr>
          <p:nvPr>
            <p:ph type="pic" sz="quarter" idx="13"/>
          </p:nvPr>
        </p:nvSpPr>
        <p:spPr>
          <a:xfrm>
            <a:off x="1447600" y="2899947"/>
            <a:ext cx="4795778" cy="3145474"/>
          </a:xfrm>
          <a:prstGeom prst="roundRect">
            <a:avLst>
              <a:gd name="adj" fmla="val 0"/>
            </a:avLst>
          </a:prstGeom>
          <a:solidFill>
            <a:srgbClr val="FFFFFF"/>
          </a:solidFill>
        </p:spPr>
        <p:txBody>
          <a:bodyPr/>
          <a:lstStyle>
            <a:lvl1pPr marL="0" indent="0" algn="ctr">
              <a:buFontTx/>
              <a:buNone/>
              <a:defRPr/>
            </a:lvl1pPr>
          </a:lstStyle>
          <a:p>
            <a:endParaRPr lang="en-US"/>
          </a:p>
        </p:txBody>
      </p:sp>
      <p:sp>
        <p:nvSpPr>
          <p:cNvPr id="14" name="Rectangle 13">
            <a:extLst>
              <a:ext uri="{FF2B5EF4-FFF2-40B4-BE49-F238E27FC236}">
                <a16:creationId xmlns:a16="http://schemas.microsoft.com/office/drawing/2014/main" id="{0F95509C-9BBA-7C47-8B9B-4443B3B9312A}"/>
              </a:ext>
            </a:extLst>
          </p:cNvPr>
          <p:cNvSpPr/>
          <p:nvPr userDrawn="1"/>
        </p:nvSpPr>
        <p:spPr>
          <a:xfrm>
            <a:off x="7812912" y="699022"/>
            <a:ext cx="4379089" cy="7111478"/>
          </a:xfrm>
          <a:prstGeom prst="rect">
            <a:avLst/>
          </a:prstGeom>
          <a:solidFill>
            <a:srgbClr val="FFFFFF">
              <a:alpha val="4987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Subtitle 2">
            <a:extLst>
              <a:ext uri="{FF2B5EF4-FFF2-40B4-BE49-F238E27FC236}">
                <a16:creationId xmlns:a16="http://schemas.microsoft.com/office/drawing/2014/main" id="{035B9898-1DF0-2943-AEAD-22315FF77CD4}"/>
              </a:ext>
            </a:extLst>
          </p:cNvPr>
          <p:cNvSpPr>
            <a:spLocks noGrp="1"/>
          </p:cNvSpPr>
          <p:nvPr>
            <p:ph type="subTitle" idx="1" hasCustomPrompt="1"/>
          </p:nvPr>
        </p:nvSpPr>
        <p:spPr>
          <a:xfrm>
            <a:off x="8044406" y="1437133"/>
            <a:ext cx="3309395" cy="5536289"/>
          </a:xfrm>
        </p:spPr>
        <p:txBody>
          <a:bodyPr>
            <a:noAutofit/>
          </a:bodyPr>
          <a:lstStyle>
            <a:lvl1pPr marL="0" indent="0" algn="l">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text style</a:t>
            </a:r>
          </a:p>
        </p:txBody>
      </p:sp>
      <p:sp>
        <p:nvSpPr>
          <p:cNvPr id="11" name="Picture Placeholder 10">
            <a:extLst>
              <a:ext uri="{FF2B5EF4-FFF2-40B4-BE49-F238E27FC236}">
                <a16:creationId xmlns:a16="http://schemas.microsoft.com/office/drawing/2014/main" id="{73ED6103-3B6B-C742-AFA8-42EFF1DC824A}"/>
              </a:ext>
            </a:extLst>
          </p:cNvPr>
          <p:cNvSpPr>
            <a:spLocks noGrp="1"/>
          </p:cNvSpPr>
          <p:nvPr>
            <p:ph type="pic" sz="quarter" idx="12"/>
          </p:nvPr>
        </p:nvSpPr>
        <p:spPr>
          <a:xfrm>
            <a:off x="1090716" y="2660924"/>
            <a:ext cx="5509549" cy="4902736"/>
          </a:xfrm>
          <a:noFill/>
        </p:spPr>
        <p:txBody>
          <a:bodyPr/>
          <a:lstStyle>
            <a:lvl1pPr marL="0" indent="0" algn="ctr">
              <a:buFontTx/>
              <a:buNone/>
              <a:defRPr/>
            </a:lvl1pPr>
          </a:lstStyle>
          <a:p>
            <a:endParaRPr lang="en-US"/>
          </a:p>
        </p:txBody>
      </p:sp>
      <p:sp>
        <p:nvSpPr>
          <p:cNvPr id="12" name="Text Placeholder 6">
            <a:extLst>
              <a:ext uri="{FF2B5EF4-FFF2-40B4-BE49-F238E27FC236}">
                <a16:creationId xmlns:a16="http://schemas.microsoft.com/office/drawing/2014/main" id="{81485C7C-5509-FA45-BAF4-A5DD1406EC44}"/>
              </a:ext>
            </a:extLst>
          </p:cNvPr>
          <p:cNvSpPr>
            <a:spLocks noGrp="1"/>
          </p:cNvSpPr>
          <p:nvPr>
            <p:ph type="body" sz="quarter" idx="14" hasCustomPrompt="1"/>
          </p:nvPr>
        </p:nvSpPr>
        <p:spPr>
          <a:xfrm>
            <a:off x="8044406" y="7165050"/>
            <a:ext cx="3309395" cy="291085"/>
          </a:xfrm>
        </p:spPr>
        <p:txBody>
          <a:bodyPr>
            <a:normAutofit/>
          </a:bodyPr>
          <a:lstStyle>
            <a:lvl1pPr marL="0" indent="0">
              <a:buFontTx/>
              <a:buNone/>
              <a:defRPr sz="800" i="1"/>
            </a:lvl1pPr>
          </a:lstStyle>
          <a:p>
            <a:pPr lvl="0"/>
            <a:r>
              <a:rPr lang="en-US"/>
              <a:t>Click to edit Master footnote styles</a:t>
            </a:r>
          </a:p>
        </p:txBody>
      </p:sp>
    </p:spTree>
    <p:extLst>
      <p:ext uri="{BB962C8B-B14F-4D97-AF65-F5344CB8AC3E}">
        <p14:creationId xmlns:p14="http://schemas.microsoft.com/office/powerpoint/2010/main" val="2434074986"/>
      </p:ext>
    </p:extLst>
  </p:cSld>
  <p:clrMapOvr>
    <a:masterClrMapping/>
  </p:clrMapOvr>
  <p:transition/>
</p:sldLayout>
</file>

<file path=ppt/slideLayouts/slideLayout228.xml><?xml version="1.0" encoding="utf-8"?>
<p:sldLayout xmlns:a="http://schemas.openxmlformats.org/drawingml/2006/main" xmlns:r="http://schemas.openxmlformats.org/officeDocument/2006/relationships" xmlns:p="http://schemas.openxmlformats.org/presentationml/2006/main" preserve="1" userDrawn="1">
  <p:cSld name="25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4AED5C-8B04-2B47-905C-A95E0364351A}"/>
              </a:ext>
            </a:extLst>
          </p:cNvPr>
          <p:cNvSpPr>
            <a:spLocks noGrp="1"/>
          </p:cNvSpPr>
          <p:nvPr>
            <p:ph type="title"/>
          </p:nvPr>
        </p:nvSpPr>
        <p:spPr/>
        <p:txBody>
          <a:bodyPr anchor="t" anchorCtr="0"/>
          <a:lstStyle>
            <a:lvl1pPr algn="ctr">
              <a:defRPr/>
            </a:lvl1pPr>
          </a:lstStyle>
          <a:p>
            <a:r>
              <a:rPr lang="en-US"/>
              <a:t>Click to edit Master title style</a:t>
            </a:r>
          </a:p>
        </p:txBody>
      </p:sp>
      <p:sp>
        <p:nvSpPr>
          <p:cNvPr id="3" name="Slide Number Placeholder 2">
            <a:extLst>
              <a:ext uri="{FF2B5EF4-FFF2-40B4-BE49-F238E27FC236}">
                <a16:creationId xmlns:a16="http://schemas.microsoft.com/office/drawing/2014/main" id="{755AE5E2-0052-4C4A-9023-8FBF5E1B9F2C}"/>
              </a:ext>
            </a:extLst>
          </p:cNvPr>
          <p:cNvSpPr>
            <a:spLocks noGrp="1"/>
          </p:cNvSpPr>
          <p:nvPr>
            <p:ph type="sldNum" sz="quarter" idx="10"/>
          </p:nvPr>
        </p:nvSpPr>
        <p:spPr>
          <a:xfrm>
            <a:off x="838200" y="246827"/>
            <a:ext cx="553720" cy="415837"/>
          </a:xfrm>
          <a:prstGeom prst="rect">
            <a:avLst/>
          </a:prstGeom>
        </p:spPr>
        <p:txBody>
          <a:bodyPr/>
          <a:lstStyle>
            <a:lvl1pPr>
              <a:defRPr b="0" i="0">
                <a:latin typeface="Montserrat" pitchFamily="2" charset="77"/>
              </a:defRPr>
            </a:lvl1pPr>
          </a:lstStyle>
          <a:p>
            <a:fld id="{F9409A12-05AC-024F-A1E2-9D51551D4400}" type="slidenum">
              <a:rPr lang="en-US" smtClean="0"/>
              <a:t>‹#›</a:t>
            </a:fld>
            <a:endParaRPr lang="en-US"/>
          </a:p>
        </p:txBody>
      </p:sp>
      <p:sp>
        <p:nvSpPr>
          <p:cNvPr id="4" name="Footer Placeholder 3">
            <a:extLst>
              <a:ext uri="{FF2B5EF4-FFF2-40B4-BE49-F238E27FC236}">
                <a16:creationId xmlns:a16="http://schemas.microsoft.com/office/drawing/2014/main" id="{5D381CF3-CDC7-2C40-AFF2-E0366E38B470}"/>
              </a:ext>
            </a:extLst>
          </p:cNvPr>
          <p:cNvSpPr>
            <a:spLocks noGrp="1"/>
          </p:cNvSpPr>
          <p:nvPr>
            <p:ph type="ftr" sz="quarter" idx="11"/>
          </p:nvPr>
        </p:nvSpPr>
        <p:spPr>
          <a:xfrm>
            <a:off x="1391920" y="246827"/>
            <a:ext cx="4114800" cy="415837"/>
          </a:xfrm>
          <a:prstGeom prst="rect">
            <a:avLst/>
          </a:prstGeom>
        </p:spPr>
        <p:txBody>
          <a:bodyPr/>
          <a:lstStyle/>
          <a:p>
            <a:r>
              <a:rPr lang="en-US"/>
              <a:t>CLICK TO EDIT PRESENTATION TITLE</a:t>
            </a:r>
          </a:p>
        </p:txBody>
      </p:sp>
      <p:sp>
        <p:nvSpPr>
          <p:cNvPr id="7" name="Picture Placeholder 6">
            <a:extLst>
              <a:ext uri="{FF2B5EF4-FFF2-40B4-BE49-F238E27FC236}">
                <a16:creationId xmlns:a16="http://schemas.microsoft.com/office/drawing/2014/main" id="{3227367D-5400-E34D-A223-6B36597DAEDF}"/>
              </a:ext>
            </a:extLst>
          </p:cNvPr>
          <p:cNvSpPr>
            <a:spLocks noGrp="1"/>
          </p:cNvSpPr>
          <p:nvPr>
            <p:ph type="pic" sz="quarter" idx="12" hasCustomPrompt="1"/>
          </p:nvPr>
        </p:nvSpPr>
        <p:spPr>
          <a:xfrm>
            <a:off x="838201" y="3110789"/>
            <a:ext cx="2403475" cy="2737291"/>
          </a:xfrm>
          <a:prstGeom prst="ellipse">
            <a:avLst/>
          </a:prstGeom>
          <a:solidFill>
            <a:schemeClr val="accent3"/>
          </a:solidFill>
        </p:spPr>
        <p:txBody>
          <a:bodyPr/>
          <a:lstStyle>
            <a:lvl1pPr marL="0" indent="0" algn="ctr">
              <a:buFontTx/>
              <a:buNone/>
              <a:defRPr>
                <a:solidFill>
                  <a:srgbClr val="FFFFFF"/>
                </a:solidFill>
              </a:defRPr>
            </a:lvl1pPr>
          </a:lstStyle>
          <a:p>
            <a:r>
              <a:rPr lang="en-US"/>
              <a:t>Icon</a:t>
            </a:r>
          </a:p>
        </p:txBody>
      </p:sp>
      <p:sp>
        <p:nvSpPr>
          <p:cNvPr id="8" name="Picture Placeholder 6">
            <a:extLst>
              <a:ext uri="{FF2B5EF4-FFF2-40B4-BE49-F238E27FC236}">
                <a16:creationId xmlns:a16="http://schemas.microsoft.com/office/drawing/2014/main" id="{722F0E0D-E761-5741-A5D5-E862299C37D7}"/>
              </a:ext>
            </a:extLst>
          </p:cNvPr>
          <p:cNvSpPr>
            <a:spLocks noGrp="1"/>
          </p:cNvSpPr>
          <p:nvPr>
            <p:ph type="pic" sz="quarter" idx="13" hasCustomPrompt="1"/>
          </p:nvPr>
        </p:nvSpPr>
        <p:spPr>
          <a:xfrm>
            <a:off x="3612013" y="3110789"/>
            <a:ext cx="2403475" cy="2737291"/>
          </a:xfrm>
          <a:prstGeom prst="ellipse">
            <a:avLst/>
          </a:prstGeom>
          <a:solidFill>
            <a:schemeClr val="accent3"/>
          </a:solidFill>
        </p:spPr>
        <p:txBody>
          <a:bodyPr/>
          <a:lstStyle>
            <a:lvl1pPr marL="0" indent="0" algn="ctr">
              <a:buFontTx/>
              <a:buNone/>
              <a:defRPr>
                <a:solidFill>
                  <a:srgbClr val="FFFFFF"/>
                </a:solidFill>
              </a:defRPr>
            </a:lvl1pPr>
          </a:lstStyle>
          <a:p>
            <a:r>
              <a:rPr lang="en-US"/>
              <a:t>Icon</a:t>
            </a:r>
          </a:p>
        </p:txBody>
      </p:sp>
      <p:sp>
        <p:nvSpPr>
          <p:cNvPr id="9" name="Picture Placeholder 6">
            <a:extLst>
              <a:ext uri="{FF2B5EF4-FFF2-40B4-BE49-F238E27FC236}">
                <a16:creationId xmlns:a16="http://schemas.microsoft.com/office/drawing/2014/main" id="{A1B0934C-E215-D946-A18B-78F59830CCB4}"/>
              </a:ext>
            </a:extLst>
          </p:cNvPr>
          <p:cNvSpPr>
            <a:spLocks noGrp="1"/>
          </p:cNvSpPr>
          <p:nvPr>
            <p:ph type="pic" sz="quarter" idx="14" hasCustomPrompt="1"/>
          </p:nvPr>
        </p:nvSpPr>
        <p:spPr>
          <a:xfrm>
            <a:off x="6385825" y="3110789"/>
            <a:ext cx="2403475" cy="2737291"/>
          </a:xfrm>
          <a:prstGeom prst="ellipse">
            <a:avLst/>
          </a:prstGeom>
          <a:solidFill>
            <a:schemeClr val="accent3"/>
          </a:solidFill>
        </p:spPr>
        <p:txBody>
          <a:bodyPr/>
          <a:lstStyle>
            <a:lvl1pPr marL="0" indent="0" algn="ctr">
              <a:buFontTx/>
              <a:buNone/>
              <a:defRPr>
                <a:solidFill>
                  <a:srgbClr val="FFFFFF"/>
                </a:solidFill>
              </a:defRPr>
            </a:lvl1pPr>
          </a:lstStyle>
          <a:p>
            <a:r>
              <a:rPr lang="en-US"/>
              <a:t>Icon</a:t>
            </a:r>
          </a:p>
        </p:txBody>
      </p:sp>
      <p:sp>
        <p:nvSpPr>
          <p:cNvPr id="10" name="Picture Placeholder 6">
            <a:extLst>
              <a:ext uri="{FF2B5EF4-FFF2-40B4-BE49-F238E27FC236}">
                <a16:creationId xmlns:a16="http://schemas.microsoft.com/office/drawing/2014/main" id="{56750189-ECF5-3545-8F89-4FC9DD561CB1}"/>
              </a:ext>
            </a:extLst>
          </p:cNvPr>
          <p:cNvSpPr>
            <a:spLocks noGrp="1"/>
          </p:cNvSpPr>
          <p:nvPr>
            <p:ph type="pic" sz="quarter" idx="15" hasCustomPrompt="1"/>
          </p:nvPr>
        </p:nvSpPr>
        <p:spPr>
          <a:xfrm>
            <a:off x="9159636" y="3110789"/>
            <a:ext cx="2403475" cy="2737291"/>
          </a:xfrm>
          <a:prstGeom prst="ellipse">
            <a:avLst/>
          </a:prstGeom>
          <a:solidFill>
            <a:schemeClr val="accent3"/>
          </a:solidFill>
        </p:spPr>
        <p:txBody>
          <a:bodyPr/>
          <a:lstStyle>
            <a:lvl1pPr marL="0" indent="0" algn="ctr">
              <a:buFontTx/>
              <a:buNone/>
              <a:defRPr>
                <a:solidFill>
                  <a:srgbClr val="FFFFFF"/>
                </a:solidFill>
              </a:defRPr>
            </a:lvl1pPr>
          </a:lstStyle>
          <a:p>
            <a:r>
              <a:rPr lang="en-US"/>
              <a:t>Icon</a:t>
            </a:r>
          </a:p>
        </p:txBody>
      </p:sp>
      <p:sp>
        <p:nvSpPr>
          <p:cNvPr id="11" name="Subtitle 2">
            <a:extLst>
              <a:ext uri="{FF2B5EF4-FFF2-40B4-BE49-F238E27FC236}">
                <a16:creationId xmlns:a16="http://schemas.microsoft.com/office/drawing/2014/main" id="{D464557A-B8CD-C447-90B2-91C307EC1A94}"/>
              </a:ext>
            </a:extLst>
          </p:cNvPr>
          <p:cNvSpPr>
            <a:spLocks noGrp="1"/>
          </p:cNvSpPr>
          <p:nvPr>
            <p:ph type="subTitle" idx="1" hasCustomPrompt="1"/>
          </p:nvPr>
        </p:nvSpPr>
        <p:spPr>
          <a:xfrm>
            <a:off x="838200" y="6267512"/>
            <a:ext cx="10515600" cy="897538"/>
          </a:xfrm>
        </p:spPr>
        <p:txBody>
          <a:bodyPr anchor="t" anchorCtr="0">
            <a:noAutofit/>
          </a:bodyPr>
          <a:lstStyle>
            <a:lvl1pPr marL="0" indent="0" algn="ctr">
              <a:lnSpc>
                <a:spcPts val="2100"/>
              </a:lnSpc>
              <a:buNone/>
              <a:defRPr sz="1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text style</a:t>
            </a:r>
          </a:p>
        </p:txBody>
      </p:sp>
      <p:sp>
        <p:nvSpPr>
          <p:cNvPr id="12" name="Text Placeholder 6">
            <a:extLst>
              <a:ext uri="{FF2B5EF4-FFF2-40B4-BE49-F238E27FC236}">
                <a16:creationId xmlns:a16="http://schemas.microsoft.com/office/drawing/2014/main" id="{CD0D71A6-EBC0-C349-9FB5-0984AE839FA6}"/>
              </a:ext>
            </a:extLst>
          </p:cNvPr>
          <p:cNvSpPr>
            <a:spLocks noGrp="1"/>
          </p:cNvSpPr>
          <p:nvPr>
            <p:ph type="body" sz="quarter" idx="16" hasCustomPrompt="1"/>
          </p:nvPr>
        </p:nvSpPr>
        <p:spPr>
          <a:xfrm>
            <a:off x="838200" y="7165050"/>
            <a:ext cx="10515600" cy="291085"/>
          </a:xfrm>
        </p:spPr>
        <p:txBody>
          <a:bodyPr>
            <a:normAutofit/>
          </a:bodyPr>
          <a:lstStyle>
            <a:lvl1pPr marL="0" indent="0">
              <a:buFontTx/>
              <a:buNone/>
              <a:defRPr sz="800" i="1"/>
            </a:lvl1pPr>
          </a:lstStyle>
          <a:p>
            <a:pPr lvl="0"/>
            <a:r>
              <a:rPr lang="en-US"/>
              <a:t>Click to edit Master footnote styles</a:t>
            </a:r>
          </a:p>
        </p:txBody>
      </p:sp>
    </p:spTree>
    <p:extLst>
      <p:ext uri="{BB962C8B-B14F-4D97-AF65-F5344CB8AC3E}">
        <p14:creationId xmlns:p14="http://schemas.microsoft.com/office/powerpoint/2010/main" val="1699326871"/>
      </p:ext>
    </p:extLst>
  </p:cSld>
  <p:clrMapOvr>
    <a:masterClrMapping/>
  </p:clrMapOvr>
  <p:transition/>
</p:sldLayout>
</file>

<file path=ppt/slideLayouts/slideLayout229.xml><?xml version="1.0" encoding="utf-8"?>
<p:sldLayout xmlns:a="http://schemas.openxmlformats.org/drawingml/2006/main" xmlns:r="http://schemas.openxmlformats.org/officeDocument/2006/relationships" xmlns:p="http://schemas.openxmlformats.org/presentationml/2006/main" preserve="1" userDrawn="1">
  <p:cSld name="1_Two Column Bulleted Tex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200" y="2661357"/>
            <a:ext cx="5181600" cy="4373518"/>
          </a:xfrm>
        </p:spPr>
        <p:txBody>
          <a:bodyPr anchor="t" anchorCtr="0">
            <a:noAutofit/>
          </a:bodyPr>
          <a:lstStyle>
            <a:lvl1pPr>
              <a:defRPr sz="1800"/>
            </a:lvl1pPr>
            <a:lvl2pPr>
              <a:defRPr sz="1600"/>
            </a:lvl2pPr>
            <a:lvl3pPr>
              <a:defRPr sz="1400"/>
            </a:lvl3pPr>
            <a:lvl4pPr>
              <a:defRPr sz="1200"/>
            </a:lvl4pPr>
            <a:lvl5pPr>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4"/>
            <a:endParaRPr lang="en-US"/>
          </a:p>
        </p:txBody>
      </p:sp>
      <p:sp>
        <p:nvSpPr>
          <p:cNvPr id="4" name="Content Placeholder 3"/>
          <p:cNvSpPr>
            <a:spLocks noGrp="1"/>
          </p:cNvSpPr>
          <p:nvPr>
            <p:ph sz="half" idx="2"/>
          </p:nvPr>
        </p:nvSpPr>
        <p:spPr>
          <a:xfrm>
            <a:off x="6172200" y="2661356"/>
            <a:ext cx="5181600" cy="4373519"/>
          </a:xfrm>
        </p:spPr>
        <p:txBody>
          <a:bodyPr>
            <a:noAutofit/>
          </a:bodyPr>
          <a:lstStyle>
            <a:lvl1pPr>
              <a:defRPr sz="1800"/>
            </a:lvl1pPr>
            <a:lvl2pPr>
              <a:defRPr sz="1600"/>
            </a:lvl2pPr>
            <a:lvl3pPr>
              <a:defRPr sz="1400"/>
            </a:lvl3pPr>
            <a:lvl4pPr>
              <a:defRPr sz="1200"/>
            </a:lvl4pPr>
            <a:lvl5pPr>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11"/>
          </p:nvPr>
        </p:nvSpPr>
        <p:spPr>
          <a:xfrm>
            <a:off x="1391920" y="246827"/>
            <a:ext cx="4114800" cy="415837"/>
          </a:xfrm>
          <a:prstGeom prst="rect">
            <a:avLst/>
          </a:prstGeom>
        </p:spPr>
        <p:txBody>
          <a:bodyPr/>
          <a:lstStyle/>
          <a:p>
            <a:r>
              <a:rPr lang="en-US"/>
              <a:t>CLICK TO EDIT PRESENTATION TITLE</a:t>
            </a:r>
          </a:p>
        </p:txBody>
      </p:sp>
      <p:sp>
        <p:nvSpPr>
          <p:cNvPr id="7" name="Slide Number Placeholder 6"/>
          <p:cNvSpPr>
            <a:spLocks noGrp="1"/>
          </p:cNvSpPr>
          <p:nvPr>
            <p:ph type="sldNum" sz="quarter" idx="12"/>
          </p:nvPr>
        </p:nvSpPr>
        <p:spPr>
          <a:xfrm>
            <a:off x="838200" y="246827"/>
            <a:ext cx="553720" cy="415837"/>
          </a:xfrm>
          <a:prstGeom prst="rect">
            <a:avLst/>
          </a:prstGeom>
        </p:spPr>
        <p:txBody>
          <a:bodyPr/>
          <a:lstStyle>
            <a:lvl1pPr>
              <a:defRPr b="0" i="0">
                <a:latin typeface="Montserrat" pitchFamily="2" charset="77"/>
              </a:defRPr>
            </a:lvl1pPr>
          </a:lstStyle>
          <a:p>
            <a:fld id="{F9409A12-05AC-024F-A1E2-9D51551D4400}" type="slidenum">
              <a:rPr lang="en-US" smtClean="0"/>
              <a:t>‹#›</a:t>
            </a:fld>
            <a:endParaRPr lang="en-US"/>
          </a:p>
        </p:txBody>
      </p:sp>
      <p:sp>
        <p:nvSpPr>
          <p:cNvPr id="8" name="Title 1">
            <a:extLst>
              <a:ext uri="{FF2B5EF4-FFF2-40B4-BE49-F238E27FC236}">
                <a16:creationId xmlns:a16="http://schemas.microsoft.com/office/drawing/2014/main" id="{A01886FC-FFED-454C-9320-99333FAA1BBD}"/>
              </a:ext>
            </a:extLst>
          </p:cNvPr>
          <p:cNvSpPr>
            <a:spLocks noGrp="1"/>
          </p:cNvSpPr>
          <p:nvPr userDrawn="1"/>
        </p:nvSpPr>
        <p:spPr>
          <a:xfrm>
            <a:off x="838200" y="1447546"/>
            <a:ext cx="10515600" cy="749026"/>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4400" b="1" i="0" kern="1200">
                <a:solidFill>
                  <a:schemeClr val="tx2"/>
                </a:solidFill>
                <a:latin typeface="Times New Roman" panose="02020603050405020304" pitchFamily="18" charset="0"/>
                <a:ea typeface="+mj-ea"/>
                <a:cs typeface="Times New Roman" panose="02020603050405020304" pitchFamily="18" charset="0"/>
              </a:defRPr>
            </a:lvl1pPr>
          </a:lstStyle>
          <a:p>
            <a:r>
              <a:rPr lang="en-US" sz="4400"/>
              <a:t>Click to edit Master title style</a:t>
            </a:r>
          </a:p>
        </p:txBody>
      </p:sp>
      <p:sp>
        <p:nvSpPr>
          <p:cNvPr id="11" name="Text Placeholder 6">
            <a:extLst>
              <a:ext uri="{FF2B5EF4-FFF2-40B4-BE49-F238E27FC236}">
                <a16:creationId xmlns:a16="http://schemas.microsoft.com/office/drawing/2014/main" id="{13955641-F03F-F346-85FC-8D8FD040851C}"/>
              </a:ext>
            </a:extLst>
          </p:cNvPr>
          <p:cNvSpPr>
            <a:spLocks noGrp="1"/>
          </p:cNvSpPr>
          <p:nvPr>
            <p:ph type="body" sz="quarter" idx="13" hasCustomPrompt="1"/>
          </p:nvPr>
        </p:nvSpPr>
        <p:spPr>
          <a:xfrm>
            <a:off x="838200" y="7165050"/>
            <a:ext cx="10515600" cy="291085"/>
          </a:xfrm>
        </p:spPr>
        <p:txBody>
          <a:bodyPr>
            <a:normAutofit/>
          </a:bodyPr>
          <a:lstStyle>
            <a:lvl1pPr marL="0" indent="0">
              <a:buFontTx/>
              <a:buNone/>
              <a:defRPr sz="800" i="1"/>
            </a:lvl1pPr>
          </a:lstStyle>
          <a:p>
            <a:pPr lvl="0"/>
            <a:r>
              <a:rPr lang="en-US"/>
              <a:t>Click to edit Master footnote styles</a:t>
            </a:r>
          </a:p>
        </p:txBody>
      </p:sp>
    </p:spTree>
    <p:extLst>
      <p:ext uri="{BB962C8B-B14F-4D97-AF65-F5344CB8AC3E}">
        <p14:creationId xmlns:p14="http://schemas.microsoft.com/office/powerpoint/2010/main" val="2174094610"/>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4EF8AEA-D3E8-6546-96D5-211E70220E7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1"/>
            <a:ext cx="12192000" cy="7810500"/>
          </a:xfrm>
          <a:prstGeom prst="rect">
            <a:avLst/>
          </a:prstGeom>
        </p:spPr>
      </p:pic>
      <p:sp>
        <p:nvSpPr>
          <p:cNvPr id="7" name="Rectangle 6">
            <a:extLst>
              <a:ext uri="{FF2B5EF4-FFF2-40B4-BE49-F238E27FC236}">
                <a16:creationId xmlns:a16="http://schemas.microsoft.com/office/drawing/2014/main" id="{ED5CC4C8-DA09-A54A-A3C6-DE1FC3681953}"/>
              </a:ext>
            </a:extLst>
          </p:cNvPr>
          <p:cNvSpPr/>
          <p:nvPr userDrawn="1"/>
        </p:nvSpPr>
        <p:spPr>
          <a:xfrm>
            <a:off x="0" y="0"/>
            <a:ext cx="12192000" cy="7810500"/>
          </a:xfrm>
          <a:prstGeom prst="rect">
            <a:avLst/>
          </a:prstGeom>
          <a:solidFill>
            <a:schemeClr val="accent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38E4A731-FE29-0B4E-8413-E656A912B473}"/>
              </a:ext>
            </a:extLst>
          </p:cNvPr>
          <p:cNvSpPr>
            <a:spLocks noGrp="1"/>
          </p:cNvSpPr>
          <p:nvPr>
            <p:ph type="title"/>
          </p:nvPr>
        </p:nvSpPr>
        <p:spPr>
          <a:xfrm>
            <a:off x="838200" y="5388325"/>
            <a:ext cx="9435353" cy="1160153"/>
          </a:xfrm>
        </p:spPr>
        <p:txBody>
          <a:bodyPr>
            <a:noAutofit/>
          </a:bodyPr>
          <a:lstStyle>
            <a:lvl1pPr>
              <a:defRPr>
                <a:solidFill>
                  <a:srgbClr val="FFFFFF"/>
                </a:solidFill>
              </a:defRPr>
            </a:lvl1pPr>
          </a:lstStyle>
          <a:p>
            <a:r>
              <a:rPr lang="en-US"/>
              <a:t>Click to edit Master title style</a:t>
            </a:r>
          </a:p>
        </p:txBody>
      </p:sp>
      <p:pic>
        <p:nvPicPr>
          <p:cNvPr id="9" name="Picture 8">
            <a:extLst>
              <a:ext uri="{FF2B5EF4-FFF2-40B4-BE49-F238E27FC236}">
                <a16:creationId xmlns:a16="http://schemas.microsoft.com/office/drawing/2014/main" id="{A25935A1-CB20-794F-9B2E-A2F61DB80363}"/>
              </a:ext>
            </a:extLst>
          </p:cNvPr>
          <p:cNvPicPr>
            <a:picLocks noChangeAspect="1"/>
          </p:cNvPicPr>
          <p:nvPr userDrawn="1"/>
        </p:nvPicPr>
        <p:blipFill>
          <a:blip r:embed="rId3"/>
          <a:stretch>
            <a:fillRect/>
          </a:stretch>
        </p:blipFill>
        <p:spPr>
          <a:xfrm>
            <a:off x="838200" y="4983189"/>
            <a:ext cx="2096022" cy="201114"/>
          </a:xfrm>
          <a:prstGeom prst="rect">
            <a:avLst/>
          </a:prstGeom>
        </p:spPr>
      </p:pic>
    </p:spTree>
    <p:extLst>
      <p:ext uri="{BB962C8B-B14F-4D97-AF65-F5344CB8AC3E}">
        <p14:creationId xmlns:p14="http://schemas.microsoft.com/office/powerpoint/2010/main" val="3616330001"/>
      </p:ext>
    </p:extLst>
  </p:cSld>
  <p:clrMapOvr>
    <a:masterClrMapping/>
  </p:clrMapOvr>
  <p:transition/>
</p:sldLayout>
</file>

<file path=ppt/slideLayouts/slideLayout230.xml><?xml version="1.0" encoding="utf-8"?>
<p:sldLayout xmlns:a="http://schemas.openxmlformats.org/drawingml/2006/main" xmlns:r="http://schemas.openxmlformats.org/officeDocument/2006/relationships" xmlns:p="http://schemas.openxmlformats.org/presentationml/2006/main" preserve="1" userDrawn="1">
  <p:cSld name="Two Photos and Title">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a:xfrm>
            <a:off x="1391920" y="246827"/>
            <a:ext cx="4114800" cy="415837"/>
          </a:xfrm>
          <a:prstGeom prst="rect">
            <a:avLst/>
          </a:prstGeom>
        </p:spPr>
        <p:txBody>
          <a:bodyPr/>
          <a:lstStyle/>
          <a:p>
            <a:r>
              <a:rPr lang="en-US"/>
              <a:t>CLICK TO EDIT PRESENTATION TITLE</a:t>
            </a:r>
          </a:p>
        </p:txBody>
      </p:sp>
      <p:sp>
        <p:nvSpPr>
          <p:cNvPr id="5" name="Slide Number Placeholder 4"/>
          <p:cNvSpPr>
            <a:spLocks noGrp="1"/>
          </p:cNvSpPr>
          <p:nvPr>
            <p:ph type="sldNum" sz="quarter" idx="12"/>
          </p:nvPr>
        </p:nvSpPr>
        <p:spPr>
          <a:xfrm>
            <a:off x="838200" y="246827"/>
            <a:ext cx="553720" cy="415837"/>
          </a:xfrm>
          <a:prstGeom prst="rect">
            <a:avLst/>
          </a:prstGeom>
        </p:spPr>
        <p:txBody>
          <a:bodyPr/>
          <a:lstStyle>
            <a:lvl1pPr>
              <a:defRPr b="0" i="0">
                <a:latin typeface="Montserrat" pitchFamily="2" charset="77"/>
              </a:defRPr>
            </a:lvl1pPr>
          </a:lstStyle>
          <a:p>
            <a:fld id="{F9409A12-05AC-024F-A1E2-9D51551D4400}" type="slidenum">
              <a:rPr lang="en-US" smtClean="0"/>
              <a:t>‹#›</a:t>
            </a:fld>
            <a:endParaRPr lang="en-US"/>
          </a:p>
        </p:txBody>
      </p:sp>
      <p:sp>
        <p:nvSpPr>
          <p:cNvPr id="6" name="Title 1">
            <a:extLst>
              <a:ext uri="{FF2B5EF4-FFF2-40B4-BE49-F238E27FC236}">
                <a16:creationId xmlns:a16="http://schemas.microsoft.com/office/drawing/2014/main" id="{96DBE956-97F4-4C49-A98F-CAB261A92F5B}"/>
              </a:ext>
            </a:extLst>
          </p:cNvPr>
          <p:cNvSpPr>
            <a:spLocks noGrp="1"/>
          </p:cNvSpPr>
          <p:nvPr>
            <p:ph type="title"/>
          </p:nvPr>
        </p:nvSpPr>
        <p:spPr>
          <a:xfrm>
            <a:off x="839788" y="1437132"/>
            <a:ext cx="10515600" cy="798511"/>
          </a:xfrm>
        </p:spPr>
        <p:txBody>
          <a:bodyPr anchor="t" anchorCtr="0"/>
          <a:lstStyle/>
          <a:p>
            <a:r>
              <a:rPr lang="en-US"/>
              <a:t>Click to edit Master title style</a:t>
            </a:r>
          </a:p>
        </p:txBody>
      </p:sp>
      <p:pic>
        <p:nvPicPr>
          <p:cNvPr id="11" name="Picture 10">
            <a:extLst>
              <a:ext uri="{FF2B5EF4-FFF2-40B4-BE49-F238E27FC236}">
                <a16:creationId xmlns:a16="http://schemas.microsoft.com/office/drawing/2014/main" id="{8E091459-587E-D940-97C8-E886470CD4CA}"/>
              </a:ext>
            </a:extLst>
          </p:cNvPr>
          <p:cNvPicPr>
            <a:picLocks noChangeAspect="1"/>
          </p:cNvPicPr>
          <p:nvPr userDrawn="1"/>
        </p:nvPicPr>
        <p:blipFill>
          <a:blip r:embed="rId2" cstate="screen">
            <a:extLst>
              <a:ext uri="{28A0092B-C50C-407E-A947-70E740481C1C}">
                <a14:useLocalDpi xmlns:a14="http://schemas.microsoft.com/office/drawing/2010/main"/>
              </a:ext>
            </a:extLst>
          </a:blip>
          <a:srcRect l="1364" t="-3952" r="34410" b="46015"/>
          <a:stretch>
            <a:fillRect/>
          </a:stretch>
        </p:blipFill>
        <p:spPr>
          <a:xfrm rot="16200000">
            <a:off x="7845274" y="3463773"/>
            <a:ext cx="7111477" cy="1581976"/>
          </a:xfrm>
          <a:prstGeom prst="rect">
            <a:avLst/>
          </a:prstGeom>
        </p:spPr>
      </p:pic>
      <p:sp>
        <p:nvSpPr>
          <p:cNvPr id="3" name="Picture Placeholder 2">
            <a:extLst>
              <a:ext uri="{FF2B5EF4-FFF2-40B4-BE49-F238E27FC236}">
                <a16:creationId xmlns:a16="http://schemas.microsoft.com/office/drawing/2014/main" id="{0975B4B2-6202-224D-9B75-36FDF7AF5752}"/>
              </a:ext>
            </a:extLst>
          </p:cNvPr>
          <p:cNvSpPr>
            <a:spLocks noGrp="1"/>
          </p:cNvSpPr>
          <p:nvPr>
            <p:ph type="pic" sz="quarter" idx="13"/>
          </p:nvPr>
        </p:nvSpPr>
        <p:spPr>
          <a:xfrm>
            <a:off x="838200" y="2748139"/>
            <a:ext cx="5029200" cy="4425950"/>
          </a:xfrm>
          <a:prstGeom prst="roundRect">
            <a:avLst>
              <a:gd name="adj" fmla="val 6760"/>
            </a:avLst>
          </a:prstGeom>
          <a:solidFill>
            <a:srgbClr val="FFFFFF"/>
          </a:solidFill>
        </p:spPr>
        <p:txBody>
          <a:bodyPr/>
          <a:lstStyle>
            <a:lvl1pPr marL="0" indent="0" algn="ctr">
              <a:buFontTx/>
              <a:buNone/>
              <a:defRPr/>
            </a:lvl1pPr>
          </a:lstStyle>
          <a:p>
            <a:endParaRPr lang="en-US"/>
          </a:p>
        </p:txBody>
      </p:sp>
      <p:sp>
        <p:nvSpPr>
          <p:cNvPr id="10" name="Picture Placeholder 2">
            <a:extLst>
              <a:ext uri="{FF2B5EF4-FFF2-40B4-BE49-F238E27FC236}">
                <a16:creationId xmlns:a16="http://schemas.microsoft.com/office/drawing/2014/main" id="{2E487045-188D-864B-B3DD-30821E177BC7}"/>
              </a:ext>
            </a:extLst>
          </p:cNvPr>
          <p:cNvSpPr>
            <a:spLocks noGrp="1"/>
          </p:cNvSpPr>
          <p:nvPr>
            <p:ph type="pic" sz="quarter" idx="14"/>
          </p:nvPr>
        </p:nvSpPr>
        <p:spPr>
          <a:xfrm>
            <a:off x="6324600" y="2748139"/>
            <a:ext cx="5029200" cy="4425950"/>
          </a:xfrm>
          <a:prstGeom prst="roundRect">
            <a:avLst>
              <a:gd name="adj" fmla="val 6760"/>
            </a:avLst>
          </a:prstGeom>
          <a:solidFill>
            <a:srgbClr val="FFFFFF"/>
          </a:solidFill>
        </p:spPr>
        <p:txBody>
          <a:bodyPr/>
          <a:lstStyle>
            <a:lvl1pPr marL="0" indent="0" algn="ctr">
              <a:buFontTx/>
              <a:buNone/>
              <a:defRPr/>
            </a:lvl1pPr>
          </a:lstStyle>
          <a:p>
            <a:endParaRPr lang="en-US"/>
          </a:p>
        </p:txBody>
      </p:sp>
      <p:sp>
        <p:nvSpPr>
          <p:cNvPr id="12" name="Text Placeholder 6">
            <a:extLst>
              <a:ext uri="{FF2B5EF4-FFF2-40B4-BE49-F238E27FC236}">
                <a16:creationId xmlns:a16="http://schemas.microsoft.com/office/drawing/2014/main" id="{70360C69-FA8C-5F43-BBCF-36788CDB19A0}"/>
              </a:ext>
            </a:extLst>
          </p:cNvPr>
          <p:cNvSpPr>
            <a:spLocks noGrp="1"/>
          </p:cNvSpPr>
          <p:nvPr>
            <p:ph type="body" sz="quarter" idx="15" hasCustomPrompt="1"/>
          </p:nvPr>
        </p:nvSpPr>
        <p:spPr>
          <a:xfrm>
            <a:off x="838200" y="7165050"/>
            <a:ext cx="10515600" cy="291085"/>
          </a:xfrm>
        </p:spPr>
        <p:txBody>
          <a:bodyPr>
            <a:normAutofit/>
          </a:bodyPr>
          <a:lstStyle>
            <a:lvl1pPr marL="0" indent="0">
              <a:buFontTx/>
              <a:buNone/>
              <a:defRPr sz="800" i="1"/>
            </a:lvl1pPr>
          </a:lstStyle>
          <a:p>
            <a:pPr lvl="0"/>
            <a:r>
              <a:rPr lang="en-US"/>
              <a:t>Click to edit Master footnote styles</a:t>
            </a:r>
          </a:p>
        </p:txBody>
      </p:sp>
    </p:spTree>
    <p:extLst>
      <p:ext uri="{BB962C8B-B14F-4D97-AF65-F5344CB8AC3E}">
        <p14:creationId xmlns:p14="http://schemas.microsoft.com/office/powerpoint/2010/main" val="346376020"/>
      </p:ext>
    </p:extLst>
  </p:cSld>
  <p:clrMapOvr>
    <a:masterClrMapping/>
  </p:clrMapOvr>
  <p:transition/>
</p:sldLayout>
</file>

<file path=ppt/slideLayouts/slideLayout231.xml><?xml version="1.0" encoding="utf-8"?>
<p:sldLayout xmlns:a="http://schemas.openxmlformats.org/drawingml/2006/main" xmlns:r="http://schemas.openxmlformats.org/officeDocument/2006/relationships" xmlns:p="http://schemas.openxmlformats.org/presentationml/2006/main" preserve="1" userDrawn="1">
  <p:cSld name="2_Full Page Photo and Callout">
    <p:spTree>
      <p:nvGrpSpPr>
        <p:cNvPr id="1" name=""/>
        <p:cNvGrpSpPr/>
        <p:nvPr/>
      </p:nvGrpSpPr>
      <p:grpSpPr>
        <a:xfrm>
          <a:off x="0" y="0"/>
          <a:ext cx="0" cy="0"/>
          <a:chOff x="0" y="0"/>
          <a:chExt cx="0" cy="0"/>
        </a:xfrm>
      </p:grpSpPr>
      <p:pic>
        <p:nvPicPr>
          <p:cNvPr id="6" name="Picture 5" descr="A picture containing person, group, posing&#10;&#10;Description automatically generated">
            <a:extLst>
              <a:ext uri="{FF2B5EF4-FFF2-40B4-BE49-F238E27FC236}">
                <a16:creationId xmlns:a16="http://schemas.microsoft.com/office/drawing/2014/main" id="{055EFA88-1616-D219-3F61-0586E09D30D8}"/>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 y="699022"/>
            <a:ext cx="12192001" cy="7147836"/>
          </a:xfrm>
          <a:prstGeom prst="rect">
            <a:avLst/>
          </a:prstGeom>
        </p:spPr>
      </p:pic>
      <p:sp>
        <p:nvSpPr>
          <p:cNvPr id="3" name="Footer Placeholder 2"/>
          <p:cNvSpPr>
            <a:spLocks noGrp="1"/>
          </p:cNvSpPr>
          <p:nvPr>
            <p:ph type="ftr" sz="quarter" idx="11"/>
          </p:nvPr>
        </p:nvSpPr>
        <p:spPr>
          <a:xfrm>
            <a:off x="1391920" y="246827"/>
            <a:ext cx="4114800" cy="415837"/>
          </a:xfrm>
          <a:prstGeom prst="rect">
            <a:avLst/>
          </a:prstGeom>
        </p:spPr>
        <p:txBody>
          <a:bodyPr/>
          <a:lstStyle/>
          <a:p>
            <a:r>
              <a:rPr lang="en-US"/>
              <a:t>CLICK TO EDIT PRESENTATION TITLE</a:t>
            </a:r>
          </a:p>
        </p:txBody>
      </p:sp>
      <p:sp>
        <p:nvSpPr>
          <p:cNvPr id="4" name="Slide Number Placeholder 3"/>
          <p:cNvSpPr>
            <a:spLocks noGrp="1"/>
          </p:cNvSpPr>
          <p:nvPr>
            <p:ph type="sldNum" sz="quarter" idx="12"/>
          </p:nvPr>
        </p:nvSpPr>
        <p:spPr>
          <a:xfrm>
            <a:off x="838200" y="246827"/>
            <a:ext cx="553720" cy="415837"/>
          </a:xfrm>
          <a:prstGeom prst="rect">
            <a:avLst/>
          </a:prstGeom>
        </p:spPr>
        <p:txBody>
          <a:bodyPr/>
          <a:lstStyle>
            <a:lvl1pPr>
              <a:defRPr b="0" i="0">
                <a:latin typeface="Montserrat Medium" pitchFamily="2" charset="77"/>
              </a:defRPr>
            </a:lvl1pPr>
          </a:lstStyle>
          <a:p>
            <a:fld id="{F9409A12-05AC-024F-A1E2-9D51551D4400}" type="slidenum">
              <a:rPr lang="en-US" smtClean="0"/>
              <a:t>‹#›</a:t>
            </a:fld>
            <a:endParaRPr lang="en-US"/>
          </a:p>
        </p:txBody>
      </p:sp>
      <p:sp>
        <p:nvSpPr>
          <p:cNvPr id="14" name="Rectangle 13">
            <a:extLst>
              <a:ext uri="{FF2B5EF4-FFF2-40B4-BE49-F238E27FC236}">
                <a16:creationId xmlns:a16="http://schemas.microsoft.com/office/drawing/2014/main" id="{603037C0-3AF5-C247-8922-F73E8847476D}"/>
              </a:ext>
            </a:extLst>
          </p:cNvPr>
          <p:cNvSpPr/>
          <p:nvPr userDrawn="1"/>
        </p:nvSpPr>
        <p:spPr>
          <a:xfrm>
            <a:off x="838201" y="5462782"/>
            <a:ext cx="10515600" cy="1735667"/>
          </a:xfrm>
          <a:prstGeom prst="rect">
            <a:avLst/>
          </a:prstGeom>
          <a:solidFill>
            <a:schemeClr val="tx1">
              <a:alpha val="8012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Text Placeholder 10">
            <a:extLst>
              <a:ext uri="{FF2B5EF4-FFF2-40B4-BE49-F238E27FC236}">
                <a16:creationId xmlns:a16="http://schemas.microsoft.com/office/drawing/2014/main" id="{58284382-8022-4B42-800A-86F4A183D3A1}"/>
              </a:ext>
            </a:extLst>
          </p:cNvPr>
          <p:cNvSpPr>
            <a:spLocks noGrp="1"/>
          </p:cNvSpPr>
          <p:nvPr>
            <p:ph type="body" sz="quarter" idx="14"/>
          </p:nvPr>
        </p:nvSpPr>
        <p:spPr>
          <a:xfrm>
            <a:off x="838200" y="5689932"/>
            <a:ext cx="10515600" cy="1873742"/>
          </a:xfrm>
        </p:spPr>
        <p:txBody>
          <a:bodyPr/>
          <a:lstStyle>
            <a:lvl1pPr marL="0" indent="0" algn="ctr">
              <a:buFontTx/>
              <a:buNone/>
              <a:defRPr sz="2400" b="0" i="0">
                <a:solidFill>
                  <a:srgbClr val="FFFFFF"/>
                </a:solidFill>
                <a:latin typeface="Montserrat Medium" pitchFamily="2" charset="77"/>
              </a:defRPr>
            </a:lvl1pPr>
            <a:lvl2pPr marL="457200" indent="0">
              <a:buFontTx/>
              <a:buNone/>
              <a:defRPr>
                <a:solidFill>
                  <a:srgbClr val="FFFFFF"/>
                </a:solidFill>
              </a:defRPr>
            </a:lvl2pPr>
            <a:lvl3pPr marL="914400" indent="0">
              <a:buFontTx/>
              <a:buNone/>
              <a:defRPr>
                <a:solidFill>
                  <a:srgbClr val="FFFFFF"/>
                </a:solidFill>
              </a:defRPr>
            </a:lvl3pPr>
            <a:lvl4pPr marL="1371600" indent="0">
              <a:buFontTx/>
              <a:buNone/>
              <a:defRPr>
                <a:solidFill>
                  <a:srgbClr val="FFFFFF"/>
                </a:solidFill>
              </a:defRPr>
            </a:lvl4pPr>
            <a:lvl5pPr marL="1828800" indent="0">
              <a:buFontTx/>
              <a:buNone/>
              <a:defRPr>
                <a:solidFill>
                  <a:srgbClr val="FFFFFF"/>
                </a:solidFill>
              </a:defRPr>
            </a:lvl5pPr>
          </a:lstStyle>
          <a:p>
            <a:pPr lvl="0"/>
            <a:r>
              <a:rPr lang="en-US"/>
              <a:t>Click to edit Master text styles</a:t>
            </a:r>
          </a:p>
          <a:p>
            <a:pPr lvl="1"/>
            <a:endParaRPr lang="en-US"/>
          </a:p>
        </p:txBody>
      </p:sp>
    </p:spTree>
    <p:extLst>
      <p:ext uri="{BB962C8B-B14F-4D97-AF65-F5344CB8AC3E}">
        <p14:creationId xmlns:p14="http://schemas.microsoft.com/office/powerpoint/2010/main" val="3071799265"/>
      </p:ext>
    </p:extLst>
  </p:cSld>
  <p:clrMapOvr>
    <a:masterClrMapping/>
  </p:clrMapOvr>
  <p:transition/>
</p:sldLayout>
</file>

<file path=ppt/slideLayouts/slideLayout232.xml><?xml version="1.0" encoding="utf-8"?>
<p:sldLayout xmlns:a="http://schemas.openxmlformats.org/drawingml/2006/main" xmlns:r="http://schemas.openxmlformats.org/officeDocument/2006/relationships" xmlns:p="http://schemas.openxmlformats.org/presentationml/2006/main" preserve="1" userDrawn="1">
  <p:cSld name="3_Full Page Photo and Callout">
    <p:spTree>
      <p:nvGrpSpPr>
        <p:cNvPr id="1" name=""/>
        <p:cNvGrpSpPr/>
        <p:nvPr/>
      </p:nvGrpSpPr>
      <p:grpSpPr>
        <a:xfrm>
          <a:off x="0" y="0"/>
          <a:ext cx="0" cy="0"/>
          <a:chOff x="0" y="0"/>
          <a:chExt cx="0" cy="0"/>
        </a:xfrm>
      </p:grpSpPr>
      <p:pic>
        <p:nvPicPr>
          <p:cNvPr id="9" name="Picture 8" descr="A group of children sitting on the grass&#10;&#10;Description automatically generated with low confidence">
            <a:extLst>
              <a:ext uri="{FF2B5EF4-FFF2-40B4-BE49-F238E27FC236}">
                <a16:creationId xmlns:a16="http://schemas.microsoft.com/office/drawing/2014/main" id="{6D98A10B-0E4F-5EDB-7DEE-1A4EF00463A2}"/>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 y="699022"/>
            <a:ext cx="12192000" cy="7111478"/>
          </a:xfrm>
          <a:prstGeom prst="rect">
            <a:avLst/>
          </a:prstGeom>
        </p:spPr>
      </p:pic>
      <p:sp>
        <p:nvSpPr>
          <p:cNvPr id="3" name="Footer Placeholder 2"/>
          <p:cNvSpPr>
            <a:spLocks noGrp="1"/>
          </p:cNvSpPr>
          <p:nvPr>
            <p:ph type="ftr" sz="quarter" idx="11"/>
          </p:nvPr>
        </p:nvSpPr>
        <p:spPr>
          <a:xfrm>
            <a:off x="1391920" y="246827"/>
            <a:ext cx="4114800" cy="415837"/>
          </a:xfrm>
          <a:prstGeom prst="rect">
            <a:avLst/>
          </a:prstGeom>
        </p:spPr>
        <p:txBody>
          <a:bodyPr/>
          <a:lstStyle/>
          <a:p>
            <a:r>
              <a:rPr lang="en-US"/>
              <a:t>CLICK TO EDIT PRESENTATION TITLE</a:t>
            </a:r>
          </a:p>
        </p:txBody>
      </p:sp>
      <p:sp>
        <p:nvSpPr>
          <p:cNvPr id="4" name="Slide Number Placeholder 3"/>
          <p:cNvSpPr>
            <a:spLocks noGrp="1"/>
          </p:cNvSpPr>
          <p:nvPr>
            <p:ph type="sldNum" sz="quarter" idx="12"/>
          </p:nvPr>
        </p:nvSpPr>
        <p:spPr>
          <a:xfrm>
            <a:off x="838200" y="246827"/>
            <a:ext cx="553720" cy="415837"/>
          </a:xfrm>
          <a:prstGeom prst="rect">
            <a:avLst/>
          </a:prstGeom>
        </p:spPr>
        <p:txBody>
          <a:bodyPr/>
          <a:lstStyle>
            <a:lvl1pPr>
              <a:defRPr b="0" i="0">
                <a:latin typeface="Montserrat Medium" pitchFamily="2" charset="77"/>
              </a:defRPr>
            </a:lvl1pPr>
          </a:lstStyle>
          <a:p>
            <a:fld id="{F9409A12-05AC-024F-A1E2-9D51551D4400}" type="slidenum">
              <a:rPr lang="en-US" smtClean="0"/>
              <a:t>‹#›</a:t>
            </a:fld>
            <a:endParaRPr lang="en-US"/>
          </a:p>
        </p:txBody>
      </p:sp>
      <p:sp>
        <p:nvSpPr>
          <p:cNvPr id="2" name="Rectangle 1">
            <a:extLst>
              <a:ext uri="{FF2B5EF4-FFF2-40B4-BE49-F238E27FC236}">
                <a16:creationId xmlns:a16="http://schemas.microsoft.com/office/drawing/2014/main" id="{DD0FD281-426A-F64C-90E1-583050EE12F4}"/>
              </a:ext>
            </a:extLst>
          </p:cNvPr>
          <p:cNvSpPr/>
          <p:nvPr userDrawn="1"/>
        </p:nvSpPr>
        <p:spPr>
          <a:xfrm>
            <a:off x="838201" y="5462782"/>
            <a:ext cx="10515600" cy="1735667"/>
          </a:xfrm>
          <a:prstGeom prst="rect">
            <a:avLst/>
          </a:prstGeom>
          <a:solidFill>
            <a:schemeClr val="tx2">
              <a:alpha val="8012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Text Placeholder 10">
            <a:extLst>
              <a:ext uri="{FF2B5EF4-FFF2-40B4-BE49-F238E27FC236}">
                <a16:creationId xmlns:a16="http://schemas.microsoft.com/office/drawing/2014/main" id="{58284382-8022-4B42-800A-86F4A183D3A1}"/>
              </a:ext>
            </a:extLst>
          </p:cNvPr>
          <p:cNvSpPr>
            <a:spLocks noGrp="1"/>
          </p:cNvSpPr>
          <p:nvPr>
            <p:ph type="body" sz="quarter" idx="14"/>
          </p:nvPr>
        </p:nvSpPr>
        <p:spPr>
          <a:xfrm>
            <a:off x="838200" y="5682026"/>
            <a:ext cx="10515600" cy="1881648"/>
          </a:xfrm>
          <a:effectLst/>
        </p:spPr>
        <p:txBody>
          <a:bodyPr/>
          <a:lstStyle>
            <a:lvl1pPr marL="0" indent="0" algn="ctr">
              <a:buFontTx/>
              <a:buNone/>
              <a:defRPr sz="2400" b="0" i="0">
                <a:solidFill>
                  <a:srgbClr val="FFFFFF"/>
                </a:solidFill>
                <a:latin typeface="Montserrat Medium" pitchFamily="2" charset="77"/>
              </a:defRPr>
            </a:lvl1pPr>
            <a:lvl2pPr marL="457200" indent="0">
              <a:buFontTx/>
              <a:buNone/>
              <a:defRPr>
                <a:solidFill>
                  <a:srgbClr val="FFFFFF"/>
                </a:solidFill>
              </a:defRPr>
            </a:lvl2pPr>
            <a:lvl3pPr marL="914400" indent="0">
              <a:buFontTx/>
              <a:buNone/>
              <a:defRPr>
                <a:solidFill>
                  <a:srgbClr val="FFFFFF"/>
                </a:solidFill>
              </a:defRPr>
            </a:lvl3pPr>
            <a:lvl4pPr marL="1371600" indent="0">
              <a:buFontTx/>
              <a:buNone/>
              <a:defRPr>
                <a:solidFill>
                  <a:srgbClr val="FFFFFF"/>
                </a:solidFill>
              </a:defRPr>
            </a:lvl4pPr>
            <a:lvl5pPr marL="1828800" indent="0">
              <a:buFontTx/>
              <a:buNone/>
              <a:defRPr>
                <a:solidFill>
                  <a:srgbClr val="FFFFFF"/>
                </a:solidFill>
              </a:defRPr>
            </a:lvl5pPr>
          </a:lstStyle>
          <a:p>
            <a:pPr lvl="0"/>
            <a:r>
              <a:rPr lang="en-US"/>
              <a:t>Click to edit Master text styles</a:t>
            </a:r>
          </a:p>
          <a:p>
            <a:pPr lvl="1"/>
            <a:endParaRPr lang="en-US"/>
          </a:p>
        </p:txBody>
      </p:sp>
    </p:spTree>
    <p:extLst>
      <p:ext uri="{BB962C8B-B14F-4D97-AF65-F5344CB8AC3E}">
        <p14:creationId xmlns:p14="http://schemas.microsoft.com/office/powerpoint/2010/main" val="2044536255"/>
      </p:ext>
    </p:extLst>
  </p:cSld>
  <p:clrMapOvr>
    <a:masterClrMapping/>
  </p:clrMapOvr>
  <p:transition/>
</p:sldLayout>
</file>

<file path=ppt/slideLayouts/slideLayout233.xml><?xml version="1.0" encoding="utf-8"?>
<p:sldLayout xmlns:a="http://schemas.openxmlformats.org/drawingml/2006/main" xmlns:r="http://schemas.openxmlformats.org/officeDocument/2006/relationships" xmlns:p="http://schemas.openxmlformats.org/presentationml/2006/main" preserve="1" userDrawn="1">
  <p:cSld name="4_Full Page Photo and Callout">
    <p:spTree>
      <p:nvGrpSpPr>
        <p:cNvPr id="1" name=""/>
        <p:cNvGrpSpPr/>
        <p:nvPr/>
      </p:nvGrpSpPr>
      <p:grpSpPr>
        <a:xfrm>
          <a:off x="0" y="0"/>
          <a:ext cx="0" cy="0"/>
          <a:chOff x="0" y="0"/>
          <a:chExt cx="0" cy="0"/>
        </a:xfrm>
      </p:grpSpPr>
      <p:pic>
        <p:nvPicPr>
          <p:cNvPr id="7" name="Picture 6" descr="A picture containing person, athletic game, sport&#10;&#10;Description automatically generated">
            <a:extLst>
              <a:ext uri="{FF2B5EF4-FFF2-40B4-BE49-F238E27FC236}">
                <a16:creationId xmlns:a16="http://schemas.microsoft.com/office/drawing/2014/main" id="{D94FEF66-10C7-698D-A8DB-B8488D854FFF}"/>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 y="699022"/>
            <a:ext cx="12192001" cy="7111478"/>
          </a:xfrm>
          <a:prstGeom prst="rect">
            <a:avLst/>
          </a:prstGeom>
        </p:spPr>
      </p:pic>
      <p:sp>
        <p:nvSpPr>
          <p:cNvPr id="3" name="Footer Placeholder 2"/>
          <p:cNvSpPr>
            <a:spLocks noGrp="1"/>
          </p:cNvSpPr>
          <p:nvPr>
            <p:ph type="ftr" sz="quarter" idx="11"/>
          </p:nvPr>
        </p:nvSpPr>
        <p:spPr>
          <a:xfrm>
            <a:off x="1391920" y="246827"/>
            <a:ext cx="4114800" cy="415837"/>
          </a:xfrm>
          <a:prstGeom prst="rect">
            <a:avLst/>
          </a:prstGeom>
        </p:spPr>
        <p:txBody>
          <a:bodyPr/>
          <a:lstStyle/>
          <a:p>
            <a:r>
              <a:rPr lang="en-US"/>
              <a:t>CLICK TO EDIT PRESENTATION TITLE</a:t>
            </a:r>
          </a:p>
        </p:txBody>
      </p:sp>
      <p:sp>
        <p:nvSpPr>
          <p:cNvPr id="4" name="Slide Number Placeholder 3"/>
          <p:cNvSpPr>
            <a:spLocks noGrp="1"/>
          </p:cNvSpPr>
          <p:nvPr>
            <p:ph type="sldNum" sz="quarter" idx="12"/>
          </p:nvPr>
        </p:nvSpPr>
        <p:spPr>
          <a:xfrm>
            <a:off x="838200" y="246827"/>
            <a:ext cx="553720" cy="415837"/>
          </a:xfrm>
          <a:prstGeom prst="rect">
            <a:avLst/>
          </a:prstGeom>
        </p:spPr>
        <p:txBody>
          <a:bodyPr/>
          <a:lstStyle>
            <a:lvl1pPr>
              <a:defRPr b="0" i="0">
                <a:latin typeface="Montserrat Medium" pitchFamily="2" charset="77"/>
              </a:defRPr>
            </a:lvl1pPr>
          </a:lstStyle>
          <a:p>
            <a:fld id="{F9409A12-05AC-024F-A1E2-9D51551D4400}" type="slidenum">
              <a:rPr lang="en-US" smtClean="0"/>
              <a:t>‹#›</a:t>
            </a:fld>
            <a:endParaRPr lang="en-US"/>
          </a:p>
        </p:txBody>
      </p:sp>
      <p:sp>
        <p:nvSpPr>
          <p:cNvPr id="2" name="Rectangle 1">
            <a:extLst>
              <a:ext uri="{FF2B5EF4-FFF2-40B4-BE49-F238E27FC236}">
                <a16:creationId xmlns:a16="http://schemas.microsoft.com/office/drawing/2014/main" id="{DD0FD281-426A-F64C-90E1-583050EE12F4}"/>
              </a:ext>
            </a:extLst>
          </p:cNvPr>
          <p:cNvSpPr/>
          <p:nvPr userDrawn="1"/>
        </p:nvSpPr>
        <p:spPr>
          <a:xfrm>
            <a:off x="838201" y="5462782"/>
            <a:ext cx="10515600" cy="1735667"/>
          </a:xfrm>
          <a:prstGeom prst="rect">
            <a:avLst/>
          </a:prstGeom>
          <a:solidFill>
            <a:schemeClr val="tx1">
              <a:alpha val="8012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Text Placeholder 10">
            <a:extLst>
              <a:ext uri="{FF2B5EF4-FFF2-40B4-BE49-F238E27FC236}">
                <a16:creationId xmlns:a16="http://schemas.microsoft.com/office/drawing/2014/main" id="{58284382-8022-4B42-800A-86F4A183D3A1}"/>
              </a:ext>
            </a:extLst>
          </p:cNvPr>
          <p:cNvSpPr>
            <a:spLocks noGrp="1"/>
          </p:cNvSpPr>
          <p:nvPr>
            <p:ph type="body" sz="quarter" idx="14"/>
          </p:nvPr>
        </p:nvSpPr>
        <p:spPr>
          <a:xfrm>
            <a:off x="838200" y="5682026"/>
            <a:ext cx="10515600" cy="1881648"/>
          </a:xfrm>
          <a:effectLst/>
        </p:spPr>
        <p:txBody>
          <a:bodyPr/>
          <a:lstStyle>
            <a:lvl1pPr marL="0" indent="0" algn="ctr">
              <a:buFontTx/>
              <a:buNone/>
              <a:defRPr sz="2400" b="0" i="0">
                <a:solidFill>
                  <a:srgbClr val="FFFFFF"/>
                </a:solidFill>
                <a:latin typeface="Montserrat Medium" pitchFamily="2" charset="77"/>
              </a:defRPr>
            </a:lvl1pPr>
            <a:lvl2pPr marL="457200" indent="0">
              <a:buFontTx/>
              <a:buNone/>
              <a:defRPr>
                <a:solidFill>
                  <a:srgbClr val="FFFFFF"/>
                </a:solidFill>
              </a:defRPr>
            </a:lvl2pPr>
            <a:lvl3pPr marL="914400" indent="0">
              <a:buFontTx/>
              <a:buNone/>
              <a:defRPr>
                <a:solidFill>
                  <a:srgbClr val="FFFFFF"/>
                </a:solidFill>
              </a:defRPr>
            </a:lvl3pPr>
            <a:lvl4pPr marL="1371600" indent="0">
              <a:buFontTx/>
              <a:buNone/>
              <a:defRPr>
                <a:solidFill>
                  <a:srgbClr val="FFFFFF"/>
                </a:solidFill>
              </a:defRPr>
            </a:lvl4pPr>
            <a:lvl5pPr marL="1828800" indent="0">
              <a:buFontTx/>
              <a:buNone/>
              <a:defRPr>
                <a:solidFill>
                  <a:srgbClr val="FFFFFF"/>
                </a:solidFill>
              </a:defRPr>
            </a:lvl5pPr>
          </a:lstStyle>
          <a:p>
            <a:pPr lvl="0"/>
            <a:r>
              <a:rPr lang="en-US"/>
              <a:t>Click to edit Master text styles</a:t>
            </a:r>
          </a:p>
          <a:p>
            <a:pPr lvl="1"/>
            <a:endParaRPr lang="en-US"/>
          </a:p>
        </p:txBody>
      </p:sp>
    </p:spTree>
    <p:extLst>
      <p:ext uri="{BB962C8B-B14F-4D97-AF65-F5344CB8AC3E}">
        <p14:creationId xmlns:p14="http://schemas.microsoft.com/office/powerpoint/2010/main" val="61868702"/>
      </p:ext>
    </p:extLst>
  </p:cSld>
  <p:clrMapOvr>
    <a:masterClrMapping/>
  </p:clrMapOvr>
  <p:transition/>
</p:sldLayout>
</file>

<file path=ppt/slideLayouts/slideLayout234.xml><?xml version="1.0" encoding="utf-8"?>
<p:sldLayout xmlns:a="http://schemas.openxmlformats.org/drawingml/2006/main" xmlns:r="http://schemas.openxmlformats.org/officeDocument/2006/relationships" xmlns:p="http://schemas.openxmlformats.org/presentationml/2006/main" preserve="1" userDrawn="1">
  <p:cSld name="Image and Quote">
    <p:spTree>
      <p:nvGrpSpPr>
        <p:cNvPr id="1" name=""/>
        <p:cNvGrpSpPr/>
        <p:nvPr/>
      </p:nvGrpSpPr>
      <p:grpSpPr>
        <a:xfrm>
          <a:off x="0" y="0"/>
          <a:ext cx="0" cy="0"/>
          <a:chOff x="0" y="0"/>
          <a:chExt cx="0" cy="0"/>
        </a:xfrm>
      </p:grpSpPr>
      <p:pic>
        <p:nvPicPr>
          <p:cNvPr id="3" name="Picture 2" descr="A picture containing person, young, child, indoor&#10;&#10;Description automatically generated">
            <a:extLst>
              <a:ext uri="{FF2B5EF4-FFF2-40B4-BE49-F238E27FC236}">
                <a16:creationId xmlns:a16="http://schemas.microsoft.com/office/drawing/2014/main" id="{D3B8BF1D-C6AE-E037-025D-517B2E8B5033}"/>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7810500"/>
          </a:xfrm>
          <a:prstGeom prst="rect">
            <a:avLst/>
          </a:prstGeom>
        </p:spPr>
      </p:pic>
      <p:sp>
        <p:nvSpPr>
          <p:cNvPr id="9" name="Rectangle 8">
            <a:extLst>
              <a:ext uri="{FF2B5EF4-FFF2-40B4-BE49-F238E27FC236}">
                <a16:creationId xmlns:a16="http://schemas.microsoft.com/office/drawing/2014/main" id="{79FC76A0-FEDA-3F40-939C-8994850B8381}"/>
              </a:ext>
            </a:extLst>
          </p:cNvPr>
          <p:cNvSpPr/>
          <p:nvPr userDrawn="1"/>
        </p:nvSpPr>
        <p:spPr>
          <a:xfrm>
            <a:off x="6582380" y="939832"/>
            <a:ext cx="5207564" cy="5930837"/>
          </a:xfrm>
          <a:prstGeom prst="rect">
            <a:avLst/>
          </a:prstGeom>
          <a:solidFill>
            <a:schemeClr val="tx2">
              <a:alpha val="89834"/>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bg2"/>
              </a:solidFill>
            </a:endParaRPr>
          </a:p>
        </p:txBody>
      </p:sp>
      <p:sp>
        <p:nvSpPr>
          <p:cNvPr id="4" name="Text Placeholder 3">
            <a:extLst>
              <a:ext uri="{FF2B5EF4-FFF2-40B4-BE49-F238E27FC236}">
                <a16:creationId xmlns:a16="http://schemas.microsoft.com/office/drawing/2014/main" id="{70850F2D-F5D2-304D-993B-238D6834BAFF}"/>
              </a:ext>
            </a:extLst>
          </p:cNvPr>
          <p:cNvSpPr>
            <a:spLocks noGrp="1"/>
          </p:cNvSpPr>
          <p:nvPr>
            <p:ph type="body" sz="quarter" idx="10"/>
          </p:nvPr>
        </p:nvSpPr>
        <p:spPr>
          <a:xfrm>
            <a:off x="7012875" y="2411664"/>
            <a:ext cx="4346575" cy="3014579"/>
          </a:xfrm>
        </p:spPr>
        <p:txBody>
          <a:bodyPr>
            <a:normAutofit/>
          </a:bodyPr>
          <a:lstStyle>
            <a:lvl1pPr marL="0" indent="0">
              <a:lnSpc>
                <a:spcPts val="2800"/>
              </a:lnSpc>
              <a:buFontTx/>
              <a:buNone/>
              <a:defRPr sz="2400">
                <a:solidFill>
                  <a:srgbClr val="FFFFFF"/>
                </a:solidFill>
              </a:defRPr>
            </a:lvl1pPr>
            <a:lvl2pPr marL="457200" indent="0">
              <a:buFontTx/>
              <a:buNone/>
              <a:defRPr>
                <a:solidFill>
                  <a:srgbClr val="FFFFFF"/>
                </a:solidFill>
              </a:defRPr>
            </a:lvl2pPr>
            <a:lvl3pPr marL="914400" indent="0">
              <a:buFontTx/>
              <a:buNone/>
              <a:defRPr>
                <a:solidFill>
                  <a:srgbClr val="FFFFFF"/>
                </a:solidFill>
              </a:defRPr>
            </a:lvl3pPr>
            <a:lvl4pPr marL="1371600" indent="0">
              <a:buFontTx/>
              <a:buNone/>
              <a:defRPr>
                <a:solidFill>
                  <a:srgbClr val="FFFFFF"/>
                </a:solidFill>
              </a:defRPr>
            </a:lvl4pPr>
            <a:lvl5pPr marL="1828800" indent="0">
              <a:buFontTx/>
              <a:buNone/>
              <a:defRPr>
                <a:solidFill>
                  <a:srgbClr val="FFFFFF"/>
                </a:solidFill>
              </a:defRPr>
            </a:lvl5pPr>
          </a:lstStyle>
          <a:p>
            <a:pPr lvl="0"/>
            <a:r>
              <a:rPr lang="en-US"/>
              <a:t>Click to edit Master text styles</a:t>
            </a:r>
          </a:p>
        </p:txBody>
      </p:sp>
      <p:sp>
        <p:nvSpPr>
          <p:cNvPr id="5" name="TextBox 4">
            <a:extLst>
              <a:ext uri="{FF2B5EF4-FFF2-40B4-BE49-F238E27FC236}">
                <a16:creationId xmlns:a16="http://schemas.microsoft.com/office/drawing/2014/main" id="{1ACCCE50-654E-4A4B-A858-887FB8D685B0}"/>
              </a:ext>
            </a:extLst>
          </p:cNvPr>
          <p:cNvSpPr txBox="1"/>
          <p:nvPr userDrawn="1"/>
        </p:nvSpPr>
        <p:spPr>
          <a:xfrm>
            <a:off x="8416140" y="1182055"/>
            <a:ext cx="1540043" cy="1569660"/>
          </a:xfrm>
          <a:prstGeom prst="rect">
            <a:avLst/>
          </a:prstGeom>
          <a:noFill/>
        </p:spPr>
        <p:txBody>
          <a:bodyPr wrap="square" rtlCol="0">
            <a:spAutoFit/>
          </a:bodyPr>
          <a:lstStyle/>
          <a:p>
            <a:pPr algn="ctr"/>
            <a:r>
              <a:rPr lang="en-US" sz="9600" b="1" i="0">
                <a:solidFill>
                  <a:srgbClr val="FFFFFF"/>
                </a:solidFill>
                <a:latin typeface="Montserrat" pitchFamily="2" charset="77"/>
              </a:rPr>
              <a:t>“</a:t>
            </a:r>
          </a:p>
        </p:txBody>
      </p:sp>
      <p:sp>
        <p:nvSpPr>
          <p:cNvPr id="10" name="TextBox 9">
            <a:extLst>
              <a:ext uri="{FF2B5EF4-FFF2-40B4-BE49-F238E27FC236}">
                <a16:creationId xmlns:a16="http://schemas.microsoft.com/office/drawing/2014/main" id="{A35328DD-EF19-CC4C-BE93-17BCB23634CB}"/>
              </a:ext>
            </a:extLst>
          </p:cNvPr>
          <p:cNvSpPr txBox="1"/>
          <p:nvPr userDrawn="1"/>
        </p:nvSpPr>
        <p:spPr>
          <a:xfrm>
            <a:off x="8416139" y="5552916"/>
            <a:ext cx="1540043" cy="1569660"/>
          </a:xfrm>
          <a:prstGeom prst="rect">
            <a:avLst/>
          </a:prstGeom>
          <a:noFill/>
        </p:spPr>
        <p:txBody>
          <a:bodyPr wrap="square" rtlCol="0">
            <a:spAutoFit/>
          </a:bodyPr>
          <a:lstStyle/>
          <a:p>
            <a:pPr algn="ctr"/>
            <a:r>
              <a:rPr lang="en-US" sz="9600" b="1" i="0">
                <a:solidFill>
                  <a:srgbClr val="FFFFFF"/>
                </a:solidFill>
                <a:latin typeface="Montserrat" pitchFamily="2" charset="77"/>
              </a:rPr>
              <a:t>”</a:t>
            </a:r>
          </a:p>
        </p:txBody>
      </p:sp>
    </p:spTree>
    <p:extLst>
      <p:ext uri="{BB962C8B-B14F-4D97-AF65-F5344CB8AC3E}">
        <p14:creationId xmlns:p14="http://schemas.microsoft.com/office/powerpoint/2010/main" val="2264530741"/>
      </p:ext>
    </p:extLst>
  </p:cSld>
  <p:clrMapOvr>
    <a:masterClrMapping/>
  </p:clrMapOvr>
  <p:transition/>
</p:sldLayout>
</file>

<file path=ppt/slideLayouts/slideLayout235.xml><?xml version="1.0" encoding="utf-8"?>
<p:sldLayout xmlns:a="http://schemas.openxmlformats.org/drawingml/2006/main" xmlns:r="http://schemas.openxmlformats.org/officeDocument/2006/relationships" xmlns:p="http://schemas.openxmlformats.org/presentationml/2006/main" preserve="1" userDrawn="1">
  <p:cSld name="Image and Quote Option 2">
    <p:spTree>
      <p:nvGrpSpPr>
        <p:cNvPr id="1" name=""/>
        <p:cNvGrpSpPr/>
        <p:nvPr/>
      </p:nvGrpSpPr>
      <p:grpSpPr>
        <a:xfrm>
          <a:off x="0" y="0"/>
          <a:ext cx="0" cy="0"/>
          <a:chOff x="0" y="0"/>
          <a:chExt cx="0" cy="0"/>
        </a:xfrm>
      </p:grpSpPr>
      <p:pic>
        <p:nvPicPr>
          <p:cNvPr id="3" name="Picture 2" descr="A picture containing person, ground, outdoor&#10;&#10;Description automatically generated">
            <a:extLst>
              <a:ext uri="{FF2B5EF4-FFF2-40B4-BE49-F238E27FC236}">
                <a16:creationId xmlns:a16="http://schemas.microsoft.com/office/drawing/2014/main" id="{8689E5E6-6C50-0A8D-1E92-FC0E9D7C1FA2}"/>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 y="0"/>
            <a:ext cx="12192001" cy="7810500"/>
          </a:xfrm>
          <a:prstGeom prst="rect">
            <a:avLst/>
          </a:prstGeom>
        </p:spPr>
      </p:pic>
      <p:sp>
        <p:nvSpPr>
          <p:cNvPr id="9" name="Rectangle 8">
            <a:extLst>
              <a:ext uri="{FF2B5EF4-FFF2-40B4-BE49-F238E27FC236}">
                <a16:creationId xmlns:a16="http://schemas.microsoft.com/office/drawing/2014/main" id="{79FC76A0-FEDA-3F40-939C-8994850B8381}"/>
              </a:ext>
            </a:extLst>
          </p:cNvPr>
          <p:cNvSpPr/>
          <p:nvPr userDrawn="1"/>
        </p:nvSpPr>
        <p:spPr>
          <a:xfrm>
            <a:off x="6582380" y="939832"/>
            <a:ext cx="5207564" cy="5930837"/>
          </a:xfrm>
          <a:prstGeom prst="rect">
            <a:avLst/>
          </a:prstGeom>
          <a:solidFill>
            <a:schemeClr val="tx2">
              <a:alpha val="89834"/>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bg2"/>
              </a:solidFill>
            </a:endParaRPr>
          </a:p>
        </p:txBody>
      </p:sp>
      <p:sp>
        <p:nvSpPr>
          <p:cNvPr id="4" name="Text Placeholder 3">
            <a:extLst>
              <a:ext uri="{FF2B5EF4-FFF2-40B4-BE49-F238E27FC236}">
                <a16:creationId xmlns:a16="http://schemas.microsoft.com/office/drawing/2014/main" id="{70850F2D-F5D2-304D-993B-238D6834BAFF}"/>
              </a:ext>
            </a:extLst>
          </p:cNvPr>
          <p:cNvSpPr>
            <a:spLocks noGrp="1"/>
          </p:cNvSpPr>
          <p:nvPr>
            <p:ph type="body" sz="quarter" idx="10"/>
          </p:nvPr>
        </p:nvSpPr>
        <p:spPr>
          <a:xfrm>
            <a:off x="7012875" y="2411664"/>
            <a:ext cx="4346575" cy="3014579"/>
          </a:xfrm>
        </p:spPr>
        <p:txBody>
          <a:bodyPr>
            <a:normAutofit/>
          </a:bodyPr>
          <a:lstStyle>
            <a:lvl1pPr marL="0" indent="0">
              <a:lnSpc>
                <a:spcPts val="2800"/>
              </a:lnSpc>
              <a:buFontTx/>
              <a:buNone/>
              <a:defRPr sz="2400">
                <a:solidFill>
                  <a:srgbClr val="FFFFFF"/>
                </a:solidFill>
              </a:defRPr>
            </a:lvl1pPr>
            <a:lvl2pPr marL="457200" indent="0">
              <a:buFontTx/>
              <a:buNone/>
              <a:defRPr>
                <a:solidFill>
                  <a:srgbClr val="FFFFFF"/>
                </a:solidFill>
              </a:defRPr>
            </a:lvl2pPr>
            <a:lvl3pPr marL="914400" indent="0">
              <a:buFontTx/>
              <a:buNone/>
              <a:defRPr>
                <a:solidFill>
                  <a:srgbClr val="FFFFFF"/>
                </a:solidFill>
              </a:defRPr>
            </a:lvl3pPr>
            <a:lvl4pPr marL="1371600" indent="0">
              <a:buFontTx/>
              <a:buNone/>
              <a:defRPr>
                <a:solidFill>
                  <a:srgbClr val="FFFFFF"/>
                </a:solidFill>
              </a:defRPr>
            </a:lvl4pPr>
            <a:lvl5pPr marL="1828800" indent="0">
              <a:buFontTx/>
              <a:buNone/>
              <a:defRPr>
                <a:solidFill>
                  <a:srgbClr val="FFFFFF"/>
                </a:solidFill>
              </a:defRPr>
            </a:lvl5pPr>
          </a:lstStyle>
          <a:p>
            <a:pPr lvl="0"/>
            <a:r>
              <a:rPr lang="en-US"/>
              <a:t>Click to edit Master text styles</a:t>
            </a:r>
          </a:p>
        </p:txBody>
      </p:sp>
      <p:sp>
        <p:nvSpPr>
          <p:cNvPr id="5" name="TextBox 4">
            <a:extLst>
              <a:ext uri="{FF2B5EF4-FFF2-40B4-BE49-F238E27FC236}">
                <a16:creationId xmlns:a16="http://schemas.microsoft.com/office/drawing/2014/main" id="{1ACCCE50-654E-4A4B-A858-887FB8D685B0}"/>
              </a:ext>
            </a:extLst>
          </p:cNvPr>
          <p:cNvSpPr txBox="1"/>
          <p:nvPr userDrawn="1"/>
        </p:nvSpPr>
        <p:spPr>
          <a:xfrm>
            <a:off x="8416140" y="1182055"/>
            <a:ext cx="1540043" cy="1569660"/>
          </a:xfrm>
          <a:prstGeom prst="rect">
            <a:avLst/>
          </a:prstGeom>
          <a:noFill/>
        </p:spPr>
        <p:txBody>
          <a:bodyPr wrap="square" rtlCol="0">
            <a:spAutoFit/>
          </a:bodyPr>
          <a:lstStyle/>
          <a:p>
            <a:pPr algn="ctr"/>
            <a:r>
              <a:rPr lang="en-US" sz="9600" b="1" i="0">
                <a:solidFill>
                  <a:srgbClr val="FFFFFF"/>
                </a:solidFill>
                <a:latin typeface="Montserrat" pitchFamily="2" charset="77"/>
              </a:rPr>
              <a:t>“</a:t>
            </a:r>
          </a:p>
        </p:txBody>
      </p:sp>
      <p:sp>
        <p:nvSpPr>
          <p:cNvPr id="10" name="TextBox 9">
            <a:extLst>
              <a:ext uri="{FF2B5EF4-FFF2-40B4-BE49-F238E27FC236}">
                <a16:creationId xmlns:a16="http://schemas.microsoft.com/office/drawing/2014/main" id="{A35328DD-EF19-CC4C-BE93-17BCB23634CB}"/>
              </a:ext>
            </a:extLst>
          </p:cNvPr>
          <p:cNvSpPr txBox="1"/>
          <p:nvPr userDrawn="1"/>
        </p:nvSpPr>
        <p:spPr>
          <a:xfrm>
            <a:off x="8416139" y="5552916"/>
            <a:ext cx="1540043" cy="1569660"/>
          </a:xfrm>
          <a:prstGeom prst="rect">
            <a:avLst/>
          </a:prstGeom>
          <a:noFill/>
        </p:spPr>
        <p:txBody>
          <a:bodyPr wrap="square" rtlCol="0">
            <a:spAutoFit/>
          </a:bodyPr>
          <a:lstStyle/>
          <a:p>
            <a:pPr algn="ctr"/>
            <a:r>
              <a:rPr lang="en-US" sz="9600" b="1" i="0">
                <a:solidFill>
                  <a:srgbClr val="FFFFFF"/>
                </a:solidFill>
                <a:latin typeface="Montserrat" pitchFamily="2" charset="77"/>
              </a:rPr>
              <a:t>”</a:t>
            </a:r>
          </a:p>
        </p:txBody>
      </p:sp>
    </p:spTree>
    <p:extLst>
      <p:ext uri="{BB962C8B-B14F-4D97-AF65-F5344CB8AC3E}">
        <p14:creationId xmlns:p14="http://schemas.microsoft.com/office/powerpoint/2010/main" val="3526515244"/>
      </p:ext>
    </p:extLst>
  </p:cSld>
  <p:clrMapOvr>
    <a:masterClrMapping/>
  </p:clrMapOvr>
  <p:transition/>
</p:sldLayout>
</file>

<file path=ppt/slideLayouts/slideLayout236.xml><?xml version="1.0" encoding="utf-8"?>
<p:sldLayout xmlns:a="http://schemas.openxmlformats.org/drawingml/2006/main" xmlns:r="http://schemas.openxmlformats.org/officeDocument/2006/relationships" xmlns:p="http://schemas.openxmlformats.org/presentationml/2006/main" preserve="1" userDrawn="1">
  <p:cSld name="Divider Page Option 1">
    <p:spTree>
      <p:nvGrpSpPr>
        <p:cNvPr id="1" name=""/>
        <p:cNvGrpSpPr/>
        <p:nvPr/>
      </p:nvGrpSpPr>
      <p:grpSpPr>
        <a:xfrm>
          <a:off x="0" y="0"/>
          <a:ext cx="0" cy="0"/>
          <a:chOff x="0" y="0"/>
          <a:chExt cx="0" cy="0"/>
        </a:xfrm>
      </p:grpSpPr>
      <p:pic>
        <p:nvPicPr>
          <p:cNvPr id="4" name="Picture 3" descr="A picture containing person, slide, crowd&#10;&#10;Description automatically generated">
            <a:extLst>
              <a:ext uri="{FF2B5EF4-FFF2-40B4-BE49-F238E27FC236}">
                <a16:creationId xmlns:a16="http://schemas.microsoft.com/office/drawing/2014/main" id="{2A7744E8-9F40-1CBA-90A4-8E173FA5D5B1}"/>
              </a:ext>
            </a:extLst>
          </p:cNvPr>
          <p:cNvPicPr>
            <a:picLocks noChangeAspect="1"/>
          </p:cNvPicPr>
          <p:nvPr userDrawn="1"/>
        </p:nvPicPr>
        <p:blipFill>
          <a:blip r:embed="rId2" cstate="screen">
            <a:extLst>
              <a:ext uri="{28A0092B-C50C-407E-A947-70E740481C1C}">
                <a14:useLocalDpi xmlns:a14="http://schemas.microsoft.com/office/drawing/2010/main"/>
              </a:ext>
            </a:extLst>
          </a:blip>
          <a:srcRect r="-10"/>
          <a:stretch>
            <a:fillRect/>
          </a:stretch>
        </p:blipFill>
        <p:spPr>
          <a:xfrm>
            <a:off x="1250" y="0"/>
            <a:ext cx="12190750" cy="7810500"/>
          </a:xfrm>
          <a:prstGeom prst="rect">
            <a:avLst/>
          </a:prstGeom>
        </p:spPr>
      </p:pic>
      <p:sp>
        <p:nvSpPr>
          <p:cNvPr id="7" name="Rectangle 6">
            <a:extLst>
              <a:ext uri="{FF2B5EF4-FFF2-40B4-BE49-F238E27FC236}">
                <a16:creationId xmlns:a16="http://schemas.microsoft.com/office/drawing/2014/main" id="{8A0F0677-280C-6E4B-AFE3-7EA238ABF9DC}"/>
              </a:ext>
            </a:extLst>
          </p:cNvPr>
          <p:cNvSpPr/>
          <p:nvPr userDrawn="1"/>
        </p:nvSpPr>
        <p:spPr>
          <a:xfrm>
            <a:off x="-1250" y="0"/>
            <a:ext cx="12192000" cy="7810500"/>
          </a:xfrm>
          <a:prstGeom prst="rect">
            <a:avLst/>
          </a:prstGeom>
          <a:solidFill>
            <a:schemeClr val="accent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8C8C9FCA-0833-1B4B-A6A3-08C9056924E9}"/>
              </a:ext>
            </a:extLst>
          </p:cNvPr>
          <p:cNvSpPr>
            <a:spLocks noGrp="1"/>
          </p:cNvSpPr>
          <p:nvPr>
            <p:ph type="title"/>
          </p:nvPr>
        </p:nvSpPr>
        <p:spPr>
          <a:xfrm>
            <a:off x="838200" y="5388328"/>
            <a:ext cx="10515600" cy="1160153"/>
          </a:xfrm>
        </p:spPr>
        <p:txBody>
          <a:bodyPr>
            <a:noAutofit/>
          </a:bodyPr>
          <a:lstStyle>
            <a:lvl1pPr>
              <a:defRPr>
                <a:solidFill>
                  <a:srgbClr val="FFFFFF"/>
                </a:solidFill>
              </a:defRPr>
            </a:lvl1pPr>
          </a:lstStyle>
          <a:p>
            <a:r>
              <a:rPr lang="en-US"/>
              <a:t>Click to edit Master title style</a:t>
            </a:r>
          </a:p>
        </p:txBody>
      </p:sp>
      <p:pic>
        <p:nvPicPr>
          <p:cNvPr id="8" name="Picture 7">
            <a:extLst>
              <a:ext uri="{FF2B5EF4-FFF2-40B4-BE49-F238E27FC236}">
                <a16:creationId xmlns:a16="http://schemas.microsoft.com/office/drawing/2014/main" id="{962E6C6F-7C4E-B845-9E43-8B289E9FA375}"/>
              </a:ext>
            </a:extLst>
          </p:cNvPr>
          <p:cNvPicPr>
            <a:picLocks noChangeAspect="1"/>
          </p:cNvPicPr>
          <p:nvPr userDrawn="1"/>
        </p:nvPicPr>
        <p:blipFill>
          <a:blip r:embed="rId3"/>
          <a:stretch>
            <a:fillRect/>
          </a:stretch>
        </p:blipFill>
        <p:spPr>
          <a:xfrm>
            <a:off x="838200" y="4983189"/>
            <a:ext cx="2096022" cy="201114"/>
          </a:xfrm>
          <a:prstGeom prst="rect">
            <a:avLst/>
          </a:prstGeom>
        </p:spPr>
      </p:pic>
    </p:spTree>
    <p:extLst>
      <p:ext uri="{BB962C8B-B14F-4D97-AF65-F5344CB8AC3E}">
        <p14:creationId xmlns:p14="http://schemas.microsoft.com/office/powerpoint/2010/main" val="3773285419"/>
      </p:ext>
    </p:extLst>
  </p:cSld>
  <p:clrMapOvr>
    <a:masterClrMapping/>
  </p:clrMapOvr>
  <p:transition/>
</p:sldLayout>
</file>

<file path=ppt/slideLayouts/slideLayout237.xml><?xml version="1.0" encoding="utf-8"?>
<p:sldLayout xmlns:a="http://schemas.openxmlformats.org/drawingml/2006/main" xmlns:r="http://schemas.openxmlformats.org/officeDocument/2006/relationships" xmlns:p="http://schemas.openxmlformats.org/presentationml/2006/main" preserve="1" userDrawn="1">
  <p:cSld name="Divider Page Option 2">
    <p:spTree>
      <p:nvGrpSpPr>
        <p:cNvPr id="1" name=""/>
        <p:cNvGrpSpPr/>
        <p:nvPr/>
      </p:nvGrpSpPr>
      <p:grpSpPr>
        <a:xfrm>
          <a:off x="0" y="0"/>
          <a:ext cx="0" cy="0"/>
          <a:chOff x="0" y="0"/>
          <a:chExt cx="0" cy="0"/>
        </a:xfrm>
      </p:grpSpPr>
      <p:pic>
        <p:nvPicPr>
          <p:cNvPr id="4" name="Picture 3" descr="A picture containing person, outdoor, person&#10;&#10;Description automatically generated">
            <a:extLst>
              <a:ext uri="{FF2B5EF4-FFF2-40B4-BE49-F238E27FC236}">
                <a16:creationId xmlns:a16="http://schemas.microsoft.com/office/drawing/2014/main" id="{3DBF6E97-4391-F09A-B084-9DA895A7FB2E}"/>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7810500"/>
          </a:xfrm>
          <a:prstGeom prst="rect">
            <a:avLst/>
          </a:prstGeom>
        </p:spPr>
      </p:pic>
      <p:sp>
        <p:nvSpPr>
          <p:cNvPr id="7" name="Rectangle 6">
            <a:extLst>
              <a:ext uri="{FF2B5EF4-FFF2-40B4-BE49-F238E27FC236}">
                <a16:creationId xmlns:a16="http://schemas.microsoft.com/office/drawing/2014/main" id="{791178A9-45AF-9746-91D5-3B07FFFD8789}"/>
              </a:ext>
            </a:extLst>
          </p:cNvPr>
          <p:cNvSpPr/>
          <p:nvPr userDrawn="1"/>
        </p:nvSpPr>
        <p:spPr>
          <a:xfrm>
            <a:off x="-12230" y="0"/>
            <a:ext cx="12216459" cy="7810500"/>
          </a:xfrm>
          <a:prstGeom prst="rect">
            <a:avLst/>
          </a:prstGeom>
          <a:solidFill>
            <a:schemeClr val="accent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9" name="Picture 8">
            <a:extLst>
              <a:ext uri="{FF2B5EF4-FFF2-40B4-BE49-F238E27FC236}">
                <a16:creationId xmlns:a16="http://schemas.microsoft.com/office/drawing/2014/main" id="{F9505A76-DA54-5A4B-8D07-88029D8780F7}"/>
              </a:ext>
            </a:extLst>
          </p:cNvPr>
          <p:cNvPicPr>
            <a:picLocks noChangeAspect="1"/>
          </p:cNvPicPr>
          <p:nvPr userDrawn="1"/>
        </p:nvPicPr>
        <p:blipFill>
          <a:blip r:embed="rId3"/>
          <a:stretch>
            <a:fillRect/>
          </a:stretch>
        </p:blipFill>
        <p:spPr>
          <a:xfrm>
            <a:off x="838200" y="4983189"/>
            <a:ext cx="2096022" cy="201114"/>
          </a:xfrm>
          <a:prstGeom prst="rect">
            <a:avLst/>
          </a:prstGeom>
        </p:spPr>
      </p:pic>
      <p:sp>
        <p:nvSpPr>
          <p:cNvPr id="2" name="Title 1">
            <a:extLst>
              <a:ext uri="{FF2B5EF4-FFF2-40B4-BE49-F238E27FC236}">
                <a16:creationId xmlns:a16="http://schemas.microsoft.com/office/drawing/2014/main" id="{BA67B4E3-8AF5-CE42-9BDF-36AE90C3D52A}"/>
              </a:ext>
            </a:extLst>
          </p:cNvPr>
          <p:cNvSpPr>
            <a:spLocks noGrp="1"/>
          </p:cNvSpPr>
          <p:nvPr>
            <p:ph type="title"/>
          </p:nvPr>
        </p:nvSpPr>
        <p:spPr>
          <a:xfrm>
            <a:off x="838200" y="5388328"/>
            <a:ext cx="8755918" cy="1160153"/>
          </a:xfrm>
        </p:spPr>
        <p:txBody>
          <a:bodyPr>
            <a:noAutofit/>
          </a:bodyPr>
          <a:lstStyle>
            <a:lvl1pPr>
              <a:defRPr>
                <a:solidFill>
                  <a:srgbClr val="FFFFFF"/>
                </a:solidFill>
              </a:defRPr>
            </a:lvl1pPr>
          </a:lstStyle>
          <a:p>
            <a:r>
              <a:rPr lang="en-US"/>
              <a:t>Click to edit Master title style</a:t>
            </a:r>
          </a:p>
        </p:txBody>
      </p:sp>
    </p:spTree>
    <p:extLst>
      <p:ext uri="{BB962C8B-B14F-4D97-AF65-F5344CB8AC3E}">
        <p14:creationId xmlns:p14="http://schemas.microsoft.com/office/powerpoint/2010/main" val="2174567821"/>
      </p:ext>
    </p:extLst>
  </p:cSld>
  <p:clrMapOvr>
    <a:masterClrMapping/>
  </p:clrMapOvr>
  <p:transition/>
</p:sldLayout>
</file>

<file path=ppt/slideLayouts/slideLayout238.xml><?xml version="1.0" encoding="utf-8"?>
<p:sldLayout xmlns:a="http://schemas.openxmlformats.org/drawingml/2006/main" xmlns:r="http://schemas.openxmlformats.org/officeDocument/2006/relationships" xmlns:p="http://schemas.openxmlformats.org/presentationml/2006/main" preserve="1" userDrawn="1">
  <p:cSld name="Divider Page Option 3">
    <p:spTree>
      <p:nvGrpSpPr>
        <p:cNvPr id="1" name=""/>
        <p:cNvGrpSpPr/>
        <p:nvPr/>
      </p:nvGrpSpPr>
      <p:grpSpPr>
        <a:xfrm>
          <a:off x="0" y="0"/>
          <a:ext cx="0" cy="0"/>
          <a:chOff x="0" y="0"/>
          <a:chExt cx="0" cy="0"/>
        </a:xfrm>
      </p:grpSpPr>
      <p:pic>
        <p:nvPicPr>
          <p:cNvPr id="4" name="Picture 3" descr="A picture containing person, outdoor, young&#10;&#10;Description automatically generated">
            <a:extLst>
              <a:ext uri="{FF2B5EF4-FFF2-40B4-BE49-F238E27FC236}">
                <a16:creationId xmlns:a16="http://schemas.microsoft.com/office/drawing/2014/main" id="{9E79B8AC-CCC5-75A7-12FC-C6B1919D53DE}"/>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
            <a:ext cx="12192000" cy="7810501"/>
          </a:xfrm>
          <a:prstGeom prst="rect">
            <a:avLst/>
          </a:prstGeom>
        </p:spPr>
      </p:pic>
      <p:sp>
        <p:nvSpPr>
          <p:cNvPr id="7" name="Rectangle 6">
            <a:extLst>
              <a:ext uri="{FF2B5EF4-FFF2-40B4-BE49-F238E27FC236}">
                <a16:creationId xmlns:a16="http://schemas.microsoft.com/office/drawing/2014/main" id="{2340B194-B660-9144-A40C-CE5B574831AB}"/>
              </a:ext>
            </a:extLst>
          </p:cNvPr>
          <p:cNvSpPr/>
          <p:nvPr userDrawn="1"/>
        </p:nvSpPr>
        <p:spPr>
          <a:xfrm>
            <a:off x="0" y="0"/>
            <a:ext cx="12192000" cy="7810500"/>
          </a:xfrm>
          <a:prstGeom prst="rect">
            <a:avLst/>
          </a:prstGeom>
          <a:solidFill>
            <a:schemeClr val="accent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DADBF6EE-BC64-6C4B-8EF4-1D7D480CC196}"/>
              </a:ext>
            </a:extLst>
          </p:cNvPr>
          <p:cNvSpPr>
            <a:spLocks noGrp="1"/>
          </p:cNvSpPr>
          <p:nvPr>
            <p:ph type="title"/>
          </p:nvPr>
        </p:nvSpPr>
        <p:spPr>
          <a:xfrm>
            <a:off x="838201" y="5388327"/>
            <a:ext cx="8803341" cy="1160153"/>
          </a:xfrm>
        </p:spPr>
        <p:txBody>
          <a:bodyPr>
            <a:noAutofit/>
          </a:bodyPr>
          <a:lstStyle>
            <a:lvl1pPr>
              <a:defRPr>
                <a:solidFill>
                  <a:srgbClr val="FFFFFF"/>
                </a:solidFill>
              </a:defRPr>
            </a:lvl1pPr>
          </a:lstStyle>
          <a:p>
            <a:r>
              <a:rPr lang="en-US"/>
              <a:t>Click to edit Master title style</a:t>
            </a:r>
          </a:p>
        </p:txBody>
      </p:sp>
      <p:pic>
        <p:nvPicPr>
          <p:cNvPr id="9" name="Picture 8">
            <a:extLst>
              <a:ext uri="{FF2B5EF4-FFF2-40B4-BE49-F238E27FC236}">
                <a16:creationId xmlns:a16="http://schemas.microsoft.com/office/drawing/2014/main" id="{3EB2752F-DA29-6A49-9521-BA40CE43FE0A}"/>
              </a:ext>
            </a:extLst>
          </p:cNvPr>
          <p:cNvPicPr>
            <a:picLocks noChangeAspect="1"/>
          </p:cNvPicPr>
          <p:nvPr userDrawn="1"/>
        </p:nvPicPr>
        <p:blipFill>
          <a:blip r:embed="rId3"/>
          <a:stretch>
            <a:fillRect/>
          </a:stretch>
        </p:blipFill>
        <p:spPr>
          <a:xfrm>
            <a:off x="838200" y="4983189"/>
            <a:ext cx="2096022" cy="201114"/>
          </a:xfrm>
          <a:prstGeom prst="rect">
            <a:avLst/>
          </a:prstGeom>
        </p:spPr>
      </p:pic>
    </p:spTree>
    <p:extLst>
      <p:ext uri="{BB962C8B-B14F-4D97-AF65-F5344CB8AC3E}">
        <p14:creationId xmlns:p14="http://schemas.microsoft.com/office/powerpoint/2010/main" val="2914563528"/>
      </p:ext>
    </p:extLst>
  </p:cSld>
  <p:clrMapOvr>
    <a:masterClrMapping/>
  </p:clrMapOvr>
  <p:transition/>
</p:sldLayout>
</file>

<file path=ppt/slideLayouts/slideLayout239.xml><?xml version="1.0" encoding="utf-8"?>
<p:sldLayout xmlns:a="http://schemas.openxmlformats.org/drawingml/2006/main" xmlns:r="http://schemas.openxmlformats.org/officeDocument/2006/relationships" xmlns:p="http://schemas.openxmlformats.org/presentationml/2006/main" preserve="1" userDrawn="1">
  <p:cSld name="1_Divider Page Option 4">
    <p:spTree>
      <p:nvGrpSpPr>
        <p:cNvPr id="1" name=""/>
        <p:cNvGrpSpPr/>
        <p:nvPr/>
      </p:nvGrpSpPr>
      <p:grpSpPr>
        <a:xfrm>
          <a:off x="0" y="0"/>
          <a:ext cx="0" cy="0"/>
          <a:chOff x="0" y="0"/>
          <a:chExt cx="0" cy="0"/>
        </a:xfrm>
      </p:grpSpPr>
      <p:pic>
        <p:nvPicPr>
          <p:cNvPr id="4" name="Picture 3" descr="A picture containing person, outdoor, crowd&#10;&#10;Description automatically generated">
            <a:extLst>
              <a:ext uri="{FF2B5EF4-FFF2-40B4-BE49-F238E27FC236}">
                <a16:creationId xmlns:a16="http://schemas.microsoft.com/office/drawing/2014/main" id="{3C7BC5CB-6C2C-51B8-717C-D171EF167C11}"/>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
            <a:ext cx="12192000" cy="7810499"/>
          </a:xfrm>
          <a:prstGeom prst="rect">
            <a:avLst/>
          </a:prstGeom>
        </p:spPr>
      </p:pic>
      <p:sp>
        <p:nvSpPr>
          <p:cNvPr id="7" name="Rectangle 6">
            <a:extLst>
              <a:ext uri="{FF2B5EF4-FFF2-40B4-BE49-F238E27FC236}">
                <a16:creationId xmlns:a16="http://schemas.microsoft.com/office/drawing/2014/main" id="{ED5CC4C8-DA09-A54A-A3C6-DE1FC3681953}"/>
              </a:ext>
            </a:extLst>
          </p:cNvPr>
          <p:cNvSpPr/>
          <p:nvPr userDrawn="1"/>
        </p:nvSpPr>
        <p:spPr>
          <a:xfrm>
            <a:off x="0" y="0"/>
            <a:ext cx="12192000" cy="7810500"/>
          </a:xfrm>
          <a:prstGeom prst="rect">
            <a:avLst/>
          </a:prstGeom>
          <a:solidFill>
            <a:schemeClr val="accent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38E4A731-FE29-0B4E-8413-E656A912B473}"/>
              </a:ext>
            </a:extLst>
          </p:cNvPr>
          <p:cNvSpPr>
            <a:spLocks noGrp="1"/>
          </p:cNvSpPr>
          <p:nvPr>
            <p:ph type="title"/>
          </p:nvPr>
        </p:nvSpPr>
        <p:spPr>
          <a:xfrm>
            <a:off x="838200" y="5388325"/>
            <a:ext cx="9435353" cy="1160153"/>
          </a:xfrm>
        </p:spPr>
        <p:txBody>
          <a:bodyPr>
            <a:noAutofit/>
          </a:bodyPr>
          <a:lstStyle>
            <a:lvl1pPr>
              <a:defRPr>
                <a:solidFill>
                  <a:srgbClr val="FFFFFF"/>
                </a:solidFill>
              </a:defRPr>
            </a:lvl1pPr>
          </a:lstStyle>
          <a:p>
            <a:r>
              <a:rPr lang="en-US"/>
              <a:t>Click to edit Master title style</a:t>
            </a:r>
          </a:p>
        </p:txBody>
      </p:sp>
      <p:pic>
        <p:nvPicPr>
          <p:cNvPr id="9" name="Picture 8">
            <a:extLst>
              <a:ext uri="{FF2B5EF4-FFF2-40B4-BE49-F238E27FC236}">
                <a16:creationId xmlns:a16="http://schemas.microsoft.com/office/drawing/2014/main" id="{A25935A1-CB20-794F-9B2E-A2F61DB80363}"/>
              </a:ext>
            </a:extLst>
          </p:cNvPr>
          <p:cNvPicPr>
            <a:picLocks noChangeAspect="1"/>
          </p:cNvPicPr>
          <p:nvPr userDrawn="1"/>
        </p:nvPicPr>
        <p:blipFill>
          <a:blip r:embed="rId3"/>
          <a:stretch>
            <a:fillRect/>
          </a:stretch>
        </p:blipFill>
        <p:spPr>
          <a:xfrm>
            <a:off x="838200" y="4983189"/>
            <a:ext cx="2096022" cy="201114"/>
          </a:xfrm>
          <a:prstGeom prst="rect">
            <a:avLst/>
          </a:prstGeom>
        </p:spPr>
      </p:pic>
    </p:spTree>
    <p:extLst>
      <p:ext uri="{BB962C8B-B14F-4D97-AF65-F5344CB8AC3E}">
        <p14:creationId xmlns:p14="http://schemas.microsoft.com/office/powerpoint/2010/main" val="766409009"/>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2435FBD-B33B-8E40-B54F-D82DCDEECFE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7810500"/>
          </a:xfrm>
          <a:prstGeom prst="rect">
            <a:avLst/>
          </a:prstGeom>
        </p:spPr>
      </p:pic>
      <p:sp>
        <p:nvSpPr>
          <p:cNvPr id="7" name="Rectangle 6">
            <a:extLst>
              <a:ext uri="{FF2B5EF4-FFF2-40B4-BE49-F238E27FC236}">
                <a16:creationId xmlns:a16="http://schemas.microsoft.com/office/drawing/2014/main" id="{591E87C2-082B-EB4E-9188-4ECC54406F33}"/>
              </a:ext>
            </a:extLst>
          </p:cNvPr>
          <p:cNvSpPr/>
          <p:nvPr userDrawn="1"/>
        </p:nvSpPr>
        <p:spPr>
          <a:xfrm>
            <a:off x="0" y="0"/>
            <a:ext cx="12192000" cy="7810500"/>
          </a:xfrm>
          <a:prstGeom prst="rect">
            <a:avLst/>
          </a:prstGeom>
          <a:solidFill>
            <a:schemeClr val="accent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EDD41393-04B6-5549-A851-237AC43B8EA6}"/>
              </a:ext>
            </a:extLst>
          </p:cNvPr>
          <p:cNvSpPr>
            <a:spLocks noGrp="1"/>
          </p:cNvSpPr>
          <p:nvPr>
            <p:ph type="title"/>
          </p:nvPr>
        </p:nvSpPr>
        <p:spPr>
          <a:xfrm>
            <a:off x="838200" y="2843015"/>
            <a:ext cx="4365812" cy="1160153"/>
          </a:xfrm>
        </p:spPr>
        <p:txBody>
          <a:bodyPr>
            <a:noAutofit/>
          </a:bodyPr>
          <a:lstStyle>
            <a:lvl1pPr>
              <a:defRPr>
                <a:solidFill>
                  <a:srgbClr val="FFFFFF"/>
                </a:solidFill>
              </a:defRPr>
            </a:lvl1pPr>
          </a:lstStyle>
          <a:p>
            <a:r>
              <a:rPr lang="en-US"/>
              <a:t>Click to edit Master title style</a:t>
            </a:r>
          </a:p>
        </p:txBody>
      </p:sp>
      <p:pic>
        <p:nvPicPr>
          <p:cNvPr id="8" name="Picture 7">
            <a:extLst>
              <a:ext uri="{FF2B5EF4-FFF2-40B4-BE49-F238E27FC236}">
                <a16:creationId xmlns:a16="http://schemas.microsoft.com/office/drawing/2014/main" id="{BAAA03A8-4019-954C-A6ED-758793F04A2C}"/>
              </a:ext>
            </a:extLst>
          </p:cNvPr>
          <p:cNvPicPr>
            <a:picLocks noChangeAspect="1"/>
          </p:cNvPicPr>
          <p:nvPr userDrawn="1"/>
        </p:nvPicPr>
        <p:blipFill>
          <a:blip r:embed="rId3"/>
          <a:stretch>
            <a:fillRect/>
          </a:stretch>
        </p:blipFill>
        <p:spPr>
          <a:xfrm>
            <a:off x="838200" y="2424467"/>
            <a:ext cx="2096022" cy="201114"/>
          </a:xfrm>
          <a:prstGeom prst="rect">
            <a:avLst/>
          </a:prstGeom>
        </p:spPr>
      </p:pic>
    </p:spTree>
    <p:extLst>
      <p:ext uri="{BB962C8B-B14F-4D97-AF65-F5344CB8AC3E}">
        <p14:creationId xmlns:p14="http://schemas.microsoft.com/office/powerpoint/2010/main" val="3729686905"/>
      </p:ext>
    </p:extLst>
  </p:cSld>
  <p:clrMapOvr>
    <a:masterClrMapping/>
  </p:clrMapOvr>
  <p:transition/>
</p:sldLayout>
</file>

<file path=ppt/slideLayouts/slideLayout240.xml><?xml version="1.0" encoding="utf-8"?>
<p:sldLayout xmlns:a="http://schemas.openxmlformats.org/drawingml/2006/main" xmlns:r="http://schemas.openxmlformats.org/officeDocument/2006/relationships" xmlns:p="http://schemas.openxmlformats.org/presentationml/2006/main" preserve="1" userDrawn="1">
  <p:cSld name="1_Divider Page Option 5">
    <p:spTree>
      <p:nvGrpSpPr>
        <p:cNvPr id="1" name=""/>
        <p:cNvGrpSpPr/>
        <p:nvPr/>
      </p:nvGrpSpPr>
      <p:grpSpPr>
        <a:xfrm>
          <a:off x="0" y="0"/>
          <a:ext cx="0" cy="0"/>
          <a:chOff x="0" y="0"/>
          <a:chExt cx="0" cy="0"/>
        </a:xfrm>
      </p:grpSpPr>
      <p:pic>
        <p:nvPicPr>
          <p:cNvPr id="9" name="Picture 8" descr="A person and person laughing&#10;&#10;Description automatically generated with low confidence">
            <a:extLst>
              <a:ext uri="{FF2B5EF4-FFF2-40B4-BE49-F238E27FC236}">
                <a16:creationId xmlns:a16="http://schemas.microsoft.com/office/drawing/2014/main" id="{53D3CE11-5C43-2FB2-9AF1-840FE098AADE}"/>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7810500"/>
          </a:xfrm>
          <a:prstGeom prst="rect">
            <a:avLst/>
          </a:prstGeom>
        </p:spPr>
      </p:pic>
      <p:sp>
        <p:nvSpPr>
          <p:cNvPr id="7" name="Rectangle 6">
            <a:extLst>
              <a:ext uri="{FF2B5EF4-FFF2-40B4-BE49-F238E27FC236}">
                <a16:creationId xmlns:a16="http://schemas.microsoft.com/office/drawing/2014/main" id="{591E87C2-082B-EB4E-9188-4ECC54406F33}"/>
              </a:ext>
            </a:extLst>
          </p:cNvPr>
          <p:cNvSpPr/>
          <p:nvPr userDrawn="1"/>
        </p:nvSpPr>
        <p:spPr>
          <a:xfrm>
            <a:off x="0" y="0"/>
            <a:ext cx="12192000" cy="7810500"/>
          </a:xfrm>
          <a:prstGeom prst="rect">
            <a:avLst/>
          </a:prstGeom>
          <a:solidFill>
            <a:schemeClr val="accent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EDD41393-04B6-5549-A851-237AC43B8EA6}"/>
              </a:ext>
            </a:extLst>
          </p:cNvPr>
          <p:cNvSpPr>
            <a:spLocks noGrp="1"/>
          </p:cNvSpPr>
          <p:nvPr>
            <p:ph type="title"/>
          </p:nvPr>
        </p:nvSpPr>
        <p:spPr>
          <a:xfrm>
            <a:off x="838200" y="2843015"/>
            <a:ext cx="4365812" cy="1160153"/>
          </a:xfrm>
        </p:spPr>
        <p:txBody>
          <a:bodyPr>
            <a:noAutofit/>
          </a:bodyPr>
          <a:lstStyle>
            <a:lvl1pPr>
              <a:defRPr>
                <a:solidFill>
                  <a:srgbClr val="FFFFFF"/>
                </a:solidFill>
              </a:defRPr>
            </a:lvl1pPr>
          </a:lstStyle>
          <a:p>
            <a:r>
              <a:rPr lang="en-US"/>
              <a:t>Click to edit Master title style</a:t>
            </a:r>
          </a:p>
        </p:txBody>
      </p:sp>
      <p:pic>
        <p:nvPicPr>
          <p:cNvPr id="8" name="Picture 7">
            <a:extLst>
              <a:ext uri="{FF2B5EF4-FFF2-40B4-BE49-F238E27FC236}">
                <a16:creationId xmlns:a16="http://schemas.microsoft.com/office/drawing/2014/main" id="{BAAA03A8-4019-954C-A6ED-758793F04A2C}"/>
              </a:ext>
            </a:extLst>
          </p:cNvPr>
          <p:cNvPicPr>
            <a:picLocks noChangeAspect="1"/>
          </p:cNvPicPr>
          <p:nvPr userDrawn="1"/>
        </p:nvPicPr>
        <p:blipFill>
          <a:blip r:embed="rId3"/>
          <a:stretch>
            <a:fillRect/>
          </a:stretch>
        </p:blipFill>
        <p:spPr>
          <a:xfrm>
            <a:off x="838200" y="2424467"/>
            <a:ext cx="2096022" cy="201114"/>
          </a:xfrm>
          <a:prstGeom prst="rect">
            <a:avLst/>
          </a:prstGeom>
        </p:spPr>
      </p:pic>
    </p:spTree>
    <p:extLst>
      <p:ext uri="{BB962C8B-B14F-4D97-AF65-F5344CB8AC3E}">
        <p14:creationId xmlns:p14="http://schemas.microsoft.com/office/powerpoint/2010/main" val="3132340648"/>
      </p:ext>
    </p:extLst>
  </p:cSld>
  <p:clrMapOvr>
    <a:masterClrMapping/>
  </p:clrMapOvr>
  <p:transition/>
</p:sldLayout>
</file>

<file path=ppt/slideLayouts/slideLayout241.xml><?xml version="1.0" encoding="utf-8"?>
<p:sldLayout xmlns:a="http://schemas.openxmlformats.org/drawingml/2006/main" xmlns:r="http://schemas.openxmlformats.org/officeDocument/2006/relationships" xmlns:p="http://schemas.openxmlformats.org/presentationml/2006/main" preserve="1" userDrawn="1">
  <p:cSld name="1_Divider Page Option 6">
    <p:spTree>
      <p:nvGrpSpPr>
        <p:cNvPr id="1" name=""/>
        <p:cNvGrpSpPr/>
        <p:nvPr/>
      </p:nvGrpSpPr>
      <p:grpSpPr>
        <a:xfrm>
          <a:off x="0" y="0"/>
          <a:ext cx="0" cy="0"/>
          <a:chOff x="0" y="0"/>
          <a:chExt cx="0" cy="0"/>
        </a:xfrm>
      </p:grpSpPr>
      <p:pic>
        <p:nvPicPr>
          <p:cNvPr id="4" name="Picture 3" descr="A person smiling for the camera&#10;&#10;Description automatically generated with low confidence">
            <a:extLst>
              <a:ext uri="{FF2B5EF4-FFF2-40B4-BE49-F238E27FC236}">
                <a16:creationId xmlns:a16="http://schemas.microsoft.com/office/drawing/2014/main" id="{5C7389C0-6F6B-B598-5E5F-C09978FEF2A6}"/>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7810500"/>
          </a:xfrm>
          <a:prstGeom prst="rect">
            <a:avLst/>
          </a:prstGeom>
        </p:spPr>
      </p:pic>
      <p:sp>
        <p:nvSpPr>
          <p:cNvPr id="7" name="Rectangle 6">
            <a:extLst>
              <a:ext uri="{FF2B5EF4-FFF2-40B4-BE49-F238E27FC236}">
                <a16:creationId xmlns:a16="http://schemas.microsoft.com/office/drawing/2014/main" id="{C3C3D7C5-4A5F-3C45-85A4-0538593CFAD0}"/>
              </a:ext>
            </a:extLst>
          </p:cNvPr>
          <p:cNvSpPr/>
          <p:nvPr userDrawn="1"/>
        </p:nvSpPr>
        <p:spPr>
          <a:xfrm>
            <a:off x="0" y="0"/>
            <a:ext cx="12192000" cy="7810500"/>
          </a:xfrm>
          <a:prstGeom prst="rect">
            <a:avLst/>
          </a:prstGeom>
          <a:solidFill>
            <a:schemeClr val="accent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9" name="Picture 8">
            <a:extLst>
              <a:ext uri="{FF2B5EF4-FFF2-40B4-BE49-F238E27FC236}">
                <a16:creationId xmlns:a16="http://schemas.microsoft.com/office/drawing/2014/main" id="{0DE5310C-D8E1-3E4D-8FE8-33E2CBA892F3}"/>
              </a:ext>
            </a:extLst>
          </p:cNvPr>
          <p:cNvPicPr>
            <a:picLocks noChangeAspect="1"/>
          </p:cNvPicPr>
          <p:nvPr userDrawn="1"/>
        </p:nvPicPr>
        <p:blipFill>
          <a:blip r:embed="rId3"/>
          <a:stretch>
            <a:fillRect/>
          </a:stretch>
        </p:blipFill>
        <p:spPr>
          <a:xfrm>
            <a:off x="838200" y="2424467"/>
            <a:ext cx="2096022" cy="201114"/>
          </a:xfrm>
          <a:prstGeom prst="rect">
            <a:avLst/>
          </a:prstGeom>
        </p:spPr>
      </p:pic>
      <p:sp>
        <p:nvSpPr>
          <p:cNvPr id="2" name="Title 1">
            <a:extLst>
              <a:ext uri="{FF2B5EF4-FFF2-40B4-BE49-F238E27FC236}">
                <a16:creationId xmlns:a16="http://schemas.microsoft.com/office/drawing/2014/main" id="{E6B83981-0E14-F84A-89DC-F4782FED05D8}"/>
              </a:ext>
            </a:extLst>
          </p:cNvPr>
          <p:cNvSpPr>
            <a:spLocks noGrp="1"/>
          </p:cNvSpPr>
          <p:nvPr>
            <p:ph type="title"/>
          </p:nvPr>
        </p:nvSpPr>
        <p:spPr>
          <a:xfrm>
            <a:off x="838200" y="2829603"/>
            <a:ext cx="4621307" cy="1160153"/>
          </a:xfrm>
        </p:spPr>
        <p:txBody>
          <a:bodyPr>
            <a:noAutofit/>
          </a:bodyPr>
          <a:lstStyle>
            <a:lvl1pPr>
              <a:defRPr>
                <a:solidFill>
                  <a:srgbClr val="FFFFFF"/>
                </a:solidFill>
              </a:defRPr>
            </a:lvl1pPr>
          </a:lstStyle>
          <a:p>
            <a:r>
              <a:rPr lang="en-US"/>
              <a:t>Click to edit Master title style</a:t>
            </a:r>
          </a:p>
        </p:txBody>
      </p:sp>
    </p:spTree>
    <p:extLst>
      <p:ext uri="{BB962C8B-B14F-4D97-AF65-F5344CB8AC3E}">
        <p14:creationId xmlns:p14="http://schemas.microsoft.com/office/powerpoint/2010/main" val="1693812864"/>
      </p:ext>
    </p:extLst>
  </p:cSld>
  <p:clrMapOvr>
    <a:masterClrMapping/>
  </p:clrMapOvr>
  <p:transition/>
</p:sldLayout>
</file>

<file path=ppt/slideLayouts/slideLayout242.xml><?xml version="1.0" encoding="utf-8"?>
<p:sldLayout xmlns:a="http://schemas.openxmlformats.org/drawingml/2006/main" xmlns:r="http://schemas.openxmlformats.org/officeDocument/2006/relationships" xmlns:p="http://schemas.openxmlformats.org/presentationml/2006/main" preserve="1" userDrawn="1">
  <p:cSld name="1_Divider Page Option 8">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2C972A3-79CE-C64C-A52C-0738C5508E13}"/>
              </a:ext>
            </a:extLst>
          </p:cNvPr>
          <p:cNvSpPr/>
          <p:nvPr userDrawn="1"/>
        </p:nvSpPr>
        <p:spPr>
          <a:xfrm>
            <a:off x="0" y="0"/>
            <a:ext cx="12192000" cy="7810500"/>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30C669DB-2BD3-C749-A93F-71AA765530F6}"/>
              </a:ext>
            </a:extLst>
          </p:cNvPr>
          <p:cNvSpPr>
            <a:spLocks noGrp="1"/>
          </p:cNvSpPr>
          <p:nvPr>
            <p:ph type="title"/>
          </p:nvPr>
        </p:nvSpPr>
        <p:spPr>
          <a:xfrm>
            <a:off x="0" y="3249271"/>
            <a:ext cx="12192000" cy="3317335"/>
          </a:xfrm>
        </p:spPr>
        <p:txBody>
          <a:bodyPr>
            <a:noAutofit/>
          </a:bodyPr>
          <a:lstStyle>
            <a:lvl1pPr algn="ctr">
              <a:defRPr>
                <a:solidFill>
                  <a:srgbClr val="FFFFFF"/>
                </a:solidFill>
              </a:defRPr>
            </a:lvl1pPr>
          </a:lstStyle>
          <a:p>
            <a:r>
              <a:rPr lang="en-US"/>
              <a:t>Click to edit Master title style</a:t>
            </a:r>
          </a:p>
        </p:txBody>
      </p:sp>
      <p:pic>
        <p:nvPicPr>
          <p:cNvPr id="3" name="Picture 2">
            <a:extLst>
              <a:ext uri="{FF2B5EF4-FFF2-40B4-BE49-F238E27FC236}">
                <a16:creationId xmlns:a16="http://schemas.microsoft.com/office/drawing/2014/main" id="{870190B4-264F-5647-AECF-E5CF652BD1A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200650" y="2762603"/>
            <a:ext cx="1790700" cy="166335"/>
          </a:xfrm>
          <a:prstGeom prst="rect">
            <a:avLst/>
          </a:prstGeom>
        </p:spPr>
      </p:pic>
    </p:spTree>
    <p:extLst>
      <p:ext uri="{BB962C8B-B14F-4D97-AF65-F5344CB8AC3E}">
        <p14:creationId xmlns:p14="http://schemas.microsoft.com/office/powerpoint/2010/main" val="3232290676"/>
      </p:ext>
    </p:extLst>
  </p:cSld>
  <p:clrMapOvr>
    <a:masterClrMapping/>
  </p:clrMapOvr>
  <p:transition/>
</p:sldLayout>
</file>

<file path=ppt/slideLayouts/slideLayout243.xml><?xml version="1.0" encoding="utf-8"?>
<p:sldLayout xmlns:a="http://schemas.openxmlformats.org/drawingml/2006/main" xmlns:r="http://schemas.openxmlformats.org/officeDocument/2006/relationships" xmlns:p="http://schemas.openxmlformats.org/presentationml/2006/main" preserve="1" userDrawn="1">
  <p:cSld name="1_Closing Remarks">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A3FF66F-2216-8446-9DC8-16BDEEA3252A}"/>
              </a:ext>
            </a:extLst>
          </p:cNvPr>
          <p:cNvSpPr>
            <a:spLocks noGrp="1"/>
          </p:cNvSpPr>
          <p:nvPr>
            <p:ph type="sldNum" sz="quarter" idx="10"/>
          </p:nvPr>
        </p:nvSpPr>
        <p:spPr>
          <a:xfrm>
            <a:off x="838200" y="246827"/>
            <a:ext cx="553720" cy="415837"/>
          </a:xfrm>
          <a:prstGeom prst="rect">
            <a:avLst/>
          </a:prstGeom>
        </p:spPr>
        <p:txBody>
          <a:bodyPr/>
          <a:lstStyle>
            <a:lvl1pPr>
              <a:defRPr b="0" i="0">
                <a:latin typeface="Montserrat" pitchFamily="2" charset="77"/>
              </a:defRPr>
            </a:lvl1pPr>
          </a:lstStyle>
          <a:p>
            <a:fld id="{F9409A12-05AC-024F-A1E2-9D51551D4400}" type="slidenum">
              <a:rPr lang="en-US" smtClean="0"/>
              <a:t>‹#›</a:t>
            </a:fld>
            <a:endParaRPr lang="en-US"/>
          </a:p>
        </p:txBody>
      </p:sp>
      <p:sp>
        <p:nvSpPr>
          <p:cNvPr id="4" name="Footer Placeholder 3">
            <a:extLst>
              <a:ext uri="{FF2B5EF4-FFF2-40B4-BE49-F238E27FC236}">
                <a16:creationId xmlns:a16="http://schemas.microsoft.com/office/drawing/2014/main" id="{331BB279-9F4D-6445-9A67-954A472F5F30}"/>
              </a:ext>
            </a:extLst>
          </p:cNvPr>
          <p:cNvSpPr>
            <a:spLocks noGrp="1"/>
          </p:cNvSpPr>
          <p:nvPr>
            <p:ph type="ftr" sz="quarter" idx="11"/>
          </p:nvPr>
        </p:nvSpPr>
        <p:spPr>
          <a:xfrm>
            <a:off x="1391920" y="246827"/>
            <a:ext cx="4114800" cy="415837"/>
          </a:xfrm>
          <a:prstGeom prst="rect">
            <a:avLst/>
          </a:prstGeom>
        </p:spPr>
        <p:txBody>
          <a:bodyPr/>
          <a:lstStyle/>
          <a:p>
            <a:r>
              <a:rPr lang="en-US"/>
              <a:t>CLICK TO EDIT PRESENTATION TITLE</a:t>
            </a:r>
          </a:p>
        </p:txBody>
      </p:sp>
      <p:sp>
        <p:nvSpPr>
          <p:cNvPr id="6" name="Rectangle 5">
            <a:extLst>
              <a:ext uri="{FF2B5EF4-FFF2-40B4-BE49-F238E27FC236}">
                <a16:creationId xmlns:a16="http://schemas.microsoft.com/office/drawing/2014/main" id="{1B5F5791-6FF4-FA42-A009-0AEDB5817142}"/>
              </a:ext>
            </a:extLst>
          </p:cNvPr>
          <p:cNvSpPr/>
          <p:nvPr userDrawn="1"/>
        </p:nvSpPr>
        <p:spPr>
          <a:xfrm>
            <a:off x="0" y="4987758"/>
            <a:ext cx="12192000" cy="282274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Text Placeholder 11">
            <a:extLst>
              <a:ext uri="{FF2B5EF4-FFF2-40B4-BE49-F238E27FC236}">
                <a16:creationId xmlns:a16="http://schemas.microsoft.com/office/drawing/2014/main" id="{7866CA94-7281-D64A-BDF5-7838B23C3E0C}"/>
              </a:ext>
            </a:extLst>
          </p:cNvPr>
          <p:cNvSpPr>
            <a:spLocks noGrp="1"/>
          </p:cNvSpPr>
          <p:nvPr>
            <p:ph type="body" sz="quarter" idx="14"/>
          </p:nvPr>
        </p:nvSpPr>
        <p:spPr>
          <a:xfrm>
            <a:off x="838202" y="2552055"/>
            <a:ext cx="6920565" cy="2101169"/>
          </a:xfrm>
        </p:spPr>
        <p:txBody>
          <a:bodyPr/>
          <a:lstStyle>
            <a:lvl1pPr marL="0" indent="0">
              <a:buFontTx/>
              <a:buNone/>
              <a:defRPr/>
            </a:lvl1pPr>
          </a:lstStyle>
          <a:p>
            <a:pPr lvl="0"/>
            <a:r>
              <a:rPr lang="en-US"/>
              <a:t>Click to edit Master text styles</a:t>
            </a:r>
          </a:p>
        </p:txBody>
      </p:sp>
      <p:sp>
        <p:nvSpPr>
          <p:cNvPr id="13" name="Text Placeholder 11">
            <a:extLst>
              <a:ext uri="{FF2B5EF4-FFF2-40B4-BE49-F238E27FC236}">
                <a16:creationId xmlns:a16="http://schemas.microsoft.com/office/drawing/2014/main" id="{EE9D84FF-9E5A-5D47-A5BE-CB46003E7570}"/>
              </a:ext>
            </a:extLst>
          </p:cNvPr>
          <p:cNvSpPr>
            <a:spLocks noGrp="1"/>
          </p:cNvSpPr>
          <p:nvPr>
            <p:ph type="body" sz="quarter" idx="15"/>
          </p:nvPr>
        </p:nvSpPr>
        <p:spPr>
          <a:xfrm>
            <a:off x="838203" y="5280781"/>
            <a:ext cx="6920565" cy="2195184"/>
          </a:xfrm>
        </p:spPr>
        <p:txBody>
          <a:bodyPr/>
          <a:lstStyle>
            <a:lvl1pPr marL="0" indent="0">
              <a:buFontTx/>
              <a:buNone/>
              <a:defRPr>
                <a:solidFill>
                  <a:srgbClr val="FFFFFF"/>
                </a:solidFill>
              </a:defRPr>
            </a:lvl1pPr>
          </a:lstStyle>
          <a:p>
            <a:pPr lvl="0"/>
            <a:r>
              <a:rPr lang="en-US"/>
              <a:t>Click to edit Master text styles</a:t>
            </a:r>
          </a:p>
        </p:txBody>
      </p:sp>
      <p:sp>
        <p:nvSpPr>
          <p:cNvPr id="14" name="Title 1">
            <a:extLst>
              <a:ext uri="{FF2B5EF4-FFF2-40B4-BE49-F238E27FC236}">
                <a16:creationId xmlns:a16="http://schemas.microsoft.com/office/drawing/2014/main" id="{23D52707-058E-9A48-A868-D48FA8ED7303}"/>
              </a:ext>
            </a:extLst>
          </p:cNvPr>
          <p:cNvSpPr>
            <a:spLocks noGrp="1"/>
          </p:cNvSpPr>
          <p:nvPr>
            <p:ph type="title" hasCustomPrompt="1"/>
          </p:nvPr>
        </p:nvSpPr>
        <p:spPr>
          <a:xfrm>
            <a:off x="838201" y="1437133"/>
            <a:ext cx="6920567" cy="881275"/>
          </a:xfrm>
        </p:spPr>
        <p:txBody>
          <a:bodyPr anchor="t" anchorCtr="0"/>
          <a:lstStyle>
            <a:lvl1pPr algn="l">
              <a:defRPr/>
            </a:lvl1pPr>
          </a:lstStyle>
          <a:p>
            <a:r>
              <a:rPr lang="en-US"/>
              <a:t>Click to edit title style</a:t>
            </a:r>
          </a:p>
        </p:txBody>
      </p:sp>
      <p:pic>
        <p:nvPicPr>
          <p:cNvPr id="8" name="Picture 7">
            <a:extLst>
              <a:ext uri="{FF2B5EF4-FFF2-40B4-BE49-F238E27FC236}">
                <a16:creationId xmlns:a16="http://schemas.microsoft.com/office/drawing/2014/main" id="{CB638375-826B-E043-96F5-88E398B07190}"/>
              </a:ext>
            </a:extLst>
          </p:cNvPr>
          <p:cNvPicPr>
            <a:picLocks noChangeAspect="1"/>
          </p:cNvPicPr>
          <p:nvPr userDrawn="1"/>
        </p:nvPicPr>
        <p:blipFill>
          <a:blip r:embed="rId2"/>
          <a:stretch>
            <a:fillRect/>
          </a:stretch>
        </p:blipFill>
        <p:spPr>
          <a:xfrm>
            <a:off x="756396" y="6160964"/>
            <a:ext cx="469900" cy="520700"/>
          </a:xfrm>
          <a:prstGeom prst="rect">
            <a:avLst/>
          </a:prstGeom>
        </p:spPr>
      </p:pic>
      <p:pic>
        <p:nvPicPr>
          <p:cNvPr id="11" name="Picture 10">
            <a:extLst>
              <a:ext uri="{FF2B5EF4-FFF2-40B4-BE49-F238E27FC236}">
                <a16:creationId xmlns:a16="http://schemas.microsoft.com/office/drawing/2014/main" id="{30BC22A2-0D0F-1C44-9348-3D3C36A8EE61}"/>
              </a:ext>
            </a:extLst>
          </p:cNvPr>
          <p:cNvPicPr>
            <a:picLocks noChangeAspect="1"/>
          </p:cNvPicPr>
          <p:nvPr userDrawn="1"/>
        </p:nvPicPr>
        <p:blipFill>
          <a:blip r:embed="rId3"/>
          <a:stretch>
            <a:fillRect/>
          </a:stretch>
        </p:blipFill>
        <p:spPr>
          <a:xfrm>
            <a:off x="2209986" y="6160964"/>
            <a:ext cx="469900" cy="520700"/>
          </a:xfrm>
          <a:prstGeom prst="rect">
            <a:avLst/>
          </a:prstGeom>
        </p:spPr>
      </p:pic>
      <p:pic>
        <p:nvPicPr>
          <p:cNvPr id="16" name="Picture 15">
            <a:extLst>
              <a:ext uri="{FF2B5EF4-FFF2-40B4-BE49-F238E27FC236}">
                <a16:creationId xmlns:a16="http://schemas.microsoft.com/office/drawing/2014/main" id="{2E234825-C201-B84E-8E08-36202B5E8DF9}"/>
              </a:ext>
            </a:extLst>
          </p:cNvPr>
          <p:cNvPicPr>
            <a:picLocks noChangeAspect="1"/>
          </p:cNvPicPr>
          <p:nvPr userDrawn="1"/>
        </p:nvPicPr>
        <p:blipFill>
          <a:blip r:embed="rId4"/>
          <a:stretch>
            <a:fillRect/>
          </a:stretch>
        </p:blipFill>
        <p:spPr>
          <a:xfrm>
            <a:off x="1483191" y="6160964"/>
            <a:ext cx="469900" cy="520700"/>
          </a:xfrm>
          <a:prstGeom prst="rect">
            <a:avLst/>
          </a:prstGeom>
        </p:spPr>
      </p:pic>
      <p:pic>
        <p:nvPicPr>
          <p:cNvPr id="18" name="Picture 17">
            <a:extLst>
              <a:ext uri="{FF2B5EF4-FFF2-40B4-BE49-F238E27FC236}">
                <a16:creationId xmlns:a16="http://schemas.microsoft.com/office/drawing/2014/main" id="{C22525E6-D64D-5443-A119-335CE522547A}"/>
              </a:ext>
            </a:extLst>
          </p:cNvPr>
          <p:cNvPicPr>
            <a:picLocks noChangeAspect="1"/>
          </p:cNvPicPr>
          <p:nvPr userDrawn="1"/>
        </p:nvPicPr>
        <p:blipFill>
          <a:blip r:embed="rId5"/>
          <a:stretch>
            <a:fillRect/>
          </a:stretch>
        </p:blipFill>
        <p:spPr>
          <a:xfrm>
            <a:off x="2936781" y="6160964"/>
            <a:ext cx="469900" cy="520700"/>
          </a:xfrm>
          <a:prstGeom prst="rect">
            <a:avLst/>
          </a:prstGeom>
        </p:spPr>
      </p:pic>
      <p:pic>
        <p:nvPicPr>
          <p:cNvPr id="20" name="Picture 19">
            <a:extLst>
              <a:ext uri="{FF2B5EF4-FFF2-40B4-BE49-F238E27FC236}">
                <a16:creationId xmlns:a16="http://schemas.microsoft.com/office/drawing/2014/main" id="{D831BCB4-FCA8-E84E-B717-77ABE02CC025}"/>
              </a:ext>
            </a:extLst>
          </p:cNvPr>
          <p:cNvPicPr>
            <a:picLocks noChangeAspect="1"/>
          </p:cNvPicPr>
          <p:nvPr userDrawn="1"/>
        </p:nvPicPr>
        <p:blipFill>
          <a:blip r:embed="rId6"/>
          <a:stretch>
            <a:fillRect/>
          </a:stretch>
        </p:blipFill>
        <p:spPr>
          <a:xfrm>
            <a:off x="3663576" y="6160964"/>
            <a:ext cx="469900" cy="520700"/>
          </a:xfrm>
          <a:prstGeom prst="rect">
            <a:avLst/>
          </a:prstGeom>
        </p:spPr>
      </p:pic>
      <p:pic>
        <p:nvPicPr>
          <p:cNvPr id="22" name="Picture 21">
            <a:extLst>
              <a:ext uri="{FF2B5EF4-FFF2-40B4-BE49-F238E27FC236}">
                <a16:creationId xmlns:a16="http://schemas.microsoft.com/office/drawing/2014/main" id="{6DC0C6D4-2745-FC42-96F0-2E252AE74360}"/>
              </a:ext>
            </a:extLst>
          </p:cNvPr>
          <p:cNvPicPr>
            <a:picLocks noChangeAspect="1"/>
          </p:cNvPicPr>
          <p:nvPr userDrawn="1"/>
        </p:nvPicPr>
        <p:blipFill>
          <a:blip r:embed="rId7"/>
          <a:stretch>
            <a:fillRect/>
          </a:stretch>
        </p:blipFill>
        <p:spPr>
          <a:xfrm>
            <a:off x="4390370" y="6160964"/>
            <a:ext cx="469900" cy="520700"/>
          </a:xfrm>
          <a:prstGeom prst="rect">
            <a:avLst/>
          </a:prstGeom>
        </p:spPr>
      </p:pic>
      <p:pic>
        <p:nvPicPr>
          <p:cNvPr id="28" name="Picture 27">
            <a:extLst>
              <a:ext uri="{FF2B5EF4-FFF2-40B4-BE49-F238E27FC236}">
                <a16:creationId xmlns:a16="http://schemas.microsoft.com/office/drawing/2014/main" id="{81E9BF10-E7BF-FE48-A9BC-67B406469EFB}"/>
              </a:ext>
            </a:extLst>
          </p:cNvPr>
          <p:cNvPicPr>
            <a:picLocks noChangeAspect="1"/>
          </p:cNvPicPr>
          <p:nvPr userDrawn="1"/>
        </p:nvPicPr>
        <p:blipFill>
          <a:blip r:embed="rId8">
            <a:extLst>
              <a:ext uri="{28A0092B-C50C-407E-A947-70E740481C1C}">
                <a14:useLocalDpi xmlns:a14="http://schemas.microsoft.com/office/drawing/2010/main"/>
              </a:ext>
            </a:extLst>
          </a:blip>
          <a:stretch>
            <a:fillRect/>
          </a:stretch>
        </p:blipFill>
        <p:spPr>
          <a:xfrm>
            <a:off x="5936876" y="699021"/>
            <a:ext cx="6255124" cy="3001199"/>
          </a:xfrm>
          <a:prstGeom prst="rect">
            <a:avLst/>
          </a:prstGeom>
        </p:spPr>
      </p:pic>
      <p:pic>
        <p:nvPicPr>
          <p:cNvPr id="7" name="Picture 6" descr="A picture containing person, indoor, child&#10;&#10;Description automatically generated">
            <a:extLst>
              <a:ext uri="{FF2B5EF4-FFF2-40B4-BE49-F238E27FC236}">
                <a16:creationId xmlns:a16="http://schemas.microsoft.com/office/drawing/2014/main" id="{34A93A8D-CFA4-CBB1-5838-AC5931DA5952}"/>
              </a:ext>
            </a:extLst>
          </p:cNvPr>
          <p:cNvPicPr>
            <a:picLocks noChangeAspect="1"/>
          </p:cNvPicPr>
          <p:nvPr userDrawn="1"/>
        </p:nvPicPr>
        <p:blipFill>
          <a:blip r:embed="rId9">
            <a:extLst>
              <a:ext uri="{28A0092B-C50C-407E-A947-70E740481C1C}">
                <a14:useLocalDpi xmlns:a14="http://schemas.microsoft.com/office/drawing/2010/main"/>
              </a:ext>
            </a:extLst>
          </a:blip>
          <a:stretch>
            <a:fillRect/>
          </a:stretch>
        </p:blipFill>
        <p:spPr>
          <a:xfrm>
            <a:off x="6308809" y="-1"/>
            <a:ext cx="5883192" cy="7810501"/>
          </a:xfrm>
          <a:prstGeom prst="rect">
            <a:avLst/>
          </a:prstGeom>
        </p:spPr>
      </p:pic>
    </p:spTree>
    <p:extLst>
      <p:ext uri="{BB962C8B-B14F-4D97-AF65-F5344CB8AC3E}">
        <p14:creationId xmlns:p14="http://schemas.microsoft.com/office/powerpoint/2010/main" val="1188780391"/>
      </p:ext>
    </p:extLst>
  </p:cSld>
  <p:clrMapOvr>
    <a:masterClrMapping/>
  </p:clrMapOvr>
  <p:transition/>
</p:sldLayout>
</file>

<file path=ppt/slideLayouts/slideLayout244.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itle 7"/>
          <p:cNvSpPr>
            <a:spLocks noGrp="1"/>
          </p:cNvSpPr>
          <p:nvPr>
            <p:ph type="title"/>
          </p:nvPr>
        </p:nvSpPr>
        <p:spPr/>
        <p:txBody>
          <a:bodyPr/>
          <a:lstStyle>
            <a:lvl1pPr>
              <a:defRPr b="1"/>
            </a:lvl1pPr>
          </a:lstStyle>
          <a:p>
            <a:r>
              <a:rPr lang="en-US"/>
              <a:t>Click to edit Master title style</a:t>
            </a:r>
          </a:p>
        </p:txBody>
      </p:sp>
      <p:cxnSp>
        <p:nvCxnSpPr>
          <p:cNvPr id="10" name="Straight Connector 9"/>
          <p:cNvCxnSpPr/>
          <p:nvPr userDrawn="1"/>
        </p:nvCxnSpPr>
        <p:spPr>
          <a:xfrm>
            <a:off x="0" y="1215898"/>
            <a:ext cx="12192000" cy="0"/>
          </a:xfrm>
          <a:prstGeom prst="line">
            <a:avLst/>
          </a:prstGeom>
          <a:ln w="57150">
            <a:solidFill>
              <a:srgbClr val="00B050"/>
            </a:solidFill>
          </a:ln>
          <a:effectLst/>
        </p:spPr>
        <p:style>
          <a:lnRef idx="2">
            <a:schemeClr val="accent1"/>
          </a:lnRef>
          <a:fillRef idx="0">
            <a:schemeClr val="accent1"/>
          </a:fillRef>
          <a:effectRef idx="1">
            <a:schemeClr val="accent1"/>
          </a:effectRef>
          <a:fontRef idx="minor">
            <a:schemeClr val="tx1"/>
          </a:fontRef>
        </p:style>
      </p:cxnSp>
      <p:sp>
        <p:nvSpPr>
          <p:cNvPr id="2" name="Slide Number Placeholder 1"/>
          <p:cNvSpPr>
            <a:spLocks noGrp="1"/>
          </p:cNvSpPr>
          <p:nvPr>
            <p:ph type="sldNum" sz="quarter" idx="10"/>
          </p:nvPr>
        </p:nvSpPr>
        <p:spPr>
          <a:xfrm>
            <a:off x="8154940" y="7251030"/>
            <a:ext cx="2743200" cy="415837"/>
          </a:xfrm>
          <a:prstGeom prst="rect">
            <a:avLst/>
          </a:prstGeom>
        </p:spPr>
        <p:txBody>
          <a:bodyPr/>
          <a:lstStyle/>
          <a:p>
            <a:fld id="{C52F12FE-44DD-4E9A-97DB-0269DCBFB1C7}" type="slidenum">
              <a:rPr lang="en-US" smtClean="0"/>
              <a:t>‹#›</a:t>
            </a:fld>
            <a:endParaRPr lang="en-US"/>
          </a:p>
        </p:txBody>
      </p:sp>
    </p:spTree>
    <p:extLst>
      <p:ext uri="{BB962C8B-B14F-4D97-AF65-F5344CB8AC3E}">
        <p14:creationId xmlns:p14="http://schemas.microsoft.com/office/powerpoint/2010/main" val="1336100058"/>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lvl1pPr>
              <a:defRPr b="1"/>
            </a:lvl1pPr>
          </a:lstStyle>
          <a:p>
            <a:r>
              <a:rPr lang="en-US"/>
              <a:t>Click to edit Master title style</a:t>
            </a:r>
          </a:p>
        </p:txBody>
      </p:sp>
      <p:cxnSp>
        <p:nvCxnSpPr>
          <p:cNvPr id="10" name="Straight Connector 9"/>
          <p:cNvCxnSpPr/>
          <p:nvPr userDrawn="1"/>
        </p:nvCxnSpPr>
        <p:spPr>
          <a:xfrm>
            <a:off x="0" y="1215902"/>
            <a:ext cx="12192000" cy="0"/>
          </a:xfrm>
          <a:prstGeom prst="line">
            <a:avLst/>
          </a:prstGeom>
          <a:ln w="57150">
            <a:solidFill>
              <a:srgbClr val="00B050"/>
            </a:solidFill>
          </a:ln>
          <a:effectLst/>
        </p:spPr>
        <p:style>
          <a:lnRef idx="2">
            <a:schemeClr val="accent1"/>
          </a:lnRef>
          <a:fillRef idx="0">
            <a:schemeClr val="accent1"/>
          </a:fillRef>
          <a:effectRef idx="1">
            <a:schemeClr val="accent1"/>
          </a:effectRef>
          <a:fontRef idx="minor">
            <a:schemeClr val="tx1"/>
          </a:fontRef>
        </p:style>
      </p:cxnSp>
      <p:sp>
        <p:nvSpPr>
          <p:cNvPr id="2" name="Slide Number Placeholder 1"/>
          <p:cNvSpPr>
            <a:spLocks noGrp="1"/>
          </p:cNvSpPr>
          <p:nvPr>
            <p:ph type="sldNum" sz="quarter" idx="10"/>
          </p:nvPr>
        </p:nvSpPr>
        <p:spPr>
          <a:xfrm>
            <a:off x="9238663" y="7239179"/>
            <a:ext cx="2743200" cy="415837"/>
          </a:xfrm>
          <a:prstGeom prst="rect">
            <a:avLst/>
          </a:prstGeom>
        </p:spPr>
        <p:txBody>
          <a:bodyPr/>
          <a:lstStyle/>
          <a:p>
            <a:fld id="{C52F12FE-44DD-4E9A-97DB-0269DCBFB1C7}" type="slidenum">
              <a:rPr lang="en-US" smtClean="0"/>
              <a:t>‹#›</a:t>
            </a:fld>
            <a:endParaRPr lang="en-US"/>
          </a:p>
        </p:txBody>
      </p:sp>
    </p:spTree>
    <p:extLst>
      <p:ext uri="{BB962C8B-B14F-4D97-AF65-F5344CB8AC3E}">
        <p14:creationId xmlns:p14="http://schemas.microsoft.com/office/powerpoint/2010/main" val="3729509726"/>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preserve="1" userDrawn="1">
  <p:cSld name="Cover Slide Option 1">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C259F31-F5CA-E357-847A-C9315B6B8C80}"/>
              </a:ext>
            </a:extLst>
          </p:cNvPr>
          <p:cNvSpPr/>
          <p:nvPr userDrawn="1"/>
        </p:nvSpPr>
        <p:spPr>
          <a:xfrm>
            <a:off x="0" y="0"/>
            <a:ext cx="12192000" cy="7810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80"/>
          </a:p>
        </p:txBody>
      </p:sp>
      <p:sp>
        <p:nvSpPr>
          <p:cNvPr id="6" name="Title 1">
            <a:extLst>
              <a:ext uri="{FF2B5EF4-FFF2-40B4-BE49-F238E27FC236}">
                <a16:creationId xmlns:a16="http://schemas.microsoft.com/office/drawing/2014/main" id="{267FEAD3-F3D4-A64A-82C8-C068ECFD3119}"/>
              </a:ext>
            </a:extLst>
          </p:cNvPr>
          <p:cNvSpPr>
            <a:spLocks noGrp="1"/>
          </p:cNvSpPr>
          <p:nvPr>
            <p:ph type="ctrTitle" hasCustomPrompt="1"/>
          </p:nvPr>
        </p:nvSpPr>
        <p:spPr>
          <a:xfrm>
            <a:off x="6402597" y="2005170"/>
            <a:ext cx="5107446" cy="2449709"/>
          </a:xfrm>
        </p:spPr>
        <p:txBody>
          <a:bodyPr wrap="none" lIns="0" tIns="0" rIns="0" bIns="0" anchor="t" anchorCtr="0">
            <a:noAutofit/>
          </a:bodyPr>
          <a:lstStyle>
            <a:lvl1pPr algn="l">
              <a:defRPr sz="4390">
                <a:solidFill>
                  <a:srgbClr val="FFFFFF"/>
                </a:solidFill>
              </a:defRPr>
            </a:lvl1pPr>
          </a:lstStyle>
          <a:p>
            <a:r>
              <a:rPr lang="en-US"/>
              <a:t>Click to edit </a:t>
            </a:r>
            <a:br>
              <a:rPr lang="en-US"/>
            </a:br>
            <a:r>
              <a:rPr lang="en-US"/>
              <a:t>Master title style</a:t>
            </a:r>
          </a:p>
        </p:txBody>
      </p:sp>
      <p:sp>
        <p:nvSpPr>
          <p:cNvPr id="7" name="Subtitle 2">
            <a:extLst>
              <a:ext uri="{FF2B5EF4-FFF2-40B4-BE49-F238E27FC236}">
                <a16:creationId xmlns:a16="http://schemas.microsoft.com/office/drawing/2014/main" id="{09954B61-242D-6E44-BC67-2B5ECF066D5A}"/>
              </a:ext>
            </a:extLst>
          </p:cNvPr>
          <p:cNvSpPr>
            <a:spLocks noGrp="1"/>
          </p:cNvSpPr>
          <p:nvPr>
            <p:ph type="subTitle" idx="1" hasCustomPrompt="1"/>
          </p:nvPr>
        </p:nvSpPr>
        <p:spPr>
          <a:xfrm>
            <a:off x="6430784" y="4759475"/>
            <a:ext cx="5107447" cy="1011618"/>
          </a:xfrm>
        </p:spPr>
        <p:txBody>
          <a:bodyPr lIns="0" tIns="0" rIns="0" bIns="0" anchor="t" anchorCtr="0">
            <a:normAutofit/>
          </a:bodyPr>
          <a:lstStyle>
            <a:lvl1pPr marL="0" indent="0" algn="l">
              <a:buNone/>
              <a:defRPr sz="1580">
                <a:solidFill>
                  <a:srgbClr val="FFFFFF"/>
                </a:solidFill>
              </a:defRPr>
            </a:lvl1pPr>
            <a:lvl2pPr marL="401422" indent="0" algn="ctr">
              <a:buNone/>
              <a:defRPr sz="1756"/>
            </a:lvl2pPr>
            <a:lvl3pPr marL="802843" indent="0" algn="ctr">
              <a:buNone/>
              <a:defRPr sz="1580"/>
            </a:lvl3pPr>
            <a:lvl4pPr marL="1204265" indent="0" algn="ctr">
              <a:buNone/>
              <a:defRPr sz="1405"/>
            </a:lvl4pPr>
            <a:lvl5pPr marL="1605686" indent="0" algn="ctr">
              <a:buNone/>
              <a:defRPr sz="1405"/>
            </a:lvl5pPr>
            <a:lvl6pPr marL="2007108" indent="0" algn="ctr">
              <a:buNone/>
              <a:defRPr sz="1405"/>
            </a:lvl6pPr>
            <a:lvl7pPr marL="2408530" indent="0" algn="ctr">
              <a:buNone/>
              <a:defRPr sz="1405"/>
            </a:lvl7pPr>
            <a:lvl8pPr marL="2809951" indent="0" algn="ctr">
              <a:buNone/>
              <a:defRPr sz="1405"/>
            </a:lvl8pPr>
            <a:lvl9pPr marL="3211373" indent="0" algn="ctr">
              <a:buNone/>
              <a:defRPr sz="1405"/>
            </a:lvl9pPr>
          </a:lstStyle>
          <a:p>
            <a:r>
              <a:rPr lang="en-US"/>
              <a:t>Click to edit Master text style</a:t>
            </a:r>
          </a:p>
        </p:txBody>
      </p:sp>
      <p:pic>
        <p:nvPicPr>
          <p:cNvPr id="8" name="Picture 7">
            <a:extLst>
              <a:ext uri="{FF2B5EF4-FFF2-40B4-BE49-F238E27FC236}">
                <a16:creationId xmlns:a16="http://schemas.microsoft.com/office/drawing/2014/main" id="{14D38D58-E0B3-E44A-A586-676D694560A5}"/>
              </a:ext>
            </a:extLst>
          </p:cNvPr>
          <p:cNvPicPr>
            <a:picLocks noChangeAspect="1"/>
          </p:cNvPicPr>
          <p:nvPr userDrawn="1"/>
        </p:nvPicPr>
        <p:blipFill>
          <a:blip r:embed="rId2"/>
          <a:stretch>
            <a:fillRect/>
          </a:stretch>
        </p:blipFill>
        <p:spPr>
          <a:xfrm>
            <a:off x="6402598" y="1550486"/>
            <a:ext cx="2096022" cy="201114"/>
          </a:xfrm>
          <a:prstGeom prst="rect">
            <a:avLst/>
          </a:prstGeom>
        </p:spPr>
      </p:pic>
      <p:pic>
        <p:nvPicPr>
          <p:cNvPr id="10" name="Picture 9">
            <a:extLst>
              <a:ext uri="{FF2B5EF4-FFF2-40B4-BE49-F238E27FC236}">
                <a16:creationId xmlns:a16="http://schemas.microsoft.com/office/drawing/2014/main" id="{2BCAE8B1-097B-B94B-95CD-34DD4FB3BA5D}"/>
              </a:ext>
            </a:extLst>
          </p:cNvPr>
          <p:cNvPicPr>
            <a:picLocks noChangeAspect="1"/>
          </p:cNvPicPr>
          <p:nvPr userDrawn="1"/>
        </p:nvPicPr>
        <p:blipFill>
          <a:blip r:embed="rId3"/>
          <a:stretch>
            <a:fillRect/>
          </a:stretch>
        </p:blipFill>
        <p:spPr>
          <a:xfrm>
            <a:off x="10342620" y="6244498"/>
            <a:ext cx="1195611" cy="1136289"/>
          </a:xfrm>
          <a:prstGeom prst="rect">
            <a:avLst/>
          </a:prstGeom>
        </p:spPr>
      </p:pic>
      <p:pic>
        <p:nvPicPr>
          <p:cNvPr id="4" name="Picture 3">
            <a:extLst>
              <a:ext uri="{FF2B5EF4-FFF2-40B4-BE49-F238E27FC236}">
                <a16:creationId xmlns:a16="http://schemas.microsoft.com/office/drawing/2014/main" id="{88BCDF98-1310-A14E-97B0-8EE70957CCC6}"/>
              </a:ext>
            </a:extLst>
          </p:cNvPr>
          <p:cNvPicPr>
            <a:picLocks noChangeAspect="1"/>
          </p:cNvPicPr>
          <p:nvPr userDrawn="1"/>
        </p:nvPicPr>
        <p:blipFill>
          <a:blip r:embed="rId4" cstate="screen">
            <a:extLst>
              <a:ext uri="{28A0092B-C50C-407E-A947-70E740481C1C}">
                <a14:useLocalDpi xmlns:a14="http://schemas.microsoft.com/office/drawing/2010/main"/>
              </a:ext>
            </a:extLst>
          </a:blip>
          <a:srcRect t="-4948" r="-2832"/>
          <a:stretch>
            <a:fillRect/>
          </a:stretch>
        </p:blipFill>
        <p:spPr>
          <a:xfrm>
            <a:off x="0" y="890838"/>
            <a:ext cx="6268598" cy="6919663"/>
          </a:xfrm>
          <a:prstGeom prst="rect">
            <a:avLst/>
          </a:prstGeom>
        </p:spPr>
      </p:pic>
    </p:spTree>
    <p:extLst>
      <p:ext uri="{BB962C8B-B14F-4D97-AF65-F5344CB8AC3E}">
        <p14:creationId xmlns:p14="http://schemas.microsoft.com/office/powerpoint/2010/main" val="1084105430"/>
      </p:ext>
    </p:extLst>
  </p:cSld>
  <p:clrMapOvr>
    <a:masterClrMapping/>
  </p:clrMapOvr>
  <p:transition/>
</p:sldLayout>
</file>

<file path=ppt/slideLayouts/slideLayout247.xml><?xml version="1.0" encoding="utf-8"?>
<p:sldLayout xmlns:a="http://schemas.openxmlformats.org/drawingml/2006/main" xmlns:r="http://schemas.openxmlformats.org/officeDocument/2006/relationships" xmlns:p="http://schemas.openxmlformats.org/presentationml/2006/main" preserve="1" userDrawn="1">
  <p:cSld name="Cover Slide Option 2">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5E85138-489F-1F68-0552-4060DF2103B1}"/>
              </a:ext>
            </a:extLst>
          </p:cNvPr>
          <p:cNvSpPr/>
          <p:nvPr userDrawn="1"/>
        </p:nvSpPr>
        <p:spPr>
          <a:xfrm>
            <a:off x="0" y="0"/>
            <a:ext cx="12192000" cy="7810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80"/>
          </a:p>
        </p:txBody>
      </p:sp>
      <p:sp>
        <p:nvSpPr>
          <p:cNvPr id="6" name="Title 1">
            <a:extLst>
              <a:ext uri="{FF2B5EF4-FFF2-40B4-BE49-F238E27FC236}">
                <a16:creationId xmlns:a16="http://schemas.microsoft.com/office/drawing/2014/main" id="{267FEAD3-F3D4-A64A-82C8-C068ECFD3119}"/>
              </a:ext>
            </a:extLst>
          </p:cNvPr>
          <p:cNvSpPr>
            <a:spLocks noGrp="1"/>
          </p:cNvSpPr>
          <p:nvPr>
            <p:ph type="ctrTitle" hasCustomPrompt="1"/>
          </p:nvPr>
        </p:nvSpPr>
        <p:spPr>
          <a:xfrm>
            <a:off x="816808" y="2005169"/>
            <a:ext cx="9142203" cy="1696329"/>
          </a:xfrm>
        </p:spPr>
        <p:txBody>
          <a:bodyPr wrap="none" lIns="0" tIns="0" rIns="0" bIns="0" anchor="t" anchorCtr="0">
            <a:noAutofit/>
          </a:bodyPr>
          <a:lstStyle>
            <a:lvl1pPr algn="l">
              <a:defRPr sz="4390">
                <a:solidFill>
                  <a:srgbClr val="FFFFFF"/>
                </a:solidFill>
              </a:defRPr>
            </a:lvl1pPr>
          </a:lstStyle>
          <a:p>
            <a:r>
              <a:rPr lang="en-US"/>
              <a:t>Click to edit </a:t>
            </a:r>
            <a:br>
              <a:rPr lang="en-US"/>
            </a:br>
            <a:r>
              <a:rPr lang="en-US"/>
              <a:t>Master title style</a:t>
            </a:r>
          </a:p>
        </p:txBody>
      </p:sp>
      <p:sp>
        <p:nvSpPr>
          <p:cNvPr id="7" name="Subtitle 2">
            <a:extLst>
              <a:ext uri="{FF2B5EF4-FFF2-40B4-BE49-F238E27FC236}">
                <a16:creationId xmlns:a16="http://schemas.microsoft.com/office/drawing/2014/main" id="{09954B61-242D-6E44-BC67-2B5ECF066D5A}"/>
              </a:ext>
            </a:extLst>
          </p:cNvPr>
          <p:cNvSpPr>
            <a:spLocks noGrp="1"/>
          </p:cNvSpPr>
          <p:nvPr>
            <p:ph type="subTitle" idx="1" hasCustomPrompt="1"/>
          </p:nvPr>
        </p:nvSpPr>
        <p:spPr>
          <a:xfrm>
            <a:off x="831164" y="5007786"/>
            <a:ext cx="9142203" cy="1011618"/>
          </a:xfrm>
        </p:spPr>
        <p:txBody>
          <a:bodyPr lIns="0" tIns="0" rIns="0" bIns="0" anchor="t" anchorCtr="0">
            <a:normAutofit/>
          </a:bodyPr>
          <a:lstStyle>
            <a:lvl1pPr marL="0" indent="0" algn="l">
              <a:buNone/>
              <a:defRPr sz="1580">
                <a:solidFill>
                  <a:srgbClr val="FFFFFF"/>
                </a:solidFill>
              </a:defRPr>
            </a:lvl1pPr>
            <a:lvl2pPr marL="401422" indent="0" algn="ctr">
              <a:buNone/>
              <a:defRPr sz="1756"/>
            </a:lvl2pPr>
            <a:lvl3pPr marL="802843" indent="0" algn="ctr">
              <a:buNone/>
              <a:defRPr sz="1580"/>
            </a:lvl3pPr>
            <a:lvl4pPr marL="1204265" indent="0" algn="ctr">
              <a:buNone/>
              <a:defRPr sz="1405"/>
            </a:lvl4pPr>
            <a:lvl5pPr marL="1605686" indent="0" algn="ctr">
              <a:buNone/>
              <a:defRPr sz="1405"/>
            </a:lvl5pPr>
            <a:lvl6pPr marL="2007108" indent="0" algn="ctr">
              <a:buNone/>
              <a:defRPr sz="1405"/>
            </a:lvl6pPr>
            <a:lvl7pPr marL="2408530" indent="0" algn="ctr">
              <a:buNone/>
              <a:defRPr sz="1405"/>
            </a:lvl7pPr>
            <a:lvl8pPr marL="2809951" indent="0" algn="ctr">
              <a:buNone/>
              <a:defRPr sz="1405"/>
            </a:lvl8pPr>
            <a:lvl9pPr marL="3211373" indent="0" algn="ctr">
              <a:buNone/>
              <a:defRPr sz="1405"/>
            </a:lvl9pPr>
          </a:lstStyle>
          <a:p>
            <a:r>
              <a:rPr lang="en-US"/>
              <a:t>Click to edit Master text style</a:t>
            </a:r>
          </a:p>
        </p:txBody>
      </p:sp>
      <p:pic>
        <p:nvPicPr>
          <p:cNvPr id="10" name="Picture 9">
            <a:extLst>
              <a:ext uri="{FF2B5EF4-FFF2-40B4-BE49-F238E27FC236}">
                <a16:creationId xmlns:a16="http://schemas.microsoft.com/office/drawing/2014/main" id="{2BCAE8B1-097B-B94B-95CD-34DD4FB3BA5D}"/>
              </a:ext>
            </a:extLst>
          </p:cNvPr>
          <p:cNvPicPr>
            <a:picLocks noChangeAspect="1"/>
          </p:cNvPicPr>
          <p:nvPr userDrawn="1"/>
        </p:nvPicPr>
        <p:blipFill>
          <a:blip r:embed="rId2"/>
          <a:stretch>
            <a:fillRect/>
          </a:stretch>
        </p:blipFill>
        <p:spPr>
          <a:xfrm>
            <a:off x="10342620" y="6244498"/>
            <a:ext cx="1195611" cy="1136289"/>
          </a:xfrm>
          <a:prstGeom prst="rect">
            <a:avLst/>
          </a:prstGeom>
        </p:spPr>
      </p:pic>
      <p:sp>
        <p:nvSpPr>
          <p:cNvPr id="3" name="Text Placeholder 2">
            <a:extLst>
              <a:ext uri="{FF2B5EF4-FFF2-40B4-BE49-F238E27FC236}">
                <a16:creationId xmlns:a16="http://schemas.microsoft.com/office/drawing/2014/main" id="{96E74104-E9E2-EB43-94D0-A95C7363AD13}"/>
              </a:ext>
            </a:extLst>
          </p:cNvPr>
          <p:cNvSpPr>
            <a:spLocks noGrp="1"/>
          </p:cNvSpPr>
          <p:nvPr>
            <p:ph type="body" sz="quarter" idx="10" hasCustomPrompt="1"/>
          </p:nvPr>
        </p:nvSpPr>
        <p:spPr>
          <a:xfrm>
            <a:off x="831164" y="3899276"/>
            <a:ext cx="9127847" cy="419453"/>
          </a:xfrm>
        </p:spPr>
        <p:txBody>
          <a:bodyPr>
            <a:normAutofit/>
          </a:bodyPr>
          <a:lstStyle>
            <a:lvl1pPr marL="0" indent="0">
              <a:buFontTx/>
              <a:buNone/>
              <a:defRPr sz="2458" b="1" i="1">
                <a:solidFill>
                  <a:srgbClr val="FFFFFF"/>
                </a:solidFill>
                <a:latin typeface="Times New Roman" panose="02020603050405020304" pitchFamily="18" charset="0"/>
                <a:cs typeface="Times New Roman" panose="02020603050405020304" pitchFamily="18" charset="0"/>
              </a:defRPr>
            </a:lvl1pPr>
            <a:lvl2pPr>
              <a:defRPr b="1" i="1">
                <a:latin typeface="Times New Roman" panose="02020603050405020304" pitchFamily="18" charset="0"/>
                <a:cs typeface="Times New Roman" panose="02020603050405020304" pitchFamily="18" charset="0"/>
              </a:defRPr>
            </a:lvl2pPr>
            <a:lvl3pPr>
              <a:defRPr b="1" i="1">
                <a:latin typeface="Times New Roman" panose="02020603050405020304" pitchFamily="18" charset="0"/>
                <a:cs typeface="Times New Roman" panose="02020603050405020304" pitchFamily="18" charset="0"/>
              </a:defRPr>
            </a:lvl3pPr>
            <a:lvl4pPr>
              <a:defRPr b="1" i="1">
                <a:latin typeface="Times New Roman" panose="02020603050405020304" pitchFamily="18" charset="0"/>
                <a:cs typeface="Times New Roman" panose="02020603050405020304" pitchFamily="18" charset="0"/>
              </a:defRPr>
            </a:lvl4pPr>
            <a:lvl5pPr>
              <a:defRPr b="1" i="1">
                <a:latin typeface="Times New Roman" panose="02020603050405020304" pitchFamily="18" charset="0"/>
                <a:cs typeface="Times New Roman" panose="02020603050405020304" pitchFamily="18" charset="0"/>
              </a:defRPr>
            </a:lvl5pPr>
          </a:lstStyle>
          <a:p>
            <a:pPr lvl="0"/>
            <a:r>
              <a:rPr lang="en-US"/>
              <a:t>Click to edit Master text subhead</a:t>
            </a:r>
          </a:p>
        </p:txBody>
      </p:sp>
      <p:sp>
        <p:nvSpPr>
          <p:cNvPr id="15" name="Text Placeholder 14">
            <a:extLst>
              <a:ext uri="{FF2B5EF4-FFF2-40B4-BE49-F238E27FC236}">
                <a16:creationId xmlns:a16="http://schemas.microsoft.com/office/drawing/2014/main" id="{A17C13C5-0088-6F44-855E-27348104C80D}"/>
              </a:ext>
            </a:extLst>
          </p:cNvPr>
          <p:cNvSpPr>
            <a:spLocks noGrp="1"/>
          </p:cNvSpPr>
          <p:nvPr>
            <p:ph type="body" sz="quarter" idx="11" hasCustomPrompt="1"/>
          </p:nvPr>
        </p:nvSpPr>
        <p:spPr>
          <a:xfrm>
            <a:off x="816805" y="7159306"/>
            <a:ext cx="3411538" cy="442957"/>
          </a:xfrm>
        </p:spPr>
        <p:txBody>
          <a:bodyPr>
            <a:normAutofit/>
          </a:bodyPr>
          <a:lstStyle>
            <a:lvl1pPr marL="0" indent="0">
              <a:buFontTx/>
              <a:buNone/>
              <a:defRPr sz="1054" b="0" i="0">
                <a:solidFill>
                  <a:srgbClr val="FFFFFF"/>
                </a:solidFill>
                <a:latin typeface="Montserrat Medium" pitchFamily="2" charset="77"/>
              </a:defRPr>
            </a:lvl1pPr>
            <a:lvl3pPr marL="802843" indent="0">
              <a:buNone/>
              <a:defRPr/>
            </a:lvl3pPr>
          </a:lstStyle>
          <a:p>
            <a:pPr lvl="0"/>
            <a:r>
              <a:rPr lang="en-US"/>
              <a:t>Click to edit Master text date</a:t>
            </a:r>
          </a:p>
        </p:txBody>
      </p:sp>
      <p:pic>
        <p:nvPicPr>
          <p:cNvPr id="17" name="Picture 16">
            <a:extLst>
              <a:ext uri="{FF2B5EF4-FFF2-40B4-BE49-F238E27FC236}">
                <a16:creationId xmlns:a16="http://schemas.microsoft.com/office/drawing/2014/main" id="{DD068DFC-3EDC-BE4A-88FB-9CCBB275DC1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31161" y="1553791"/>
            <a:ext cx="2093976" cy="194505"/>
          </a:xfrm>
          <a:prstGeom prst="rect">
            <a:avLst/>
          </a:prstGeom>
        </p:spPr>
      </p:pic>
    </p:spTree>
    <p:extLst>
      <p:ext uri="{BB962C8B-B14F-4D97-AF65-F5344CB8AC3E}">
        <p14:creationId xmlns:p14="http://schemas.microsoft.com/office/powerpoint/2010/main" val="2236269105"/>
      </p:ext>
    </p:extLst>
  </p:cSld>
  <p:clrMapOvr>
    <a:masterClrMapping/>
  </p:clrMapOvr>
  <p:transition/>
</p:sldLayout>
</file>

<file path=ppt/slideLayouts/slideLayout248.xml><?xml version="1.0" encoding="utf-8"?>
<p:sldLayout xmlns:a="http://schemas.openxmlformats.org/drawingml/2006/main" xmlns:r="http://schemas.openxmlformats.org/officeDocument/2006/relationships" xmlns:p="http://schemas.openxmlformats.org/presentationml/2006/main" preserve="1" userDrawn="1">
  <p:cSld name="Cover Slide Option 3">
    <p:spTree>
      <p:nvGrpSpPr>
        <p:cNvPr id="1" name=""/>
        <p:cNvGrpSpPr/>
        <p:nvPr/>
      </p:nvGrpSpPr>
      <p:grpSpPr>
        <a:xfrm>
          <a:off x="0" y="0"/>
          <a:ext cx="0" cy="0"/>
          <a:chOff x="0" y="0"/>
          <a:chExt cx="0" cy="0"/>
        </a:xfrm>
      </p:grpSpPr>
      <p:pic>
        <p:nvPicPr>
          <p:cNvPr id="9" name="Picture 8" descr="A person with the arms crossed&#10;&#10;Description automatically generated with medium confidence">
            <a:extLst>
              <a:ext uri="{FF2B5EF4-FFF2-40B4-BE49-F238E27FC236}">
                <a16:creationId xmlns:a16="http://schemas.microsoft.com/office/drawing/2014/main" id="{8E945FA0-D580-CEA8-F3B1-C92AE2C18784}"/>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 y="5973"/>
            <a:ext cx="12192000" cy="7810500"/>
          </a:xfrm>
          <a:prstGeom prst="rect">
            <a:avLst/>
          </a:prstGeom>
        </p:spPr>
      </p:pic>
      <p:sp>
        <p:nvSpPr>
          <p:cNvPr id="12" name="Rectangle 11">
            <a:extLst>
              <a:ext uri="{FF2B5EF4-FFF2-40B4-BE49-F238E27FC236}">
                <a16:creationId xmlns:a16="http://schemas.microsoft.com/office/drawing/2014/main" id="{3CA00188-B0DF-444B-A486-47C2B7329AD1}"/>
              </a:ext>
            </a:extLst>
          </p:cNvPr>
          <p:cNvSpPr/>
          <p:nvPr userDrawn="1"/>
        </p:nvSpPr>
        <p:spPr>
          <a:xfrm>
            <a:off x="0" y="-5973"/>
            <a:ext cx="12216459" cy="7810500"/>
          </a:xfrm>
          <a:prstGeom prst="rect">
            <a:avLst/>
          </a:prstGeom>
          <a:solidFill>
            <a:schemeClr val="accent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80"/>
          </a:p>
        </p:txBody>
      </p:sp>
      <p:sp>
        <p:nvSpPr>
          <p:cNvPr id="6" name="Title 1">
            <a:extLst>
              <a:ext uri="{FF2B5EF4-FFF2-40B4-BE49-F238E27FC236}">
                <a16:creationId xmlns:a16="http://schemas.microsoft.com/office/drawing/2014/main" id="{267FEAD3-F3D4-A64A-82C8-C068ECFD3119}"/>
              </a:ext>
            </a:extLst>
          </p:cNvPr>
          <p:cNvSpPr>
            <a:spLocks noGrp="1"/>
          </p:cNvSpPr>
          <p:nvPr>
            <p:ph type="ctrTitle" hasCustomPrompt="1"/>
          </p:nvPr>
        </p:nvSpPr>
        <p:spPr>
          <a:xfrm>
            <a:off x="816808" y="1640777"/>
            <a:ext cx="9142203" cy="1696329"/>
          </a:xfrm>
        </p:spPr>
        <p:txBody>
          <a:bodyPr wrap="none" lIns="0" tIns="0" rIns="0" bIns="0" anchor="t" anchorCtr="0">
            <a:noAutofit/>
          </a:bodyPr>
          <a:lstStyle>
            <a:lvl1pPr algn="l">
              <a:defRPr sz="4390">
                <a:solidFill>
                  <a:srgbClr val="FFFFFF"/>
                </a:solidFill>
              </a:defRPr>
            </a:lvl1pPr>
          </a:lstStyle>
          <a:p>
            <a:r>
              <a:rPr lang="en-US"/>
              <a:t>Click to edit </a:t>
            </a:r>
            <a:br>
              <a:rPr lang="en-US"/>
            </a:br>
            <a:r>
              <a:rPr lang="en-US"/>
              <a:t>Master title style</a:t>
            </a:r>
          </a:p>
        </p:txBody>
      </p:sp>
      <p:sp>
        <p:nvSpPr>
          <p:cNvPr id="7" name="Subtitle 2">
            <a:extLst>
              <a:ext uri="{FF2B5EF4-FFF2-40B4-BE49-F238E27FC236}">
                <a16:creationId xmlns:a16="http://schemas.microsoft.com/office/drawing/2014/main" id="{09954B61-242D-6E44-BC67-2B5ECF066D5A}"/>
              </a:ext>
            </a:extLst>
          </p:cNvPr>
          <p:cNvSpPr>
            <a:spLocks noGrp="1"/>
          </p:cNvSpPr>
          <p:nvPr>
            <p:ph type="subTitle" idx="1" hasCustomPrompt="1"/>
          </p:nvPr>
        </p:nvSpPr>
        <p:spPr>
          <a:xfrm>
            <a:off x="831164" y="4643392"/>
            <a:ext cx="9142203" cy="1011618"/>
          </a:xfrm>
        </p:spPr>
        <p:txBody>
          <a:bodyPr lIns="0" tIns="0" rIns="0" bIns="0" anchor="t" anchorCtr="0">
            <a:normAutofit/>
          </a:bodyPr>
          <a:lstStyle>
            <a:lvl1pPr marL="0" indent="0" algn="l">
              <a:buNone/>
              <a:defRPr sz="1580">
                <a:solidFill>
                  <a:srgbClr val="FFFFFF"/>
                </a:solidFill>
              </a:defRPr>
            </a:lvl1pPr>
            <a:lvl2pPr marL="401422" indent="0" algn="ctr">
              <a:buNone/>
              <a:defRPr sz="1756"/>
            </a:lvl2pPr>
            <a:lvl3pPr marL="802843" indent="0" algn="ctr">
              <a:buNone/>
              <a:defRPr sz="1580"/>
            </a:lvl3pPr>
            <a:lvl4pPr marL="1204265" indent="0" algn="ctr">
              <a:buNone/>
              <a:defRPr sz="1405"/>
            </a:lvl4pPr>
            <a:lvl5pPr marL="1605686" indent="0" algn="ctr">
              <a:buNone/>
              <a:defRPr sz="1405"/>
            </a:lvl5pPr>
            <a:lvl6pPr marL="2007108" indent="0" algn="ctr">
              <a:buNone/>
              <a:defRPr sz="1405"/>
            </a:lvl6pPr>
            <a:lvl7pPr marL="2408530" indent="0" algn="ctr">
              <a:buNone/>
              <a:defRPr sz="1405"/>
            </a:lvl7pPr>
            <a:lvl8pPr marL="2809951" indent="0" algn="ctr">
              <a:buNone/>
              <a:defRPr sz="1405"/>
            </a:lvl8pPr>
            <a:lvl9pPr marL="3211373" indent="0" algn="ctr">
              <a:buNone/>
              <a:defRPr sz="1405"/>
            </a:lvl9pPr>
          </a:lstStyle>
          <a:p>
            <a:r>
              <a:rPr lang="en-US"/>
              <a:t>Click to edit Master text style</a:t>
            </a:r>
          </a:p>
        </p:txBody>
      </p:sp>
      <p:pic>
        <p:nvPicPr>
          <p:cNvPr id="10" name="Picture 9">
            <a:extLst>
              <a:ext uri="{FF2B5EF4-FFF2-40B4-BE49-F238E27FC236}">
                <a16:creationId xmlns:a16="http://schemas.microsoft.com/office/drawing/2014/main" id="{2BCAE8B1-097B-B94B-95CD-34DD4FB3BA5D}"/>
              </a:ext>
            </a:extLst>
          </p:cNvPr>
          <p:cNvPicPr>
            <a:picLocks noChangeAspect="1"/>
          </p:cNvPicPr>
          <p:nvPr userDrawn="1"/>
        </p:nvPicPr>
        <p:blipFill>
          <a:blip r:embed="rId3"/>
          <a:stretch>
            <a:fillRect/>
          </a:stretch>
        </p:blipFill>
        <p:spPr>
          <a:xfrm>
            <a:off x="10342620" y="6244498"/>
            <a:ext cx="1195611" cy="1136289"/>
          </a:xfrm>
          <a:prstGeom prst="rect">
            <a:avLst/>
          </a:prstGeom>
        </p:spPr>
      </p:pic>
      <p:sp>
        <p:nvSpPr>
          <p:cNvPr id="3" name="Text Placeholder 2">
            <a:extLst>
              <a:ext uri="{FF2B5EF4-FFF2-40B4-BE49-F238E27FC236}">
                <a16:creationId xmlns:a16="http://schemas.microsoft.com/office/drawing/2014/main" id="{96E74104-E9E2-EB43-94D0-A95C7363AD13}"/>
              </a:ext>
            </a:extLst>
          </p:cNvPr>
          <p:cNvSpPr>
            <a:spLocks noGrp="1"/>
          </p:cNvSpPr>
          <p:nvPr>
            <p:ph type="body" sz="quarter" idx="10" hasCustomPrompt="1"/>
          </p:nvPr>
        </p:nvSpPr>
        <p:spPr>
          <a:xfrm>
            <a:off x="831164" y="3534883"/>
            <a:ext cx="9127847" cy="419453"/>
          </a:xfrm>
        </p:spPr>
        <p:txBody>
          <a:bodyPr>
            <a:normAutofit/>
          </a:bodyPr>
          <a:lstStyle>
            <a:lvl1pPr marL="0" indent="0">
              <a:buFontTx/>
              <a:buNone/>
              <a:defRPr sz="2458" b="1" i="1">
                <a:solidFill>
                  <a:srgbClr val="FFFFFF"/>
                </a:solidFill>
                <a:latin typeface="Times New Roman" panose="02020603050405020304" pitchFamily="18" charset="0"/>
                <a:cs typeface="Times New Roman" panose="02020603050405020304" pitchFamily="18" charset="0"/>
              </a:defRPr>
            </a:lvl1pPr>
            <a:lvl2pPr>
              <a:defRPr b="1" i="1">
                <a:latin typeface="Times New Roman" panose="02020603050405020304" pitchFamily="18" charset="0"/>
                <a:cs typeface="Times New Roman" panose="02020603050405020304" pitchFamily="18" charset="0"/>
              </a:defRPr>
            </a:lvl2pPr>
            <a:lvl3pPr>
              <a:defRPr b="1" i="1">
                <a:latin typeface="Times New Roman" panose="02020603050405020304" pitchFamily="18" charset="0"/>
                <a:cs typeface="Times New Roman" panose="02020603050405020304" pitchFamily="18" charset="0"/>
              </a:defRPr>
            </a:lvl3pPr>
            <a:lvl4pPr>
              <a:defRPr b="1" i="1">
                <a:latin typeface="Times New Roman" panose="02020603050405020304" pitchFamily="18" charset="0"/>
                <a:cs typeface="Times New Roman" panose="02020603050405020304" pitchFamily="18" charset="0"/>
              </a:defRPr>
            </a:lvl4pPr>
            <a:lvl5pPr>
              <a:defRPr b="1" i="1">
                <a:latin typeface="Times New Roman" panose="02020603050405020304" pitchFamily="18" charset="0"/>
                <a:cs typeface="Times New Roman" panose="02020603050405020304" pitchFamily="18" charset="0"/>
              </a:defRPr>
            </a:lvl5pPr>
          </a:lstStyle>
          <a:p>
            <a:pPr lvl="0"/>
            <a:r>
              <a:rPr lang="en-US"/>
              <a:t>Click to edit Master text subhead</a:t>
            </a:r>
          </a:p>
        </p:txBody>
      </p:sp>
      <p:sp>
        <p:nvSpPr>
          <p:cNvPr id="15" name="Text Placeholder 14">
            <a:extLst>
              <a:ext uri="{FF2B5EF4-FFF2-40B4-BE49-F238E27FC236}">
                <a16:creationId xmlns:a16="http://schemas.microsoft.com/office/drawing/2014/main" id="{A17C13C5-0088-6F44-855E-27348104C80D}"/>
              </a:ext>
            </a:extLst>
          </p:cNvPr>
          <p:cNvSpPr>
            <a:spLocks noGrp="1"/>
          </p:cNvSpPr>
          <p:nvPr>
            <p:ph type="body" sz="quarter" idx="11" hasCustomPrompt="1"/>
          </p:nvPr>
        </p:nvSpPr>
        <p:spPr>
          <a:xfrm>
            <a:off x="816805" y="7159306"/>
            <a:ext cx="3411538" cy="442957"/>
          </a:xfrm>
        </p:spPr>
        <p:txBody>
          <a:bodyPr>
            <a:normAutofit/>
          </a:bodyPr>
          <a:lstStyle>
            <a:lvl1pPr marL="0" indent="0">
              <a:buFontTx/>
              <a:buNone/>
              <a:defRPr sz="1054" b="0" i="0">
                <a:solidFill>
                  <a:srgbClr val="FFFFFF"/>
                </a:solidFill>
                <a:latin typeface="Montserrat Medium" pitchFamily="2" charset="77"/>
              </a:defRPr>
            </a:lvl1pPr>
            <a:lvl3pPr marL="802843" indent="0">
              <a:buNone/>
              <a:defRPr/>
            </a:lvl3pPr>
          </a:lstStyle>
          <a:p>
            <a:pPr lvl="0"/>
            <a:r>
              <a:rPr lang="en-US"/>
              <a:t>Click to edit Master text date</a:t>
            </a:r>
          </a:p>
        </p:txBody>
      </p:sp>
    </p:spTree>
    <p:extLst>
      <p:ext uri="{BB962C8B-B14F-4D97-AF65-F5344CB8AC3E}">
        <p14:creationId xmlns:p14="http://schemas.microsoft.com/office/powerpoint/2010/main" val="2968594371"/>
      </p:ext>
    </p:extLst>
  </p:cSld>
  <p:clrMapOvr>
    <a:masterClrMapping/>
  </p:clrMapOvr>
  <p:transition/>
</p:sldLayout>
</file>

<file path=ppt/slideLayouts/slideLayout249.xml><?xml version="1.0" encoding="utf-8"?>
<p:sldLayout xmlns:a="http://schemas.openxmlformats.org/drawingml/2006/main" xmlns:r="http://schemas.openxmlformats.org/officeDocument/2006/relationships" xmlns:p="http://schemas.openxmlformats.org/presentationml/2006/main" preserve="1" userDrawn="1">
  <p:cSld name="Cover Slide Option 4">
    <p:spTree>
      <p:nvGrpSpPr>
        <p:cNvPr id="1" name=""/>
        <p:cNvGrpSpPr/>
        <p:nvPr/>
      </p:nvGrpSpPr>
      <p:grpSpPr>
        <a:xfrm>
          <a:off x="0" y="0"/>
          <a:ext cx="0" cy="0"/>
          <a:chOff x="0" y="0"/>
          <a:chExt cx="0" cy="0"/>
        </a:xfrm>
      </p:grpSpPr>
      <p:pic>
        <p:nvPicPr>
          <p:cNvPr id="5" name="Picture 4" descr="A picture containing text, person&#10;&#10;Description automatically generated">
            <a:extLst>
              <a:ext uri="{FF2B5EF4-FFF2-40B4-BE49-F238E27FC236}">
                <a16:creationId xmlns:a16="http://schemas.microsoft.com/office/drawing/2014/main" id="{3CE1DBCF-B51D-4952-BCBD-691E8ABCA372}"/>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
            <a:ext cx="12192000" cy="7828021"/>
          </a:xfrm>
          <a:prstGeom prst="rect">
            <a:avLst/>
          </a:prstGeom>
        </p:spPr>
      </p:pic>
      <p:sp>
        <p:nvSpPr>
          <p:cNvPr id="12" name="Rectangle 11">
            <a:extLst>
              <a:ext uri="{FF2B5EF4-FFF2-40B4-BE49-F238E27FC236}">
                <a16:creationId xmlns:a16="http://schemas.microsoft.com/office/drawing/2014/main" id="{3CA00188-B0DF-444B-A486-47C2B7329AD1}"/>
              </a:ext>
            </a:extLst>
          </p:cNvPr>
          <p:cNvSpPr/>
          <p:nvPr userDrawn="1"/>
        </p:nvSpPr>
        <p:spPr>
          <a:xfrm>
            <a:off x="-12230" y="2"/>
            <a:ext cx="12216459" cy="7816473"/>
          </a:xfrm>
          <a:prstGeom prst="rect">
            <a:avLst/>
          </a:prstGeom>
          <a:solidFill>
            <a:schemeClr val="accent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80"/>
          </a:p>
        </p:txBody>
      </p:sp>
      <p:sp>
        <p:nvSpPr>
          <p:cNvPr id="6" name="Title 1">
            <a:extLst>
              <a:ext uri="{FF2B5EF4-FFF2-40B4-BE49-F238E27FC236}">
                <a16:creationId xmlns:a16="http://schemas.microsoft.com/office/drawing/2014/main" id="{267FEAD3-F3D4-A64A-82C8-C068ECFD3119}"/>
              </a:ext>
            </a:extLst>
          </p:cNvPr>
          <p:cNvSpPr>
            <a:spLocks noGrp="1"/>
          </p:cNvSpPr>
          <p:nvPr>
            <p:ph type="ctrTitle" hasCustomPrompt="1"/>
          </p:nvPr>
        </p:nvSpPr>
        <p:spPr>
          <a:xfrm>
            <a:off x="816808" y="1688018"/>
            <a:ext cx="9142203" cy="1696329"/>
          </a:xfrm>
        </p:spPr>
        <p:txBody>
          <a:bodyPr wrap="none" lIns="0" tIns="0" rIns="0" bIns="0" anchor="t" anchorCtr="0">
            <a:noAutofit/>
          </a:bodyPr>
          <a:lstStyle>
            <a:lvl1pPr algn="l">
              <a:defRPr sz="4390">
                <a:solidFill>
                  <a:srgbClr val="FFFFFF"/>
                </a:solidFill>
              </a:defRPr>
            </a:lvl1pPr>
          </a:lstStyle>
          <a:p>
            <a:r>
              <a:rPr lang="en-US"/>
              <a:t>Click to edit </a:t>
            </a:r>
            <a:br>
              <a:rPr lang="en-US"/>
            </a:br>
            <a:r>
              <a:rPr lang="en-US"/>
              <a:t>Master title style</a:t>
            </a:r>
          </a:p>
        </p:txBody>
      </p:sp>
      <p:sp>
        <p:nvSpPr>
          <p:cNvPr id="7" name="Subtitle 2">
            <a:extLst>
              <a:ext uri="{FF2B5EF4-FFF2-40B4-BE49-F238E27FC236}">
                <a16:creationId xmlns:a16="http://schemas.microsoft.com/office/drawing/2014/main" id="{09954B61-242D-6E44-BC67-2B5ECF066D5A}"/>
              </a:ext>
            </a:extLst>
          </p:cNvPr>
          <p:cNvSpPr>
            <a:spLocks noGrp="1"/>
          </p:cNvSpPr>
          <p:nvPr>
            <p:ph type="subTitle" idx="1" hasCustomPrompt="1"/>
          </p:nvPr>
        </p:nvSpPr>
        <p:spPr>
          <a:xfrm>
            <a:off x="831164" y="4690634"/>
            <a:ext cx="9142203" cy="1011618"/>
          </a:xfrm>
        </p:spPr>
        <p:txBody>
          <a:bodyPr lIns="0" tIns="0" rIns="0" bIns="0" anchor="t" anchorCtr="0">
            <a:normAutofit/>
          </a:bodyPr>
          <a:lstStyle>
            <a:lvl1pPr marL="0" indent="0" algn="l">
              <a:buNone/>
              <a:defRPr sz="1580">
                <a:solidFill>
                  <a:srgbClr val="FFFFFF"/>
                </a:solidFill>
              </a:defRPr>
            </a:lvl1pPr>
            <a:lvl2pPr marL="401422" indent="0" algn="ctr">
              <a:buNone/>
              <a:defRPr sz="1756"/>
            </a:lvl2pPr>
            <a:lvl3pPr marL="802843" indent="0" algn="ctr">
              <a:buNone/>
              <a:defRPr sz="1580"/>
            </a:lvl3pPr>
            <a:lvl4pPr marL="1204265" indent="0" algn="ctr">
              <a:buNone/>
              <a:defRPr sz="1405"/>
            </a:lvl4pPr>
            <a:lvl5pPr marL="1605686" indent="0" algn="ctr">
              <a:buNone/>
              <a:defRPr sz="1405"/>
            </a:lvl5pPr>
            <a:lvl6pPr marL="2007108" indent="0" algn="ctr">
              <a:buNone/>
              <a:defRPr sz="1405"/>
            </a:lvl6pPr>
            <a:lvl7pPr marL="2408530" indent="0" algn="ctr">
              <a:buNone/>
              <a:defRPr sz="1405"/>
            </a:lvl7pPr>
            <a:lvl8pPr marL="2809951" indent="0" algn="ctr">
              <a:buNone/>
              <a:defRPr sz="1405"/>
            </a:lvl8pPr>
            <a:lvl9pPr marL="3211373" indent="0" algn="ctr">
              <a:buNone/>
              <a:defRPr sz="1405"/>
            </a:lvl9pPr>
          </a:lstStyle>
          <a:p>
            <a:r>
              <a:rPr lang="en-US"/>
              <a:t>Click to edit Master text style</a:t>
            </a:r>
          </a:p>
        </p:txBody>
      </p:sp>
      <p:pic>
        <p:nvPicPr>
          <p:cNvPr id="10" name="Picture 9">
            <a:extLst>
              <a:ext uri="{FF2B5EF4-FFF2-40B4-BE49-F238E27FC236}">
                <a16:creationId xmlns:a16="http://schemas.microsoft.com/office/drawing/2014/main" id="{2BCAE8B1-097B-B94B-95CD-34DD4FB3BA5D}"/>
              </a:ext>
            </a:extLst>
          </p:cNvPr>
          <p:cNvPicPr>
            <a:picLocks noChangeAspect="1"/>
          </p:cNvPicPr>
          <p:nvPr userDrawn="1"/>
        </p:nvPicPr>
        <p:blipFill>
          <a:blip r:embed="rId3"/>
          <a:stretch>
            <a:fillRect/>
          </a:stretch>
        </p:blipFill>
        <p:spPr>
          <a:xfrm>
            <a:off x="10342620" y="6244498"/>
            <a:ext cx="1195611" cy="1136289"/>
          </a:xfrm>
          <a:prstGeom prst="rect">
            <a:avLst/>
          </a:prstGeom>
        </p:spPr>
      </p:pic>
      <p:sp>
        <p:nvSpPr>
          <p:cNvPr id="3" name="Text Placeholder 2">
            <a:extLst>
              <a:ext uri="{FF2B5EF4-FFF2-40B4-BE49-F238E27FC236}">
                <a16:creationId xmlns:a16="http://schemas.microsoft.com/office/drawing/2014/main" id="{96E74104-E9E2-EB43-94D0-A95C7363AD13}"/>
              </a:ext>
            </a:extLst>
          </p:cNvPr>
          <p:cNvSpPr>
            <a:spLocks noGrp="1"/>
          </p:cNvSpPr>
          <p:nvPr>
            <p:ph type="body" sz="quarter" idx="10" hasCustomPrompt="1"/>
          </p:nvPr>
        </p:nvSpPr>
        <p:spPr>
          <a:xfrm>
            <a:off x="831164" y="3582124"/>
            <a:ext cx="9127847" cy="419453"/>
          </a:xfrm>
        </p:spPr>
        <p:txBody>
          <a:bodyPr>
            <a:normAutofit/>
          </a:bodyPr>
          <a:lstStyle>
            <a:lvl1pPr marL="0" indent="0">
              <a:buFontTx/>
              <a:buNone/>
              <a:defRPr sz="2458" b="1" i="1">
                <a:solidFill>
                  <a:srgbClr val="FFFFFF"/>
                </a:solidFill>
                <a:latin typeface="Times New Roman" panose="02020603050405020304" pitchFamily="18" charset="0"/>
                <a:cs typeface="Times New Roman" panose="02020603050405020304" pitchFamily="18" charset="0"/>
              </a:defRPr>
            </a:lvl1pPr>
            <a:lvl2pPr>
              <a:defRPr b="1" i="1">
                <a:latin typeface="Times New Roman" panose="02020603050405020304" pitchFamily="18" charset="0"/>
                <a:cs typeface="Times New Roman" panose="02020603050405020304" pitchFamily="18" charset="0"/>
              </a:defRPr>
            </a:lvl2pPr>
            <a:lvl3pPr>
              <a:defRPr b="1" i="1">
                <a:latin typeface="Times New Roman" panose="02020603050405020304" pitchFamily="18" charset="0"/>
                <a:cs typeface="Times New Roman" panose="02020603050405020304" pitchFamily="18" charset="0"/>
              </a:defRPr>
            </a:lvl3pPr>
            <a:lvl4pPr>
              <a:defRPr b="1" i="1">
                <a:latin typeface="Times New Roman" panose="02020603050405020304" pitchFamily="18" charset="0"/>
                <a:cs typeface="Times New Roman" panose="02020603050405020304" pitchFamily="18" charset="0"/>
              </a:defRPr>
            </a:lvl4pPr>
            <a:lvl5pPr>
              <a:defRPr b="1" i="1">
                <a:latin typeface="Times New Roman" panose="02020603050405020304" pitchFamily="18" charset="0"/>
                <a:cs typeface="Times New Roman" panose="02020603050405020304" pitchFamily="18" charset="0"/>
              </a:defRPr>
            </a:lvl5pPr>
          </a:lstStyle>
          <a:p>
            <a:pPr lvl="0"/>
            <a:r>
              <a:rPr lang="en-US"/>
              <a:t>Click to edit Master text subhead</a:t>
            </a:r>
          </a:p>
        </p:txBody>
      </p:sp>
      <p:sp>
        <p:nvSpPr>
          <p:cNvPr id="15" name="Text Placeholder 14">
            <a:extLst>
              <a:ext uri="{FF2B5EF4-FFF2-40B4-BE49-F238E27FC236}">
                <a16:creationId xmlns:a16="http://schemas.microsoft.com/office/drawing/2014/main" id="{A17C13C5-0088-6F44-855E-27348104C80D}"/>
              </a:ext>
            </a:extLst>
          </p:cNvPr>
          <p:cNvSpPr>
            <a:spLocks noGrp="1"/>
          </p:cNvSpPr>
          <p:nvPr>
            <p:ph type="body" sz="quarter" idx="11" hasCustomPrompt="1"/>
          </p:nvPr>
        </p:nvSpPr>
        <p:spPr>
          <a:xfrm>
            <a:off x="816805" y="7159306"/>
            <a:ext cx="3411538" cy="442957"/>
          </a:xfrm>
        </p:spPr>
        <p:txBody>
          <a:bodyPr>
            <a:normAutofit/>
          </a:bodyPr>
          <a:lstStyle>
            <a:lvl1pPr marL="0" indent="0">
              <a:buFontTx/>
              <a:buNone/>
              <a:defRPr sz="1054" b="0" i="0">
                <a:solidFill>
                  <a:srgbClr val="FFFFFF"/>
                </a:solidFill>
                <a:latin typeface="Montserrat Medium" pitchFamily="2" charset="77"/>
              </a:defRPr>
            </a:lvl1pPr>
            <a:lvl3pPr marL="802843" indent="0">
              <a:buNone/>
              <a:defRPr/>
            </a:lvl3pPr>
          </a:lstStyle>
          <a:p>
            <a:pPr lvl="0"/>
            <a:r>
              <a:rPr lang="en-US"/>
              <a:t>Click to edit Master text date</a:t>
            </a:r>
          </a:p>
        </p:txBody>
      </p:sp>
    </p:spTree>
    <p:extLst>
      <p:ext uri="{BB962C8B-B14F-4D97-AF65-F5344CB8AC3E}">
        <p14:creationId xmlns:p14="http://schemas.microsoft.com/office/powerpoint/2010/main" val="3620830377"/>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A2834EC-2EA3-044A-B1FF-34EF6CC78C6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7810500"/>
          </a:xfrm>
          <a:prstGeom prst="rect">
            <a:avLst/>
          </a:prstGeom>
        </p:spPr>
      </p:pic>
      <p:sp>
        <p:nvSpPr>
          <p:cNvPr id="7" name="Rectangle 6">
            <a:extLst>
              <a:ext uri="{FF2B5EF4-FFF2-40B4-BE49-F238E27FC236}">
                <a16:creationId xmlns:a16="http://schemas.microsoft.com/office/drawing/2014/main" id="{C3C3D7C5-4A5F-3C45-85A4-0538593CFAD0}"/>
              </a:ext>
            </a:extLst>
          </p:cNvPr>
          <p:cNvSpPr/>
          <p:nvPr userDrawn="1"/>
        </p:nvSpPr>
        <p:spPr>
          <a:xfrm>
            <a:off x="0" y="0"/>
            <a:ext cx="12192000" cy="7810500"/>
          </a:xfrm>
          <a:prstGeom prst="rect">
            <a:avLst/>
          </a:prstGeom>
          <a:solidFill>
            <a:schemeClr val="accent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9" name="Picture 8">
            <a:extLst>
              <a:ext uri="{FF2B5EF4-FFF2-40B4-BE49-F238E27FC236}">
                <a16:creationId xmlns:a16="http://schemas.microsoft.com/office/drawing/2014/main" id="{0DE5310C-D8E1-3E4D-8FE8-33E2CBA892F3}"/>
              </a:ext>
            </a:extLst>
          </p:cNvPr>
          <p:cNvPicPr>
            <a:picLocks noChangeAspect="1"/>
          </p:cNvPicPr>
          <p:nvPr userDrawn="1"/>
        </p:nvPicPr>
        <p:blipFill>
          <a:blip r:embed="rId3"/>
          <a:stretch>
            <a:fillRect/>
          </a:stretch>
        </p:blipFill>
        <p:spPr>
          <a:xfrm>
            <a:off x="838200" y="2424467"/>
            <a:ext cx="2096022" cy="201114"/>
          </a:xfrm>
          <a:prstGeom prst="rect">
            <a:avLst/>
          </a:prstGeom>
        </p:spPr>
      </p:pic>
      <p:sp>
        <p:nvSpPr>
          <p:cNvPr id="2" name="Title 1">
            <a:extLst>
              <a:ext uri="{FF2B5EF4-FFF2-40B4-BE49-F238E27FC236}">
                <a16:creationId xmlns:a16="http://schemas.microsoft.com/office/drawing/2014/main" id="{E6B83981-0E14-F84A-89DC-F4782FED05D8}"/>
              </a:ext>
            </a:extLst>
          </p:cNvPr>
          <p:cNvSpPr>
            <a:spLocks noGrp="1"/>
          </p:cNvSpPr>
          <p:nvPr>
            <p:ph type="title"/>
          </p:nvPr>
        </p:nvSpPr>
        <p:spPr>
          <a:xfrm>
            <a:off x="838200" y="2829603"/>
            <a:ext cx="4621307" cy="1160153"/>
          </a:xfrm>
        </p:spPr>
        <p:txBody>
          <a:bodyPr>
            <a:noAutofit/>
          </a:bodyPr>
          <a:lstStyle>
            <a:lvl1pPr>
              <a:defRPr>
                <a:solidFill>
                  <a:srgbClr val="FFFFFF"/>
                </a:solidFill>
              </a:defRPr>
            </a:lvl1pPr>
          </a:lstStyle>
          <a:p>
            <a:r>
              <a:rPr lang="en-US"/>
              <a:t>Click to edit Master title style</a:t>
            </a:r>
          </a:p>
        </p:txBody>
      </p:sp>
    </p:spTree>
    <p:extLst>
      <p:ext uri="{BB962C8B-B14F-4D97-AF65-F5344CB8AC3E}">
        <p14:creationId xmlns:p14="http://schemas.microsoft.com/office/powerpoint/2010/main" val="230801687"/>
      </p:ext>
    </p:extLst>
  </p:cSld>
  <p:clrMapOvr>
    <a:masterClrMapping/>
  </p:clrMapOvr>
  <p:transition/>
</p:sldLayout>
</file>

<file path=ppt/slideLayouts/slideLayout250.xml><?xml version="1.0" encoding="utf-8"?>
<p:sldLayout xmlns:a="http://schemas.openxmlformats.org/drawingml/2006/main" xmlns:r="http://schemas.openxmlformats.org/officeDocument/2006/relationships" xmlns:p="http://schemas.openxmlformats.org/presentationml/2006/main" preserve="1" userDrawn="1">
  <p:cSld name="Cover Slide Option 5">
    <p:spTree>
      <p:nvGrpSpPr>
        <p:cNvPr id="1" name=""/>
        <p:cNvGrpSpPr/>
        <p:nvPr/>
      </p:nvGrpSpPr>
      <p:grpSpPr>
        <a:xfrm>
          <a:off x="0" y="0"/>
          <a:ext cx="0" cy="0"/>
          <a:chOff x="0" y="0"/>
          <a:chExt cx="0" cy="0"/>
        </a:xfrm>
      </p:grpSpPr>
      <p:pic>
        <p:nvPicPr>
          <p:cNvPr id="5" name="Picture 4" descr="A picture containing person, person&#10;&#10;Description automatically generated">
            <a:extLst>
              <a:ext uri="{FF2B5EF4-FFF2-40B4-BE49-F238E27FC236}">
                <a16:creationId xmlns:a16="http://schemas.microsoft.com/office/drawing/2014/main" id="{129E4BBE-4986-C0ED-92FB-5F70E6AFA811}"/>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216459" cy="7810500"/>
          </a:xfrm>
          <a:prstGeom prst="rect">
            <a:avLst/>
          </a:prstGeom>
        </p:spPr>
      </p:pic>
      <p:sp>
        <p:nvSpPr>
          <p:cNvPr id="12" name="Rectangle 11">
            <a:extLst>
              <a:ext uri="{FF2B5EF4-FFF2-40B4-BE49-F238E27FC236}">
                <a16:creationId xmlns:a16="http://schemas.microsoft.com/office/drawing/2014/main" id="{3CA00188-B0DF-444B-A486-47C2B7329AD1}"/>
              </a:ext>
            </a:extLst>
          </p:cNvPr>
          <p:cNvSpPr/>
          <p:nvPr userDrawn="1"/>
        </p:nvSpPr>
        <p:spPr>
          <a:xfrm>
            <a:off x="0" y="-5973"/>
            <a:ext cx="12216459" cy="7816473"/>
          </a:xfrm>
          <a:prstGeom prst="rect">
            <a:avLst/>
          </a:prstGeom>
          <a:solidFill>
            <a:srgbClr val="FFFFFF">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80"/>
          </a:p>
        </p:txBody>
      </p:sp>
      <p:sp>
        <p:nvSpPr>
          <p:cNvPr id="6" name="Title 1">
            <a:extLst>
              <a:ext uri="{FF2B5EF4-FFF2-40B4-BE49-F238E27FC236}">
                <a16:creationId xmlns:a16="http://schemas.microsoft.com/office/drawing/2014/main" id="{267FEAD3-F3D4-A64A-82C8-C068ECFD3119}"/>
              </a:ext>
            </a:extLst>
          </p:cNvPr>
          <p:cNvSpPr>
            <a:spLocks noGrp="1"/>
          </p:cNvSpPr>
          <p:nvPr>
            <p:ph type="ctrTitle" hasCustomPrompt="1"/>
          </p:nvPr>
        </p:nvSpPr>
        <p:spPr>
          <a:xfrm>
            <a:off x="816808" y="1572537"/>
            <a:ext cx="9142203" cy="1696329"/>
          </a:xfrm>
        </p:spPr>
        <p:txBody>
          <a:bodyPr wrap="none" lIns="0" tIns="0" rIns="0" bIns="0" anchor="t" anchorCtr="0">
            <a:noAutofit/>
          </a:bodyPr>
          <a:lstStyle>
            <a:lvl1pPr algn="l">
              <a:defRPr sz="4390">
                <a:solidFill>
                  <a:schemeClr val="bg2"/>
                </a:solidFill>
              </a:defRPr>
            </a:lvl1pPr>
          </a:lstStyle>
          <a:p>
            <a:r>
              <a:rPr lang="en-US"/>
              <a:t>Click to edit </a:t>
            </a:r>
            <a:br>
              <a:rPr lang="en-US"/>
            </a:br>
            <a:r>
              <a:rPr lang="en-US"/>
              <a:t>Master title style</a:t>
            </a:r>
          </a:p>
        </p:txBody>
      </p:sp>
      <p:sp>
        <p:nvSpPr>
          <p:cNvPr id="7" name="Subtitle 2">
            <a:extLst>
              <a:ext uri="{FF2B5EF4-FFF2-40B4-BE49-F238E27FC236}">
                <a16:creationId xmlns:a16="http://schemas.microsoft.com/office/drawing/2014/main" id="{09954B61-242D-6E44-BC67-2B5ECF066D5A}"/>
              </a:ext>
            </a:extLst>
          </p:cNvPr>
          <p:cNvSpPr>
            <a:spLocks noGrp="1"/>
          </p:cNvSpPr>
          <p:nvPr>
            <p:ph type="subTitle" idx="1" hasCustomPrompt="1"/>
          </p:nvPr>
        </p:nvSpPr>
        <p:spPr>
          <a:xfrm>
            <a:off x="831164" y="4575152"/>
            <a:ext cx="9142203" cy="1011618"/>
          </a:xfrm>
        </p:spPr>
        <p:txBody>
          <a:bodyPr lIns="0" tIns="0" rIns="0" bIns="0" anchor="t" anchorCtr="0">
            <a:normAutofit/>
          </a:bodyPr>
          <a:lstStyle>
            <a:lvl1pPr marL="0" indent="0" algn="l">
              <a:buNone/>
              <a:defRPr sz="1580">
                <a:solidFill>
                  <a:schemeClr val="bg2"/>
                </a:solidFill>
              </a:defRPr>
            </a:lvl1pPr>
            <a:lvl2pPr marL="401422" indent="0" algn="ctr">
              <a:buNone/>
              <a:defRPr sz="1756"/>
            </a:lvl2pPr>
            <a:lvl3pPr marL="802843" indent="0" algn="ctr">
              <a:buNone/>
              <a:defRPr sz="1580"/>
            </a:lvl3pPr>
            <a:lvl4pPr marL="1204265" indent="0" algn="ctr">
              <a:buNone/>
              <a:defRPr sz="1405"/>
            </a:lvl4pPr>
            <a:lvl5pPr marL="1605686" indent="0" algn="ctr">
              <a:buNone/>
              <a:defRPr sz="1405"/>
            </a:lvl5pPr>
            <a:lvl6pPr marL="2007108" indent="0" algn="ctr">
              <a:buNone/>
              <a:defRPr sz="1405"/>
            </a:lvl6pPr>
            <a:lvl7pPr marL="2408530" indent="0" algn="ctr">
              <a:buNone/>
              <a:defRPr sz="1405"/>
            </a:lvl7pPr>
            <a:lvl8pPr marL="2809951" indent="0" algn="ctr">
              <a:buNone/>
              <a:defRPr sz="1405"/>
            </a:lvl8pPr>
            <a:lvl9pPr marL="3211373" indent="0" algn="ctr">
              <a:buNone/>
              <a:defRPr sz="1405"/>
            </a:lvl9pPr>
          </a:lstStyle>
          <a:p>
            <a:r>
              <a:rPr lang="en-US"/>
              <a:t>Click to edit Master text style</a:t>
            </a:r>
          </a:p>
        </p:txBody>
      </p:sp>
      <p:pic>
        <p:nvPicPr>
          <p:cNvPr id="10" name="Picture 9">
            <a:extLst>
              <a:ext uri="{FF2B5EF4-FFF2-40B4-BE49-F238E27FC236}">
                <a16:creationId xmlns:a16="http://schemas.microsoft.com/office/drawing/2014/main" id="{2BCAE8B1-097B-B94B-95CD-34DD4FB3BA5D}"/>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0342987" y="6244498"/>
            <a:ext cx="1194870" cy="1136289"/>
          </a:xfrm>
          <a:prstGeom prst="rect">
            <a:avLst/>
          </a:prstGeom>
        </p:spPr>
      </p:pic>
      <p:sp>
        <p:nvSpPr>
          <p:cNvPr id="3" name="Text Placeholder 2">
            <a:extLst>
              <a:ext uri="{FF2B5EF4-FFF2-40B4-BE49-F238E27FC236}">
                <a16:creationId xmlns:a16="http://schemas.microsoft.com/office/drawing/2014/main" id="{96E74104-E9E2-EB43-94D0-A95C7363AD13}"/>
              </a:ext>
            </a:extLst>
          </p:cNvPr>
          <p:cNvSpPr>
            <a:spLocks noGrp="1"/>
          </p:cNvSpPr>
          <p:nvPr>
            <p:ph type="body" sz="quarter" idx="10" hasCustomPrompt="1"/>
          </p:nvPr>
        </p:nvSpPr>
        <p:spPr>
          <a:xfrm>
            <a:off x="831164" y="3466643"/>
            <a:ext cx="9127847" cy="419453"/>
          </a:xfrm>
        </p:spPr>
        <p:txBody>
          <a:bodyPr>
            <a:normAutofit/>
          </a:bodyPr>
          <a:lstStyle>
            <a:lvl1pPr marL="0" indent="0">
              <a:buFontTx/>
              <a:buNone/>
              <a:defRPr sz="2458" b="1" i="1">
                <a:solidFill>
                  <a:schemeClr val="bg2"/>
                </a:solidFill>
                <a:latin typeface="Times New Roman" panose="02020603050405020304" pitchFamily="18" charset="0"/>
                <a:cs typeface="Times New Roman" panose="02020603050405020304" pitchFamily="18" charset="0"/>
              </a:defRPr>
            </a:lvl1pPr>
            <a:lvl2pPr>
              <a:defRPr b="1" i="1">
                <a:latin typeface="Times New Roman" panose="02020603050405020304" pitchFamily="18" charset="0"/>
                <a:cs typeface="Times New Roman" panose="02020603050405020304" pitchFamily="18" charset="0"/>
              </a:defRPr>
            </a:lvl2pPr>
            <a:lvl3pPr>
              <a:defRPr b="1" i="1">
                <a:latin typeface="Times New Roman" panose="02020603050405020304" pitchFamily="18" charset="0"/>
                <a:cs typeface="Times New Roman" panose="02020603050405020304" pitchFamily="18" charset="0"/>
              </a:defRPr>
            </a:lvl3pPr>
            <a:lvl4pPr>
              <a:defRPr b="1" i="1">
                <a:latin typeface="Times New Roman" panose="02020603050405020304" pitchFamily="18" charset="0"/>
                <a:cs typeface="Times New Roman" panose="02020603050405020304" pitchFamily="18" charset="0"/>
              </a:defRPr>
            </a:lvl4pPr>
            <a:lvl5pPr>
              <a:defRPr b="1" i="1">
                <a:latin typeface="Times New Roman" panose="02020603050405020304" pitchFamily="18" charset="0"/>
                <a:cs typeface="Times New Roman" panose="02020603050405020304" pitchFamily="18" charset="0"/>
              </a:defRPr>
            </a:lvl5pPr>
          </a:lstStyle>
          <a:p>
            <a:pPr lvl="0"/>
            <a:r>
              <a:rPr lang="en-US"/>
              <a:t>Click to edit Master text subhead</a:t>
            </a:r>
          </a:p>
        </p:txBody>
      </p:sp>
      <p:sp>
        <p:nvSpPr>
          <p:cNvPr id="15" name="Text Placeholder 14">
            <a:extLst>
              <a:ext uri="{FF2B5EF4-FFF2-40B4-BE49-F238E27FC236}">
                <a16:creationId xmlns:a16="http://schemas.microsoft.com/office/drawing/2014/main" id="{A17C13C5-0088-6F44-855E-27348104C80D}"/>
              </a:ext>
            </a:extLst>
          </p:cNvPr>
          <p:cNvSpPr>
            <a:spLocks noGrp="1"/>
          </p:cNvSpPr>
          <p:nvPr>
            <p:ph type="body" sz="quarter" idx="11" hasCustomPrompt="1"/>
          </p:nvPr>
        </p:nvSpPr>
        <p:spPr>
          <a:xfrm>
            <a:off x="816805" y="7159306"/>
            <a:ext cx="3411538" cy="442957"/>
          </a:xfrm>
        </p:spPr>
        <p:txBody>
          <a:bodyPr>
            <a:normAutofit/>
          </a:bodyPr>
          <a:lstStyle>
            <a:lvl1pPr marL="0" indent="0">
              <a:buFontTx/>
              <a:buNone/>
              <a:defRPr sz="1054" b="0" i="0">
                <a:solidFill>
                  <a:schemeClr val="bg2"/>
                </a:solidFill>
                <a:latin typeface="Montserrat Medium" pitchFamily="2" charset="77"/>
              </a:defRPr>
            </a:lvl1pPr>
            <a:lvl3pPr marL="802843" indent="0">
              <a:buNone/>
              <a:defRPr/>
            </a:lvl3pPr>
          </a:lstStyle>
          <a:p>
            <a:pPr lvl="0"/>
            <a:r>
              <a:rPr lang="en-US"/>
              <a:t>Click to edit Master text date</a:t>
            </a:r>
          </a:p>
        </p:txBody>
      </p:sp>
    </p:spTree>
    <p:extLst>
      <p:ext uri="{BB962C8B-B14F-4D97-AF65-F5344CB8AC3E}">
        <p14:creationId xmlns:p14="http://schemas.microsoft.com/office/powerpoint/2010/main" val="1674720306"/>
      </p:ext>
    </p:extLst>
  </p:cSld>
  <p:clrMapOvr>
    <a:masterClrMapping/>
  </p:clrMapOvr>
  <p:transition/>
</p:sldLayout>
</file>

<file path=ppt/slideLayouts/slideLayout251.xml><?xml version="1.0" encoding="utf-8"?>
<p:sldLayout xmlns:a="http://schemas.openxmlformats.org/drawingml/2006/main" xmlns:r="http://schemas.openxmlformats.org/officeDocument/2006/relationships" xmlns:p="http://schemas.openxmlformats.org/presentationml/2006/main" preserve="1" userDrawn="1">
  <p:cSld name="Cover Slide Option 6">
    <p:spTree>
      <p:nvGrpSpPr>
        <p:cNvPr id="1" name=""/>
        <p:cNvGrpSpPr/>
        <p:nvPr/>
      </p:nvGrpSpPr>
      <p:grpSpPr>
        <a:xfrm>
          <a:off x="0" y="0"/>
          <a:ext cx="0" cy="0"/>
          <a:chOff x="0" y="0"/>
          <a:chExt cx="0" cy="0"/>
        </a:xfrm>
      </p:grpSpPr>
      <p:pic>
        <p:nvPicPr>
          <p:cNvPr id="3" name="Picture 2" descr="A picture containing person, indoor, child, sitting&#10;&#10;Description automatically generated">
            <a:extLst>
              <a:ext uri="{FF2B5EF4-FFF2-40B4-BE49-F238E27FC236}">
                <a16:creationId xmlns:a16="http://schemas.microsoft.com/office/drawing/2014/main" id="{F33ED477-3D66-AF8A-036E-D041C8B506B6}"/>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7810500"/>
          </a:xfrm>
          <a:prstGeom prst="rect">
            <a:avLst/>
          </a:prstGeom>
        </p:spPr>
      </p:pic>
      <p:sp>
        <p:nvSpPr>
          <p:cNvPr id="6" name="Title 1">
            <a:extLst>
              <a:ext uri="{FF2B5EF4-FFF2-40B4-BE49-F238E27FC236}">
                <a16:creationId xmlns:a16="http://schemas.microsoft.com/office/drawing/2014/main" id="{267FEAD3-F3D4-A64A-82C8-C068ECFD3119}"/>
              </a:ext>
            </a:extLst>
          </p:cNvPr>
          <p:cNvSpPr>
            <a:spLocks noGrp="1"/>
          </p:cNvSpPr>
          <p:nvPr>
            <p:ph type="ctrTitle"/>
          </p:nvPr>
        </p:nvSpPr>
        <p:spPr>
          <a:xfrm>
            <a:off x="816808" y="5554133"/>
            <a:ext cx="9142203" cy="895240"/>
          </a:xfrm>
        </p:spPr>
        <p:txBody>
          <a:bodyPr wrap="none" lIns="0" tIns="0" rIns="0" bIns="0" anchor="t" anchorCtr="0">
            <a:noAutofit/>
          </a:bodyPr>
          <a:lstStyle>
            <a:lvl1pPr algn="l">
              <a:defRPr sz="4390">
                <a:solidFill>
                  <a:schemeClr val="bg2"/>
                </a:solidFill>
              </a:defRPr>
            </a:lvl1pPr>
          </a:lstStyle>
          <a:p>
            <a:r>
              <a:rPr lang="en-US"/>
              <a:t>Click to edit Master title style</a:t>
            </a:r>
          </a:p>
        </p:txBody>
      </p:sp>
      <p:sp>
        <p:nvSpPr>
          <p:cNvPr id="7" name="Subtitle 2">
            <a:extLst>
              <a:ext uri="{FF2B5EF4-FFF2-40B4-BE49-F238E27FC236}">
                <a16:creationId xmlns:a16="http://schemas.microsoft.com/office/drawing/2014/main" id="{09954B61-242D-6E44-BC67-2B5ECF066D5A}"/>
              </a:ext>
            </a:extLst>
          </p:cNvPr>
          <p:cNvSpPr>
            <a:spLocks noGrp="1"/>
          </p:cNvSpPr>
          <p:nvPr>
            <p:ph type="subTitle" idx="1" hasCustomPrompt="1"/>
          </p:nvPr>
        </p:nvSpPr>
        <p:spPr>
          <a:xfrm>
            <a:off x="816807" y="7175590"/>
            <a:ext cx="9142203" cy="479613"/>
          </a:xfrm>
        </p:spPr>
        <p:txBody>
          <a:bodyPr lIns="0" tIns="0" rIns="0" bIns="0" anchor="t" anchorCtr="0">
            <a:normAutofit/>
          </a:bodyPr>
          <a:lstStyle>
            <a:lvl1pPr marL="0" indent="0" algn="l">
              <a:buNone/>
              <a:defRPr sz="1580">
                <a:solidFill>
                  <a:schemeClr val="bg2"/>
                </a:solidFill>
              </a:defRPr>
            </a:lvl1pPr>
            <a:lvl2pPr marL="401422" indent="0" algn="ctr">
              <a:buNone/>
              <a:defRPr sz="1756"/>
            </a:lvl2pPr>
            <a:lvl3pPr marL="802843" indent="0" algn="ctr">
              <a:buNone/>
              <a:defRPr sz="1580"/>
            </a:lvl3pPr>
            <a:lvl4pPr marL="1204265" indent="0" algn="ctr">
              <a:buNone/>
              <a:defRPr sz="1405"/>
            </a:lvl4pPr>
            <a:lvl5pPr marL="1605686" indent="0" algn="ctr">
              <a:buNone/>
              <a:defRPr sz="1405"/>
            </a:lvl5pPr>
            <a:lvl6pPr marL="2007108" indent="0" algn="ctr">
              <a:buNone/>
              <a:defRPr sz="1405"/>
            </a:lvl6pPr>
            <a:lvl7pPr marL="2408530" indent="0" algn="ctr">
              <a:buNone/>
              <a:defRPr sz="1405"/>
            </a:lvl7pPr>
            <a:lvl8pPr marL="2809951" indent="0" algn="ctr">
              <a:buNone/>
              <a:defRPr sz="1405"/>
            </a:lvl8pPr>
            <a:lvl9pPr marL="3211373" indent="0" algn="ctr">
              <a:buNone/>
              <a:defRPr sz="1405"/>
            </a:lvl9pPr>
          </a:lstStyle>
          <a:p>
            <a:r>
              <a:rPr lang="en-US"/>
              <a:t>Click to edit Master text style</a:t>
            </a:r>
          </a:p>
        </p:txBody>
      </p:sp>
      <p:pic>
        <p:nvPicPr>
          <p:cNvPr id="10" name="Picture 9">
            <a:extLst>
              <a:ext uri="{FF2B5EF4-FFF2-40B4-BE49-F238E27FC236}">
                <a16:creationId xmlns:a16="http://schemas.microsoft.com/office/drawing/2014/main" id="{2BCAE8B1-097B-B94B-95CD-34DD4FB3BA5D}"/>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0342987" y="6244498"/>
            <a:ext cx="1194870" cy="1136289"/>
          </a:xfrm>
          <a:prstGeom prst="rect">
            <a:avLst/>
          </a:prstGeom>
        </p:spPr>
      </p:pic>
      <p:sp>
        <p:nvSpPr>
          <p:cNvPr id="13" name="Text Placeholder 2">
            <a:extLst>
              <a:ext uri="{FF2B5EF4-FFF2-40B4-BE49-F238E27FC236}">
                <a16:creationId xmlns:a16="http://schemas.microsoft.com/office/drawing/2014/main" id="{02818DB4-7C55-DB49-B3D9-4038D03E2358}"/>
              </a:ext>
            </a:extLst>
          </p:cNvPr>
          <p:cNvSpPr>
            <a:spLocks noGrp="1"/>
          </p:cNvSpPr>
          <p:nvPr>
            <p:ph type="body" sz="quarter" idx="10" hasCustomPrompt="1"/>
          </p:nvPr>
        </p:nvSpPr>
        <p:spPr>
          <a:xfrm>
            <a:off x="831163" y="6543650"/>
            <a:ext cx="9127847" cy="419453"/>
          </a:xfrm>
        </p:spPr>
        <p:txBody>
          <a:bodyPr>
            <a:normAutofit/>
          </a:bodyPr>
          <a:lstStyle>
            <a:lvl1pPr marL="0" indent="0">
              <a:buFontTx/>
              <a:buNone/>
              <a:defRPr sz="2458" b="1" i="1">
                <a:solidFill>
                  <a:schemeClr val="bg2"/>
                </a:solidFill>
                <a:latin typeface="Times New Roman" panose="02020603050405020304" pitchFamily="18" charset="0"/>
                <a:cs typeface="Times New Roman" panose="02020603050405020304" pitchFamily="18" charset="0"/>
              </a:defRPr>
            </a:lvl1pPr>
            <a:lvl2pPr>
              <a:defRPr b="1" i="1">
                <a:latin typeface="Times New Roman" panose="02020603050405020304" pitchFamily="18" charset="0"/>
                <a:cs typeface="Times New Roman" panose="02020603050405020304" pitchFamily="18" charset="0"/>
              </a:defRPr>
            </a:lvl2pPr>
            <a:lvl3pPr>
              <a:defRPr b="1" i="1">
                <a:latin typeface="Times New Roman" panose="02020603050405020304" pitchFamily="18" charset="0"/>
                <a:cs typeface="Times New Roman" panose="02020603050405020304" pitchFamily="18" charset="0"/>
              </a:defRPr>
            </a:lvl3pPr>
            <a:lvl4pPr>
              <a:defRPr b="1" i="1">
                <a:latin typeface="Times New Roman" panose="02020603050405020304" pitchFamily="18" charset="0"/>
                <a:cs typeface="Times New Roman" panose="02020603050405020304" pitchFamily="18" charset="0"/>
              </a:defRPr>
            </a:lvl4pPr>
            <a:lvl5pPr>
              <a:defRPr b="1" i="1">
                <a:latin typeface="Times New Roman" panose="02020603050405020304" pitchFamily="18" charset="0"/>
                <a:cs typeface="Times New Roman" panose="02020603050405020304" pitchFamily="18" charset="0"/>
              </a:defRPr>
            </a:lvl5pPr>
          </a:lstStyle>
          <a:p>
            <a:pPr lvl="0"/>
            <a:r>
              <a:rPr lang="en-US"/>
              <a:t>Click to edit Master text subhead</a:t>
            </a:r>
          </a:p>
        </p:txBody>
      </p:sp>
    </p:spTree>
    <p:extLst>
      <p:ext uri="{BB962C8B-B14F-4D97-AF65-F5344CB8AC3E}">
        <p14:creationId xmlns:p14="http://schemas.microsoft.com/office/powerpoint/2010/main" val="3046673855"/>
      </p:ext>
    </p:extLst>
  </p:cSld>
  <p:clrMapOvr>
    <a:masterClrMapping/>
  </p:clrMapOvr>
  <p:transition/>
</p:sldLayout>
</file>

<file path=ppt/slideLayouts/slideLayout252.xml><?xml version="1.0" encoding="utf-8"?>
<p:sldLayout xmlns:a="http://schemas.openxmlformats.org/drawingml/2006/main" xmlns:r="http://schemas.openxmlformats.org/officeDocument/2006/relationships" xmlns:p="http://schemas.openxmlformats.org/presentationml/2006/main" preserve="1" userDrawn="1">
  <p:cSld name="Cover Slide Option 7">
    <p:spTree>
      <p:nvGrpSpPr>
        <p:cNvPr id="1" name=""/>
        <p:cNvGrpSpPr/>
        <p:nvPr/>
      </p:nvGrpSpPr>
      <p:grpSpPr>
        <a:xfrm>
          <a:off x="0" y="0"/>
          <a:ext cx="0" cy="0"/>
          <a:chOff x="0" y="0"/>
          <a:chExt cx="0" cy="0"/>
        </a:xfrm>
      </p:grpSpPr>
      <p:pic>
        <p:nvPicPr>
          <p:cNvPr id="4" name="Picture 3" descr="A picture containing person, window, indoor, posing&#10;&#10;Description automatically generated">
            <a:extLst>
              <a:ext uri="{FF2B5EF4-FFF2-40B4-BE49-F238E27FC236}">
                <a16:creationId xmlns:a16="http://schemas.microsoft.com/office/drawing/2014/main" id="{1F5576CD-5596-80B9-1AF8-39D585ACB02E}"/>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7810500"/>
          </a:xfrm>
          <a:prstGeom prst="rect">
            <a:avLst/>
          </a:prstGeom>
        </p:spPr>
      </p:pic>
      <p:sp>
        <p:nvSpPr>
          <p:cNvPr id="2" name="Rectangle 1">
            <a:extLst>
              <a:ext uri="{FF2B5EF4-FFF2-40B4-BE49-F238E27FC236}">
                <a16:creationId xmlns:a16="http://schemas.microsoft.com/office/drawing/2014/main" id="{72D02554-8E8B-6E4B-8E74-10BD986663E6}"/>
              </a:ext>
            </a:extLst>
          </p:cNvPr>
          <p:cNvSpPr/>
          <p:nvPr userDrawn="1"/>
        </p:nvSpPr>
        <p:spPr>
          <a:xfrm>
            <a:off x="6535257" y="719509"/>
            <a:ext cx="5207564" cy="593083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80"/>
          </a:p>
        </p:txBody>
      </p:sp>
      <p:sp>
        <p:nvSpPr>
          <p:cNvPr id="6" name="Title 1">
            <a:extLst>
              <a:ext uri="{FF2B5EF4-FFF2-40B4-BE49-F238E27FC236}">
                <a16:creationId xmlns:a16="http://schemas.microsoft.com/office/drawing/2014/main" id="{267FEAD3-F3D4-A64A-82C8-C068ECFD3119}"/>
              </a:ext>
            </a:extLst>
          </p:cNvPr>
          <p:cNvSpPr>
            <a:spLocks noGrp="1"/>
          </p:cNvSpPr>
          <p:nvPr>
            <p:ph type="ctrTitle" hasCustomPrompt="1"/>
          </p:nvPr>
        </p:nvSpPr>
        <p:spPr>
          <a:xfrm>
            <a:off x="6769769" y="1884388"/>
            <a:ext cx="4719962" cy="1899180"/>
          </a:xfrm>
        </p:spPr>
        <p:txBody>
          <a:bodyPr wrap="none" lIns="0" tIns="0" rIns="0" bIns="0" anchor="t" anchorCtr="0">
            <a:noAutofit/>
          </a:bodyPr>
          <a:lstStyle>
            <a:lvl1pPr algn="r">
              <a:defRPr sz="4390">
                <a:solidFill>
                  <a:srgbClr val="FFFFFF"/>
                </a:solidFill>
              </a:defRPr>
            </a:lvl1pPr>
          </a:lstStyle>
          <a:p>
            <a:r>
              <a:rPr lang="en-US"/>
              <a:t>Click to edit </a:t>
            </a:r>
            <a:br>
              <a:rPr lang="en-US"/>
            </a:br>
            <a:r>
              <a:rPr lang="en-US"/>
              <a:t>Master title style</a:t>
            </a:r>
          </a:p>
        </p:txBody>
      </p:sp>
      <p:sp>
        <p:nvSpPr>
          <p:cNvPr id="7" name="Subtitle 2">
            <a:extLst>
              <a:ext uri="{FF2B5EF4-FFF2-40B4-BE49-F238E27FC236}">
                <a16:creationId xmlns:a16="http://schemas.microsoft.com/office/drawing/2014/main" id="{09954B61-242D-6E44-BC67-2B5ECF066D5A}"/>
              </a:ext>
            </a:extLst>
          </p:cNvPr>
          <p:cNvSpPr>
            <a:spLocks noGrp="1"/>
          </p:cNvSpPr>
          <p:nvPr>
            <p:ph type="subTitle" idx="1" hasCustomPrompt="1"/>
          </p:nvPr>
        </p:nvSpPr>
        <p:spPr>
          <a:xfrm>
            <a:off x="6769770" y="4015971"/>
            <a:ext cx="4719962" cy="919004"/>
          </a:xfrm>
        </p:spPr>
        <p:txBody>
          <a:bodyPr lIns="0" tIns="0" rIns="0" bIns="0" anchor="t" anchorCtr="0">
            <a:normAutofit/>
          </a:bodyPr>
          <a:lstStyle>
            <a:lvl1pPr marL="0" indent="0" algn="r">
              <a:buNone/>
              <a:defRPr sz="1580">
                <a:solidFill>
                  <a:srgbClr val="FFFFFF"/>
                </a:solidFill>
              </a:defRPr>
            </a:lvl1pPr>
            <a:lvl2pPr marL="401422" indent="0" algn="ctr">
              <a:buNone/>
              <a:defRPr sz="1756"/>
            </a:lvl2pPr>
            <a:lvl3pPr marL="802843" indent="0" algn="ctr">
              <a:buNone/>
              <a:defRPr sz="1580"/>
            </a:lvl3pPr>
            <a:lvl4pPr marL="1204265" indent="0" algn="ctr">
              <a:buNone/>
              <a:defRPr sz="1405"/>
            </a:lvl4pPr>
            <a:lvl5pPr marL="1605686" indent="0" algn="ctr">
              <a:buNone/>
              <a:defRPr sz="1405"/>
            </a:lvl5pPr>
            <a:lvl6pPr marL="2007108" indent="0" algn="ctr">
              <a:buNone/>
              <a:defRPr sz="1405"/>
            </a:lvl6pPr>
            <a:lvl7pPr marL="2408530" indent="0" algn="ctr">
              <a:buNone/>
              <a:defRPr sz="1405"/>
            </a:lvl7pPr>
            <a:lvl8pPr marL="2809951" indent="0" algn="ctr">
              <a:buNone/>
              <a:defRPr sz="1405"/>
            </a:lvl8pPr>
            <a:lvl9pPr marL="3211373" indent="0" algn="ctr">
              <a:buNone/>
              <a:defRPr sz="1405"/>
            </a:lvl9pPr>
          </a:lstStyle>
          <a:p>
            <a:r>
              <a:rPr lang="en-US"/>
              <a:t>Click to edit Master text style</a:t>
            </a:r>
          </a:p>
        </p:txBody>
      </p:sp>
      <p:pic>
        <p:nvPicPr>
          <p:cNvPr id="10" name="Picture 9">
            <a:extLst>
              <a:ext uri="{FF2B5EF4-FFF2-40B4-BE49-F238E27FC236}">
                <a16:creationId xmlns:a16="http://schemas.microsoft.com/office/drawing/2014/main" id="{2BCAE8B1-097B-B94B-95CD-34DD4FB3BA5D}"/>
              </a:ext>
            </a:extLst>
          </p:cNvPr>
          <p:cNvPicPr>
            <a:picLocks noChangeAspect="1"/>
          </p:cNvPicPr>
          <p:nvPr userDrawn="1"/>
        </p:nvPicPr>
        <p:blipFill>
          <a:blip r:embed="rId3"/>
          <a:stretch>
            <a:fillRect/>
          </a:stretch>
        </p:blipFill>
        <p:spPr>
          <a:xfrm>
            <a:off x="8746531" y="5455665"/>
            <a:ext cx="2743200" cy="758732"/>
          </a:xfrm>
          <a:prstGeom prst="rect">
            <a:avLst/>
          </a:prstGeom>
        </p:spPr>
      </p:pic>
      <p:pic>
        <p:nvPicPr>
          <p:cNvPr id="8" name="Picture 7">
            <a:extLst>
              <a:ext uri="{FF2B5EF4-FFF2-40B4-BE49-F238E27FC236}">
                <a16:creationId xmlns:a16="http://schemas.microsoft.com/office/drawing/2014/main" id="{07EE62E2-64E5-D445-A8E9-3F688ED3D142}"/>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9395757" y="1476430"/>
            <a:ext cx="2093972" cy="194505"/>
          </a:xfrm>
          <a:prstGeom prst="rect">
            <a:avLst/>
          </a:prstGeom>
        </p:spPr>
      </p:pic>
    </p:spTree>
    <p:extLst>
      <p:ext uri="{BB962C8B-B14F-4D97-AF65-F5344CB8AC3E}">
        <p14:creationId xmlns:p14="http://schemas.microsoft.com/office/powerpoint/2010/main" val="4191749268"/>
      </p:ext>
    </p:extLst>
  </p:cSld>
  <p:clrMapOvr>
    <a:masterClrMapping/>
  </p:clrMapOvr>
  <p:transition/>
</p:sldLayout>
</file>

<file path=ppt/slideLayouts/slideLayout253.xml><?xml version="1.0" encoding="utf-8"?>
<p:sldLayout xmlns:a="http://schemas.openxmlformats.org/drawingml/2006/main" xmlns:r="http://schemas.openxmlformats.org/officeDocument/2006/relationships" xmlns:p="http://schemas.openxmlformats.org/presentationml/2006/main" preserve="1" userDrawn="1">
  <p:cSld name="Cover Slide Option 8">
    <p:spTree>
      <p:nvGrpSpPr>
        <p:cNvPr id="1" name=""/>
        <p:cNvGrpSpPr/>
        <p:nvPr/>
      </p:nvGrpSpPr>
      <p:grpSpPr>
        <a:xfrm>
          <a:off x="0" y="0"/>
          <a:ext cx="0" cy="0"/>
          <a:chOff x="0" y="0"/>
          <a:chExt cx="0" cy="0"/>
        </a:xfrm>
      </p:grpSpPr>
      <p:pic>
        <p:nvPicPr>
          <p:cNvPr id="4" name="Picture 3" descr="A person holding a baby&#10;&#10;Description automatically generated">
            <a:extLst>
              <a:ext uri="{FF2B5EF4-FFF2-40B4-BE49-F238E27FC236}">
                <a16:creationId xmlns:a16="http://schemas.microsoft.com/office/drawing/2014/main" id="{A824938B-A01B-536D-462B-C3915DAAA941}"/>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
            <a:ext cx="12192000" cy="7810501"/>
          </a:xfrm>
          <a:prstGeom prst="rect">
            <a:avLst/>
          </a:prstGeom>
        </p:spPr>
      </p:pic>
      <p:sp>
        <p:nvSpPr>
          <p:cNvPr id="2" name="Rectangle 1">
            <a:extLst>
              <a:ext uri="{FF2B5EF4-FFF2-40B4-BE49-F238E27FC236}">
                <a16:creationId xmlns:a16="http://schemas.microsoft.com/office/drawing/2014/main" id="{72D02554-8E8B-6E4B-8E74-10BD986663E6}"/>
              </a:ext>
            </a:extLst>
          </p:cNvPr>
          <p:cNvSpPr/>
          <p:nvPr userDrawn="1"/>
        </p:nvSpPr>
        <p:spPr>
          <a:xfrm>
            <a:off x="6535257" y="719509"/>
            <a:ext cx="5207564" cy="5930837"/>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80">
              <a:solidFill>
                <a:schemeClr val="bg2"/>
              </a:solidFill>
            </a:endParaRPr>
          </a:p>
        </p:txBody>
      </p:sp>
      <p:sp>
        <p:nvSpPr>
          <p:cNvPr id="6" name="Title 1">
            <a:extLst>
              <a:ext uri="{FF2B5EF4-FFF2-40B4-BE49-F238E27FC236}">
                <a16:creationId xmlns:a16="http://schemas.microsoft.com/office/drawing/2014/main" id="{267FEAD3-F3D4-A64A-82C8-C068ECFD3119}"/>
              </a:ext>
            </a:extLst>
          </p:cNvPr>
          <p:cNvSpPr>
            <a:spLocks noGrp="1"/>
          </p:cNvSpPr>
          <p:nvPr>
            <p:ph type="ctrTitle" hasCustomPrompt="1"/>
          </p:nvPr>
        </p:nvSpPr>
        <p:spPr>
          <a:xfrm>
            <a:off x="6769769" y="1884388"/>
            <a:ext cx="4719962" cy="1899180"/>
          </a:xfrm>
        </p:spPr>
        <p:txBody>
          <a:bodyPr wrap="none" lIns="0" tIns="0" rIns="0" bIns="0" anchor="t" anchorCtr="0">
            <a:noAutofit/>
          </a:bodyPr>
          <a:lstStyle>
            <a:lvl1pPr algn="r">
              <a:defRPr sz="4390">
                <a:solidFill>
                  <a:srgbClr val="FFFFFF"/>
                </a:solidFill>
              </a:defRPr>
            </a:lvl1pPr>
          </a:lstStyle>
          <a:p>
            <a:r>
              <a:rPr lang="en-US"/>
              <a:t>Click to edit </a:t>
            </a:r>
            <a:br>
              <a:rPr lang="en-US"/>
            </a:br>
            <a:r>
              <a:rPr lang="en-US"/>
              <a:t>Master title style</a:t>
            </a:r>
          </a:p>
        </p:txBody>
      </p:sp>
      <p:sp>
        <p:nvSpPr>
          <p:cNvPr id="7" name="Subtitle 2">
            <a:extLst>
              <a:ext uri="{FF2B5EF4-FFF2-40B4-BE49-F238E27FC236}">
                <a16:creationId xmlns:a16="http://schemas.microsoft.com/office/drawing/2014/main" id="{09954B61-242D-6E44-BC67-2B5ECF066D5A}"/>
              </a:ext>
            </a:extLst>
          </p:cNvPr>
          <p:cNvSpPr>
            <a:spLocks noGrp="1"/>
          </p:cNvSpPr>
          <p:nvPr>
            <p:ph type="subTitle" idx="1" hasCustomPrompt="1"/>
          </p:nvPr>
        </p:nvSpPr>
        <p:spPr>
          <a:xfrm>
            <a:off x="6769770" y="4015971"/>
            <a:ext cx="4719962" cy="919004"/>
          </a:xfrm>
        </p:spPr>
        <p:txBody>
          <a:bodyPr lIns="0" tIns="0" rIns="0" bIns="0" anchor="t" anchorCtr="0">
            <a:normAutofit/>
          </a:bodyPr>
          <a:lstStyle>
            <a:lvl1pPr marL="0" indent="0" algn="r">
              <a:buNone/>
              <a:defRPr sz="1580">
                <a:solidFill>
                  <a:srgbClr val="FFFFFF"/>
                </a:solidFill>
              </a:defRPr>
            </a:lvl1pPr>
            <a:lvl2pPr marL="401422" indent="0" algn="ctr">
              <a:buNone/>
              <a:defRPr sz="1756"/>
            </a:lvl2pPr>
            <a:lvl3pPr marL="802843" indent="0" algn="ctr">
              <a:buNone/>
              <a:defRPr sz="1580"/>
            </a:lvl3pPr>
            <a:lvl4pPr marL="1204265" indent="0" algn="ctr">
              <a:buNone/>
              <a:defRPr sz="1405"/>
            </a:lvl4pPr>
            <a:lvl5pPr marL="1605686" indent="0" algn="ctr">
              <a:buNone/>
              <a:defRPr sz="1405"/>
            </a:lvl5pPr>
            <a:lvl6pPr marL="2007108" indent="0" algn="ctr">
              <a:buNone/>
              <a:defRPr sz="1405"/>
            </a:lvl6pPr>
            <a:lvl7pPr marL="2408530" indent="0" algn="ctr">
              <a:buNone/>
              <a:defRPr sz="1405"/>
            </a:lvl7pPr>
            <a:lvl8pPr marL="2809951" indent="0" algn="ctr">
              <a:buNone/>
              <a:defRPr sz="1405"/>
            </a:lvl8pPr>
            <a:lvl9pPr marL="3211373" indent="0" algn="ctr">
              <a:buNone/>
              <a:defRPr sz="1405"/>
            </a:lvl9pPr>
          </a:lstStyle>
          <a:p>
            <a:r>
              <a:rPr lang="en-US"/>
              <a:t>Click to edit Master text style</a:t>
            </a:r>
          </a:p>
        </p:txBody>
      </p:sp>
      <p:pic>
        <p:nvPicPr>
          <p:cNvPr id="10" name="Picture 9">
            <a:extLst>
              <a:ext uri="{FF2B5EF4-FFF2-40B4-BE49-F238E27FC236}">
                <a16:creationId xmlns:a16="http://schemas.microsoft.com/office/drawing/2014/main" id="{2BCAE8B1-097B-B94B-95CD-34DD4FB3BA5D}"/>
              </a:ext>
            </a:extLst>
          </p:cNvPr>
          <p:cNvPicPr>
            <a:picLocks noChangeAspect="1"/>
          </p:cNvPicPr>
          <p:nvPr userDrawn="1"/>
        </p:nvPicPr>
        <p:blipFill>
          <a:blip r:embed="rId3"/>
          <a:stretch>
            <a:fillRect/>
          </a:stretch>
        </p:blipFill>
        <p:spPr>
          <a:xfrm>
            <a:off x="8746531" y="5455665"/>
            <a:ext cx="2743200" cy="758732"/>
          </a:xfrm>
          <a:prstGeom prst="rect">
            <a:avLst/>
          </a:prstGeom>
        </p:spPr>
      </p:pic>
      <p:pic>
        <p:nvPicPr>
          <p:cNvPr id="8" name="Picture 7">
            <a:extLst>
              <a:ext uri="{FF2B5EF4-FFF2-40B4-BE49-F238E27FC236}">
                <a16:creationId xmlns:a16="http://schemas.microsoft.com/office/drawing/2014/main" id="{07EE62E2-64E5-D445-A8E9-3F688ED3D142}"/>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9395757" y="1476430"/>
            <a:ext cx="2093972" cy="194505"/>
          </a:xfrm>
          <a:prstGeom prst="rect">
            <a:avLst/>
          </a:prstGeom>
        </p:spPr>
      </p:pic>
    </p:spTree>
    <p:extLst>
      <p:ext uri="{BB962C8B-B14F-4D97-AF65-F5344CB8AC3E}">
        <p14:creationId xmlns:p14="http://schemas.microsoft.com/office/powerpoint/2010/main" val="1262919122"/>
      </p:ext>
    </p:extLst>
  </p:cSld>
  <p:clrMapOvr>
    <a:masterClrMapping/>
  </p:clrMapOvr>
  <p:transition/>
</p:sldLayout>
</file>

<file path=ppt/slideLayouts/slideLayout254.xml><?xml version="1.0" encoding="utf-8"?>
<p:sldLayout xmlns:a="http://schemas.openxmlformats.org/drawingml/2006/main" xmlns:r="http://schemas.openxmlformats.org/officeDocument/2006/relationships" xmlns:p="http://schemas.openxmlformats.org/presentationml/2006/main" preserve="1" userDrawn="1">
  <p:cSld name="One Column Paragraph Text">
    <p:spTree>
      <p:nvGrpSpPr>
        <p:cNvPr id="1" name=""/>
        <p:cNvGrpSpPr/>
        <p:nvPr/>
      </p:nvGrpSpPr>
      <p:grpSpPr>
        <a:xfrm>
          <a:off x="0" y="0"/>
          <a:ext cx="0" cy="0"/>
          <a:chOff x="0" y="0"/>
          <a:chExt cx="0" cy="0"/>
        </a:xfrm>
      </p:grpSpPr>
      <p:sp>
        <p:nvSpPr>
          <p:cNvPr id="2" name="Title 1"/>
          <p:cNvSpPr>
            <a:spLocks noGrp="1"/>
          </p:cNvSpPr>
          <p:nvPr>
            <p:ph type="ctrTitle"/>
          </p:nvPr>
        </p:nvSpPr>
        <p:spPr>
          <a:xfrm>
            <a:off x="838200" y="1441573"/>
            <a:ext cx="10515600" cy="761756"/>
          </a:xfrm>
        </p:spPr>
        <p:txBody>
          <a:bodyPr anchor="t" anchorCtr="0">
            <a:noAutofit/>
          </a:bodyPr>
          <a:lstStyle>
            <a:lvl1pPr algn="l">
              <a:defRPr sz="3863"/>
            </a:lvl1pPr>
          </a:lstStyle>
          <a:p>
            <a:r>
              <a:rPr lang="en-US"/>
              <a:t>Click to edit Master title style</a:t>
            </a:r>
          </a:p>
        </p:txBody>
      </p:sp>
      <p:sp>
        <p:nvSpPr>
          <p:cNvPr id="3" name="Subtitle 2"/>
          <p:cNvSpPr>
            <a:spLocks noGrp="1"/>
          </p:cNvSpPr>
          <p:nvPr>
            <p:ph type="subTitle" idx="1" hasCustomPrompt="1"/>
          </p:nvPr>
        </p:nvSpPr>
        <p:spPr>
          <a:xfrm>
            <a:off x="838201" y="2661358"/>
            <a:ext cx="10515599" cy="4162869"/>
          </a:xfrm>
        </p:spPr>
        <p:txBody>
          <a:bodyPr>
            <a:noAutofit/>
          </a:bodyPr>
          <a:lstStyle>
            <a:lvl1pPr marL="0" indent="0" algn="l">
              <a:buNone/>
              <a:defRPr sz="1580"/>
            </a:lvl1pPr>
            <a:lvl2pPr marL="401422" indent="0" algn="ctr">
              <a:buNone/>
              <a:defRPr sz="1756"/>
            </a:lvl2pPr>
            <a:lvl3pPr marL="802843" indent="0" algn="ctr">
              <a:buNone/>
              <a:defRPr sz="1580"/>
            </a:lvl3pPr>
            <a:lvl4pPr marL="1204265" indent="0" algn="ctr">
              <a:buNone/>
              <a:defRPr sz="1405"/>
            </a:lvl4pPr>
            <a:lvl5pPr marL="1605686" indent="0" algn="ctr">
              <a:buNone/>
              <a:defRPr sz="1405"/>
            </a:lvl5pPr>
            <a:lvl6pPr marL="2007108" indent="0" algn="ctr">
              <a:buNone/>
              <a:defRPr sz="1405"/>
            </a:lvl6pPr>
            <a:lvl7pPr marL="2408530" indent="0" algn="ctr">
              <a:buNone/>
              <a:defRPr sz="1405"/>
            </a:lvl7pPr>
            <a:lvl8pPr marL="2809951" indent="0" algn="ctr">
              <a:buNone/>
              <a:defRPr sz="1405"/>
            </a:lvl8pPr>
            <a:lvl9pPr marL="3211373" indent="0" algn="ctr">
              <a:buNone/>
              <a:defRPr sz="1405"/>
            </a:lvl9pPr>
          </a:lstStyle>
          <a:p>
            <a:r>
              <a:rPr lang="en-US"/>
              <a:t>Click to edit text</a:t>
            </a:r>
          </a:p>
        </p:txBody>
      </p:sp>
      <p:sp>
        <p:nvSpPr>
          <p:cNvPr id="5" name="Footer Placeholder 4"/>
          <p:cNvSpPr>
            <a:spLocks noGrp="1"/>
          </p:cNvSpPr>
          <p:nvPr>
            <p:ph type="ftr" sz="quarter" idx="11"/>
          </p:nvPr>
        </p:nvSpPr>
        <p:spPr/>
        <p:txBody>
          <a:bodyPr/>
          <a:lstStyle>
            <a:lvl1pPr>
              <a:defRPr b="0" i="0">
                <a:latin typeface="Montserrat" pitchFamily="2" charset="77"/>
              </a:defRPr>
            </a:lvl1pPr>
          </a:lstStyle>
          <a:p>
            <a:r>
              <a:rPr lang="en-US" b="0" i="0">
                <a:latin typeface="Montserrat" pitchFamily="2" charset="77"/>
              </a:rPr>
              <a:t>CLICK TO EDIT PRESENTATION TITLE</a:t>
            </a:r>
            <a:endParaRPr lang="en-US"/>
          </a:p>
        </p:txBody>
      </p:sp>
      <p:sp>
        <p:nvSpPr>
          <p:cNvPr id="6" name="Slide Number Placeholder 5"/>
          <p:cNvSpPr>
            <a:spLocks noGrp="1"/>
          </p:cNvSpPr>
          <p:nvPr>
            <p:ph type="sldNum" sz="quarter" idx="12"/>
          </p:nvPr>
        </p:nvSpPr>
        <p:spPr/>
        <p:txBody>
          <a:bodyPr/>
          <a:lstStyle>
            <a:lvl1pPr>
              <a:defRPr b="0" i="0">
                <a:latin typeface="Montserrat" pitchFamily="2" charset="77"/>
              </a:defRPr>
            </a:lvl1pPr>
          </a:lstStyle>
          <a:p>
            <a:fld id="{F9409A12-05AC-024F-A1E2-9D51551D4400}" type="slidenum">
              <a:rPr lang="en-US" smtClean="0"/>
              <a:t>‹#›</a:t>
            </a:fld>
            <a:endParaRPr lang="en-US"/>
          </a:p>
        </p:txBody>
      </p:sp>
      <p:sp>
        <p:nvSpPr>
          <p:cNvPr id="7" name="Text Placeholder 6">
            <a:extLst>
              <a:ext uri="{FF2B5EF4-FFF2-40B4-BE49-F238E27FC236}">
                <a16:creationId xmlns:a16="http://schemas.microsoft.com/office/drawing/2014/main" id="{648A7756-F4D2-4B4F-A354-5D90B864358A}"/>
              </a:ext>
            </a:extLst>
          </p:cNvPr>
          <p:cNvSpPr>
            <a:spLocks noGrp="1"/>
          </p:cNvSpPr>
          <p:nvPr>
            <p:ph type="body" sz="quarter" idx="13" hasCustomPrompt="1"/>
          </p:nvPr>
        </p:nvSpPr>
        <p:spPr>
          <a:xfrm>
            <a:off x="838200" y="7165051"/>
            <a:ext cx="10515600" cy="291085"/>
          </a:xfrm>
        </p:spPr>
        <p:txBody>
          <a:bodyPr>
            <a:normAutofit/>
          </a:bodyPr>
          <a:lstStyle>
            <a:lvl1pPr marL="0" indent="0">
              <a:buFontTx/>
              <a:buNone/>
              <a:defRPr sz="702" i="1"/>
            </a:lvl1pPr>
          </a:lstStyle>
          <a:p>
            <a:pPr lvl="0"/>
            <a:r>
              <a:rPr lang="en-US"/>
              <a:t>Click to edit Master footnote styles</a:t>
            </a:r>
          </a:p>
        </p:txBody>
      </p:sp>
    </p:spTree>
    <p:extLst>
      <p:ext uri="{BB962C8B-B14F-4D97-AF65-F5344CB8AC3E}">
        <p14:creationId xmlns:p14="http://schemas.microsoft.com/office/powerpoint/2010/main" val="1990227323"/>
      </p:ext>
    </p:extLst>
  </p:cSld>
  <p:clrMapOvr>
    <a:masterClrMapping/>
  </p:clrMapOvr>
  <p:transition/>
</p:sldLayout>
</file>

<file path=ppt/slideLayouts/slideLayout255.xml><?xml version="1.0" encoding="utf-8"?>
<p:sldLayout xmlns:a="http://schemas.openxmlformats.org/drawingml/2006/main" xmlns:r="http://schemas.openxmlformats.org/officeDocument/2006/relationships" xmlns:p="http://schemas.openxmlformats.org/presentationml/2006/main" preserve="1" userDrawn="1">
  <p:cSld name="Infographic Callout and Text">
    <p:spTree>
      <p:nvGrpSpPr>
        <p:cNvPr id="1" name=""/>
        <p:cNvGrpSpPr/>
        <p:nvPr/>
      </p:nvGrpSpPr>
      <p:grpSpPr>
        <a:xfrm>
          <a:off x="0" y="0"/>
          <a:ext cx="0" cy="0"/>
          <a:chOff x="0" y="0"/>
          <a:chExt cx="0" cy="0"/>
        </a:xfrm>
      </p:grpSpPr>
      <p:sp>
        <p:nvSpPr>
          <p:cNvPr id="2" name="Title 1"/>
          <p:cNvSpPr>
            <a:spLocks noGrp="1"/>
          </p:cNvSpPr>
          <p:nvPr>
            <p:ph type="ctrTitle"/>
          </p:nvPr>
        </p:nvSpPr>
        <p:spPr>
          <a:xfrm>
            <a:off x="838200" y="1441573"/>
            <a:ext cx="10515600" cy="761756"/>
          </a:xfrm>
        </p:spPr>
        <p:txBody>
          <a:bodyPr anchor="t" anchorCtr="0">
            <a:noAutofit/>
          </a:bodyPr>
          <a:lstStyle>
            <a:lvl1pPr algn="l">
              <a:defRPr sz="3863"/>
            </a:lvl1pPr>
          </a:lstStyle>
          <a:p>
            <a:r>
              <a:rPr lang="en-US"/>
              <a:t>Click to edit Master title style</a:t>
            </a:r>
          </a:p>
        </p:txBody>
      </p:sp>
      <p:sp>
        <p:nvSpPr>
          <p:cNvPr id="3" name="Subtitle 2"/>
          <p:cNvSpPr>
            <a:spLocks noGrp="1"/>
          </p:cNvSpPr>
          <p:nvPr>
            <p:ph type="subTitle" idx="1" hasCustomPrompt="1"/>
          </p:nvPr>
        </p:nvSpPr>
        <p:spPr>
          <a:xfrm>
            <a:off x="6448926" y="2742356"/>
            <a:ext cx="4904872" cy="4081871"/>
          </a:xfrm>
        </p:spPr>
        <p:txBody>
          <a:bodyPr>
            <a:noAutofit/>
          </a:bodyPr>
          <a:lstStyle>
            <a:lvl1pPr marL="0" indent="0" algn="l">
              <a:buNone/>
              <a:defRPr sz="1580"/>
            </a:lvl1pPr>
            <a:lvl2pPr marL="401422" indent="0" algn="ctr">
              <a:buNone/>
              <a:defRPr sz="1756"/>
            </a:lvl2pPr>
            <a:lvl3pPr marL="802843" indent="0" algn="ctr">
              <a:buNone/>
              <a:defRPr sz="1580"/>
            </a:lvl3pPr>
            <a:lvl4pPr marL="1204265" indent="0" algn="ctr">
              <a:buNone/>
              <a:defRPr sz="1405"/>
            </a:lvl4pPr>
            <a:lvl5pPr marL="1605686" indent="0" algn="ctr">
              <a:buNone/>
              <a:defRPr sz="1405"/>
            </a:lvl5pPr>
            <a:lvl6pPr marL="2007108" indent="0" algn="ctr">
              <a:buNone/>
              <a:defRPr sz="1405"/>
            </a:lvl6pPr>
            <a:lvl7pPr marL="2408530" indent="0" algn="ctr">
              <a:buNone/>
              <a:defRPr sz="1405"/>
            </a:lvl7pPr>
            <a:lvl8pPr marL="2809951" indent="0" algn="ctr">
              <a:buNone/>
              <a:defRPr sz="1405"/>
            </a:lvl8pPr>
            <a:lvl9pPr marL="3211373" indent="0" algn="ctr">
              <a:buNone/>
              <a:defRPr sz="1405"/>
            </a:lvl9pPr>
          </a:lstStyle>
          <a:p>
            <a:r>
              <a:rPr lang="en-US"/>
              <a:t>Click to edit text</a:t>
            </a:r>
          </a:p>
        </p:txBody>
      </p:sp>
      <p:sp>
        <p:nvSpPr>
          <p:cNvPr id="5" name="Footer Placeholder 4"/>
          <p:cNvSpPr>
            <a:spLocks noGrp="1"/>
          </p:cNvSpPr>
          <p:nvPr>
            <p:ph type="ftr" sz="quarter" idx="11"/>
          </p:nvPr>
        </p:nvSpPr>
        <p:spPr/>
        <p:txBody>
          <a:bodyPr/>
          <a:lstStyle>
            <a:lvl1pPr>
              <a:defRPr b="0" i="0">
                <a:latin typeface="Montserrat" pitchFamily="2" charset="77"/>
              </a:defRPr>
            </a:lvl1pPr>
          </a:lstStyle>
          <a:p>
            <a:r>
              <a:rPr lang="en-US" b="0" i="0">
                <a:latin typeface="Montserrat" pitchFamily="2" charset="77"/>
              </a:rPr>
              <a:t>CLICK TO EDIT PRESENTATION TITLE</a:t>
            </a:r>
            <a:endParaRPr lang="en-US"/>
          </a:p>
        </p:txBody>
      </p:sp>
      <p:sp>
        <p:nvSpPr>
          <p:cNvPr id="6" name="Slide Number Placeholder 5"/>
          <p:cNvSpPr>
            <a:spLocks noGrp="1"/>
          </p:cNvSpPr>
          <p:nvPr>
            <p:ph type="sldNum" sz="quarter" idx="12"/>
          </p:nvPr>
        </p:nvSpPr>
        <p:spPr/>
        <p:txBody>
          <a:bodyPr/>
          <a:lstStyle>
            <a:lvl1pPr>
              <a:defRPr b="0" i="0">
                <a:latin typeface="Montserrat" pitchFamily="2" charset="77"/>
              </a:defRPr>
            </a:lvl1pPr>
          </a:lstStyle>
          <a:p>
            <a:fld id="{F9409A12-05AC-024F-A1E2-9D51551D4400}" type="slidenum">
              <a:rPr lang="en-US" smtClean="0"/>
              <a:t>‹#›</a:t>
            </a:fld>
            <a:endParaRPr lang="en-US"/>
          </a:p>
        </p:txBody>
      </p:sp>
      <p:sp>
        <p:nvSpPr>
          <p:cNvPr id="4" name="Rounded Rectangle 3">
            <a:extLst>
              <a:ext uri="{FF2B5EF4-FFF2-40B4-BE49-F238E27FC236}">
                <a16:creationId xmlns:a16="http://schemas.microsoft.com/office/drawing/2014/main" id="{A53CD0CB-70A0-894B-94F3-F531FC3576BE}"/>
              </a:ext>
            </a:extLst>
          </p:cNvPr>
          <p:cNvSpPr/>
          <p:nvPr userDrawn="1"/>
        </p:nvSpPr>
        <p:spPr>
          <a:xfrm>
            <a:off x="838200" y="2539555"/>
            <a:ext cx="5257800" cy="4585814"/>
          </a:xfrm>
          <a:prstGeom prst="roundRect">
            <a:avLst>
              <a:gd name="adj" fmla="val 591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80"/>
          </a:p>
        </p:txBody>
      </p:sp>
      <p:sp>
        <p:nvSpPr>
          <p:cNvPr id="9" name="Text Placeholder 8">
            <a:extLst>
              <a:ext uri="{FF2B5EF4-FFF2-40B4-BE49-F238E27FC236}">
                <a16:creationId xmlns:a16="http://schemas.microsoft.com/office/drawing/2014/main" id="{C4FC4FED-3196-DE4F-9161-9E3D87525D6F}"/>
              </a:ext>
            </a:extLst>
          </p:cNvPr>
          <p:cNvSpPr>
            <a:spLocks noGrp="1"/>
          </p:cNvSpPr>
          <p:nvPr>
            <p:ph type="body" sz="quarter" idx="13" hasCustomPrompt="1"/>
          </p:nvPr>
        </p:nvSpPr>
        <p:spPr>
          <a:xfrm>
            <a:off x="1293269" y="3233449"/>
            <a:ext cx="4347662" cy="671801"/>
          </a:xfrm>
        </p:spPr>
        <p:txBody>
          <a:bodyPr>
            <a:noAutofit/>
          </a:bodyPr>
          <a:lstStyle>
            <a:lvl1pPr marL="0" indent="0">
              <a:buFontTx/>
              <a:buNone/>
              <a:defRPr sz="2810" b="0" i="0">
                <a:solidFill>
                  <a:srgbClr val="FFFFFF"/>
                </a:solidFill>
                <a:latin typeface="Montserrat Medium" pitchFamily="2" charset="77"/>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a:t>Click to edit text</a:t>
            </a:r>
          </a:p>
        </p:txBody>
      </p:sp>
      <p:sp>
        <p:nvSpPr>
          <p:cNvPr id="12" name="Text Placeholder 8">
            <a:extLst>
              <a:ext uri="{FF2B5EF4-FFF2-40B4-BE49-F238E27FC236}">
                <a16:creationId xmlns:a16="http://schemas.microsoft.com/office/drawing/2014/main" id="{EA14D114-8E15-594F-87EE-3581895A4109}"/>
              </a:ext>
            </a:extLst>
          </p:cNvPr>
          <p:cNvSpPr>
            <a:spLocks noGrp="1"/>
          </p:cNvSpPr>
          <p:nvPr>
            <p:ph type="body" sz="quarter" idx="14" hasCustomPrompt="1"/>
          </p:nvPr>
        </p:nvSpPr>
        <p:spPr>
          <a:xfrm>
            <a:off x="1293269" y="5097380"/>
            <a:ext cx="4347662" cy="671801"/>
          </a:xfrm>
        </p:spPr>
        <p:txBody>
          <a:bodyPr>
            <a:noAutofit/>
          </a:bodyPr>
          <a:lstStyle>
            <a:lvl1pPr marL="0" indent="0">
              <a:buFontTx/>
              <a:buNone/>
              <a:defRPr sz="2810" b="0" i="0">
                <a:solidFill>
                  <a:srgbClr val="FFFFFF"/>
                </a:solidFill>
                <a:latin typeface="Montserrat Medium" pitchFamily="2" charset="77"/>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a:t>Click to edit text</a:t>
            </a:r>
          </a:p>
        </p:txBody>
      </p:sp>
      <p:sp>
        <p:nvSpPr>
          <p:cNvPr id="15" name="Text Placeholder 8">
            <a:extLst>
              <a:ext uri="{FF2B5EF4-FFF2-40B4-BE49-F238E27FC236}">
                <a16:creationId xmlns:a16="http://schemas.microsoft.com/office/drawing/2014/main" id="{058A2847-F016-2248-89DE-1F627BE7E7AF}"/>
              </a:ext>
            </a:extLst>
          </p:cNvPr>
          <p:cNvSpPr>
            <a:spLocks noGrp="1"/>
          </p:cNvSpPr>
          <p:nvPr>
            <p:ph type="body" sz="quarter" idx="15" hasCustomPrompt="1"/>
          </p:nvPr>
        </p:nvSpPr>
        <p:spPr>
          <a:xfrm>
            <a:off x="1293269" y="3921563"/>
            <a:ext cx="4347662" cy="671801"/>
          </a:xfrm>
        </p:spPr>
        <p:txBody>
          <a:bodyPr>
            <a:noAutofit/>
          </a:bodyPr>
          <a:lstStyle>
            <a:lvl1pPr marL="0" indent="0">
              <a:buFontTx/>
              <a:buNone/>
              <a:defRPr sz="1580" b="0" i="0">
                <a:solidFill>
                  <a:srgbClr val="FFFFFF"/>
                </a:solidFill>
                <a:latin typeface="Montserrat" pitchFamily="2" charset="77"/>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a:t>Click to edit text</a:t>
            </a:r>
          </a:p>
        </p:txBody>
      </p:sp>
      <p:sp>
        <p:nvSpPr>
          <p:cNvPr id="16" name="Text Placeholder 8">
            <a:extLst>
              <a:ext uri="{FF2B5EF4-FFF2-40B4-BE49-F238E27FC236}">
                <a16:creationId xmlns:a16="http://schemas.microsoft.com/office/drawing/2014/main" id="{B1D8F495-F525-2543-A6E6-162AC7AE28DD}"/>
              </a:ext>
            </a:extLst>
          </p:cNvPr>
          <p:cNvSpPr>
            <a:spLocks noGrp="1"/>
          </p:cNvSpPr>
          <p:nvPr>
            <p:ph type="body" sz="quarter" idx="16" hasCustomPrompt="1"/>
          </p:nvPr>
        </p:nvSpPr>
        <p:spPr>
          <a:xfrm>
            <a:off x="1293269" y="5769506"/>
            <a:ext cx="4347662" cy="671801"/>
          </a:xfrm>
        </p:spPr>
        <p:txBody>
          <a:bodyPr>
            <a:noAutofit/>
          </a:bodyPr>
          <a:lstStyle>
            <a:lvl1pPr marL="0" indent="0">
              <a:buFontTx/>
              <a:buNone/>
              <a:defRPr sz="1580" b="0" i="0">
                <a:solidFill>
                  <a:srgbClr val="FFFFFF"/>
                </a:solidFill>
                <a:latin typeface="Montserrat" pitchFamily="2" charset="77"/>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a:t>Click to edit text</a:t>
            </a:r>
          </a:p>
        </p:txBody>
      </p:sp>
      <p:sp>
        <p:nvSpPr>
          <p:cNvPr id="13" name="Text Placeholder 6">
            <a:extLst>
              <a:ext uri="{FF2B5EF4-FFF2-40B4-BE49-F238E27FC236}">
                <a16:creationId xmlns:a16="http://schemas.microsoft.com/office/drawing/2014/main" id="{DB072436-56AB-B548-8ABA-E541334E34AA}"/>
              </a:ext>
            </a:extLst>
          </p:cNvPr>
          <p:cNvSpPr>
            <a:spLocks noGrp="1"/>
          </p:cNvSpPr>
          <p:nvPr>
            <p:ph type="body" sz="quarter" idx="17" hasCustomPrompt="1"/>
          </p:nvPr>
        </p:nvSpPr>
        <p:spPr>
          <a:xfrm>
            <a:off x="838200" y="7165051"/>
            <a:ext cx="10515600" cy="291085"/>
          </a:xfrm>
        </p:spPr>
        <p:txBody>
          <a:bodyPr>
            <a:normAutofit/>
          </a:bodyPr>
          <a:lstStyle>
            <a:lvl1pPr marL="0" indent="0">
              <a:buFontTx/>
              <a:buNone/>
              <a:defRPr sz="702" i="1"/>
            </a:lvl1pPr>
          </a:lstStyle>
          <a:p>
            <a:pPr lvl="0"/>
            <a:r>
              <a:rPr lang="en-US"/>
              <a:t>Click to edit Master footnote styles</a:t>
            </a:r>
          </a:p>
        </p:txBody>
      </p:sp>
    </p:spTree>
    <p:extLst>
      <p:ext uri="{BB962C8B-B14F-4D97-AF65-F5344CB8AC3E}">
        <p14:creationId xmlns:p14="http://schemas.microsoft.com/office/powerpoint/2010/main" val="3207483437"/>
      </p:ext>
    </p:extLst>
  </p:cSld>
  <p:clrMapOvr>
    <a:masterClrMapping/>
  </p:clrMapOvr>
  <p:transition/>
</p:sldLayout>
</file>

<file path=ppt/slideLayouts/slideLayout256.xml><?xml version="1.0" encoding="utf-8"?>
<p:sldLayout xmlns:a="http://schemas.openxmlformats.org/drawingml/2006/main" xmlns:r="http://schemas.openxmlformats.org/officeDocument/2006/relationships" xmlns:p="http://schemas.openxmlformats.org/presentationml/2006/main" preserve="1" userDrawn="1">
  <p:cSld name="Two Column Text">
    <p:spTree>
      <p:nvGrpSpPr>
        <p:cNvPr id="1" name=""/>
        <p:cNvGrpSpPr/>
        <p:nvPr/>
      </p:nvGrpSpPr>
      <p:grpSpPr>
        <a:xfrm>
          <a:off x="0" y="0"/>
          <a:ext cx="0" cy="0"/>
          <a:chOff x="0" y="0"/>
          <a:chExt cx="0" cy="0"/>
        </a:xfrm>
      </p:grpSpPr>
      <p:sp>
        <p:nvSpPr>
          <p:cNvPr id="2" name="Title 1"/>
          <p:cNvSpPr>
            <a:spLocks noGrp="1"/>
          </p:cNvSpPr>
          <p:nvPr>
            <p:ph type="ctrTitle"/>
          </p:nvPr>
        </p:nvSpPr>
        <p:spPr>
          <a:xfrm>
            <a:off x="838200" y="1441573"/>
            <a:ext cx="10515600" cy="761756"/>
          </a:xfrm>
        </p:spPr>
        <p:txBody>
          <a:bodyPr anchor="t" anchorCtr="0">
            <a:noAutofit/>
          </a:bodyPr>
          <a:lstStyle>
            <a:lvl1pPr algn="l">
              <a:defRPr sz="3863"/>
            </a:lvl1pPr>
          </a:lstStyle>
          <a:p>
            <a:r>
              <a:rPr lang="en-US"/>
              <a:t>Click to edit Master title style</a:t>
            </a:r>
          </a:p>
        </p:txBody>
      </p:sp>
      <p:sp>
        <p:nvSpPr>
          <p:cNvPr id="3" name="Subtitle 2"/>
          <p:cNvSpPr>
            <a:spLocks noGrp="1" noChangeAspect="1"/>
          </p:cNvSpPr>
          <p:nvPr>
            <p:ph type="subTitle" idx="1" hasCustomPrompt="1"/>
          </p:nvPr>
        </p:nvSpPr>
        <p:spPr>
          <a:xfrm>
            <a:off x="838201" y="2788640"/>
            <a:ext cx="10515599" cy="4170363"/>
          </a:xfrm>
        </p:spPr>
        <p:txBody>
          <a:bodyPr wrap="square" lIns="91440" tIns="0" bIns="0" numCol="2" spcCol="91440">
            <a:noAutofit/>
          </a:bodyPr>
          <a:lstStyle>
            <a:lvl1pPr marL="0" marR="0" indent="0" algn="l" defTabSz="802843" rtl="0" eaLnBrk="1" fontAlgn="auto" latinLnBrk="0" hangingPunct="1">
              <a:lnSpc>
                <a:spcPts val="1844"/>
              </a:lnSpc>
              <a:spcBef>
                <a:spcPts val="878"/>
              </a:spcBef>
              <a:spcAft>
                <a:spcPct val="0"/>
              </a:spcAft>
              <a:buClr>
                <a:schemeClr val="tx1"/>
              </a:buClr>
              <a:buSzTx/>
              <a:buFont typeface="Arial" panose="020B0604020202020204" pitchFamily="34" charset="0"/>
              <a:buNone/>
              <a:defRPr sz="1580"/>
            </a:lvl1pPr>
            <a:lvl2pPr marL="401422" indent="0" algn="ctr">
              <a:buNone/>
              <a:defRPr sz="1756"/>
            </a:lvl2pPr>
            <a:lvl3pPr marL="802843" indent="0" algn="ctr">
              <a:buNone/>
              <a:defRPr sz="1580"/>
            </a:lvl3pPr>
            <a:lvl4pPr marL="1204265" indent="0" algn="ctr">
              <a:buNone/>
              <a:defRPr sz="1405"/>
            </a:lvl4pPr>
            <a:lvl5pPr marL="1605686" indent="0" algn="ctr">
              <a:buNone/>
              <a:defRPr sz="1405"/>
            </a:lvl5pPr>
            <a:lvl6pPr marL="2007108" indent="0" algn="ctr">
              <a:buNone/>
              <a:defRPr sz="1405"/>
            </a:lvl6pPr>
            <a:lvl7pPr marL="2408530" indent="0" algn="ctr">
              <a:buNone/>
              <a:defRPr sz="1405"/>
            </a:lvl7pPr>
            <a:lvl8pPr marL="2809951" indent="0" algn="ctr">
              <a:buNone/>
              <a:defRPr sz="1405"/>
            </a:lvl8pPr>
            <a:lvl9pPr marL="3211373" indent="0" algn="ctr">
              <a:buNone/>
              <a:defRPr sz="1405"/>
            </a:lvl9pPr>
          </a:lstStyle>
          <a:p>
            <a:pPr marL="0" marR="0" lvl="0" indent="0" algn="l" defTabSz="802843" rtl="0" eaLnBrk="1" fontAlgn="auto" latinLnBrk="0" hangingPunct="1">
              <a:lnSpc>
                <a:spcPts val="1844"/>
              </a:lnSpc>
              <a:spcBef>
                <a:spcPts val="878"/>
              </a:spcBef>
              <a:spcAft>
                <a:spcPct val="0"/>
              </a:spcAft>
              <a:buClr>
                <a:schemeClr val="tx1"/>
              </a:buClr>
              <a:buSzTx/>
              <a:buFont typeface="Arial" panose="020B0604020202020204" pitchFamily="34" charset="0"/>
              <a:buNone/>
              <a:defRPr/>
            </a:pPr>
            <a:r>
              <a:rPr lang="en-US"/>
              <a:t>Click to edit text. Click to edit text. </a:t>
            </a:r>
          </a:p>
          <a:p>
            <a:pPr marL="0" marR="0" lvl="0" indent="0" algn="l" defTabSz="802843" rtl="0" eaLnBrk="1" fontAlgn="auto" latinLnBrk="0" hangingPunct="1">
              <a:lnSpc>
                <a:spcPts val="1844"/>
              </a:lnSpc>
              <a:spcBef>
                <a:spcPts val="878"/>
              </a:spcBef>
              <a:spcAft>
                <a:spcPct val="0"/>
              </a:spcAft>
              <a:buClr>
                <a:schemeClr val="tx1"/>
              </a:buClr>
              <a:buSzTx/>
              <a:buFont typeface="Arial" panose="020B0604020202020204" pitchFamily="34" charset="0"/>
              <a:buNone/>
              <a:defRPr/>
            </a:pPr>
            <a:r>
              <a:rPr lang="en-US"/>
              <a:t>Click to edit text. Click to edit text. </a:t>
            </a:r>
          </a:p>
          <a:p>
            <a:pPr marL="0" marR="0" lvl="0" indent="0" algn="l" defTabSz="802843" rtl="0" eaLnBrk="1" fontAlgn="auto" latinLnBrk="0" hangingPunct="1">
              <a:lnSpc>
                <a:spcPts val="1844"/>
              </a:lnSpc>
              <a:spcBef>
                <a:spcPts val="878"/>
              </a:spcBef>
              <a:spcAft>
                <a:spcPct val="0"/>
              </a:spcAft>
              <a:buClr>
                <a:schemeClr val="tx1"/>
              </a:buClr>
              <a:buSzTx/>
              <a:buFont typeface="Arial" panose="020B0604020202020204" pitchFamily="34" charset="0"/>
              <a:buNone/>
              <a:defRPr/>
            </a:pPr>
            <a:r>
              <a:rPr lang="en-US"/>
              <a:t>Click to edit text. Click to edit text. </a:t>
            </a:r>
          </a:p>
          <a:p>
            <a:pPr marL="0" marR="0" lvl="0" indent="0" algn="l" defTabSz="802843" rtl="0" eaLnBrk="1" fontAlgn="auto" latinLnBrk="0" hangingPunct="1">
              <a:lnSpc>
                <a:spcPts val="1844"/>
              </a:lnSpc>
              <a:spcBef>
                <a:spcPts val="878"/>
              </a:spcBef>
              <a:spcAft>
                <a:spcPct val="0"/>
              </a:spcAft>
              <a:buClr>
                <a:schemeClr val="tx1"/>
              </a:buClr>
              <a:buSzTx/>
              <a:buFont typeface="Arial" panose="020B0604020202020204" pitchFamily="34" charset="0"/>
              <a:buNone/>
              <a:defRPr/>
            </a:pPr>
            <a:r>
              <a:rPr lang="en-US"/>
              <a:t>Click to edit text. Click to edit text. </a:t>
            </a:r>
          </a:p>
          <a:p>
            <a:pPr marL="0" marR="0" lvl="0" indent="0" algn="l" defTabSz="802843" rtl="0" eaLnBrk="1" fontAlgn="auto" latinLnBrk="0" hangingPunct="1">
              <a:lnSpc>
                <a:spcPts val="1844"/>
              </a:lnSpc>
              <a:spcBef>
                <a:spcPts val="878"/>
              </a:spcBef>
              <a:spcAft>
                <a:spcPct val="0"/>
              </a:spcAft>
              <a:buClr>
                <a:schemeClr val="tx1"/>
              </a:buClr>
              <a:buSzTx/>
              <a:buFont typeface="Arial" panose="020B0604020202020204" pitchFamily="34" charset="0"/>
              <a:buNone/>
              <a:defRPr/>
            </a:pPr>
            <a:r>
              <a:rPr lang="en-US"/>
              <a:t>Click to edit text. Click to edit text. </a:t>
            </a:r>
          </a:p>
          <a:p>
            <a:pPr marL="0" marR="0" lvl="0" indent="0" algn="l" defTabSz="802843" rtl="0" eaLnBrk="1" fontAlgn="auto" latinLnBrk="0" hangingPunct="1">
              <a:lnSpc>
                <a:spcPts val="1844"/>
              </a:lnSpc>
              <a:spcBef>
                <a:spcPts val="878"/>
              </a:spcBef>
              <a:spcAft>
                <a:spcPct val="0"/>
              </a:spcAft>
              <a:buClr>
                <a:schemeClr val="tx1"/>
              </a:buClr>
              <a:buSzTx/>
              <a:buFont typeface="Arial" panose="020B0604020202020204" pitchFamily="34" charset="0"/>
              <a:buNone/>
              <a:defRPr/>
            </a:pPr>
            <a:r>
              <a:rPr lang="en-US"/>
              <a:t>Click to edit text. Click to edit text. </a:t>
            </a:r>
          </a:p>
          <a:p>
            <a:pPr marL="0" marR="0" lvl="0" indent="0" algn="l" defTabSz="802843" rtl="0" eaLnBrk="1" fontAlgn="auto" latinLnBrk="0" hangingPunct="1">
              <a:lnSpc>
                <a:spcPts val="1844"/>
              </a:lnSpc>
              <a:spcBef>
                <a:spcPts val="878"/>
              </a:spcBef>
              <a:spcAft>
                <a:spcPct val="0"/>
              </a:spcAft>
              <a:buClr>
                <a:schemeClr val="tx1"/>
              </a:buClr>
              <a:buSzTx/>
              <a:buFont typeface="Arial" panose="020B0604020202020204" pitchFamily="34" charset="0"/>
              <a:buNone/>
              <a:defRPr/>
            </a:pPr>
            <a:r>
              <a:rPr lang="en-US"/>
              <a:t>Click to edit text. Click to edit text. </a:t>
            </a:r>
          </a:p>
          <a:p>
            <a:pPr marL="0" marR="0" lvl="0" indent="0" algn="l" defTabSz="802843" rtl="0" eaLnBrk="1" fontAlgn="auto" latinLnBrk="0" hangingPunct="1">
              <a:lnSpc>
                <a:spcPts val="1844"/>
              </a:lnSpc>
              <a:spcBef>
                <a:spcPts val="878"/>
              </a:spcBef>
              <a:spcAft>
                <a:spcPct val="0"/>
              </a:spcAft>
              <a:buClr>
                <a:schemeClr val="tx1"/>
              </a:buClr>
              <a:buSzTx/>
              <a:buFont typeface="Arial" panose="020B0604020202020204" pitchFamily="34" charset="0"/>
              <a:buNone/>
              <a:defRPr/>
            </a:pPr>
            <a:r>
              <a:rPr lang="en-US"/>
              <a:t>Click to edit text. Click to edit text. </a:t>
            </a:r>
          </a:p>
          <a:p>
            <a:pPr marL="0" marR="0" lvl="0" indent="0" algn="l" defTabSz="802843" rtl="0" eaLnBrk="1" fontAlgn="auto" latinLnBrk="0" hangingPunct="1">
              <a:lnSpc>
                <a:spcPts val="1844"/>
              </a:lnSpc>
              <a:spcBef>
                <a:spcPts val="878"/>
              </a:spcBef>
              <a:spcAft>
                <a:spcPct val="0"/>
              </a:spcAft>
              <a:buClr>
                <a:schemeClr val="tx1"/>
              </a:buClr>
              <a:buSzTx/>
              <a:buFont typeface="Arial" panose="020B0604020202020204" pitchFamily="34" charset="0"/>
              <a:buNone/>
              <a:defRPr/>
            </a:pPr>
            <a:r>
              <a:rPr lang="en-US"/>
              <a:t>Click to edit text. Click to edit text. </a:t>
            </a:r>
          </a:p>
          <a:p>
            <a:pPr marL="0" marR="0" lvl="0" indent="0" algn="l" defTabSz="802843" rtl="0" eaLnBrk="1" fontAlgn="auto" latinLnBrk="0" hangingPunct="1">
              <a:lnSpc>
                <a:spcPts val="1844"/>
              </a:lnSpc>
              <a:spcBef>
                <a:spcPts val="878"/>
              </a:spcBef>
              <a:spcAft>
                <a:spcPct val="0"/>
              </a:spcAft>
              <a:buClr>
                <a:schemeClr val="tx1"/>
              </a:buClr>
              <a:buSzTx/>
              <a:buFont typeface="Arial" panose="020B0604020202020204" pitchFamily="34" charset="0"/>
              <a:buNone/>
              <a:defRPr/>
            </a:pPr>
            <a:r>
              <a:rPr lang="en-US"/>
              <a:t>Click to edit text. Click to edit text. </a:t>
            </a:r>
          </a:p>
          <a:p>
            <a:pPr marL="0" marR="0" lvl="0" indent="0" algn="l" defTabSz="802843" rtl="0" eaLnBrk="1" fontAlgn="auto" latinLnBrk="0" hangingPunct="1">
              <a:lnSpc>
                <a:spcPts val="1844"/>
              </a:lnSpc>
              <a:spcBef>
                <a:spcPts val="878"/>
              </a:spcBef>
              <a:spcAft>
                <a:spcPct val="0"/>
              </a:spcAft>
              <a:buClr>
                <a:schemeClr val="tx1"/>
              </a:buClr>
              <a:buSzTx/>
              <a:buFont typeface="Arial" panose="020B0604020202020204" pitchFamily="34" charset="0"/>
              <a:buNone/>
              <a:defRPr/>
            </a:pPr>
            <a:r>
              <a:rPr lang="en-US"/>
              <a:t>Click to edit text. Click to edit text. </a:t>
            </a:r>
          </a:p>
          <a:p>
            <a:pPr marL="0" marR="0" lvl="0" indent="0" algn="l" defTabSz="802843" rtl="0" eaLnBrk="1" fontAlgn="auto" latinLnBrk="0" hangingPunct="1">
              <a:lnSpc>
                <a:spcPts val="1844"/>
              </a:lnSpc>
              <a:spcBef>
                <a:spcPts val="878"/>
              </a:spcBef>
              <a:spcAft>
                <a:spcPct val="0"/>
              </a:spcAft>
              <a:buClr>
                <a:schemeClr val="tx1"/>
              </a:buClr>
              <a:buSzTx/>
              <a:buFont typeface="Arial" panose="020B0604020202020204" pitchFamily="34" charset="0"/>
              <a:buNone/>
              <a:defRPr/>
            </a:pPr>
            <a:r>
              <a:rPr lang="en-US"/>
              <a:t>Click to edit text. Click to edit text. </a:t>
            </a:r>
          </a:p>
          <a:p>
            <a:pPr marL="0" marR="0" lvl="0" indent="0" algn="l" defTabSz="802843" rtl="0" eaLnBrk="1" fontAlgn="auto" latinLnBrk="0" hangingPunct="1">
              <a:lnSpc>
                <a:spcPts val="1844"/>
              </a:lnSpc>
              <a:spcBef>
                <a:spcPts val="878"/>
              </a:spcBef>
              <a:spcAft>
                <a:spcPct val="0"/>
              </a:spcAft>
              <a:buClr>
                <a:schemeClr val="tx1"/>
              </a:buClr>
              <a:buSzTx/>
              <a:buFont typeface="Arial" panose="020B0604020202020204" pitchFamily="34" charset="0"/>
              <a:buNone/>
              <a:defRPr/>
            </a:pPr>
            <a:r>
              <a:rPr lang="en-US"/>
              <a:t>Click to edit text. Click to edit text. </a:t>
            </a:r>
          </a:p>
          <a:p>
            <a:pPr marL="0" marR="0" lvl="0" indent="0" algn="l" defTabSz="802843" rtl="0" eaLnBrk="1" fontAlgn="auto" latinLnBrk="0" hangingPunct="1">
              <a:lnSpc>
                <a:spcPts val="1844"/>
              </a:lnSpc>
              <a:spcBef>
                <a:spcPts val="878"/>
              </a:spcBef>
              <a:spcAft>
                <a:spcPct val="0"/>
              </a:spcAft>
              <a:buClr>
                <a:schemeClr val="tx1"/>
              </a:buClr>
              <a:buSzTx/>
              <a:buFont typeface="Arial" panose="020B0604020202020204" pitchFamily="34" charset="0"/>
              <a:buNone/>
              <a:defRPr/>
            </a:pPr>
            <a:r>
              <a:rPr lang="en-US"/>
              <a:t>Click to edit text. Click to edit text. </a:t>
            </a:r>
          </a:p>
          <a:p>
            <a:pPr marL="0" marR="0" lvl="0" indent="0" algn="l" defTabSz="802843" rtl="0" eaLnBrk="1" fontAlgn="auto" latinLnBrk="0" hangingPunct="1">
              <a:lnSpc>
                <a:spcPts val="1844"/>
              </a:lnSpc>
              <a:spcBef>
                <a:spcPts val="878"/>
              </a:spcBef>
              <a:spcAft>
                <a:spcPct val="0"/>
              </a:spcAft>
              <a:buClr>
                <a:schemeClr val="tx1"/>
              </a:buClr>
              <a:buSzTx/>
              <a:buFont typeface="Arial" panose="020B0604020202020204" pitchFamily="34" charset="0"/>
              <a:buNone/>
              <a:defRPr/>
            </a:pPr>
            <a:r>
              <a:rPr lang="en-US"/>
              <a:t>Click to edit text. Click to edit text. </a:t>
            </a:r>
          </a:p>
          <a:p>
            <a:pPr marL="0" marR="0" lvl="0" indent="0" algn="l" defTabSz="802843" rtl="0" eaLnBrk="1" fontAlgn="auto" latinLnBrk="0" hangingPunct="1">
              <a:lnSpc>
                <a:spcPts val="1844"/>
              </a:lnSpc>
              <a:spcBef>
                <a:spcPts val="878"/>
              </a:spcBef>
              <a:spcAft>
                <a:spcPct val="0"/>
              </a:spcAft>
              <a:buClr>
                <a:schemeClr val="tx1"/>
              </a:buClr>
              <a:buSzTx/>
              <a:buFont typeface="Arial" panose="020B0604020202020204" pitchFamily="34" charset="0"/>
              <a:buNone/>
              <a:defRPr/>
            </a:pPr>
            <a:r>
              <a:rPr lang="en-US"/>
              <a:t>Click to edit text. Click to edit text. </a:t>
            </a:r>
          </a:p>
          <a:p>
            <a:pPr marL="0" marR="0" lvl="0" indent="0" algn="l" defTabSz="802843" rtl="0" eaLnBrk="1" fontAlgn="auto" latinLnBrk="0" hangingPunct="1">
              <a:lnSpc>
                <a:spcPts val="1844"/>
              </a:lnSpc>
              <a:spcBef>
                <a:spcPts val="878"/>
              </a:spcBef>
              <a:spcAft>
                <a:spcPct val="0"/>
              </a:spcAft>
              <a:buClr>
                <a:schemeClr val="tx1"/>
              </a:buClr>
              <a:buSzTx/>
              <a:buFont typeface="Arial" panose="020B0604020202020204" pitchFamily="34" charset="0"/>
              <a:buNone/>
              <a:defRPr/>
            </a:pPr>
            <a:endParaRPr lang="en-US"/>
          </a:p>
          <a:p>
            <a:endParaRPr lang="en-US"/>
          </a:p>
        </p:txBody>
      </p:sp>
      <p:sp>
        <p:nvSpPr>
          <p:cNvPr id="5" name="Footer Placeholder 4"/>
          <p:cNvSpPr>
            <a:spLocks noGrp="1"/>
          </p:cNvSpPr>
          <p:nvPr>
            <p:ph type="ftr" sz="quarter" idx="11"/>
          </p:nvPr>
        </p:nvSpPr>
        <p:spPr/>
        <p:txBody>
          <a:bodyPr/>
          <a:lstStyle>
            <a:lvl1pPr>
              <a:defRPr b="0" i="0">
                <a:latin typeface="Montserrat" pitchFamily="2" charset="77"/>
              </a:defRPr>
            </a:lvl1pPr>
          </a:lstStyle>
          <a:p>
            <a:r>
              <a:rPr lang="en-US" b="0" i="0">
                <a:latin typeface="Montserrat" pitchFamily="2" charset="77"/>
              </a:rPr>
              <a:t>CLICK TO EDIT PRESENTATION TITLE</a:t>
            </a:r>
            <a:endParaRPr lang="en-US"/>
          </a:p>
        </p:txBody>
      </p:sp>
      <p:sp>
        <p:nvSpPr>
          <p:cNvPr id="6" name="Slide Number Placeholder 5"/>
          <p:cNvSpPr>
            <a:spLocks noGrp="1"/>
          </p:cNvSpPr>
          <p:nvPr>
            <p:ph type="sldNum" sz="quarter" idx="12"/>
          </p:nvPr>
        </p:nvSpPr>
        <p:spPr/>
        <p:txBody>
          <a:bodyPr/>
          <a:lstStyle>
            <a:lvl1pPr>
              <a:defRPr b="0" i="0">
                <a:latin typeface="Montserrat" pitchFamily="2" charset="77"/>
              </a:defRPr>
            </a:lvl1pPr>
          </a:lstStyle>
          <a:p>
            <a:fld id="{F9409A12-05AC-024F-A1E2-9D51551D4400}" type="slidenum">
              <a:rPr lang="en-US" smtClean="0"/>
              <a:t>‹#›</a:t>
            </a:fld>
            <a:endParaRPr lang="en-US"/>
          </a:p>
        </p:txBody>
      </p:sp>
      <p:sp>
        <p:nvSpPr>
          <p:cNvPr id="9" name="Text Placeholder 6">
            <a:extLst>
              <a:ext uri="{FF2B5EF4-FFF2-40B4-BE49-F238E27FC236}">
                <a16:creationId xmlns:a16="http://schemas.microsoft.com/office/drawing/2014/main" id="{99ED4A71-C085-9640-87BF-4B857A65DADB}"/>
              </a:ext>
            </a:extLst>
          </p:cNvPr>
          <p:cNvSpPr>
            <a:spLocks noGrp="1"/>
          </p:cNvSpPr>
          <p:nvPr>
            <p:ph type="body" sz="quarter" idx="13" hasCustomPrompt="1"/>
          </p:nvPr>
        </p:nvSpPr>
        <p:spPr>
          <a:xfrm>
            <a:off x="838200" y="7165051"/>
            <a:ext cx="10515600" cy="291085"/>
          </a:xfrm>
        </p:spPr>
        <p:txBody>
          <a:bodyPr>
            <a:normAutofit/>
          </a:bodyPr>
          <a:lstStyle>
            <a:lvl1pPr marL="0" indent="0">
              <a:buFontTx/>
              <a:buNone/>
              <a:defRPr sz="702" i="1"/>
            </a:lvl1pPr>
          </a:lstStyle>
          <a:p>
            <a:pPr lvl="0"/>
            <a:r>
              <a:rPr lang="en-US"/>
              <a:t>Click to edit Master footnote styles</a:t>
            </a:r>
          </a:p>
        </p:txBody>
      </p:sp>
    </p:spTree>
    <p:extLst>
      <p:ext uri="{BB962C8B-B14F-4D97-AF65-F5344CB8AC3E}">
        <p14:creationId xmlns:p14="http://schemas.microsoft.com/office/powerpoint/2010/main" val="2326224114"/>
      </p:ext>
    </p:extLst>
  </p:cSld>
  <p:clrMapOvr>
    <a:masterClrMapping/>
  </p:clrMapOvr>
  <p:transition/>
</p:sldLayout>
</file>

<file path=ppt/slideLayouts/slideLayout257.xml><?xml version="1.0" encoding="utf-8"?>
<p:sldLayout xmlns:a="http://schemas.openxmlformats.org/drawingml/2006/main" xmlns:r="http://schemas.openxmlformats.org/officeDocument/2006/relationships" xmlns:p="http://schemas.openxmlformats.org/presentationml/2006/main" preserve="1" userDrawn="1">
  <p:cSld name="Three Column Text">
    <p:spTree>
      <p:nvGrpSpPr>
        <p:cNvPr id="1" name=""/>
        <p:cNvGrpSpPr/>
        <p:nvPr/>
      </p:nvGrpSpPr>
      <p:grpSpPr>
        <a:xfrm>
          <a:off x="0" y="0"/>
          <a:ext cx="0" cy="0"/>
          <a:chOff x="0" y="0"/>
          <a:chExt cx="0" cy="0"/>
        </a:xfrm>
      </p:grpSpPr>
      <p:sp>
        <p:nvSpPr>
          <p:cNvPr id="2" name="Title 1"/>
          <p:cNvSpPr>
            <a:spLocks noGrp="1"/>
          </p:cNvSpPr>
          <p:nvPr>
            <p:ph type="ctrTitle"/>
          </p:nvPr>
        </p:nvSpPr>
        <p:spPr>
          <a:xfrm>
            <a:off x="838200" y="1441573"/>
            <a:ext cx="10515600" cy="761756"/>
          </a:xfrm>
        </p:spPr>
        <p:txBody>
          <a:bodyPr anchor="t" anchorCtr="0">
            <a:noAutofit/>
          </a:bodyPr>
          <a:lstStyle>
            <a:lvl1pPr algn="l">
              <a:defRPr sz="3863"/>
            </a:lvl1pPr>
          </a:lstStyle>
          <a:p>
            <a:r>
              <a:rPr lang="en-US"/>
              <a:t>Click to edit Master title style</a:t>
            </a:r>
          </a:p>
        </p:txBody>
      </p:sp>
      <p:sp>
        <p:nvSpPr>
          <p:cNvPr id="3" name="Subtitle 2"/>
          <p:cNvSpPr>
            <a:spLocks noGrp="1" noChangeAspect="1"/>
          </p:cNvSpPr>
          <p:nvPr>
            <p:ph type="subTitle" idx="1" hasCustomPrompt="1"/>
          </p:nvPr>
        </p:nvSpPr>
        <p:spPr>
          <a:xfrm>
            <a:off x="838201" y="2672928"/>
            <a:ext cx="10515599" cy="4286075"/>
          </a:xfrm>
        </p:spPr>
        <p:txBody>
          <a:bodyPr wrap="square" lIns="91440" tIns="0" bIns="0" numCol="3" spcCol="274320">
            <a:noAutofit/>
          </a:bodyPr>
          <a:lstStyle>
            <a:lvl1pPr marL="0" marR="0" indent="0" algn="l" defTabSz="802843" rtl="0" eaLnBrk="1" fontAlgn="auto" latinLnBrk="0" hangingPunct="1">
              <a:lnSpc>
                <a:spcPts val="1844"/>
              </a:lnSpc>
              <a:spcBef>
                <a:spcPts val="878"/>
              </a:spcBef>
              <a:spcAft>
                <a:spcPct val="0"/>
              </a:spcAft>
              <a:buClr>
                <a:schemeClr val="tx1"/>
              </a:buClr>
              <a:buSzTx/>
              <a:buFont typeface="Arial" panose="020B0604020202020204" pitchFamily="34" charset="0"/>
              <a:buNone/>
              <a:defRPr sz="1580"/>
            </a:lvl1pPr>
            <a:lvl2pPr marL="401422" indent="0" algn="ctr">
              <a:buNone/>
              <a:defRPr sz="1756"/>
            </a:lvl2pPr>
            <a:lvl3pPr marL="802843" indent="0" algn="ctr">
              <a:buNone/>
              <a:defRPr sz="1580"/>
            </a:lvl3pPr>
            <a:lvl4pPr marL="1204265" indent="0" algn="ctr">
              <a:buNone/>
              <a:defRPr sz="1405"/>
            </a:lvl4pPr>
            <a:lvl5pPr marL="1605686" indent="0" algn="ctr">
              <a:buNone/>
              <a:defRPr sz="1405"/>
            </a:lvl5pPr>
            <a:lvl6pPr marL="2007108" indent="0" algn="ctr">
              <a:buNone/>
              <a:defRPr sz="1405"/>
            </a:lvl6pPr>
            <a:lvl7pPr marL="2408530" indent="0" algn="ctr">
              <a:buNone/>
              <a:defRPr sz="1405"/>
            </a:lvl7pPr>
            <a:lvl8pPr marL="2809951" indent="0" algn="ctr">
              <a:buNone/>
              <a:defRPr sz="1405"/>
            </a:lvl8pPr>
            <a:lvl9pPr marL="3211373" indent="0" algn="ctr">
              <a:buNone/>
              <a:defRPr sz="1405"/>
            </a:lvl9pPr>
          </a:lstStyle>
          <a:p>
            <a:pPr marL="0" marR="0" lvl="0" indent="0" algn="l" defTabSz="802843" rtl="0" eaLnBrk="1" fontAlgn="auto" latinLnBrk="0" hangingPunct="1">
              <a:lnSpc>
                <a:spcPts val="1844"/>
              </a:lnSpc>
              <a:spcBef>
                <a:spcPts val="878"/>
              </a:spcBef>
              <a:spcAft>
                <a:spcPct val="0"/>
              </a:spcAft>
              <a:buClr>
                <a:schemeClr val="tx1"/>
              </a:buClr>
              <a:buSzTx/>
              <a:buFont typeface="Arial" panose="020B0604020202020204" pitchFamily="34" charset="0"/>
              <a:buNone/>
              <a:defRPr/>
            </a:pPr>
            <a:r>
              <a:rPr lang="en-US"/>
              <a:t>Click to edit text. </a:t>
            </a:r>
          </a:p>
          <a:p>
            <a:pPr marL="0" marR="0" lvl="0" indent="0" algn="l" defTabSz="802843" rtl="0" eaLnBrk="1" fontAlgn="auto" latinLnBrk="0" hangingPunct="1">
              <a:lnSpc>
                <a:spcPts val="1844"/>
              </a:lnSpc>
              <a:spcBef>
                <a:spcPts val="878"/>
              </a:spcBef>
              <a:spcAft>
                <a:spcPct val="0"/>
              </a:spcAft>
              <a:buClr>
                <a:schemeClr val="tx1"/>
              </a:buClr>
              <a:buSzTx/>
              <a:buFont typeface="Arial" panose="020B0604020202020204" pitchFamily="34" charset="0"/>
              <a:buNone/>
              <a:defRPr/>
            </a:pPr>
            <a:endParaRPr lang="en-US"/>
          </a:p>
          <a:p>
            <a:endParaRPr lang="en-US"/>
          </a:p>
        </p:txBody>
      </p:sp>
      <p:sp>
        <p:nvSpPr>
          <p:cNvPr id="5" name="Footer Placeholder 4"/>
          <p:cNvSpPr>
            <a:spLocks noGrp="1"/>
          </p:cNvSpPr>
          <p:nvPr>
            <p:ph type="ftr" sz="quarter" idx="11"/>
          </p:nvPr>
        </p:nvSpPr>
        <p:spPr/>
        <p:txBody>
          <a:bodyPr/>
          <a:lstStyle>
            <a:lvl1pPr>
              <a:defRPr b="0" i="0">
                <a:latin typeface="Montserrat" pitchFamily="2" charset="77"/>
              </a:defRPr>
            </a:lvl1pPr>
          </a:lstStyle>
          <a:p>
            <a:r>
              <a:rPr lang="en-US" b="0" i="0">
                <a:latin typeface="Montserrat" pitchFamily="2" charset="77"/>
              </a:rPr>
              <a:t>CLICK TO EDIT PRESENTATION TITLE</a:t>
            </a:r>
            <a:endParaRPr lang="en-US"/>
          </a:p>
        </p:txBody>
      </p:sp>
      <p:sp>
        <p:nvSpPr>
          <p:cNvPr id="6" name="Slide Number Placeholder 5"/>
          <p:cNvSpPr>
            <a:spLocks noGrp="1"/>
          </p:cNvSpPr>
          <p:nvPr>
            <p:ph type="sldNum" sz="quarter" idx="12"/>
          </p:nvPr>
        </p:nvSpPr>
        <p:spPr/>
        <p:txBody>
          <a:bodyPr/>
          <a:lstStyle>
            <a:lvl1pPr>
              <a:defRPr b="0" i="0">
                <a:latin typeface="Montserrat" pitchFamily="2" charset="77"/>
              </a:defRPr>
            </a:lvl1pPr>
          </a:lstStyle>
          <a:p>
            <a:fld id="{F9409A12-05AC-024F-A1E2-9D51551D4400}" type="slidenum">
              <a:rPr lang="en-US" smtClean="0"/>
              <a:t>‹#›</a:t>
            </a:fld>
            <a:endParaRPr lang="en-US"/>
          </a:p>
        </p:txBody>
      </p:sp>
      <p:sp>
        <p:nvSpPr>
          <p:cNvPr id="9" name="Text Placeholder 6">
            <a:extLst>
              <a:ext uri="{FF2B5EF4-FFF2-40B4-BE49-F238E27FC236}">
                <a16:creationId xmlns:a16="http://schemas.microsoft.com/office/drawing/2014/main" id="{55E50488-9E1D-E545-B6CF-10348096863F}"/>
              </a:ext>
            </a:extLst>
          </p:cNvPr>
          <p:cNvSpPr>
            <a:spLocks noGrp="1"/>
          </p:cNvSpPr>
          <p:nvPr>
            <p:ph type="body" sz="quarter" idx="13" hasCustomPrompt="1"/>
          </p:nvPr>
        </p:nvSpPr>
        <p:spPr>
          <a:xfrm>
            <a:off x="838200" y="7165051"/>
            <a:ext cx="10515600" cy="291085"/>
          </a:xfrm>
        </p:spPr>
        <p:txBody>
          <a:bodyPr>
            <a:normAutofit/>
          </a:bodyPr>
          <a:lstStyle>
            <a:lvl1pPr marL="0" indent="0">
              <a:buFontTx/>
              <a:buNone/>
              <a:defRPr sz="702" i="1"/>
            </a:lvl1pPr>
          </a:lstStyle>
          <a:p>
            <a:pPr lvl="0"/>
            <a:r>
              <a:rPr lang="en-US"/>
              <a:t>Click to edit Master footnote styles</a:t>
            </a:r>
          </a:p>
        </p:txBody>
      </p:sp>
    </p:spTree>
    <p:extLst>
      <p:ext uri="{BB962C8B-B14F-4D97-AF65-F5344CB8AC3E}">
        <p14:creationId xmlns:p14="http://schemas.microsoft.com/office/powerpoint/2010/main" val="3649484651"/>
      </p:ext>
    </p:extLst>
  </p:cSld>
  <p:clrMapOvr>
    <a:masterClrMapping/>
  </p:clrMapOvr>
  <p:transition/>
</p:sldLayout>
</file>

<file path=ppt/slideLayouts/slideLayout258.xml><?xml version="1.0" encoding="utf-8"?>
<p:sldLayout xmlns:a="http://schemas.openxmlformats.org/drawingml/2006/main" xmlns:r="http://schemas.openxmlformats.org/officeDocument/2006/relationships" xmlns:p="http://schemas.openxmlformats.org/presentationml/2006/main" preserve="1" userDrawn="1">
  <p:cSld name="Three Column Graph Comparison">
    <p:spTree>
      <p:nvGrpSpPr>
        <p:cNvPr id="1" name=""/>
        <p:cNvGrpSpPr/>
        <p:nvPr/>
      </p:nvGrpSpPr>
      <p:grpSpPr>
        <a:xfrm>
          <a:off x="0" y="0"/>
          <a:ext cx="0" cy="0"/>
          <a:chOff x="0" y="0"/>
          <a:chExt cx="0" cy="0"/>
        </a:xfrm>
      </p:grpSpPr>
      <p:sp>
        <p:nvSpPr>
          <p:cNvPr id="2" name="Title 1"/>
          <p:cNvSpPr>
            <a:spLocks noGrp="1"/>
          </p:cNvSpPr>
          <p:nvPr>
            <p:ph type="ctrTitle"/>
          </p:nvPr>
        </p:nvSpPr>
        <p:spPr>
          <a:xfrm>
            <a:off x="838200" y="1441573"/>
            <a:ext cx="10515600" cy="761756"/>
          </a:xfrm>
        </p:spPr>
        <p:txBody>
          <a:bodyPr anchor="t" anchorCtr="0">
            <a:noAutofit/>
          </a:bodyPr>
          <a:lstStyle>
            <a:lvl1pPr algn="ctr">
              <a:defRPr sz="3863"/>
            </a:lvl1pPr>
          </a:lstStyle>
          <a:p>
            <a:r>
              <a:rPr lang="en-US"/>
              <a:t>Click to edit Master title style</a:t>
            </a:r>
          </a:p>
        </p:txBody>
      </p:sp>
      <p:sp>
        <p:nvSpPr>
          <p:cNvPr id="5" name="Footer Placeholder 4"/>
          <p:cNvSpPr>
            <a:spLocks noGrp="1"/>
          </p:cNvSpPr>
          <p:nvPr>
            <p:ph type="ftr" sz="quarter" idx="11"/>
          </p:nvPr>
        </p:nvSpPr>
        <p:spPr/>
        <p:txBody>
          <a:bodyPr/>
          <a:lstStyle>
            <a:lvl1pPr>
              <a:defRPr b="0" i="0">
                <a:latin typeface="Montserrat" pitchFamily="2" charset="77"/>
              </a:defRPr>
            </a:lvl1pPr>
          </a:lstStyle>
          <a:p>
            <a:r>
              <a:rPr lang="en-US" b="0" i="0">
                <a:latin typeface="Montserrat" pitchFamily="2" charset="77"/>
              </a:rPr>
              <a:t>CLICK TO EDIT PRESENTATION TITLE</a:t>
            </a:r>
            <a:endParaRPr lang="en-US"/>
          </a:p>
        </p:txBody>
      </p:sp>
      <p:sp>
        <p:nvSpPr>
          <p:cNvPr id="6" name="Slide Number Placeholder 5"/>
          <p:cNvSpPr>
            <a:spLocks noGrp="1"/>
          </p:cNvSpPr>
          <p:nvPr>
            <p:ph type="sldNum" sz="quarter" idx="12"/>
          </p:nvPr>
        </p:nvSpPr>
        <p:spPr/>
        <p:txBody>
          <a:bodyPr/>
          <a:lstStyle>
            <a:lvl1pPr>
              <a:defRPr b="0" i="0">
                <a:latin typeface="Montserrat" pitchFamily="2" charset="77"/>
              </a:defRPr>
            </a:lvl1pPr>
          </a:lstStyle>
          <a:p>
            <a:fld id="{F9409A12-05AC-024F-A1E2-9D51551D4400}" type="slidenum">
              <a:rPr lang="en-US" smtClean="0"/>
              <a:t>‹#›</a:t>
            </a:fld>
            <a:endParaRPr lang="en-US"/>
          </a:p>
        </p:txBody>
      </p:sp>
      <p:sp>
        <p:nvSpPr>
          <p:cNvPr id="7" name="Chart Placeholder 6">
            <a:extLst>
              <a:ext uri="{FF2B5EF4-FFF2-40B4-BE49-F238E27FC236}">
                <a16:creationId xmlns:a16="http://schemas.microsoft.com/office/drawing/2014/main" id="{A6D63821-0EFD-5C44-8ED8-B5B47747428D}"/>
              </a:ext>
            </a:extLst>
          </p:cNvPr>
          <p:cNvSpPr>
            <a:spLocks noGrp="1"/>
          </p:cNvSpPr>
          <p:nvPr>
            <p:ph type="chart" sz="quarter" idx="13"/>
          </p:nvPr>
        </p:nvSpPr>
        <p:spPr>
          <a:xfrm>
            <a:off x="838200" y="2869275"/>
            <a:ext cx="2738438" cy="3124200"/>
          </a:xfrm>
        </p:spPr>
        <p:txBody>
          <a:bodyPr/>
          <a:lstStyle>
            <a:lvl1pPr marL="0" indent="0" algn="ctr">
              <a:buFontTx/>
              <a:buNone/>
              <a:defRPr/>
            </a:lvl1pPr>
          </a:lstStyle>
          <a:p>
            <a:endParaRPr lang="en-US"/>
          </a:p>
        </p:txBody>
      </p:sp>
      <p:sp>
        <p:nvSpPr>
          <p:cNvPr id="11" name="Chart Placeholder 6">
            <a:extLst>
              <a:ext uri="{FF2B5EF4-FFF2-40B4-BE49-F238E27FC236}">
                <a16:creationId xmlns:a16="http://schemas.microsoft.com/office/drawing/2014/main" id="{17E7CAED-4508-3446-A2FC-FC42D2091201}"/>
              </a:ext>
            </a:extLst>
          </p:cNvPr>
          <p:cNvSpPr>
            <a:spLocks noGrp="1"/>
          </p:cNvSpPr>
          <p:nvPr>
            <p:ph type="chart" sz="quarter" idx="14"/>
          </p:nvPr>
        </p:nvSpPr>
        <p:spPr>
          <a:xfrm>
            <a:off x="4726781" y="2869275"/>
            <a:ext cx="2738438" cy="3124200"/>
          </a:xfrm>
        </p:spPr>
        <p:txBody>
          <a:bodyPr/>
          <a:lstStyle>
            <a:lvl1pPr marL="0" indent="0" algn="ctr">
              <a:buFontTx/>
              <a:buNone/>
              <a:defRPr/>
            </a:lvl1pPr>
          </a:lstStyle>
          <a:p>
            <a:endParaRPr lang="en-US"/>
          </a:p>
        </p:txBody>
      </p:sp>
      <p:sp>
        <p:nvSpPr>
          <p:cNvPr id="12" name="Chart Placeholder 6">
            <a:extLst>
              <a:ext uri="{FF2B5EF4-FFF2-40B4-BE49-F238E27FC236}">
                <a16:creationId xmlns:a16="http://schemas.microsoft.com/office/drawing/2014/main" id="{B13A749C-D8C5-104D-8256-ABC7AAC87247}"/>
              </a:ext>
            </a:extLst>
          </p:cNvPr>
          <p:cNvSpPr>
            <a:spLocks noGrp="1"/>
          </p:cNvSpPr>
          <p:nvPr>
            <p:ph type="chart" sz="quarter" idx="15"/>
          </p:nvPr>
        </p:nvSpPr>
        <p:spPr>
          <a:xfrm>
            <a:off x="8610600" y="2869275"/>
            <a:ext cx="2738438" cy="3124200"/>
          </a:xfrm>
        </p:spPr>
        <p:txBody>
          <a:bodyPr/>
          <a:lstStyle>
            <a:lvl1pPr marL="0" indent="0" algn="ctr">
              <a:buFontTx/>
              <a:buNone/>
              <a:defRPr/>
            </a:lvl1pPr>
          </a:lstStyle>
          <a:p>
            <a:endParaRPr lang="en-US"/>
          </a:p>
        </p:txBody>
      </p:sp>
      <p:sp>
        <p:nvSpPr>
          <p:cNvPr id="13" name="Text Placeholder 12">
            <a:extLst>
              <a:ext uri="{FF2B5EF4-FFF2-40B4-BE49-F238E27FC236}">
                <a16:creationId xmlns:a16="http://schemas.microsoft.com/office/drawing/2014/main" id="{8ACDC474-2232-6C45-BBAC-E224F07F722B}"/>
              </a:ext>
            </a:extLst>
          </p:cNvPr>
          <p:cNvSpPr>
            <a:spLocks noGrp="1"/>
          </p:cNvSpPr>
          <p:nvPr>
            <p:ph type="body" sz="quarter" idx="16" hasCustomPrompt="1"/>
          </p:nvPr>
        </p:nvSpPr>
        <p:spPr>
          <a:xfrm>
            <a:off x="838200" y="6063316"/>
            <a:ext cx="2738438" cy="550488"/>
          </a:xfrm>
        </p:spPr>
        <p:txBody>
          <a:bodyPr/>
          <a:lstStyle>
            <a:lvl1pPr marL="0" indent="0" algn="ctr">
              <a:buFontTx/>
              <a:buNone/>
              <a:defRPr b="0" i="0">
                <a:latin typeface="Montserrat Medium" pitchFamily="2" charset="77"/>
              </a:defRPr>
            </a:lvl1pPr>
            <a:lvl2pPr marL="401422" indent="0">
              <a:buNone/>
              <a:defRPr/>
            </a:lvl2pPr>
          </a:lstStyle>
          <a:p>
            <a:pPr lvl="0"/>
            <a:r>
              <a:rPr lang="en-US"/>
              <a:t>Click to edit text styles</a:t>
            </a:r>
          </a:p>
        </p:txBody>
      </p:sp>
      <p:sp>
        <p:nvSpPr>
          <p:cNvPr id="14" name="Text Placeholder 12">
            <a:extLst>
              <a:ext uri="{FF2B5EF4-FFF2-40B4-BE49-F238E27FC236}">
                <a16:creationId xmlns:a16="http://schemas.microsoft.com/office/drawing/2014/main" id="{15E4A637-7CC0-804E-813D-9A1BC52E1000}"/>
              </a:ext>
            </a:extLst>
          </p:cNvPr>
          <p:cNvSpPr>
            <a:spLocks noGrp="1"/>
          </p:cNvSpPr>
          <p:nvPr>
            <p:ph type="body" sz="quarter" idx="17" hasCustomPrompt="1"/>
          </p:nvPr>
        </p:nvSpPr>
        <p:spPr>
          <a:xfrm>
            <a:off x="4726781" y="6063316"/>
            <a:ext cx="2738438" cy="550488"/>
          </a:xfrm>
        </p:spPr>
        <p:txBody>
          <a:bodyPr/>
          <a:lstStyle>
            <a:lvl1pPr marL="0" indent="0" algn="ctr">
              <a:buFontTx/>
              <a:buNone/>
              <a:defRPr b="0" i="0">
                <a:latin typeface="Montserrat Medium" pitchFamily="2" charset="77"/>
              </a:defRPr>
            </a:lvl1pPr>
            <a:lvl2pPr marL="401422" indent="0">
              <a:buNone/>
              <a:defRPr/>
            </a:lvl2pPr>
          </a:lstStyle>
          <a:p>
            <a:pPr lvl="0"/>
            <a:r>
              <a:rPr lang="en-US"/>
              <a:t>Click to edit text styles</a:t>
            </a:r>
          </a:p>
        </p:txBody>
      </p:sp>
      <p:sp>
        <p:nvSpPr>
          <p:cNvPr id="15" name="Text Placeholder 12">
            <a:extLst>
              <a:ext uri="{FF2B5EF4-FFF2-40B4-BE49-F238E27FC236}">
                <a16:creationId xmlns:a16="http://schemas.microsoft.com/office/drawing/2014/main" id="{19A88596-5F50-CD49-AFD4-B27FC5F1E36F}"/>
              </a:ext>
            </a:extLst>
          </p:cNvPr>
          <p:cNvSpPr>
            <a:spLocks noGrp="1"/>
          </p:cNvSpPr>
          <p:nvPr>
            <p:ph type="body" sz="quarter" idx="18" hasCustomPrompt="1"/>
          </p:nvPr>
        </p:nvSpPr>
        <p:spPr>
          <a:xfrm>
            <a:off x="8610600" y="6063316"/>
            <a:ext cx="2738438" cy="550488"/>
          </a:xfrm>
        </p:spPr>
        <p:txBody>
          <a:bodyPr/>
          <a:lstStyle>
            <a:lvl1pPr marL="0" indent="0" algn="ctr">
              <a:buFontTx/>
              <a:buNone/>
              <a:defRPr b="0" i="0">
                <a:latin typeface="Montserrat Medium" pitchFamily="2" charset="77"/>
              </a:defRPr>
            </a:lvl1pPr>
            <a:lvl2pPr marL="401422" indent="0">
              <a:buNone/>
              <a:defRPr/>
            </a:lvl2pPr>
          </a:lstStyle>
          <a:p>
            <a:pPr lvl="0"/>
            <a:r>
              <a:rPr lang="en-US"/>
              <a:t>Click to edit text styles</a:t>
            </a:r>
          </a:p>
        </p:txBody>
      </p:sp>
      <p:sp>
        <p:nvSpPr>
          <p:cNvPr id="16" name="Text Placeholder 12">
            <a:extLst>
              <a:ext uri="{FF2B5EF4-FFF2-40B4-BE49-F238E27FC236}">
                <a16:creationId xmlns:a16="http://schemas.microsoft.com/office/drawing/2014/main" id="{582E864D-6BD1-B445-8E25-7047D69F9B27}"/>
              </a:ext>
            </a:extLst>
          </p:cNvPr>
          <p:cNvSpPr>
            <a:spLocks noGrp="1"/>
          </p:cNvSpPr>
          <p:nvPr>
            <p:ph type="body" sz="quarter" idx="19" hasCustomPrompt="1"/>
          </p:nvPr>
        </p:nvSpPr>
        <p:spPr>
          <a:xfrm>
            <a:off x="838200" y="6683646"/>
            <a:ext cx="2738438" cy="550488"/>
          </a:xfrm>
        </p:spPr>
        <p:txBody>
          <a:bodyPr>
            <a:normAutofit/>
          </a:bodyPr>
          <a:lstStyle>
            <a:lvl1pPr marL="0" indent="0" algn="ctr">
              <a:buFontTx/>
              <a:buNone/>
              <a:defRPr sz="1054" b="0" i="0">
                <a:latin typeface="Montserrat" pitchFamily="2" charset="77"/>
              </a:defRPr>
            </a:lvl1pPr>
            <a:lvl2pPr marL="401422" indent="0">
              <a:buNone/>
              <a:defRPr/>
            </a:lvl2pPr>
          </a:lstStyle>
          <a:p>
            <a:pPr lvl="0"/>
            <a:r>
              <a:rPr lang="en-US"/>
              <a:t>Click to edit text styles</a:t>
            </a:r>
          </a:p>
        </p:txBody>
      </p:sp>
      <p:sp>
        <p:nvSpPr>
          <p:cNvPr id="17" name="Text Placeholder 12">
            <a:extLst>
              <a:ext uri="{FF2B5EF4-FFF2-40B4-BE49-F238E27FC236}">
                <a16:creationId xmlns:a16="http://schemas.microsoft.com/office/drawing/2014/main" id="{19EB22D5-1C46-1547-B5DA-7E639B06CB4D}"/>
              </a:ext>
            </a:extLst>
          </p:cNvPr>
          <p:cNvSpPr>
            <a:spLocks noGrp="1"/>
          </p:cNvSpPr>
          <p:nvPr>
            <p:ph type="body" sz="quarter" idx="20" hasCustomPrompt="1"/>
          </p:nvPr>
        </p:nvSpPr>
        <p:spPr>
          <a:xfrm>
            <a:off x="4726781" y="6683646"/>
            <a:ext cx="2738438" cy="550488"/>
          </a:xfrm>
        </p:spPr>
        <p:txBody>
          <a:bodyPr>
            <a:normAutofit/>
          </a:bodyPr>
          <a:lstStyle>
            <a:lvl1pPr marL="0" indent="0" algn="ctr">
              <a:buFontTx/>
              <a:buNone/>
              <a:defRPr sz="1054" b="0" i="0">
                <a:latin typeface="Montserrat" pitchFamily="2" charset="77"/>
              </a:defRPr>
            </a:lvl1pPr>
            <a:lvl2pPr marL="401422" indent="0">
              <a:buNone/>
              <a:defRPr/>
            </a:lvl2pPr>
          </a:lstStyle>
          <a:p>
            <a:pPr lvl="0"/>
            <a:r>
              <a:rPr lang="en-US"/>
              <a:t>Click to edit text styles</a:t>
            </a:r>
          </a:p>
        </p:txBody>
      </p:sp>
      <p:sp>
        <p:nvSpPr>
          <p:cNvPr id="18" name="Text Placeholder 12">
            <a:extLst>
              <a:ext uri="{FF2B5EF4-FFF2-40B4-BE49-F238E27FC236}">
                <a16:creationId xmlns:a16="http://schemas.microsoft.com/office/drawing/2014/main" id="{94054509-4F57-3549-B042-CF25BC7FAED0}"/>
              </a:ext>
            </a:extLst>
          </p:cNvPr>
          <p:cNvSpPr>
            <a:spLocks noGrp="1"/>
          </p:cNvSpPr>
          <p:nvPr>
            <p:ph type="body" sz="quarter" idx="21" hasCustomPrompt="1"/>
          </p:nvPr>
        </p:nvSpPr>
        <p:spPr>
          <a:xfrm>
            <a:off x="8610600" y="6683646"/>
            <a:ext cx="2738438" cy="550488"/>
          </a:xfrm>
        </p:spPr>
        <p:txBody>
          <a:bodyPr>
            <a:normAutofit/>
          </a:bodyPr>
          <a:lstStyle>
            <a:lvl1pPr marL="0" indent="0" algn="ctr">
              <a:buFontTx/>
              <a:buNone/>
              <a:defRPr sz="1054" b="0" i="0">
                <a:latin typeface="Montserrat" pitchFamily="2" charset="77"/>
              </a:defRPr>
            </a:lvl1pPr>
            <a:lvl2pPr marL="401422" indent="0">
              <a:buNone/>
              <a:defRPr/>
            </a:lvl2pPr>
          </a:lstStyle>
          <a:p>
            <a:pPr lvl="0"/>
            <a:r>
              <a:rPr lang="en-US"/>
              <a:t>Click to edit text styles</a:t>
            </a:r>
          </a:p>
        </p:txBody>
      </p:sp>
      <p:cxnSp>
        <p:nvCxnSpPr>
          <p:cNvPr id="20" name="Straight Connector 19">
            <a:extLst>
              <a:ext uri="{FF2B5EF4-FFF2-40B4-BE49-F238E27FC236}">
                <a16:creationId xmlns:a16="http://schemas.microsoft.com/office/drawing/2014/main" id="{2861858E-AD9A-BA4B-8810-B0EED6E87993}"/>
              </a:ext>
            </a:extLst>
          </p:cNvPr>
          <p:cNvCxnSpPr/>
          <p:nvPr userDrawn="1"/>
        </p:nvCxnSpPr>
        <p:spPr>
          <a:xfrm flipH="1">
            <a:off x="4138863" y="2869275"/>
            <a:ext cx="0" cy="31242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2219BF7-DE65-7F41-B7D8-06EB4D5319D1}"/>
              </a:ext>
            </a:extLst>
          </p:cNvPr>
          <p:cNvCxnSpPr/>
          <p:nvPr userDrawn="1"/>
        </p:nvCxnSpPr>
        <p:spPr>
          <a:xfrm flipH="1">
            <a:off x="8045116" y="2869275"/>
            <a:ext cx="0" cy="312420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19" name="Text Placeholder 6">
            <a:extLst>
              <a:ext uri="{FF2B5EF4-FFF2-40B4-BE49-F238E27FC236}">
                <a16:creationId xmlns:a16="http://schemas.microsoft.com/office/drawing/2014/main" id="{B4811302-D78E-EA4F-ABC5-2C42E8AE35A6}"/>
              </a:ext>
            </a:extLst>
          </p:cNvPr>
          <p:cNvSpPr>
            <a:spLocks noGrp="1"/>
          </p:cNvSpPr>
          <p:nvPr>
            <p:ph type="body" sz="quarter" idx="22" hasCustomPrompt="1"/>
          </p:nvPr>
        </p:nvSpPr>
        <p:spPr>
          <a:xfrm>
            <a:off x="838200" y="7165051"/>
            <a:ext cx="10515600" cy="291085"/>
          </a:xfrm>
        </p:spPr>
        <p:txBody>
          <a:bodyPr>
            <a:normAutofit/>
          </a:bodyPr>
          <a:lstStyle>
            <a:lvl1pPr marL="0" indent="0">
              <a:buFontTx/>
              <a:buNone/>
              <a:defRPr sz="702" i="1"/>
            </a:lvl1pPr>
          </a:lstStyle>
          <a:p>
            <a:pPr lvl="0"/>
            <a:r>
              <a:rPr lang="en-US"/>
              <a:t>Click to edit Master footnote styles</a:t>
            </a:r>
          </a:p>
        </p:txBody>
      </p:sp>
    </p:spTree>
    <p:extLst>
      <p:ext uri="{BB962C8B-B14F-4D97-AF65-F5344CB8AC3E}">
        <p14:creationId xmlns:p14="http://schemas.microsoft.com/office/powerpoint/2010/main" val="3267965500"/>
      </p:ext>
    </p:extLst>
  </p:cSld>
  <p:clrMapOvr>
    <a:masterClrMapping/>
  </p:clrMapOvr>
  <p:transition/>
</p:sldLayout>
</file>

<file path=ppt/slideLayouts/slideLayout259.xml><?xml version="1.0" encoding="utf-8"?>
<p:sldLayout xmlns:a="http://schemas.openxmlformats.org/drawingml/2006/main" xmlns:r="http://schemas.openxmlformats.org/officeDocument/2006/relationships" xmlns:p="http://schemas.openxmlformats.org/presentationml/2006/main" preserve="1" userDrawn="1">
  <p:cSld name="One Column Bulleted Text">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2719213"/>
            <a:ext cx="10515600" cy="4427931"/>
          </a:xfrm>
        </p:spPr>
        <p:txBody>
          <a:bodyPr>
            <a:noAutofit/>
          </a:bodyPr>
          <a:lstStyle>
            <a:lvl1pPr>
              <a:defRPr sz="1580"/>
            </a:lvl1pPr>
            <a:lvl2pPr>
              <a:defRPr sz="1405"/>
            </a:lvl2pPr>
            <a:lvl3pPr>
              <a:defRPr sz="1229"/>
            </a:lvl3pPr>
            <a:lvl4pPr>
              <a:defRPr sz="1054"/>
            </a:lvl4pPr>
            <a:lvl5pPr>
              <a:defRPr sz="922"/>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r>
              <a:rPr lang="en-US">
                <a:latin typeface="Montserrat" pitchFamily="2" charset="77"/>
              </a:rPr>
              <a:t>CLICK TO EDIT PRESENTATION TITLE</a:t>
            </a:r>
            <a:endParaRPr lang="en-US"/>
          </a:p>
        </p:txBody>
      </p:sp>
      <p:sp>
        <p:nvSpPr>
          <p:cNvPr id="6" name="Slide Number Placeholder 5"/>
          <p:cNvSpPr>
            <a:spLocks noGrp="1"/>
          </p:cNvSpPr>
          <p:nvPr>
            <p:ph type="sldNum" sz="quarter" idx="12"/>
          </p:nvPr>
        </p:nvSpPr>
        <p:spPr/>
        <p:txBody>
          <a:bodyPr/>
          <a:lstStyle>
            <a:lvl1pPr>
              <a:defRPr b="0" i="0">
                <a:latin typeface="Montserrat" pitchFamily="2" charset="77"/>
              </a:defRPr>
            </a:lvl1pPr>
          </a:lstStyle>
          <a:p>
            <a:fld id="{F9409A12-05AC-024F-A1E2-9D51551D4400}" type="slidenum">
              <a:rPr lang="en-US" smtClean="0"/>
              <a:t>‹#›</a:t>
            </a:fld>
            <a:endParaRPr lang="en-US"/>
          </a:p>
        </p:txBody>
      </p:sp>
      <p:sp>
        <p:nvSpPr>
          <p:cNvPr id="7" name="Title 1">
            <a:extLst>
              <a:ext uri="{FF2B5EF4-FFF2-40B4-BE49-F238E27FC236}">
                <a16:creationId xmlns:a16="http://schemas.microsoft.com/office/drawing/2014/main" id="{11CFD253-1BE4-134E-933F-EC673D197365}"/>
              </a:ext>
            </a:extLst>
          </p:cNvPr>
          <p:cNvSpPr>
            <a:spLocks noGrp="1"/>
          </p:cNvSpPr>
          <p:nvPr>
            <p:ph type="ctrTitle"/>
          </p:nvPr>
        </p:nvSpPr>
        <p:spPr>
          <a:xfrm>
            <a:off x="838200" y="1441573"/>
            <a:ext cx="10515600" cy="761756"/>
          </a:xfrm>
        </p:spPr>
        <p:txBody>
          <a:bodyPr anchor="t" anchorCtr="0">
            <a:noAutofit/>
          </a:bodyPr>
          <a:lstStyle>
            <a:lvl1pPr algn="l">
              <a:defRPr sz="3863"/>
            </a:lvl1pPr>
          </a:lstStyle>
          <a:p>
            <a:r>
              <a:rPr lang="en-US"/>
              <a:t>Click to edit Master title style</a:t>
            </a:r>
          </a:p>
        </p:txBody>
      </p:sp>
      <p:sp>
        <p:nvSpPr>
          <p:cNvPr id="10" name="Text Placeholder 6">
            <a:extLst>
              <a:ext uri="{FF2B5EF4-FFF2-40B4-BE49-F238E27FC236}">
                <a16:creationId xmlns:a16="http://schemas.microsoft.com/office/drawing/2014/main" id="{F5B76A67-B859-A24C-BA61-C3D5285093AD}"/>
              </a:ext>
            </a:extLst>
          </p:cNvPr>
          <p:cNvSpPr>
            <a:spLocks noGrp="1"/>
          </p:cNvSpPr>
          <p:nvPr>
            <p:ph type="body" sz="quarter" idx="13" hasCustomPrompt="1"/>
          </p:nvPr>
        </p:nvSpPr>
        <p:spPr>
          <a:xfrm>
            <a:off x="838200" y="7165051"/>
            <a:ext cx="10515600" cy="291085"/>
          </a:xfrm>
        </p:spPr>
        <p:txBody>
          <a:bodyPr>
            <a:normAutofit/>
          </a:bodyPr>
          <a:lstStyle>
            <a:lvl1pPr marL="0" indent="0">
              <a:buFontTx/>
              <a:buNone/>
              <a:defRPr sz="702" i="1"/>
            </a:lvl1pPr>
          </a:lstStyle>
          <a:p>
            <a:pPr lvl="0"/>
            <a:r>
              <a:rPr lang="en-US"/>
              <a:t>Click to edit Master footnote styles</a:t>
            </a:r>
          </a:p>
        </p:txBody>
      </p:sp>
    </p:spTree>
    <p:extLst>
      <p:ext uri="{BB962C8B-B14F-4D97-AF65-F5344CB8AC3E}">
        <p14:creationId xmlns:p14="http://schemas.microsoft.com/office/powerpoint/2010/main" val="4263322052"/>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2C972A3-79CE-C64C-A52C-0738C5508E13}"/>
              </a:ext>
            </a:extLst>
          </p:cNvPr>
          <p:cNvSpPr/>
          <p:nvPr userDrawn="1"/>
        </p:nvSpPr>
        <p:spPr>
          <a:xfrm>
            <a:off x="0" y="0"/>
            <a:ext cx="12192000" cy="78105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30C669DB-2BD3-C749-A93F-71AA765530F6}"/>
              </a:ext>
            </a:extLst>
          </p:cNvPr>
          <p:cNvSpPr>
            <a:spLocks noGrp="1"/>
          </p:cNvSpPr>
          <p:nvPr>
            <p:ph type="title"/>
          </p:nvPr>
        </p:nvSpPr>
        <p:spPr>
          <a:xfrm>
            <a:off x="6750424" y="3032313"/>
            <a:ext cx="4603376" cy="1160153"/>
          </a:xfrm>
        </p:spPr>
        <p:txBody>
          <a:bodyPr>
            <a:noAutofit/>
          </a:bodyPr>
          <a:lstStyle>
            <a:lvl1pPr>
              <a:defRPr>
                <a:solidFill>
                  <a:srgbClr val="FFFFFF"/>
                </a:solidFill>
              </a:defRPr>
            </a:lvl1pPr>
          </a:lstStyle>
          <a:p>
            <a:r>
              <a:rPr lang="en-US"/>
              <a:t>Click to edit Master title style</a:t>
            </a:r>
          </a:p>
        </p:txBody>
      </p:sp>
      <p:pic>
        <p:nvPicPr>
          <p:cNvPr id="8" name="Picture 7">
            <a:extLst>
              <a:ext uri="{FF2B5EF4-FFF2-40B4-BE49-F238E27FC236}">
                <a16:creationId xmlns:a16="http://schemas.microsoft.com/office/drawing/2014/main" id="{9285321B-FAE7-1649-B269-F47AE5F447C9}"/>
              </a:ext>
            </a:extLst>
          </p:cNvPr>
          <p:cNvPicPr>
            <a:picLocks noChangeAspect="1"/>
          </p:cNvPicPr>
          <p:nvPr userDrawn="1"/>
        </p:nvPicPr>
        <p:blipFill>
          <a:blip r:embed="rId2" cstate="screen">
            <a:alphaModFix amt="20000"/>
            <a:extLst>
              <a:ext uri="{28A0092B-C50C-407E-A947-70E740481C1C}">
                <a14:useLocalDpi xmlns:a14="http://schemas.microsoft.com/office/drawing/2010/main"/>
              </a:ext>
            </a:extLst>
          </a:blip>
          <a:srcRect t="-4948" r="-2832"/>
          <a:stretch>
            <a:fillRect/>
          </a:stretch>
        </p:blipFill>
        <p:spPr>
          <a:xfrm>
            <a:off x="0" y="890838"/>
            <a:ext cx="6268598" cy="6919663"/>
          </a:xfrm>
          <a:prstGeom prst="rect">
            <a:avLst/>
          </a:prstGeom>
        </p:spPr>
      </p:pic>
    </p:spTree>
    <p:extLst>
      <p:ext uri="{BB962C8B-B14F-4D97-AF65-F5344CB8AC3E}">
        <p14:creationId xmlns:p14="http://schemas.microsoft.com/office/powerpoint/2010/main" val="2887646011"/>
      </p:ext>
    </p:extLst>
  </p:cSld>
  <p:clrMapOvr>
    <a:masterClrMapping/>
  </p:clrMapOvr>
  <p:transition/>
</p:sldLayout>
</file>

<file path=ppt/slideLayouts/slideLayout260.xml><?xml version="1.0" encoding="utf-8"?>
<p:sldLayout xmlns:a="http://schemas.openxmlformats.org/drawingml/2006/main" xmlns:r="http://schemas.openxmlformats.org/officeDocument/2006/relationships" xmlns:p="http://schemas.openxmlformats.org/presentationml/2006/main" preserve="1" userDrawn="1">
  <p:cSld name="Sidebar Photo and 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455694" y="1437132"/>
            <a:ext cx="6898106" cy="749026"/>
          </a:xfrm>
        </p:spPr>
        <p:txBody>
          <a:bodyPr anchor="t" anchorCtr="0">
            <a:noAutofit/>
          </a:bodyPr>
          <a:lstStyle>
            <a:lvl1pPr>
              <a:defRPr sz="3863"/>
            </a:lvl1pPr>
          </a:lstStyle>
          <a:p>
            <a:r>
              <a:rPr lang="en-US"/>
              <a:t>Click to edit master text</a:t>
            </a:r>
          </a:p>
        </p:txBody>
      </p:sp>
      <p:sp>
        <p:nvSpPr>
          <p:cNvPr id="5" name="Footer Placeholder 4"/>
          <p:cNvSpPr>
            <a:spLocks noGrp="1"/>
          </p:cNvSpPr>
          <p:nvPr>
            <p:ph type="ftr" sz="quarter" idx="11"/>
          </p:nvPr>
        </p:nvSpPr>
        <p:spPr>
          <a:xfrm>
            <a:off x="1280160" y="246828"/>
            <a:ext cx="4114800" cy="415837"/>
          </a:xfrm>
        </p:spPr>
        <p:txBody>
          <a:bodyPr/>
          <a:lstStyle/>
          <a:p>
            <a:r>
              <a:rPr lang="en-US">
                <a:latin typeface="Montserrat" pitchFamily="2" charset="77"/>
              </a:rPr>
              <a:t>CLICK TO EDIT PRESENTATION TITLE</a:t>
            </a:r>
            <a:endParaRPr lang="en-US"/>
          </a:p>
        </p:txBody>
      </p:sp>
      <p:sp>
        <p:nvSpPr>
          <p:cNvPr id="6" name="Slide Number Placeholder 5"/>
          <p:cNvSpPr>
            <a:spLocks noGrp="1"/>
          </p:cNvSpPr>
          <p:nvPr>
            <p:ph type="sldNum" sz="quarter" idx="12"/>
          </p:nvPr>
        </p:nvSpPr>
        <p:spPr>
          <a:xfrm>
            <a:off x="800100" y="246828"/>
            <a:ext cx="480060" cy="415837"/>
          </a:xfrm>
        </p:spPr>
        <p:txBody>
          <a:bodyPr/>
          <a:lstStyle>
            <a:lvl1pPr algn="l">
              <a:defRPr b="0" i="0">
                <a:latin typeface="Montserrat" pitchFamily="2" charset="77"/>
              </a:defRPr>
            </a:lvl1pPr>
          </a:lstStyle>
          <a:p>
            <a:fld id="{F9409A12-05AC-024F-A1E2-9D51551D4400}" type="slidenum">
              <a:rPr lang="en-US" smtClean="0"/>
              <a:t>‹#›</a:t>
            </a:fld>
            <a:endParaRPr lang="en-US"/>
          </a:p>
        </p:txBody>
      </p:sp>
      <p:sp>
        <p:nvSpPr>
          <p:cNvPr id="7" name="Subtitle 2">
            <a:extLst>
              <a:ext uri="{FF2B5EF4-FFF2-40B4-BE49-F238E27FC236}">
                <a16:creationId xmlns:a16="http://schemas.microsoft.com/office/drawing/2014/main" id="{5501354B-B359-5C4B-B1BA-F34054488828}"/>
              </a:ext>
            </a:extLst>
          </p:cNvPr>
          <p:cNvSpPr>
            <a:spLocks noGrp="1"/>
          </p:cNvSpPr>
          <p:nvPr>
            <p:ph type="subTitle" idx="1" hasCustomPrompt="1"/>
          </p:nvPr>
        </p:nvSpPr>
        <p:spPr>
          <a:xfrm>
            <a:off x="4452644" y="2649784"/>
            <a:ext cx="6898106" cy="2218180"/>
          </a:xfrm>
        </p:spPr>
        <p:txBody>
          <a:bodyPr>
            <a:noAutofit/>
          </a:bodyPr>
          <a:lstStyle>
            <a:lvl1pPr marL="0" indent="0" algn="l">
              <a:buNone/>
              <a:defRPr sz="1580"/>
            </a:lvl1pPr>
            <a:lvl2pPr marL="401422" indent="0" algn="ctr">
              <a:buNone/>
              <a:defRPr sz="1756"/>
            </a:lvl2pPr>
            <a:lvl3pPr marL="802843" indent="0" algn="ctr">
              <a:buNone/>
              <a:defRPr sz="1580"/>
            </a:lvl3pPr>
            <a:lvl4pPr marL="1204265" indent="0" algn="ctr">
              <a:buNone/>
              <a:defRPr sz="1405"/>
            </a:lvl4pPr>
            <a:lvl5pPr marL="1605686" indent="0" algn="ctr">
              <a:buNone/>
              <a:defRPr sz="1405"/>
            </a:lvl5pPr>
            <a:lvl6pPr marL="2007108" indent="0" algn="ctr">
              <a:buNone/>
              <a:defRPr sz="1405"/>
            </a:lvl6pPr>
            <a:lvl7pPr marL="2408530" indent="0" algn="ctr">
              <a:buNone/>
              <a:defRPr sz="1405"/>
            </a:lvl7pPr>
            <a:lvl8pPr marL="2809951" indent="0" algn="ctr">
              <a:buNone/>
              <a:defRPr sz="1405"/>
            </a:lvl8pPr>
            <a:lvl9pPr marL="3211373" indent="0" algn="ctr">
              <a:buNone/>
              <a:defRPr sz="1405"/>
            </a:lvl9pPr>
          </a:lstStyle>
          <a:p>
            <a:r>
              <a:rPr lang="en-US"/>
              <a:t>Click to edit Master text style</a:t>
            </a:r>
          </a:p>
        </p:txBody>
      </p:sp>
      <p:sp>
        <p:nvSpPr>
          <p:cNvPr id="3" name="Rectangle 2">
            <a:extLst>
              <a:ext uri="{FF2B5EF4-FFF2-40B4-BE49-F238E27FC236}">
                <a16:creationId xmlns:a16="http://schemas.microsoft.com/office/drawing/2014/main" id="{9CF47DC8-836F-6642-94F3-9CB2ACADFA57}"/>
              </a:ext>
            </a:extLst>
          </p:cNvPr>
          <p:cNvSpPr/>
          <p:nvPr userDrawn="1"/>
        </p:nvSpPr>
        <p:spPr>
          <a:xfrm>
            <a:off x="0" y="699022"/>
            <a:ext cx="4114800" cy="7111478"/>
          </a:xfrm>
          <a:prstGeom prst="rect">
            <a:avLst/>
          </a:prstGeom>
          <a:solidFill>
            <a:srgbClr val="FFFFFF">
              <a:alpha val="60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80"/>
          </a:p>
        </p:txBody>
      </p:sp>
      <p:sp>
        <p:nvSpPr>
          <p:cNvPr id="10" name="Picture Placeholder 9">
            <a:extLst>
              <a:ext uri="{FF2B5EF4-FFF2-40B4-BE49-F238E27FC236}">
                <a16:creationId xmlns:a16="http://schemas.microsoft.com/office/drawing/2014/main" id="{CD26B15C-A741-904D-9E8B-521817197D40}"/>
              </a:ext>
            </a:extLst>
          </p:cNvPr>
          <p:cNvSpPr>
            <a:spLocks noGrp="1"/>
          </p:cNvSpPr>
          <p:nvPr>
            <p:ph type="pic" sz="quarter" idx="13"/>
          </p:nvPr>
        </p:nvSpPr>
        <p:spPr>
          <a:xfrm>
            <a:off x="465141" y="1437132"/>
            <a:ext cx="3232977" cy="3644900"/>
          </a:xfrm>
          <a:prstGeom prst="ellipse">
            <a:avLst/>
          </a:prstGeom>
          <a:solidFill>
            <a:srgbClr val="FFFFFF"/>
          </a:solidFill>
          <a:ln w="63500">
            <a:noFill/>
          </a:ln>
        </p:spPr>
        <p:txBody>
          <a:bodyPr/>
          <a:lstStyle>
            <a:lvl1pPr marL="0" indent="0" algn="ctr">
              <a:buFontTx/>
              <a:buNone/>
              <a:defRPr/>
            </a:lvl1pPr>
          </a:lstStyle>
          <a:p>
            <a:endParaRPr lang="en-US"/>
          </a:p>
        </p:txBody>
      </p:sp>
      <p:sp>
        <p:nvSpPr>
          <p:cNvPr id="12" name="Text Placeholder 11">
            <a:extLst>
              <a:ext uri="{FF2B5EF4-FFF2-40B4-BE49-F238E27FC236}">
                <a16:creationId xmlns:a16="http://schemas.microsoft.com/office/drawing/2014/main" id="{D23577EB-BB30-7D44-8DC4-24ABD8C7F352}"/>
              </a:ext>
            </a:extLst>
          </p:cNvPr>
          <p:cNvSpPr>
            <a:spLocks noGrp="1"/>
          </p:cNvSpPr>
          <p:nvPr>
            <p:ph type="body" sz="quarter" idx="14"/>
          </p:nvPr>
        </p:nvSpPr>
        <p:spPr>
          <a:xfrm>
            <a:off x="800100" y="5397760"/>
            <a:ext cx="2514600" cy="1713718"/>
          </a:xfrm>
        </p:spPr>
        <p:txBody>
          <a:bodyPr>
            <a:normAutofit/>
          </a:bodyPr>
          <a:lstStyle>
            <a:lvl1pPr marL="0" indent="0" algn="ctr">
              <a:buFontTx/>
              <a:buNone/>
              <a:defRPr sz="1229" b="0" i="0">
                <a:latin typeface="Montserrat Medium" pitchFamily="2" charset="77"/>
              </a:defRPr>
            </a:lvl1pPr>
          </a:lstStyle>
          <a:p>
            <a:pPr lvl="0"/>
            <a:r>
              <a:rPr lang="en-US"/>
              <a:t>Click to edit</a:t>
            </a:r>
          </a:p>
        </p:txBody>
      </p:sp>
      <p:sp>
        <p:nvSpPr>
          <p:cNvPr id="11" name="Text Placeholder 6">
            <a:extLst>
              <a:ext uri="{FF2B5EF4-FFF2-40B4-BE49-F238E27FC236}">
                <a16:creationId xmlns:a16="http://schemas.microsoft.com/office/drawing/2014/main" id="{7DBDE2C2-AECD-AB40-85F4-983ECE3802C2}"/>
              </a:ext>
            </a:extLst>
          </p:cNvPr>
          <p:cNvSpPr>
            <a:spLocks noGrp="1"/>
          </p:cNvSpPr>
          <p:nvPr>
            <p:ph type="body" sz="quarter" idx="15" hasCustomPrompt="1"/>
          </p:nvPr>
        </p:nvSpPr>
        <p:spPr>
          <a:xfrm>
            <a:off x="4452644" y="7165051"/>
            <a:ext cx="6901156" cy="291085"/>
          </a:xfrm>
        </p:spPr>
        <p:txBody>
          <a:bodyPr>
            <a:normAutofit/>
          </a:bodyPr>
          <a:lstStyle>
            <a:lvl1pPr marL="0" indent="0">
              <a:buFontTx/>
              <a:buNone/>
              <a:defRPr sz="702" i="1"/>
            </a:lvl1pPr>
          </a:lstStyle>
          <a:p>
            <a:pPr lvl="0"/>
            <a:r>
              <a:rPr lang="en-US"/>
              <a:t>Click to edit Master footnote styles</a:t>
            </a:r>
          </a:p>
        </p:txBody>
      </p:sp>
    </p:spTree>
    <p:extLst>
      <p:ext uri="{BB962C8B-B14F-4D97-AF65-F5344CB8AC3E}">
        <p14:creationId xmlns:p14="http://schemas.microsoft.com/office/powerpoint/2010/main" val="1805588684"/>
      </p:ext>
    </p:extLst>
  </p:cSld>
  <p:clrMapOvr>
    <a:masterClrMapping/>
  </p:clrMapOvr>
  <p:transition/>
</p:sldLayout>
</file>

<file path=ppt/slideLayouts/slideLayout261.xml><?xml version="1.0" encoding="utf-8"?>
<p:sldLayout xmlns:a="http://schemas.openxmlformats.org/drawingml/2006/main" xmlns:r="http://schemas.openxmlformats.org/officeDocument/2006/relationships" xmlns:p="http://schemas.openxmlformats.org/presentationml/2006/main" preserve="1" userDrawn="1">
  <p:cSld name="Two Photo Sidebar and 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41253" y="1437132"/>
            <a:ext cx="6297487" cy="749026"/>
          </a:xfrm>
        </p:spPr>
        <p:txBody>
          <a:bodyPr anchor="t" anchorCtr="0">
            <a:noAutofit/>
          </a:bodyPr>
          <a:lstStyle>
            <a:lvl1pPr>
              <a:defRPr sz="3863"/>
            </a:lvl1pPr>
          </a:lstStyle>
          <a:p>
            <a:r>
              <a:rPr lang="en-US"/>
              <a:t>Click to edit master text</a:t>
            </a:r>
          </a:p>
        </p:txBody>
      </p:sp>
      <p:sp>
        <p:nvSpPr>
          <p:cNvPr id="5" name="Footer Placeholder 4"/>
          <p:cNvSpPr>
            <a:spLocks noGrp="1"/>
          </p:cNvSpPr>
          <p:nvPr>
            <p:ph type="ftr" sz="quarter" idx="11"/>
          </p:nvPr>
        </p:nvSpPr>
        <p:spPr/>
        <p:txBody>
          <a:bodyPr/>
          <a:lstStyle/>
          <a:p>
            <a:r>
              <a:rPr lang="en-US">
                <a:latin typeface="Montserrat" pitchFamily="2" charset="77"/>
              </a:rPr>
              <a:t>CLICK TO EDIT PRESENTATION TITLE</a:t>
            </a:r>
            <a:endParaRPr lang="en-US"/>
          </a:p>
        </p:txBody>
      </p:sp>
      <p:sp>
        <p:nvSpPr>
          <p:cNvPr id="6" name="Slide Number Placeholder 5"/>
          <p:cNvSpPr>
            <a:spLocks noGrp="1"/>
          </p:cNvSpPr>
          <p:nvPr>
            <p:ph type="sldNum" sz="quarter" idx="12"/>
          </p:nvPr>
        </p:nvSpPr>
        <p:spPr/>
        <p:txBody>
          <a:bodyPr/>
          <a:lstStyle>
            <a:lvl1pPr>
              <a:defRPr b="0" i="0">
                <a:latin typeface="Montserrat" pitchFamily="2" charset="77"/>
              </a:defRPr>
            </a:lvl1pPr>
          </a:lstStyle>
          <a:p>
            <a:fld id="{F9409A12-05AC-024F-A1E2-9D51551D4400}" type="slidenum">
              <a:rPr lang="en-US" smtClean="0"/>
              <a:t>‹#›</a:t>
            </a:fld>
            <a:endParaRPr lang="en-US"/>
          </a:p>
        </p:txBody>
      </p:sp>
      <p:sp>
        <p:nvSpPr>
          <p:cNvPr id="7" name="Subtitle 2">
            <a:extLst>
              <a:ext uri="{FF2B5EF4-FFF2-40B4-BE49-F238E27FC236}">
                <a16:creationId xmlns:a16="http://schemas.microsoft.com/office/drawing/2014/main" id="{5501354B-B359-5C4B-B1BA-F34054488828}"/>
              </a:ext>
            </a:extLst>
          </p:cNvPr>
          <p:cNvSpPr>
            <a:spLocks noGrp="1"/>
          </p:cNvSpPr>
          <p:nvPr>
            <p:ph type="subTitle" idx="1" hasCustomPrompt="1"/>
          </p:nvPr>
        </p:nvSpPr>
        <p:spPr>
          <a:xfrm>
            <a:off x="838201" y="2626643"/>
            <a:ext cx="5787189" cy="4370823"/>
          </a:xfrm>
        </p:spPr>
        <p:txBody>
          <a:bodyPr>
            <a:noAutofit/>
          </a:bodyPr>
          <a:lstStyle>
            <a:lvl1pPr marL="0" indent="0" algn="l">
              <a:buNone/>
              <a:defRPr sz="1580"/>
            </a:lvl1pPr>
            <a:lvl2pPr marL="401422" indent="0" algn="ctr">
              <a:buNone/>
              <a:defRPr sz="1756"/>
            </a:lvl2pPr>
            <a:lvl3pPr marL="802843" indent="0" algn="ctr">
              <a:buNone/>
              <a:defRPr sz="1580"/>
            </a:lvl3pPr>
            <a:lvl4pPr marL="1204265" indent="0" algn="ctr">
              <a:buNone/>
              <a:defRPr sz="1405"/>
            </a:lvl4pPr>
            <a:lvl5pPr marL="1605686" indent="0" algn="ctr">
              <a:buNone/>
              <a:defRPr sz="1405"/>
            </a:lvl5pPr>
            <a:lvl6pPr marL="2007108" indent="0" algn="ctr">
              <a:buNone/>
              <a:defRPr sz="1405"/>
            </a:lvl6pPr>
            <a:lvl7pPr marL="2408530" indent="0" algn="ctr">
              <a:buNone/>
              <a:defRPr sz="1405"/>
            </a:lvl7pPr>
            <a:lvl8pPr marL="2809951" indent="0" algn="ctr">
              <a:buNone/>
              <a:defRPr sz="1405"/>
            </a:lvl8pPr>
            <a:lvl9pPr marL="3211373" indent="0" algn="ctr">
              <a:buNone/>
              <a:defRPr sz="1405"/>
            </a:lvl9pPr>
          </a:lstStyle>
          <a:p>
            <a:r>
              <a:rPr lang="en-US"/>
              <a:t>Click to edit Master text style</a:t>
            </a:r>
          </a:p>
        </p:txBody>
      </p:sp>
      <p:sp>
        <p:nvSpPr>
          <p:cNvPr id="3" name="Rectangle 2">
            <a:extLst>
              <a:ext uri="{FF2B5EF4-FFF2-40B4-BE49-F238E27FC236}">
                <a16:creationId xmlns:a16="http://schemas.microsoft.com/office/drawing/2014/main" id="{9CF47DC8-836F-6642-94F3-9CB2ACADFA57}"/>
              </a:ext>
            </a:extLst>
          </p:cNvPr>
          <p:cNvSpPr/>
          <p:nvPr userDrawn="1"/>
        </p:nvSpPr>
        <p:spPr>
          <a:xfrm>
            <a:off x="8077200" y="699022"/>
            <a:ext cx="4114800" cy="711147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80"/>
          </a:p>
        </p:txBody>
      </p:sp>
      <p:sp>
        <p:nvSpPr>
          <p:cNvPr id="11" name="Picture Placeholder 10">
            <a:extLst>
              <a:ext uri="{FF2B5EF4-FFF2-40B4-BE49-F238E27FC236}">
                <a16:creationId xmlns:a16="http://schemas.microsoft.com/office/drawing/2014/main" id="{608C128D-74F4-C74F-8A0C-40E36C959883}"/>
              </a:ext>
            </a:extLst>
          </p:cNvPr>
          <p:cNvSpPr>
            <a:spLocks noGrp="1"/>
          </p:cNvSpPr>
          <p:nvPr>
            <p:ph type="pic" sz="quarter" idx="13"/>
          </p:nvPr>
        </p:nvSpPr>
        <p:spPr>
          <a:xfrm>
            <a:off x="7351921" y="1437131"/>
            <a:ext cx="3930650" cy="2603500"/>
          </a:xfrm>
          <a:solidFill>
            <a:srgbClr val="FFFFFF"/>
          </a:solidFill>
        </p:spPr>
        <p:txBody>
          <a:bodyPr/>
          <a:lstStyle>
            <a:lvl1pPr marL="0" indent="0" algn="ctr">
              <a:buFontTx/>
              <a:buNone/>
              <a:defRPr/>
            </a:lvl1pPr>
          </a:lstStyle>
          <a:p>
            <a:endParaRPr lang="en-US"/>
          </a:p>
        </p:txBody>
      </p:sp>
      <p:sp>
        <p:nvSpPr>
          <p:cNvPr id="13" name="Picture Placeholder 10">
            <a:extLst>
              <a:ext uri="{FF2B5EF4-FFF2-40B4-BE49-F238E27FC236}">
                <a16:creationId xmlns:a16="http://schemas.microsoft.com/office/drawing/2014/main" id="{E2D93337-5949-5140-BD8B-25D41B777AF5}"/>
              </a:ext>
            </a:extLst>
          </p:cNvPr>
          <p:cNvSpPr>
            <a:spLocks noGrp="1"/>
          </p:cNvSpPr>
          <p:nvPr>
            <p:ph type="pic" sz="quarter" idx="14"/>
          </p:nvPr>
        </p:nvSpPr>
        <p:spPr>
          <a:xfrm>
            <a:off x="7350668" y="4507978"/>
            <a:ext cx="3930650" cy="2603500"/>
          </a:xfrm>
          <a:solidFill>
            <a:srgbClr val="FFFFFF"/>
          </a:solidFill>
        </p:spPr>
        <p:txBody>
          <a:bodyPr/>
          <a:lstStyle>
            <a:lvl1pPr marL="0" indent="0" algn="ctr">
              <a:buFontTx/>
              <a:buNone/>
              <a:defRPr/>
            </a:lvl1pPr>
          </a:lstStyle>
          <a:p>
            <a:endParaRPr lang="en-US"/>
          </a:p>
        </p:txBody>
      </p:sp>
      <p:sp>
        <p:nvSpPr>
          <p:cNvPr id="14" name="Text Placeholder 6">
            <a:extLst>
              <a:ext uri="{FF2B5EF4-FFF2-40B4-BE49-F238E27FC236}">
                <a16:creationId xmlns:a16="http://schemas.microsoft.com/office/drawing/2014/main" id="{617BB095-467A-C84E-A1B3-25FA5BC541DD}"/>
              </a:ext>
            </a:extLst>
          </p:cNvPr>
          <p:cNvSpPr>
            <a:spLocks noGrp="1"/>
          </p:cNvSpPr>
          <p:nvPr>
            <p:ph type="body" sz="quarter" idx="15" hasCustomPrompt="1"/>
          </p:nvPr>
        </p:nvSpPr>
        <p:spPr>
          <a:xfrm>
            <a:off x="838201" y="7111479"/>
            <a:ext cx="5787189" cy="344656"/>
          </a:xfrm>
        </p:spPr>
        <p:txBody>
          <a:bodyPr>
            <a:normAutofit/>
          </a:bodyPr>
          <a:lstStyle>
            <a:lvl1pPr marL="0" indent="0">
              <a:buFontTx/>
              <a:buNone/>
              <a:defRPr sz="702" i="1"/>
            </a:lvl1pPr>
          </a:lstStyle>
          <a:p>
            <a:pPr lvl="0"/>
            <a:r>
              <a:rPr lang="en-US"/>
              <a:t>Click to edit Master footnote styles</a:t>
            </a:r>
          </a:p>
        </p:txBody>
      </p:sp>
    </p:spTree>
    <p:extLst>
      <p:ext uri="{BB962C8B-B14F-4D97-AF65-F5344CB8AC3E}">
        <p14:creationId xmlns:p14="http://schemas.microsoft.com/office/powerpoint/2010/main" val="470235437"/>
      </p:ext>
    </p:extLst>
  </p:cSld>
  <p:clrMapOvr>
    <a:masterClrMapping/>
  </p:clrMapOvr>
  <p:transition/>
</p:sldLayout>
</file>

<file path=ppt/slideLayouts/slideLayout26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C5B298DD-091B-A649-A508-E8DDE3BE4AC4}"/>
              </a:ext>
            </a:extLst>
          </p:cNvPr>
          <p:cNvSpPr>
            <a:spLocks noGrp="1"/>
          </p:cNvSpPr>
          <p:nvPr>
            <p:ph type="pic" sz="quarter" idx="12"/>
          </p:nvPr>
        </p:nvSpPr>
        <p:spPr>
          <a:xfrm rot="20966382">
            <a:off x="8327524" y="2242976"/>
            <a:ext cx="3909471" cy="5179677"/>
          </a:xfrm>
          <a:prstGeom prst="ellipse">
            <a:avLst/>
          </a:prstGeom>
          <a:solidFill>
            <a:srgbClr val="FFFFFF"/>
          </a:solidFill>
        </p:spPr>
        <p:txBody>
          <a:bodyPr/>
          <a:lstStyle>
            <a:lvl1pPr marL="0" indent="0">
              <a:buFontTx/>
              <a:buNone/>
              <a:defRPr/>
            </a:lvl1pPr>
          </a:lstStyle>
          <a:p>
            <a:endParaRPr lang="en-US"/>
          </a:p>
        </p:txBody>
      </p:sp>
      <p:sp>
        <p:nvSpPr>
          <p:cNvPr id="3" name="Slide Number Placeholder 2">
            <a:extLst>
              <a:ext uri="{FF2B5EF4-FFF2-40B4-BE49-F238E27FC236}">
                <a16:creationId xmlns:a16="http://schemas.microsoft.com/office/drawing/2014/main" id="{DA92955D-50B6-B548-856A-4F759B85CBB1}"/>
              </a:ext>
            </a:extLst>
          </p:cNvPr>
          <p:cNvSpPr>
            <a:spLocks noGrp="1"/>
          </p:cNvSpPr>
          <p:nvPr>
            <p:ph type="sldNum" sz="quarter" idx="10"/>
          </p:nvPr>
        </p:nvSpPr>
        <p:spPr/>
        <p:txBody>
          <a:bodyPr/>
          <a:lstStyle>
            <a:lvl1pPr>
              <a:defRPr b="0" i="0">
                <a:latin typeface="Montserrat" pitchFamily="2" charset="77"/>
              </a:defRPr>
            </a:lvl1pPr>
          </a:lstStyle>
          <a:p>
            <a:fld id="{F9409A12-05AC-024F-A1E2-9D51551D4400}" type="slidenum">
              <a:rPr lang="en-US" smtClean="0"/>
              <a:t>‹#›</a:t>
            </a:fld>
            <a:endParaRPr lang="en-US"/>
          </a:p>
        </p:txBody>
      </p:sp>
      <p:sp>
        <p:nvSpPr>
          <p:cNvPr id="4" name="Footer Placeholder 3">
            <a:extLst>
              <a:ext uri="{FF2B5EF4-FFF2-40B4-BE49-F238E27FC236}">
                <a16:creationId xmlns:a16="http://schemas.microsoft.com/office/drawing/2014/main" id="{C12A5548-AF20-4047-B59C-C9F2DAC9A634}"/>
              </a:ext>
            </a:extLst>
          </p:cNvPr>
          <p:cNvSpPr>
            <a:spLocks noGrp="1"/>
          </p:cNvSpPr>
          <p:nvPr>
            <p:ph type="ftr" sz="quarter" idx="11"/>
          </p:nvPr>
        </p:nvSpPr>
        <p:spPr/>
        <p:txBody>
          <a:bodyPr/>
          <a:lstStyle/>
          <a:p>
            <a:r>
              <a:rPr lang="en-US">
                <a:latin typeface="Montserrat" pitchFamily="2" charset="77"/>
              </a:rPr>
              <a:t>CLICK TO EDIT PRESENTATION TITLE</a:t>
            </a:r>
            <a:endParaRPr lang="en-US"/>
          </a:p>
        </p:txBody>
      </p:sp>
      <p:sp>
        <p:nvSpPr>
          <p:cNvPr id="5" name="Subtitle 2">
            <a:extLst>
              <a:ext uri="{FF2B5EF4-FFF2-40B4-BE49-F238E27FC236}">
                <a16:creationId xmlns:a16="http://schemas.microsoft.com/office/drawing/2014/main" id="{36FAED6B-C7FA-E74A-919F-61014B8E7DE8}"/>
              </a:ext>
            </a:extLst>
          </p:cNvPr>
          <p:cNvSpPr>
            <a:spLocks noGrp="1"/>
          </p:cNvSpPr>
          <p:nvPr>
            <p:ph type="subTitle" idx="1" hasCustomPrompt="1"/>
          </p:nvPr>
        </p:nvSpPr>
        <p:spPr>
          <a:xfrm>
            <a:off x="838200" y="2740090"/>
            <a:ext cx="6453852" cy="4332732"/>
          </a:xfrm>
        </p:spPr>
        <p:txBody>
          <a:bodyPr>
            <a:noAutofit/>
          </a:bodyPr>
          <a:lstStyle>
            <a:lvl1pPr marL="0" indent="0" algn="l">
              <a:buNone/>
              <a:defRPr sz="1580"/>
            </a:lvl1pPr>
            <a:lvl2pPr marL="401422" indent="0" algn="ctr">
              <a:buNone/>
              <a:defRPr sz="1756"/>
            </a:lvl2pPr>
            <a:lvl3pPr marL="802843" indent="0" algn="ctr">
              <a:buNone/>
              <a:defRPr sz="1580"/>
            </a:lvl3pPr>
            <a:lvl4pPr marL="1204265" indent="0" algn="ctr">
              <a:buNone/>
              <a:defRPr sz="1405"/>
            </a:lvl4pPr>
            <a:lvl5pPr marL="1605686" indent="0" algn="ctr">
              <a:buNone/>
              <a:defRPr sz="1405"/>
            </a:lvl5pPr>
            <a:lvl6pPr marL="2007108" indent="0" algn="ctr">
              <a:buNone/>
              <a:defRPr sz="1405"/>
            </a:lvl6pPr>
            <a:lvl7pPr marL="2408530" indent="0" algn="ctr">
              <a:buNone/>
              <a:defRPr sz="1405"/>
            </a:lvl7pPr>
            <a:lvl8pPr marL="2809951" indent="0" algn="ctr">
              <a:buNone/>
              <a:defRPr sz="1405"/>
            </a:lvl8pPr>
            <a:lvl9pPr marL="3211373" indent="0" algn="ctr">
              <a:buNone/>
              <a:defRPr sz="1405"/>
            </a:lvl9pPr>
          </a:lstStyle>
          <a:p>
            <a:r>
              <a:rPr lang="en-US"/>
              <a:t>Click to edit Master text style</a:t>
            </a:r>
          </a:p>
        </p:txBody>
      </p:sp>
      <p:sp>
        <p:nvSpPr>
          <p:cNvPr id="12" name="Title 1">
            <a:extLst>
              <a:ext uri="{FF2B5EF4-FFF2-40B4-BE49-F238E27FC236}">
                <a16:creationId xmlns:a16="http://schemas.microsoft.com/office/drawing/2014/main" id="{8D2B3BBA-4801-D247-A7F4-75FAF9EA395F}"/>
              </a:ext>
            </a:extLst>
          </p:cNvPr>
          <p:cNvSpPr>
            <a:spLocks noGrp="1"/>
          </p:cNvSpPr>
          <p:nvPr>
            <p:ph type="title"/>
          </p:nvPr>
        </p:nvSpPr>
        <p:spPr>
          <a:xfrm>
            <a:off x="841248" y="1437132"/>
            <a:ext cx="10515600" cy="749026"/>
          </a:xfrm>
        </p:spPr>
        <p:txBody>
          <a:bodyPr anchor="t" anchorCtr="0">
            <a:noAutofit/>
          </a:bodyPr>
          <a:lstStyle>
            <a:lvl1pPr>
              <a:defRPr sz="3863"/>
            </a:lvl1pPr>
          </a:lstStyle>
          <a:p>
            <a:r>
              <a:rPr lang="en-US"/>
              <a:t>Click to edit Master title style</a:t>
            </a:r>
          </a:p>
        </p:txBody>
      </p:sp>
      <p:sp>
        <p:nvSpPr>
          <p:cNvPr id="8" name="Picture Placeholder 7">
            <a:extLst>
              <a:ext uri="{FF2B5EF4-FFF2-40B4-BE49-F238E27FC236}">
                <a16:creationId xmlns:a16="http://schemas.microsoft.com/office/drawing/2014/main" id="{3A39C691-13B7-9449-8EAB-0BF9299CD612}"/>
              </a:ext>
            </a:extLst>
          </p:cNvPr>
          <p:cNvSpPr>
            <a:spLocks noGrp="1"/>
          </p:cNvSpPr>
          <p:nvPr>
            <p:ph type="pic" sz="quarter" idx="13"/>
          </p:nvPr>
        </p:nvSpPr>
        <p:spPr>
          <a:xfrm>
            <a:off x="7668046" y="6135619"/>
            <a:ext cx="2903537" cy="475501"/>
          </a:xfrm>
        </p:spPr>
        <p:txBody>
          <a:bodyPr/>
          <a:lstStyle>
            <a:lvl1pPr marL="0" indent="0">
              <a:buFontTx/>
              <a:buNone/>
              <a:defRPr/>
            </a:lvl1pPr>
          </a:lstStyle>
          <a:p>
            <a:endParaRPr lang="en-US"/>
          </a:p>
        </p:txBody>
      </p:sp>
      <p:sp>
        <p:nvSpPr>
          <p:cNvPr id="13" name="Text Placeholder 6">
            <a:extLst>
              <a:ext uri="{FF2B5EF4-FFF2-40B4-BE49-F238E27FC236}">
                <a16:creationId xmlns:a16="http://schemas.microsoft.com/office/drawing/2014/main" id="{2B1BAD6C-3D7B-B944-91CF-52C5375D3898}"/>
              </a:ext>
            </a:extLst>
          </p:cNvPr>
          <p:cNvSpPr>
            <a:spLocks noGrp="1"/>
          </p:cNvSpPr>
          <p:nvPr>
            <p:ph type="body" sz="quarter" idx="14" hasCustomPrompt="1"/>
          </p:nvPr>
        </p:nvSpPr>
        <p:spPr>
          <a:xfrm>
            <a:off x="838200" y="7165051"/>
            <a:ext cx="10515600" cy="291085"/>
          </a:xfrm>
        </p:spPr>
        <p:txBody>
          <a:bodyPr>
            <a:normAutofit/>
          </a:bodyPr>
          <a:lstStyle>
            <a:lvl1pPr marL="0" indent="0">
              <a:buFontTx/>
              <a:buNone/>
              <a:defRPr sz="702" i="1"/>
            </a:lvl1pPr>
          </a:lstStyle>
          <a:p>
            <a:pPr lvl="0"/>
            <a:r>
              <a:rPr lang="en-US"/>
              <a:t>Click to edit Master footnote styles</a:t>
            </a:r>
          </a:p>
        </p:txBody>
      </p:sp>
    </p:spTree>
    <p:extLst>
      <p:ext uri="{BB962C8B-B14F-4D97-AF65-F5344CB8AC3E}">
        <p14:creationId xmlns:p14="http://schemas.microsoft.com/office/powerpoint/2010/main" val="3766941092"/>
      </p:ext>
    </p:extLst>
  </p:cSld>
  <p:clrMapOvr>
    <a:masterClrMapping/>
  </p:clrMapOvr>
  <p:transition/>
</p:sldLayout>
</file>

<file path=ppt/slideLayouts/slideLayout263.xml><?xml version="1.0" encoding="utf-8"?>
<p:sldLayout xmlns:a="http://schemas.openxmlformats.org/drawingml/2006/main" xmlns:r="http://schemas.openxmlformats.org/officeDocument/2006/relationships" xmlns:p="http://schemas.openxmlformats.org/presentationml/2006/main" preserve="1" userDrawn="1">
  <p:cSld name="Vertical Photo and Tex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A92955D-50B6-B548-856A-4F759B85CBB1}"/>
              </a:ext>
            </a:extLst>
          </p:cNvPr>
          <p:cNvSpPr>
            <a:spLocks noGrp="1"/>
          </p:cNvSpPr>
          <p:nvPr>
            <p:ph type="sldNum" sz="quarter" idx="10"/>
          </p:nvPr>
        </p:nvSpPr>
        <p:spPr/>
        <p:txBody>
          <a:bodyPr/>
          <a:lstStyle>
            <a:lvl1pPr>
              <a:defRPr b="0" i="0">
                <a:latin typeface="Montserrat" pitchFamily="2" charset="77"/>
              </a:defRPr>
            </a:lvl1pPr>
          </a:lstStyle>
          <a:p>
            <a:fld id="{F9409A12-05AC-024F-A1E2-9D51551D4400}" type="slidenum">
              <a:rPr lang="en-US" smtClean="0"/>
              <a:t>‹#›</a:t>
            </a:fld>
            <a:endParaRPr lang="en-US"/>
          </a:p>
        </p:txBody>
      </p:sp>
      <p:sp>
        <p:nvSpPr>
          <p:cNvPr id="4" name="Footer Placeholder 3">
            <a:extLst>
              <a:ext uri="{FF2B5EF4-FFF2-40B4-BE49-F238E27FC236}">
                <a16:creationId xmlns:a16="http://schemas.microsoft.com/office/drawing/2014/main" id="{C12A5548-AF20-4047-B59C-C9F2DAC9A634}"/>
              </a:ext>
            </a:extLst>
          </p:cNvPr>
          <p:cNvSpPr>
            <a:spLocks noGrp="1"/>
          </p:cNvSpPr>
          <p:nvPr>
            <p:ph type="ftr" sz="quarter" idx="11"/>
          </p:nvPr>
        </p:nvSpPr>
        <p:spPr/>
        <p:txBody>
          <a:bodyPr/>
          <a:lstStyle/>
          <a:p>
            <a:r>
              <a:rPr lang="en-US">
                <a:latin typeface="Montserrat" pitchFamily="2" charset="77"/>
              </a:rPr>
              <a:t>CLICK TO EDIT PRESENTATION TITLE</a:t>
            </a:r>
            <a:endParaRPr lang="en-US"/>
          </a:p>
        </p:txBody>
      </p:sp>
      <p:sp>
        <p:nvSpPr>
          <p:cNvPr id="5" name="Subtitle 2">
            <a:extLst>
              <a:ext uri="{FF2B5EF4-FFF2-40B4-BE49-F238E27FC236}">
                <a16:creationId xmlns:a16="http://schemas.microsoft.com/office/drawing/2014/main" id="{36FAED6B-C7FA-E74A-919F-61014B8E7DE8}"/>
              </a:ext>
            </a:extLst>
          </p:cNvPr>
          <p:cNvSpPr>
            <a:spLocks noGrp="1"/>
          </p:cNvSpPr>
          <p:nvPr>
            <p:ph type="subTitle" idx="1" hasCustomPrompt="1"/>
          </p:nvPr>
        </p:nvSpPr>
        <p:spPr>
          <a:xfrm>
            <a:off x="838200" y="2684498"/>
            <a:ext cx="7328026" cy="2183466"/>
          </a:xfrm>
        </p:spPr>
        <p:txBody>
          <a:bodyPr>
            <a:noAutofit/>
          </a:bodyPr>
          <a:lstStyle>
            <a:lvl1pPr marL="0" indent="0" algn="l">
              <a:buNone/>
              <a:defRPr sz="1580"/>
            </a:lvl1pPr>
            <a:lvl2pPr marL="401422" indent="0" algn="ctr">
              <a:buNone/>
              <a:defRPr sz="1756"/>
            </a:lvl2pPr>
            <a:lvl3pPr marL="802843" indent="0" algn="ctr">
              <a:buNone/>
              <a:defRPr sz="1580"/>
            </a:lvl3pPr>
            <a:lvl4pPr marL="1204265" indent="0" algn="ctr">
              <a:buNone/>
              <a:defRPr sz="1405"/>
            </a:lvl4pPr>
            <a:lvl5pPr marL="1605686" indent="0" algn="ctr">
              <a:buNone/>
              <a:defRPr sz="1405"/>
            </a:lvl5pPr>
            <a:lvl6pPr marL="2007108" indent="0" algn="ctr">
              <a:buNone/>
              <a:defRPr sz="1405"/>
            </a:lvl6pPr>
            <a:lvl7pPr marL="2408530" indent="0" algn="ctr">
              <a:buNone/>
              <a:defRPr sz="1405"/>
            </a:lvl7pPr>
            <a:lvl8pPr marL="2809951" indent="0" algn="ctr">
              <a:buNone/>
              <a:defRPr sz="1405"/>
            </a:lvl8pPr>
            <a:lvl9pPr marL="3211373" indent="0" algn="ctr">
              <a:buNone/>
              <a:defRPr sz="1405"/>
            </a:lvl9pPr>
          </a:lstStyle>
          <a:p>
            <a:r>
              <a:rPr lang="en-US"/>
              <a:t>Click to edit Master text style</a:t>
            </a:r>
          </a:p>
        </p:txBody>
      </p:sp>
      <p:sp>
        <p:nvSpPr>
          <p:cNvPr id="12" name="Title 1">
            <a:extLst>
              <a:ext uri="{FF2B5EF4-FFF2-40B4-BE49-F238E27FC236}">
                <a16:creationId xmlns:a16="http://schemas.microsoft.com/office/drawing/2014/main" id="{8D2B3BBA-4801-D247-A7F4-75FAF9EA395F}"/>
              </a:ext>
            </a:extLst>
          </p:cNvPr>
          <p:cNvSpPr>
            <a:spLocks noGrp="1"/>
          </p:cNvSpPr>
          <p:nvPr>
            <p:ph type="title"/>
          </p:nvPr>
        </p:nvSpPr>
        <p:spPr>
          <a:xfrm>
            <a:off x="841251" y="1437132"/>
            <a:ext cx="7328027" cy="749026"/>
          </a:xfrm>
        </p:spPr>
        <p:txBody>
          <a:bodyPr anchor="t" anchorCtr="0">
            <a:noAutofit/>
          </a:bodyPr>
          <a:lstStyle>
            <a:lvl1pPr>
              <a:defRPr sz="3863"/>
            </a:lvl1pPr>
          </a:lstStyle>
          <a:p>
            <a:r>
              <a:rPr lang="en-US"/>
              <a:t>Click to edit Master title style</a:t>
            </a:r>
          </a:p>
        </p:txBody>
      </p:sp>
      <p:sp>
        <p:nvSpPr>
          <p:cNvPr id="7" name="Picture Placeholder 6">
            <a:extLst>
              <a:ext uri="{FF2B5EF4-FFF2-40B4-BE49-F238E27FC236}">
                <a16:creationId xmlns:a16="http://schemas.microsoft.com/office/drawing/2014/main" id="{3F66A0BD-4525-C442-BFED-C1335E7E3E54}"/>
              </a:ext>
            </a:extLst>
          </p:cNvPr>
          <p:cNvSpPr>
            <a:spLocks noGrp="1"/>
          </p:cNvSpPr>
          <p:nvPr>
            <p:ph type="pic" sz="quarter" idx="12"/>
          </p:nvPr>
        </p:nvSpPr>
        <p:spPr>
          <a:xfrm>
            <a:off x="8610600" y="699693"/>
            <a:ext cx="3581400" cy="7110809"/>
          </a:xfrm>
          <a:solidFill>
            <a:srgbClr val="FFFFFF"/>
          </a:solidFill>
        </p:spPr>
        <p:txBody>
          <a:bodyPr/>
          <a:lstStyle>
            <a:lvl1pPr marL="0" indent="0" algn="ctr">
              <a:buFontTx/>
              <a:buNone/>
              <a:defRPr/>
            </a:lvl1pPr>
          </a:lstStyle>
          <a:p>
            <a:endParaRPr lang="en-US"/>
          </a:p>
        </p:txBody>
      </p:sp>
      <p:sp>
        <p:nvSpPr>
          <p:cNvPr id="9" name="Text Placeholder 6">
            <a:extLst>
              <a:ext uri="{FF2B5EF4-FFF2-40B4-BE49-F238E27FC236}">
                <a16:creationId xmlns:a16="http://schemas.microsoft.com/office/drawing/2014/main" id="{262C8286-1B3D-7849-B0A0-6D4DBD779F2D}"/>
              </a:ext>
            </a:extLst>
          </p:cNvPr>
          <p:cNvSpPr>
            <a:spLocks noGrp="1"/>
          </p:cNvSpPr>
          <p:nvPr>
            <p:ph type="body" sz="quarter" idx="13" hasCustomPrompt="1"/>
          </p:nvPr>
        </p:nvSpPr>
        <p:spPr>
          <a:xfrm>
            <a:off x="838200" y="7165051"/>
            <a:ext cx="7328026" cy="291085"/>
          </a:xfrm>
        </p:spPr>
        <p:txBody>
          <a:bodyPr>
            <a:normAutofit/>
          </a:bodyPr>
          <a:lstStyle>
            <a:lvl1pPr marL="0" indent="0">
              <a:buFontTx/>
              <a:buNone/>
              <a:defRPr sz="702" i="1"/>
            </a:lvl1pPr>
          </a:lstStyle>
          <a:p>
            <a:pPr lvl="0"/>
            <a:r>
              <a:rPr lang="en-US"/>
              <a:t>Click to edit Master footnote styles</a:t>
            </a:r>
          </a:p>
        </p:txBody>
      </p:sp>
    </p:spTree>
    <p:extLst>
      <p:ext uri="{BB962C8B-B14F-4D97-AF65-F5344CB8AC3E}">
        <p14:creationId xmlns:p14="http://schemas.microsoft.com/office/powerpoint/2010/main" val="1178034336"/>
      </p:ext>
    </p:extLst>
  </p:cSld>
  <p:clrMapOvr>
    <a:masterClrMapping/>
  </p:clrMapOvr>
  <p:transition/>
</p:sldLayout>
</file>

<file path=ppt/slideLayouts/slideLayout264.xml><?xml version="1.0" encoding="utf-8"?>
<p:sldLayout xmlns:a="http://schemas.openxmlformats.org/drawingml/2006/main" xmlns:r="http://schemas.openxmlformats.org/officeDocument/2006/relationships" xmlns:p="http://schemas.openxmlformats.org/presentationml/2006/main" preserve="1" userDrawn="1">
  <p:cSld name="Square Photo and Tex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A92955D-50B6-B548-856A-4F759B85CBB1}"/>
              </a:ext>
            </a:extLst>
          </p:cNvPr>
          <p:cNvSpPr>
            <a:spLocks noGrp="1"/>
          </p:cNvSpPr>
          <p:nvPr>
            <p:ph type="sldNum" sz="quarter" idx="10"/>
          </p:nvPr>
        </p:nvSpPr>
        <p:spPr/>
        <p:txBody>
          <a:bodyPr/>
          <a:lstStyle>
            <a:lvl1pPr>
              <a:defRPr b="0" i="0">
                <a:latin typeface="Montserrat" pitchFamily="2" charset="77"/>
              </a:defRPr>
            </a:lvl1pPr>
          </a:lstStyle>
          <a:p>
            <a:fld id="{F9409A12-05AC-024F-A1E2-9D51551D4400}" type="slidenum">
              <a:rPr lang="en-US" smtClean="0"/>
              <a:t>‹#›</a:t>
            </a:fld>
            <a:endParaRPr lang="en-US"/>
          </a:p>
        </p:txBody>
      </p:sp>
      <p:sp>
        <p:nvSpPr>
          <p:cNvPr id="4" name="Footer Placeholder 3">
            <a:extLst>
              <a:ext uri="{FF2B5EF4-FFF2-40B4-BE49-F238E27FC236}">
                <a16:creationId xmlns:a16="http://schemas.microsoft.com/office/drawing/2014/main" id="{C12A5548-AF20-4047-B59C-C9F2DAC9A634}"/>
              </a:ext>
            </a:extLst>
          </p:cNvPr>
          <p:cNvSpPr>
            <a:spLocks noGrp="1"/>
          </p:cNvSpPr>
          <p:nvPr>
            <p:ph type="ftr" sz="quarter" idx="11"/>
          </p:nvPr>
        </p:nvSpPr>
        <p:spPr/>
        <p:txBody>
          <a:bodyPr/>
          <a:lstStyle/>
          <a:p>
            <a:r>
              <a:rPr lang="en-US">
                <a:latin typeface="Montserrat" pitchFamily="2" charset="77"/>
              </a:rPr>
              <a:t>CLICK TO EDIT PRESENTATION TITLE</a:t>
            </a:r>
            <a:endParaRPr lang="en-US"/>
          </a:p>
        </p:txBody>
      </p:sp>
      <p:sp>
        <p:nvSpPr>
          <p:cNvPr id="5" name="Subtitle 2">
            <a:extLst>
              <a:ext uri="{FF2B5EF4-FFF2-40B4-BE49-F238E27FC236}">
                <a16:creationId xmlns:a16="http://schemas.microsoft.com/office/drawing/2014/main" id="{36FAED6B-C7FA-E74A-919F-61014B8E7DE8}"/>
              </a:ext>
            </a:extLst>
          </p:cNvPr>
          <p:cNvSpPr>
            <a:spLocks noGrp="1"/>
          </p:cNvSpPr>
          <p:nvPr>
            <p:ph type="subTitle" idx="1" hasCustomPrompt="1"/>
          </p:nvPr>
        </p:nvSpPr>
        <p:spPr>
          <a:xfrm>
            <a:off x="6357771" y="2672927"/>
            <a:ext cx="5638179" cy="4455766"/>
          </a:xfrm>
        </p:spPr>
        <p:txBody>
          <a:bodyPr>
            <a:noAutofit/>
          </a:bodyPr>
          <a:lstStyle>
            <a:lvl1pPr marL="0" indent="0" algn="l">
              <a:buNone/>
              <a:defRPr sz="1580"/>
            </a:lvl1pPr>
            <a:lvl2pPr marL="401422" indent="0" algn="ctr">
              <a:buNone/>
              <a:defRPr sz="1756"/>
            </a:lvl2pPr>
            <a:lvl3pPr marL="802843" indent="0" algn="ctr">
              <a:buNone/>
              <a:defRPr sz="1580"/>
            </a:lvl3pPr>
            <a:lvl4pPr marL="1204265" indent="0" algn="ctr">
              <a:buNone/>
              <a:defRPr sz="1405"/>
            </a:lvl4pPr>
            <a:lvl5pPr marL="1605686" indent="0" algn="ctr">
              <a:buNone/>
              <a:defRPr sz="1405"/>
            </a:lvl5pPr>
            <a:lvl6pPr marL="2007108" indent="0" algn="ctr">
              <a:buNone/>
              <a:defRPr sz="1405"/>
            </a:lvl6pPr>
            <a:lvl7pPr marL="2408530" indent="0" algn="ctr">
              <a:buNone/>
              <a:defRPr sz="1405"/>
            </a:lvl7pPr>
            <a:lvl8pPr marL="2809951" indent="0" algn="ctr">
              <a:buNone/>
              <a:defRPr sz="1405"/>
            </a:lvl8pPr>
            <a:lvl9pPr marL="3211373" indent="0" algn="ctr">
              <a:buNone/>
              <a:defRPr sz="1405"/>
            </a:lvl9pPr>
          </a:lstStyle>
          <a:p>
            <a:r>
              <a:rPr lang="en-US"/>
              <a:t>Click to edit Master text style</a:t>
            </a:r>
          </a:p>
        </p:txBody>
      </p:sp>
      <p:sp>
        <p:nvSpPr>
          <p:cNvPr id="12" name="Title 1">
            <a:extLst>
              <a:ext uri="{FF2B5EF4-FFF2-40B4-BE49-F238E27FC236}">
                <a16:creationId xmlns:a16="http://schemas.microsoft.com/office/drawing/2014/main" id="{8D2B3BBA-4801-D247-A7F4-75FAF9EA395F}"/>
              </a:ext>
            </a:extLst>
          </p:cNvPr>
          <p:cNvSpPr>
            <a:spLocks noGrp="1"/>
          </p:cNvSpPr>
          <p:nvPr>
            <p:ph type="title" hasCustomPrompt="1"/>
          </p:nvPr>
        </p:nvSpPr>
        <p:spPr>
          <a:xfrm>
            <a:off x="6357771" y="1437132"/>
            <a:ext cx="5638179" cy="749026"/>
          </a:xfrm>
        </p:spPr>
        <p:txBody>
          <a:bodyPr anchor="t" anchorCtr="0">
            <a:noAutofit/>
          </a:bodyPr>
          <a:lstStyle>
            <a:lvl1pPr>
              <a:defRPr sz="3863"/>
            </a:lvl1pPr>
          </a:lstStyle>
          <a:p>
            <a:r>
              <a:rPr lang="en-US"/>
              <a:t>Click to edit title style</a:t>
            </a:r>
          </a:p>
        </p:txBody>
      </p:sp>
      <p:sp>
        <p:nvSpPr>
          <p:cNvPr id="7" name="Picture Placeholder 6">
            <a:extLst>
              <a:ext uri="{FF2B5EF4-FFF2-40B4-BE49-F238E27FC236}">
                <a16:creationId xmlns:a16="http://schemas.microsoft.com/office/drawing/2014/main" id="{3F66A0BD-4525-C442-BFED-C1335E7E3E54}"/>
              </a:ext>
            </a:extLst>
          </p:cNvPr>
          <p:cNvSpPr>
            <a:spLocks noGrp="1"/>
          </p:cNvSpPr>
          <p:nvPr>
            <p:ph type="pic" sz="quarter" idx="12"/>
          </p:nvPr>
        </p:nvSpPr>
        <p:spPr>
          <a:xfrm>
            <a:off x="0" y="699693"/>
            <a:ext cx="6096000" cy="7110809"/>
          </a:xfrm>
          <a:solidFill>
            <a:srgbClr val="FFFFFF"/>
          </a:solidFill>
        </p:spPr>
        <p:txBody>
          <a:bodyPr/>
          <a:lstStyle>
            <a:lvl1pPr marL="0" indent="0" algn="ctr">
              <a:buFontTx/>
              <a:buNone/>
              <a:defRPr/>
            </a:lvl1pPr>
          </a:lstStyle>
          <a:p>
            <a:endParaRPr lang="en-US"/>
          </a:p>
        </p:txBody>
      </p:sp>
      <p:sp>
        <p:nvSpPr>
          <p:cNvPr id="9" name="Text Placeholder 6">
            <a:extLst>
              <a:ext uri="{FF2B5EF4-FFF2-40B4-BE49-F238E27FC236}">
                <a16:creationId xmlns:a16="http://schemas.microsoft.com/office/drawing/2014/main" id="{64415CDD-2BCF-0C42-88E3-BCFB34E8E281}"/>
              </a:ext>
            </a:extLst>
          </p:cNvPr>
          <p:cNvSpPr>
            <a:spLocks noGrp="1"/>
          </p:cNvSpPr>
          <p:nvPr>
            <p:ph type="body" sz="quarter" idx="13" hasCustomPrompt="1"/>
          </p:nvPr>
        </p:nvSpPr>
        <p:spPr>
          <a:xfrm>
            <a:off x="6357770" y="7165051"/>
            <a:ext cx="5638179" cy="291085"/>
          </a:xfrm>
        </p:spPr>
        <p:txBody>
          <a:bodyPr>
            <a:normAutofit/>
          </a:bodyPr>
          <a:lstStyle>
            <a:lvl1pPr marL="0" indent="0">
              <a:buFontTx/>
              <a:buNone/>
              <a:defRPr sz="702" i="1"/>
            </a:lvl1pPr>
          </a:lstStyle>
          <a:p>
            <a:pPr lvl="0"/>
            <a:r>
              <a:rPr lang="en-US"/>
              <a:t>Click to edit Master footnote styles</a:t>
            </a:r>
          </a:p>
        </p:txBody>
      </p:sp>
    </p:spTree>
    <p:extLst>
      <p:ext uri="{BB962C8B-B14F-4D97-AF65-F5344CB8AC3E}">
        <p14:creationId xmlns:p14="http://schemas.microsoft.com/office/powerpoint/2010/main" val="1240739426"/>
      </p:ext>
    </p:extLst>
  </p:cSld>
  <p:clrMapOvr>
    <a:masterClrMapping/>
  </p:clrMapOvr>
  <p:transition/>
</p:sldLayout>
</file>

<file path=ppt/slideLayouts/slideLayout265.xml><?xml version="1.0" encoding="utf-8"?>
<p:sldLayout xmlns:a="http://schemas.openxmlformats.org/drawingml/2006/main" xmlns:r="http://schemas.openxmlformats.org/officeDocument/2006/relationships" xmlns:p="http://schemas.openxmlformats.org/presentationml/2006/main" preserve="1" userDrawn="1">
  <p:cSld name="Title, Photo, Icons, Captions">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A92955D-50B6-B548-856A-4F759B85CBB1}"/>
              </a:ext>
            </a:extLst>
          </p:cNvPr>
          <p:cNvSpPr>
            <a:spLocks noGrp="1"/>
          </p:cNvSpPr>
          <p:nvPr>
            <p:ph type="sldNum" sz="quarter" idx="10"/>
          </p:nvPr>
        </p:nvSpPr>
        <p:spPr/>
        <p:txBody>
          <a:bodyPr/>
          <a:lstStyle>
            <a:lvl1pPr>
              <a:defRPr b="0" i="0">
                <a:latin typeface="Montserrat" pitchFamily="2" charset="77"/>
              </a:defRPr>
            </a:lvl1pPr>
          </a:lstStyle>
          <a:p>
            <a:fld id="{F9409A12-05AC-024F-A1E2-9D51551D4400}" type="slidenum">
              <a:rPr lang="en-US" smtClean="0"/>
              <a:t>‹#›</a:t>
            </a:fld>
            <a:endParaRPr lang="en-US"/>
          </a:p>
        </p:txBody>
      </p:sp>
      <p:sp>
        <p:nvSpPr>
          <p:cNvPr id="4" name="Footer Placeholder 3">
            <a:extLst>
              <a:ext uri="{FF2B5EF4-FFF2-40B4-BE49-F238E27FC236}">
                <a16:creationId xmlns:a16="http://schemas.microsoft.com/office/drawing/2014/main" id="{C12A5548-AF20-4047-B59C-C9F2DAC9A634}"/>
              </a:ext>
            </a:extLst>
          </p:cNvPr>
          <p:cNvSpPr>
            <a:spLocks noGrp="1"/>
          </p:cNvSpPr>
          <p:nvPr>
            <p:ph type="ftr" sz="quarter" idx="11"/>
          </p:nvPr>
        </p:nvSpPr>
        <p:spPr/>
        <p:txBody>
          <a:bodyPr/>
          <a:lstStyle/>
          <a:p>
            <a:r>
              <a:rPr lang="en-US">
                <a:latin typeface="Montserrat" pitchFamily="2" charset="77"/>
              </a:rPr>
              <a:t>CLICK TO EDIT PRESENTATION TITLE</a:t>
            </a:r>
            <a:endParaRPr lang="en-US"/>
          </a:p>
        </p:txBody>
      </p:sp>
      <p:sp>
        <p:nvSpPr>
          <p:cNvPr id="5" name="Subtitle 2">
            <a:extLst>
              <a:ext uri="{FF2B5EF4-FFF2-40B4-BE49-F238E27FC236}">
                <a16:creationId xmlns:a16="http://schemas.microsoft.com/office/drawing/2014/main" id="{36FAED6B-C7FA-E74A-919F-61014B8E7DE8}"/>
              </a:ext>
            </a:extLst>
          </p:cNvPr>
          <p:cNvSpPr>
            <a:spLocks noGrp="1"/>
          </p:cNvSpPr>
          <p:nvPr>
            <p:ph type="subTitle" idx="1" hasCustomPrompt="1"/>
          </p:nvPr>
        </p:nvSpPr>
        <p:spPr>
          <a:xfrm>
            <a:off x="6167108" y="2982236"/>
            <a:ext cx="5161166" cy="923016"/>
          </a:xfrm>
        </p:spPr>
        <p:txBody>
          <a:bodyPr>
            <a:noAutofit/>
          </a:bodyPr>
          <a:lstStyle>
            <a:lvl1pPr marL="0" indent="0" algn="l">
              <a:buNone/>
              <a:defRPr sz="1580"/>
            </a:lvl1pPr>
            <a:lvl2pPr marL="401422" indent="0" algn="ctr">
              <a:buNone/>
              <a:defRPr sz="1756"/>
            </a:lvl2pPr>
            <a:lvl3pPr marL="802843" indent="0" algn="ctr">
              <a:buNone/>
              <a:defRPr sz="1580"/>
            </a:lvl3pPr>
            <a:lvl4pPr marL="1204265" indent="0" algn="ctr">
              <a:buNone/>
              <a:defRPr sz="1405"/>
            </a:lvl4pPr>
            <a:lvl5pPr marL="1605686" indent="0" algn="ctr">
              <a:buNone/>
              <a:defRPr sz="1405"/>
            </a:lvl5pPr>
            <a:lvl6pPr marL="2007108" indent="0" algn="ctr">
              <a:buNone/>
              <a:defRPr sz="1405"/>
            </a:lvl6pPr>
            <a:lvl7pPr marL="2408530" indent="0" algn="ctr">
              <a:buNone/>
              <a:defRPr sz="1405"/>
            </a:lvl7pPr>
            <a:lvl8pPr marL="2809951" indent="0" algn="ctr">
              <a:buNone/>
              <a:defRPr sz="1405"/>
            </a:lvl8pPr>
            <a:lvl9pPr marL="3211373" indent="0" algn="ctr">
              <a:buNone/>
              <a:defRPr sz="1405"/>
            </a:lvl9pPr>
          </a:lstStyle>
          <a:p>
            <a:r>
              <a:rPr lang="en-US"/>
              <a:t>Click to edit Master text style</a:t>
            </a:r>
          </a:p>
        </p:txBody>
      </p:sp>
      <p:sp>
        <p:nvSpPr>
          <p:cNvPr id="12" name="Title 1">
            <a:extLst>
              <a:ext uri="{FF2B5EF4-FFF2-40B4-BE49-F238E27FC236}">
                <a16:creationId xmlns:a16="http://schemas.microsoft.com/office/drawing/2014/main" id="{8D2B3BBA-4801-D247-A7F4-75FAF9EA395F}"/>
              </a:ext>
            </a:extLst>
          </p:cNvPr>
          <p:cNvSpPr>
            <a:spLocks noGrp="1"/>
          </p:cNvSpPr>
          <p:nvPr>
            <p:ph type="title" hasCustomPrompt="1"/>
          </p:nvPr>
        </p:nvSpPr>
        <p:spPr>
          <a:xfrm>
            <a:off x="457823" y="1437132"/>
            <a:ext cx="11538127" cy="749026"/>
          </a:xfrm>
        </p:spPr>
        <p:txBody>
          <a:bodyPr anchor="t" anchorCtr="0">
            <a:noAutofit/>
          </a:bodyPr>
          <a:lstStyle>
            <a:lvl1pPr algn="ctr">
              <a:defRPr sz="3863"/>
            </a:lvl1pPr>
          </a:lstStyle>
          <a:p>
            <a:r>
              <a:rPr lang="en-US"/>
              <a:t>Click to edit title style</a:t>
            </a:r>
          </a:p>
        </p:txBody>
      </p:sp>
      <p:sp>
        <p:nvSpPr>
          <p:cNvPr id="7" name="Picture Placeholder 6">
            <a:extLst>
              <a:ext uri="{FF2B5EF4-FFF2-40B4-BE49-F238E27FC236}">
                <a16:creationId xmlns:a16="http://schemas.microsoft.com/office/drawing/2014/main" id="{3F66A0BD-4525-C442-BFED-C1335E7E3E54}"/>
              </a:ext>
            </a:extLst>
          </p:cNvPr>
          <p:cNvSpPr>
            <a:spLocks noGrp="1"/>
          </p:cNvSpPr>
          <p:nvPr>
            <p:ph type="pic" sz="quarter" idx="12"/>
          </p:nvPr>
        </p:nvSpPr>
        <p:spPr>
          <a:xfrm>
            <a:off x="457821" y="2576094"/>
            <a:ext cx="4114180" cy="4688586"/>
          </a:xfrm>
          <a:solidFill>
            <a:srgbClr val="FFFFFF"/>
          </a:solidFill>
        </p:spPr>
        <p:txBody>
          <a:bodyPr/>
          <a:lstStyle>
            <a:lvl1pPr marL="0" indent="0" algn="ctr">
              <a:buFontTx/>
              <a:buNone/>
              <a:defRPr/>
            </a:lvl1pPr>
          </a:lstStyle>
          <a:p>
            <a:endParaRPr lang="en-US"/>
          </a:p>
        </p:txBody>
      </p:sp>
      <p:sp>
        <p:nvSpPr>
          <p:cNvPr id="2" name="Oval 1">
            <a:extLst>
              <a:ext uri="{FF2B5EF4-FFF2-40B4-BE49-F238E27FC236}">
                <a16:creationId xmlns:a16="http://schemas.microsoft.com/office/drawing/2014/main" id="{7B581A29-A5EF-C842-B954-26B798023BDC}"/>
              </a:ext>
            </a:extLst>
          </p:cNvPr>
          <p:cNvSpPr/>
          <p:nvPr userDrawn="1"/>
        </p:nvSpPr>
        <p:spPr>
          <a:xfrm>
            <a:off x="4842173" y="2703987"/>
            <a:ext cx="1054769" cy="120126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80"/>
          </a:p>
        </p:txBody>
      </p:sp>
      <p:sp>
        <p:nvSpPr>
          <p:cNvPr id="13" name="Oval 12">
            <a:extLst>
              <a:ext uri="{FF2B5EF4-FFF2-40B4-BE49-F238E27FC236}">
                <a16:creationId xmlns:a16="http://schemas.microsoft.com/office/drawing/2014/main" id="{E1B667AB-11D0-6F4C-B60F-9888E85DF899}"/>
              </a:ext>
            </a:extLst>
          </p:cNvPr>
          <p:cNvSpPr/>
          <p:nvPr userDrawn="1"/>
        </p:nvSpPr>
        <p:spPr>
          <a:xfrm>
            <a:off x="4842173" y="4368285"/>
            <a:ext cx="1054769" cy="120126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80"/>
          </a:p>
        </p:txBody>
      </p:sp>
      <p:sp>
        <p:nvSpPr>
          <p:cNvPr id="14" name="Oval 13">
            <a:extLst>
              <a:ext uri="{FF2B5EF4-FFF2-40B4-BE49-F238E27FC236}">
                <a16:creationId xmlns:a16="http://schemas.microsoft.com/office/drawing/2014/main" id="{65763D52-407B-3143-AACB-0B5BFA6F68F9}"/>
              </a:ext>
            </a:extLst>
          </p:cNvPr>
          <p:cNvSpPr/>
          <p:nvPr userDrawn="1"/>
        </p:nvSpPr>
        <p:spPr>
          <a:xfrm>
            <a:off x="4842173" y="6032583"/>
            <a:ext cx="1054769" cy="120126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80"/>
          </a:p>
        </p:txBody>
      </p:sp>
      <p:sp>
        <p:nvSpPr>
          <p:cNvPr id="15" name="Text Placeholder 14">
            <a:extLst>
              <a:ext uri="{FF2B5EF4-FFF2-40B4-BE49-F238E27FC236}">
                <a16:creationId xmlns:a16="http://schemas.microsoft.com/office/drawing/2014/main" id="{A1A22550-D6B4-D84D-B840-768A384926BC}"/>
              </a:ext>
            </a:extLst>
          </p:cNvPr>
          <p:cNvSpPr>
            <a:spLocks noGrp="1"/>
          </p:cNvSpPr>
          <p:nvPr>
            <p:ph type="body" sz="quarter" idx="13"/>
          </p:nvPr>
        </p:nvSpPr>
        <p:spPr>
          <a:xfrm>
            <a:off x="6167108" y="4675452"/>
            <a:ext cx="5186692" cy="875065"/>
          </a:xfrm>
        </p:spPr>
        <p:txBody>
          <a:bodyPr/>
          <a:lstStyle>
            <a:lvl1pPr marL="0" indent="0">
              <a:buFontTx/>
              <a:buNone/>
              <a:defRPr/>
            </a:lvl1pPr>
            <a:lvl2pPr marL="401422" indent="0">
              <a:buNone/>
              <a:defRPr/>
            </a:lvl2pPr>
          </a:lstStyle>
          <a:p>
            <a:pPr lvl="0"/>
            <a:r>
              <a:rPr lang="en-US"/>
              <a:t>Click to edit Master text styles</a:t>
            </a:r>
          </a:p>
        </p:txBody>
      </p:sp>
      <p:sp>
        <p:nvSpPr>
          <p:cNvPr id="17" name="Text Placeholder 16">
            <a:extLst>
              <a:ext uri="{FF2B5EF4-FFF2-40B4-BE49-F238E27FC236}">
                <a16:creationId xmlns:a16="http://schemas.microsoft.com/office/drawing/2014/main" id="{E1ABEBEF-F147-5346-9B31-2BCB6C323977}"/>
              </a:ext>
            </a:extLst>
          </p:cNvPr>
          <p:cNvSpPr>
            <a:spLocks noGrp="1"/>
          </p:cNvSpPr>
          <p:nvPr>
            <p:ph type="body" sz="quarter" idx="14"/>
          </p:nvPr>
        </p:nvSpPr>
        <p:spPr>
          <a:xfrm>
            <a:off x="6164063" y="6320721"/>
            <a:ext cx="5161165" cy="896761"/>
          </a:xfrm>
        </p:spPr>
        <p:txBody>
          <a:bodyPr/>
          <a:lstStyle>
            <a:lvl1pPr marL="0" indent="0">
              <a:buFontTx/>
              <a:buNone/>
              <a:defRPr/>
            </a:lvl1pPr>
            <a:lvl2pPr marL="401422" indent="0">
              <a:buNone/>
              <a:defRPr/>
            </a:lvl2pPr>
          </a:lstStyle>
          <a:p>
            <a:pPr lvl="0"/>
            <a:r>
              <a:rPr lang="en-US"/>
              <a:t>Click to edit Master text styles</a:t>
            </a:r>
          </a:p>
        </p:txBody>
      </p:sp>
      <p:sp>
        <p:nvSpPr>
          <p:cNvPr id="16" name="Text Placeholder 6">
            <a:extLst>
              <a:ext uri="{FF2B5EF4-FFF2-40B4-BE49-F238E27FC236}">
                <a16:creationId xmlns:a16="http://schemas.microsoft.com/office/drawing/2014/main" id="{7C3A06D7-FDFF-A940-9701-BA3E0BCC10D2}"/>
              </a:ext>
            </a:extLst>
          </p:cNvPr>
          <p:cNvSpPr>
            <a:spLocks noGrp="1"/>
          </p:cNvSpPr>
          <p:nvPr>
            <p:ph type="body" sz="quarter" idx="15" hasCustomPrompt="1"/>
          </p:nvPr>
        </p:nvSpPr>
        <p:spPr>
          <a:xfrm>
            <a:off x="457822" y="7363532"/>
            <a:ext cx="10867405" cy="291085"/>
          </a:xfrm>
        </p:spPr>
        <p:txBody>
          <a:bodyPr>
            <a:normAutofit/>
          </a:bodyPr>
          <a:lstStyle>
            <a:lvl1pPr marL="0" indent="0">
              <a:buFontTx/>
              <a:buNone/>
              <a:defRPr sz="702" i="1"/>
            </a:lvl1pPr>
          </a:lstStyle>
          <a:p>
            <a:pPr lvl="0"/>
            <a:r>
              <a:rPr lang="en-US"/>
              <a:t>Click to edit Master footnote styles</a:t>
            </a:r>
          </a:p>
        </p:txBody>
      </p:sp>
    </p:spTree>
    <p:extLst>
      <p:ext uri="{BB962C8B-B14F-4D97-AF65-F5344CB8AC3E}">
        <p14:creationId xmlns:p14="http://schemas.microsoft.com/office/powerpoint/2010/main" val="3872774391"/>
      </p:ext>
    </p:extLst>
  </p:cSld>
  <p:clrMapOvr>
    <a:masterClrMapping/>
  </p:clrMapOvr>
  <p:transition/>
</p:sldLayout>
</file>

<file path=ppt/slideLayouts/slideLayout266.xml><?xml version="1.0" encoding="utf-8"?>
<p:sldLayout xmlns:a="http://schemas.openxmlformats.org/drawingml/2006/main" xmlns:r="http://schemas.openxmlformats.org/officeDocument/2006/relationships" xmlns:p="http://schemas.openxmlformats.org/presentationml/2006/main" preserve="1" userDrawn="1">
  <p:cSld name="Circular Photo and Bulleted Tex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0AF4AE6-A54A-6944-AA41-384BFF2A2989}"/>
              </a:ext>
            </a:extLst>
          </p:cNvPr>
          <p:cNvSpPr>
            <a:spLocks noGrp="1"/>
          </p:cNvSpPr>
          <p:nvPr>
            <p:ph type="sldNum" sz="quarter" idx="10"/>
          </p:nvPr>
        </p:nvSpPr>
        <p:spPr/>
        <p:txBody>
          <a:bodyPr/>
          <a:lstStyle>
            <a:lvl1pPr>
              <a:defRPr b="0" i="0">
                <a:latin typeface="Montserrat" pitchFamily="2" charset="77"/>
              </a:defRPr>
            </a:lvl1pPr>
          </a:lstStyle>
          <a:p>
            <a:fld id="{F9409A12-05AC-024F-A1E2-9D51551D4400}" type="slidenum">
              <a:rPr lang="en-US" smtClean="0"/>
              <a:t>‹#›</a:t>
            </a:fld>
            <a:endParaRPr lang="en-US"/>
          </a:p>
        </p:txBody>
      </p:sp>
      <p:sp>
        <p:nvSpPr>
          <p:cNvPr id="4" name="Footer Placeholder 3">
            <a:extLst>
              <a:ext uri="{FF2B5EF4-FFF2-40B4-BE49-F238E27FC236}">
                <a16:creationId xmlns:a16="http://schemas.microsoft.com/office/drawing/2014/main" id="{9ACC7067-0512-C149-8FF9-AF97014CCC27}"/>
              </a:ext>
            </a:extLst>
          </p:cNvPr>
          <p:cNvSpPr>
            <a:spLocks noGrp="1"/>
          </p:cNvSpPr>
          <p:nvPr>
            <p:ph type="ftr" sz="quarter" idx="11"/>
          </p:nvPr>
        </p:nvSpPr>
        <p:spPr/>
        <p:txBody>
          <a:bodyPr/>
          <a:lstStyle/>
          <a:p>
            <a:r>
              <a:rPr lang="en-US">
                <a:latin typeface="Montserrat" pitchFamily="2" charset="77"/>
              </a:rPr>
              <a:t>CLICK TO EDIT PRESENTATION TITLE</a:t>
            </a:r>
            <a:endParaRPr lang="en-US"/>
          </a:p>
        </p:txBody>
      </p:sp>
      <p:sp>
        <p:nvSpPr>
          <p:cNvPr id="6" name="Content Placeholder 2">
            <a:extLst>
              <a:ext uri="{FF2B5EF4-FFF2-40B4-BE49-F238E27FC236}">
                <a16:creationId xmlns:a16="http://schemas.microsoft.com/office/drawing/2014/main" id="{7A4AA107-B136-9D44-B080-7966D1B5FA12}"/>
              </a:ext>
            </a:extLst>
          </p:cNvPr>
          <p:cNvSpPr>
            <a:spLocks noGrp="1"/>
          </p:cNvSpPr>
          <p:nvPr>
            <p:ph idx="1"/>
          </p:nvPr>
        </p:nvSpPr>
        <p:spPr>
          <a:xfrm>
            <a:off x="838200" y="2696070"/>
            <a:ext cx="7159906" cy="4451073"/>
          </a:xfrm>
        </p:spPr>
        <p:txBody>
          <a:bodyPr>
            <a:noAutofit/>
          </a:bodyPr>
          <a:lstStyle>
            <a:lvl1pPr>
              <a:defRPr sz="1580"/>
            </a:lvl1pPr>
            <a:lvl2pPr>
              <a:defRPr sz="1405"/>
            </a:lvl2pPr>
            <a:lvl3pPr>
              <a:defRPr sz="1229"/>
            </a:lvl3pPr>
            <a:lvl4pPr>
              <a:defRPr sz="1054"/>
            </a:lvl4pPr>
            <a:lvl5pPr>
              <a:defRPr sz="922"/>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1">
            <a:extLst>
              <a:ext uri="{FF2B5EF4-FFF2-40B4-BE49-F238E27FC236}">
                <a16:creationId xmlns:a16="http://schemas.microsoft.com/office/drawing/2014/main" id="{73C4853B-8E6E-684A-ADBF-CBB2ACBA22CD}"/>
              </a:ext>
            </a:extLst>
          </p:cNvPr>
          <p:cNvSpPr>
            <a:spLocks noGrp="1"/>
          </p:cNvSpPr>
          <p:nvPr>
            <p:ph type="ctrTitle"/>
          </p:nvPr>
        </p:nvSpPr>
        <p:spPr>
          <a:xfrm>
            <a:off x="838200" y="1441573"/>
            <a:ext cx="10515600" cy="761756"/>
          </a:xfrm>
        </p:spPr>
        <p:txBody>
          <a:bodyPr anchor="t" anchorCtr="0">
            <a:noAutofit/>
          </a:bodyPr>
          <a:lstStyle>
            <a:lvl1pPr algn="l">
              <a:defRPr sz="3863"/>
            </a:lvl1pPr>
          </a:lstStyle>
          <a:p>
            <a:r>
              <a:rPr lang="en-US"/>
              <a:t>Click to edit Master title style</a:t>
            </a:r>
          </a:p>
        </p:txBody>
      </p:sp>
      <p:pic>
        <p:nvPicPr>
          <p:cNvPr id="9" name="Picture 8">
            <a:extLst>
              <a:ext uri="{FF2B5EF4-FFF2-40B4-BE49-F238E27FC236}">
                <a16:creationId xmlns:a16="http://schemas.microsoft.com/office/drawing/2014/main" id="{F1BD93CD-2F80-A545-9EEC-F1CA348A5303}"/>
              </a:ext>
            </a:extLst>
          </p:cNvPr>
          <p:cNvPicPr>
            <a:picLocks noChangeAspect="1"/>
          </p:cNvPicPr>
          <p:nvPr userDrawn="1"/>
        </p:nvPicPr>
        <p:blipFill>
          <a:blip r:embed="rId2"/>
          <a:stretch>
            <a:fillRect/>
          </a:stretch>
        </p:blipFill>
        <p:spPr>
          <a:xfrm>
            <a:off x="8207616" y="2203327"/>
            <a:ext cx="4227130" cy="5166041"/>
          </a:xfrm>
          <a:prstGeom prst="rect">
            <a:avLst/>
          </a:prstGeom>
        </p:spPr>
      </p:pic>
      <p:sp>
        <p:nvSpPr>
          <p:cNvPr id="11" name="Picture Placeholder 10">
            <a:extLst>
              <a:ext uri="{FF2B5EF4-FFF2-40B4-BE49-F238E27FC236}">
                <a16:creationId xmlns:a16="http://schemas.microsoft.com/office/drawing/2014/main" id="{BE8451E3-2F0A-9F42-9C2D-AF8F937D8626}"/>
              </a:ext>
            </a:extLst>
          </p:cNvPr>
          <p:cNvSpPr>
            <a:spLocks noGrp="1"/>
          </p:cNvSpPr>
          <p:nvPr>
            <p:ph type="pic" sz="quarter" idx="12"/>
          </p:nvPr>
        </p:nvSpPr>
        <p:spPr>
          <a:xfrm>
            <a:off x="8413831" y="2780638"/>
            <a:ext cx="3834004" cy="4366505"/>
          </a:xfrm>
          <a:prstGeom prst="ellipse">
            <a:avLst/>
          </a:prstGeom>
          <a:solidFill>
            <a:srgbClr val="FFFFFF"/>
          </a:solidFill>
        </p:spPr>
        <p:txBody>
          <a:bodyPr/>
          <a:lstStyle>
            <a:lvl1pPr marL="0" indent="0" algn="ctr">
              <a:buFontTx/>
              <a:buNone/>
              <a:defRPr/>
            </a:lvl1pPr>
          </a:lstStyle>
          <a:p>
            <a:endParaRPr lang="en-US"/>
          </a:p>
        </p:txBody>
      </p:sp>
      <p:pic>
        <p:nvPicPr>
          <p:cNvPr id="12" name="Picture 11">
            <a:extLst>
              <a:ext uri="{FF2B5EF4-FFF2-40B4-BE49-F238E27FC236}">
                <a16:creationId xmlns:a16="http://schemas.microsoft.com/office/drawing/2014/main" id="{1E37856C-F530-504E-AB05-487DF49417B4}"/>
              </a:ext>
            </a:extLst>
          </p:cNvPr>
          <p:cNvPicPr>
            <a:picLocks noChangeAspect="1"/>
          </p:cNvPicPr>
          <p:nvPr userDrawn="1"/>
        </p:nvPicPr>
        <p:blipFill>
          <a:blip r:embed="rId3"/>
          <a:stretch>
            <a:fillRect/>
          </a:stretch>
        </p:blipFill>
        <p:spPr>
          <a:xfrm>
            <a:off x="8076846" y="2517816"/>
            <a:ext cx="4507974" cy="4629326"/>
          </a:xfrm>
          <a:prstGeom prst="rect">
            <a:avLst/>
          </a:prstGeom>
        </p:spPr>
      </p:pic>
      <p:sp>
        <p:nvSpPr>
          <p:cNvPr id="13" name="Text Placeholder 6">
            <a:extLst>
              <a:ext uri="{FF2B5EF4-FFF2-40B4-BE49-F238E27FC236}">
                <a16:creationId xmlns:a16="http://schemas.microsoft.com/office/drawing/2014/main" id="{15180E06-1F4B-5B46-8B9D-1B1BC8430D69}"/>
              </a:ext>
            </a:extLst>
          </p:cNvPr>
          <p:cNvSpPr>
            <a:spLocks noGrp="1"/>
          </p:cNvSpPr>
          <p:nvPr>
            <p:ph type="body" sz="quarter" idx="13" hasCustomPrompt="1"/>
          </p:nvPr>
        </p:nvSpPr>
        <p:spPr>
          <a:xfrm>
            <a:off x="838200" y="7147143"/>
            <a:ext cx="7159906" cy="308993"/>
          </a:xfrm>
        </p:spPr>
        <p:txBody>
          <a:bodyPr>
            <a:normAutofit/>
          </a:bodyPr>
          <a:lstStyle>
            <a:lvl1pPr marL="0" indent="0">
              <a:buFontTx/>
              <a:buNone/>
              <a:defRPr sz="702" i="1"/>
            </a:lvl1pPr>
          </a:lstStyle>
          <a:p>
            <a:pPr lvl="0"/>
            <a:r>
              <a:rPr lang="en-US"/>
              <a:t>Click to edit Master footnote styles</a:t>
            </a:r>
          </a:p>
        </p:txBody>
      </p:sp>
    </p:spTree>
    <p:extLst>
      <p:ext uri="{BB962C8B-B14F-4D97-AF65-F5344CB8AC3E}">
        <p14:creationId xmlns:p14="http://schemas.microsoft.com/office/powerpoint/2010/main" val="1375862203"/>
      </p:ext>
    </p:extLst>
  </p:cSld>
  <p:clrMapOvr>
    <a:masterClrMapping/>
  </p:clrMapOvr>
  <p:transition/>
</p:sldLayout>
</file>

<file path=ppt/slideLayouts/slideLayout267.xml><?xml version="1.0" encoding="utf-8"?>
<p:sldLayout xmlns:a="http://schemas.openxmlformats.org/drawingml/2006/main" xmlns:r="http://schemas.openxmlformats.org/officeDocument/2006/relationships" xmlns:p="http://schemas.openxmlformats.org/presentationml/2006/main" preserve="1" userDrawn="1">
  <p:cSld name="Title and Char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D7E933-E323-7A46-A490-6FFEAB709B2B}"/>
              </a:ext>
            </a:extLst>
          </p:cNvPr>
          <p:cNvSpPr>
            <a:spLocks noGrp="1"/>
          </p:cNvSpPr>
          <p:nvPr>
            <p:ph type="title"/>
          </p:nvPr>
        </p:nvSpPr>
        <p:spPr/>
        <p:txBody>
          <a:bodyPr anchor="t" anchorCtr="0"/>
          <a:lstStyle>
            <a:lvl1pPr algn="ctr">
              <a:defRPr/>
            </a:lvl1pPr>
          </a:lstStyle>
          <a:p>
            <a:r>
              <a:rPr lang="en-US"/>
              <a:t>Click to edit Master title style</a:t>
            </a:r>
          </a:p>
        </p:txBody>
      </p:sp>
      <p:sp>
        <p:nvSpPr>
          <p:cNvPr id="3" name="Slide Number Placeholder 2">
            <a:extLst>
              <a:ext uri="{FF2B5EF4-FFF2-40B4-BE49-F238E27FC236}">
                <a16:creationId xmlns:a16="http://schemas.microsoft.com/office/drawing/2014/main" id="{9A3FF66F-2216-8446-9DC8-16BDEEA3252A}"/>
              </a:ext>
            </a:extLst>
          </p:cNvPr>
          <p:cNvSpPr>
            <a:spLocks noGrp="1"/>
          </p:cNvSpPr>
          <p:nvPr>
            <p:ph type="sldNum" sz="quarter" idx="10"/>
          </p:nvPr>
        </p:nvSpPr>
        <p:spPr/>
        <p:txBody>
          <a:bodyPr/>
          <a:lstStyle>
            <a:lvl1pPr>
              <a:defRPr b="0" i="0">
                <a:latin typeface="Montserrat" pitchFamily="2" charset="77"/>
              </a:defRPr>
            </a:lvl1pPr>
          </a:lstStyle>
          <a:p>
            <a:fld id="{F9409A12-05AC-024F-A1E2-9D51551D4400}" type="slidenum">
              <a:rPr lang="en-US" smtClean="0"/>
              <a:t>‹#›</a:t>
            </a:fld>
            <a:endParaRPr lang="en-US"/>
          </a:p>
        </p:txBody>
      </p:sp>
      <p:sp>
        <p:nvSpPr>
          <p:cNvPr id="4" name="Footer Placeholder 3">
            <a:extLst>
              <a:ext uri="{FF2B5EF4-FFF2-40B4-BE49-F238E27FC236}">
                <a16:creationId xmlns:a16="http://schemas.microsoft.com/office/drawing/2014/main" id="{331BB279-9F4D-6445-9A67-954A472F5F30}"/>
              </a:ext>
            </a:extLst>
          </p:cNvPr>
          <p:cNvSpPr>
            <a:spLocks noGrp="1"/>
          </p:cNvSpPr>
          <p:nvPr>
            <p:ph type="ftr" sz="quarter" idx="11"/>
          </p:nvPr>
        </p:nvSpPr>
        <p:spPr/>
        <p:txBody>
          <a:bodyPr/>
          <a:lstStyle/>
          <a:p>
            <a:r>
              <a:rPr lang="en-US">
                <a:latin typeface="Montserrat" pitchFamily="2" charset="77"/>
              </a:rPr>
              <a:t>CLICK TO EDIT PRESENTATION TITLE</a:t>
            </a:r>
            <a:endParaRPr lang="en-US"/>
          </a:p>
        </p:txBody>
      </p:sp>
      <p:sp>
        <p:nvSpPr>
          <p:cNvPr id="7" name="Chart Placeholder 6">
            <a:extLst>
              <a:ext uri="{FF2B5EF4-FFF2-40B4-BE49-F238E27FC236}">
                <a16:creationId xmlns:a16="http://schemas.microsoft.com/office/drawing/2014/main" id="{0E5AE051-28C6-2E4F-927E-5D37C6578895}"/>
              </a:ext>
            </a:extLst>
          </p:cNvPr>
          <p:cNvSpPr>
            <a:spLocks noGrp="1"/>
          </p:cNvSpPr>
          <p:nvPr>
            <p:ph type="chart" sz="quarter" idx="12"/>
          </p:nvPr>
        </p:nvSpPr>
        <p:spPr>
          <a:xfrm>
            <a:off x="838200" y="2755371"/>
            <a:ext cx="10515600" cy="4257808"/>
          </a:xfrm>
          <a:solidFill>
            <a:srgbClr val="FFFFFF"/>
          </a:solidFill>
          <a:ln w="6350">
            <a:solidFill>
              <a:schemeClr val="tx1"/>
            </a:solidFill>
          </a:ln>
        </p:spPr>
        <p:txBody>
          <a:bodyPr/>
          <a:lstStyle>
            <a:lvl1pPr marL="0" indent="0" algn="ctr">
              <a:buFontTx/>
              <a:buNone/>
              <a:defRPr/>
            </a:lvl1pPr>
          </a:lstStyle>
          <a:p>
            <a:endParaRPr lang="en-US"/>
          </a:p>
        </p:txBody>
      </p:sp>
      <p:sp>
        <p:nvSpPr>
          <p:cNvPr id="8" name="Text Placeholder 6">
            <a:extLst>
              <a:ext uri="{FF2B5EF4-FFF2-40B4-BE49-F238E27FC236}">
                <a16:creationId xmlns:a16="http://schemas.microsoft.com/office/drawing/2014/main" id="{244ECE11-AB78-F04C-937D-6136F6D78B6D}"/>
              </a:ext>
            </a:extLst>
          </p:cNvPr>
          <p:cNvSpPr>
            <a:spLocks noGrp="1"/>
          </p:cNvSpPr>
          <p:nvPr>
            <p:ph type="body" sz="quarter" idx="13" hasCustomPrompt="1"/>
          </p:nvPr>
        </p:nvSpPr>
        <p:spPr>
          <a:xfrm>
            <a:off x="838200" y="7165051"/>
            <a:ext cx="10515600" cy="291085"/>
          </a:xfrm>
        </p:spPr>
        <p:txBody>
          <a:bodyPr>
            <a:normAutofit/>
          </a:bodyPr>
          <a:lstStyle>
            <a:lvl1pPr marL="0" indent="0">
              <a:buFontTx/>
              <a:buNone/>
              <a:defRPr sz="702" i="1"/>
            </a:lvl1pPr>
          </a:lstStyle>
          <a:p>
            <a:pPr lvl="0"/>
            <a:r>
              <a:rPr lang="en-US"/>
              <a:t>Click to edit Master footnote styles</a:t>
            </a:r>
          </a:p>
        </p:txBody>
      </p:sp>
    </p:spTree>
    <p:extLst>
      <p:ext uri="{BB962C8B-B14F-4D97-AF65-F5344CB8AC3E}">
        <p14:creationId xmlns:p14="http://schemas.microsoft.com/office/powerpoint/2010/main" val="957771555"/>
      </p:ext>
    </p:extLst>
  </p:cSld>
  <p:clrMapOvr>
    <a:masterClrMapping/>
  </p:clrMapOvr>
  <p:transition/>
</p:sldLayout>
</file>

<file path=ppt/slideLayouts/slideLayout268.xml><?xml version="1.0" encoding="utf-8"?>
<p:sldLayout xmlns:a="http://schemas.openxmlformats.org/drawingml/2006/main" xmlns:r="http://schemas.openxmlformats.org/officeDocument/2006/relationships" xmlns:p="http://schemas.openxmlformats.org/presentationml/2006/main" preserve="1" userDrawn="1">
  <p:cSld name="Org Chart">
    <p:spTree>
      <p:nvGrpSpPr>
        <p:cNvPr id="1" name=""/>
        <p:cNvGrpSpPr/>
        <p:nvPr/>
      </p:nvGrpSpPr>
      <p:grpSpPr>
        <a:xfrm>
          <a:off x="0" y="0"/>
          <a:ext cx="0" cy="0"/>
          <a:chOff x="0" y="0"/>
          <a:chExt cx="0" cy="0"/>
        </a:xfrm>
      </p:grpSpPr>
      <p:cxnSp>
        <p:nvCxnSpPr>
          <p:cNvPr id="25" name="Straight Connector 24">
            <a:extLst>
              <a:ext uri="{FF2B5EF4-FFF2-40B4-BE49-F238E27FC236}">
                <a16:creationId xmlns:a16="http://schemas.microsoft.com/office/drawing/2014/main" id="{8F15D1E7-7494-8244-833E-51660559C18E}"/>
              </a:ext>
            </a:extLst>
          </p:cNvPr>
          <p:cNvCxnSpPr/>
          <p:nvPr userDrawn="1"/>
        </p:nvCxnSpPr>
        <p:spPr>
          <a:xfrm flipH="1">
            <a:off x="10056353" y="3990457"/>
            <a:ext cx="0" cy="2881239"/>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8BB246A5-6A73-8845-8A51-EEA7D453BB16}"/>
              </a:ext>
            </a:extLst>
          </p:cNvPr>
          <p:cNvCxnSpPr/>
          <p:nvPr userDrawn="1"/>
        </p:nvCxnSpPr>
        <p:spPr>
          <a:xfrm flipH="1">
            <a:off x="7424325" y="3569537"/>
            <a:ext cx="0" cy="3302159"/>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0E06903A-1B0B-FB42-ABE5-7D7B526C00DD}"/>
              </a:ext>
            </a:extLst>
          </p:cNvPr>
          <p:cNvCxnSpPr/>
          <p:nvPr userDrawn="1"/>
        </p:nvCxnSpPr>
        <p:spPr>
          <a:xfrm flipH="1">
            <a:off x="4758531" y="3569537"/>
            <a:ext cx="0" cy="3302159"/>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EC15E71-A7ED-E842-ACED-637A379B5A61}"/>
              </a:ext>
            </a:extLst>
          </p:cNvPr>
          <p:cNvCxnSpPr/>
          <p:nvPr userDrawn="1"/>
        </p:nvCxnSpPr>
        <p:spPr>
          <a:xfrm flipH="1">
            <a:off x="2085474" y="4090943"/>
            <a:ext cx="0" cy="2881239"/>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9CD7E933-E323-7A46-A490-6FFEAB709B2B}"/>
              </a:ext>
            </a:extLst>
          </p:cNvPr>
          <p:cNvSpPr>
            <a:spLocks noGrp="1"/>
          </p:cNvSpPr>
          <p:nvPr>
            <p:ph type="title"/>
          </p:nvPr>
        </p:nvSpPr>
        <p:spPr/>
        <p:txBody>
          <a:bodyPr anchor="t" anchorCtr="0"/>
          <a:lstStyle>
            <a:lvl1pPr algn="ctr">
              <a:defRPr/>
            </a:lvl1pPr>
          </a:lstStyle>
          <a:p>
            <a:r>
              <a:rPr lang="en-US"/>
              <a:t>Click to edit Master title style</a:t>
            </a:r>
          </a:p>
        </p:txBody>
      </p:sp>
      <p:sp>
        <p:nvSpPr>
          <p:cNvPr id="3" name="Slide Number Placeholder 2">
            <a:extLst>
              <a:ext uri="{FF2B5EF4-FFF2-40B4-BE49-F238E27FC236}">
                <a16:creationId xmlns:a16="http://schemas.microsoft.com/office/drawing/2014/main" id="{9A3FF66F-2216-8446-9DC8-16BDEEA3252A}"/>
              </a:ext>
            </a:extLst>
          </p:cNvPr>
          <p:cNvSpPr>
            <a:spLocks noGrp="1"/>
          </p:cNvSpPr>
          <p:nvPr>
            <p:ph type="sldNum" sz="quarter" idx="10"/>
          </p:nvPr>
        </p:nvSpPr>
        <p:spPr/>
        <p:txBody>
          <a:bodyPr/>
          <a:lstStyle>
            <a:lvl1pPr>
              <a:defRPr b="0" i="0">
                <a:latin typeface="Montserrat" pitchFamily="2" charset="77"/>
              </a:defRPr>
            </a:lvl1pPr>
          </a:lstStyle>
          <a:p>
            <a:fld id="{F9409A12-05AC-024F-A1E2-9D51551D4400}" type="slidenum">
              <a:rPr lang="en-US" smtClean="0"/>
              <a:t>‹#›</a:t>
            </a:fld>
            <a:endParaRPr lang="en-US"/>
          </a:p>
        </p:txBody>
      </p:sp>
      <p:sp>
        <p:nvSpPr>
          <p:cNvPr id="4" name="Footer Placeholder 3">
            <a:extLst>
              <a:ext uri="{FF2B5EF4-FFF2-40B4-BE49-F238E27FC236}">
                <a16:creationId xmlns:a16="http://schemas.microsoft.com/office/drawing/2014/main" id="{331BB279-9F4D-6445-9A67-954A472F5F30}"/>
              </a:ext>
            </a:extLst>
          </p:cNvPr>
          <p:cNvSpPr>
            <a:spLocks noGrp="1"/>
          </p:cNvSpPr>
          <p:nvPr>
            <p:ph type="ftr" sz="quarter" idx="11"/>
          </p:nvPr>
        </p:nvSpPr>
        <p:spPr/>
        <p:txBody>
          <a:bodyPr/>
          <a:lstStyle/>
          <a:p>
            <a:r>
              <a:rPr lang="en-US">
                <a:latin typeface="Montserrat" pitchFamily="2" charset="77"/>
              </a:rPr>
              <a:t>CLICK TO EDIT PRESENTATION TITLE</a:t>
            </a:r>
            <a:endParaRPr lang="en-US"/>
          </a:p>
        </p:txBody>
      </p:sp>
      <p:sp>
        <p:nvSpPr>
          <p:cNvPr id="9" name="Content Placeholder 7">
            <a:extLst>
              <a:ext uri="{FF2B5EF4-FFF2-40B4-BE49-F238E27FC236}">
                <a16:creationId xmlns:a16="http://schemas.microsoft.com/office/drawing/2014/main" id="{6B4FB3A5-3EB8-F347-9202-AB982041F7BB}"/>
              </a:ext>
            </a:extLst>
          </p:cNvPr>
          <p:cNvSpPr>
            <a:spLocks noGrp="1"/>
          </p:cNvSpPr>
          <p:nvPr>
            <p:ph sz="quarter" idx="13"/>
          </p:nvPr>
        </p:nvSpPr>
        <p:spPr>
          <a:xfrm>
            <a:off x="838200" y="3892025"/>
            <a:ext cx="2468880" cy="693789"/>
          </a:xfrm>
          <a:prstGeom prst="roundRect">
            <a:avLst/>
          </a:prstGeom>
          <a:solidFill>
            <a:schemeClr val="accent5"/>
          </a:solidFill>
        </p:spPr>
        <p:txBody>
          <a:bodyPr anchor="ctr" anchorCtr="0">
            <a:noAutofit/>
          </a:bodyPr>
          <a:lstStyle>
            <a:lvl1pPr marL="0" indent="0" algn="ctr">
              <a:buFontTx/>
              <a:buNone/>
              <a:defRPr sz="1054">
                <a:solidFill>
                  <a:srgbClr val="FFFFFF"/>
                </a:solidFill>
              </a:defRPr>
            </a:lvl1pPr>
          </a:lstStyle>
          <a:p>
            <a:pPr lvl="0"/>
            <a:r>
              <a:rPr lang="en-US"/>
              <a:t>Click to edit Master text styles</a:t>
            </a:r>
          </a:p>
        </p:txBody>
      </p:sp>
      <p:sp>
        <p:nvSpPr>
          <p:cNvPr id="10" name="Content Placeholder 7">
            <a:extLst>
              <a:ext uri="{FF2B5EF4-FFF2-40B4-BE49-F238E27FC236}">
                <a16:creationId xmlns:a16="http://schemas.microsoft.com/office/drawing/2014/main" id="{DBC64D41-A455-8149-897E-A43840743640}"/>
              </a:ext>
            </a:extLst>
          </p:cNvPr>
          <p:cNvSpPr>
            <a:spLocks noGrp="1"/>
          </p:cNvSpPr>
          <p:nvPr>
            <p:ph sz="quarter" idx="14"/>
          </p:nvPr>
        </p:nvSpPr>
        <p:spPr>
          <a:xfrm>
            <a:off x="3524091" y="3878323"/>
            <a:ext cx="2468880" cy="693789"/>
          </a:xfrm>
          <a:prstGeom prst="roundRect">
            <a:avLst/>
          </a:prstGeom>
          <a:solidFill>
            <a:schemeClr val="accent5"/>
          </a:solidFill>
        </p:spPr>
        <p:txBody>
          <a:bodyPr anchor="ctr" anchorCtr="0">
            <a:noAutofit/>
          </a:bodyPr>
          <a:lstStyle>
            <a:lvl1pPr marL="0" indent="0" algn="ctr">
              <a:buFontTx/>
              <a:buNone/>
              <a:defRPr sz="1054">
                <a:solidFill>
                  <a:srgbClr val="FFFFFF"/>
                </a:solidFill>
              </a:defRPr>
            </a:lvl1pPr>
          </a:lstStyle>
          <a:p>
            <a:pPr lvl="0"/>
            <a:r>
              <a:rPr lang="en-US"/>
              <a:t>Click to edit Master text styles</a:t>
            </a:r>
          </a:p>
        </p:txBody>
      </p:sp>
      <p:sp>
        <p:nvSpPr>
          <p:cNvPr id="11" name="Content Placeholder 7">
            <a:extLst>
              <a:ext uri="{FF2B5EF4-FFF2-40B4-BE49-F238E27FC236}">
                <a16:creationId xmlns:a16="http://schemas.microsoft.com/office/drawing/2014/main" id="{8BC5305E-7A0D-EF46-93FE-35AE971DD65D}"/>
              </a:ext>
            </a:extLst>
          </p:cNvPr>
          <p:cNvSpPr>
            <a:spLocks noGrp="1"/>
          </p:cNvSpPr>
          <p:nvPr>
            <p:ph sz="quarter" idx="15"/>
          </p:nvPr>
        </p:nvSpPr>
        <p:spPr>
          <a:xfrm>
            <a:off x="6184673" y="3878322"/>
            <a:ext cx="2468880" cy="693789"/>
          </a:xfrm>
          <a:prstGeom prst="roundRect">
            <a:avLst/>
          </a:prstGeom>
          <a:solidFill>
            <a:schemeClr val="accent5"/>
          </a:solidFill>
        </p:spPr>
        <p:txBody>
          <a:bodyPr anchor="ctr" anchorCtr="0">
            <a:noAutofit/>
          </a:bodyPr>
          <a:lstStyle>
            <a:lvl1pPr marL="0" indent="0" algn="ctr">
              <a:buFontTx/>
              <a:buNone/>
              <a:defRPr sz="1054">
                <a:solidFill>
                  <a:srgbClr val="FFFFFF"/>
                </a:solidFill>
              </a:defRPr>
            </a:lvl1pPr>
          </a:lstStyle>
          <a:p>
            <a:pPr lvl="0"/>
            <a:r>
              <a:rPr lang="en-US"/>
              <a:t>Click to edit Master text styles</a:t>
            </a:r>
          </a:p>
        </p:txBody>
      </p:sp>
      <p:sp>
        <p:nvSpPr>
          <p:cNvPr id="12" name="Content Placeholder 7">
            <a:extLst>
              <a:ext uri="{FF2B5EF4-FFF2-40B4-BE49-F238E27FC236}">
                <a16:creationId xmlns:a16="http://schemas.microsoft.com/office/drawing/2014/main" id="{BB125AF5-5972-CC44-AFDE-6B06222F953D}"/>
              </a:ext>
            </a:extLst>
          </p:cNvPr>
          <p:cNvSpPr>
            <a:spLocks noGrp="1"/>
          </p:cNvSpPr>
          <p:nvPr>
            <p:ph sz="quarter" idx="16"/>
          </p:nvPr>
        </p:nvSpPr>
        <p:spPr>
          <a:xfrm>
            <a:off x="8845256" y="3878321"/>
            <a:ext cx="2468880" cy="693789"/>
          </a:xfrm>
          <a:prstGeom prst="roundRect">
            <a:avLst/>
          </a:prstGeom>
          <a:solidFill>
            <a:schemeClr val="accent5"/>
          </a:solidFill>
        </p:spPr>
        <p:txBody>
          <a:bodyPr anchor="ctr" anchorCtr="0">
            <a:noAutofit/>
          </a:bodyPr>
          <a:lstStyle>
            <a:lvl1pPr marL="0" indent="0" algn="ctr">
              <a:buFontTx/>
              <a:buNone/>
              <a:defRPr sz="1054">
                <a:solidFill>
                  <a:srgbClr val="FFFFFF"/>
                </a:solidFill>
              </a:defRPr>
            </a:lvl1pPr>
          </a:lstStyle>
          <a:p>
            <a:pPr lvl="0"/>
            <a:r>
              <a:rPr lang="en-US"/>
              <a:t>Click to edit Master text styles</a:t>
            </a:r>
          </a:p>
        </p:txBody>
      </p:sp>
      <p:sp>
        <p:nvSpPr>
          <p:cNvPr id="13" name="Content Placeholder 7">
            <a:extLst>
              <a:ext uri="{FF2B5EF4-FFF2-40B4-BE49-F238E27FC236}">
                <a16:creationId xmlns:a16="http://schemas.microsoft.com/office/drawing/2014/main" id="{E315D652-AB14-944C-8DFD-A53968B4D8F0}"/>
              </a:ext>
            </a:extLst>
          </p:cNvPr>
          <p:cNvSpPr>
            <a:spLocks noGrp="1"/>
          </p:cNvSpPr>
          <p:nvPr>
            <p:ph sz="quarter" idx="17"/>
          </p:nvPr>
        </p:nvSpPr>
        <p:spPr>
          <a:xfrm>
            <a:off x="838200" y="5107224"/>
            <a:ext cx="2468880" cy="693789"/>
          </a:xfrm>
          <a:prstGeom prst="roundRect">
            <a:avLst/>
          </a:prstGeom>
          <a:solidFill>
            <a:schemeClr val="tx1"/>
          </a:solidFill>
        </p:spPr>
        <p:txBody>
          <a:bodyPr anchor="ctr" anchorCtr="0">
            <a:noAutofit/>
          </a:bodyPr>
          <a:lstStyle>
            <a:lvl1pPr marL="0" indent="0" algn="ctr">
              <a:buFontTx/>
              <a:buNone/>
              <a:defRPr sz="1054">
                <a:solidFill>
                  <a:srgbClr val="FFFFFF"/>
                </a:solidFill>
              </a:defRPr>
            </a:lvl1pPr>
          </a:lstStyle>
          <a:p>
            <a:pPr lvl="0"/>
            <a:r>
              <a:rPr lang="en-US"/>
              <a:t>Click to edit Master text styles</a:t>
            </a:r>
          </a:p>
        </p:txBody>
      </p:sp>
      <p:sp>
        <p:nvSpPr>
          <p:cNvPr id="14" name="Content Placeholder 7">
            <a:extLst>
              <a:ext uri="{FF2B5EF4-FFF2-40B4-BE49-F238E27FC236}">
                <a16:creationId xmlns:a16="http://schemas.microsoft.com/office/drawing/2014/main" id="{9C39FDA3-46FA-BB47-8599-BF78BDADCE44}"/>
              </a:ext>
            </a:extLst>
          </p:cNvPr>
          <p:cNvSpPr>
            <a:spLocks noGrp="1"/>
          </p:cNvSpPr>
          <p:nvPr>
            <p:ph sz="quarter" idx="18"/>
          </p:nvPr>
        </p:nvSpPr>
        <p:spPr>
          <a:xfrm>
            <a:off x="3524091" y="5093522"/>
            <a:ext cx="2468880" cy="693789"/>
          </a:xfrm>
          <a:prstGeom prst="roundRect">
            <a:avLst/>
          </a:prstGeom>
          <a:solidFill>
            <a:schemeClr val="tx1"/>
          </a:solidFill>
        </p:spPr>
        <p:txBody>
          <a:bodyPr anchor="ctr" anchorCtr="0">
            <a:noAutofit/>
          </a:bodyPr>
          <a:lstStyle>
            <a:lvl1pPr marL="0" indent="0" algn="ctr">
              <a:buFontTx/>
              <a:buNone/>
              <a:defRPr sz="1054">
                <a:solidFill>
                  <a:srgbClr val="FFFFFF"/>
                </a:solidFill>
              </a:defRPr>
            </a:lvl1pPr>
          </a:lstStyle>
          <a:p>
            <a:pPr lvl="0"/>
            <a:r>
              <a:rPr lang="en-US"/>
              <a:t>Click to edit Master text styles</a:t>
            </a:r>
          </a:p>
        </p:txBody>
      </p:sp>
      <p:sp>
        <p:nvSpPr>
          <p:cNvPr id="15" name="Content Placeholder 7">
            <a:extLst>
              <a:ext uri="{FF2B5EF4-FFF2-40B4-BE49-F238E27FC236}">
                <a16:creationId xmlns:a16="http://schemas.microsoft.com/office/drawing/2014/main" id="{D8C1C2E8-B4EB-0548-800B-2A2A186DB051}"/>
              </a:ext>
            </a:extLst>
          </p:cNvPr>
          <p:cNvSpPr>
            <a:spLocks noGrp="1"/>
          </p:cNvSpPr>
          <p:nvPr>
            <p:ph sz="quarter" idx="19"/>
          </p:nvPr>
        </p:nvSpPr>
        <p:spPr>
          <a:xfrm>
            <a:off x="6184673" y="5093521"/>
            <a:ext cx="2468880" cy="693789"/>
          </a:xfrm>
          <a:prstGeom prst="roundRect">
            <a:avLst/>
          </a:prstGeom>
          <a:solidFill>
            <a:schemeClr val="tx1"/>
          </a:solidFill>
        </p:spPr>
        <p:txBody>
          <a:bodyPr anchor="ctr" anchorCtr="0">
            <a:noAutofit/>
          </a:bodyPr>
          <a:lstStyle>
            <a:lvl1pPr marL="0" indent="0" algn="ctr">
              <a:buFontTx/>
              <a:buNone/>
              <a:defRPr sz="1054">
                <a:solidFill>
                  <a:srgbClr val="FFFFFF"/>
                </a:solidFill>
              </a:defRPr>
            </a:lvl1pPr>
          </a:lstStyle>
          <a:p>
            <a:pPr lvl="0"/>
            <a:r>
              <a:rPr lang="en-US"/>
              <a:t>Click to edit Master text styles</a:t>
            </a:r>
          </a:p>
        </p:txBody>
      </p:sp>
      <p:sp>
        <p:nvSpPr>
          <p:cNvPr id="16" name="Content Placeholder 7">
            <a:extLst>
              <a:ext uri="{FF2B5EF4-FFF2-40B4-BE49-F238E27FC236}">
                <a16:creationId xmlns:a16="http://schemas.microsoft.com/office/drawing/2014/main" id="{A9D5A3F0-5C88-924D-8525-15A95D7FAAA7}"/>
              </a:ext>
            </a:extLst>
          </p:cNvPr>
          <p:cNvSpPr>
            <a:spLocks noGrp="1"/>
          </p:cNvSpPr>
          <p:nvPr>
            <p:ph sz="quarter" idx="20"/>
          </p:nvPr>
        </p:nvSpPr>
        <p:spPr>
          <a:xfrm>
            <a:off x="8845256" y="5093520"/>
            <a:ext cx="2468880" cy="693789"/>
          </a:xfrm>
          <a:prstGeom prst="roundRect">
            <a:avLst/>
          </a:prstGeom>
          <a:solidFill>
            <a:schemeClr val="tx1"/>
          </a:solidFill>
        </p:spPr>
        <p:txBody>
          <a:bodyPr anchor="ctr" anchorCtr="0">
            <a:noAutofit/>
          </a:bodyPr>
          <a:lstStyle>
            <a:lvl1pPr marL="0" indent="0" algn="ctr">
              <a:buFontTx/>
              <a:buNone/>
              <a:defRPr sz="1054">
                <a:solidFill>
                  <a:srgbClr val="FFFFFF"/>
                </a:solidFill>
              </a:defRPr>
            </a:lvl1pPr>
          </a:lstStyle>
          <a:p>
            <a:pPr lvl="0"/>
            <a:r>
              <a:rPr lang="en-US"/>
              <a:t>Click to edit Master text styles</a:t>
            </a:r>
          </a:p>
        </p:txBody>
      </p:sp>
      <p:sp>
        <p:nvSpPr>
          <p:cNvPr id="17" name="Content Placeholder 7">
            <a:extLst>
              <a:ext uri="{FF2B5EF4-FFF2-40B4-BE49-F238E27FC236}">
                <a16:creationId xmlns:a16="http://schemas.microsoft.com/office/drawing/2014/main" id="{80963C70-B364-2E48-A9DB-EA74A9B33E6C}"/>
              </a:ext>
            </a:extLst>
          </p:cNvPr>
          <p:cNvSpPr>
            <a:spLocks noGrp="1"/>
          </p:cNvSpPr>
          <p:nvPr>
            <p:ph sz="quarter" idx="21"/>
          </p:nvPr>
        </p:nvSpPr>
        <p:spPr>
          <a:xfrm>
            <a:off x="838200" y="6292099"/>
            <a:ext cx="2468880" cy="693789"/>
          </a:xfrm>
          <a:prstGeom prst="roundRect">
            <a:avLst/>
          </a:prstGeom>
          <a:solidFill>
            <a:schemeClr val="accent5"/>
          </a:solidFill>
        </p:spPr>
        <p:txBody>
          <a:bodyPr anchor="ctr" anchorCtr="0">
            <a:noAutofit/>
          </a:bodyPr>
          <a:lstStyle>
            <a:lvl1pPr marL="0" indent="0" algn="ctr">
              <a:buFontTx/>
              <a:buNone/>
              <a:defRPr sz="1054">
                <a:solidFill>
                  <a:srgbClr val="FFFFFF"/>
                </a:solidFill>
              </a:defRPr>
            </a:lvl1pPr>
          </a:lstStyle>
          <a:p>
            <a:pPr lvl="0"/>
            <a:r>
              <a:rPr lang="en-US"/>
              <a:t>Click to edit Master text styles</a:t>
            </a:r>
          </a:p>
        </p:txBody>
      </p:sp>
      <p:sp>
        <p:nvSpPr>
          <p:cNvPr id="18" name="Content Placeholder 7">
            <a:extLst>
              <a:ext uri="{FF2B5EF4-FFF2-40B4-BE49-F238E27FC236}">
                <a16:creationId xmlns:a16="http://schemas.microsoft.com/office/drawing/2014/main" id="{9EBEFF43-5E2B-114E-9DE7-7DD9ABEA57AA}"/>
              </a:ext>
            </a:extLst>
          </p:cNvPr>
          <p:cNvSpPr>
            <a:spLocks noGrp="1"/>
          </p:cNvSpPr>
          <p:nvPr>
            <p:ph sz="quarter" idx="22"/>
          </p:nvPr>
        </p:nvSpPr>
        <p:spPr>
          <a:xfrm>
            <a:off x="3524091" y="6278397"/>
            <a:ext cx="2468880" cy="693789"/>
          </a:xfrm>
          <a:prstGeom prst="roundRect">
            <a:avLst/>
          </a:prstGeom>
          <a:solidFill>
            <a:schemeClr val="accent5"/>
          </a:solidFill>
        </p:spPr>
        <p:txBody>
          <a:bodyPr anchor="ctr" anchorCtr="0">
            <a:noAutofit/>
          </a:bodyPr>
          <a:lstStyle>
            <a:lvl1pPr marL="0" indent="0" algn="ctr">
              <a:buFontTx/>
              <a:buNone/>
              <a:defRPr sz="1054">
                <a:solidFill>
                  <a:srgbClr val="FFFFFF"/>
                </a:solidFill>
              </a:defRPr>
            </a:lvl1pPr>
          </a:lstStyle>
          <a:p>
            <a:pPr lvl="0"/>
            <a:r>
              <a:rPr lang="en-US"/>
              <a:t>Click to edit Master text styles</a:t>
            </a:r>
          </a:p>
        </p:txBody>
      </p:sp>
      <p:sp>
        <p:nvSpPr>
          <p:cNvPr id="19" name="Content Placeholder 7">
            <a:extLst>
              <a:ext uri="{FF2B5EF4-FFF2-40B4-BE49-F238E27FC236}">
                <a16:creationId xmlns:a16="http://schemas.microsoft.com/office/drawing/2014/main" id="{96FC3320-6E44-014F-9424-B09113626018}"/>
              </a:ext>
            </a:extLst>
          </p:cNvPr>
          <p:cNvSpPr>
            <a:spLocks noGrp="1"/>
          </p:cNvSpPr>
          <p:nvPr>
            <p:ph sz="quarter" idx="23"/>
          </p:nvPr>
        </p:nvSpPr>
        <p:spPr>
          <a:xfrm>
            <a:off x="6184673" y="6278396"/>
            <a:ext cx="2468880" cy="693789"/>
          </a:xfrm>
          <a:prstGeom prst="roundRect">
            <a:avLst/>
          </a:prstGeom>
          <a:solidFill>
            <a:schemeClr val="accent5"/>
          </a:solidFill>
        </p:spPr>
        <p:txBody>
          <a:bodyPr anchor="ctr" anchorCtr="0">
            <a:noAutofit/>
          </a:bodyPr>
          <a:lstStyle>
            <a:lvl1pPr marL="0" indent="0" algn="ctr">
              <a:buFontTx/>
              <a:buNone/>
              <a:defRPr sz="1054">
                <a:solidFill>
                  <a:srgbClr val="FFFFFF"/>
                </a:solidFill>
              </a:defRPr>
            </a:lvl1pPr>
          </a:lstStyle>
          <a:p>
            <a:pPr lvl="0"/>
            <a:r>
              <a:rPr lang="en-US"/>
              <a:t>Click to edit Master text styles</a:t>
            </a:r>
          </a:p>
        </p:txBody>
      </p:sp>
      <p:sp>
        <p:nvSpPr>
          <p:cNvPr id="20" name="Content Placeholder 7">
            <a:extLst>
              <a:ext uri="{FF2B5EF4-FFF2-40B4-BE49-F238E27FC236}">
                <a16:creationId xmlns:a16="http://schemas.microsoft.com/office/drawing/2014/main" id="{380965BB-16D2-B547-86A5-1833CFDFF639}"/>
              </a:ext>
            </a:extLst>
          </p:cNvPr>
          <p:cNvSpPr>
            <a:spLocks noGrp="1"/>
          </p:cNvSpPr>
          <p:nvPr>
            <p:ph sz="quarter" idx="24"/>
          </p:nvPr>
        </p:nvSpPr>
        <p:spPr>
          <a:xfrm>
            <a:off x="8845256" y="6278395"/>
            <a:ext cx="2468880" cy="693789"/>
          </a:xfrm>
          <a:prstGeom prst="roundRect">
            <a:avLst/>
          </a:prstGeom>
          <a:solidFill>
            <a:schemeClr val="accent5"/>
          </a:solidFill>
        </p:spPr>
        <p:txBody>
          <a:bodyPr anchor="ctr" anchorCtr="0">
            <a:noAutofit/>
          </a:bodyPr>
          <a:lstStyle>
            <a:lvl1pPr marL="0" indent="0" algn="ctr">
              <a:buFontTx/>
              <a:buNone/>
              <a:defRPr sz="1054">
                <a:solidFill>
                  <a:srgbClr val="FFFFFF"/>
                </a:solidFill>
              </a:defRPr>
            </a:lvl1pPr>
          </a:lstStyle>
          <a:p>
            <a:pPr lvl="0"/>
            <a:r>
              <a:rPr lang="en-US"/>
              <a:t>Click to edit Master text styles</a:t>
            </a:r>
          </a:p>
        </p:txBody>
      </p:sp>
      <p:cxnSp>
        <p:nvCxnSpPr>
          <p:cNvPr id="27" name="Elbow Connector 26">
            <a:extLst>
              <a:ext uri="{FF2B5EF4-FFF2-40B4-BE49-F238E27FC236}">
                <a16:creationId xmlns:a16="http://schemas.microsoft.com/office/drawing/2014/main" id="{C59C1B5B-8A47-2B47-A9CB-B6889BE8B4BD}"/>
              </a:ext>
            </a:extLst>
          </p:cNvPr>
          <p:cNvCxnSpPr>
            <a:stCxn id="9" idx="0"/>
          </p:cNvCxnSpPr>
          <p:nvPr userDrawn="1"/>
        </p:nvCxnSpPr>
        <p:spPr>
          <a:xfrm rot="5400000" flipH="1" flipV="1">
            <a:off x="3913656" y="1728524"/>
            <a:ext cx="322487" cy="4004512"/>
          </a:xfrm>
          <a:prstGeom prst="bentConnector2">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0" name="Elbow Connector 29">
            <a:extLst>
              <a:ext uri="{FF2B5EF4-FFF2-40B4-BE49-F238E27FC236}">
                <a16:creationId xmlns:a16="http://schemas.microsoft.com/office/drawing/2014/main" id="{1EB5C5CE-948A-9D41-8812-BEE6A05B0ECE}"/>
              </a:ext>
            </a:extLst>
          </p:cNvPr>
          <p:cNvCxnSpPr>
            <a:stCxn id="12" idx="0"/>
          </p:cNvCxnSpPr>
          <p:nvPr userDrawn="1"/>
        </p:nvCxnSpPr>
        <p:spPr>
          <a:xfrm rot="16200000" flipV="1">
            <a:off x="7848113" y="1646736"/>
            <a:ext cx="308784" cy="4154384"/>
          </a:xfrm>
          <a:prstGeom prst="bentConnector2">
            <a:avLst/>
          </a:prstGeom>
          <a:ln>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A55A52A0-5078-DD48-BF8A-CAF9E9321121}"/>
              </a:ext>
            </a:extLst>
          </p:cNvPr>
          <p:cNvCxnSpPr/>
          <p:nvPr userDrawn="1"/>
        </p:nvCxnSpPr>
        <p:spPr>
          <a:xfrm flipH="1">
            <a:off x="6070454" y="3243649"/>
            <a:ext cx="0" cy="325886"/>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8" name="Content Placeholder 7">
            <a:extLst>
              <a:ext uri="{FF2B5EF4-FFF2-40B4-BE49-F238E27FC236}">
                <a16:creationId xmlns:a16="http://schemas.microsoft.com/office/drawing/2014/main" id="{8DAC6D62-1A15-8042-A2DD-367695A9428D}"/>
              </a:ext>
            </a:extLst>
          </p:cNvPr>
          <p:cNvSpPr>
            <a:spLocks noGrp="1"/>
          </p:cNvSpPr>
          <p:nvPr>
            <p:ph sz="quarter" idx="12"/>
          </p:nvPr>
        </p:nvSpPr>
        <p:spPr>
          <a:xfrm>
            <a:off x="4758531" y="2597287"/>
            <a:ext cx="2674938" cy="693789"/>
          </a:xfrm>
          <a:prstGeom prst="roundRect">
            <a:avLst/>
          </a:prstGeom>
          <a:solidFill>
            <a:schemeClr val="tx1"/>
          </a:solidFill>
        </p:spPr>
        <p:txBody>
          <a:bodyPr anchor="ctr" anchorCtr="0">
            <a:noAutofit/>
          </a:bodyPr>
          <a:lstStyle>
            <a:lvl1pPr marL="0" indent="0" algn="ctr">
              <a:buFontTx/>
              <a:buNone/>
              <a:defRPr sz="1054">
                <a:solidFill>
                  <a:srgbClr val="FFFFFF"/>
                </a:solidFill>
              </a:defRPr>
            </a:lvl1pPr>
          </a:lstStyle>
          <a:p>
            <a:pPr lvl="0"/>
            <a:r>
              <a:rPr lang="en-US"/>
              <a:t>Click to edit Master text styles</a:t>
            </a:r>
          </a:p>
        </p:txBody>
      </p:sp>
      <p:sp>
        <p:nvSpPr>
          <p:cNvPr id="26" name="Text Placeholder 6">
            <a:extLst>
              <a:ext uri="{FF2B5EF4-FFF2-40B4-BE49-F238E27FC236}">
                <a16:creationId xmlns:a16="http://schemas.microsoft.com/office/drawing/2014/main" id="{7F37A73B-FACC-5B48-8A7F-21C6349AD4A0}"/>
              </a:ext>
            </a:extLst>
          </p:cNvPr>
          <p:cNvSpPr>
            <a:spLocks noGrp="1"/>
          </p:cNvSpPr>
          <p:nvPr>
            <p:ph type="body" sz="quarter" idx="25" hasCustomPrompt="1"/>
          </p:nvPr>
        </p:nvSpPr>
        <p:spPr>
          <a:xfrm>
            <a:off x="838200" y="7165051"/>
            <a:ext cx="10515600" cy="291085"/>
          </a:xfrm>
        </p:spPr>
        <p:txBody>
          <a:bodyPr>
            <a:normAutofit/>
          </a:bodyPr>
          <a:lstStyle>
            <a:lvl1pPr marL="0" indent="0">
              <a:buFontTx/>
              <a:buNone/>
              <a:defRPr sz="702" i="1"/>
            </a:lvl1pPr>
          </a:lstStyle>
          <a:p>
            <a:pPr lvl="0"/>
            <a:r>
              <a:rPr lang="en-US"/>
              <a:t>Click to edit Master footnote styles</a:t>
            </a:r>
          </a:p>
        </p:txBody>
      </p:sp>
    </p:spTree>
    <p:extLst>
      <p:ext uri="{BB962C8B-B14F-4D97-AF65-F5344CB8AC3E}">
        <p14:creationId xmlns:p14="http://schemas.microsoft.com/office/powerpoint/2010/main" val="4046782826"/>
      </p:ext>
    </p:extLst>
  </p:cSld>
  <p:clrMapOvr>
    <a:masterClrMapping/>
  </p:clrMapOvr>
  <p:transition/>
</p:sldLayout>
</file>

<file path=ppt/slideLayouts/slideLayout269.xml><?xml version="1.0" encoding="utf-8"?>
<p:sldLayout xmlns:a="http://schemas.openxmlformats.org/drawingml/2006/main" xmlns:r="http://schemas.openxmlformats.org/officeDocument/2006/relationships" xmlns:p="http://schemas.openxmlformats.org/presentationml/2006/main" preserve="1" userDrawn="1">
  <p:cSld name="28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D7E933-E323-7A46-A490-6FFEAB709B2B}"/>
              </a:ext>
            </a:extLst>
          </p:cNvPr>
          <p:cNvSpPr>
            <a:spLocks noGrp="1"/>
          </p:cNvSpPr>
          <p:nvPr>
            <p:ph type="title"/>
          </p:nvPr>
        </p:nvSpPr>
        <p:spPr/>
        <p:txBody>
          <a:bodyPr anchor="t" anchorCtr="0"/>
          <a:lstStyle>
            <a:lvl1pPr algn="ctr">
              <a:defRPr/>
            </a:lvl1pPr>
          </a:lstStyle>
          <a:p>
            <a:r>
              <a:rPr lang="en-US"/>
              <a:t>Click to edit Master title style</a:t>
            </a:r>
          </a:p>
        </p:txBody>
      </p:sp>
      <p:sp>
        <p:nvSpPr>
          <p:cNvPr id="3" name="Slide Number Placeholder 2">
            <a:extLst>
              <a:ext uri="{FF2B5EF4-FFF2-40B4-BE49-F238E27FC236}">
                <a16:creationId xmlns:a16="http://schemas.microsoft.com/office/drawing/2014/main" id="{9A3FF66F-2216-8446-9DC8-16BDEEA3252A}"/>
              </a:ext>
            </a:extLst>
          </p:cNvPr>
          <p:cNvSpPr>
            <a:spLocks noGrp="1"/>
          </p:cNvSpPr>
          <p:nvPr>
            <p:ph type="sldNum" sz="quarter" idx="10"/>
          </p:nvPr>
        </p:nvSpPr>
        <p:spPr/>
        <p:txBody>
          <a:bodyPr/>
          <a:lstStyle>
            <a:lvl1pPr>
              <a:defRPr b="0" i="0">
                <a:latin typeface="Montserrat" pitchFamily="2" charset="77"/>
              </a:defRPr>
            </a:lvl1pPr>
          </a:lstStyle>
          <a:p>
            <a:fld id="{F9409A12-05AC-024F-A1E2-9D51551D4400}" type="slidenum">
              <a:rPr lang="en-US" smtClean="0"/>
              <a:t>‹#›</a:t>
            </a:fld>
            <a:endParaRPr lang="en-US"/>
          </a:p>
        </p:txBody>
      </p:sp>
      <p:sp>
        <p:nvSpPr>
          <p:cNvPr id="4" name="Footer Placeholder 3">
            <a:extLst>
              <a:ext uri="{FF2B5EF4-FFF2-40B4-BE49-F238E27FC236}">
                <a16:creationId xmlns:a16="http://schemas.microsoft.com/office/drawing/2014/main" id="{331BB279-9F4D-6445-9A67-954A472F5F30}"/>
              </a:ext>
            </a:extLst>
          </p:cNvPr>
          <p:cNvSpPr>
            <a:spLocks noGrp="1"/>
          </p:cNvSpPr>
          <p:nvPr>
            <p:ph type="ftr" sz="quarter" idx="11"/>
          </p:nvPr>
        </p:nvSpPr>
        <p:spPr/>
        <p:txBody>
          <a:bodyPr/>
          <a:lstStyle/>
          <a:p>
            <a:r>
              <a:rPr lang="en-US">
                <a:latin typeface="Montserrat" pitchFamily="2" charset="77"/>
              </a:rPr>
              <a:t>CLICK TO EDIT PRESENTATION TITLE</a:t>
            </a:r>
            <a:endParaRPr lang="en-US"/>
          </a:p>
        </p:txBody>
      </p:sp>
      <p:sp>
        <p:nvSpPr>
          <p:cNvPr id="8" name="Picture Placeholder 7">
            <a:extLst>
              <a:ext uri="{FF2B5EF4-FFF2-40B4-BE49-F238E27FC236}">
                <a16:creationId xmlns:a16="http://schemas.microsoft.com/office/drawing/2014/main" id="{B9D311F3-85D6-7D45-8577-3E1CBA94668E}"/>
              </a:ext>
            </a:extLst>
          </p:cNvPr>
          <p:cNvSpPr>
            <a:spLocks noGrp="1"/>
          </p:cNvSpPr>
          <p:nvPr>
            <p:ph type="pic" sz="quarter" idx="12"/>
          </p:nvPr>
        </p:nvSpPr>
        <p:spPr>
          <a:xfrm>
            <a:off x="0" y="3194730"/>
            <a:ext cx="4114800" cy="3124200"/>
          </a:xfrm>
          <a:solidFill>
            <a:srgbClr val="FFFFFF"/>
          </a:solidFill>
        </p:spPr>
        <p:txBody>
          <a:bodyPr/>
          <a:lstStyle>
            <a:lvl1pPr marL="0" indent="0" algn="ctr">
              <a:buFontTx/>
              <a:buNone/>
              <a:defRPr/>
            </a:lvl1pPr>
          </a:lstStyle>
          <a:p>
            <a:endParaRPr lang="en-US"/>
          </a:p>
        </p:txBody>
      </p:sp>
      <p:sp>
        <p:nvSpPr>
          <p:cNvPr id="9" name="Picture Placeholder 7">
            <a:extLst>
              <a:ext uri="{FF2B5EF4-FFF2-40B4-BE49-F238E27FC236}">
                <a16:creationId xmlns:a16="http://schemas.microsoft.com/office/drawing/2014/main" id="{BF540E11-C84D-D74E-8A40-623038B58700}"/>
              </a:ext>
            </a:extLst>
          </p:cNvPr>
          <p:cNvSpPr>
            <a:spLocks noGrp="1"/>
          </p:cNvSpPr>
          <p:nvPr>
            <p:ph type="pic" sz="quarter" idx="13"/>
          </p:nvPr>
        </p:nvSpPr>
        <p:spPr>
          <a:xfrm>
            <a:off x="8069179" y="3194730"/>
            <a:ext cx="4114800" cy="3124200"/>
          </a:xfrm>
          <a:solidFill>
            <a:srgbClr val="FFFFFF"/>
          </a:solidFill>
        </p:spPr>
        <p:txBody>
          <a:bodyPr/>
          <a:lstStyle>
            <a:lvl1pPr marL="0" indent="0" algn="ctr">
              <a:buFontTx/>
              <a:buNone/>
              <a:defRPr/>
            </a:lvl1pPr>
          </a:lstStyle>
          <a:p>
            <a:endParaRPr lang="en-US"/>
          </a:p>
        </p:txBody>
      </p:sp>
      <p:sp>
        <p:nvSpPr>
          <p:cNvPr id="10" name="Rectangle 9">
            <a:extLst>
              <a:ext uri="{FF2B5EF4-FFF2-40B4-BE49-F238E27FC236}">
                <a16:creationId xmlns:a16="http://schemas.microsoft.com/office/drawing/2014/main" id="{53BC2C22-4CC4-094A-84CA-7C7485477B0F}"/>
              </a:ext>
            </a:extLst>
          </p:cNvPr>
          <p:cNvSpPr/>
          <p:nvPr userDrawn="1"/>
        </p:nvSpPr>
        <p:spPr>
          <a:xfrm>
            <a:off x="4034590" y="3194730"/>
            <a:ext cx="4114800" cy="31242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80"/>
          </a:p>
        </p:txBody>
      </p:sp>
      <p:sp>
        <p:nvSpPr>
          <p:cNvPr id="12" name="Text Placeholder 11">
            <a:extLst>
              <a:ext uri="{FF2B5EF4-FFF2-40B4-BE49-F238E27FC236}">
                <a16:creationId xmlns:a16="http://schemas.microsoft.com/office/drawing/2014/main" id="{B2A90B96-4660-B141-B73F-5F987EDAF7AF}"/>
              </a:ext>
            </a:extLst>
          </p:cNvPr>
          <p:cNvSpPr>
            <a:spLocks noGrp="1"/>
          </p:cNvSpPr>
          <p:nvPr>
            <p:ph type="body" sz="quarter" idx="14"/>
          </p:nvPr>
        </p:nvSpPr>
        <p:spPr>
          <a:xfrm>
            <a:off x="4251328" y="4512734"/>
            <a:ext cx="3641725" cy="1589220"/>
          </a:xfrm>
        </p:spPr>
        <p:txBody>
          <a:bodyPr/>
          <a:lstStyle>
            <a:lvl1pPr marL="0" indent="0">
              <a:buFontTx/>
              <a:buNone/>
              <a:defRPr>
                <a:solidFill>
                  <a:srgbClr val="FFFFFF"/>
                </a:solidFill>
              </a:defRPr>
            </a:lvl1pPr>
            <a:lvl2pPr marL="401422" indent="0">
              <a:buNone/>
              <a:defRPr/>
            </a:lvl2pPr>
          </a:lstStyle>
          <a:p>
            <a:pPr lvl="0"/>
            <a:r>
              <a:rPr lang="en-US"/>
              <a:t>Click to edit Master text styles</a:t>
            </a:r>
          </a:p>
        </p:txBody>
      </p:sp>
      <p:sp>
        <p:nvSpPr>
          <p:cNvPr id="11" name="Text Placeholder 6">
            <a:extLst>
              <a:ext uri="{FF2B5EF4-FFF2-40B4-BE49-F238E27FC236}">
                <a16:creationId xmlns:a16="http://schemas.microsoft.com/office/drawing/2014/main" id="{D4EA9C34-D493-D346-B97E-3ACC535C7E00}"/>
              </a:ext>
            </a:extLst>
          </p:cNvPr>
          <p:cNvSpPr>
            <a:spLocks noGrp="1"/>
          </p:cNvSpPr>
          <p:nvPr>
            <p:ph type="body" sz="quarter" idx="15" hasCustomPrompt="1"/>
          </p:nvPr>
        </p:nvSpPr>
        <p:spPr>
          <a:xfrm>
            <a:off x="838200" y="7165051"/>
            <a:ext cx="10515600" cy="291085"/>
          </a:xfrm>
        </p:spPr>
        <p:txBody>
          <a:bodyPr>
            <a:normAutofit/>
          </a:bodyPr>
          <a:lstStyle>
            <a:lvl1pPr marL="0" indent="0">
              <a:buFontTx/>
              <a:buNone/>
              <a:defRPr sz="702" i="1"/>
            </a:lvl1pPr>
          </a:lstStyle>
          <a:p>
            <a:pPr lvl="0"/>
            <a:r>
              <a:rPr lang="en-US"/>
              <a:t>Click to edit Master footnote styles</a:t>
            </a:r>
          </a:p>
        </p:txBody>
      </p:sp>
    </p:spTree>
    <p:extLst>
      <p:ext uri="{BB962C8B-B14F-4D97-AF65-F5344CB8AC3E}">
        <p14:creationId xmlns:p14="http://schemas.microsoft.com/office/powerpoint/2010/main" val="4077464111"/>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8_Custom Layou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2C972A3-79CE-C64C-A52C-0738C5508E13}"/>
              </a:ext>
            </a:extLst>
          </p:cNvPr>
          <p:cNvSpPr/>
          <p:nvPr userDrawn="1"/>
        </p:nvSpPr>
        <p:spPr>
          <a:xfrm>
            <a:off x="0" y="0"/>
            <a:ext cx="12192000" cy="7810500"/>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30C669DB-2BD3-C749-A93F-71AA765530F6}"/>
              </a:ext>
            </a:extLst>
          </p:cNvPr>
          <p:cNvSpPr>
            <a:spLocks noGrp="1"/>
          </p:cNvSpPr>
          <p:nvPr>
            <p:ph type="title"/>
          </p:nvPr>
        </p:nvSpPr>
        <p:spPr>
          <a:xfrm>
            <a:off x="0" y="3249271"/>
            <a:ext cx="12192000" cy="3317335"/>
          </a:xfrm>
        </p:spPr>
        <p:txBody>
          <a:bodyPr>
            <a:noAutofit/>
          </a:bodyPr>
          <a:lstStyle>
            <a:lvl1pPr algn="ctr">
              <a:defRPr>
                <a:solidFill>
                  <a:srgbClr val="FFFFFF"/>
                </a:solidFill>
              </a:defRPr>
            </a:lvl1pPr>
          </a:lstStyle>
          <a:p>
            <a:r>
              <a:rPr lang="en-US"/>
              <a:t>Click to edit Master title style</a:t>
            </a:r>
          </a:p>
        </p:txBody>
      </p:sp>
      <p:pic>
        <p:nvPicPr>
          <p:cNvPr id="3" name="Picture 2">
            <a:extLst>
              <a:ext uri="{FF2B5EF4-FFF2-40B4-BE49-F238E27FC236}">
                <a16:creationId xmlns:a16="http://schemas.microsoft.com/office/drawing/2014/main" id="{870190B4-264F-5647-AECF-E5CF652BD1A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200650" y="2762603"/>
            <a:ext cx="1790700" cy="166335"/>
          </a:xfrm>
          <a:prstGeom prst="rect">
            <a:avLst/>
          </a:prstGeom>
        </p:spPr>
      </p:pic>
    </p:spTree>
    <p:extLst>
      <p:ext uri="{BB962C8B-B14F-4D97-AF65-F5344CB8AC3E}">
        <p14:creationId xmlns:p14="http://schemas.microsoft.com/office/powerpoint/2010/main" val="1926887712"/>
      </p:ext>
    </p:extLst>
  </p:cSld>
  <p:clrMapOvr>
    <a:masterClrMapping/>
  </p:clrMapOvr>
  <p:transition/>
</p:sldLayout>
</file>

<file path=ppt/slideLayouts/slideLayout270.xml><?xml version="1.0" encoding="utf-8"?>
<p:sldLayout xmlns:a="http://schemas.openxmlformats.org/drawingml/2006/main" xmlns:r="http://schemas.openxmlformats.org/officeDocument/2006/relationships" xmlns:p="http://schemas.openxmlformats.org/presentationml/2006/main" preserve="1" userDrawn="1">
  <p:cSld name="Double Photos and Tex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A3FF66F-2216-8446-9DC8-16BDEEA3252A}"/>
              </a:ext>
            </a:extLst>
          </p:cNvPr>
          <p:cNvSpPr>
            <a:spLocks noGrp="1"/>
          </p:cNvSpPr>
          <p:nvPr>
            <p:ph type="sldNum" sz="quarter" idx="10"/>
          </p:nvPr>
        </p:nvSpPr>
        <p:spPr/>
        <p:txBody>
          <a:bodyPr/>
          <a:lstStyle>
            <a:lvl1pPr>
              <a:defRPr b="0" i="0">
                <a:latin typeface="Montserrat" pitchFamily="2" charset="77"/>
              </a:defRPr>
            </a:lvl1pPr>
          </a:lstStyle>
          <a:p>
            <a:fld id="{F9409A12-05AC-024F-A1E2-9D51551D4400}" type="slidenum">
              <a:rPr lang="en-US" smtClean="0"/>
              <a:t>‹#›</a:t>
            </a:fld>
            <a:endParaRPr lang="en-US"/>
          </a:p>
        </p:txBody>
      </p:sp>
      <p:sp>
        <p:nvSpPr>
          <p:cNvPr id="4" name="Footer Placeholder 3">
            <a:extLst>
              <a:ext uri="{FF2B5EF4-FFF2-40B4-BE49-F238E27FC236}">
                <a16:creationId xmlns:a16="http://schemas.microsoft.com/office/drawing/2014/main" id="{331BB279-9F4D-6445-9A67-954A472F5F30}"/>
              </a:ext>
            </a:extLst>
          </p:cNvPr>
          <p:cNvSpPr>
            <a:spLocks noGrp="1"/>
          </p:cNvSpPr>
          <p:nvPr>
            <p:ph type="ftr" sz="quarter" idx="11"/>
          </p:nvPr>
        </p:nvSpPr>
        <p:spPr/>
        <p:txBody>
          <a:bodyPr/>
          <a:lstStyle/>
          <a:p>
            <a:r>
              <a:rPr lang="en-US">
                <a:latin typeface="Montserrat" pitchFamily="2" charset="77"/>
              </a:rPr>
              <a:t>CLICK TO EDIT PRESENTATION TITLE</a:t>
            </a:r>
            <a:endParaRPr lang="en-US"/>
          </a:p>
        </p:txBody>
      </p:sp>
      <p:sp>
        <p:nvSpPr>
          <p:cNvPr id="6" name="Rectangle 5">
            <a:extLst>
              <a:ext uri="{FF2B5EF4-FFF2-40B4-BE49-F238E27FC236}">
                <a16:creationId xmlns:a16="http://schemas.microsoft.com/office/drawing/2014/main" id="{1B5F5791-6FF4-FA42-A009-0AEDB5817142}"/>
              </a:ext>
            </a:extLst>
          </p:cNvPr>
          <p:cNvSpPr/>
          <p:nvPr userDrawn="1"/>
        </p:nvSpPr>
        <p:spPr>
          <a:xfrm>
            <a:off x="0" y="4156562"/>
            <a:ext cx="12192000" cy="3653938"/>
          </a:xfrm>
          <a:prstGeom prst="rect">
            <a:avLst/>
          </a:prstGeom>
          <a:solidFill>
            <a:srgbClr val="FFFFFF">
              <a:alpha val="4987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80"/>
          </a:p>
        </p:txBody>
      </p:sp>
      <p:sp>
        <p:nvSpPr>
          <p:cNvPr id="12" name="Text Placeholder 11">
            <a:extLst>
              <a:ext uri="{FF2B5EF4-FFF2-40B4-BE49-F238E27FC236}">
                <a16:creationId xmlns:a16="http://schemas.microsoft.com/office/drawing/2014/main" id="{7866CA94-7281-D64A-BDF5-7838B23C3E0C}"/>
              </a:ext>
            </a:extLst>
          </p:cNvPr>
          <p:cNvSpPr>
            <a:spLocks noGrp="1"/>
          </p:cNvSpPr>
          <p:nvPr>
            <p:ph type="body" sz="quarter" idx="14"/>
          </p:nvPr>
        </p:nvSpPr>
        <p:spPr>
          <a:xfrm>
            <a:off x="838200" y="1197160"/>
            <a:ext cx="5669280" cy="2486480"/>
          </a:xfrm>
        </p:spPr>
        <p:txBody>
          <a:bodyPr/>
          <a:lstStyle>
            <a:lvl1pPr marL="0" indent="0">
              <a:buFontTx/>
              <a:buNone/>
              <a:defRPr/>
            </a:lvl1pPr>
          </a:lstStyle>
          <a:p>
            <a:pPr lvl="0"/>
            <a:r>
              <a:rPr lang="en-US"/>
              <a:t>Click to edit Master text styles</a:t>
            </a:r>
          </a:p>
        </p:txBody>
      </p:sp>
      <p:sp>
        <p:nvSpPr>
          <p:cNvPr id="13" name="Text Placeholder 11">
            <a:extLst>
              <a:ext uri="{FF2B5EF4-FFF2-40B4-BE49-F238E27FC236}">
                <a16:creationId xmlns:a16="http://schemas.microsoft.com/office/drawing/2014/main" id="{EE9D84FF-9E5A-5D47-A5BE-CB46003E7570}"/>
              </a:ext>
            </a:extLst>
          </p:cNvPr>
          <p:cNvSpPr>
            <a:spLocks noGrp="1"/>
          </p:cNvSpPr>
          <p:nvPr>
            <p:ph type="body" sz="quarter" idx="15"/>
          </p:nvPr>
        </p:nvSpPr>
        <p:spPr>
          <a:xfrm>
            <a:off x="5684520" y="4740291"/>
            <a:ext cx="5669280" cy="2486480"/>
          </a:xfrm>
        </p:spPr>
        <p:txBody>
          <a:bodyPr/>
          <a:lstStyle>
            <a:lvl1pPr marL="0" indent="0">
              <a:buFontTx/>
              <a:buNone/>
              <a:defRPr/>
            </a:lvl1pPr>
          </a:lstStyle>
          <a:p>
            <a:pPr lvl="0"/>
            <a:r>
              <a:rPr lang="en-US"/>
              <a:t>Click to edit Master text styles</a:t>
            </a:r>
          </a:p>
        </p:txBody>
      </p:sp>
      <p:pic>
        <p:nvPicPr>
          <p:cNvPr id="15" name="Picture 14">
            <a:extLst>
              <a:ext uri="{FF2B5EF4-FFF2-40B4-BE49-F238E27FC236}">
                <a16:creationId xmlns:a16="http://schemas.microsoft.com/office/drawing/2014/main" id="{CEDCEBCB-BB82-E140-8FB9-F32C053DD6DF}"/>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 y="5326056"/>
            <a:ext cx="4056647" cy="2574572"/>
          </a:xfrm>
          <a:prstGeom prst="rect">
            <a:avLst/>
          </a:prstGeom>
        </p:spPr>
      </p:pic>
      <p:pic>
        <p:nvPicPr>
          <p:cNvPr id="17" name="Picture 16">
            <a:extLst>
              <a:ext uri="{FF2B5EF4-FFF2-40B4-BE49-F238E27FC236}">
                <a16:creationId xmlns:a16="http://schemas.microsoft.com/office/drawing/2014/main" id="{77176F04-6B0B-6243-AD86-440A3C8332C7}"/>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6158966" y="724235"/>
            <a:ext cx="6033034" cy="2462996"/>
          </a:xfrm>
          <a:prstGeom prst="rect">
            <a:avLst/>
          </a:prstGeom>
        </p:spPr>
      </p:pic>
      <p:sp>
        <p:nvSpPr>
          <p:cNvPr id="9" name="Picture Placeholder 8">
            <a:extLst>
              <a:ext uri="{FF2B5EF4-FFF2-40B4-BE49-F238E27FC236}">
                <a16:creationId xmlns:a16="http://schemas.microsoft.com/office/drawing/2014/main" id="{EB7C4877-A03B-6A40-93AB-699B61645459}"/>
              </a:ext>
            </a:extLst>
          </p:cNvPr>
          <p:cNvSpPr>
            <a:spLocks noGrp="1"/>
          </p:cNvSpPr>
          <p:nvPr>
            <p:ph type="pic" sz="quarter" idx="12"/>
          </p:nvPr>
        </p:nvSpPr>
        <p:spPr>
          <a:xfrm>
            <a:off x="6785814" y="1197160"/>
            <a:ext cx="4567989" cy="2708092"/>
          </a:xfrm>
          <a:prstGeom prst="roundRect">
            <a:avLst>
              <a:gd name="adj" fmla="val 8571"/>
            </a:avLst>
          </a:prstGeom>
          <a:solidFill>
            <a:srgbClr val="FFFFFF"/>
          </a:solidFill>
        </p:spPr>
        <p:txBody>
          <a:bodyPr/>
          <a:lstStyle>
            <a:lvl1pPr marL="0" indent="0" algn="ctr">
              <a:buFontTx/>
              <a:buNone/>
              <a:defRPr/>
            </a:lvl1pPr>
          </a:lstStyle>
          <a:p>
            <a:endParaRPr lang="en-US"/>
          </a:p>
        </p:txBody>
      </p:sp>
      <p:sp>
        <p:nvSpPr>
          <p:cNvPr id="18" name="Picture Placeholder 8">
            <a:extLst>
              <a:ext uri="{FF2B5EF4-FFF2-40B4-BE49-F238E27FC236}">
                <a16:creationId xmlns:a16="http://schemas.microsoft.com/office/drawing/2014/main" id="{6821061B-3C3B-5C40-AC5B-97A1673D8F11}"/>
              </a:ext>
            </a:extLst>
          </p:cNvPr>
          <p:cNvSpPr>
            <a:spLocks noGrp="1"/>
          </p:cNvSpPr>
          <p:nvPr>
            <p:ph type="pic" sz="quarter" idx="16"/>
          </p:nvPr>
        </p:nvSpPr>
        <p:spPr>
          <a:xfrm>
            <a:off x="838200" y="4652971"/>
            <a:ext cx="4567989" cy="2708092"/>
          </a:xfrm>
          <a:prstGeom prst="roundRect">
            <a:avLst>
              <a:gd name="adj" fmla="val 8571"/>
            </a:avLst>
          </a:prstGeom>
          <a:solidFill>
            <a:srgbClr val="FFFFFF"/>
          </a:solidFill>
        </p:spPr>
        <p:txBody>
          <a:bodyPr/>
          <a:lstStyle>
            <a:lvl1pPr marL="0" indent="0" algn="ctr">
              <a:buFontTx/>
              <a:buNone/>
              <a:defRPr/>
            </a:lvl1pPr>
          </a:lstStyle>
          <a:p>
            <a:endParaRPr lang="en-US"/>
          </a:p>
        </p:txBody>
      </p:sp>
      <p:sp>
        <p:nvSpPr>
          <p:cNvPr id="16" name="Text Placeholder 6">
            <a:extLst>
              <a:ext uri="{FF2B5EF4-FFF2-40B4-BE49-F238E27FC236}">
                <a16:creationId xmlns:a16="http://schemas.microsoft.com/office/drawing/2014/main" id="{2FBB9B4C-FE3D-784C-A483-A2494A619793}"/>
              </a:ext>
            </a:extLst>
          </p:cNvPr>
          <p:cNvSpPr>
            <a:spLocks noGrp="1"/>
          </p:cNvSpPr>
          <p:nvPr>
            <p:ph type="body" sz="quarter" idx="13" hasCustomPrompt="1"/>
          </p:nvPr>
        </p:nvSpPr>
        <p:spPr>
          <a:xfrm>
            <a:off x="5684520" y="7373093"/>
            <a:ext cx="5669280" cy="291085"/>
          </a:xfrm>
        </p:spPr>
        <p:txBody>
          <a:bodyPr>
            <a:normAutofit/>
          </a:bodyPr>
          <a:lstStyle>
            <a:lvl1pPr marL="0" indent="0">
              <a:buFontTx/>
              <a:buNone/>
              <a:defRPr sz="702" i="1"/>
            </a:lvl1pPr>
          </a:lstStyle>
          <a:p>
            <a:pPr lvl="0"/>
            <a:r>
              <a:rPr lang="en-US"/>
              <a:t>Click to edit Master footnote styles</a:t>
            </a:r>
          </a:p>
        </p:txBody>
      </p:sp>
    </p:spTree>
    <p:extLst>
      <p:ext uri="{BB962C8B-B14F-4D97-AF65-F5344CB8AC3E}">
        <p14:creationId xmlns:p14="http://schemas.microsoft.com/office/powerpoint/2010/main" val="2253096255"/>
      </p:ext>
    </p:extLst>
  </p:cSld>
  <p:clrMapOvr>
    <a:masterClrMapping/>
  </p:clrMapOvr>
  <p:transition/>
</p:sldLayout>
</file>

<file path=ppt/slideLayouts/slideLayout271.xml><?xml version="1.0" encoding="utf-8"?>
<p:sldLayout xmlns:a="http://schemas.openxmlformats.org/drawingml/2006/main" xmlns:r="http://schemas.openxmlformats.org/officeDocument/2006/relationships" xmlns:p="http://schemas.openxmlformats.org/presentationml/2006/main" preserve="1" userDrawn="1">
  <p:cSld name="Two Paragraph Split With Title">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A3FF66F-2216-8446-9DC8-16BDEEA3252A}"/>
              </a:ext>
            </a:extLst>
          </p:cNvPr>
          <p:cNvSpPr>
            <a:spLocks noGrp="1"/>
          </p:cNvSpPr>
          <p:nvPr>
            <p:ph type="sldNum" sz="quarter" idx="10"/>
          </p:nvPr>
        </p:nvSpPr>
        <p:spPr/>
        <p:txBody>
          <a:bodyPr/>
          <a:lstStyle>
            <a:lvl1pPr>
              <a:defRPr b="0" i="0">
                <a:latin typeface="Montserrat" pitchFamily="2" charset="77"/>
              </a:defRPr>
            </a:lvl1pPr>
          </a:lstStyle>
          <a:p>
            <a:fld id="{F9409A12-05AC-024F-A1E2-9D51551D4400}" type="slidenum">
              <a:rPr lang="en-US" smtClean="0"/>
              <a:t>‹#›</a:t>
            </a:fld>
            <a:endParaRPr lang="en-US"/>
          </a:p>
        </p:txBody>
      </p:sp>
      <p:sp>
        <p:nvSpPr>
          <p:cNvPr id="4" name="Footer Placeholder 3">
            <a:extLst>
              <a:ext uri="{FF2B5EF4-FFF2-40B4-BE49-F238E27FC236}">
                <a16:creationId xmlns:a16="http://schemas.microsoft.com/office/drawing/2014/main" id="{331BB279-9F4D-6445-9A67-954A472F5F30}"/>
              </a:ext>
            </a:extLst>
          </p:cNvPr>
          <p:cNvSpPr>
            <a:spLocks noGrp="1"/>
          </p:cNvSpPr>
          <p:nvPr>
            <p:ph type="ftr" sz="quarter" idx="11"/>
          </p:nvPr>
        </p:nvSpPr>
        <p:spPr/>
        <p:txBody>
          <a:bodyPr/>
          <a:lstStyle/>
          <a:p>
            <a:r>
              <a:rPr lang="en-US">
                <a:latin typeface="Montserrat" pitchFamily="2" charset="77"/>
              </a:rPr>
              <a:t>CLICK TO EDIT PRESENTATION TITLE</a:t>
            </a:r>
            <a:endParaRPr lang="en-US"/>
          </a:p>
        </p:txBody>
      </p:sp>
      <p:sp>
        <p:nvSpPr>
          <p:cNvPr id="6" name="Rectangle 5">
            <a:extLst>
              <a:ext uri="{FF2B5EF4-FFF2-40B4-BE49-F238E27FC236}">
                <a16:creationId xmlns:a16="http://schemas.microsoft.com/office/drawing/2014/main" id="{1B5F5791-6FF4-FA42-A009-0AEDB5817142}"/>
              </a:ext>
            </a:extLst>
          </p:cNvPr>
          <p:cNvSpPr/>
          <p:nvPr userDrawn="1"/>
        </p:nvSpPr>
        <p:spPr>
          <a:xfrm>
            <a:off x="0" y="4987759"/>
            <a:ext cx="12192000" cy="282274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80"/>
          </a:p>
        </p:txBody>
      </p:sp>
      <p:sp>
        <p:nvSpPr>
          <p:cNvPr id="12" name="Text Placeholder 11">
            <a:extLst>
              <a:ext uri="{FF2B5EF4-FFF2-40B4-BE49-F238E27FC236}">
                <a16:creationId xmlns:a16="http://schemas.microsoft.com/office/drawing/2014/main" id="{7866CA94-7281-D64A-BDF5-7838B23C3E0C}"/>
              </a:ext>
            </a:extLst>
          </p:cNvPr>
          <p:cNvSpPr>
            <a:spLocks noGrp="1"/>
          </p:cNvSpPr>
          <p:nvPr>
            <p:ph type="body" sz="quarter" idx="14"/>
          </p:nvPr>
        </p:nvSpPr>
        <p:spPr>
          <a:xfrm>
            <a:off x="4433236" y="2552056"/>
            <a:ext cx="6920565" cy="2101169"/>
          </a:xfrm>
        </p:spPr>
        <p:txBody>
          <a:bodyPr/>
          <a:lstStyle>
            <a:lvl1pPr marL="0" indent="0">
              <a:buFontTx/>
              <a:buNone/>
              <a:defRPr/>
            </a:lvl1pPr>
          </a:lstStyle>
          <a:p>
            <a:pPr lvl="0"/>
            <a:r>
              <a:rPr lang="en-US"/>
              <a:t>Click to edit Master text styles</a:t>
            </a:r>
          </a:p>
        </p:txBody>
      </p:sp>
      <p:sp>
        <p:nvSpPr>
          <p:cNvPr id="13" name="Text Placeholder 11">
            <a:extLst>
              <a:ext uri="{FF2B5EF4-FFF2-40B4-BE49-F238E27FC236}">
                <a16:creationId xmlns:a16="http://schemas.microsoft.com/office/drawing/2014/main" id="{EE9D84FF-9E5A-5D47-A5BE-CB46003E7570}"/>
              </a:ext>
            </a:extLst>
          </p:cNvPr>
          <p:cNvSpPr>
            <a:spLocks noGrp="1"/>
          </p:cNvSpPr>
          <p:nvPr>
            <p:ph type="body" sz="quarter" idx="15"/>
          </p:nvPr>
        </p:nvSpPr>
        <p:spPr>
          <a:xfrm>
            <a:off x="4433237" y="5280782"/>
            <a:ext cx="6920565" cy="1739893"/>
          </a:xfrm>
        </p:spPr>
        <p:txBody>
          <a:bodyPr/>
          <a:lstStyle>
            <a:lvl1pPr marL="0" indent="0">
              <a:buFontTx/>
              <a:buNone/>
              <a:defRPr>
                <a:solidFill>
                  <a:srgbClr val="FFFFFF"/>
                </a:solidFill>
              </a:defRPr>
            </a:lvl1pPr>
          </a:lstStyle>
          <a:p>
            <a:pPr lvl="0"/>
            <a:r>
              <a:rPr lang="en-US"/>
              <a:t>Click to edit Master text styles</a:t>
            </a:r>
          </a:p>
        </p:txBody>
      </p:sp>
      <p:pic>
        <p:nvPicPr>
          <p:cNvPr id="7" name="Picture 6">
            <a:extLst>
              <a:ext uri="{FF2B5EF4-FFF2-40B4-BE49-F238E27FC236}">
                <a16:creationId xmlns:a16="http://schemas.microsoft.com/office/drawing/2014/main" id="{CB1FD91C-2E7A-DB43-952B-48F33A14ED65}"/>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699021"/>
            <a:ext cx="4953000" cy="2399346"/>
          </a:xfrm>
          <a:prstGeom prst="rect">
            <a:avLst/>
          </a:prstGeom>
        </p:spPr>
      </p:pic>
      <p:sp>
        <p:nvSpPr>
          <p:cNvPr id="14" name="Title 1">
            <a:extLst>
              <a:ext uri="{FF2B5EF4-FFF2-40B4-BE49-F238E27FC236}">
                <a16:creationId xmlns:a16="http://schemas.microsoft.com/office/drawing/2014/main" id="{23D52707-058E-9A48-A868-D48FA8ED7303}"/>
              </a:ext>
            </a:extLst>
          </p:cNvPr>
          <p:cNvSpPr>
            <a:spLocks noGrp="1"/>
          </p:cNvSpPr>
          <p:nvPr>
            <p:ph type="title" hasCustomPrompt="1"/>
          </p:nvPr>
        </p:nvSpPr>
        <p:spPr>
          <a:xfrm>
            <a:off x="4433235" y="1437134"/>
            <a:ext cx="6920567" cy="881275"/>
          </a:xfrm>
        </p:spPr>
        <p:txBody>
          <a:bodyPr anchor="t" anchorCtr="0"/>
          <a:lstStyle>
            <a:lvl1pPr algn="l">
              <a:defRPr/>
            </a:lvl1pPr>
          </a:lstStyle>
          <a:p>
            <a:r>
              <a:rPr lang="en-US"/>
              <a:t>Click to edit title style</a:t>
            </a:r>
          </a:p>
        </p:txBody>
      </p:sp>
      <p:sp>
        <p:nvSpPr>
          <p:cNvPr id="11" name="Text Placeholder 6">
            <a:extLst>
              <a:ext uri="{FF2B5EF4-FFF2-40B4-BE49-F238E27FC236}">
                <a16:creationId xmlns:a16="http://schemas.microsoft.com/office/drawing/2014/main" id="{23A470DD-C6C5-AF48-B1D9-48541116A0FE}"/>
              </a:ext>
            </a:extLst>
          </p:cNvPr>
          <p:cNvSpPr>
            <a:spLocks noGrp="1"/>
          </p:cNvSpPr>
          <p:nvPr>
            <p:ph type="body" sz="quarter" idx="13" hasCustomPrompt="1"/>
          </p:nvPr>
        </p:nvSpPr>
        <p:spPr>
          <a:xfrm>
            <a:off x="4433232" y="7165051"/>
            <a:ext cx="6920568" cy="291085"/>
          </a:xfrm>
        </p:spPr>
        <p:txBody>
          <a:bodyPr>
            <a:normAutofit/>
          </a:bodyPr>
          <a:lstStyle>
            <a:lvl1pPr marL="0" indent="0">
              <a:buFontTx/>
              <a:buNone/>
              <a:defRPr sz="702" i="1">
                <a:solidFill>
                  <a:srgbClr val="FFFFFF"/>
                </a:solidFill>
              </a:defRPr>
            </a:lvl1pPr>
          </a:lstStyle>
          <a:p>
            <a:pPr lvl="0"/>
            <a:r>
              <a:rPr lang="en-US"/>
              <a:t>Click to edit Master footnote styles</a:t>
            </a:r>
          </a:p>
        </p:txBody>
      </p:sp>
      <p:pic>
        <p:nvPicPr>
          <p:cNvPr id="8" name="Picture 7" descr="A picture containing person, standing, young&#10;&#10;Description automatically generated">
            <a:extLst>
              <a:ext uri="{FF2B5EF4-FFF2-40B4-BE49-F238E27FC236}">
                <a16:creationId xmlns:a16="http://schemas.microsoft.com/office/drawing/2014/main" id="{BAB7D5A1-7EF1-BEDB-2FEE-B685414C64CA}"/>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41425" y="0"/>
            <a:ext cx="4350380" cy="7810500"/>
          </a:xfrm>
          <a:prstGeom prst="rect">
            <a:avLst/>
          </a:prstGeom>
        </p:spPr>
      </p:pic>
    </p:spTree>
    <p:extLst>
      <p:ext uri="{BB962C8B-B14F-4D97-AF65-F5344CB8AC3E}">
        <p14:creationId xmlns:p14="http://schemas.microsoft.com/office/powerpoint/2010/main" val="2504834315"/>
      </p:ext>
    </p:extLst>
  </p:cSld>
  <p:clrMapOvr>
    <a:masterClrMapping/>
  </p:clrMapOvr>
  <p:transition/>
</p:sldLayout>
</file>

<file path=ppt/slideLayouts/slideLayout272.xml><?xml version="1.0" encoding="utf-8"?>
<p:sldLayout xmlns:a="http://schemas.openxmlformats.org/drawingml/2006/main" xmlns:r="http://schemas.openxmlformats.org/officeDocument/2006/relationships" xmlns:p="http://schemas.openxmlformats.org/presentationml/2006/main" preserve="1" userDrawn="1">
  <p:cSld name="Double Chart and Tex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A3FF66F-2216-8446-9DC8-16BDEEA3252A}"/>
              </a:ext>
            </a:extLst>
          </p:cNvPr>
          <p:cNvSpPr>
            <a:spLocks noGrp="1"/>
          </p:cNvSpPr>
          <p:nvPr>
            <p:ph type="sldNum" sz="quarter" idx="10"/>
          </p:nvPr>
        </p:nvSpPr>
        <p:spPr/>
        <p:txBody>
          <a:bodyPr/>
          <a:lstStyle>
            <a:lvl1pPr>
              <a:defRPr b="0" i="0">
                <a:latin typeface="Montserrat" pitchFamily="2" charset="77"/>
              </a:defRPr>
            </a:lvl1pPr>
          </a:lstStyle>
          <a:p>
            <a:fld id="{F9409A12-05AC-024F-A1E2-9D51551D4400}" type="slidenum">
              <a:rPr lang="en-US" smtClean="0"/>
              <a:t>‹#›</a:t>
            </a:fld>
            <a:endParaRPr lang="en-US"/>
          </a:p>
        </p:txBody>
      </p:sp>
      <p:sp>
        <p:nvSpPr>
          <p:cNvPr id="4" name="Footer Placeholder 3">
            <a:extLst>
              <a:ext uri="{FF2B5EF4-FFF2-40B4-BE49-F238E27FC236}">
                <a16:creationId xmlns:a16="http://schemas.microsoft.com/office/drawing/2014/main" id="{331BB279-9F4D-6445-9A67-954A472F5F30}"/>
              </a:ext>
            </a:extLst>
          </p:cNvPr>
          <p:cNvSpPr>
            <a:spLocks noGrp="1"/>
          </p:cNvSpPr>
          <p:nvPr>
            <p:ph type="ftr" sz="quarter" idx="11"/>
          </p:nvPr>
        </p:nvSpPr>
        <p:spPr/>
        <p:txBody>
          <a:bodyPr/>
          <a:lstStyle/>
          <a:p>
            <a:r>
              <a:rPr lang="en-US">
                <a:latin typeface="Montserrat" pitchFamily="2" charset="77"/>
              </a:rPr>
              <a:t>CLICK TO EDIT PRESENTATION TITLE</a:t>
            </a:r>
            <a:endParaRPr lang="en-US"/>
          </a:p>
        </p:txBody>
      </p:sp>
      <p:sp>
        <p:nvSpPr>
          <p:cNvPr id="6" name="Rectangle 5">
            <a:extLst>
              <a:ext uri="{FF2B5EF4-FFF2-40B4-BE49-F238E27FC236}">
                <a16:creationId xmlns:a16="http://schemas.microsoft.com/office/drawing/2014/main" id="{1B5F5791-6FF4-FA42-A009-0AEDB5817142}"/>
              </a:ext>
            </a:extLst>
          </p:cNvPr>
          <p:cNvSpPr/>
          <p:nvPr userDrawn="1"/>
        </p:nvSpPr>
        <p:spPr>
          <a:xfrm>
            <a:off x="0" y="4156562"/>
            <a:ext cx="12192000" cy="3653938"/>
          </a:xfrm>
          <a:prstGeom prst="rect">
            <a:avLst/>
          </a:prstGeom>
          <a:solidFill>
            <a:srgbClr val="FFFFFF">
              <a:alpha val="4987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80"/>
          </a:p>
        </p:txBody>
      </p:sp>
      <p:sp>
        <p:nvSpPr>
          <p:cNvPr id="12" name="Text Placeholder 11">
            <a:extLst>
              <a:ext uri="{FF2B5EF4-FFF2-40B4-BE49-F238E27FC236}">
                <a16:creationId xmlns:a16="http://schemas.microsoft.com/office/drawing/2014/main" id="{7866CA94-7281-D64A-BDF5-7838B23C3E0C}"/>
              </a:ext>
            </a:extLst>
          </p:cNvPr>
          <p:cNvSpPr>
            <a:spLocks noGrp="1"/>
          </p:cNvSpPr>
          <p:nvPr>
            <p:ph type="body" sz="quarter" idx="14"/>
          </p:nvPr>
        </p:nvSpPr>
        <p:spPr>
          <a:xfrm>
            <a:off x="838200" y="1197160"/>
            <a:ext cx="5669280" cy="2486480"/>
          </a:xfrm>
        </p:spPr>
        <p:txBody>
          <a:bodyPr/>
          <a:lstStyle>
            <a:lvl1pPr marL="0" indent="0">
              <a:buFontTx/>
              <a:buNone/>
              <a:defRPr/>
            </a:lvl1pPr>
          </a:lstStyle>
          <a:p>
            <a:pPr lvl="0"/>
            <a:r>
              <a:rPr lang="en-US"/>
              <a:t>Click to edit Master text styles</a:t>
            </a:r>
          </a:p>
        </p:txBody>
      </p:sp>
      <p:sp>
        <p:nvSpPr>
          <p:cNvPr id="13" name="Text Placeholder 11">
            <a:extLst>
              <a:ext uri="{FF2B5EF4-FFF2-40B4-BE49-F238E27FC236}">
                <a16:creationId xmlns:a16="http://schemas.microsoft.com/office/drawing/2014/main" id="{EE9D84FF-9E5A-5D47-A5BE-CB46003E7570}"/>
              </a:ext>
            </a:extLst>
          </p:cNvPr>
          <p:cNvSpPr>
            <a:spLocks noGrp="1"/>
          </p:cNvSpPr>
          <p:nvPr>
            <p:ph type="body" sz="quarter" idx="15"/>
          </p:nvPr>
        </p:nvSpPr>
        <p:spPr>
          <a:xfrm>
            <a:off x="5684520" y="4740291"/>
            <a:ext cx="5669280" cy="2334632"/>
          </a:xfrm>
        </p:spPr>
        <p:txBody>
          <a:bodyPr/>
          <a:lstStyle>
            <a:lvl1pPr marL="0" indent="0">
              <a:buFontTx/>
              <a:buNone/>
              <a:defRPr/>
            </a:lvl1pPr>
          </a:lstStyle>
          <a:p>
            <a:pPr lvl="0"/>
            <a:r>
              <a:rPr lang="en-US"/>
              <a:t>Click to edit Master text styles</a:t>
            </a:r>
          </a:p>
        </p:txBody>
      </p:sp>
      <p:pic>
        <p:nvPicPr>
          <p:cNvPr id="15" name="Picture 14">
            <a:extLst>
              <a:ext uri="{FF2B5EF4-FFF2-40B4-BE49-F238E27FC236}">
                <a16:creationId xmlns:a16="http://schemas.microsoft.com/office/drawing/2014/main" id="{CEDCEBCB-BB82-E140-8FB9-F32C053DD6DF}"/>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 y="5326056"/>
            <a:ext cx="4056647" cy="2574572"/>
          </a:xfrm>
          <a:prstGeom prst="rect">
            <a:avLst/>
          </a:prstGeom>
        </p:spPr>
      </p:pic>
      <p:pic>
        <p:nvPicPr>
          <p:cNvPr id="17" name="Picture 16">
            <a:extLst>
              <a:ext uri="{FF2B5EF4-FFF2-40B4-BE49-F238E27FC236}">
                <a16:creationId xmlns:a16="http://schemas.microsoft.com/office/drawing/2014/main" id="{77176F04-6B0B-6243-AD86-440A3C8332C7}"/>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6158966" y="724235"/>
            <a:ext cx="6033034" cy="2462996"/>
          </a:xfrm>
          <a:prstGeom prst="rect">
            <a:avLst/>
          </a:prstGeom>
        </p:spPr>
      </p:pic>
      <p:sp>
        <p:nvSpPr>
          <p:cNvPr id="10" name="Chart Placeholder 9">
            <a:extLst>
              <a:ext uri="{FF2B5EF4-FFF2-40B4-BE49-F238E27FC236}">
                <a16:creationId xmlns:a16="http://schemas.microsoft.com/office/drawing/2014/main" id="{B3518EC8-9923-0341-9B8F-FA8C43A7B2FC}"/>
              </a:ext>
            </a:extLst>
          </p:cNvPr>
          <p:cNvSpPr>
            <a:spLocks noGrp="1"/>
          </p:cNvSpPr>
          <p:nvPr>
            <p:ph type="chart" sz="quarter" idx="17"/>
          </p:nvPr>
        </p:nvSpPr>
        <p:spPr>
          <a:xfrm>
            <a:off x="6786562" y="1064401"/>
            <a:ext cx="4572000" cy="2706556"/>
          </a:xfrm>
          <a:solidFill>
            <a:srgbClr val="FFFFFF"/>
          </a:solidFill>
          <a:ln>
            <a:solidFill>
              <a:schemeClr val="accent1">
                <a:shade val="50000"/>
              </a:schemeClr>
            </a:solidFill>
          </a:ln>
        </p:spPr>
        <p:txBody>
          <a:bodyPr/>
          <a:lstStyle>
            <a:lvl1pPr marL="0" indent="0" algn="ctr">
              <a:buFontTx/>
              <a:buNone/>
              <a:defRPr/>
            </a:lvl1pPr>
          </a:lstStyle>
          <a:p>
            <a:endParaRPr lang="en-US"/>
          </a:p>
        </p:txBody>
      </p:sp>
      <p:sp>
        <p:nvSpPr>
          <p:cNvPr id="16" name="Chart Placeholder 9">
            <a:extLst>
              <a:ext uri="{FF2B5EF4-FFF2-40B4-BE49-F238E27FC236}">
                <a16:creationId xmlns:a16="http://schemas.microsoft.com/office/drawing/2014/main" id="{D4144A63-F332-1748-BF85-7F24509CC338}"/>
              </a:ext>
            </a:extLst>
          </p:cNvPr>
          <p:cNvSpPr>
            <a:spLocks noGrp="1"/>
          </p:cNvSpPr>
          <p:nvPr>
            <p:ph type="chart" sz="quarter" idx="18"/>
          </p:nvPr>
        </p:nvSpPr>
        <p:spPr>
          <a:xfrm>
            <a:off x="838200" y="4661968"/>
            <a:ext cx="4572000" cy="2706556"/>
          </a:xfrm>
          <a:solidFill>
            <a:srgbClr val="FFFFFF"/>
          </a:solidFill>
          <a:ln>
            <a:solidFill>
              <a:schemeClr val="accent1">
                <a:shade val="50000"/>
              </a:schemeClr>
            </a:solidFill>
          </a:ln>
        </p:spPr>
        <p:txBody>
          <a:bodyPr/>
          <a:lstStyle>
            <a:lvl1pPr marL="0" indent="0" algn="ctr">
              <a:buFontTx/>
              <a:buNone/>
              <a:defRPr/>
            </a:lvl1pPr>
          </a:lstStyle>
          <a:p>
            <a:endParaRPr lang="en-US"/>
          </a:p>
        </p:txBody>
      </p:sp>
      <p:sp>
        <p:nvSpPr>
          <p:cNvPr id="14" name="Text Placeholder 6">
            <a:extLst>
              <a:ext uri="{FF2B5EF4-FFF2-40B4-BE49-F238E27FC236}">
                <a16:creationId xmlns:a16="http://schemas.microsoft.com/office/drawing/2014/main" id="{E0D6FAB6-2E41-154C-BEAC-35978EBABD8F}"/>
              </a:ext>
            </a:extLst>
          </p:cNvPr>
          <p:cNvSpPr>
            <a:spLocks noGrp="1"/>
          </p:cNvSpPr>
          <p:nvPr>
            <p:ph type="body" sz="quarter" idx="13" hasCustomPrompt="1"/>
          </p:nvPr>
        </p:nvSpPr>
        <p:spPr>
          <a:xfrm>
            <a:off x="5684520" y="7165051"/>
            <a:ext cx="5669280" cy="291085"/>
          </a:xfrm>
        </p:spPr>
        <p:txBody>
          <a:bodyPr>
            <a:normAutofit/>
          </a:bodyPr>
          <a:lstStyle>
            <a:lvl1pPr marL="0" indent="0">
              <a:buFontTx/>
              <a:buNone/>
              <a:defRPr sz="702" i="1"/>
            </a:lvl1pPr>
          </a:lstStyle>
          <a:p>
            <a:pPr lvl="0"/>
            <a:r>
              <a:rPr lang="en-US"/>
              <a:t>Click to edit Master footnote styles</a:t>
            </a:r>
          </a:p>
        </p:txBody>
      </p:sp>
    </p:spTree>
    <p:extLst>
      <p:ext uri="{BB962C8B-B14F-4D97-AF65-F5344CB8AC3E}">
        <p14:creationId xmlns:p14="http://schemas.microsoft.com/office/powerpoint/2010/main" val="129633350"/>
      </p:ext>
    </p:extLst>
  </p:cSld>
  <p:clrMapOvr>
    <a:masterClrMapping/>
  </p:clrMapOvr>
  <p:transition/>
</p:sldLayout>
</file>

<file path=ppt/slideLayouts/slideLayout273.xml><?xml version="1.0" encoding="utf-8"?>
<p:sldLayout xmlns:a="http://schemas.openxmlformats.org/drawingml/2006/main" xmlns:r="http://schemas.openxmlformats.org/officeDocument/2006/relationships" xmlns:p="http://schemas.openxmlformats.org/presentationml/2006/main" preserve="1" userDrawn="1">
  <p:cSld name="26_Custom Layout">
    <p:spTree>
      <p:nvGrpSpPr>
        <p:cNvPr id="1" name=""/>
        <p:cNvGrpSpPr/>
        <p:nvPr/>
      </p:nvGrpSpPr>
      <p:grpSpPr>
        <a:xfrm>
          <a:off x="0" y="0"/>
          <a:ext cx="0" cy="0"/>
          <a:chOff x="0" y="0"/>
          <a:chExt cx="0" cy="0"/>
        </a:xfrm>
      </p:grpSpPr>
      <p:sp>
        <p:nvSpPr>
          <p:cNvPr id="6" name="Rounded Rectangle 5">
            <a:extLst>
              <a:ext uri="{FF2B5EF4-FFF2-40B4-BE49-F238E27FC236}">
                <a16:creationId xmlns:a16="http://schemas.microsoft.com/office/drawing/2014/main" id="{21A3039D-0DCB-6B4F-9576-BE3DA7F3B23A}"/>
              </a:ext>
            </a:extLst>
          </p:cNvPr>
          <p:cNvSpPr/>
          <p:nvPr userDrawn="1"/>
        </p:nvSpPr>
        <p:spPr>
          <a:xfrm>
            <a:off x="1102887" y="2815066"/>
            <a:ext cx="2286000" cy="4165600"/>
          </a:xfrm>
          <a:prstGeom prst="roundRect">
            <a:avLst>
              <a:gd name="adj" fmla="val 9649"/>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80"/>
          </a:p>
        </p:txBody>
      </p:sp>
      <p:sp>
        <p:nvSpPr>
          <p:cNvPr id="29" name="Rounded Rectangle 28">
            <a:extLst>
              <a:ext uri="{FF2B5EF4-FFF2-40B4-BE49-F238E27FC236}">
                <a16:creationId xmlns:a16="http://schemas.microsoft.com/office/drawing/2014/main" id="{CEE4E996-04B4-2343-918B-0260CF977509}"/>
              </a:ext>
            </a:extLst>
          </p:cNvPr>
          <p:cNvSpPr/>
          <p:nvPr userDrawn="1"/>
        </p:nvSpPr>
        <p:spPr>
          <a:xfrm>
            <a:off x="3581400" y="2815066"/>
            <a:ext cx="2286000" cy="4165600"/>
          </a:xfrm>
          <a:prstGeom prst="roundRect">
            <a:avLst>
              <a:gd name="adj" fmla="val 9649"/>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80"/>
          </a:p>
        </p:txBody>
      </p:sp>
      <p:sp>
        <p:nvSpPr>
          <p:cNvPr id="30" name="Rounded Rectangle 29">
            <a:extLst>
              <a:ext uri="{FF2B5EF4-FFF2-40B4-BE49-F238E27FC236}">
                <a16:creationId xmlns:a16="http://schemas.microsoft.com/office/drawing/2014/main" id="{FBED393C-536B-754D-B868-6D4E3205A4A7}"/>
              </a:ext>
            </a:extLst>
          </p:cNvPr>
          <p:cNvSpPr/>
          <p:nvPr userDrawn="1"/>
        </p:nvSpPr>
        <p:spPr>
          <a:xfrm>
            <a:off x="6108028" y="2815066"/>
            <a:ext cx="2286000" cy="4165600"/>
          </a:xfrm>
          <a:prstGeom prst="roundRect">
            <a:avLst>
              <a:gd name="adj" fmla="val 9649"/>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80"/>
          </a:p>
        </p:txBody>
      </p:sp>
      <p:sp>
        <p:nvSpPr>
          <p:cNvPr id="31" name="Rounded Rectangle 30">
            <a:extLst>
              <a:ext uri="{FF2B5EF4-FFF2-40B4-BE49-F238E27FC236}">
                <a16:creationId xmlns:a16="http://schemas.microsoft.com/office/drawing/2014/main" id="{63B1CE32-353A-BE45-9EFB-BEFB10891E4F}"/>
              </a:ext>
            </a:extLst>
          </p:cNvPr>
          <p:cNvSpPr/>
          <p:nvPr userDrawn="1"/>
        </p:nvSpPr>
        <p:spPr>
          <a:xfrm>
            <a:off x="8610599" y="2815066"/>
            <a:ext cx="2286000" cy="4165600"/>
          </a:xfrm>
          <a:prstGeom prst="roundRect">
            <a:avLst>
              <a:gd name="adj" fmla="val 9649"/>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80"/>
          </a:p>
        </p:txBody>
      </p:sp>
      <p:sp>
        <p:nvSpPr>
          <p:cNvPr id="2" name="Title 1">
            <a:extLst>
              <a:ext uri="{FF2B5EF4-FFF2-40B4-BE49-F238E27FC236}">
                <a16:creationId xmlns:a16="http://schemas.microsoft.com/office/drawing/2014/main" id="{9CD7E933-E323-7A46-A490-6FFEAB709B2B}"/>
              </a:ext>
            </a:extLst>
          </p:cNvPr>
          <p:cNvSpPr>
            <a:spLocks noGrp="1"/>
          </p:cNvSpPr>
          <p:nvPr>
            <p:ph type="title"/>
          </p:nvPr>
        </p:nvSpPr>
        <p:spPr/>
        <p:txBody>
          <a:bodyPr anchor="t" anchorCtr="0"/>
          <a:lstStyle>
            <a:lvl1pPr algn="ctr">
              <a:defRPr/>
            </a:lvl1pPr>
          </a:lstStyle>
          <a:p>
            <a:r>
              <a:rPr lang="en-US"/>
              <a:t>Click to edit Master title style</a:t>
            </a:r>
          </a:p>
        </p:txBody>
      </p:sp>
      <p:sp>
        <p:nvSpPr>
          <p:cNvPr id="3" name="Slide Number Placeholder 2">
            <a:extLst>
              <a:ext uri="{FF2B5EF4-FFF2-40B4-BE49-F238E27FC236}">
                <a16:creationId xmlns:a16="http://schemas.microsoft.com/office/drawing/2014/main" id="{9A3FF66F-2216-8446-9DC8-16BDEEA3252A}"/>
              </a:ext>
            </a:extLst>
          </p:cNvPr>
          <p:cNvSpPr>
            <a:spLocks noGrp="1"/>
          </p:cNvSpPr>
          <p:nvPr>
            <p:ph type="sldNum" sz="quarter" idx="10"/>
          </p:nvPr>
        </p:nvSpPr>
        <p:spPr/>
        <p:txBody>
          <a:bodyPr/>
          <a:lstStyle>
            <a:lvl1pPr>
              <a:defRPr b="0" i="0">
                <a:latin typeface="Montserrat" pitchFamily="2" charset="77"/>
              </a:defRPr>
            </a:lvl1pPr>
          </a:lstStyle>
          <a:p>
            <a:fld id="{F9409A12-05AC-024F-A1E2-9D51551D4400}" type="slidenum">
              <a:rPr lang="en-US" smtClean="0"/>
              <a:t>‹#›</a:t>
            </a:fld>
            <a:endParaRPr lang="en-US"/>
          </a:p>
        </p:txBody>
      </p:sp>
      <p:sp>
        <p:nvSpPr>
          <p:cNvPr id="4" name="Footer Placeholder 3">
            <a:extLst>
              <a:ext uri="{FF2B5EF4-FFF2-40B4-BE49-F238E27FC236}">
                <a16:creationId xmlns:a16="http://schemas.microsoft.com/office/drawing/2014/main" id="{331BB279-9F4D-6445-9A67-954A472F5F30}"/>
              </a:ext>
            </a:extLst>
          </p:cNvPr>
          <p:cNvSpPr>
            <a:spLocks noGrp="1"/>
          </p:cNvSpPr>
          <p:nvPr>
            <p:ph type="ftr" sz="quarter" idx="11"/>
          </p:nvPr>
        </p:nvSpPr>
        <p:spPr/>
        <p:txBody>
          <a:bodyPr/>
          <a:lstStyle/>
          <a:p>
            <a:r>
              <a:rPr lang="en-US">
                <a:latin typeface="Montserrat" pitchFamily="2" charset="77"/>
              </a:rPr>
              <a:t>CLICK TO EDIT PRESENTATION TITLE</a:t>
            </a:r>
            <a:endParaRPr lang="en-US"/>
          </a:p>
        </p:txBody>
      </p:sp>
      <p:sp>
        <p:nvSpPr>
          <p:cNvPr id="20" name="Text Placeholder 19">
            <a:extLst>
              <a:ext uri="{FF2B5EF4-FFF2-40B4-BE49-F238E27FC236}">
                <a16:creationId xmlns:a16="http://schemas.microsoft.com/office/drawing/2014/main" id="{66D0ED8D-0CC9-F14C-837A-E3AD8BA03FDD}"/>
              </a:ext>
            </a:extLst>
          </p:cNvPr>
          <p:cNvSpPr>
            <a:spLocks noGrp="1"/>
          </p:cNvSpPr>
          <p:nvPr>
            <p:ph type="body" sz="quarter" idx="12"/>
          </p:nvPr>
        </p:nvSpPr>
        <p:spPr>
          <a:xfrm>
            <a:off x="1295400" y="4508292"/>
            <a:ext cx="1828800" cy="2059232"/>
          </a:xfrm>
        </p:spPr>
        <p:txBody>
          <a:bodyPr>
            <a:normAutofit/>
          </a:bodyPr>
          <a:lstStyle>
            <a:lvl1pPr marL="0" indent="0" algn="ctr">
              <a:buFontTx/>
              <a:buNone/>
              <a:defRPr sz="1229">
                <a:solidFill>
                  <a:srgbClr val="FFFFFF"/>
                </a:solidFill>
              </a:defRPr>
            </a:lvl1pPr>
          </a:lstStyle>
          <a:p>
            <a:pPr lvl="0"/>
            <a:r>
              <a:rPr lang="en-US"/>
              <a:t>Click to edit Master text styles</a:t>
            </a:r>
          </a:p>
        </p:txBody>
      </p:sp>
      <p:sp>
        <p:nvSpPr>
          <p:cNvPr id="21" name="Text Placeholder 19">
            <a:extLst>
              <a:ext uri="{FF2B5EF4-FFF2-40B4-BE49-F238E27FC236}">
                <a16:creationId xmlns:a16="http://schemas.microsoft.com/office/drawing/2014/main" id="{D54E29DC-938F-7041-951A-A97A91A5FE0B}"/>
              </a:ext>
            </a:extLst>
          </p:cNvPr>
          <p:cNvSpPr>
            <a:spLocks noGrp="1"/>
          </p:cNvSpPr>
          <p:nvPr>
            <p:ph type="body" sz="quarter" idx="13"/>
          </p:nvPr>
        </p:nvSpPr>
        <p:spPr>
          <a:xfrm>
            <a:off x="3834058" y="4508292"/>
            <a:ext cx="1828800" cy="2059232"/>
          </a:xfrm>
        </p:spPr>
        <p:txBody>
          <a:bodyPr>
            <a:normAutofit/>
          </a:bodyPr>
          <a:lstStyle>
            <a:lvl1pPr marL="0" indent="0" algn="ctr">
              <a:buFontTx/>
              <a:buNone/>
              <a:defRPr sz="1229">
                <a:solidFill>
                  <a:srgbClr val="FFFFFF"/>
                </a:solidFill>
              </a:defRPr>
            </a:lvl1pPr>
          </a:lstStyle>
          <a:p>
            <a:pPr lvl="0"/>
            <a:r>
              <a:rPr lang="en-US"/>
              <a:t>Click to edit Master text styles</a:t>
            </a:r>
          </a:p>
        </p:txBody>
      </p:sp>
      <p:sp>
        <p:nvSpPr>
          <p:cNvPr id="22" name="Text Placeholder 19">
            <a:extLst>
              <a:ext uri="{FF2B5EF4-FFF2-40B4-BE49-F238E27FC236}">
                <a16:creationId xmlns:a16="http://schemas.microsoft.com/office/drawing/2014/main" id="{9918A752-0F72-AB4A-8861-F716CFA24762}"/>
              </a:ext>
            </a:extLst>
          </p:cNvPr>
          <p:cNvSpPr>
            <a:spLocks noGrp="1"/>
          </p:cNvSpPr>
          <p:nvPr>
            <p:ph type="body" sz="quarter" idx="14"/>
          </p:nvPr>
        </p:nvSpPr>
        <p:spPr>
          <a:xfrm>
            <a:off x="6336629" y="4508292"/>
            <a:ext cx="1828800" cy="2059232"/>
          </a:xfrm>
        </p:spPr>
        <p:txBody>
          <a:bodyPr>
            <a:normAutofit/>
          </a:bodyPr>
          <a:lstStyle>
            <a:lvl1pPr marL="0" indent="0" algn="ctr">
              <a:buFontTx/>
              <a:buNone/>
              <a:defRPr sz="1229">
                <a:solidFill>
                  <a:srgbClr val="FFFFFF"/>
                </a:solidFill>
              </a:defRPr>
            </a:lvl1pPr>
          </a:lstStyle>
          <a:p>
            <a:pPr lvl="0"/>
            <a:r>
              <a:rPr lang="en-US"/>
              <a:t>Click to edit Master text styles</a:t>
            </a:r>
          </a:p>
        </p:txBody>
      </p:sp>
      <p:sp>
        <p:nvSpPr>
          <p:cNvPr id="23" name="Text Placeholder 19">
            <a:extLst>
              <a:ext uri="{FF2B5EF4-FFF2-40B4-BE49-F238E27FC236}">
                <a16:creationId xmlns:a16="http://schemas.microsoft.com/office/drawing/2014/main" id="{9EC9B96E-1FA7-CA4F-A655-7296E2D115BC}"/>
              </a:ext>
            </a:extLst>
          </p:cNvPr>
          <p:cNvSpPr>
            <a:spLocks noGrp="1"/>
          </p:cNvSpPr>
          <p:nvPr>
            <p:ph type="body" sz="quarter" idx="15"/>
          </p:nvPr>
        </p:nvSpPr>
        <p:spPr>
          <a:xfrm>
            <a:off x="8839200" y="4507953"/>
            <a:ext cx="1828800" cy="2059232"/>
          </a:xfrm>
        </p:spPr>
        <p:txBody>
          <a:bodyPr>
            <a:normAutofit/>
          </a:bodyPr>
          <a:lstStyle>
            <a:lvl1pPr marL="0" indent="0" algn="ctr">
              <a:buFontTx/>
              <a:buNone/>
              <a:defRPr sz="1229">
                <a:solidFill>
                  <a:srgbClr val="FFFFFF"/>
                </a:solidFill>
              </a:defRPr>
            </a:lvl1pPr>
          </a:lstStyle>
          <a:p>
            <a:pPr lvl="0"/>
            <a:r>
              <a:rPr lang="en-US"/>
              <a:t>Click to edit Master text styles</a:t>
            </a:r>
          </a:p>
        </p:txBody>
      </p:sp>
      <p:sp>
        <p:nvSpPr>
          <p:cNvPr id="25" name="Picture Placeholder 24">
            <a:extLst>
              <a:ext uri="{FF2B5EF4-FFF2-40B4-BE49-F238E27FC236}">
                <a16:creationId xmlns:a16="http://schemas.microsoft.com/office/drawing/2014/main" id="{59452F8F-0171-C441-909B-3E00736D1400}"/>
              </a:ext>
            </a:extLst>
          </p:cNvPr>
          <p:cNvSpPr>
            <a:spLocks noGrp="1"/>
          </p:cNvSpPr>
          <p:nvPr>
            <p:ph type="pic" sz="quarter" idx="16"/>
          </p:nvPr>
        </p:nvSpPr>
        <p:spPr>
          <a:xfrm>
            <a:off x="1664496" y="3091626"/>
            <a:ext cx="1090613" cy="1175191"/>
          </a:xfrm>
          <a:prstGeom prst="ellipse">
            <a:avLst/>
          </a:prstGeom>
        </p:spPr>
        <p:txBody>
          <a:bodyPr>
            <a:normAutofit/>
          </a:bodyPr>
          <a:lstStyle>
            <a:lvl1pPr marL="0" indent="0" algn="ctr">
              <a:buFontTx/>
              <a:buNone/>
              <a:defRPr sz="966">
                <a:solidFill>
                  <a:srgbClr val="FFFFFF"/>
                </a:solidFill>
              </a:defRPr>
            </a:lvl1pPr>
          </a:lstStyle>
          <a:p>
            <a:endParaRPr lang="en-US"/>
          </a:p>
        </p:txBody>
      </p:sp>
      <p:sp>
        <p:nvSpPr>
          <p:cNvPr id="26" name="Picture Placeholder 24">
            <a:extLst>
              <a:ext uri="{FF2B5EF4-FFF2-40B4-BE49-F238E27FC236}">
                <a16:creationId xmlns:a16="http://schemas.microsoft.com/office/drawing/2014/main" id="{438A846F-D643-7D43-9B74-D59A2764B5B2}"/>
              </a:ext>
            </a:extLst>
          </p:cNvPr>
          <p:cNvSpPr>
            <a:spLocks noGrp="1"/>
          </p:cNvSpPr>
          <p:nvPr>
            <p:ph type="pic" sz="quarter" idx="17"/>
          </p:nvPr>
        </p:nvSpPr>
        <p:spPr>
          <a:xfrm>
            <a:off x="4203154" y="3075069"/>
            <a:ext cx="1090613" cy="1175191"/>
          </a:xfrm>
          <a:prstGeom prst="ellipse">
            <a:avLst/>
          </a:prstGeom>
        </p:spPr>
        <p:txBody>
          <a:bodyPr>
            <a:normAutofit/>
          </a:bodyPr>
          <a:lstStyle>
            <a:lvl1pPr marL="0" indent="0" algn="ctr">
              <a:buFontTx/>
              <a:buNone/>
              <a:defRPr sz="966">
                <a:solidFill>
                  <a:srgbClr val="FFFFFF"/>
                </a:solidFill>
              </a:defRPr>
            </a:lvl1pPr>
          </a:lstStyle>
          <a:p>
            <a:endParaRPr lang="en-US"/>
          </a:p>
        </p:txBody>
      </p:sp>
      <p:sp>
        <p:nvSpPr>
          <p:cNvPr id="27" name="Picture Placeholder 24">
            <a:extLst>
              <a:ext uri="{FF2B5EF4-FFF2-40B4-BE49-F238E27FC236}">
                <a16:creationId xmlns:a16="http://schemas.microsoft.com/office/drawing/2014/main" id="{AE4A4290-8022-9B4C-B981-0812DAC04AE9}"/>
              </a:ext>
            </a:extLst>
          </p:cNvPr>
          <p:cNvSpPr>
            <a:spLocks noGrp="1"/>
          </p:cNvSpPr>
          <p:nvPr>
            <p:ph type="pic" sz="quarter" idx="18"/>
          </p:nvPr>
        </p:nvSpPr>
        <p:spPr>
          <a:xfrm>
            <a:off x="6705724" y="3091626"/>
            <a:ext cx="1090613" cy="1175191"/>
          </a:xfrm>
          <a:prstGeom prst="ellipse">
            <a:avLst/>
          </a:prstGeom>
        </p:spPr>
        <p:txBody>
          <a:bodyPr>
            <a:normAutofit/>
          </a:bodyPr>
          <a:lstStyle>
            <a:lvl1pPr marL="0" indent="0" algn="ctr">
              <a:buFontTx/>
              <a:buNone/>
              <a:defRPr sz="966">
                <a:solidFill>
                  <a:srgbClr val="FFFFFF"/>
                </a:solidFill>
              </a:defRPr>
            </a:lvl1pPr>
          </a:lstStyle>
          <a:p>
            <a:endParaRPr lang="en-US"/>
          </a:p>
        </p:txBody>
      </p:sp>
      <p:sp>
        <p:nvSpPr>
          <p:cNvPr id="28" name="Picture Placeholder 24">
            <a:extLst>
              <a:ext uri="{FF2B5EF4-FFF2-40B4-BE49-F238E27FC236}">
                <a16:creationId xmlns:a16="http://schemas.microsoft.com/office/drawing/2014/main" id="{0B42A6FC-3B01-7747-811D-0C5C413D2E0A}"/>
              </a:ext>
            </a:extLst>
          </p:cNvPr>
          <p:cNvSpPr>
            <a:spLocks noGrp="1"/>
          </p:cNvSpPr>
          <p:nvPr>
            <p:ph type="pic" sz="quarter" idx="19"/>
          </p:nvPr>
        </p:nvSpPr>
        <p:spPr>
          <a:xfrm>
            <a:off x="9208296" y="3091626"/>
            <a:ext cx="1090613" cy="1175191"/>
          </a:xfrm>
          <a:prstGeom prst="ellipse">
            <a:avLst/>
          </a:prstGeom>
        </p:spPr>
        <p:txBody>
          <a:bodyPr>
            <a:normAutofit/>
          </a:bodyPr>
          <a:lstStyle>
            <a:lvl1pPr marL="0" indent="0" algn="ctr">
              <a:buFontTx/>
              <a:buNone/>
              <a:defRPr sz="966">
                <a:solidFill>
                  <a:srgbClr val="FFFFFF"/>
                </a:solidFill>
              </a:defRPr>
            </a:lvl1pPr>
          </a:lstStyle>
          <a:p>
            <a:endParaRPr lang="en-US"/>
          </a:p>
        </p:txBody>
      </p:sp>
      <p:sp>
        <p:nvSpPr>
          <p:cNvPr id="18" name="Text Placeholder 6">
            <a:extLst>
              <a:ext uri="{FF2B5EF4-FFF2-40B4-BE49-F238E27FC236}">
                <a16:creationId xmlns:a16="http://schemas.microsoft.com/office/drawing/2014/main" id="{AFE212D4-C902-7C4C-B013-A7637457D074}"/>
              </a:ext>
            </a:extLst>
          </p:cNvPr>
          <p:cNvSpPr>
            <a:spLocks noGrp="1"/>
          </p:cNvSpPr>
          <p:nvPr>
            <p:ph type="body" sz="quarter" idx="20" hasCustomPrompt="1"/>
          </p:nvPr>
        </p:nvSpPr>
        <p:spPr>
          <a:xfrm>
            <a:off x="838200" y="7165051"/>
            <a:ext cx="10515600" cy="291085"/>
          </a:xfrm>
        </p:spPr>
        <p:txBody>
          <a:bodyPr>
            <a:normAutofit/>
          </a:bodyPr>
          <a:lstStyle>
            <a:lvl1pPr marL="0" indent="0">
              <a:buFontTx/>
              <a:buNone/>
              <a:defRPr sz="702" i="1"/>
            </a:lvl1pPr>
          </a:lstStyle>
          <a:p>
            <a:pPr lvl="0"/>
            <a:r>
              <a:rPr lang="en-US"/>
              <a:t>Click to edit Master footnote styles</a:t>
            </a:r>
          </a:p>
        </p:txBody>
      </p:sp>
    </p:spTree>
    <p:extLst>
      <p:ext uri="{BB962C8B-B14F-4D97-AF65-F5344CB8AC3E}">
        <p14:creationId xmlns:p14="http://schemas.microsoft.com/office/powerpoint/2010/main" val="705816253"/>
      </p:ext>
    </p:extLst>
  </p:cSld>
  <p:clrMapOvr>
    <a:masterClrMapping/>
  </p:clrMapOvr>
  <p:transition/>
</p:sldLayout>
</file>

<file path=ppt/slideLayouts/slideLayout274.xml><?xml version="1.0" encoding="utf-8"?>
<p:sldLayout xmlns:a="http://schemas.openxmlformats.org/drawingml/2006/main" xmlns:r="http://schemas.openxmlformats.org/officeDocument/2006/relationships" xmlns:p="http://schemas.openxmlformats.org/presentationml/2006/main" preserve="1" userDrawn="1">
  <p:cSld name="Single Chart and Tex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4FCE7FA-F63F-8A4A-92DA-66F4240F7D04}"/>
              </a:ext>
            </a:extLst>
          </p:cNvPr>
          <p:cNvSpPr>
            <a:spLocks noGrp="1"/>
          </p:cNvSpPr>
          <p:nvPr>
            <p:ph type="sldNum" sz="quarter" idx="10"/>
          </p:nvPr>
        </p:nvSpPr>
        <p:spPr/>
        <p:txBody>
          <a:bodyPr/>
          <a:lstStyle>
            <a:lvl1pPr>
              <a:defRPr b="0" i="0">
                <a:latin typeface="Montserrat" pitchFamily="2" charset="77"/>
              </a:defRPr>
            </a:lvl1pPr>
          </a:lstStyle>
          <a:p>
            <a:fld id="{F9409A12-05AC-024F-A1E2-9D51551D4400}" type="slidenum">
              <a:rPr lang="en-US" smtClean="0"/>
              <a:t>‹#›</a:t>
            </a:fld>
            <a:endParaRPr lang="en-US"/>
          </a:p>
        </p:txBody>
      </p:sp>
      <p:sp>
        <p:nvSpPr>
          <p:cNvPr id="4" name="Footer Placeholder 3">
            <a:extLst>
              <a:ext uri="{FF2B5EF4-FFF2-40B4-BE49-F238E27FC236}">
                <a16:creationId xmlns:a16="http://schemas.microsoft.com/office/drawing/2014/main" id="{33C8C6DD-D8BC-4342-9D50-9B2F24F392FA}"/>
              </a:ext>
            </a:extLst>
          </p:cNvPr>
          <p:cNvSpPr>
            <a:spLocks noGrp="1"/>
          </p:cNvSpPr>
          <p:nvPr>
            <p:ph type="ftr" sz="quarter" idx="11"/>
          </p:nvPr>
        </p:nvSpPr>
        <p:spPr/>
        <p:txBody>
          <a:bodyPr/>
          <a:lstStyle>
            <a:lvl1pPr>
              <a:defRPr b="0" i="0">
                <a:latin typeface="Montserrat" pitchFamily="2" charset="77"/>
              </a:defRPr>
            </a:lvl1pPr>
          </a:lstStyle>
          <a:p>
            <a:r>
              <a:rPr lang="en-US"/>
              <a:t>CLICK TO EDIT PRESENTATION TITLE</a:t>
            </a:r>
          </a:p>
        </p:txBody>
      </p:sp>
      <p:sp>
        <p:nvSpPr>
          <p:cNvPr id="6" name="Title 1">
            <a:extLst>
              <a:ext uri="{FF2B5EF4-FFF2-40B4-BE49-F238E27FC236}">
                <a16:creationId xmlns:a16="http://schemas.microsoft.com/office/drawing/2014/main" id="{0002D077-60C9-0F4E-A5B8-B9B338C57C58}"/>
              </a:ext>
            </a:extLst>
          </p:cNvPr>
          <p:cNvSpPr>
            <a:spLocks noGrp="1"/>
          </p:cNvSpPr>
          <p:nvPr>
            <p:ph type="title"/>
          </p:nvPr>
        </p:nvSpPr>
        <p:spPr>
          <a:xfrm>
            <a:off x="841248" y="1437132"/>
            <a:ext cx="10515600" cy="749026"/>
          </a:xfrm>
        </p:spPr>
        <p:txBody>
          <a:bodyPr anchor="t" anchorCtr="0">
            <a:noAutofit/>
          </a:bodyPr>
          <a:lstStyle>
            <a:lvl1pPr>
              <a:defRPr sz="3863"/>
            </a:lvl1pPr>
          </a:lstStyle>
          <a:p>
            <a:r>
              <a:rPr lang="en-US"/>
              <a:t>Click to edit Master title style</a:t>
            </a:r>
          </a:p>
        </p:txBody>
      </p:sp>
      <p:sp>
        <p:nvSpPr>
          <p:cNvPr id="7" name="Subtitle 2">
            <a:extLst>
              <a:ext uri="{FF2B5EF4-FFF2-40B4-BE49-F238E27FC236}">
                <a16:creationId xmlns:a16="http://schemas.microsoft.com/office/drawing/2014/main" id="{035B9898-1DF0-2943-AEAD-22315FF77CD4}"/>
              </a:ext>
            </a:extLst>
          </p:cNvPr>
          <p:cNvSpPr>
            <a:spLocks noGrp="1"/>
          </p:cNvSpPr>
          <p:nvPr>
            <p:ph type="subTitle" idx="1" hasCustomPrompt="1"/>
          </p:nvPr>
        </p:nvSpPr>
        <p:spPr>
          <a:xfrm>
            <a:off x="838202" y="2719212"/>
            <a:ext cx="5257801" cy="4254210"/>
          </a:xfrm>
        </p:spPr>
        <p:txBody>
          <a:bodyPr anchor="t" anchorCtr="0">
            <a:noAutofit/>
          </a:bodyPr>
          <a:lstStyle>
            <a:lvl1pPr marL="0" indent="0" algn="l">
              <a:buNone/>
              <a:defRPr sz="1580"/>
            </a:lvl1pPr>
            <a:lvl2pPr marL="401422" indent="0" algn="ctr">
              <a:buNone/>
              <a:defRPr sz="1756"/>
            </a:lvl2pPr>
            <a:lvl3pPr marL="802843" indent="0" algn="ctr">
              <a:buNone/>
              <a:defRPr sz="1580"/>
            </a:lvl3pPr>
            <a:lvl4pPr marL="1204265" indent="0" algn="ctr">
              <a:buNone/>
              <a:defRPr sz="1405"/>
            </a:lvl4pPr>
            <a:lvl5pPr marL="1605686" indent="0" algn="ctr">
              <a:buNone/>
              <a:defRPr sz="1405"/>
            </a:lvl5pPr>
            <a:lvl6pPr marL="2007108" indent="0" algn="ctr">
              <a:buNone/>
              <a:defRPr sz="1405"/>
            </a:lvl6pPr>
            <a:lvl7pPr marL="2408530" indent="0" algn="ctr">
              <a:buNone/>
              <a:defRPr sz="1405"/>
            </a:lvl7pPr>
            <a:lvl8pPr marL="2809951" indent="0" algn="ctr">
              <a:buNone/>
              <a:defRPr sz="1405"/>
            </a:lvl8pPr>
            <a:lvl9pPr marL="3211373" indent="0" algn="ctr">
              <a:buNone/>
              <a:defRPr sz="1405"/>
            </a:lvl9pPr>
          </a:lstStyle>
          <a:p>
            <a:r>
              <a:rPr lang="en-US"/>
              <a:t>Click to edit Master text style</a:t>
            </a:r>
          </a:p>
        </p:txBody>
      </p:sp>
      <p:pic>
        <p:nvPicPr>
          <p:cNvPr id="10" name="Picture 9">
            <a:extLst>
              <a:ext uri="{FF2B5EF4-FFF2-40B4-BE49-F238E27FC236}">
                <a16:creationId xmlns:a16="http://schemas.microsoft.com/office/drawing/2014/main" id="{E93B3D29-2884-2449-BD9E-848C7E54A5D3}"/>
              </a:ext>
            </a:extLst>
          </p:cNvPr>
          <p:cNvPicPr>
            <a:picLocks noChangeAspect="1"/>
          </p:cNvPicPr>
          <p:nvPr userDrawn="1"/>
        </p:nvPicPr>
        <p:blipFill>
          <a:blip r:embed="rId2"/>
          <a:stretch>
            <a:fillRect/>
          </a:stretch>
        </p:blipFill>
        <p:spPr>
          <a:xfrm>
            <a:off x="9742990" y="1249822"/>
            <a:ext cx="4122516" cy="6427799"/>
          </a:xfrm>
          <a:prstGeom prst="rect">
            <a:avLst/>
          </a:prstGeom>
        </p:spPr>
      </p:pic>
      <p:sp>
        <p:nvSpPr>
          <p:cNvPr id="9" name="Chart Placeholder 6">
            <a:extLst>
              <a:ext uri="{FF2B5EF4-FFF2-40B4-BE49-F238E27FC236}">
                <a16:creationId xmlns:a16="http://schemas.microsoft.com/office/drawing/2014/main" id="{CA30CB00-61C0-1E4D-A95D-FABFC9E558F0}"/>
              </a:ext>
            </a:extLst>
          </p:cNvPr>
          <p:cNvSpPr>
            <a:spLocks noGrp="1"/>
          </p:cNvSpPr>
          <p:nvPr>
            <p:ph type="chart" sz="quarter" idx="12"/>
          </p:nvPr>
        </p:nvSpPr>
        <p:spPr>
          <a:xfrm>
            <a:off x="6180880" y="2719214"/>
            <a:ext cx="5172920" cy="4254209"/>
          </a:xfrm>
          <a:solidFill>
            <a:srgbClr val="FFFFFF"/>
          </a:solidFill>
          <a:ln w="6350">
            <a:solidFill>
              <a:schemeClr val="tx1"/>
            </a:solidFill>
          </a:ln>
        </p:spPr>
        <p:txBody>
          <a:bodyPr/>
          <a:lstStyle>
            <a:lvl1pPr marL="0" indent="0" algn="ctr">
              <a:buFontTx/>
              <a:buNone/>
              <a:defRPr/>
            </a:lvl1pPr>
          </a:lstStyle>
          <a:p>
            <a:endParaRPr lang="en-US"/>
          </a:p>
        </p:txBody>
      </p:sp>
      <p:sp>
        <p:nvSpPr>
          <p:cNvPr id="11" name="Text Placeholder 6">
            <a:extLst>
              <a:ext uri="{FF2B5EF4-FFF2-40B4-BE49-F238E27FC236}">
                <a16:creationId xmlns:a16="http://schemas.microsoft.com/office/drawing/2014/main" id="{BCB4298A-BA00-F54E-BFDF-8A63B62D0969}"/>
              </a:ext>
            </a:extLst>
          </p:cNvPr>
          <p:cNvSpPr>
            <a:spLocks noGrp="1"/>
          </p:cNvSpPr>
          <p:nvPr>
            <p:ph type="body" sz="quarter" idx="13" hasCustomPrompt="1"/>
          </p:nvPr>
        </p:nvSpPr>
        <p:spPr>
          <a:xfrm>
            <a:off x="838200" y="7165051"/>
            <a:ext cx="10515600" cy="291085"/>
          </a:xfrm>
        </p:spPr>
        <p:txBody>
          <a:bodyPr>
            <a:normAutofit/>
          </a:bodyPr>
          <a:lstStyle>
            <a:lvl1pPr marL="0" indent="0">
              <a:buFontTx/>
              <a:buNone/>
              <a:defRPr sz="702" i="1"/>
            </a:lvl1pPr>
          </a:lstStyle>
          <a:p>
            <a:pPr lvl="0"/>
            <a:r>
              <a:rPr lang="en-US"/>
              <a:t>Click to edit Master footnote styles</a:t>
            </a:r>
          </a:p>
        </p:txBody>
      </p:sp>
    </p:spTree>
    <p:extLst>
      <p:ext uri="{BB962C8B-B14F-4D97-AF65-F5344CB8AC3E}">
        <p14:creationId xmlns:p14="http://schemas.microsoft.com/office/powerpoint/2010/main" val="2839362565"/>
      </p:ext>
    </p:extLst>
  </p:cSld>
  <p:clrMapOvr>
    <a:masterClrMapping/>
  </p:clrMapOvr>
  <p:transition/>
</p:sldLayout>
</file>

<file path=ppt/slideLayouts/slideLayout275.xml><?xml version="1.0" encoding="utf-8"?>
<p:sldLayout xmlns:a="http://schemas.openxmlformats.org/drawingml/2006/main" xmlns:r="http://schemas.openxmlformats.org/officeDocument/2006/relationships" xmlns:p="http://schemas.openxmlformats.org/presentationml/2006/main" preserve="1" userDrawn="1">
  <p:cSld name="Horizontal Photo and Tex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4FCE7FA-F63F-8A4A-92DA-66F4240F7D04}"/>
              </a:ext>
            </a:extLst>
          </p:cNvPr>
          <p:cNvSpPr>
            <a:spLocks noGrp="1"/>
          </p:cNvSpPr>
          <p:nvPr>
            <p:ph type="sldNum" sz="quarter" idx="10"/>
          </p:nvPr>
        </p:nvSpPr>
        <p:spPr/>
        <p:txBody>
          <a:bodyPr/>
          <a:lstStyle>
            <a:lvl1pPr>
              <a:defRPr b="0" i="0">
                <a:latin typeface="Montserrat" pitchFamily="2" charset="77"/>
              </a:defRPr>
            </a:lvl1pPr>
          </a:lstStyle>
          <a:p>
            <a:fld id="{F9409A12-05AC-024F-A1E2-9D51551D4400}" type="slidenum">
              <a:rPr lang="en-US" smtClean="0"/>
              <a:t>‹#›</a:t>
            </a:fld>
            <a:endParaRPr lang="en-US"/>
          </a:p>
        </p:txBody>
      </p:sp>
      <p:sp>
        <p:nvSpPr>
          <p:cNvPr id="4" name="Footer Placeholder 3">
            <a:extLst>
              <a:ext uri="{FF2B5EF4-FFF2-40B4-BE49-F238E27FC236}">
                <a16:creationId xmlns:a16="http://schemas.microsoft.com/office/drawing/2014/main" id="{33C8C6DD-D8BC-4342-9D50-9B2F24F392FA}"/>
              </a:ext>
            </a:extLst>
          </p:cNvPr>
          <p:cNvSpPr>
            <a:spLocks noGrp="1"/>
          </p:cNvSpPr>
          <p:nvPr>
            <p:ph type="ftr" sz="quarter" idx="11"/>
          </p:nvPr>
        </p:nvSpPr>
        <p:spPr/>
        <p:txBody>
          <a:bodyPr/>
          <a:lstStyle>
            <a:lvl1pPr>
              <a:defRPr b="0" i="0">
                <a:latin typeface="Montserrat" pitchFamily="2" charset="77"/>
              </a:defRPr>
            </a:lvl1pPr>
          </a:lstStyle>
          <a:p>
            <a:r>
              <a:rPr lang="en-US"/>
              <a:t>CLICK TO EDIT PRESENTATION TITLE</a:t>
            </a:r>
          </a:p>
        </p:txBody>
      </p:sp>
      <p:sp>
        <p:nvSpPr>
          <p:cNvPr id="6" name="Title 1">
            <a:extLst>
              <a:ext uri="{FF2B5EF4-FFF2-40B4-BE49-F238E27FC236}">
                <a16:creationId xmlns:a16="http://schemas.microsoft.com/office/drawing/2014/main" id="{0002D077-60C9-0F4E-A5B8-B9B338C57C58}"/>
              </a:ext>
            </a:extLst>
          </p:cNvPr>
          <p:cNvSpPr>
            <a:spLocks noGrp="1"/>
          </p:cNvSpPr>
          <p:nvPr>
            <p:ph type="title"/>
          </p:nvPr>
        </p:nvSpPr>
        <p:spPr>
          <a:xfrm>
            <a:off x="841248" y="1437132"/>
            <a:ext cx="10515600" cy="749026"/>
          </a:xfrm>
        </p:spPr>
        <p:txBody>
          <a:bodyPr anchor="t" anchorCtr="0">
            <a:noAutofit/>
          </a:bodyPr>
          <a:lstStyle>
            <a:lvl1pPr>
              <a:defRPr sz="3863"/>
            </a:lvl1pPr>
          </a:lstStyle>
          <a:p>
            <a:r>
              <a:rPr lang="en-US"/>
              <a:t>Click to edit Master title style</a:t>
            </a:r>
          </a:p>
        </p:txBody>
      </p:sp>
      <p:sp>
        <p:nvSpPr>
          <p:cNvPr id="7" name="Subtitle 2">
            <a:extLst>
              <a:ext uri="{FF2B5EF4-FFF2-40B4-BE49-F238E27FC236}">
                <a16:creationId xmlns:a16="http://schemas.microsoft.com/office/drawing/2014/main" id="{035B9898-1DF0-2943-AEAD-22315FF77CD4}"/>
              </a:ext>
            </a:extLst>
          </p:cNvPr>
          <p:cNvSpPr>
            <a:spLocks noGrp="1"/>
          </p:cNvSpPr>
          <p:nvPr>
            <p:ph type="subTitle" idx="1" hasCustomPrompt="1"/>
          </p:nvPr>
        </p:nvSpPr>
        <p:spPr>
          <a:xfrm>
            <a:off x="838202" y="2707641"/>
            <a:ext cx="5257801" cy="4265781"/>
          </a:xfrm>
        </p:spPr>
        <p:txBody>
          <a:bodyPr>
            <a:noAutofit/>
          </a:bodyPr>
          <a:lstStyle>
            <a:lvl1pPr marL="0" indent="0" algn="l">
              <a:buNone/>
              <a:defRPr sz="1580"/>
            </a:lvl1pPr>
            <a:lvl2pPr marL="401422" indent="0" algn="ctr">
              <a:buNone/>
              <a:defRPr sz="1756"/>
            </a:lvl2pPr>
            <a:lvl3pPr marL="802843" indent="0" algn="ctr">
              <a:buNone/>
              <a:defRPr sz="1580"/>
            </a:lvl3pPr>
            <a:lvl4pPr marL="1204265" indent="0" algn="ctr">
              <a:buNone/>
              <a:defRPr sz="1405"/>
            </a:lvl4pPr>
            <a:lvl5pPr marL="1605686" indent="0" algn="ctr">
              <a:buNone/>
              <a:defRPr sz="1405"/>
            </a:lvl5pPr>
            <a:lvl6pPr marL="2007108" indent="0" algn="ctr">
              <a:buNone/>
              <a:defRPr sz="1405"/>
            </a:lvl6pPr>
            <a:lvl7pPr marL="2408530" indent="0" algn="ctr">
              <a:buNone/>
              <a:defRPr sz="1405"/>
            </a:lvl7pPr>
            <a:lvl8pPr marL="2809951" indent="0" algn="ctr">
              <a:buNone/>
              <a:defRPr sz="1405"/>
            </a:lvl8pPr>
            <a:lvl9pPr marL="3211373" indent="0" algn="ctr">
              <a:buNone/>
              <a:defRPr sz="1405"/>
            </a:lvl9pPr>
          </a:lstStyle>
          <a:p>
            <a:r>
              <a:rPr lang="en-US"/>
              <a:t>Click to edit Master text style</a:t>
            </a:r>
          </a:p>
        </p:txBody>
      </p:sp>
      <p:pic>
        <p:nvPicPr>
          <p:cNvPr id="10" name="Picture 9">
            <a:extLst>
              <a:ext uri="{FF2B5EF4-FFF2-40B4-BE49-F238E27FC236}">
                <a16:creationId xmlns:a16="http://schemas.microsoft.com/office/drawing/2014/main" id="{E93B3D29-2884-2449-BD9E-848C7E54A5D3}"/>
              </a:ext>
            </a:extLst>
          </p:cNvPr>
          <p:cNvPicPr>
            <a:picLocks noChangeAspect="1"/>
          </p:cNvPicPr>
          <p:nvPr userDrawn="1"/>
        </p:nvPicPr>
        <p:blipFill>
          <a:blip r:embed="rId2"/>
          <a:stretch>
            <a:fillRect/>
          </a:stretch>
        </p:blipFill>
        <p:spPr>
          <a:xfrm>
            <a:off x="9742990" y="1249822"/>
            <a:ext cx="4122516" cy="6427799"/>
          </a:xfrm>
          <a:prstGeom prst="rect">
            <a:avLst/>
          </a:prstGeom>
        </p:spPr>
      </p:pic>
      <p:sp>
        <p:nvSpPr>
          <p:cNvPr id="11" name="Picture Placeholder 10">
            <a:extLst>
              <a:ext uri="{FF2B5EF4-FFF2-40B4-BE49-F238E27FC236}">
                <a16:creationId xmlns:a16="http://schemas.microsoft.com/office/drawing/2014/main" id="{73ED6103-3B6B-C742-AFA8-42EFF1DC824A}"/>
              </a:ext>
            </a:extLst>
          </p:cNvPr>
          <p:cNvSpPr>
            <a:spLocks noGrp="1"/>
          </p:cNvSpPr>
          <p:nvPr>
            <p:ph type="pic" sz="quarter" idx="12"/>
          </p:nvPr>
        </p:nvSpPr>
        <p:spPr>
          <a:xfrm>
            <a:off x="6221416" y="2707623"/>
            <a:ext cx="5132387" cy="4265781"/>
          </a:xfrm>
          <a:solidFill>
            <a:srgbClr val="FFFFFF"/>
          </a:solidFill>
        </p:spPr>
        <p:txBody>
          <a:bodyPr/>
          <a:lstStyle>
            <a:lvl1pPr marL="0" indent="0" algn="ctr">
              <a:buFontTx/>
              <a:buNone/>
              <a:defRPr/>
            </a:lvl1pPr>
          </a:lstStyle>
          <a:p>
            <a:endParaRPr lang="en-US"/>
          </a:p>
        </p:txBody>
      </p:sp>
      <p:sp>
        <p:nvSpPr>
          <p:cNvPr id="12" name="Text Placeholder 6">
            <a:extLst>
              <a:ext uri="{FF2B5EF4-FFF2-40B4-BE49-F238E27FC236}">
                <a16:creationId xmlns:a16="http://schemas.microsoft.com/office/drawing/2014/main" id="{CD275319-660D-EA4F-B58A-AE7715344F28}"/>
              </a:ext>
            </a:extLst>
          </p:cNvPr>
          <p:cNvSpPr>
            <a:spLocks noGrp="1"/>
          </p:cNvSpPr>
          <p:nvPr>
            <p:ph type="body" sz="quarter" idx="13" hasCustomPrompt="1"/>
          </p:nvPr>
        </p:nvSpPr>
        <p:spPr>
          <a:xfrm>
            <a:off x="838200" y="7165051"/>
            <a:ext cx="10515600" cy="291085"/>
          </a:xfrm>
        </p:spPr>
        <p:txBody>
          <a:bodyPr>
            <a:normAutofit/>
          </a:bodyPr>
          <a:lstStyle>
            <a:lvl1pPr marL="0" indent="0">
              <a:buFontTx/>
              <a:buNone/>
              <a:defRPr sz="702" i="1"/>
            </a:lvl1pPr>
          </a:lstStyle>
          <a:p>
            <a:pPr lvl="0"/>
            <a:r>
              <a:rPr lang="en-US"/>
              <a:t>Click to edit Master footnote styles</a:t>
            </a:r>
          </a:p>
        </p:txBody>
      </p:sp>
    </p:spTree>
    <p:extLst>
      <p:ext uri="{BB962C8B-B14F-4D97-AF65-F5344CB8AC3E}">
        <p14:creationId xmlns:p14="http://schemas.microsoft.com/office/powerpoint/2010/main" val="4088970525"/>
      </p:ext>
    </p:extLst>
  </p:cSld>
  <p:clrMapOvr>
    <a:masterClrMapping/>
  </p:clrMapOvr>
  <p:transition/>
</p:sldLayout>
</file>

<file path=ppt/slideLayouts/slideLayout276.xml><?xml version="1.0" encoding="utf-8"?>
<p:sldLayout xmlns:a="http://schemas.openxmlformats.org/drawingml/2006/main" xmlns:r="http://schemas.openxmlformats.org/officeDocument/2006/relationships" xmlns:p="http://schemas.openxmlformats.org/presentationml/2006/main" preserve="1" userDrawn="1">
  <p:cSld name="Cell Phone and Tex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4FCE7FA-F63F-8A4A-92DA-66F4240F7D04}"/>
              </a:ext>
            </a:extLst>
          </p:cNvPr>
          <p:cNvSpPr>
            <a:spLocks noGrp="1"/>
          </p:cNvSpPr>
          <p:nvPr>
            <p:ph type="sldNum" sz="quarter" idx="10"/>
          </p:nvPr>
        </p:nvSpPr>
        <p:spPr/>
        <p:txBody>
          <a:bodyPr/>
          <a:lstStyle>
            <a:lvl1pPr>
              <a:defRPr b="0" i="0">
                <a:latin typeface="Montserrat" pitchFamily="2" charset="77"/>
              </a:defRPr>
            </a:lvl1pPr>
          </a:lstStyle>
          <a:p>
            <a:fld id="{F9409A12-05AC-024F-A1E2-9D51551D4400}" type="slidenum">
              <a:rPr lang="en-US" smtClean="0"/>
              <a:t>‹#›</a:t>
            </a:fld>
            <a:endParaRPr lang="en-US"/>
          </a:p>
        </p:txBody>
      </p:sp>
      <p:sp>
        <p:nvSpPr>
          <p:cNvPr id="4" name="Footer Placeholder 3">
            <a:extLst>
              <a:ext uri="{FF2B5EF4-FFF2-40B4-BE49-F238E27FC236}">
                <a16:creationId xmlns:a16="http://schemas.microsoft.com/office/drawing/2014/main" id="{33C8C6DD-D8BC-4342-9D50-9B2F24F392FA}"/>
              </a:ext>
            </a:extLst>
          </p:cNvPr>
          <p:cNvSpPr>
            <a:spLocks noGrp="1"/>
          </p:cNvSpPr>
          <p:nvPr>
            <p:ph type="ftr" sz="quarter" idx="11"/>
          </p:nvPr>
        </p:nvSpPr>
        <p:spPr/>
        <p:txBody>
          <a:bodyPr/>
          <a:lstStyle>
            <a:lvl1pPr>
              <a:defRPr b="0" i="0">
                <a:latin typeface="Montserrat" pitchFamily="2" charset="77"/>
              </a:defRPr>
            </a:lvl1pPr>
          </a:lstStyle>
          <a:p>
            <a:r>
              <a:rPr lang="en-US"/>
              <a:t>CLICK TO EDIT PRESENTATION TITLE</a:t>
            </a:r>
          </a:p>
        </p:txBody>
      </p:sp>
      <p:sp>
        <p:nvSpPr>
          <p:cNvPr id="6" name="Title 1">
            <a:extLst>
              <a:ext uri="{FF2B5EF4-FFF2-40B4-BE49-F238E27FC236}">
                <a16:creationId xmlns:a16="http://schemas.microsoft.com/office/drawing/2014/main" id="{0002D077-60C9-0F4E-A5B8-B9B338C57C58}"/>
              </a:ext>
            </a:extLst>
          </p:cNvPr>
          <p:cNvSpPr>
            <a:spLocks noGrp="1"/>
          </p:cNvSpPr>
          <p:nvPr>
            <p:ph type="title" hasCustomPrompt="1"/>
          </p:nvPr>
        </p:nvSpPr>
        <p:spPr>
          <a:xfrm>
            <a:off x="841250" y="1437132"/>
            <a:ext cx="6855917" cy="749026"/>
          </a:xfrm>
        </p:spPr>
        <p:txBody>
          <a:bodyPr anchor="t" anchorCtr="0">
            <a:noAutofit/>
          </a:bodyPr>
          <a:lstStyle>
            <a:lvl1pPr>
              <a:defRPr sz="3863"/>
            </a:lvl1pPr>
          </a:lstStyle>
          <a:p>
            <a:r>
              <a:rPr lang="en-US"/>
              <a:t>Click to edit title style</a:t>
            </a:r>
          </a:p>
        </p:txBody>
      </p:sp>
      <p:sp>
        <p:nvSpPr>
          <p:cNvPr id="7" name="Subtitle 2">
            <a:extLst>
              <a:ext uri="{FF2B5EF4-FFF2-40B4-BE49-F238E27FC236}">
                <a16:creationId xmlns:a16="http://schemas.microsoft.com/office/drawing/2014/main" id="{035B9898-1DF0-2943-AEAD-22315FF77CD4}"/>
              </a:ext>
            </a:extLst>
          </p:cNvPr>
          <p:cNvSpPr>
            <a:spLocks noGrp="1"/>
          </p:cNvSpPr>
          <p:nvPr>
            <p:ph type="subTitle" idx="1" hasCustomPrompt="1"/>
          </p:nvPr>
        </p:nvSpPr>
        <p:spPr>
          <a:xfrm>
            <a:off x="838202" y="2696070"/>
            <a:ext cx="6855917" cy="4277352"/>
          </a:xfrm>
        </p:spPr>
        <p:txBody>
          <a:bodyPr>
            <a:noAutofit/>
          </a:bodyPr>
          <a:lstStyle>
            <a:lvl1pPr marL="0" indent="0" algn="l">
              <a:buNone/>
              <a:defRPr sz="1580"/>
            </a:lvl1pPr>
            <a:lvl2pPr marL="401422" indent="0" algn="ctr">
              <a:buNone/>
              <a:defRPr sz="1756"/>
            </a:lvl2pPr>
            <a:lvl3pPr marL="802843" indent="0" algn="ctr">
              <a:buNone/>
              <a:defRPr sz="1580"/>
            </a:lvl3pPr>
            <a:lvl4pPr marL="1204265" indent="0" algn="ctr">
              <a:buNone/>
              <a:defRPr sz="1405"/>
            </a:lvl4pPr>
            <a:lvl5pPr marL="1605686" indent="0" algn="ctr">
              <a:buNone/>
              <a:defRPr sz="1405"/>
            </a:lvl5pPr>
            <a:lvl6pPr marL="2007108" indent="0" algn="ctr">
              <a:buNone/>
              <a:defRPr sz="1405"/>
            </a:lvl6pPr>
            <a:lvl7pPr marL="2408530" indent="0" algn="ctr">
              <a:buNone/>
              <a:defRPr sz="1405"/>
            </a:lvl7pPr>
            <a:lvl8pPr marL="2809951" indent="0" algn="ctr">
              <a:buNone/>
              <a:defRPr sz="1405"/>
            </a:lvl8pPr>
            <a:lvl9pPr marL="3211373" indent="0" algn="ctr">
              <a:buNone/>
              <a:defRPr sz="1405"/>
            </a:lvl9pPr>
          </a:lstStyle>
          <a:p>
            <a:r>
              <a:rPr lang="en-US"/>
              <a:t>Click to edit Master text style</a:t>
            </a:r>
          </a:p>
        </p:txBody>
      </p:sp>
      <p:pic>
        <p:nvPicPr>
          <p:cNvPr id="10" name="Picture 9">
            <a:extLst>
              <a:ext uri="{FF2B5EF4-FFF2-40B4-BE49-F238E27FC236}">
                <a16:creationId xmlns:a16="http://schemas.microsoft.com/office/drawing/2014/main" id="{E93B3D29-2884-2449-BD9E-848C7E54A5D3}"/>
              </a:ext>
            </a:extLst>
          </p:cNvPr>
          <p:cNvPicPr>
            <a:picLocks noChangeAspect="1"/>
          </p:cNvPicPr>
          <p:nvPr userDrawn="1"/>
        </p:nvPicPr>
        <p:blipFill>
          <a:blip r:embed="rId2"/>
          <a:stretch>
            <a:fillRect/>
          </a:stretch>
        </p:blipFill>
        <p:spPr>
          <a:xfrm>
            <a:off x="9742990" y="1249822"/>
            <a:ext cx="4122516" cy="6427799"/>
          </a:xfrm>
          <a:prstGeom prst="rect">
            <a:avLst/>
          </a:prstGeom>
        </p:spPr>
      </p:pic>
      <p:sp>
        <p:nvSpPr>
          <p:cNvPr id="13" name="Picture Placeholder 12">
            <a:extLst>
              <a:ext uri="{FF2B5EF4-FFF2-40B4-BE49-F238E27FC236}">
                <a16:creationId xmlns:a16="http://schemas.microsoft.com/office/drawing/2014/main" id="{CF2C7142-FEA0-8645-8FFE-4A1FE4A40804}"/>
              </a:ext>
            </a:extLst>
          </p:cNvPr>
          <p:cNvSpPr>
            <a:spLocks noGrp="1"/>
          </p:cNvSpPr>
          <p:nvPr>
            <p:ph type="pic" sz="quarter" idx="13"/>
          </p:nvPr>
        </p:nvSpPr>
        <p:spPr>
          <a:xfrm>
            <a:off x="8410233" y="1020572"/>
            <a:ext cx="2940520" cy="6401050"/>
          </a:xfrm>
          <a:prstGeom prst="roundRect">
            <a:avLst>
              <a:gd name="adj" fmla="val 20035"/>
            </a:avLst>
          </a:prstGeom>
          <a:solidFill>
            <a:srgbClr val="FFFFFF"/>
          </a:solidFill>
        </p:spPr>
        <p:txBody>
          <a:bodyPr/>
          <a:lstStyle>
            <a:lvl1pPr marL="0" indent="0" algn="ctr">
              <a:buFontTx/>
              <a:buNone/>
              <a:defRPr/>
            </a:lvl1pPr>
          </a:lstStyle>
          <a:p>
            <a:endParaRPr lang="en-US"/>
          </a:p>
        </p:txBody>
      </p:sp>
      <p:sp>
        <p:nvSpPr>
          <p:cNvPr id="11" name="Picture Placeholder 10">
            <a:extLst>
              <a:ext uri="{FF2B5EF4-FFF2-40B4-BE49-F238E27FC236}">
                <a16:creationId xmlns:a16="http://schemas.microsoft.com/office/drawing/2014/main" id="{73ED6103-3B6B-C742-AFA8-42EFF1DC824A}"/>
              </a:ext>
            </a:extLst>
          </p:cNvPr>
          <p:cNvSpPr>
            <a:spLocks noGrp="1"/>
          </p:cNvSpPr>
          <p:nvPr>
            <p:ph type="pic" sz="quarter" idx="12"/>
          </p:nvPr>
        </p:nvSpPr>
        <p:spPr>
          <a:xfrm>
            <a:off x="8335272" y="780943"/>
            <a:ext cx="3090442" cy="6782730"/>
          </a:xfrm>
          <a:noFill/>
        </p:spPr>
        <p:txBody>
          <a:bodyPr/>
          <a:lstStyle>
            <a:lvl1pPr marL="0" indent="0" algn="ctr">
              <a:buFontTx/>
              <a:buNone/>
              <a:defRPr/>
            </a:lvl1pPr>
          </a:lstStyle>
          <a:p>
            <a:endParaRPr lang="en-US"/>
          </a:p>
        </p:txBody>
      </p:sp>
      <p:sp>
        <p:nvSpPr>
          <p:cNvPr id="12" name="Text Placeholder 6">
            <a:extLst>
              <a:ext uri="{FF2B5EF4-FFF2-40B4-BE49-F238E27FC236}">
                <a16:creationId xmlns:a16="http://schemas.microsoft.com/office/drawing/2014/main" id="{1C669E9F-BB38-3F42-86E9-8195F80F0827}"/>
              </a:ext>
            </a:extLst>
          </p:cNvPr>
          <p:cNvSpPr>
            <a:spLocks noGrp="1"/>
          </p:cNvSpPr>
          <p:nvPr>
            <p:ph type="body" sz="quarter" idx="14" hasCustomPrompt="1"/>
          </p:nvPr>
        </p:nvSpPr>
        <p:spPr>
          <a:xfrm>
            <a:off x="838200" y="7161090"/>
            <a:ext cx="6855916" cy="295047"/>
          </a:xfrm>
        </p:spPr>
        <p:txBody>
          <a:bodyPr>
            <a:normAutofit/>
          </a:bodyPr>
          <a:lstStyle>
            <a:lvl1pPr marL="0" indent="0">
              <a:buFontTx/>
              <a:buNone/>
              <a:defRPr sz="702" i="1"/>
            </a:lvl1pPr>
          </a:lstStyle>
          <a:p>
            <a:pPr lvl="0"/>
            <a:r>
              <a:rPr lang="en-US"/>
              <a:t>Click to edit Master footnote styles</a:t>
            </a:r>
          </a:p>
        </p:txBody>
      </p:sp>
    </p:spTree>
    <p:extLst>
      <p:ext uri="{BB962C8B-B14F-4D97-AF65-F5344CB8AC3E}">
        <p14:creationId xmlns:p14="http://schemas.microsoft.com/office/powerpoint/2010/main" val="3536039614"/>
      </p:ext>
    </p:extLst>
  </p:cSld>
  <p:clrMapOvr>
    <a:masterClrMapping/>
  </p:clrMapOvr>
  <p:transition/>
</p:sldLayout>
</file>

<file path=ppt/slideLayouts/slideLayout277.xml><?xml version="1.0" encoding="utf-8"?>
<p:sldLayout xmlns:a="http://schemas.openxmlformats.org/drawingml/2006/main" xmlns:r="http://schemas.openxmlformats.org/officeDocument/2006/relationships" xmlns:p="http://schemas.openxmlformats.org/presentationml/2006/main" preserve="1" userDrawn="1">
  <p:cSld name="Tablet and Tex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4FCE7FA-F63F-8A4A-92DA-66F4240F7D04}"/>
              </a:ext>
            </a:extLst>
          </p:cNvPr>
          <p:cNvSpPr>
            <a:spLocks noGrp="1"/>
          </p:cNvSpPr>
          <p:nvPr>
            <p:ph type="sldNum" sz="quarter" idx="10"/>
          </p:nvPr>
        </p:nvSpPr>
        <p:spPr/>
        <p:txBody>
          <a:bodyPr/>
          <a:lstStyle>
            <a:lvl1pPr>
              <a:defRPr b="0" i="0">
                <a:latin typeface="Montserrat" pitchFamily="2" charset="77"/>
              </a:defRPr>
            </a:lvl1pPr>
          </a:lstStyle>
          <a:p>
            <a:fld id="{F9409A12-05AC-024F-A1E2-9D51551D4400}" type="slidenum">
              <a:rPr lang="en-US" smtClean="0"/>
              <a:t>‹#›</a:t>
            </a:fld>
            <a:endParaRPr lang="en-US"/>
          </a:p>
        </p:txBody>
      </p:sp>
      <p:sp>
        <p:nvSpPr>
          <p:cNvPr id="4" name="Footer Placeholder 3">
            <a:extLst>
              <a:ext uri="{FF2B5EF4-FFF2-40B4-BE49-F238E27FC236}">
                <a16:creationId xmlns:a16="http://schemas.microsoft.com/office/drawing/2014/main" id="{33C8C6DD-D8BC-4342-9D50-9B2F24F392FA}"/>
              </a:ext>
            </a:extLst>
          </p:cNvPr>
          <p:cNvSpPr>
            <a:spLocks noGrp="1"/>
          </p:cNvSpPr>
          <p:nvPr>
            <p:ph type="ftr" sz="quarter" idx="11"/>
          </p:nvPr>
        </p:nvSpPr>
        <p:spPr/>
        <p:txBody>
          <a:bodyPr/>
          <a:lstStyle>
            <a:lvl1pPr>
              <a:defRPr b="0" i="0">
                <a:latin typeface="Montserrat" pitchFamily="2" charset="77"/>
              </a:defRPr>
            </a:lvl1pPr>
          </a:lstStyle>
          <a:p>
            <a:r>
              <a:rPr lang="en-US"/>
              <a:t>CLICK TO EDIT PRESENTATION TITLE</a:t>
            </a:r>
          </a:p>
        </p:txBody>
      </p:sp>
      <p:sp>
        <p:nvSpPr>
          <p:cNvPr id="6" name="Title 1">
            <a:extLst>
              <a:ext uri="{FF2B5EF4-FFF2-40B4-BE49-F238E27FC236}">
                <a16:creationId xmlns:a16="http://schemas.microsoft.com/office/drawing/2014/main" id="{0002D077-60C9-0F4E-A5B8-B9B338C57C58}"/>
              </a:ext>
            </a:extLst>
          </p:cNvPr>
          <p:cNvSpPr>
            <a:spLocks noGrp="1"/>
          </p:cNvSpPr>
          <p:nvPr>
            <p:ph type="title" hasCustomPrompt="1"/>
          </p:nvPr>
        </p:nvSpPr>
        <p:spPr>
          <a:xfrm>
            <a:off x="841250" y="1437132"/>
            <a:ext cx="6855917" cy="749026"/>
          </a:xfrm>
        </p:spPr>
        <p:txBody>
          <a:bodyPr anchor="t" anchorCtr="0">
            <a:noAutofit/>
          </a:bodyPr>
          <a:lstStyle>
            <a:lvl1pPr>
              <a:defRPr sz="3863"/>
            </a:lvl1pPr>
          </a:lstStyle>
          <a:p>
            <a:r>
              <a:rPr lang="en-US"/>
              <a:t>Click to edit title style</a:t>
            </a:r>
          </a:p>
        </p:txBody>
      </p:sp>
      <p:sp>
        <p:nvSpPr>
          <p:cNvPr id="7" name="Subtitle 2">
            <a:extLst>
              <a:ext uri="{FF2B5EF4-FFF2-40B4-BE49-F238E27FC236}">
                <a16:creationId xmlns:a16="http://schemas.microsoft.com/office/drawing/2014/main" id="{035B9898-1DF0-2943-AEAD-22315FF77CD4}"/>
              </a:ext>
            </a:extLst>
          </p:cNvPr>
          <p:cNvSpPr>
            <a:spLocks noGrp="1"/>
          </p:cNvSpPr>
          <p:nvPr>
            <p:ph type="subTitle" idx="1" hasCustomPrompt="1"/>
          </p:nvPr>
        </p:nvSpPr>
        <p:spPr>
          <a:xfrm>
            <a:off x="838202" y="2707641"/>
            <a:ext cx="6855917" cy="4265781"/>
          </a:xfrm>
        </p:spPr>
        <p:txBody>
          <a:bodyPr>
            <a:noAutofit/>
          </a:bodyPr>
          <a:lstStyle>
            <a:lvl1pPr marL="0" indent="0" algn="l">
              <a:buNone/>
              <a:defRPr sz="1580"/>
            </a:lvl1pPr>
            <a:lvl2pPr marL="401422" indent="0" algn="ctr">
              <a:buNone/>
              <a:defRPr sz="1756"/>
            </a:lvl2pPr>
            <a:lvl3pPr marL="802843" indent="0" algn="ctr">
              <a:buNone/>
              <a:defRPr sz="1580"/>
            </a:lvl3pPr>
            <a:lvl4pPr marL="1204265" indent="0" algn="ctr">
              <a:buNone/>
              <a:defRPr sz="1405"/>
            </a:lvl4pPr>
            <a:lvl5pPr marL="1605686" indent="0" algn="ctr">
              <a:buNone/>
              <a:defRPr sz="1405"/>
            </a:lvl5pPr>
            <a:lvl6pPr marL="2007108" indent="0" algn="ctr">
              <a:buNone/>
              <a:defRPr sz="1405"/>
            </a:lvl6pPr>
            <a:lvl7pPr marL="2408530" indent="0" algn="ctr">
              <a:buNone/>
              <a:defRPr sz="1405"/>
            </a:lvl7pPr>
            <a:lvl8pPr marL="2809951" indent="0" algn="ctr">
              <a:buNone/>
              <a:defRPr sz="1405"/>
            </a:lvl8pPr>
            <a:lvl9pPr marL="3211373" indent="0" algn="ctr">
              <a:buNone/>
              <a:defRPr sz="1405"/>
            </a:lvl9pPr>
          </a:lstStyle>
          <a:p>
            <a:r>
              <a:rPr lang="en-US"/>
              <a:t>Click to edit Master text style</a:t>
            </a:r>
          </a:p>
        </p:txBody>
      </p:sp>
      <p:pic>
        <p:nvPicPr>
          <p:cNvPr id="10" name="Picture 9">
            <a:extLst>
              <a:ext uri="{FF2B5EF4-FFF2-40B4-BE49-F238E27FC236}">
                <a16:creationId xmlns:a16="http://schemas.microsoft.com/office/drawing/2014/main" id="{E93B3D29-2884-2449-BD9E-848C7E54A5D3}"/>
              </a:ext>
            </a:extLst>
          </p:cNvPr>
          <p:cNvPicPr>
            <a:picLocks noChangeAspect="1"/>
          </p:cNvPicPr>
          <p:nvPr userDrawn="1"/>
        </p:nvPicPr>
        <p:blipFill>
          <a:blip r:embed="rId2"/>
          <a:stretch>
            <a:fillRect/>
          </a:stretch>
        </p:blipFill>
        <p:spPr>
          <a:xfrm>
            <a:off x="9742990" y="1249822"/>
            <a:ext cx="4122516" cy="6427799"/>
          </a:xfrm>
          <a:prstGeom prst="rect">
            <a:avLst/>
          </a:prstGeom>
        </p:spPr>
      </p:pic>
      <p:sp>
        <p:nvSpPr>
          <p:cNvPr id="13" name="Picture Placeholder 12">
            <a:extLst>
              <a:ext uri="{FF2B5EF4-FFF2-40B4-BE49-F238E27FC236}">
                <a16:creationId xmlns:a16="http://schemas.microsoft.com/office/drawing/2014/main" id="{CF2C7142-FEA0-8645-8FFE-4A1FE4A40804}"/>
              </a:ext>
            </a:extLst>
          </p:cNvPr>
          <p:cNvSpPr>
            <a:spLocks noGrp="1"/>
          </p:cNvSpPr>
          <p:nvPr>
            <p:ph type="pic" sz="quarter" idx="13"/>
          </p:nvPr>
        </p:nvSpPr>
        <p:spPr>
          <a:xfrm>
            <a:off x="8042551" y="1369769"/>
            <a:ext cx="3308202" cy="5685481"/>
          </a:xfrm>
          <a:prstGeom prst="roundRect">
            <a:avLst>
              <a:gd name="adj" fmla="val 8678"/>
            </a:avLst>
          </a:prstGeom>
          <a:solidFill>
            <a:srgbClr val="FFFFFF"/>
          </a:solidFill>
        </p:spPr>
        <p:txBody>
          <a:bodyPr/>
          <a:lstStyle>
            <a:lvl1pPr marL="0" indent="0" algn="ctr">
              <a:buFontTx/>
              <a:buNone/>
              <a:defRPr/>
            </a:lvl1pPr>
          </a:lstStyle>
          <a:p>
            <a:endParaRPr lang="en-US"/>
          </a:p>
        </p:txBody>
      </p:sp>
      <p:sp>
        <p:nvSpPr>
          <p:cNvPr id="11" name="Picture Placeholder 10">
            <a:extLst>
              <a:ext uri="{FF2B5EF4-FFF2-40B4-BE49-F238E27FC236}">
                <a16:creationId xmlns:a16="http://schemas.microsoft.com/office/drawing/2014/main" id="{73ED6103-3B6B-C742-AFA8-42EFF1DC824A}"/>
              </a:ext>
            </a:extLst>
          </p:cNvPr>
          <p:cNvSpPr>
            <a:spLocks noGrp="1"/>
          </p:cNvSpPr>
          <p:nvPr>
            <p:ph type="pic" sz="quarter" idx="12"/>
          </p:nvPr>
        </p:nvSpPr>
        <p:spPr>
          <a:xfrm>
            <a:off x="7773907" y="928269"/>
            <a:ext cx="3845490" cy="6635404"/>
          </a:xfrm>
          <a:noFill/>
        </p:spPr>
        <p:txBody>
          <a:bodyPr/>
          <a:lstStyle>
            <a:lvl1pPr marL="0" indent="0" algn="ctr">
              <a:buFontTx/>
              <a:buNone/>
              <a:defRPr/>
            </a:lvl1pPr>
          </a:lstStyle>
          <a:p>
            <a:endParaRPr lang="en-US"/>
          </a:p>
        </p:txBody>
      </p:sp>
      <p:sp>
        <p:nvSpPr>
          <p:cNvPr id="12" name="Text Placeholder 6">
            <a:extLst>
              <a:ext uri="{FF2B5EF4-FFF2-40B4-BE49-F238E27FC236}">
                <a16:creationId xmlns:a16="http://schemas.microsoft.com/office/drawing/2014/main" id="{331EE9FD-B5E6-BB48-9CD0-8482A03A4923}"/>
              </a:ext>
            </a:extLst>
          </p:cNvPr>
          <p:cNvSpPr>
            <a:spLocks noGrp="1"/>
          </p:cNvSpPr>
          <p:nvPr>
            <p:ph type="body" sz="quarter" idx="14" hasCustomPrompt="1"/>
          </p:nvPr>
        </p:nvSpPr>
        <p:spPr>
          <a:xfrm>
            <a:off x="838200" y="7165050"/>
            <a:ext cx="6855916" cy="365426"/>
          </a:xfrm>
        </p:spPr>
        <p:txBody>
          <a:bodyPr>
            <a:normAutofit/>
          </a:bodyPr>
          <a:lstStyle>
            <a:lvl1pPr marL="0" indent="0">
              <a:buFontTx/>
              <a:buNone/>
              <a:defRPr sz="702" i="1"/>
            </a:lvl1pPr>
          </a:lstStyle>
          <a:p>
            <a:pPr lvl="0"/>
            <a:r>
              <a:rPr lang="en-US"/>
              <a:t>Click to edit Master footnote styles</a:t>
            </a:r>
          </a:p>
        </p:txBody>
      </p:sp>
    </p:spTree>
    <p:extLst>
      <p:ext uri="{BB962C8B-B14F-4D97-AF65-F5344CB8AC3E}">
        <p14:creationId xmlns:p14="http://schemas.microsoft.com/office/powerpoint/2010/main" val="2683789678"/>
      </p:ext>
    </p:extLst>
  </p:cSld>
  <p:clrMapOvr>
    <a:masterClrMapping/>
  </p:clrMapOvr>
  <p:transition/>
</p:sldLayout>
</file>

<file path=ppt/slideLayouts/slideLayout278.xml><?xml version="1.0" encoding="utf-8"?>
<p:sldLayout xmlns:a="http://schemas.openxmlformats.org/drawingml/2006/main" xmlns:r="http://schemas.openxmlformats.org/officeDocument/2006/relationships" xmlns:p="http://schemas.openxmlformats.org/presentationml/2006/main" preserve="1" userDrawn="1">
  <p:cSld name="Laptop and Tex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4FCE7FA-F63F-8A4A-92DA-66F4240F7D04}"/>
              </a:ext>
            </a:extLst>
          </p:cNvPr>
          <p:cNvSpPr>
            <a:spLocks noGrp="1"/>
          </p:cNvSpPr>
          <p:nvPr>
            <p:ph type="sldNum" sz="quarter" idx="10"/>
          </p:nvPr>
        </p:nvSpPr>
        <p:spPr/>
        <p:txBody>
          <a:bodyPr/>
          <a:lstStyle>
            <a:lvl1pPr>
              <a:defRPr b="0" i="0">
                <a:latin typeface="Montserrat" pitchFamily="2" charset="77"/>
              </a:defRPr>
            </a:lvl1pPr>
          </a:lstStyle>
          <a:p>
            <a:fld id="{F9409A12-05AC-024F-A1E2-9D51551D4400}" type="slidenum">
              <a:rPr lang="en-US" smtClean="0"/>
              <a:t>‹#›</a:t>
            </a:fld>
            <a:endParaRPr lang="en-US"/>
          </a:p>
        </p:txBody>
      </p:sp>
      <p:sp>
        <p:nvSpPr>
          <p:cNvPr id="4" name="Footer Placeholder 3">
            <a:extLst>
              <a:ext uri="{FF2B5EF4-FFF2-40B4-BE49-F238E27FC236}">
                <a16:creationId xmlns:a16="http://schemas.microsoft.com/office/drawing/2014/main" id="{33C8C6DD-D8BC-4342-9D50-9B2F24F392FA}"/>
              </a:ext>
            </a:extLst>
          </p:cNvPr>
          <p:cNvSpPr>
            <a:spLocks noGrp="1"/>
          </p:cNvSpPr>
          <p:nvPr>
            <p:ph type="ftr" sz="quarter" idx="11"/>
          </p:nvPr>
        </p:nvSpPr>
        <p:spPr/>
        <p:txBody>
          <a:bodyPr/>
          <a:lstStyle>
            <a:lvl1pPr>
              <a:defRPr b="0" i="0">
                <a:latin typeface="Montserrat" pitchFamily="2" charset="77"/>
              </a:defRPr>
            </a:lvl1pPr>
          </a:lstStyle>
          <a:p>
            <a:r>
              <a:rPr lang="en-US"/>
              <a:t>CLICK TO EDIT PRESENTATION TITLE</a:t>
            </a:r>
          </a:p>
        </p:txBody>
      </p:sp>
      <p:sp>
        <p:nvSpPr>
          <p:cNvPr id="6" name="Title 1">
            <a:extLst>
              <a:ext uri="{FF2B5EF4-FFF2-40B4-BE49-F238E27FC236}">
                <a16:creationId xmlns:a16="http://schemas.microsoft.com/office/drawing/2014/main" id="{0002D077-60C9-0F4E-A5B8-B9B338C57C58}"/>
              </a:ext>
            </a:extLst>
          </p:cNvPr>
          <p:cNvSpPr>
            <a:spLocks noGrp="1"/>
          </p:cNvSpPr>
          <p:nvPr>
            <p:ph type="title" hasCustomPrompt="1"/>
          </p:nvPr>
        </p:nvSpPr>
        <p:spPr>
          <a:xfrm>
            <a:off x="841250" y="1437132"/>
            <a:ext cx="6855917" cy="749026"/>
          </a:xfrm>
        </p:spPr>
        <p:txBody>
          <a:bodyPr anchor="t" anchorCtr="0">
            <a:noAutofit/>
          </a:bodyPr>
          <a:lstStyle>
            <a:lvl1pPr>
              <a:defRPr sz="3863"/>
            </a:lvl1pPr>
          </a:lstStyle>
          <a:p>
            <a:r>
              <a:rPr lang="en-US"/>
              <a:t>Click to edit title style</a:t>
            </a:r>
          </a:p>
        </p:txBody>
      </p:sp>
      <p:sp>
        <p:nvSpPr>
          <p:cNvPr id="13" name="Picture Placeholder 12">
            <a:extLst>
              <a:ext uri="{FF2B5EF4-FFF2-40B4-BE49-F238E27FC236}">
                <a16:creationId xmlns:a16="http://schemas.microsoft.com/office/drawing/2014/main" id="{CF2C7142-FEA0-8645-8FFE-4A1FE4A40804}"/>
              </a:ext>
            </a:extLst>
          </p:cNvPr>
          <p:cNvSpPr>
            <a:spLocks noGrp="1"/>
          </p:cNvSpPr>
          <p:nvPr>
            <p:ph type="pic" sz="quarter" idx="13"/>
          </p:nvPr>
        </p:nvSpPr>
        <p:spPr>
          <a:xfrm>
            <a:off x="1203770" y="2899949"/>
            <a:ext cx="5000263" cy="3730739"/>
          </a:xfrm>
          <a:prstGeom prst="roundRect">
            <a:avLst>
              <a:gd name="adj" fmla="val 3378"/>
            </a:avLst>
          </a:prstGeom>
          <a:solidFill>
            <a:srgbClr val="FFFFFF"/>
          </a:solidFill>
        </p:spPr>
        <p:txBody>
          <a:bodyPr/>
          <a:lstStyle>
            <a:lvl1pPr marL="0" indent="0" algn="ctr">
              <a:buFontTx/>
              <a:buNone/>
              <a:defRPr/>
            </a:lvl1pPr>
          </a:lstStyle>
          <a:p>
            <a:endParaRPr lang="en-US"/>
          </a:p>
        </p:txBody>
      </p:sp>
      <p:sp>
        <p:nvSpPr>
          <p:cNvPr id="14" name="Rectangle 13">
            <a:extLst>
              <a:ext uri="{FF2B5EF4-FFF2-40B4-BE49-F238E27FC236}">
                <a16:creationId xmlns:a16="http://schemas.microsoft.com/office/drawing/2014/main" id="{0F95509C-9BBA-7C47-8B9B-4443B3B9312A}"/>
              </a:ext>
            </a:extLst>
          </p:cNvPr>
          <p:cNvSpPr/>
          <p:nvPr userDrawn="1"/>
        </p:nvSpPr>
        <p:spPr>
          <a:xfrm>
            <a:off x="7812914" y="699022"/>
            <a:ext cx="4379089" cy="7111478"/>
          </a:xfrm>
          <a:prstGeom prst="rect">
            <a:avLst/>
          </a:prstGeom>
          <a:solidFill>
            <a:srgbClr val="FFFFFF">
              <a:alpha val="4987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80"/>
          </a:p>
        </p:txBody>
      </p:sp>
      <p:sp>
        <p:nvSpPr>
          <p:cNvPr id="7" name="Subtitle 2">
            <a:extLst>
              <a:ext uri="{FF2B5EF4-FFF2-40B4-BE49-F238E27FC236}">
                <a16:creationId xmlns:a16="http://schemas.microsoft.com/office/drawing/2014/main" id="{035B9898-1DF0-2943-AEAD-22315FF77CD4}"/>
              </a:ext>
            </a:extLst>
          </p:cNvPr>
          <p:cNvSpPr>
            <a:spLocks noGrp="1"/>
          </p:cNvSpPr>
          <p:nvPr>
            <p:ph type="subTitle" idx="1" hasCustomPrompt="1"/>
          </p:nvPr>
        </p:nvSpPr>
        <p:spPr>
          <a:xfrm>
            <a:off x="8044408" y="1437133"/>
            <a:ext cx="3309395" cy="5536289"/>
          </a:xfrm>
        </p:spPr>
        <p:txBody>
          <a:bodyPr>
            <a:noAutofit/>
          </a:bodyPr>
          <a:lstStyle>
            <a:lvl1pPr marL="0" indent="0" algn="l">
              <a:buNone/>
              <a:defRPr sz="1580"/>
            </a:lvl1pPr>
            <a:lvl2pPr marL="401422" indent="0" algn="ctr">
              <a:buNone/>
              <a:defRPr sz="1756"/>
            </a:lvl2pPr>
            <a:lvl3pPr marL="802843" indent="0" algn="ctr">
              <a:buNone/>
              <a:defRPr sz="1580"/>
            </a:lvl3pPr>
            <a:lvl4pPr marL="1204265" indent="0" algn="ctr">
              <a:buNone/>
              <a:defRPr sz="1405"/>
            </a:lvl4pPr>
            <a:lvl5pPr marL="1605686" indent="0" algn="ctr">
              <a:buNone/>
              <a:defRPr sz="1405"/>
            </a:lvl5pPr>
            <a:lvl6pPr marL="2007108" indent="0" algn="ctr">
              <a:buNone/>
              <a:defRPr sz="1405"/>
            </a:lvl6pPr>
            <a:lvl7pPr marL="2408530" indent="0" algn="ctr">
              <a:buNone/>
              <a:defRPr sz="1405"/>
            </a:lvl7pPr>
            <a:lvl8pPr marL="2809951" indent="0" algn="ctr">
              <a:buNone/>
              <a:defRPr sz="1405"/>
            </a:lvl8pPr>
            <a:lvl9pPr marL="3211373" indent="0" algn="ctr">
              <a:buNone/>
              <a:defRPr sz="1405"/>
            </a:lvl9pPr>
          </a:lstStyle>
          <a:p>
            <a:r>
              <a:rPr lang="en-US"/>
              <a:t>Click to edit Master text style</a:t>
            </a:r>
          </a:p>
        </p:txBody>
      </p:sp>
      <p:sp>
        <p:nvSpPr>
          <p:cNvPr id="11" name="Picture Placeholder 10">
            <a:extLst>
              <a:ext uri="{FF2B5EF4-FFF2-40B4-BE49-F238E27FC236}">
                <a16:creationId xmlns:a16="http://schemas.microsoft.com/office/drawing/2014/main" id="{73ED6103-3B6B-C742-AFA8-42EFF1DC824A}"/>
              </a:ext>
            </a:extLst>
          </p:cNvPr>
          <p:cNvSpPr>
            <a:spLocks noGrp="1"/>
          </p:cNvSpPr>
          <p:nvPr>
            <p:ph type="pic" sz="quarter" idx="12"/>
          </p:nvPr>
        </p:nvSpPr>
        <p:spPr>
          <a:xfrm>
            <a:off x="423715" y="2660925"/>
            <a:ext cx="6648418" cy="4394323"/>
          </a:xfrm>
          <a:noFill/>
        </p:spPr>
        <p:txBody>
          <a:bodyPr/>
          <a:lstStyle>
            <a:lvl1pPr marL="0" indent="0" algn="ctr">
              <a:buFontTx/>
              <a:buNone/>
              <a:defRPr/>
            </a:lvl1pPr>
          </a:lstStyle>
          <a:p>
            <a:endParaRPr lang="en-US"/>
          </a:p>
        </p:txBody>
      </p:sp>
      <p:sp>
        <p:nvSpPr>
          <p:cNvPr id="12" name="Text Placeholder 6">
            <a:extLst>
              <a:ext uri="{FF2B5EF4-FFF2-40B4-BE49-F238E27FC236}">
                <a16:creationId xmlns:a16="http://schemas.microsoft.com/office/drawing/2014/main" id="{1A79DABD-7340-A04F-B0AF-E9C606F6BBB1}"/>
              </a:ext>
            </a:extLst>
          </p:cNvPr>
          <p:cNvSpPr>
            <a:spLocks noGrp="1"/>
          </p:cNvSpPr>
          <p:nvPr>
            <p:ph type="body" sz="quarter" idx="14" hasCustomPrompt="1"/>
          </p:nvPr>
        </p:nvSpPr>
        <p:spPr>
          <a:xfrm>
            <a:off x="838203" y="7165050"/>
            <a:ext cx="6233933" cy="364966"/>
          </a:xfrm>
        </p:spPr>
        <p:txBody>
          <a:bodyPr>
            <a:normAutofit/>
          </a:bodyPr>
          <a:lstStyle>
            <a:lvl1pPr marL="0" indent="0">
              <a:buFontTx/>
              <a:buNone/>
              <a:defRPr sz="702" i="1"/>
            </a:lvl1pPr>
          </a:lstStyle>
          <a:p>
            <a:pPr lvl="0"/>
            <a:r>
              <a:rPr lang="en-US"/>
              <a:t>Click to edit Master footnote styles</a:t>
            </a:r>
          </a:p>
        </p:txBody>
      </p:sp>
    </p:spTree>
    <p:extLst>
      <p:ext uri="{BB962C8B-B14F-4D97-AF65-F5344CB8AC3E}">
        <p14:creationId xmlns:p14="http://schemas.microsoft.com/office/powerpoint/2010/main" val="376252674"/>
      </p:ext>
    </p:extLst>
  </p:cSld>
  <p:clrMapOvr>
    <a:masterClrMapping/>
  </p:clrMapOvr>
  <p:transition/>
</p:sldLayout>
</file>

<file path=ppt/slideLayouts/slideLayout279.xml><?xml version="1.0" encoding="utf-8"?>
<p:sldLayout xmlns:a="http://schemas.openxmlformats.org/drawingml/2006/main" xmlns:r="http://schemas.openxmlformats.org/officeDocument/2006/relationships" xmlns:p="http://schemas.openxmlformats.org/presentationml/2006/main" preserve="1" userDrawn="1">
  <p:cSld name="Desktop and Tex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4FCE7FA-F63F-8A4A-92DA-66F4240F7D04}"/>
              </a:ext>
            </a:extLst>
          </p:cNvPr>
          <p:cNvSpPr>
            <a:spLocks noGrp="1"/>
          </p:cNvSpPr>
          <p:nvPr>
            <p:ph type="sldNum" sz="quarter" idx="10"/>
          </p:nvPr>
        </p:nvSpPr>
        <p:spPr/>
        <p:txBody>
          <a:bodyPr/>
          <a:lstStyle>
            <a:lvl1pPr>
              <a:defRPr b="0" i="0">
                <a:latin typeface="Montserrat" pitchFamily="2" charset="77"/>
              </a:defRPr>
            </a:lvl1pPr>
          </a:lstStyle>
          <a:p>
            <a:fld id="{F9409A12-05AC-024F-A1E2-9D51551D4400}" type="slidenum">
              <a:rPr lang="en-US" smtClean="0"/>
              <a:t>‹#›</a:t>
            </a:fld>
            <a:endParaRPr lang="en-US"/>
          </a:p>
        </p:txBody>
      </p:sp>
      <p:sp>
        <p:nvSpPr>
          <p:cNvPr id="4" name="Footer Placeholder 3">
            <a:extLst>
              <a:ext uri="{FF2B5EF4-FFF2-40B4-BE49-F238E27FC236}">
                <a16:creationId xmlns:a16="http://schemas.microsoft.com/office/drawing/2014/main" id="{33C8C6DD-D8BC-4342-9D50-9B2F24F392FA}"/>
              </a:ext>
            </a:extLst>
          </p:cNvPr>
          <p:cNvSpPr>
            <a:spLocks noGrp="1"/>
          </p:cNvSpPr>
          <p:nvPr>
            <p:ph type="ftr" sz="quarter" idx="11"/>
          </p:nvPr>
        </p:nvSpPr>
        <p:spPr/>
        <p:txBody>
          <a:bodyPr/>
          <a:lstStyle>
            <a:lvl1pPr>
              <a:defRPr b="0" i="0">
                <a:latin typeface="Montserrat" pitchFamily="2" charset="77"/>
              </a:defRPr>
            </a:lvl1pPr>
          </a:lstStyle>
          <a:p>
            <a:r>
              <a:rPr lang="en-US"/>
              <a:t>CLICK TO EDIT PRESENTATION TITLE</a:t>
            </a:r>
          </a:p>
        </p:txBody>
      </p:sp>
      <p:sp>
        <p:nvSpPr>
          <p:cNvPr id="6" name="Title 1">
            <a:extLst>
              <a:ext uri="{FF2B5EF4-FFF2-40B4-BE49-F238E27FC236}">
                <a16:creationId xmlns:a16="http://schemas.microsoft.com/office/drawing/2014/main" id="{0002D077-60C9-0F4E-A5B8-B9B338C57C58}"/>
              </a:ext>
            </a:extLst>
          </p:cNvPr>
          <p:cNvSpPr>
            <a:spLocks noGrp="1"/>
          </p:cNvSpPr>
          <p:nvPr>
            <p:ph type="title" hasCustomPrompt="1"/>
          </p:nvPr>
        </p:nvSpPr>
        <p:spPr>
          <a:xfrm>
            <a:off x="841250" y="1437132"/>
            <a:ext cx="6855917" cy="749026"/>
          </a:xfrm>
        </p:spPr>
        <p:txBody>
          <a:bodyPr anchor="t" anchorCtr="0">
            <a:noAutofit/>
          </a:bodyPr>
          <a:lstStyle>
            <a:lvl1pPr>
              <a:defRPr sz="3863"/>
            </a:lvl1pPr>
          </a:lstStyle>
          <a:p>
            <a:r>
              <a:rPr lang="en-US"/>
              <a:t>Click to edit title style</a:t>
            </a:r>
          </a:p>
        </p:txBody>
      </p:sp>
      <p:sp>
        <p:nvSpPr>
          <p:cNvPr id="13" name="Picture Placeholder 12">
            <a:extLst>
              <a:ext uri="{FF2B5EF4-FFF2-40B4-BE49-F238E27FC236}">
                <a16:creationId xmlns:a16="http://schemas.microsoft.com/office/drawing/2014/main" id="{CF2C7142-FEA0-8645-8FFE-4A1FE4A40804}"/>
              </a:ext>
            </a:extLst>
          </p:cNvPr>
          <p:cNvSpPr>
            <a:spLocks noGrp="1"/>
          </p:cNvSpPr>
          <p:nvPr>
            <p:ph type="pic" sz="quarter" idx="13"/>
          </p:nvPr>
        </p:nvSpPr>
        <p:spPr>
          <a:xfrm>
            <a:off x="1447600" y="2899947"/>
            <a:ext cx="4795778" cy="3145474"/>
          </a:xfrm>
          <a:prstGeom prst="roundRect">
            <a:avLst>
              <a:gd name="adj" fmla="val 0"/>
            </a:avLst>
          </a:prstGeom>
          <a:solidFill>
            <a:srgbClr val="FFFFFF"/>
          </a:solidFill>
        </p:spPr>
        <p:txBody>
          <a:bodyPr/>
          <a:lstStyle>
            <a:lvl1pPr marL="0" indent="0" algn="ctr">
              <a:buFontTx/>
              <a:buNone/>
              <a:defRPr/>
            </a:lvl1pPr>
          </a:lstStyle>
          <a:p>
            <a:endParaRPr lang="en-US"/>
          </a:p>
        </p:txBody>
      </p:sp>
      <p:sp>
        <p:nvSpPr>
          <p:cNvPr id="14" name="Rectangle 13">
            <a:extLst>
              <a:ext uri="{FF2B5EF4-FFF2-40B4-BE49-F238E27FC236}">
                <a16:creationId xmlns:a16="http://schemas.microsoft.com/office/drawing/2014/main" id="{0F95509C-9BBA-7C47-8B9B-4443B3B9312A}"/>
              </a:ext>
            </a:extLst>
          </p:cNvPr>
          <p:cNvSpPr/>
          <p:nvPr userDrawn="1"/>
        </p:nvSpPr>
        <p:spPr>
          <a:xfrm>
            <a:off x="7812914" y="699022"/>
            <a:ext cx="4379089" cy="7111478"/>
          </a:xfrm>
          <a:prstGeom prst="rect">
            <a:avLst/>
          </a:prstGeom>
          <a:solidFill>
            <a:srgbClr val="FFFFFF">
              <a:alpha val="4987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80"/>
          </a:p>
        </p:txBody>
      </p:sp>
      <p:sp>
        <p:nvSpPr>
          <p:cNvPr id="7" name="Subtitle 2">
            <a:extLst>
              <a:ext uri="{FF2B5EF4-FFF2-40B4-BE49-F238E27FC236}">
                <a16:creationId xmlns:a16="http://schemas.microsoft.com/office/drawing/2014/main" id="{035B9898-1DF0-2943-AEAD-22315FF77CD4}"/>
              </a:ext>
            </a:extLst>
          </p:cNvPr>
          <p:cNvSpPr>
            <a:spLocks noGrp="1"/>
          </p:cNvSpPr>
          <p:nvPr>
            <p:ph type="subTitle" idx="1" hasCustomPrompt="1"/>
          </p:nvPr>
        </p:nvSpPr>
        <p:spPr>
          <a:xfrm>
            <a:off x="8044408" y="1437133"/>
            <a:ext cx="3309395" cy="5536289"/>
          </a:xfrm>
        </p:spPr>
        <p:txBody>
          <a:bodyPr>
            <a:noAutofit/>
          </a:bodyPr>
          <a:lstStyle>
            <a:lvl1pPr marL="0" indent="0" algn="l">
              <a:buNone/>
              <a:defRPr sz="1580"/>
            </a:lvl1pPr>
            <a:lvl2pPr marL="401422" indent="0" algn="ctr">
              <a:buNone/>
              <a:defRPr sz="1756"/>
            </a:lvl2pPr>
            <a:lvl3pPr marL="802843" indent="0" algn="ctr">
              <a:buNone/>
              <a:defRPr sz="1580"/>
            </a:lvl3pPr>
            <a:lvl4pPr marL="1204265" indent="0" algn="ctr">
              <a:buNone/>
              <a:defRPr sz="1405"/>
            </a:lvl4pPr>
            <a:lvl5pPr marL="1605686" indent="0" algn="ctr">
              <a:buNone/>
              <a:defRPr sz="1405"/>
            </a:lvl5pPr>
            <a:lvl6pPr marL="2007108" indent="0" algn="ctr">
              <a:buNone/>
              <a:defRPr sz="1405"/>
            </a:lvl6pPr>
            <a:lvl7pPr marL="2408530" indent="0" algn="ctr">
              <a:buNone/>
              <a:defRPr sz="1405"/>
            </a:lvl7pPr>
            <a:lvl8pPr marL="2809951" indent="0" algn="ctr">
              <a:buNone/>
              <a:defRPr sz="1405"/>
            </a:lvl8pPr>
            <a:lvl9pPr marL="3211373" indent="0" algn="ctr">
              <a:buNone/>
              <a:defRPr sz="1405"/>
            </a:lvl9pPr>
          </a:lstStyle>
          <a:p>
            <a:r>
              <a:rPr lang="en-US"/>
              <a:t>Click to edit Master text style</a:t>
            </a:r>
          </a:p>
        </p:txBody>
      </p:sp>
      <p:sp>
        <p:nvSpPr>
          <p:cNvPr id="11" name="Picture Placeholder 10">
            <a:extLst>
              <a:ext uri="{FF2B5EF4-FFF2-40B4-BE49-F238E27FC236}">
                <a16:creationId xmlns:a16="http://schemas.microsoft.com/office/drawing/2014/main" id="{73ED6103-3B6B-C742-AFA8-42EFF1DC824A}"/>
              </a:ext>
            </a:extLst>
          </p:cNvPr>
          <p:cNvSpPr>
            <a:spLocks noGrp="1"/>
          </p:cNvSpPr>
          <p:nvPr>
            <p:ph type="pic" sz="quarter" idx="12"/>
          </p:nvPr>
        </p:nvSpPr>
        <p:spPr>
          <a:xfrm>
            <a:off x="1090718" y="2660924"/>
            <a:ext cx="5509549" cy="4902736"/>
          </a:xfrm>
          <a:noFill/>
        </p:spPr>
        <p:txBody>
          <a:bodyPr/>
          <a:lstStyle>
            <a:lvl1pPr marL="0" indent="0" algn="ctr">
              <a:buFontTx/>
              <a:buNone/>
              <a:defRPr/>
            </a:lvl1pPr>
          </a:lstStyle>
          <a:p>
            <a:endParaRPr lang="en-US"/>
          </a:p>
        </p:txBody>
      </p:sp>
      <p:sp>
        <p:nvSpPr>
          <p:cNvPr id="12" name="Text Placeholder 6">
            <a:extLst>
              <a:ext uri="{FF2B5EF4-FFF2-40B4-BE49-F238E27FC236}">
                <a16:creationId xmlns:a16="http://schemas.microsoft.com/office/drawing/2014/main" id="{81485C7C-5509-FA45-BAF4-A5DD1406EC44}"/>
              </a:ext>
            </a:extLst>
          </p:cNvPr>
          <p:cNvSpPr>
            <a:spLocks noGrp="1"/>
          </p:cNvSpPr>
          <p:nvPr>
            <p:ph type="body" sz="quarter" idx="14" hasCustomPrompt="1"/>
          </p:nvPr>
        </p:nvSpPr>
        <p:spPr>
          <a:xfrm>
            <a:off x="8044408" y="7165051"/>
            <a:ext cx="3309395" cy="291085"/>
          </a:xfrm>
        </p:spPr>
        <p:txBody>
          <a:bodyPr>
            <a:normAutofit/>
          </a:bodyPr>
          <a:lstStyle>
            <a:lvl1pPr marL="0" indent="0">
              <a:buFontTx/>
              <a:buNone/>
              <a:defRPr sz="702" i="1"/>
            </a:lvl1pPr>
          </a:lstStyle>
          <a:p>
            <a:pPr lvl="0"/>
            <a:r>
              <a:rPr lang="en-US"/>
              <a:t>Click to edit Master footnote styles</a:t>
            </a:r>
          </a:p>
        </p:txBody>
      </p:sp>
    </p:spTree>
    <p:extLst>
      <p:ext uri="{BB962C8B-B14F-4D97-AF65-F5344CB8AC3E}">
        <p14:creationId xmlns:p14="http://schemas.microsoft.com/office/powerpoint/2010/main" val="3701779481"/>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BE58ECC-DDF8-1F46-8D03-55016884359F}"/>
              </a:ext>
            </a:extLst>
          </p:cNvPr>
          <p:cNvSpPr/>
          <p:nvPr userDrawn="1"/>
        </p:nvSpPr>
        <p:spPr>
          <a:xfrm>
            <a:off x="0" y="0"/>
            <a:ext cx="12192000" cy="69902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p:nvPr>
        </p:nvSpPr>
        <p:spPr>
          <a:xfrm>
            <a:off x="839789" y="520700"/>
            <a:ext cx="3932237" cy="182245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1124568"/>
            <a:ext cx="6172200" cy="5550517"/>
          </a:xfrm>
        </p:spPr>
        <p:txBody>
          <a:bodyPr/>
          <a:lstStyle>
            <a:lvl1pPr>
              <a:defRPr sz="2800"/>
            </a:lvl1pPr>
            <a:lvl2pPr>
              <a:defRPr sz="2400"/>
            </a:lvl2pPr>
            <a:lvl3pPr>
              <a:defRPr sz="2000"/>
            </a:lvl3pPr>
            <a:lvl4pPr>
              <a:defRPr sz="1800"/>
            </a:lvl4pPr>
            <a:lvl5pPr>
              <a:defRPr sz="1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9" y="2881682"/>
            <a:ext cx="3932237" cy="3802443"/>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p:cNvSpPr>
            <a:spLocks noGrp="1"/>
          </p:cNvSpPr>
          <p:nvPr>
            <p:ph type="ftr" sz="quarter" idx="11"/>
          </p:nvPr>
        </p:nvSpPr>
        <p:spPr/>
        <p:txBody>
          <a:bodyPr/>
          <a:lstStyle/>
          <a:p>
            <a:r>
              <a:rPr lang="en-US">
                <a:latin typeface="Montserrat" pitchFamily="2" charset="77"/>
              </a:rPr>
              <a:t>CLICK TO EDIT PRESENTATION TITLE</a:t>
            </a:r>
            <a:endParaRPr lang="en-US"/>
          </a:p>
        </p:txBody>
      </p:sp>
      <p:sp>
        <p:nvSpPr>
          <p:cNvPr id="7" name="Slide Number Placeholder 6"/>
          <p:cNvSpPr>
            <a:spLocks noGrp="1"/>
          </p:cNvSpPr>
          <p:nvPr>
            <p:ph type="sldNum" sz="quarter" idx="12"/>
          </p:nvPr>
        </p:nvSpPr>
        <p:spPr/>
        <p:txBody>
          <a:bodyPr/>
          <a:lstStyle>
            <a:lvl1pPr>
              <a:defRPr b="0" i="0">
                <a:latin typeface="Montserrat" pitchFamily="2" charset="77"/>
              </a:defRPr>
            </a:lvl1pPr>
          </a:lstStyle>
          <a:p>
            <a:fld id="{F9409A12-05AC-024F-A1E2-9D51551D4400}" type="slidenum">
              <a:rPr lang="en-US" smtClean="0"/>
              <a:t>‹#›</a:t>
            </a:fld>
            <a:endParaRPr lang="en-US"/>
          </a:p>
        </p:txBody>
      </p:sp>
    </p:spTree>
    <p:extLst>
      <p:ext uri="{BB962C8B-B14F-4D97-AF65-F5344CB8AC3E}">
        <p14:creationId xmlns:p14="http://schemas.microsoft.com/office/powerpoint/2010/main" val="581464103"/>
      </p:ext>
    </p:extLst>
  </p:cSld>
  <p:clrMapOvr>
    <a:masterClrMapping/>
  </p:clrMapOvr>
  <p:transition/>
</p:sldLayout>
</file>

<file path=ppt/slideLayouts/slideLayout280.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4AED5C-8B04-2B47-905C-A95E0364351A}"/>
              </a:ext>
            </a:extLst>
          </p:cNvPr>
          <p:cNvSpPr>
            <a:spLocks noGrp="1"/>
          </p:cNvSpPr>
          <p:nvPr>
            <p:ph type="title"/>
          </p:nvPr>
        </p:nvSpPr>
        <p:spPr/>
        <p:txBody>
          <a:bodyPr anchor="t" anchorCtr="0"/>
          <a:lstStyle>
            <a:lvl1pPr algn="ctr">
              <a:defRPr/>
            </a:lvl1pPr>
          </a:lstStyle>
          <a:p>
            <a:r>
              <a:rPr lang="en-US"/>
              <a:t>Click to edit Master title style</a:t>
            </a:r>
          </a:p>
        </p:txBody>
      </p:sp>
      <p:sp>
        <p:nvSpPr>
          <p:cNvPr id="3" name="Slide Number Placeholder 2">
            <a:extLst>
              <a:ext uri="{FF2B5EF4-FFF2-40B4-BE49-F238E27FC236}">
                <a16:creationId xmlns:a16="http://schemas.microsoft.com/office/drawing/2014/main" id="{755AE5E2-0052-4C4A-9023-8FBF5E1B9F2C}"/>
              </a:ext>
            </a:extLst>
          </p:cNvPr>
          <p:cNvSpPr>
            <a:spLocks noGrp="1"/>
          </p:cNvSpPr>
          <p:nvPr>
            <p:ph type="sldNum" sz="quarter" idx="10"/>
          </p:nvPr>
        </p:nvSpPr>
        <p:spPr/>
        <p:txBody>
          <a:bodyPr/>
          <a:lstStyle>
            <a:lvl1pPr>
              <a:defRPr b="0" i="0">
                <a:latin typeface="Montserrat" pitchFamily="2" charset="77"/>
              </a:defRPr>
            </a:lvl1pPr>
          </a:lstStyle>
          <a:p>
            <a:fld id="{F9409A12-05AC-024F-A1E2-9D51551D4400}" type="slidenum">
              <a:rPr lang="en-US" smtClean="0"/>
              <a:t>‹#›</a:t>
            </a:fld>
            <a:endParaRPr lang="en-US"/>
          </a:p>
        </p:txBody>
      </p:sp>
      <p:sp>
        <p:nvSpPr>
          <p:cNvPr id="4" name="Footer Placeholder 3">
            <a:extLst>
              <a:ext uri="{FF2B5EF4-FFF2-40B4-BE49-F238E27FC236}">
                <a16:creationId xmlns:a16="http://schemas.microsoft.com/office/drawing/2014/main" id="{5D381CF3-CDC7-2C40-AFF2-E0366E38B470}"/>
              </a:ext>
            </a:extLst>
          </p:cNvPr>
          <p:cNvSpPr>
            <a:spLocks noGrp="1"/>
          </p:cNvSpPr>
          <p:nvPr>
            <p:ph type="ftr" sz="quarter" idx="11"/>
          </p:nvPr>
        </p:nvSpPr>
        <p:spPr/>
        <p:txBody>
          <a:bodyPr/>
          <a:lstStyle/>
          <a:p>
            <a:r>
              <a:rPr lang="en-US">
                <a:latin typeface="Montserrat" pitchFamily="2" charset="77"/>
              </a:rPr>
              <a:t>CLICK TO EDIT PRESENTATION TITLE</a:t>
            </a:r>
            <a:endParaRPr lang="en-US"/>
          </a:p>
        </p:txBody>
      </p:sp>
      <p:sp>
        <p:nvSpPr>
          <p:cNvPr id="7" name="Picture Placeholder 6">
            <a:extLst>
              <a:ext uri="{FF2B5EF4-FFF2-40B4-BE49-F238E27FC236}">
                <a16:creationId xmlns:a16="http://schemas.microsoft.com/office/drawing/2014/main" id="{3227367D-5400-E34D-A223-6B36597DAEDF}"/>
              </a:ext>
            </a:extLst>
          </p:cNvPr>
          <p:cNvSpPr>
            <a:spLocks noGrp="1"/>
          </p:cNvSpPr>
          <p:nvPr>
            <p:ph type="pic" sz="quarter" idx="12" hasCustomPrompt="1"/>
          </p:nvPr>
        </p:nvSpPr>
        <p:spPr>
          <a:xfrm>
            <a:off x="838203" y="3110790"/>
            <a:ext cx="2403475" cy="2737291"/>
          </a:xfrm>
          <a:prstGeom prst="ellipse">
            <a:avLst/>
          </a:prstGeom>
          <a:solidFill>
            <a:schemeClr val="tx1"/>
          </a:solidFill>
        </p:spPr>
        <p:txBody>
          <a:bodyPr/>
          <a:lstStyle>
            <a:lvl1pPr marL="0" indent="0" algn="ctr">
              <a:buFontTx/>
              <a:buNone/>
              <a:defRPr>
                <a:solidFill>
                  <a:srgbClr val="FFFFFF"/>
                </a:solidFill>
              </a:defRPr>
            </a:lvl1pPr>
          </a:lstStyle>
          <a:p>
            <a:r>
              <a:rPr lang="en-US"/>
              <a:t>Icon</a:t>
            </a:r>
          </a:p>
        </p:txBody>
      </p:sp>
      <p:sp>
        <p:nvSpPr>
          <p:cNvPr id="8" name="Picture Placeholder 6">
            <a:extLst>
              <a:ext uri="{FF2B5EF4-FFF2-40B4-BE49-F238E27FC236}">
                <a16:creationId xmlns:a16="http://schemas.microsoft.com/office/drawing/2014/main" id="{722F0E0D-E761-5741-A5D5-E862299C37D7}"/>
              </a:ext>
            </a:extLst>
          </p:cNvPr>
          <p:cNvSpPr>
            <a:spLocks noGrp="1"/>
          </p:cNvSpPr>
          <p:nvPr>
            <p:ph type="pic" sz="quarter" idx="13" hasCustomPrompt="1"/>
          </p:nvPr>
        </p:nvSpPr>
        <p:spPr>
          <a:xfrm>
            <a:off x="3612015" y="3110790"/>
            <a:ext cx="2403475" cy="2737291"/>
          </a:xfrm>
          <a:prstGeom prst="ellipse">
            <a:avLst/>
          </a:prstGeom>
          <a:solidFill>
            <a:schemeClr val="tx1"/>
          </a:solidFill>
        </p:spPr>
        <p:txBody>
          <a:bodyPr/>
          <a:lstStyle>
            <a:lvl1pPr marL="0" indent="0" algn="ctr">
              <a:buFontTx/>
              <a:buNone/>
              <a:defRPr>
                <a:solidFill>
                  <a:srgbClr val="FFFFFF"/>
                </a:solidFill>
              </a:defRPr>
            </a:lvl1pPr>
          </a:lstStyle>
          <a:p>
            <a:r>
              <a:rPr lang="en-US"/>
              <a:t>Icon</a:t>
            </a:r>
          </a:p>
        </p:txBody>
      </p:sp>
      <p:sp>
        <p:nvSpPr>
          <p:cNvPr id="9" name="Picture Placeholder 6">
            <a:extLst>
              <a:ext uri="{FF2B5EF4-FFF2-40B4-BE49-F238E27FC236}">
                <a16:creationId xmlns:a16="http://schemas.microsoft.com/office/drawing/2014/main" id="{A1B0934C-E215-D946-A18B-78F59830CCB4}"/>
              </a:ext>
            </a:extLst>
          </p:cNvPr>
          <p:cNvSpPr>
            <a:spLocks noGrp="1"/>
          </p:cNvSpPr>
          <p:nvPr>
            <p:ph type="pic" sz="quarter" idx="14" hasCustomPrompt="1"/>
          </p:nvPr>
        </p:nvSpPr>
        <p:spPr>
          <a:xfrm>
            <a:off x="6385827" y="3110790"/>
            <a:ext cx="2403475" cy="2737291"/>
          </a:xfrm>
          <a:prstGeom prst="ellipse">
            <a:avLst/>
          </a:prstGeom>
          <a:solidFill>
            <a:schemeClr val="tx1"/>
          </a:solidFill>
        </p:spPr>
        <p:txBody>
          <a:bodyPr/>
          <a:lstStyle>
            <a:lvl1pPr marL="0" indent="0" algn="ctr">
              <a:buFontTx/>
              <a:buNone/>
              <a:defRPr>
                <a:solidFill>
                  <a:srgbClr val="FFFFFF"/>
                </a:solidFill>
              </a:defRPr>
            </a:lvl1pPr>
          </a:lstStyle>
          <a:p>
            <a:r>
              <a:rPr lang="en-US"/>
              <a:t>Icon</a:t>
            </a:r>
          </a:p>
        </p:txBody>
      </p:sp>
      <p:sp>
        <p:nvSpPr>
          <p:cNvPr id="10" name="Picture Placeholder 6">
            <a:extLst>
              <a:ext uri="{FF2B5EF4-FFF2-40B4-BE49-F238E27FC236}">
                <a16:creationId xmlns:a16="http://schemas.microsoft.com/office/drawing/2014/main" id="{56750189-ECF5-3545-8F89-4FC9DD561CB1}"/>
              </a:ext>
            </a:extLst>
          </p:cNvPr>
          <p:cNvSpPr>
            <a:spLocks noGrp="1"/>
          </p:cNvSpPr>
          <p:nvPr>
            <p:ph type="pic" sz="quarter" idx="15" hasCustomPrompt="1"/>
          </p:nvPr>
        </p:nvSpPr>
        <p:spPr>
          <a:xfrm>
            <a:off x="9159638" y="3110790"/>
            <a:ext cx="2403475" cy="2737291"/>
          </a:xfrm>
          <a:prstGeom prst="ellipse">
            <a:avLst/>
          </a:prstGeom>
          <a:solidFill>
            <a:schemeClr val="tx1"/>
          </a:solidFill>
        </p:spPr>
        <p:txBody>
          <a:bodyPr/>
          <a:lstStyle>
            <a:lvl1pPr marL="0" indent="0" algn="ctr">
              <a:buFontTx/>
              <a:buNone/>
              <a:defRPr>
                <a:solidFill>
                  <a:srgbClr val="FFFFFF"/>
                </a:solidFill>
              </a:defRPr>
            </a:lvl1pPr>
          </a:lstStyle>
          <a:p>
            <a:r>
              <a:rPr lang="en-US"/>
              <a:t>Icon</a:t>
            </a:r>
          </a:p>
        </p:txBody>
      </p:sp>
      <p:sp>
        <p:nvSpPr>
          <p:cNvPr id="11" name="Subtitle 2">
            <a:extLst>
              <a:ext uri="{FF2B5EF4-FFF2-40B4-BE49-F238E27FC236}">
                <a16:creationId xmlns:a16="http://schemas.microsoft.com/office/drawing/2014/main" id="{D464557A-B8CD-C447-90B2-91C307EC1A94}"/>
              </a:ext>
            </a:extLst>
          </p:cNvPr>
          <p:cNvSpPr>
            <a:spLocks noGrp="1"/>
          </p:cNvSpPr>
          <p:nvPr>
            <p:ph type="subTitle" idx="1" hasCustomPrompt="1"/>
          </p:nvPr>
        </p:nvSpPr>
        <p:spPr>
          <a:xfrm>
            <a:off x="838200" y="6267512"/>
            <a:ext cx="10515600" cy="788266"/>
          </a:xfrm>
        </p:spPr>
        <p:txBody>
          <a:bodyPr anchor="t" anchorCtr="0">
            <a:noAutofit/>
          </a:bodyPr>
          <a:lstStyle>
            <a:lvl1pPr marL="0" indent="0" algn="ctr">
              <a:lnSpc>
                <a:spcPts val="1844"/>
              </a:lnSpc>
              <a:buNone/>
              <a:defRPr sz="1229"/>
            </a:lvl1pPr>
            <a:lvl2pPr marL="401422" indent="0" algn="ctr">
              <a:buNone/>
              <a:defRPr sz="1756"/>
            </a:lvl2pPr>
            <a:lvl3pPr marL="802843" indent="0" algn="ctr">
              <a:buNone/>
              <a:defRPr sz="1580"/>
            </a:lvl3pPr>
            <a:lvl4pPr marL="1204265" indent="0" algn="ctr">
              <a:buNone/>
              <a:defRPr sz="1405"/>
            </a:lvl4pPr>
            <a:lvl5pPr marL="1605686" indent="0" algn="ctr">
              <a:buNone/>
              <a:defRPr sz="1405"/>
            </a:lvl5pPr>
            <a:lvl6pPr marL="2007108" indent="0" algn="ctr">
              <a:buNone/>
              <a:defRPr sz="1405"/>
            </a:lvl6pPr>
            <a:lvl7pPr marL="2408530" indent="0" algn="ctr">
              <a:buNone/>
              <a:defRPr sz="1405"/>
            </a:lvl7pPr>
            <a:lvl8pPr marL="2809951" indent="0" algn="ctr">
              <a:buNone/>
              <a:defRPr sz="1405"/>
            </a:lvl8pPr>
            <a:lvl9pPr marL="3211373" indent="0" algn="ctr">
              <a:buNone/>
              <a:defRPr sz="1405"/>
            </a:lvl9pPr>
          </a:lstStyle>
          <a:p>
            <a:r>
              <a:rPr lang="en-US"/>
              <a:t>Click to edit Master text style</a:t>
            </a:r>
          </a:p>
        </p:txBody>
      </p:sp>
      <p:sp>
        <p:nvSpPr>
          <p:cNvPr id="12" name="Text Placeholder 6">
            <a:extLst>
              <a:ext uri="{FF2B5EF4-FFF2-40B4-BE49-F238E27FC236}">
                <a16:creationId xmlns:a16="http://schemas.microsoft.com/office/drawing/2014/main" id="{FA38D815-8BF5-6F44-87BA-6B6CF8A6BFB2}"/>
              </a:ext>
            </a:extLst>
          </p:cNvPr>
          <p:cNvSpPr>
            <a:spLocks noGrp="1"/>
          </p:cNvSpPr>
          <p:nvPr>
            <p:ph type="body" sz="quarter" idx="16" hasCustomPrompt="1"/>
          </p:nvPr>
        </p:nvSpPr>
        <p:spPr>
          <a:xfrm>
            <a:off x="838200" y="7165051"/>
            <a:ext cx="10515600" cy="291085"/>
          </a:xfrm>
        </p:spPr>
        <p:txBody>
          <a:bodyPr>
            <a:normAutofit/>
          </a:bodyPr>
          <a:lstStyle>
            <a:lvl1pPr marL="0" indent="0">
              <a:buFontTx/>
              <a:buNone/>
              <a:defRPr sz="702" i="1"/>
            </a:lvl1pPr>
          </a:lstStyle>
          <a:p>
            <a:pPr lvl="0"/>
            <a:r>
              <a:rPr lang="en-US"/>
              <a:t>Click to edit Master footnote styles</a:t>
            </a:r>
          </a:p>
        </p:txBody>
      </p:sp>
    </p:spTree>
    <p:extLst>
      <p:ext uri="{BB962C8B-B14F-4D97-AF65-F5344CB8AC3E}">
        <p14:creationId xmlns:p14="http://schemas.microsoft.com/office/powerpoint/2010/main" val="2902180636"/>
      </p:ext>
    </p:extLst>
  </p:cSld>
  <p:clrMapOvr>
    <a:masterClrMapping/>
  </p:clrMapOvr>
  <p:transition/>
</p:sldLayout>
</file>

<file path=ppt/slideLayouts/slideLayout281.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4AED5C-8B04-2B47-905C-A95E0364351A}"/>
              </a:ext>
            </a:extLst>
          </p:cNvPr>
          <p:cNvSpPr>
            <a:spLocks noGrp="1"/>
          </p:cNvSpPr>
          <p:nvPr>
            <p:ph type="title"/>
          </p:nvPr>
        </p:nvSpPr>
        <p:spPr/>
        <p:txBody>
          <a:bodyPr anchor="t" anchorCtr="0"/>
          <a:lstStyle>
            <a:lvl1pPr algn="ctr">
              <a:defRPr/>
            </a:lvl1pPr>
          </a:lstStyle>
          <a:p>
            <a:r>
              <a:rPr lang="en-US"/>
              <a:t>Click to edit Master title style</a:t>
            </a:r>
          </a:p>
        </p:txBody>
      </p:sp>
      <p:sp>
        <p:nvSpPr>
          <p:cNvPr id="3" name="Slide Number Placeholder 2">
            <a:extLst>
              <a:ext uri="{FF2B5EF4-FFF2-40B4-BE49-F238E27FC236}">
                <a16:creationId xmlns:a16="http://schemas.microsoft.com/office/drawing/2014/main" id="{755AE5E2-0052-4C4A-9023-8FBF5E1B9F2C}"/>
              </a:ext>
            </a:extLst>
          </p:cNvPr>
          <p:cNvSpPr>
            <a:spLocks noGrp="1"/>
          </p:cNvSpPr>
          <p:nvPr>
            <p:ph type="sldNum" sz="quarter" idx="10"/>
          </p:nvPr>
        </p:nvSpPr>
        <p:spPr/>
        <p:txBody>
          <a:bodyPr/>
          <a:lstStyle>
            <a:lvl1pPr>
              <a:defRPr b="0" i="0">
                <a:latin typeface="Montserrat" pitchFamily="2" charset="77"/>
              </a:defRPr>
            </a:lvl1pPr>
          </a:lstStyle>
          <a:p>
            <a:fld id="{F9409A12-05AC-024F-A1E2-9D51551D4400}" type="slidenum">
              <a:rPr lang="en-US" smtClean="0"/>
              <a:t>‹#›</a:t>
            </a:fld>
            <a:endParaRPr lang="en-US"/>
          </a:p>
        </p:txBody>
      </p:sp>
      <p:sp>
        <p:nvSpPr>
          <p:cNvPr id="4" name="Footer Placeholder 3">
            <a:extLst>
              <a:ext uri="{FF2B5EF4-FFF2-40B4-BE49-F238E27FC236}">
                <a16:creationId xmlns:a16="http://schemas.microsoft.com/office/drawing/2014/main" id="{5D381CF3-CDC7-2C40-AFF2-E0366E38B470}"/>
              </a:ext>
            </a:extLst>
          </p:cNvPr>
          <p:cNvSpPr>
            <a:spLocks noGrp="1"/>
          </p:cNvSpPr>
          <p:nvPr>
            <p:ph type="ftr" sz="quarter" idx="11"/>
          </p:nvPr>
        </p:nvSpPr>
        <p:spPr/>
        <p:txBody>
          <a:bodyPr/>
          <a:lstStyle/>
          <a:p>
            <a:r>
              <a:rPr lang="en-US">
                <a:latin typeface="Montserrat" pitchFamily="2" charset="77"/>
              </a:rPr>
              <a:t>CLICK TO EDIT PRESENTATION TITLE</a:t>
            </a:r>
            <a:endParaRPr lang="en-US"/>
          </a:p>
        </p:txBody>
      </p:sp>
      <p:sp>
        <p:nvSpPr>
          <p:cNvPr id="7" name="Picture Placeholder 6">
            <a:extLst>
              <a:ext uri="{FF2B5EF4-FFF2-40B4-BE49-F238E27FC236}">
                <a16:creationId xmlns:a16="http://schemas.microsoft.com/office/drawing/2014/main" id="{3227367D-5400-E34D-A223-6B36597DAEDF}"/>
              </a:ext>
            </a:extLst>
          </p:cNvPr>
          <p:cNvSpPr>
            <a:spLocks noGrp="1"/>
          </p:cNvSpPr>
          <p:nvPr>
            <p:ph type="pic" sz="quarter" idx="12" hasCustomPrompt="1"/>
          </p:nvPr>
        </p:nvSpPr>
        <p:spPr>
          <a:xfrm>
            <a:off x="838203" y="3110790"/>
            <a:ext cx="2403475" cy="2737291"/>
          </a:xfrm>
          <a:prstGeom prst="ellipse">
            <a:avLst/>
          </a:prstGeom>
          <a:solidFill>
            <a:schemeClr val="tx2"/>
          </a:solidFill>
        </p:spPr>
        <p:txBody>
          <a:bodyPr/>
          <a:lstStyle>
            <a:lvl1pPr marL="0" indent="0" algn="ctr">
              <a:buFontTx/>
              <a:buNone/>
              <a:defRPr>
                <a:solidFill>
                  <a:srgbClr val="FFFFFF"/>
                </a:solidFill>
              </a:defRPr>
            </a:lvl1pPr>
          </a:lstStyle>
          <a:p>
            <a:r>
              <a:rPr lang="en-US"/>
              <a:t>Icon</a:t>
            </a:r>
          </a:p>
        </p:txBody>
      </p:sp>
      <p:sp>
        <p:nvSpPr>
          <p:cNvPr id="8" name="Picture Placeholder 6">
            <a:extLst>
              <a:ext uri="{FF2B5EF4-FFF2-40B4-BE49-F238E27FC236}">
                <a16:creationId xmlns:a16="http://schemas.microsoft.com/office/drawing/2014/main" id="{722F0E0D-E761-5741-A5D5-E862299C37D7}"/>
              </a:ext>
            </a:extLst>
          </p:cNvPr>
          <p:cNvSpPr>
            <a:spLocks noGrp="1"/>
          </p:cNvSpPr>
          <p:nvPr>
            <p:ph type="pic" sz="quarter" idx="13" hasCustomPrompt="1"/>
          </p:nvPr>
        </p:nvSpPr>
        <p:spPr>
          <a:xfrm>
            <a:off x="3612015" y="3110790"/>
            <a:ext cx="2403475" cy="2737291"/>
          </a:xfrm>
          <a:prstGeom prst="ellipse">
            <a:avLst/>
          </a:prstGeom>
          <a:solidFill>
            <a:schemeClr val="tx2"/>
          </a:solidFill>
        </p:spPr>
        <p:txBody>
          <a:bodyPr/>
          <a:lstStyle>
            <a:lvl1pPr marL="0" indent="0" algn="ctr">
              <a:buFontTx/>
              <a:buNone/>
              <a:defRPr>
                <a:solidFill>
                  <a:srgbClr val="FFFFFF"/>
                </a:solidFill>
              </a:defRPr>
            </a:lvl1pPr>
          </a:lstStyle>
          <a:p>
            <a:r>
              <a:rPr lang="en-US"/>
              <a:t>Icon</a:t>
            </a:r>
          </a:p>
        </p:txBody>
      </p:sp>
      <p:sp>
        <p:nvSpPr>
          <p:cNvPr id="9" name="Picture Placeholder 6">
            <a:extLst>
              <a:ext uri="{FF2B5EF4-FFF2-40B4-BE49-F238E27FC236}">
                <a16:creationId xmlns:a16="http://schemas.microsoft.com/office/drawing/2014/main" id="{A1B0934C-E215-D946-A18B-78F59830CCB4}"/>
              </a:ext>
            </a:extLst>
          </p:cNvPr>
          <p:cNvSpPr>
            <a:spLocks noGrp="1"/>
          </p:cNvSpPr>
          <p:nvPr>
            <p:ph type="pic" sz="quarter" idx="14" hasCustomPrompt="1"/>
          </p:nvPr>
        </p:nvSpPr>
        <p:spPr>
          <a:xfrm>
            <a:off x="6385827" y="3110790"/>
            <a:ext cx="2403475" cy="2737291"/>
          </a:xfrm>
          <a:prstGeom prst="ellipse">
            <a:avLst/>
          </a:prstGeom>
          <a:solidFill>
            <a:schemeClr val="tx2"/>
          </a:solidFill>
        </p:spPr>
        <p:txBody>
          <a:bodyPr/>
          <a:lstStyle>
            <a:lvl1pPr marL="0" indent="0" algn="ctr">
              <a:buFontTx/>
              <a:buNone/>
              <a:defRPr>
                <a:solidFill>
                  <a:srgbClr val="FFFFFF"/>
                </a:solidFill>
              </a:defRPr>
            </a:lvl1pPr>
          </a:lstStyle>
          <a:p>
            <a:r>
              <a:rPr lang="en-US"/>
              <a:t>Icon</a:t>
            </a:r>
          </a:p>
        </p:txBody>
      </p:sp>
      <p:sp>
        <p:nvSpPr>
          <p:cNvPr id="10" name="Picture Placeholder 6">
            <a:extLst>
              <a:ext uri="{FF2B5EF4-FFF2-40B4-BE49-F238E27FC236}">
                <a16:creationId xmlns:a16="http://schemas.microsoft.com/office/drawing/2014/main" id="{56750189-ECF5-3545-8F89-4FC9DD561CB1}"/>
              </a:ext>
            </a:extLst>
          </p:cNvPr>
          <p:cNvSpPr>
            <a:spLocks noGrp="1"/>
          </p:cNvSpPr>
          <p:nvPr>
            <p:ph type="pic" sz="quarter" idx="15" hasCustomPrompt="1"/>
          </p:nvPr>
        </p:nvSpPr>
        <p:spPr>
          <a:xfrm>
            <a:off x="9159638" y="3110790"/>
            <a:ext cx="2403475" cy="2737291"/>
          </a:xfrm>
          <a:prstGeom prst="ellipse">
            <a:avLst/>
          </a:prstGeom>
          <a:solidFill>
            <a:schemeClr val="tx2"/>
          </a:solidFill>
        </p:spPr>
        <p:txBody>
          <a:bodyPr/>
          <a:lstStyle>
            <a:lvl1pPr marL="0" indent="0" algn="ctr">
              <a:buFontTx/>
              <a:buNone/>
              <a:defRPr>
                <a:solidFill>
                  <a:srgbClr val="FFFFFF"/>
                </a:solidFill>
              </a:defRPr>
            </a:lvl1pPr>
          </a:lstStyle>
          <a:p>
            <a:r>
              <a:rPr lang="en-US"/>
              <a:t>Icon</a:t>
            </a:r>
          </a:p>
        </p:txBody>
      </p:sp>
      <p:sp>
        <p:nvSpPr>
          <p:cNvPr id="11" name="Subtitle 2">
            <a:extLst>
              <a:ext uri="{FF2B5EF4-FFF2-40B4-BE49-F238E27FC236}">
                <a16:creationId xmlns:a16="http://schemas.microsoft.com/office/drawing/2014/main" id="{D464557A-B8CD-C447-90B2-91C307EC1A94}"/>
              </a:ext>
            </a:extLst>
          </p:cNvPr>
          <p:cNvSpPr>
            <a:spLocks noGrp="1"/>
          </p:cNvSpPr>
          <p:nvPr>
            <p:ph type="subTitle" idx="1" hasCustomPrompt="1"/>
          </p:nvPr>
        </p:nvSpPr>
        <p:spPr>
          <a:xfrm>
            <a:off x="838200" y="6267512"/>
            <a:ext cx="10515600" cy="897538"/>
          </a:xfrm>
        </p:spPr>
        <p:txBody>
          <a:bodyPr anchor="t" anchorCtr="0">
            <a:noAutofit/>
          </a:bodyPr>
          <a:lstStyle>
            <a:lvl1pPr marL="0" indent="0" algn="ctr">
              <a:lnSpc>
                <a:spcPts val="1844"/>
              </a:lnSpc>
              <a:buNone/>
              <a:defRPr sz="1229"/>
            </a:lvl1pPr>
            <a:lvl2pPr marL="401422" indent="0" algn="ctr">
              <a:buNone/>
              <a:defRPr sz="1756"/>
            </a:lvl2pPr>
            <a:lvl3pPr marL="802843" indent="0" algn="ctr">
              <a:buNone/>
              <a:defRPr sz="1580"/>
            </a:lvl3pPr>
            <a:lvl4pPr marL="1204265" indent="0" algn="ctr">
              <a:buNone/>
              <a:defRPr sz="1405"/>
            </a:lvl4pPr>
            <a:lvl5pPr marL="1605686" indent="0" algn="ctr">
              <a:buNone/>
              <a:defRPr sz="1405"/>
            </a:lvl5pPr>
            <a:lvl6pPr marL="2007108" indent="0" algn="ctr">
              <a:buNone/>
              <a:defRPr sz="1405"/>
            </a:lvl6pPr>
            <a:lvl7pPr marL="2408530" indent="0" algn="ctr">
              <a:buNone/>
              <a:defRPr sz="1405"/>
            </a:lvl7pPr>
            <a:lvl8pPr marL="2809951" indent="0" algn="ctr">
              <a:buNone/>
              <a:defRPr sz="1405"/>
            </a:lvl8pPr>
            <a:lvl9pPr marL="3211373" indent="0" algn="ctr">
              <a:buNone/>
              <a:defRPr sz="1405"/>
            </a:lvl9pPr>
          </a:lstStyle>
          <a:p>
            <a:r>
              <a:rPr lang="en-US"/>
              <a:t>Click to edit Master text style</a:t>
            </a:r>
          </a:p>
        </p:txBody>
      </p:sp>
      <p:sp>
        <p:nvSpPr>
          <p:cNvPr id="12" name="Text Placeholder 6">
            <a:extLst>
              <a:ext uri="{FF2B5EF4-FFF2-40B4-BE49-F238E27FC236}">
                <a16:creationId xmlns:a16="http://schemas.microsoft.com/office/drawing/2014/main" id="{37326E8F-B01E-A345-9782-9A99E58F7A09}"/>
              </a:ext>
            </a:extLst>
          </p:cNvPr>
          <p:cNvSpPr>
            <a:spLocks noGrp="1"/>
          </p:cNvSpPr>
          <p:nvPr>
            <p:ph type="body" sz="quarter" idx="16" hasCustomPrompt="1"/>
          </p:nvPr>
        </p:nvSpPr>
        <p:spPr>
          <a:xfrm>
            <a:off x="838200" y="7165051"/>
            <a:ext cx="10515600" cy="291085"/>
          </a:xfrm>
        </p:spPr>
        <p:txBody>
          <a:bodyPr>
            <a:normAutofit/>
          </a:bodyPr>
          <a:lstStyle>
            <a:lvl1pPr marL="0" indent="0">
              <a:buFontTx/>
              <a:buNone/>
              <a:defRPr sz="702" i="1"/>
            </a:lvl1pPr>
          </a:lstStyle>
          <a:p>
            <a:pPr lvl="0"/>
            <a:r>
              <a:rPr lang="en-US"/>
              <a:t>Click to edit Master footnote styles</a:t>
            </a:r>
          </a:p>
        </p:txBody>
      </p:sp>
    </p:spTree>
    <p:extLst>
      <p:ext uri="{BB962C8B-B14F-4D97-AF65-F5344CB8AC3E}">
        <p14:creationId xmlns:p14="http://schemas.microsoft.com/office/powerpoint/2010/main" val="2159328198"/>
      </p:ext>
    </p:extLst>
  </p:cSld>
  <p:clrMapOvr>
    <a:masterClrMapping/>
  </p:clrMapOvr>
  <p:transition/>
</p:sldLayout>
</file>

<file path=ppt/slideLayouts/slideLayout282.xml><?xml version="1.0" encoding="utf-8"?>
<p:sldLayout xmlns:a="http://schemas.openxmlformats.org/drawingml/2006/main" xmlns:r="http://schemas.openxmlformats.org/officeDocument/2006/relationships" xmlns:p="http://schemas.openxmlformats.org/presentationml/2006/main" preserve="1" userDrawn="1">
  <p:cSld name="14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4AED5C-8B04-2B47-905C-A95E0364351A}"/>
              </a:ext>
            </a:extLst>
          </p:cNvPr>
          <p:cNvSpPr>
            <a:spLocks noGrp="1"/>
          </p:cNvSpPr>
          <p:nvPr>
            <p:ph type="title"/>
          </p:nvPr>
        </p:nvSpPr>
        <p:spPr/>
        <p:txBody>
          <a:bodyPr anchor="t" anchorCtr="0"/>
          <a:lstStyle>
            <a:lvl1pPr algn="ctr">
              <a:defRPr/>
            </a:lvl1pPr>
          </a:lstStyle>
          <a:p>
            <a:r>
              <a:rPr lang="en-US"/>
              <a:t>Click to edit Master title style</a:t>
            </a:r>
          </a:p>
        </p:txBody>
      </p:sp>
      <p:sp>
        <p:nvSpPr>
          <p:cNvPr id="3" name="Slide Number Placeholder 2">
            <a:extLst>
              <a:ext uri="{FF2B5EF4-FFF2-40B4-BE49-F238E27FC236}">
                <a16:creationId xmlns:a16="http://schemas.microsoft.com/office/drawing/2014/main" id="{755AE5E2-0052-4C4A-9023-8FBF5E1B9F2C}"/>
              </a:ext>
            </a:extLst>
          </p:cNvPr>
          <p:cNvSpPr>
            <a:spLocks noGrp="1"/>
          </p:cNvSpPr>
          <p:nvPr>
            <p:ph type="sldNum" sz="quarter" idx="10"/>
          </p:nvPr>
        </p:nvSpPr>
        <p:spPr/>
        <p:txBody>
          <a:bodyPr/>
          <a:lstStyle>
            <a:lvl1pPr>
              <a:defRPr b="0" i="0">
                <a:latin typeface="Montserrat" pitchFamily="2" charset="77"/>
              </a:defRPr>
            </a:lvl1pPr>
          </a:lstStyle>
          <a:p>
            <a:fld id="{F9409A12-05AC-024F-A1E2-9D51551D4400}" type="slidenum">
              <a:rPr lang="en-US" smtClean="0"/>
              <a:t>‹#›</a:t>
            </a:fld>
            <a:endParaRPr lang="en-US"/>
          </a:p>
        </p:txBody>
      </p:sp>
      <p:sp>
        <p:nvSpPr>
          <p:cNvPr id="4" name="Footer Placeholder 3">
            <a:extLst>
              <a:ext uri="{FF2B5EF4-FFF2-40B4-BE49-F238E27FC236}">
                <a16:creationId xmlns:a16="http://schemas.microsoft.com/office/drawing/2014/main" id="{5D381CF3-CDC7-2C40-AFF2-E0366E38B470}"/>
              </a:ext>
            </a:extLst>
          </p:cNvPr>
          <p:cNvSpPr>
            <a:spLocks noGrp="1"/>
          </p:cNvSpPr>
          <p:nvPr>
            <p:ph type="ftr" sz="quarter" idx="11"/>
          </p:nvPr>
        </p:nvSpPr>
        <p:spPr/>
        <p:txBody>
          <a:bodyPr/>
          <a:lstStyle/>
          <a:p>
            <a:r>
              <a:rPr lang="en-US">
                <a:latin typeface="Montserrat" pitchFamily="2" charset="77"/>
              </a:rPr>
              <a:t>CLICK TO EDIT PRESENTATION TITLE</a:t>
            </a:r>
            <a:endParaRPr lang="en-US"/>
          </a:p>
        </p:txBody>
      </p:sp>
      <p:sp>
        <p:nvSpPr>
          <p:cNvPr id="7" name="Picture Placeholder 6">
            <a:extLst>
              <a:ext uri="{FF2B5EF4-FFF2-40B4-BE49-F238E27FC236}">
                <a16:creationId xmlns:a16="http://schemas.microsoft.com/office/drawing/2014/main" id="{3227367D-5400-E34D-A223-6B36597DAEDF}"/>
              </a:ext>
            </a:extLst>
          </p:cNvPr>
          <p:cNvSpPr>
            <a:spLocks noGrp="1"/>
          </p:cNvSpPr>
          <p:nvPr>
            <p:ph type="pic" sz="quarter" idx="12" hasCustomPrompt="1"/>
          </p:nvPr>
        </p:nvSpPr>
        <p:spPr>
          <a:xfrm>
            <a:off x="838203" y="3110790"/>
            <a:ext cx="2403475" cy="2737291"/>
          </a:xfrm>
          <a:prstGeom prst="ellipse">
            <a:avLst/>
          </a:prstGeom>
          <a:solidFill>
            <a:schemeClr val="accent3"/>
          </a:solidFill>
        </p:spPr>
        <p:txBody>
          <a:bodyPr/>
          <a:lstStyle>
            <a:lvl1pPr marL="0" indent="0" algn="ctr">
              <a:buFontTx/>
              <a:buNone/>
              <a:defRPr>
                <a:solidFill>
                  <a:srgbClr val="FFFFFF"/>
                </a:solidFill>
              </a:defRPr>
            </a:lvl1pPr>
          </a:lstStyle>
          <a:p>
            <a:r>
              <a:rPr lang="en-US"/>
              <a:t>Icon</a:t>
            </a:r>
          </a:p>
        </p:txBody>
      </p:sp>
      <p:sp>
        <p:nvSpPr>
          <p:cNvPr id="8" name="Picture Placeholder 6">
            <a:extLst>
              <a:ext uri="{FF2B5EF4-FFF2-40B4-BE49-F238E27FC236}">
                <a16:creationId xmlns:a16="http://schemas.microsoft.com/office/drawing/2014/main" id="{722F0E0D-E761-5741-A5D5-E862299C37D7}"/>
              </a:ext>
            </a:extLst>
          </p:cNvPr>
          <p:cNvSpPr>
            <a:spLocks noGrp="1"/>
          </p:cNvSpPr>
          <p:nvPr>
            <p:ph type="pic" sz="quarter" idx="13" hasCustomPrompt="1"/>
          </p:nvPr>
        </p:nvSpPr>
        <p:spPr>
          <a:xfrm>
            <a:off x="3612015" y="3110790"/>
            <a:ext cx="2403475" cy="2737291"/>
          </a:xfrm>
          <a:prstGeom prst="ellipse">
            <a:avLst/>
          </a:prstGeom>
          <a:solidFill>
            <a:schemeClr val="accent3"/>
          </a:solidFill>
        </p:spPr>
        <p:txBody>
          <a:bodyPr/>
          <a:lstStyle>
            <a:lvl1pPr marL="0" indent="0" algn="ctr">
              <a:buFontTx/>
              <a:buNone/>
              <a:defRPr>
                <a:solidFill>
                  <a:srgbClr val="FFFFFF"/>
                </a:solidFill>
              </a:defRPr>
            </a:lvl1pPr>
          </a:lstStyle>
          <a:p>
            <a:r>
              <a:rPr lang="en-US"/>
              <a:t>Icon</a:t>
            </a:r>
          </a:p>
        </p:txBody>
      </p:sp>
      <p:sp>
        <p:nvSpPr>
          <p:cNvPr id="9" name="Picture Placeholder 6">
            <a:extLst>
              <a:ext uri="{FF2B5EF4-FFF2-40B4-BE49-F238E27FC236}">
                <a16:creationId xmlns:a16="http://schemas.microsoft.com/office/drawing/2014/main" id="{A1B0934C-E215-D946-A18B-78F59830CCB4}"/>
              </a:ext>
            </a:extLst>
          </p:cNvPr>
          <p:cNvSpPr>
            <a:spLocks noGrp="1"/>
          </p:cNvSpPr>
          <p:nvPr>
            <p:ph type="pic" sz="quarter" idx="14" hasCustomPrompt="1"/>
          </p:nvPr>
        </p:nvSpPr>
        <p:spPr>
          <a:xfrm>
            <a:off x="6385827" y="3110790"/>
            <a:ext cx="2403475" cy="2737291"/>
          </a:xfrm>
          <a:prstGeom prst="ellipse">
            <a:avLst/>
          </a:prstGeom>
          <a:solidFill>
            <a:schemeClr val="accent3"/>
          </a:solidFill>
        </p:spPr>
        <p:txBody>
          <a:bodyPr/>
          <a:lstStyle>
            <a:lvl1pPr marL="0" indent="0" algn="ctr">
              <a:buFontTx/>
              <a:buNone/>
              <a:defRPr>
                <a:solidFill>
                  <a:srgbClr val="FFFFFF"/>
                </a:solidFill>
              </a:defRPr>
            </a:lvl1pPr>
          </a:lstStyle>
          <a:p>
            <a:r>
              <a:rPr lang="en-US"/>
              <a:t>Icon</a:t>
            </a:r>
          </a:p>
        </p:txBody>
      </p:sp>
      <p:sp>
        <p:nvSpPr>
          <p:cNvPr id="10" name="Picture Placeholder 6">
            <a:extLst>
              <a:ext uri="{FF2B5EF4-FFF2-40B4-BE49-F238E27FC236}">
                <a16:creationId xmlns:a16="http://schemas.microsoft.com/office/drawing/2014/main" id="{56750189-ECF5-3545-8F89-4FC9DD561CB1}"/>
              </a:ext>
            </a:extLst>
          </p:cNvPr>
          <p:cNvSpPr>
            <a:spLocks noGrp="1"/>
          </p:cNvSpPr>
          <p:nvPr>
            <p:ph type="pic" sz="quarter" idx="15" hasCustomPrompt="1"/>
          </p:nvPr>
        </p:nvSpPr>
        <p:spPr>
          <a:xfrm>
            <a:off x="9159638" y="3110790"/>
            <a:ext cx="2403475" cy="2737291"/>
          </a:xfrm>
          <a:prstGeom prst="ellipse">
            <a:avLst/>
          </a:prstGeom>
          <a:solidFill>
            <a:schemeClr val="accent3"/>
          </a:solidFill>
        </p:spPr>
        <p:txBody>
          <a:bodyPr/>
          <a:lstStyle>
            <a:lvl1pPr marL="0" indent="0" algn="ctr">
              <a:buFontTx/>
              <a:buNone/>
              <a:defRPr>
                <a:solidFill>
                  <a:srgbClr val="FFFFFF"/>
                </a:solidFill>
              </a:defRPr>
            </a:lvl1pPr>
          </a:lstStyle>
          <a:p>
            <a:r>
              <a:rPr lang="en-US"/>
              <a:t>Icon</a:t>
            </a:r>
          </a:p>
        </p:txBody>
      </p:sp>
      <p:sp>
        <p:nvSpPr>
          <p:cNvPr id="11" name="Subtitle 2">
            <a:extLst>
              <a:ext uri="{FF2B5EF4-FFF2-40B4-BE49-F238E27FC236}">
                <a16:creationId xmlns:a16="http://schemas.microsoft.com/office/drawing/2014/main" id="{D464557A-B8CD-C447-90B2-91C307EC1A94}"/>
              </a:ext>
            </a:extLst>
          </p:cNvPr>
          <p:cNvSpPr>
            <a:spLocks noGrp="1"/>
          </p:cNvSpPr>
          <p:nvPr>
            <p:ph type="subTitle" idx="1" hasCustomPrompt="1"/>
          </p:nvPr>
        </p:nvSpPr>
        <p:spPr>
          <a:xfrm>
            <a:off x="838200" y="6267512"/>
            <a:ext cx="10515600" cy="897538"/>
          </a:xfrm>
        </p:spPr>
        <p:txBody>
          <a:bodyPr anchor="t" anchorCtr="0">
            <a:noAutofit/>
          </a:bodyPr>
          <a:lstStyle>
            <a:lvl1pPr marL="0" indent="0" algn="ctr">
              <a:lnSpc>
                <a:spcPts val="1844"/>
              </a:lnSpc>
              <a:buNone/>
              <a:defRPr sz="1229"/>
            </a:lvl1pPr>
            <a:lvl2pPr marL="401422" indent="0" algn="ctr">
              <a:buNone/>
              <a:defRPr sz="1756"/>
            </a:lvl2pPr>
            <a:lvl3pPr marL="802843" indent="0" algn="ctr">
              <a:buNone/>
              <a:defRPr sz="1580"/>
            </a:lvl3pPr>
            <a:lvl4pPr marL="1204265" indent="0" algn="ctr">
              <a:buNone/>
              <a:defRPr sz="1405"/>
            </a:lvl4pPr>
            <a:lvl5pPr marL="1605686" indent="0" algn="ctr">
              <a:buNone/>
              <a:defRPr sz="1405"/>
            </a:lvl5pPr>
            <a:lvl6pPr marL="2007108" indent="0" algn="ctr">
              <a:buNone/>
              <a:defRPr sz="1405"/>
            </a:lvl6pPr>
            <a:lvl7pPr marL="2408530" indent="0" algn="ctr">
              <a:buNone/>
              <a:defRPr sz="1405"/>
            </a:lvl7pPr>
            <a:lvl8pPr marL="2809951" indent="0" algn="ctr">
              <a:buNone/>
              <a:defRPr sz="1405"/>
            </a:lvl8pPr>
            <a:lvl9pPr marL="3211373" indent="0" algn="ctr">
              <a:buNone/>
              <a:defRPr sz="1405"/>
            </a:lvl9pPr>
          </a:lstStyle>
          <a:p>
            <a:r>
              <a:rPr lang="en-US"/>
              <a:t>Click to edit Master text style</a:t>
            </a:r>
          </a:p>
        </p:txBody>
      </p:sp>
      <p:sp>
        <p:nvSpPr>
          <p:cNvPr id="12" name="Text Placeholder 6">
            <a:extLst>
              <a:ext uri="{FF2B5EF4-FFF2-40B4-BE49-F238E27FC236}">
                <a16:creationId xmlns:a16="http://schemas.microsoft.com/office/drawing/2014/main" id="{CD0D71A6-EBC0-C349-9FB5-0984AE839FA6}"/>
              </a:ext>
            </a:extLst>
          </p:cNvPr>
          <p:cNvSpPr>
            <a:spLocks noGrp="1"/>
          </p:cNvSpPr>
          <p:nvPr>
            <p:ph type="body" sz="quarter" idx="16" hasCustomPrompt="1"/>
          </p:nvPr>
        </p:nvSpPr>
        <p:spPr>
          <a:xfrm>
            <a:off x="838200" y="7165051"/>
            <a:ext cx="10515600" cy="291085"/>
          </a:xfrm>
        </p:spPr>
        <p:txBody>
          <a:bodyPr>
            <a:normAutofit/>
          </a:bodyPr>
          <a:lstStyle>
            <a:lvl1pPr marL="0" indent="0">
              <a:buFontTx/>
              <a:buNone/>
              <a:defRPr sz="702" i="1"/>
            </a:lvl1pPr>
          </a:lstStyle>
          <a:p>
            <a:pPr lvl="0"/>
            <a:r>
              <a:rPr lang="en-US"/>
              <a:t>Click to edit Master footnote styles</a:t>
            </a:r>
          </a:p>
        </p:txBody>
      </p:sp>
    </p:spTree>
    <p:extLst>
      <p:ext uri="{BB962C8B-B14F-4D97-AF65-F5344CB8AC3E}">
        <p14:creationId xmlns:p14="http://schemas.microsoft.com/office/powerpoint/2010/main" val="3954454037"/>
      </p:ext>
    </p:extLst>
  </p:cSld>
  <p:clrMapOvr>
    <a:masterClrMapping/>
  </p:clrMapOvr>
  <p:transition/>
</p:sldLayout>
</file>

<file path=ppt/slideLayouts/slideLayout283.xml><?xml version="1.0" encoding="utf-8"?>
<p:sldLayout xmlns:a="http://schemas.openxmlformats.org/drawingml/2006/main" xmlns:r="http://schemas.openxmlformats.org/officeDocument/2006/relationships" xmlns:p="http://schemas.openxmlformats.org/presentationml/2006/main" preserve="1" userDrawn="1">
  <p:cSld name="Two Column Bulleted Tex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200" y="2661357"/>
            <a:ext cx="5181600" cy="4373518"/>
          </a:xfrm>
        </p:spPr>
        <p:txBody>
          <a:bodyPr anchor="t" anchorCtr="0">
            <a:noAutofit/>
          </a:bodyPr>
          <a:lstStyle>
            <a:lvl1pPr>
              <a:defRPr sz="1580"/>
            </a:lvl1pPr>
            <a:lvl2pPr>
              <a:defRPr sz="1405"/>
            </a:lvl2pPr>
            <a:lvl3pPr>
              <a:defRPr sz="1229"/>
            </a:lvl3pPr>
            <a:lvl4pPr>
              <a:defRPr sz="1054"/>
            </a:lvl4pPr>
            <a:lvl5pPr>
              <a:defRPr sz="922"/>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4"/>
            <a:endParaRPr lang="en-US"/>
          </a:p>
        </p:txBody>
      </p:sp>
      <p:sp>
        <p:nvSpPr>
          <p:cNvPr id="4" name="Content Placeholder 3"/>
          <p:cNvSpPr>
            <a:spLocks noGrp="1"/>
          </p:cNvSpPr>
          <p:nvPr>
            <p:ph sz="half" idx="2"/>
          </p:nvPr>
        </p:nvSpPr>
        <p:spPr>
          <a:xfrm>
            <a:off x="6172200" y="2661357"/>
            <a:ext cx="5181600" cy="4373519"/>
          </a:xfrm>
        </p:spPr>
        <p:txBody>
          <a:bodyPr>
            <a:noAutofit/>
          </a:bodyPr>
          <a:lstStyle>
            <a:lvl1pPr>
              <a:defRPr sz="1580"/>
            </a:lvl1pPr>
            <a:lvl2pPr>
              <a:defRPr sz="1405"/>
            </a:lvl2pPr>
            <a:lvl3pPr>
              <a:defRPr sz="1229"/>
            </a:lvl3pPr>
            <a:lvl4pPr>
              <a:defRPr sz="1054"/>
            </a:lvl4pPr>
            <a:lvl5pPr>
              <a:defRPr sz="922"/>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11"/>
          </p:nvPr>
        </p:nvSpPr>
        <p:spPr/>
        <p:txBody>
          <a:bodyPr/>
          <a:lstStyle/>
          <a:p>
            <a:r>
              <a:rPr lang="en-US">
                <a:latin typeface="Montserrat" pitchFamily="2" charset="77"/>
              </a:rPr>
              <a:t>CLICK TO EDIT PRESENTATION TITLE</a:t>
            </a:r>
            <a:endParaRPr lang="en-US"/>
          </a:p>
        </p:txBody>
      </p:sp>
      <p:sp>
        <p:nvSpPr>
          <p:cNvPr id="7" name="Slide Number Placeholder 6"/>
          <p:cNvSpPr>
            <a:spLocks noGrp="1"/>
          </p:cNvSpPr>
          <p:nvPr>
            <p:ph type="sldNum" sz="quarter" idx="12"/>
          </p:nvPr>
        </p:nvSpPr>
        <p:spPr/>
        <p:txBody>
          <a:bodyPr/>
          <a:lstStyle>
            <a:lvl1pPr>
              <a:defRPr b="0" i="0">
                <a:latin typeface="Montserrat" pitchFamily="2" charset="77"/>
              </a:defRPr>
            </a:lvl1pPr>
          </a:lstStyle>
          <a:p>
            <a:fld id="{F9409A12-05AC-024F-A1E2-9D51551D4400}" type="slidenum">
              <a:rPr lang="en-US" smtClean="0"/>
              <a:t>‹#›</a:t>
            </a:fld>
            <a:endParaRPr lang="en-US"/>
          </a:p>
        </p:txBody>
      </p:sp>
      <p:sp>
        <p:nvSpPr>
          <p:cNvPr id="8" name="Title 1">
            <a:extLst>
              <a:ext uri="{FF2B5EF4-FFF2-40B4-BE49-F238E27FC236}">
                <a16:creationId xmlns:a16="http://schemas.microsoft.com/office/drawing/2014/main" id="{A01886FC-FFED-454C-9320-99333FAA1BBD}"/>
              </a:ext>
            </a:extLst>
          </p:cNvPr>
          <p:cNvSpPr>
            <a:spLocks noGrp="1"/>
          </p:cNvSpPr>
          <p:nvPr userDrawn="1"/>
        </p:nvSpPr>
        <p:spPr>
          <a:xfrm>
            <a:off x="838200" y="1447546"/>
            <a:ext cx="10515600" cy="749026"/>
          </a:xfrm>
          <a:prstGeom prst="rect">
            <a:avLst/>
          </a:prstGeom>
        </p:spPr>
        <p:txBody>
          <a:bodyPr vert="horz" lIns="80289" tIns="40144" rIns="80289" bIns="40144" rtlCol="0" anchor="t" anchorCtr="0">
            <a:noAutofit/>
          </a:bodyPr>
          <a:lstStyle>
            <a:lvl1pPr algn="l" defTabSz="914400" rtl="0" eaLnBrk="1" latinLnBrk="0" hangingPunct="1">
              <a:lnSpc>
                <a:spcPct val="90000"/>
              </a:lnSpc>
              <a:spcBef>
                <a:spcPct val="0"/>
              </a:spcBef>
              <a:buNone/>
              <a:defRPr sz="4400" b="1" i="0" kern="1200">
                <a:solidFill>
                  <a:schemeClr val="tx2"/>
                </a:solidFill>
                <a:latin typeface="Times New Roman" panose="02020603050405020304" pitchFamily="18" charset="0"/>
                <a:ea typeface="+mj-ea"/>
                <a:cs typeface="Times New Roman" panose="02020603050405020304" pitchFamily="18" charset="0"/>
              </a:defRPr>
            </a:lvl1pPr>
          </a:lstStyle>
          <a:p>
            <a:r>
              <a:rPr lang="en-US" sz="3863"/>
              <a:t>Click to edit Master title style</a:t>
            </a:r>
          </a:p>
        </p:txBody>
      </p:sp>
      <p:sp>
        <p:nvSpPr>
          <p:cNvPr id="11" name="Text Placeholder 6">
            <a:extLst>
              <a:ext uri="{FF2B5EF4-FFF2-40B4-BE49-F238E27FC236}">
                <a16:creationId xmlns:a16="http://schemas.microsoft.com/office/drawing/2014/main" id="{13955641-F03F-F346-85FC-8D8FD040851C}"/>
              </a:ext>
            </a:extLst>
          </p:cNvPr>
          <p:cNvSpPr>
            <a:spLocks noGrp="1"/>
          </p:cNvSpPr>
          <p:nvPr>
            <p:ph type="body" sz="quarter" idx="13" hasCustomPrompt="1"/>
          </p:nvPr>
        </p:nvSpPr>
        <p:spPr>
          <a:xfrm>
            <a:off x="838200" y="7165051"/>
            <a:ext cx="10515600" cy="291085"/>
          </a:xfrm>
        </p:spPr>
        <p:txBody>
          <a:bodyPr>
            <a:normAutofit/>
          </a:bodyPr>
          <a:lstStyle>
            <a:lvl1pPr marL="0" indent="0">
              <a:buFontTx/>
              <a:buNone/>
              <a:defRPr sz="702" i="1"/>
            </a:lvl1pPr>
          </a:lstStyle>
          <a:p>
            <a:pPr lvl="0"/>
            <a:r>
              <a:rPr lang="en-US"/>
              <a:t>Click to edit Master footnote styles</a:t>
            </a:r>
          </a:p>
        </p:txBody>
      </p:sp>
    </p:spTree>
    <p:extLst>
      <p:ext uri="{BB962C8B-B14F-4D97-AF65-F5344CB8AC3E}">
        <p14:creationId xmlns:p14="http://schemas.microsoft.com/office/powerpoint/2010/main" val="3965936044"/>
      </p:ext>
    </p:extLst>
  </p:cSld>
  <p:clrMapOvr>
    <a:masterClrMapping/>
  </p:clrMapOvr>
  <p:transition/>
</p:sldLayout>
</file>

<file path=ppt/slideLayouts/slideLayout28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1437132"/>
            <a:ext cx="10515600" cy="798511"/>
          </a:xfrm>
        </p:spPr>
        <p:txBody>
          <a:bodyPr anchor="t" anchorCtr="0"/>
          <a:lstStyle/>
          <a:p>
            <a:r>
              <a:rPr lang="en-US"/>
              <a:t>Click to edit Master title style</a:t>
            </a:r>
          </a:p>
        </p:txBody>
      </p:sp>
      <p:sp>
        <p:nvSpPr>
          <p:cNvPr id="3" name="Text Placeholder 2"/>
          <p:cNvSpPr>
            <a:spLocks noGrp="1"/>
          </p:cNvSpPr>
          <p:nvPr>
            <p:ph type="body" idx="1"/>
          </p:nvPr>
        </p:nvSpPr>
        <p:spPr>
          <a:xfrm>
            <a:off x="839791" y="2753291"/>
            <a:ext cx="5157787" cy="614047"/>
          </a:xfrm>
        </p:spPr>
        <p:txBody>
          <a:bodyPr anchor="t" anchorCtr="0">
            <a:noAutofit/>
          </a:bodyPr>
          <a:lstStyle>
            <a:lvl1pPr marL="0" indent="0">
              <a:buNone/>
              <a:defRPr sz="1756" b="1"/>
            </a:lvl1pPr>
            <a:lvl2pPr marL="401422" indent="0">
              <a:buNone/>
              <a:defRPr sz="1756" b="1"/>
            </a:lvl2pPr>
            <a:lvl3pPr marL="802843" indent="0">
              <a:buNone/>
              <a:defRPr sz="1580" b="1"/>
            </a:lvl3pPr>
            <a:lvl4pPr marL="1204265" indent="0">
              <a:buNone/>
              <a:defRPr sz="1405" b="1"/>
            </a:lvl4pPr>
            <a:lvl5pPr marL="1605686" indent="0">
              <a:buNone/>
              <a:defRPr sz="1405" b="1"/>
            </a:lvl5pPr>
            <a:lvl6pPr marL="2007108" indent="0">
              <a:buNone/>
              <a:defRPr sz="1405" b="1"/>
            </a:lvl6pPr>
            <a:lvl7pPr marL="2408530" indent="0">
              <a:buNone/>
              <a:defRPr sz="1405" b="1"/>
            </a:lvl7pPr>
            <a:lvl8pPr marL="2809951" indent="0">
              <a:buNone/>
              <a:defRPr sz="1405" b="1"/>
            </a:lvl8pPr>
            <a:lvl9pPr marL="3211373" indent="0">
              <a:buNone/>
              <a:defRPr sz="1405" b="1"/>
            </a:lvl9pPr>
          </a:lstStyle>
          <a:p>
            <a:pPr lvl="0"/>
            <a:r>
              <a:rPr lang="en-US"/>
              <a:t>Click to edit Master text styles</a:t>
            </a:r>
          </a:p>
        </p:txBody>
      </p:sp>
      <p:sp>
        <p:nvSpPr>
          <p:cNvPr id="4" name="Content Placeholder 3"/>
          <p:cNvSpPr>
            <a:spLocks noGrp="1"/>
          </p:cNvSpPr>
          <p:nvPr>
            <p:ph sz="half" idx="2"/>
          </p:nvPr>
        </p:nvSpPr>
        <p:spPr>
          <a:xfrm>
            <a:off x="839791" y="3581324"/>
            <a:ext cx="5157787" cy="3394191"/>
          </a:xfrm>
        </p:spPr>
        <p:txBody>
          <a:bodyPr>
            <a:noAutofit/>
          </a:bodyPr>
          <a:lstStyle>
            <a:lvl1pPr>
              <a:defRPr sz="1580"/>
            </a:lvl1pPr>
            <a:lvl2pPr>
              <a:defRPr sz="1405"/>
            </a:lvl2pPr>
            <a:lvl3pPr>
              <a:defRPr sz="1229"/>
            </a:lvl3pPr>
            <a:lvl4pPr>
              <a:defRPr sz="1054"/>
            </a:lvl4pPr>
            <a:lvl5pPr>
              <a:defRPr sz="922"/>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2753289"/>
            <a:ext cx="5183188" cy="614048"/>
          </a:xfrm>
        </p:spPr>
        <p:txBody>
          <a:bodyPr anchor="t" anchorCtr="0">
            <a:noAutofit/>
          </a:bodyPr>
          <a:lstStyle>
            <a:lvl1pPr marL="0" indent="0">
              <a:buNone/>
              <a:defRPr sz="1756" b="1"/>
            </a:lvl1pPr>
            <a:lvl2pPr marL="401422" indent="0">
              <a:buNone/>
              <a:defRPr sz="1756" b="1"/>
            </a:lvl2pPr>
            <a:lvl3pPr marL="802843" indent="0">
              <a:buNone/>
              <a:defRPr sz="1580" b="1"/>
            </a:lvl3pPr>
            <a:lvl4pPr marL="1204265" indent="0">
              <a:buNone/>
              <a:defRPr sz="1405" b="1"/>
            </a:lvl4pPr>
            <a:lvl5pPr marL="1605686" indent="0">
              <a:buNone/>
              <a:defRPr sz="1405" b="1"/>
            </a:lvl5pPr>
            <a:lvl6pPr marL="2007108" indent="0">
              <a:buNone/>
              <a:defRPr sz="1405" b="1"/>
            </a:lvl6pPr>
            <a:lvl7pPr marL="2408530" indent="0">
              <a:buNone/>
              <a:defRPr sz="1405" b="1"/>
            </a:lvl7pPr>
            <a:lvl8pPr marL="2809951" indent="0">
              <a:buNone/>
              <a:defRPr sz="1405" b="1"/>
            </a:lvl8pPr>
            <a:lvl9pPr marL="3211373" indent="0">
              <a:buNone/>
              <a:defRPr sz="1405" b="1"/>
            </a:lvl9pPr>
          </a:lstStyle>
          <a:p>
            <a:pPr lvl="0"/>
            <a:r>
              <a:rPr lang="en-US"/>
              <a:t>Click to edit Master text styles</a:t>
            </a:r>
          </a:p>
        </p:txBody>
      </p:sp>
      <p:sp>
        <p:nvSpPr>
          <p:cNvPr id="6" name="Content Placeholder 5"/>
          <p:cNvSpPr>
            <a:spLocks noGrp="1"/>
          </p:cNvSpPr>
          <p:nvPr>
            <p:ph sz="quarter" idx="4"/>
          </p:nvPr>
        </p:nvSpPr>
        <p:spPr>
          <a:xfrm>
            <a:off x="6172200" y="3581324"/>
            <a:ext cx="5183188" cy="3394191"/>
          </a:xfrm>
        </p:spPr>
        <p:txBody>
          <a:bodyPr>
            <a:noAutofit/>
          </a:bodyPr>
          <a:lstStyle>
            <a:lvl1pPr>
              <a:defRPr sz="1580"/>
            </a:lvl1pPr>
            <a:lvl2pPr>
              <a:defRPr sz="1405"/>
            </a:lvl2pPr>
            <a:lvl3pPr>
              <a:defRPr sz="1229"/>
            </a:lvl3pPr>
            <a:lvl4pPr>
              <a:defRPr sz="1054"/>
            </a:lvl4pPr>
            <a:lvl5pPr>
              <a:defRPr sz="922"/>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p:cNvSpPr>
            <a:spLocks noGrp="1"/>
          </p:cNvSpPr>
          <p:nvPr>
            <p:ph type="ftr" sz="quarter" idx="11"/>
          </p:nvPr>
        </p:nvSpPr>
        <p:spPr/>
        <p:txBody>
          <a:bodyPr/>
          <a:lstStyle/>
          <a:p>
            <a:r>
              <a:rPr lang="en-US">
                <a:latin typeface="Montserrat" pitchFamily="2" charset="77"/>
              </a:rPr>
              <a:t>CLICK TO EDIT PRESENTATION TITLE</a:t>
            </a:r>
            <a:endParaRPr lang="en-US"/>
          </a:p>
        </p:txBody>
      </p:sp>
      <p:sp>
        <p:nvSpPr>
          <p:cNvPr id="9" name="Slide Number Placeholder 8"/>
          <p:cNvSpPr>
            <a:spLocks noGrp="1"/>
          </p:cNvSpPr>
          <p:nvPr>
            <p:ph type="sldNum" sz="quarter" idx="12"/>
          </p:nvPr>
        </p:nvSpPr>
        <p:spPr/>
        <p:txBody>
          <a:bodyPr/>
          <a:lstStyle>
            <a:lvl1pPr>
              <a:defRPr b="0" i="0">
                <a:latin typeface="Montserrat" pitchFamily="2" charset="77"/>
              </a:defRPr>
            </a:lvl1pPr>
          </a:lstStyle>
          <a:p>
            <a:fld id="{F9409A12-05AC-024F-A1E2-9D51551D4400}" type="slidenum">
              <a:rPr lang="en-US" smtClean="0"/>
              <a:t>‹#›</a:t>
            </a:fld>
            <a:endParaRPr lang="en-US"/>
          </a:p>
        </p:txBody>
      </p:sp>
      <p:sp>
        <p:nvSpPr>
          <p:cNvPr id="12" name="Text Placeholder 6">
            <a:extLst>
              <a:ext uri="{FF2B5EF4-FFF2-40B4-BE49-F238E27FC236}">
                <a16:creationId xmlns:a16="http://schemas.microsoft.com/office/drawing/2014/main" id="{DD6B9C79-1E9B-074D-8FA3-057735846B43}"/>
              </a:ext>
            </a:extLst>
          </p:cNvPr>
          <p:cNvSpPr>
            <a:spLocks noGrp="1"/>
          </p:cNvSpPr>
          <p:nvPr>
            <p:ph type="body" sz="quarter" idx="13" hasCustomPrompt="1"/>
          </p:nvPr>
        </p:nvSpPr>
        <p:spPr>
          <a:xfrm>
            <a:off x="838200" y="7165051"/>
            <a:ext cx="10515600" cy="291085"/>
          </a:xfrm>
        </p:spPr>
        <p:txBody>
          <a:bodyPr>
            <a:normAutofit/>
          </a:bodyPr>
          <a:lstStyle>
            <a:lvl1pPr marL="0" indent="0">
              <a:buFontTx/>
              <a:buNone/>
              <a:defRPr sz="702" i="1"/>
            </a:lvl1pPr>
          </a:lstStyle>
          <a:p>
            <a:pPr lvl="0"/>
            <a:r>
              <a:rPr lang="en-US"/>
              <a:t>Click to edit Master footnote styles</a:t>
            </a:r>
          </a:p>
        </p:txBody>
      </p:sp>
    </p:spTree>
    <p:extLst>
      <p:ext uri="{BB962C8B-B14F-4D97-AF65-F5344CB8AC3E}">
        <p14:creationId xmlns:p14="http://schemas.microsoft.com/office/powerpoint/2010/main" val="3061302230"/>
      </p:ext>
    </p:extLst>
  </p:cSld>
  <p:clrMapOvr>
    <a:masterClrMapping/>
  </p:clrMapOvr>
  <p:transition/>
</p:sldLayout>
</file>

<file path=ppt/slideLayouts/slideLayout285.xml><?xml version="1.0" encoding="utf-8"?>
<p:sldLayout xmlns:a="http://schemas.openxmlformats.org/drawingml/2006/main" xmlns:r="http://schemas.openxmlformats.org/officeDocument/2006/relationships" xmlns:p="http://schemas.openxmlformats.org/presentationml/2006/main" preserve="1" userDrawn="1">
  <p:cSld name="Two Photos and Title">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a:latin typeface="Montserrat" pitchFamily="2" charset="77"/>
              </a:rPr>
              <a:t>CLICK TO EDIT PRESENTATION TITLE</a:t>
            </a:r>
            <a:endParaRPr lang="en-US"/>
          </a:p>
        </p:txBody>
      </p:sp>
      <p:sp>
        <p:nvSpPr>
          <p:cNvPr id="5" name="Slide Number Placeholder 4"/>
          <p:cNvSpPr>
            <a:spLocks noGrp="1"/>
          </p:cNvSpPr>
          <p:nvPr>
            <p:ph type="sldNum" sz="quarter" idx="12"/>
          </p:nvPr>
        </p:nvSpPr>
        <p:spPr/>
        <p:txBody>
          <a:bodyPr/>
          <a:lstStyle>
            <a:lvl1pPr>
              <a:defRPr b="0" i="0">
                <a:latin typeface="Montserrat" pitchFamily="2" charset="77"/>
              </a:defRPr>
            </a:lvl1pPr>
          </a:lstStyle>
          <a:p>
            <a:fld id="{F9409A12-05AC-024F-A1E2-9D51551D4400}" type="slidenum">
              <a:rPr lang="en-US" smtClean="0"/>
              <a:t>‹#›</a:t>
            </a:fld>
            <a:endParaRPr lang="en-US"/>
          </a:p>
        </p:txBody>
      </p:sp>
      <p:sp>
        <p:nvSpPr>
          <p:cNvPr id="6" name="Title 1">
            <a:extLst>
              <a:ext uri="{FF2B5EF4-FFF2-40B4-BE49-F238E27FC236}">
                <a16:creationId xmlns:a16="http://schemas.microsoft.com/office/drawing/2014/main" id="{96DBE956-97F4-4C49-A98F-CAB261A92F5B}"/>
              </a:ext>
            </a:extLst>
          </p:cNvPr>
          <p:cNvSpPr>
            <a:spLocks noGrp="1"/>
          </p:cNvSpPr>
          <p:nvPr>
            <p:ph type="title"/>
          </p:nvPr>
        </p:nvSpPr>
        <p:spPr>
          <a:xfrm>
            <a:off x="839788" y="1437132"/>
            <a:ext cx="10515600" cy="798511"/>
          </a:xfrm>
        </p:spPr>
        <p:txBody>
          <a:bodyPr anchor="t" anchorCtr="0"/>
          <a:lstStyle/>
          <a:p>
            <a:r>
              <a:rPr lang="en-US"/>
              <a:t>Click to edit Master title style</a:t>
            </a:r>
          </a:p>
        </p:txBody>
      </p:sp>
      <p:pic>
        <p:nvPicPr>
          <p:cNvPr id="11" name="Picture 10">
            <a:extLst>
              <a:ext uri="{FF2B5EF4-FFF2-40B4-BE49-F238E27FC236}">
                <a16:creationId xmlns:a16="http://schemas.microsoft.com/office/drawing/2014/main" id="{8E091459-587E-D940-97C8-E886470CD4CA}"/>
              </a:ext>
            </a:extLst>
          </p:cNvPr>
          <p:cNvPicPr>
            <a:picLocks noChangeAspect="1"/>
          </p:cNvPicPr>
          <p:nvPr userDrawn="1"/>
        </p:nvPicPr>
        <p:blipFill>
          <a:blip r:embed="rId2" cstate="screen">
            <a:extLst>
              <a:ext uri="{28A0092B-C50C-407E-A947-70E740481C1C}">
                <a14:useLocalDpi xmlns:a14="http://schemas.microsoft.com/office/drawing/2010/main"/>
              </a:ext>
            </a:extLst>
          </a:blip>
          <a:srcRect l="1364" t="-3952" r="34410" b="46015"/>
          <a:stretch>
            <a:fillRect/>
          </a:stretch>
        </p:blipFill>
        <p:spPr>
          <a:xfrm rot="16200000">
            <a:off x="7845275" y="3463773"/>
            <a:ext cx="7111477" cy="1581976"/>
          </a:xfrm>
          <a:prstGeom prst="rect">
            <a:avLst/>
          </a:prstGeom>
        </p:spPr>
      </p:pic>
      <p:sp>
        <p:nvSpPr>
          <p:cNvPr id="3" name="Picture Placeholder 2">
            <a:extLst>
              <a:ext uri="{FF2B5EF4-FFF2-40B4-BE49-F238E27FC236}">
                <a16:creationId xmlns:a16="http://schemas.microsoft.com/office/drawing/2014/main" id="{0975B4B2-6202-224D-9B75-36FDF7AF5752}"/>
              </a:ext>
            </a:extLst>
          </p:cNvPr>
          <p:cNvSpPr>
            <a:spLocks noGrp="1"/>
          </p:cNvSpPr>
          <p:nvPr>
            <p:ph type="pic" sz="quarter" idx="13"/>
          </p:nvPr>
        </p:nvSpPr>
        <p:spPr>
          <a:xfrm>
            <a:off x="838200" y="2748139"/>
            <a:ext cx="5029200" cy="4425950"/>
          </a:xfrm>
          <a:prstGeom prst="roundRect">
            <a:avLst>
              <a:gd name="adj" fmla="val 6760"/>
            </a:avLst>
          </a:prstGeom>
          <a:solidFill>
            <a:srgbClr val="FFFFFF"/>
          </a:solidFill>
        </p:spPr>
        <p:txBody>
          <a:bodyPr/>
          <a:lstStyle>
            <a:lvl1pPr marL="0" indent="0" algn="ctr">
              <a:buFontTx/>
              <a:buNone/>
              <a:defRPr/>
            </a:lvl1pPr>
          </a:lstStyle>
          <a:p>
            <a:endParaRPr lang="en-US"/>
          </a:p>
        </p:txBody>
      </p:sp>
      <p:sp>
        <p:nvSpPr>
          <p:cNvPr id="10" name="Picture Placeholder 2">
            <a:extLst>
              <a:ext uri="{FF2B5EF4-FFF2-40B4-BE49-F238E27FC236}">
                <a16:creationId xmlns:a16="http://schemas.microsoft.com/office/drawing/2014/main" id="{2E487045-188D-864B-B3DD-30821E177BC7}"/>
              </a:ext>
            </a:extLst>
          </p:cNvPr>
          <p:cNvSpPr>
            <a:spLocks noGrp="1"/>
          </p:cNvSpPr>
          <p:nvPr>
            <p:ph type="pic" sz="quarter" idx="14"/>
          </p:nvPr>
        </p:nvSpPr>
        <p:spPr>
          <a:xfrm>
            <a:off x="6324600" y="2748139"/>
            <a:ext cx="5029200" cy="4425950"/>
          </a:xfrm>
          <a:prstGeom prst="roundRect">
            <a:avLst>
              <a:gd name="adj" fmla="val 6760"/>
            </a:avLst>
          </a:prstGeom>
          <a:solidFill>
            <a:srgbClr val="FFFFFF"/>
          </a:solidFill>
        </p:spPr>
        <p:txBody>
          <a:bodyPr/>
          <a:lstStyle>
            <a:lvl1pPr marL="0" indent="0" algn="ctr">
              <a:buFontTx/>
              <a:buNone/>
              <a:defRPr/>
            </a:lvl1pPr>
          </a:lstStyle>
          <a:p>
            <a:endParaRPr lang="en-US"/>
          </a:p>
        </p:txBody>
      </p:sp>
      <p:sp>
        <p:nvSpPr>
          <p:cNvPr id="12" name="Text Placeholder 6">
            <a:extLst>
              <a:ext uri="{FF2B5EF4-FFF2-40B4-BE49-F238E27FC236}">
                <a16:creationId xmlns:a16="http://schemas.microsoft.com/office/drawing/2014/main" id="{70360C69-FA8C-5F43-BBCF-36788CDB19A0}"/>
              </a:ext>
            </a:extLst>
          </p:cNvPr>
          <p:cNvSpPr>
            <a:spLocks noGrp="1"/>
          </p:cNvSpPr>
          <p:nvPr>
            <p:ph type="body" sz="quarter" idx="15" hasCustomPrompt="1"/>
          </p:nvPr>
        </p:nvSpPr>
        <p:spPr>
          <a:xfrm>
            <a:off x="838200" y="7165051"/>
            <a:ext cx="10515600" cy="291085"/>
          </a:xfrm>
        </p:spPr>
        <p:txBody>
          <a:bodyPr>
            <a:normAutofit/>
          </a:bodyPr>
          <a:lstStyle>
            <a:lvl1pPr marL="0" indent="0">
              <a:buFontTx/>
              <a:buNone/>
              <a:defRPr sz="702" i="1"/>
            </a:lvl1pPr>
          </a:lstStyle>
          <a:p>
            <a:pPr lvl="0"/>
            <a:r>
              <a:rPr lang="en-US"/>
              <a:t>Click to edit Master footnote styles</a:t>
            </a:r>
          </a:p>
        </p:txBody>
      </p:sp>
    </p:spTree>
    <p:extLst>
      <p:ext uri="{BB962C8B-B14F-4D97-AF65-F5344CB8AC3E}">
        <p14:creationId xmlns:p14="http://schemas.microsoft.com/office/powerpoint/2010/main" val="1223390735"/>
      </p:ext>
    </p:extLst>
  </p:cSld>
  <p:clrMapOvr>
    <a:masterClrMapping/>
  </p:clrMapOvr>
  <p:transition/>
</p:sldLayout>
</file>

<file path=ppt/slideLayouts/slideLayout28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a:latin typeface="Montserrat" pitchFamily="2" charset="77"/>
              </a:rPr>
              <a:t>CLICK TO EDIT PRESENTATION TITLE</a:t>
            </a:r>
            <a:endParaRPr lang="en-US"/>
          </a:p>
        </p:txBody>
      </p:sp>
      <p:sp>
        <p:nvSpPr>
          <p:cNvPr id="4" name="Slide Number Placeholder 3"/>
          <p:cNvSpPr>
            <a:spLocks noGrp="1"/>
          </p:cNvSpPr>
          <p:nvPr>
            <p:ph type="sldNum" sz="quarter" idx="12"/>
          </p:nvPr>
        </p:nvSpPr>
        <p:spPr/>
        <p:txBody>
          <a:bodyPr/>
          <a:lstStyle>
            <a:lvl1pPr>
              <a:defRPr b="0" i="0">
                <a:latin typeface="Montserrat Medium" pitchFamily="2" charset="77"/>
              </a:defRPr>
            </a:lvl1pPr>
          </a:lstStyle>
          <a:p>
            <a:fld id="{F9409A12-05AC-024F-A1E2-9D51551D4400}" type="slidenum">
              <a:rPr lang="en-US" smtClean="0"/>
              <a:t>‹#›</a:t>
            </a:fld>
            <a:endParaRPr lang="en-US"/>
          </a:p>
        </p:txBody>
      </p:sp>
    </p:spTree>
    <p:extLst>
      <p:ext uri="{BB962C8B-B14F-4D97-AF65-F5344CB8AC3E}">
        <p14:creationId xmlns:p14="http://schemas.microsoft.com/office/powerpoint/2010/main" val="1214119075"/>
      </p:ext>
    </p:extLst>
  </p:cSld>
  <p:clrMapOvr>
    <a:masterClrMapping/>
  </p:clrMapOvr>
  <p:transition/>
</p:sldLayout>
</file>

<file path=ppt/slideLayouts/slideLayout287.xml><?xml version="1.0" encoding="utf-8"?>
<p:sldLayout xmlns:a="http://schemas.openxmlformats.org/drawingml/2006/main" xmlns:r="http://schemas.openxmlformats.org/officeDocument/2006/relationships" xmlns:p="http://schemas.openxmlformats.org/presentationml/2006/main" preserve="1" userDrawn="1">
  <p:cSld name="Full Page Photo and Callout">
    <p:spTree>
      <p:nvGrpSpPr>
        <p:cNvPr id="1" name=""/>
        <p:cNvGrpSpPr/>
        <p:nvPr/>
      </p:nvGrpSpPr>
      <p:grpSpPr>
        <a:xfrm>
          <a:off x="0" y="0"/>
          <a:ext cx="0" cy="0"/>
          <a:chOff x="0" y="0"/>
          <a:chExt cx="0" cy="0"/>
        </a:xfrm>
      </p:grpSpPr>
      <p:pic>
        <p:nvPicPr>
          <p:cNvPr id="6" name="Picture 5" descr="A picture containing person, group, posing&#10;&#10;Description automatically generated">
            <a:extLst>
              <a:ext uri="{FF2B5EF4-FFF2-40B4-BE49-F238E27FC236}">
                <a16:creationId xmlns:a16="http://schemas.microsoft.com/office/drawing/2014/main" id="{055EFA88-1616-D219-3F61-0586E09D30D8}"/>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 y="699022"/>
            <a:ext cx="12192001" cy="7147836"/>
          </a:xfrm>
          <a:prstGeom prst="rect">
            <a:avLst/>
          </a:prstGeom>
        </p:spPr>
      </p:pic>
      <p:sp>
        <p:nvSpPr>
          <p:cNvPr id="3" name="Footer Placeholder 2"/>
          <p:cNvSpPr>
            <a:spLocks noGrp="1"/>
          </p:cNvSpPr>
          <p:nvPr>
            <p:ph type="ftr" sz="quarter" idx="11"/>
          </p:nvPr>
        </p:nvSpPr>
        <p:spPr/>
        <p:txBody>
          <a:bodyPr/>
          <a:lstStyle/>
          <a:p>
            <a:r>
              <a:rPr lang="en-US">
                <a:latin typeface="Montserrat" pitchFamily="2" charset="77"/>
              </a:rPr>
              <a:t>CLICK TO EDIT PRESENTATION TITLE</a:t>
            </a:r>
            <a:endParaRPr lang="en-US"/>
          </a:p>
        </p:txBody>
      </p:sp>
      <p:sp>
        <p:nvSpPr>
          <p:cNvPr id="4" name="Slide Number Placeholder 3"/>
          <p:cNvSpPr>
            <a:spLocks noGrp="1"/>
          </p:cNvSpPr>
          <p:nvPr>
            <p:ph type="sldNum" sz="quarter" idx="12"/>
          </p:nvPr>
        </p:nvSpPr>
        <p:spPr/>
        <p:txBody>
          <a:bodyPr/>
          <a:lstStyle>
            <a:lvl1pPr>
              <a:defRPr b="0" i="0">
                <a:latin typeface="Montserrat Medium" pitchFamily="2" charset="77"/>
              </a:defRPr>
            </a:lvl1pPr>
          </a:lstStyle>
          <a:p>
            <a:fld id="{F9409A12-05AC-024F-A1E2-9D51551D4400}" type="slidenum">
              <a:rPr lang="en-US" smtClean="0"/>
              <a:t>‹#›</a:t>
            </a:fld>
            <a:endParaRPr lang="en-US"/>
          </a:p>
        </p:txBody>
      </p:sp>
      <p:sp>
        <p:nvSpPr>
          <p:cNvPr id="14" name="Rectangle 13">
            <a:extLst>
              <a:ext uri="{FF2B5EF4-FFF2-40B4-BE49-F238E27FC236}">
                <a16:creationId xmlns:a16="http://schemas.microsoft.com/office/drawing/2014/main" id="{603037C0-3AF5-C247-8922-F73E8847476D}"/>
              </a:ext>
            </a:extLst>
          </p:cNvPr>
          <p:cNvSpPr/>
          <p:nvPr userDrawn="1"/>
        </p:nvSpPr>
        <p:spPr>
          <a:xfrm>
            <a:off x="838201" y="5462783"/>
            <a:ext cx="10515600" cy="1735667"/>
          </a:xfrm>
          <a:prstGeom prst="rect">
            <a:avLst/>
          </a:prstGeom>
          <a:solidFill>
            <a:schemeClr val="tx1">
              <a:alpha val="8012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80"/>
          </a:p>
        </p:txBody>
      </p:sp>
      <p:sp>
        <p:nvSpPr>
          <p:cNvPr id="11" name="Text Placeholder 10">
            <a:extLst>
              <a:ext uri="{FF2B5EF4-FFF2-40B4-BE49-F238E27FC236}">
                <a16:creationId xmlns:a16="http://schemas.microsoft.com/office/drawing/2014/main" id="{58284382-8022-4B42-800A-86F4A183D3A1}"/>
              </a:ext>
            </a:extLst>
          </p:cNvPr>
          <p:cNvSpPr>
            <a:spLocks noGrp="1"/>
          </p:cNvSpPr>
          <p:nvPr>
            <p:ph type="body" sz="quarter" idx="14"/>
          </p:nvPr>
        </p:nvSpPr>
        <p:spPr>
          <a:xfrm>
            <a:off x="838200" y="5689933"/>
            <a:ext cx="10515600" cy="1873742"/>
          </a:xfrm>
        </p:spPr>
        <p:txBody>
          <a:bodyPr/>
          <a:lstStyle>
            <a:lvl1pPr marL="0" indent="0" algn="ctr">
              <a:buFontTx/>
              <a:buNone/>
              <a:defRPr sz="2107" b="0" i="0">
                <a:solidFill>
                  <a:srgbClr val="FFFFFF"/>
                </a:solidFill>
                <a:latin typeface="Montserrat Medium" pitchFamily="2" charset="77"/>
              </a:defRPr>
            </a:lvl1pPr>
            <a:lvl2pPr marL="401422" indent="0">
              <a:buFontTx/>
              <a:buNone/>
              <a:defRPr>
                <a:solidFill>
                  <a:srgbClr val="FFFFFF"/>
                </a:solidFill>
              </a:defRPr>
            </a:lvl2pPr>
            <a:lvl3pPr marL="802843" indent="0">
              <a:buFontTx/>
              <a:buNone/>
              <a:defRPr>
                <a:solidFill>
                  <a:srgbClr val="FFFFFF"/>
                </a:solidFill>
              </a:defRPr>
            </a:lvl3pPr>
            <a:lvl4pPr marL="1204265" indent="0">
              <a:buFontTx/>
              <a:buNone/>
              <a:defRPr>
                <a:solidFill>
                  <a:srgbClr val="FFFFFF"/>
                </a:solidFill>
              </a:defRPr>
            </a:lvl4pPr>
            <a:lvl5pPr marL="1605686" indent="0">
              <a:buFontTx/>
              <a:buNone/>
              <a:defRPr>
                <a:solidFill>
                  <a:srgbClr val="FFFFFF"/>
                </a:solidFill>
              </a:defRPr>
            </a:lvl5pPr>
          </a:lstStyle>
          <a:p>
            <a:pPr lvl="0"/>
            <a:r>
              <a:rPr lang="en-US"/>
              <a:t>Click to edit Master text styles</a:t>
            </a:r>
          </a:p>
          <a:p>
            <a:pPr lvl="1"/>
            <a:endParaRPr lang="en-US"/>
          </a:p>
        </p:txBody>
      </p:sp>
    </p:spTree>
    <p:extLst>
      <p:ext uri="{BB962C8B-B14F-4D97-AF65-F5344CB8AC3E}">
        <p14:creationId xmlns:p14="http://schemas.microsoft.com/office/powerpoint/2010/main" val="1142141684"/>
      </p:ext>
    </p:extLst>
  </p:cSld>
  <p:clrMapOvr>
    <a:masterClrMapping/>
  </p:clrMapOvr>
  <p:transition/>
</p:sldLayout>
</file>

<file path=ppt/slideLayouts/slideLayout288.xml><?xml version="1.0" encoding="utf-8"?>
<p:sldLayout xmlns:a="http://schemas.openxmlformats.org/drawingml/2006/main" xmlns:r="http://schemas.openxmlformats.org/officeDocument/2006/relationships" xmlns:p="http://schemas.openxmlformats.org/presentationml/2006/main" preserve="1" userDrawn="1">
  <p:cSld name="1_Full Page Photo and Callout">
    <p:spTree>
      <p:nvGrpSpPr>
        <p:cNvPr id="1" name=""/>
        <p:cNvGrpSpPr/>
        <p:nvPr/>
      </p:nvGrpSpPr>
      <p:grpSpPr>
        <a:xfrm>
          <a:off x="0" y="0"/>
          <a:ext cx="0" cy="0"/>
          <a:chOff x="0" y="0"/>
          <a:chExt cx="0" cy="0"/>
        </a:xfrm>
      </p:grpSpPr>
      <p:pic>
        <p:nvPicPr>
          <p:cNvPr id="9" name="Picture 8" descr="A group of children sitting on the grass&#10;&#10;Description automatically generated with low confidence">
            <a:extLst>
              <a:ext uri="{FF2B5EF4-FFF2-40B4-BE49-F238E27FC236}">
                <a16:creationId xmlns:a16="http://schemas.microsoft.com/office/drawing/2014/main" id="{6D98A10B-0E4F-5EDB-7DEE-1A4EF00463A2}"/>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 y="699022"/>
            <a:ext cx="12192000" cy="7111478"/>
          </a:xfrm>
          <a:prstGeom prst="rect">
            <a:avLst/>
          </a:prstGeom>
        </p:spPr>
      </p:pic>
      <p:sp>
        <p:nvSpPr>
          <p:cNvPr id="3" name="Footer Placeholder 2"/>
          <p:cNvSpPr>
            <a:spLocks noGrp="1"/>
          </p:cNvSpPr>
          <p:nvPr>
            <p:ph type="ftr" sz="quarter" idx="11"/>
          </p:nvPr>
        </p:nvSpPr>
        <p:spPr/>
        <p:txBody>
          <a:bodyPr/>
          <a:lstStyle/>
          <a:p>
            <a:r>
              <a:rPr lang="en-US">
                <a:latin typeface="Montserrat" pitchFamily="2" charset="77"/>
              </a:rPr>
              <a:t>CLICK TO EDIT PRESENTATION TITLE</a:t>
            </a:r>
            <a:endParaRPr lang="en-US"/>
          </a:p>
        </p:txBody>
      </p:sp>
      <p:sp>
        <p:nvSpPr>
          <p:cNvPr id="4" name="Slide Number Placeholder 3"/>
          <p:cNvSpPr>
            <a:spLocks noGrp="1"/>
          </p:cNvSpPr>
          <p:nvPr>
            <p:ph type="sldNum" sz="quarter" idx="12"/>
          </p:nvPr>
        </p:nvSpPr>
        <p:spPr/>
        <p:txBody>
          <a:bodyPr/>
          <a:lstStyle>
            <a:lvl1pPr>
              <a:defRPr b="0" i="0">
                <a:latin typeface="Montserrat Medium" pitchFamily="2" charset="77"/>
              </a:defRPr>
            </a:lvl1pPr>
          </a:lstStyle>
          <a:p>
            <a:fld id="{F9409A12-05AC-024F-A1E2-9D51551D4400}" type="slidenum">
              <a:rPr lang="en-US" smtClean="0"/>
              <a:t>‹#›</a:t>
            </a:fld>
            <a:endParaRPr lang="en-US"/>
          </a:p>
        </p:txBody>
      </p:sp>
      <p:sp>
        <p:nvSpPr>
          <p:cNvPr id="2" name="Rectangle 1">
            <a:extLst>
              <a:ext uri="{FF2B5EF4-FFF2-40B4-BE49-F238E27FC236}">
                <a16:creationId xmlns:a16="http://schemas.microsoft.com/office/drawing/2014/main" id="{DD0FD281-426A-F64C-90E1-583050EE12F4}"/>
              </a:ext>
            </a:extLst>
          </p:cNvPr>
          <p:cNvSpPr/>
          <p:nvPr userDrawn="1"/>
        </p:nvSpPr>
        <p:spPr>
          <a:xfrm>
            <a:off x="838201" y="5462783"/>
            <a:ext cx="10515600" cy="1735667"/>
          </a:xfrm>
          <a:prstGeom prst="rect">
            <a:avLst/>
          </a:prstGeom>
          <a:solidFill>
            <a:schemeClr val="tx2">
              <a:alpha val="8012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80"/>
          </a:p>
        </p:txBody>
      </p:sp>
      <p:sp>
        <p:nvSpPr>
          <p:cNvPr id="11" name="Text Placeholder 10">
            <a:extLst>
              <a:ext uri="{FF2B5EF4-FFF2-40B4-BE49-F238E27FC236}">
                <a16:creationId xmlns:a16="http://schemas.microsoft.com/office/drawing/2014/main" id="{58284382-8022-4B42-800A-86F4A183D3A1}"/>
              </a:ext>
            </a:extLst>
          </p:cNvPr>
          <p:cNvSpPr>
            <a:spLocks noGrp="1"/>
          </p:cNvSpPr>
          <p:nvPr>
            <p:ph type="body" sz="quarter" idx="14"/>
          </p:nvPr>
        </p:nvSpPr>
        <p:spPr>
          <a:xfrm>
            <a:off x="838200" y="5682027"/>
            <a:ext cx="10515600" cy="1881648"/>
          </a:xfrm>
          <a:effectLst/>
        </p:spPr>
        <p:txBody>
          <a:bodyPr/>
          <a:lstStyle>
            <a:lvl1pPr marL="0" indent="0" algn="ctr">
              <a:buFontTx/>
              <a:buNone/>
              <a:defRPr sz="2107" b="0" i="0">
                <a:solidFill>
                  <a:srgbClr val="FFFFFF"/>
                </a:solidFill>
                <a:latin typeface="Montserrat Medium" pitchFamily="2" charset="77"/>
              </a:defRPr>
            </a:lvl1pPr>
            <a:lvl2pPr marL="401422" indent="0">
              <a:buFontTx/>
              <a:buNone/>
              <a:defRPr>
                <a:solidFill>
                  <a:srgbClr val="FFFFFF"/>
                </a:solidFill>
              </a:defRPr>
            </a:lvl2pPr>
            <a:lvl3pPr marL="802843" indent="0">
              <a:buFontTx/>
              <a:buNone/>
              <a:defRPr>
                <a:solidFill>
                  <a:srgbClr val="FFFFFF"/>
                </a:solidFill>
              </a:defRPr>
            </a:lvl3pPr>
            <a:lvl4pPr marL="1204265" indent="0">
              <a:buFontTx/>
              <a:buNone/>
              <a:defRPr>
                <a:solidFill>
                  <a:srgbClr val="FFFFFF"/>
                </a:solidFill>
              </a:defRPr>
            </a:lvl4pPr>
            <a:lvl5pPr marL="1605686" indent="0">
              <a:buFontTx/>
              <a:buNone/>
              <a:defRPr>
                <a:solidFill>
                  <a:srgbClr val="FFFFFF"/>
                </a:solidFill>
              </a:defRPr>
            </a:lvl5pPr>
          </a:lstStyle>
          <a:p>
            <a:pPr lvl="0"/>
            <a:r>
              <a:rPr lang="en-US"/>
              <a:t>Click to edit Master text styles</a:t>
            </a:r>
          </a:p>
          <a:p>
            <a:pPr lvl="1"/>
            <a:endParaRPr lang="en-US"/>
          </a:p>
        </p:txBody>
      </p:sp>
    </p:spTree>
    <p:extLst>
      <p:ext uri="{BB962C8B-B14F-4D97-AF65-F5344CB8AC3E}">
        <p14:creationId xmlns:p14="http://schemas.microsoft.com/office/powerpoint/2010/main" val="4145219274"/>
      </p:ext>
    </p:extLst>
  </p:cSld>
  <p:clrMapOvr>
    <a:masterClrMapping/>
  </p:clrMapOvr>
  <p:transition/>
</p:sldLayout>
</file>

<file path=ppt/slideLayouts/slideLayout289.xml><?xml version="1.0" encoding="utf-8"?>
<p:sldLayout xmlns:a="http://schemas.openxmlformats.org/drawingml/2006/main" xmlns:r="http://schemas.openxmlformats.org/officeDocument/2006/relationships" xmlns:p="http://schemas.openxmlformats.org/presentationml/2006/main" preserve="1" userDrawn="1">
  <p:cSld name="2_Full Page Photo and Callout">
    <p:spTree>
      <p:nvGrpSpPr>
        <p:cNvPr id="1" name=""/>
        <p:cNvGrpSpPr/>
        <p:nvPr/>
      </p:nvGrpSpPr>
      <p:grpSpPr>
        <a:xfrm>
          <a:off x="0" y="0"/>
          <a:ext cx="0" cy="0"/>
          <a:chOff x="0" y="0"/>
          <a:chExt cx="0" cy="0"/>
        </a:xfrm>
      </p:grpSpPr>
      <p:pic>
        <p:nvPicPr>
          <p:cNvPr id="7" name="Picture 6" descr="A picture containing person, athletic game, sport&#10;&#10;Description automatically generated">
            <a:extLst>
              <a:ext uri="{FF2B5EF4-FFF2-40B4-BE49-F238E27FC236}">
                <a16:creationId xmlns:a16="http://schemas.microsoft.com/office/drawing/2014/main" id="{D94FEF66-10C7-698D-A8DB-B8488D854FFF}"/>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 y="699022"/>
            <a:ext cx="12192001" cy="7111478"/>
          </a:xfrm>
          <a:prstGeom prst="rect">
            <a:avLst/>
          </a:prstGeom>
        </p:spPr>
      </p:pic>
      <p:sp>
        <p:nvSpPr>
          <p:cNvPr id="3" name="Footer Placeholder 2"/>
          <p:cNvSpPr>
            <a:spLocks noGrp="1"/>
          </p:cNvSpPr>
          <p:nvPr>
            <p:ph type="ftr" sz="quarter" idx="11"/>
          </p:nvPr>
        </p:nvSpPr>
        <p:spPr/>
        <p:txBody>
          <a:bodyPr/>
          <a:lstStyle/>
          <a:p>
            <a:r>
              <a:rPr lang="en-US">
                <a:latin typeface="Montserrat" pitchFamily="2" charset="77"/>
              </a:rPr>
              <a:t>CLICK TO EDIT PRESENTATION TITLE</a:t>
            </a:r>
            <a:endParaRPr lang="en-US"/>
          </a:p>
        </p:txBody>
      </p:sp>
      <p:sp>
        <p:nvSpPr>
          <p:cNvPr id="4" name="Slide Number Placeholder 3"/>
          <p:cNvSpPr>
            <a:spLocks noGrp="1"/>
          </p:cNvSpPr>
          <p:nvPr>
            <p:ph type="sldNum" sz="quarter" idx="12"/>
          </p:nvPr>
        </p:nvSpPr>
        <p:spPr/>
        <p:txBody>
          <a:bodyPr/>
          <a:lstStyle>
            <a:lvl1pPr>
              <a:defRPr b="0" i="0">
                <a:latin typeface="Montserrat Medium" pitchFamily="2" charset="77"/>
              </a:defRPr>
            </a:lvl1pPr>
          </a:lstStyle>
          <a:p>
            <a:fld id="{F9409A12-05AC-024F-A1E2-9D51551D4400}" type="slidenum">
              <a:rPr lang="en-US" smtClean="0"/>
              <a:t>‹#›</a:t>
            </a:fld>
            <a:endParaRPr lang="en-US"/>
          </a:p>
        </p:txBody>
      </p:sp>
      <p:sp>
        <p:nvSpPr>
          <p:cNvPr id="2" name="Rectangle 1">
            <a:extLst>
              <a:ext uri="{FF2B5EF4-FFF2-40B4-BE49-F238E27FC236}">
                <a16:creationId xmlns:a16="http://schemas.microsoft.com/office/drawing/2014/main" id="{DD0FD281-426A-F64C-90E1-583050EE12F4}"/>
              </a:ext>
            </a:extLst>
          </p:cNvPr>
          <p:cNvSpPr/>
          <p:nvPr userDrawn="1"/>
        </p:nvSpPr>
        <p:spPr>
          <a:xfrm>
            <a:off x="838201" y="5462783"/>
            <a:ext cx="10515600" cy="1735667"/>
          </a:xfrm>
          <a:prstGeom prst="rect">
            <a:avLst/>
          </a:prstGeom>
          <a:solidFill>
            <a:schemeClr val="tx1">
              <a:alpha val="8012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80"/>
          </a:p>
        </p:txBody>
      </p:sp>
      <p:sp>
        <p:nvSpPr>
          <p:cNvPr id="11" name="Text Placeholder 10">
            <a:extLst>
              <a:ext uri="{FF2B5EF4-FFF2-40B4-BE49-F238E27FC236}">
                <a16:creationId xmlns:a16="http://schemas.microsoft.com/office/drawing/2014/main" id="{58284382-8022-4B42-800A-86F4A183D3A1}"/>
              </a:ext>
            </a:extLst>
          </p:cNvPr>
          <p:cNvSpPr>
            <a:spLocks noGrp="1"/>
          </p:cNvSpPr>
          <p:nvPr>
            <p:ph type="body" sz="quarter" idx="14"/>
          </p:nvPr>
        </p:nvSpPr>
        <p:spPr>
          <a:xfrm>
            <a:off x="838200" y="5682027"/>
            <a:ext cx="10515600" cy="1881648"/>
          </a:xfrm>
          <a:effectLst/>
        </p:spPr>
        <p:txBody>
          <a:bodyPr/>
          <a:lstStyle>
            <a:lvl1pPr marL="0" indent="0" algn="ctr">
              <a:buFontTx/>
              <a:buNone/>
              <a:defRPr sz="2107" b="0" i="0">
                <a:solidFill>
                  <a:srgbClr val="FFFFFF"/>
                </a:solidFill>
                <a:latin typeface="Montserrat Medium" pitchFamily="2" charset="77"/>
              </a:defRPr>
            </a:lvl1pPr>
            <a:lvl2pPr marL="401422" indent="0">
              <a:buFontTx/>
              <a:buNone/>
              <a:defRPr>
                <a:solidFill>
                  <a:srgbClr val="FFFFFF"/>
                </a:solidFill>
              </a:defRPr>
            </a:lvl2pPr>
            <a:lvl3pPr marL="802843" indent="0">
              <a:buFontTx/>
              <a:buNone/>
              <a:defRPr>
                <a:solidFill>
                  <a:srgbClr val="FFFFFF"/>
                </a:solidFill>
              </a:defRPr>
            </a:lvl3pPr>
            <a:lvl4pPr marL="1204265" indent="0">
              <a:buFontTx/>
              <a:buNone/>
              <a:defRPr>
                <a:solidFill>
                  <a:srgbClr val="FFFFFF"/>
                </a:solidFill>
              </a:defRPr>
            </a:lvl4pPr>
            <a:lvl5pPr marL="1605686" indent="0">
              <a:buFontTx/>
              <a:buNone/>
              <a:defRPr>
                <a:solidFill>
                  <a:srgbClr val="FFFFFF"/>
                </a:solidFill>
              </a:defRPr>
            </a:lvl5pPr>
          </a:lstStyle>
          <a:p>
            <a:pPr lvl="0"/>
            <a:r>
              <a:rPr lang="en-US"/>
              <a:t>Click to edit Master text styles</a:t>
            </a:r>
          </a:p>
          <a:p>
            <a:pPr lvl="1"/>
            <a:endParaRPr lang="en-US"/>
          </a:p>
        </p:txBody>
      </p:sp>
    </p:spTree>
    <p:extLst>
      <p:ext uri="{BB962C8B-B14F-4D97-AF65-F5344CB8AC3E}">
        <p14:creationId xmlns:p14="http://schemas.microsoft.com/office/powerpoint/2010/main" val="2145451002"/>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FC234FE-7D23-054E-A0E0-8939702CCF2F}"/>
              </a:ext>
            </a:extLst>
          </p:cNvPr>
          <p:cNvSpPr/>
          <p:nvPr userDrawn="1"/>
        </p:nvSpPr>
        <p:spPr>
          <a:xfrm>
            <a:off x="0" y="0"/>
            <a:ext cx="12192000" cy="69902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p:nvPr>
        </p:nvSpPr>
        <p:spPr>
          <a:xfrm>
            <a:off x="839789" y="520700"/>
            <a:ext cx="3932237" cy="182245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1124568"/>
            <a:ext cx="6172200" cy="5550517"/>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9" y="2343150"/>
            <a:ext cx="3932237" cy="434097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p:cNvSpPr>
            <a:spLocks noGrp="1"/>
          </p:cNvSpPr>
          <p:nvPr>
            <p:ph type="ftr" sz="quarter" idx="11"/>
          </p:nvPr>
        </p:nvSpPr>
        <p:spPr/>
        <p:txBody>
          <a:bodyPr/>
          <a:lstStyle/>
          <a:p>
            <a:r>
              <a:rPr lang="en-US">
                <a:latin typeface="Montserrat" pitchFamily="2" charset="77"/>
              </a:rPr>
              <a:t>CLICK TO EDIT PRESENTATION TITLE</a:t>
            </a:r>
            <a:endParaRPr lang="en-US"/>
          </a:p>
        </p:txBody>
      </p:sp>
      <p:sp>
        <p:nvSpPr>
          <p:cNvPr id="7" name="Slide Number Placeholder 6"/>
          <p:cNvSpPr>
            <a:spLocks noGrp="1"/>
          </p:cNvSpPr>
          <p:nvPr>
            <p:ph type="sldNum" sz="quarter" idx="12"/>
          </p:nvPr>
        </p:nvSpPr>
        <p:spPr/>
        <p:txBody>
          <a:bodyPr/>
          <a:lstStyle>
            <a:lvl1pPr>
              <a:defRPr b="0" i="0">
                <a:latin typeface="Montserrat" pitchFamily="2" charset="77"/>
              </a:defRPr>
            </a:lvl1pPr>
          </a:lstStyle>
          <a:p>
            <a:fld id="{F9409A12-05AC-024F-A1E2-9D51551D4400}" type="slidenum">
              <a:rPr lang="en-US" smtClean="0"/>
              <a:t>‹#›</a:t>
            </a:fld>
            <a:endParaRPr lang="en-US"/>
          </a:p>
        </p:txBody>
      </p:sp>
    </p:spTree>
    <p:extLst>
      <p:ext uri="{BB962C8B-B14F-4D97-AF65-F5344CB8AC3E}">
        <p14:creationId xmlns:p14="http://schemas.microsoft.com/office/powerpoint/2010/main" val="3461200712"/>
      </p:ext>
    </p:extLst>
  </p:cSld>
  <p:clrMapOvr>
    <a:masterClrMapping/>
  </p:clrMapOvr>
  <p:transition/>
</p:sldLayout>
</file>

<file path=ppt/slideLayouts/slideLayout290.xml><?xml version="1.0" encoding="utf-8"?>
<p:sldLayout xmlns:a="http://schemas.openxmlformats.org/drawingml/2006/main" xmlns:r="http://schemas.openxmlformats.org/officeDocument/2006/relationships" xmlns:p="http://schemas.openxmlformats.org/presentationml/2006/main" preserve="1" userDrawn="1">
  <p:cSld name="Image and Quote">
    <p:spTree>
      <p:nvGrpSpPr>
        <p:cNvPr id="1" name=""/>
        <p:cNvGrpSpPr/>
        <p:nvPr/>
      </p:nvGrpSpPr>
      <p:grpSpPr>
        <a:xfrm>
          <a:off x="0" y="0"/>
          <a:ext cx="0" cy="0"/>
          <a:chOff x="0" y="0"/>
          <a:chExt cx="0" cy="0"/>
        </a:xfrm>
      </p:grpSpPr>
      <p:pic>
        <p:nvPicPr>
          <p:cNvPr id="3" name="Picture 2" descr="A picture containing person, young, child, indoor&#10;&#10;Description automatically generated">
            <a:extLst>
              <a:ext uri="{FF2B5EF4-FFF2-40B4-BE49-F238E27FC236}">
                <a16:creationId xmlns:a16="http://schemas.microsoft.com/office/drawing/2014/main" id="{D3B8BF1D-C6AE-E037-025D-517B2E8B5033}"/>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7810500"/>
          </a:xfrm>
          <a:prstGeom prst="rect">
            <a:avLst/>
          </a:prstGeom>
        </p:spPr>
      </p:pic>
      <p:sp>
        <p:nvSpPr>
          <p:cNvPr id="9" name="Rectangle 8">
            <a:extLst>
              <a:ext uri="{FF2B5EF4-FFF2-40B4-BE49-F238E27FC236}">
                <a16:creationId xmlns:a16="http://schemas.microsoft.com/office/drawing/2014/main" id="{79FC76A0-FEDA-3F40-939C-8994850B8381}"/>
              </a:ext>
            </a:extLst>
          </p:cNvPr>
          <p:cNvSpPr/>
          <p:nvPr userDrawn="1"/>
        </p:nvSpPr>
        <p:spPr>
          <a:xfrm>
            <a:off x="6582380" y="939833"/>
            <a:ext cx="5207564" cy="5930837"/>
          </a:xfrm>
          <a:prstGeom prst="rect">
            <a:avLst/>
          </a:prstGeom>
          <a:solidFill>
            <a:schemeClr val="tx2">
              <a:alpha val="89834"/>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80">
              <a:solidFill>
                <a:schemeClr val="bg2"/>
              </a:solidFill>
            </a:endParaRPr>
          </a:p>
        </p:txBody>
      </p:sp>
      <p:sp>
        <p:nvSpPr>
          <p:cNvPr id="4" name="Text Placeholder 3">
            <a:extLst>
              <a:ext uri="{FF2B5EF4-FFF2-40B4-BE49-F238E27FC236}">
                <a16:creationId xmlns:a16="http://schemas.microsoft.com/office/drawing/2014/main" id="{70850F2D-F5D2-304D-993B-238D6834BAFF}"/>
              </a:ext>
            </a:extLst>
          </p:cNvPr>
          <p:cNvSpPr>
            <a:spLocks noGrp="1"/>
          </p:cNvSpPr>
          <p:nvPr>
            <p:ph type="body" sz="quarter" idx="10"/>
          </p:nvPr>
        </p:nvSpPr>
        <p:spPr>
          <a:xfrm>
            <a:off x="7012877" y="2411665"/>
            <a:ext cx="4346575" cy="3014579"/>
          </a:xfrm>
        </p:spPr>
        <p:txBody>
          <a:bodyPr>
            <a:normAutofit/>
          </a:bodyPr>
          <a:lstStyle>
            <a:lvl1pPr marL="0" indent="0">
              <a:lnSpc>
                <a:spcPts val="2458"/>
              </a:lnSpc>
              <a:buFontTx/>
              <a:buNone/>
              <a:defRPr sz="2107">
                <a:solidFill>
                  <a:srgbClr val="FFFFFF"/>
                </a:solidFill>
              </a:defRPr>
            </a:lvl1pPr>
            <a:lvl2pPr marL="401422" indent="0">
              <a:buFontTx/>
              <a:buNone/>
              <a:defRPr>
                <a:solidFill>
                  <a:srgbClr val="FFFFFF"/>
                </a:solidFill>
              </a:defRPr>
            </a:lvl2pPr>
            <a:lvl3pPr marL="802843" indent="0">
              <a:buFontTx/>
              <a:buNone/>
              <a:defRPr>
                <a:solidFill>
                  <a:srgbClr val="FFFFFF"/>
                </a:solidFill>
              </a:defRPr>
            </a:lvl3pPr>
            <a:lvl4pPr marL="1204265" indent="0">
              <a:buFontTx/>
              <a:buNone/>
              <a:defRPr>
                <a:solidFill>
                  <a:srgbClr val="FFFFFF"/>
                </a:solidFill>
              </a:defRPr>
            </a:lvl4pPr>
            <a:lvl5pPr marL="1605686" indent="0">
              <a:buFontTx/>
              <a:buNone/>
              <a:defRPr>
                <a:solidFill>
                  <a:srgbClr val="FFFFFF"/>
                </a:solidFill>
              </a:defRPr>
            </a:lvl5pPr>
          </a:lstStyle>
          <a:p>
            <a:pPr lvl="0"/>
            <a:r>
              <a:rPr lang="en-US"/>
              <a:t>Click to edit Master text styles</a:t>
            </a:r>
          </a:p>
        </p:txBody>
      </p:sp>
      <p:sp>
        <p:nvSpPr>
          <p:cNvPr id="5" name="TextBox 4">
            <a:extLst>
              <a:ext uri="{FF2B5EF4-FFF2-40B4-BE49-F238E27FC236}">
                <a16:creationId xmlns:a16="http://schemas.microsoft.com/office/drawing/2014/main" id="{1ACCCE50-654E-4A4B-A858-887FB8D685B0}"/>
              </a:ext>
            </a:extLst>
          </p:cNvPr>
          <p:cNvSpPr txBox="1"/>
          <p:nvPr userDrawn="1"/>
        </p:nvSpPr>
        <p:spPr>
          <a:xfrm>
            <a:off x="8416142" y="1182056"/>
            <a:ext cx="1540043" cy="1389483"/>
          </a:xfrm>
          <a:prstGeom prst="rect">
            <a:avLst/>
          </a:prstGeom>
          <a:noFill/>
        </p:spPr>
        <p:txBody>
          <a:bodyPr wrap="square" rtlCol="0">
            <a:spAutoFit/>
          </a:bodyPr>
          <a:lstStyle/>
          <a:p>
            <a:pPr algn="ctr"/>
            <a:r>
              <a:rPr lang="en-US" sz="8429" b="1" i="0">
                <a:solidFill>
                  <a:srgbClr val="FFFFFF"/>
                </a:solidFill>
                <a:latin typeface="Montserrat" pitchFamily="2" charset="77"/>
              </a:rPr>
              <a:t>“</a:t>
            </a:r>
          </a:p>
        </p:txBody>
      </p:sp>
      <p:sp>
        <p:nvSpPr>
          <p:cNvPr id="10" name="TextBox 9">
            <a:extLst>
              <a:ext uri="{FF2B5EF4-FFF2-40B4-BE49-F238E27FC236}">
                <a16:creationId xmlns:a16="http://schemas.microsoft.com/office/drawing/2014/main" id="{A35328DD-EF19-CC4C-BE93-17BCB23634CB}"/>
              </a:ext>
            </a:extLst>
          </p:cNvPr>
          <p:cNvSpPr txBox="1"/>
          <p:nvPr userDrawn="1"/>
        </p:nvSpPr>
        <p:spPr>
          <a:xfrm>
            <a:off x="8416141" y="5552916"/>
            <a:ext cx="1540043" cy="1389483"/>
          </a:xfrm>
          <a:prstGeom prst="rect">
            <a:avLst/>
          </a:prstGeom>
          <a:noFill/>
        </p:spPr>
        <p:txBody>
          <a:bodyPr wrap="square" rtlCol="0">
            <a:spAutoFit/>
          </a:bodyPr>
          <a:lstStyle/>
          <a:p>
            <a:pPr algn="ctr"/>
            <a:r>
              <a:rPr lang="en-US" sz="8429" b="1" i="0">
                <a:solidFill>
                  <a:srgbClr val="FFFFFF"/>
                </a:solidFill>
                <a:latin typeface="Montserrat" pitchFamily="2" charset="77"/>
              </a:rPr>
              <a:t>”</a:t>
            </a:r>
          </a:p>
        </p:txBody>
      </p:sp>
    </p:spTree>
    <p:extLst>
      <p:ext uri="{BB962C8B-B14F-4D97-AF65-F5344CB8AC3E}">
        <p14:creationId xmlns:p14="http://schemas.microsoft.com/office/powerpoint/2010/main" val="2343881571"/>
      </p:ext>
    </p:extLst>
  </p:cSld>
  <p:clrMapOvr>
    <a:masterClrMapping/>
  </p:clrMapOvr>
  <p:transition/>
</p:sldLayout>
</file>

<file path=ppt/slideLayouts/slideLayout291.xml><?xml version="1.0" encoding="utf-8"?>
<p:sldLayout xmlns:a="http://schemas.openxmlformats.org/drawingml/2006/main" xmlns:r="http://schemas.openxmlformats.org/officeDocument/2006/relationships" xmlns:p="http://schemas.openxmlformats.org/presentationml/2006/main" preserve="1" userDrawn="1">
  <p:cSld name="Image and Quote Option 2">
    <p:spTree>
      <p:nvGrpSpPr>
        <p:cNvPr id="1" name=""/>
        <p:cNvGrpSpPr/>
        <p:nvPr/>
      </p:nvGrpSpPr>
      <p:grpSpPr>
        <a:xfrm>
          <a:off x="0" y="0"/>
          <a:ext cx="0" cy="0"/>
          <a:chOff x="0" y="0"/>
          <a:chExt cx="0" cy="0"/>
        </a:xfrm>
      </p:grpSpPr>
      <p:pic>
        <p:nvPicPr>
          <p:cNvPr id="3" name="Picture 2" descr="A picture containing person, ground, outdoor&#10;&#10;Description automatically generated">
            <a:extLst>
              <a:ext uri="{FF2B5EF4-FFF2-40B4-BE49-F238E27FC236}">
                <a16:creationId xmlns:a16="http://schemas.microsoft.com/office/drawing/2014/main" id="{8689E5E6-6C50-0A8D-1E92-FC0E9D7C1FA2}"/>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 y="0"/>
            <a:ext cx="12192001" cy="7810500"/>
          </a:xfrm>
          <a:prstGeom prst="rect">
            <a:avLst/>
          </a:prstGeom>
        </p:spPr>
      </p:pic>
      <p:sp>
        <p:nvSpPr>
          <p:cNvPr id="9" name="Rectangle 8">
            <a:extLst>
              <a:ext uri="{FF2B5EF4-FFF2-40B4-BE49-F238E27FC236}">
                <a16:creationId xmlns:a16="http://schemas.microsoft.com/office/drawing/2014/main" id="{79FC76A0-FEDA-3F40-939C-8994850B8381}"/>
              </a:ext>
            </a:extLst>
          </p:cNvPr>
          <p:cNvSpPr/>
          <p:nvPr userDrawn="1"/>
        </p:nvSpPr>
        <p:spPr>
          <a:xfrm>
            <a:off x="6582380" y="939833"/>
            <a:ext cx="5207564" cy="5930837"/>
          </a:xfrm>
          <a:prstGeom prst="rect">
            <a:avLst/>
          </a:prstGeom>
          <a:solidFill>
            <a:schemeClr val="tx2">
              <a:alpha val="89834"/>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80">
              <a:solidFill>
                <a:schemeClr val="bg2"/>
              </a:solidFill>
            </a:endParaRPr>
          </a:p>
        </p:txBody>
      </p:sp>
      <p:sp>
        <p:nvSpPr>
          <p:cNvPr id="4" name="Text Placeholder 3">
            <a:extLst>
              <a:ext uri="{FF2B5EF4-FFF2-40B4-BE49-F238E27FC236}">
                <a16:creationId xmlns:a16="http://schemas.microsoft.com/office/drawing/2014/main" id="{70850F2D-F5D2-304D-993B-238D6834BAFF}"/>
              </a:ext>
            </a:extLst>
          </p:cNvPr>
          <p:cNvSpPr>
            <a:spLocks noGrp="1"/>
          </p:cNvSpPr>
          <p:nvPr>
            <p:ph type="body" sz="quarter" idx="10"/>
          </p:nvPr>
        </p:nvSpPr>
        <p:spPr>
          <a:xfrm>
            <a:off x="7012877" y="2411665"/>
            <a:ext cx="4346575" cy="3014579"/>
          </a:xfrm>
        </p:spPr>
        <p:txBody>
          <a:bodyPr>
            <a:normAutofit/>
          </a:bodyPr>
          <a:lstStyle>
            <a:lvl1pPr marL="0" indent="0">
              <a:lnSpc>
                <a:spcPts val="2458"/>
              </a:lnSpc>
              <a:buFontTx/>
              <a:buNone/>
              <a:defRPr sz="2107">
                <a:solidFill>
                  <a:srgbClr val="FFFFFF"/>
                </a:solidFill>
              </a:defRPr>
            </a:lvl1pPr>
            <a:lvl2pPr marL="401422" indent="0">
              <a:buFontTx/>
              <a:buNone/>
              <a:defRPr>
                <a:solidFill>
                  <a:srgbClr val="FFFFFF"/>
                </a:solidFill>
              </a:defRPr>
            </a:lvl2pPr>
            <a:lvl3pPr marL="802843" indent="0">
              <a:buFontTx/>
              <a:buNone/>
              <a:defRPr>
                <a:solidFill>
                  <a:srgbClr val="FFFFFF"/>
                </a:solidFill>
              </a:defRPr>
            </a:lvl3pPr>
            <a:lvl4pPr marL="1204265" indent="0">
              <a:buFontTx/>
              <a:buNone/>
              <a:defRPr>
                <a:solidFill>
                  <a:srgbClr val="FFFFFF"/>
                </a:solidFill>
              </a:defRPr>
            </a:lvl4pPr>
            <a:lvl5pPr marL="1605686" indent="0">
              <a:buFontTx/>
              <a:buNone/>
              <a:defRPr>
                <a:solidFill>
                  <a:srgbClr val="FFFFFF"/>
                </a:solidFill>
              </a:defRPr>
            </a:lvl5pPr>
          </a:lstStyle>
          <a:p>
            <a:pPr lvl="0"/>
            <a:r>
              <a:rPr lang="en-US"/>
              <a:t>Click to edit Master text styles</a:t>
            </a:r>
          </a:p>
        </p:txBody>
      </p:sp>
      <p:sp>
        <p:nvSpPr>
          <p:cNvPr id="5" name="TextBox 4">
            <a:extLst>
              <a:ext uri="{FF2B5EF4-FFF2-40B4-BE49-F238E27FC236}">
                <a16:creationId xmlns:a16="http://schemas.microsoft.com/office/drawing/2014/main" id="{1ACCCE50-654E-4A4B-A858-887FB8D685B0}"/>
              </a:ext>
            </a:extLst>
          </p:cNvPr>
          <p:cNvSpPr txBox="1"/>
          <p:nvPr userDrawn="1"/>
        </p:nvSpPr>
        <p:spPr>
          <a:xfrm>
            <a:off x="8416142" y="1182056"/>
            <a:ext cx="1540043" cy="1389483"/>
          </a:xfrm>
          <a:prstGeom prst="rect">
            <a:avLst/>
          </a:prstGeom>
          <a:noFill/>
        </p:spPr>
        <p:txBody>
          <a:bodyPr wrap="square" rtlCol="0">
            <a:spAutoFit/>
          </a:bodyPr>
          <a:lstStyle/>
          <a:p>
            <a:pPr algn="ctr"/>
            <a:r>
              <a:rPr lang="en-US" sz="8429" b="1" i="0">
                <a:solidFill>
                  <a:srgbClr val="FFFFFF"/>
                </a:solidFill>
                <a:latin typeface="Montserrat" pitchFamily="2" charset="77"/>
              </a:rPr>
              <a:t>“</a:t>
            </a:r>
          </a:p>
        </p:txBody>
      </p:sp>
      <p:sp>
        <p:nvSpPr>
          <p:cNvPr id="10" name="TextBox 9">
            <a:extLst>
              <a:ext uri="{FF2B5EF4-FFF2-40B4-BE49-F238E27FC236}">
                <a16:creationId xmlns:a16="http://schemas.microsoft.com/office/drawing/2014/main" id="{A35328DD-EF19-CC4C-BE93-17BCB23634CB}"/>
              </a:ext>
            </a:extLst>
          </p:cNvPr>
          <p:cNvSpPr txBox="1"/>
          <p:nvPr userDrawn="1"/>
        </p:nvSpPr>
        <p:spPr>
          <a:xfrm>
            <a:off x="8416141" y="5552916"/>
            <a:ext cx="1540043" cy="1389483"/>
          </a:xfrm>
          <a:prstGeom prst="rect">
            <a:avLst/>
          </a:prstGeom>
          <a:noFill/>
        </p:spPr>
        <p:txBody>
          <a:bodyPr wrap="square" rtlCol="0">
            <a:spAutoFit/>
          </a:bodyPr>
          <a:lstStyle/>
          <a:p>
            <a:pPr algn="ctr"/>
            <a:r>
              <a:rPr lang="en-US" sz="8429" b="1" i="0">
                <a:solidFill>
                  <a:srgbClr val="FFFFFF"/>
                </a:solidFill>
                <a:latin typeface="Montserrat" pitchFamily="2" charset="77"/>
              </a:rPr>
              <a:t>”</a:t>
            </a:r>
          </a:p>
        </p:txBody>
      </p:sp>
    </p:spTree>
    <p:extLst>
      <p:ext uri="{BB962C8B-B14F-4D97-AF65-F5344CB8AC3E}">
        <p14:creationId xmlns:p14="http://schemas.microsoft.com/office/powerpoint/2010/main" val="3759309700"/>
      </p:ext>
    </p:extLst>
  </p:cSld>
  <p:clrMapOvr>
    <a:masterClrMapping/>
  </p:clrMapOvr>
  <p:transition/>
</p:sldLayout>
</file>

<file path=ppt/slideLayouts/slideLayout292.xml><?xml version="1.0" encoding="utf-8"?>
<p:sldLayout xmlns:a="http://schemas.openxmlformats.org/drawingml/2006/main" xmlns:r="http://schemas.openxmlformats.org/officeDocument/2006/relationships" xmlns:p="http://schemas.openxmlformats.org/presentationml/2006/main" preserve="1" userDrawn="1">
  <p:cSld name="Divider Page Option 1">
    <p:spTree>
      <p:nvGrpSpPr>
        <p:cNvPr id="1" name=""/>
        <p:cNvGrpSpPr/>
        <p:nvPr/>
      </p:nvGrpSpPr>
      <p:grpSpPr>
        <a:xfrm>
          <a:off x="0" y="0"/>
          <a:ext cx="0" cy="0"/>
          <a:chOff x="0" y="0"/>
          <a:chExt cx="0" cy="0"/>
        </a:xfrm>
      </p:grpSpPr>
      <p:pic>
        <p:nvPicPr>
          <p:cNvPr id="4" name="Picture 3" descr="A picture containing person, slide, crowd&#10;&#10;Description automatically generated">
            <a:extLst>
              <a:ext uri="{FF2B5EF4-FFF2-40B4-BE49-F238E27FC236}">
                <a16:creationId xmlns:a16="http://schemas.microsoft.com/office/drawing/2014/main" id="{2A7744E8-9F40-1CBA-90A4-8E173FA5D5B1}"/>
              </a:ext>
            </a:extLst>
          </p:cNvPr>
          <p:cNvPicPr>
            <a:picLocks noChangeAspect="1"/>
          </p:cNvPicPr>
          <p:nvPr userDrawn="1"/>
        </p:nvPicPr>
        <p:blipFill>
          <a:blip r:embed="rId2" cstate="screen">
            <a:extLst>
              <a:ext uri="{28A0092B-C50C-407E-A947-70E740481C1C}">
                <a14:useLocalDpi xmlns:a14="http://schemas.microsoft.com/office/drawing/2010/main"/>
              </a:ext>
            </a:extLst>
          </a:blip>
          <a:srcRect r="-10"/>
          <a:stretch>
            <a:fillRect/>
          </a:stretch>
        </p:blipFill>
        <p:spPr>
          <a:xfrm>
            <a:off x="1250" y="0"/>
            <a:ext cx="12190750" cy="7810500"/>
          </a:xfrm>
          <a:prstGeom prst="rect">
            <a:avLst/>
          </a:prstGeom>
        </p:spPr>
      </p:pic>
      <p:sp>
        <p:nvSpPr>
          <p:cNvPr id="7" name="Rectangle 6">
            <a:extLst>
              <a:ext uri="{FF2B5EF4-FFF2-40B4-BE49-F238E27FC236}">
                <a16:creationId xmlns:a16="http://schemas.microsoft.com/office/drawing/2014/main" id="{8A0F0677-280C-6E4B-AFE3-7EA238ABF9DC}"/>
              </a:ext>
            </a:extLst>
          </p:cNvPr>
          <p:cNvSpPr/>
          <p:nvPr userDrawn="1"/>
        </p:nvSpPr>
        <p:spPr>
          <a:xfrm>
            <a:off x="-1250" y="0"/>
            <a:ext cx="12192000" cy="7810500"/>
          </a:xfrm>
          <a:prstGeom prst="rect">
            <a:avLst/>
          </a:prstGeom>
          <a:solidFill>
            <a:schemeClr val="accent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80"/>
          </a:p>
        </p:txBody>
      </p:sp>
      <p:sp>
        <p:nvSpPr>
          <p:cNvPr id="2" name="Title 1">
            <a:extLst>
              <a:ext uri="{FF2B5EF4-FFF2-40B4-BE49-F238E27FC236}">
                <a16:creationId xmlns:a16="http://schemas.microsoft.com/office/drawing/2014/main" id="{8C8C9FCA-0833-1B4B-A6A3-08C9056924E9}"/>
              </a:ext>
            </a:extLst>
          </p:cNvPr>
          <p:cNvSpPr>
            <a:spLocks noGrp="1"/>
          </p:cNvSpPr>
          <p:nvPr>
            <p:ph type="title"/>
          </p:nvPr>
        </p:nvSpPr>
        <p:spPr>
          <a:xfrm>
            <a:off x="838200" y="5388329"/>
            <a:ext cx="10515600" cy="1160153"/>
          </a:xfrm>
        </p:spPr>
        <p:txBody>
          <a:bodyPr>
            <a:noAutofit/>
          </a:bodyPr>
          <a:lstStyle>
            <a:lvl1pPr>
              <a:defRPr>
                <a:solidFill>
                  <a:srgbClr val="FFFFFF"/>
                </a:solidFill>
              </a:defRPr>
            </a:lvl1pPr>
          </a:lstStyle>
          <a:p>
            <a:r>
              <a:rPr lang="en-US"/>
              <a:t>Click to edit Master title style</a:t>
            </a:r>
          </a:p>
        </p:txBody>
      </p:sp>
      <p:pic>
        <p:nvPicPr>
          <p:cNvPr id="8" name="Picture 7">
            <a:extLst>
              <a:ext uri="{FF2B5EF4-FFF2-40B4-BE49-F238E27FC236}">
                <a16:creationId xmlns:a16="http://schemas.microsoft.com/office/drawing/2014/main" id="{962E6C6F-7C4E-B845-9E43-8B289E9FA375}"/>
              </a:ext>
            </a:extLst>
          </p:cNvPr>
          <p:cNvPicPr>
            <a:picLocks noChangeAspect="1"/>
          </p:cNvPicPr>
          <p:nvPr userDrawn="1"/>
        </p:nvPicPr>
        <p:blipFill>
          <a:blip r:embed="rId3"/>
          <a:stretch>
            <a:fillRect/>
          </a:stretch>
        </p:blipFill>
        <p:spPr>
          <a:xfrm>
            <a:off x="838200" y="4983189"/>
            <a:ext cx="2096022" cy="201114"/>
          </a:xfrm>
          <a:prstGeom prst="rect">
            <a:avLst/>
          </a:prstGeom>
        </p:spPr>
      </p:pic>
    </p:spTree>
    <p:extLst>
      <p:ext uri="{BB962C8B-B14F-4D97-AF65-F5344CB8AC3E}">
        <p14:creationId xmlns:p14="http://schemas.microsoft.com/office/powerpoint/2010/main" val="4107732055"/>
      </p:ext>
    </p:extLst>
  </p:cSld>
  <p:clrMapOvr>
    <a:masterClrMapping/>
  </p:clrMapOvr>
  <p:transition/>
</p:sldLayout>
</file>

<file path=ppt/slideLayouts/slideLayout293.xml><?xml version="1.0" encoding="utf-8"?>
<p:sldLayout xmlns:a="http://schemas.openxmlformats.org/drawingml/2006/main" xmlns:r="http://schemas.openxmlformats.org/officeDocument/2006/relationships" xmlns:p="http://schemas.openxmlformats.org/presentationml/2006/main" preserve="1" userDrawn="1">
  <p:cSld name="Divider Page Option 2">
    <p:spTree>
      <p:nvGrpSpPr>
        <p:cNvPr id="1" name=""/>
        <p:cNvGrpSpPr/>
        <p:nvPr/>
      </p:nvGrpSpPr>
      <p:grpSpPr>
        <a:xfrm>
          <a:off x="0" y="0"/>
          <a:ext cx="0" cy="0"/>
          <a:chOff x="0" y="0"/>
          <a:chExt cx="0" cy="0"/>
        </a:xfrm>
      </p:grpSpPr>
      <p:pic>
        <p:nvPicPr>
          <p:cNvPr id="4" name="Picture 3" descr="A picture containing person, outdoor, person&#10;&#10;Description automatically generated">
            <a:extLst>
              <a:ext uri="{FF2B5EF4-FFF2-40B4-BE49-F238E27FC236}">
                <a16:creationId xmlns:a16="http://schemas.microsoft.com/office/drawing/2014/main" id="{3DBF6E97-4391-F09A-B084-9DA895A7FB2E}"/>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7810500"/>
          </a:xfrm>
          <a:prstGeom prst="rect">
            <a:avLst/>
          </a:prstGeom>
        </p:spPr>
      </p:pic>
      <p:sp>
        <p:nvSpPr>
          <p:cNvPr id="7" name="Rectangle 6">
            <a:extLst>
              <a:ext uri="{FF2B5EF4-FFF2-40B4-BE49-F238E27FC236}">
                <a16:creationId xmlns:a16="http://schemas.microsoft.com/office/drawing/2014/main" id="{791178A9-45AF-9746-91D5-3B07FFFD8789}"/>
              </a:ext>
            </a:extLst>
          </p:cNvPr>
          <p:cNvSpPr/>
          <p:nvPr userDrawn="1"/>
        </p:nvSpPr>
        <p:spPr>
          <a:xfrm>
            <a:off x="-12230" y="0"/>
            <a:ext cx="12216459" cy="7810500"/>
          </a:xfrm>
          <a:prstGeom prst="rect">
            <a:avLst/>
          </a:prstGeom>
          <a:solidFill>
            <a:schemeClr val="accent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80"/>
          </a:p>
        </p:txBody>
      </p:sp>
      <p:pic>
        <p:nvPicPr>
          <p:cNvPr id="9" name="Picture 8">
            <a:extLst>
              <a:ext uri="{FF2B5EF4-FFF2-40B4-BE49-F238E27FC236}">
                <a16:creationId xmlns:a16="http://schemas.microsoft.com/office/drawing/2014/main" id="{F9505A76-DA54-5A4B-8D07-88029D8780F7}"/>
              </a:ext>
            </a:extLst>
          </p:cNvPr>
          <p:cNvPicPr>
            <a:picLocks noChangeAspect="1"/>
          </p:cNvPicPr>
          <p:nvPr userDrawn="1"/>
        </p:nvPicPr>
        <p:blipFill>
          <a:blip r:embed="rId3"/>
          <a:stretch>
            <a:fillRect/>
          </a:stretch>
        </p:blipFill>
        <p:spPr>
          <a:xfrm>
            <a:off x="838200" y="4983189"/>
            <a:ext cx="2096022" cy="201114"/>
          </a:xfrm>
          <a:prstGeom prst="rect">
            <a:avLst/>
          </a:prstGeom>
        </p:spPr>
      </p:pic>
      <p:sp>
        <p:nvSpPr>
          <p:cNvPr id="2" name="Title 1">
            <a:extLst>
              <a:ext uri="{FF2B5EF4-FFF2-40B4-BE49-F238E27FC236}">
                <a16:creationId xmlns:a16="http://schemas.microsoft.com/office/drawing/2014/main" id="{BA67B4E3-8AF5-CE42-9BDF-36AE90C3D52A}"/>
              </a:ext>
            </a:extLst>
          </p:cNvPr>
          <p:cNvSpPr>
            <a:spLocks noGrp="1"/>
          </p:cNvSpPr>
          <p:nvPr>
            <p:ph type="title"/>
          </p:nvPr>
        </p:nvSpPr>
        <p:spPr>
          <a:xfrm>
            <a:off x="838200" y="5388329"/>
            <a:ext cx="8755918" cy="1160153"/>
          </a:xfrm>
        </p:spPr>
        <p:txBody>
          <a:bodyPr>
            <a:noAutofit/>
          </a:bodyPr>
          <a:lstStyle>
            <a:lvl1pPr>
              <a:defRPr>
                <a:solidFill>
                  <a:srgbClr val="FFFFFF"/>
                </a:solidFill>
              </a:defRPr>
            </a:lvl1pPr>
          </a:lstStyle>
          <a:p>
            <a:r>
              <a:rPr lang="en-US"/>
              <a:t>Click to edit Master title style</a:t>
            </a:r>
          </a:p>
        </p:txBody>
      </p:sp>
    </p:spTree>
    <p:extLst>
      <p:ext uri="{BB962C8B-B14F-4D97-AF65-F5344CB8AC3E}">
        <p14:creationId xmlns:p14="http://schemas.microsoft.com/office/powerpoint/2010/main" val="712865296"/>
      </p:ext>
    </p:extLst>
  </p:cSld>
  <p:clrMapOvr>
    <a:masterClrMapping/>
  </p:clrMapOvr>
  <p:transition/>
</p:sldLayout>
</file>

<file path=ppt/slideLayouts/slideLayout294.xml><?xml version="1.0" encoding="utf-8"?>
<p:sldLayout xmlns:a="http://schemas.openxmlformats.org/drawingml/2006/main" xmlns:r="http://schemas.openxmlformats.org/officeDocument/2006/relationships" xmlns:p="http://schemas.openxmlformats.org/presentationml/2006/main" preserve="1" userDrawn="1">
  <p:cSld name="Divider Page Option 3">
    <p:spTree>
      <p:nvGrpSpPr>
        <p:cNvPr id="1" name=""/>
        <p:cNvGrpSpPr/>
        <p:nvPr/>
      </p:nvGrpSpPr>
      <p:grpSpPr>
        <a:xfrm>
          <a:off x="0" y="0"/>
          <a:ext cx="0" cy="0"/>
          <a:chOff x="0" y="0"/>
          <a:chExt cx="0" cy="0"/>
        </a:xfrm>
      </p:grpSpPr>
      <p:pic>
        <p:nvPicPr>
          <p:cNvPr id="4" name="Picture 3" descr="A picture containing person, outdoor, young&#10;&#10;Description automatically generated">
            <a:extLst>
              <a:ext uri="{FF2B5EF4-FFF2-40B4-BE49-F238E27FC236}">
                <a16:creationId xmlns:a16="http://schemas.microsoft.com/office/drawing/2014/main" id="{9E79B8AC-CCC5-75A7-12FC-C6B1919D53DE}"/>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
            <a:ext cx="12192000" cy="7810501"/>
          </a:xfrm>
          <a:prstGeom prst="rect">
            <a:avLst/>
          </a:prstGeom>
        </p:spPr>
      </p:pic>
      <p:sp>
        <p:nvSpPr>
          <p:cNvPr id="7" name="Rectangle 6">
            <a:extLst>
              <a:ext uri="{FF2B5EF4-FFF2-40B4-BE49-F238E27FC236}">
                <a16:creationId xmlns:a16="http://schemas.microsoft.com/office/drawing/2014/main" id="{2340B194-B660-9144-A40C-CE5B574831AB}"/>
              </a:ext>
            </a:extLst>
          </p:cNvPr>
          <p:cNvSpPr/>
          <p:nvPr userDrawn="1"/>
        </p:nvSpPr>
        <p:spPr>
          <a:xfrm>
            <a:off x="0" y="0"/>
            <a:ext cx="12192000" cy="7810500"/>
          </a:xfrm>
          <a:prstGeom prst="rect">
            <a:avLst/>
          </a:prstGeom>
          <a:solidFill>
            <a:schemeClr val="accent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80"/>
          </a:p>
        </p:txBody>
      </p:sp>
      <p:sp>
        <p:nvSpPr>
          <p:cNvPr id="2" name="Title 1">
            <a:extLst>
              <a:ext uri="{FF2B5EF4-FFF2-40B4-BE49-F238E27FC236}">
                <a16:creationId xmlns:a16="http://schemas.microsoft.com/office/drawing/2014/main" id="{DADBF6EE-BC64-6C4B-8EF4-1D7D480CC196}"/>
              </a:ext>
            </a:extLst>
          </p:cNvPr>
          <p:cNvSpPr>
            <a:spLocks noGrp="1"/>
          </p:cNvSpPr>
          <p:nvPr>
            <p:ph type="title"/>
          </p:nvPr>
        </p:nvSpPr>
        <p:spPr>
          <a:xfrm>
            <a:off x="838203" y="5388328"/>
            <a:ext cx="8803341" cy="1160153"/>
          </a:xfrm>
        </p:spPr>
        <p:txBody>
          <a:bodyPr>
            <a:noAutofit/>
          </a:bodyPr>
          <a:lstStyle>
            <a:lvl1pPr>
              <a:defRPr>
                <a:solidFill>
                  <a:srgbClr val="FFFFFF"/>
                </a:solidFill>
              </a:defRPr>
            </a:lvl1pPr>
          </a:lstStyle>
          <a:p>
            <a:r>
              <a:rPr lang="en-US"/>
              <a:t>Click to edit Master title style</a:t>
            </a:r>
          </a:p>
        </p:txBody>
      </p:sp>
      <p:pic>
        <p:nvPicPr>
          <p:cNvPr id="9" name="Picture 8">
            <a:extLst>
              <a:ext uri="{FF2B5EF4-FFF2-40B4-BE49-F238E27FC236}">
                <a16:creationId xmlns:a16="http://schemas.microsoft.com/office/drawing/2014/main" id="{3EB2752F-DA29-6A49-9521-BA40CE43FE0A}"/>
              </a:ext>
            </a:extLst>
          </p:cNvPr>
          <p:cNvPicPr>
            <a:picLocks noChangeAspect="1"/>
          </p:cNvPicPr>
          <p:nvPr userDrawn="1"/>
        </p:nvPicPr>
        <p:blipFill>
          <a:blip r:embed="rId3"/>
          <a:stretch>
            <a:fillRect/>
          </a:stretch>
        </p:blipFill>
        <p:spPr>
          <a:xfrm>
            <a:off x="838200" y="4983189"/>
            <a:ext cx="2096022" cy="201114"/>
          </a:xfrm>
          <a:prstGeom prst="rect">
            <a:avLst/>
          </a:prstGeom>
        </p:spPr>
      </p:pic>
    </p:spTree>
    <p:extLst>
      <p:ext uri="{BB962C8B-B14F-4D97-AF65-F5344CB8AC3E}">
        <p14:creationId xmlns:p14="http://schemas.microsoft.com/office/powerpoint/2010/main" val="1252531497"/>
      </p:ext>
    </p:extLst>
  </p:cSld>
  <p:clrMapOvr>
    <a:masterClrMapping/>
  </p:clrMapOvr>
  <p:transition/>
</p:sldLayout>
</file>

<file path=ppt/slideLayouts/slideLayout295.xml><?xml version="1.0" encoding="utf-8"?>
<p:sldLayout xmlns:a="http://schemas.openxmlformats.org/drawingml/2006/main" xmlns:r="http://schemas.openxmlformats.org/officeDocument/2006/relationships" xmlns:p="http://schemas.openxmlformats.org/presentationml/2006/main" preserve="1" userDrawn="1">
  <p:cSld name="Divider Page Option 4">
    <p:spTree>
      <p:nvGrpSpPr>
        <p:cNvPr id="1" name=""/>
        <p:cNvGrpSpPr/>
        <p:nvPr/>
      </p:nvGrpSpPr>
      <p:grpSpPr>
        <a:xfrm>
          <a:off x="0" y="0"/>
          <a:ext cx="0" cy="0"/>
          <a:chOff x="0" y="0"/>
          <a:chExt cx="0" cy="0"/>
        </a:xfrm>
      </p:grpSpPr>
      <p:pic>
        <p:nvPicPr>
          <p:cNvPr id="4" name="Picture 3" descr="A picture containing person, outdoor, crowd&#10;&#10;Description automatically generated">
            <a:extLst>
              <a:ext uri="{FF2B5EF4-FFF2-40B4-BE49-F238E27FC236}">
                <a16:creationId xmlns:a16="http://schemas.microsoft.com/office/drawing/2014/main" id="{3C7BC5CB-6C2C-51B8-717C-D171EF167C11}"/>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2"/>
            <a:ext cx="12192000" cy="7810499"/>
          </a:xfrm>
          <a:prstGeom prst="rect">
            <a:avLst/>
          </a:prstGeom>
        </p:spPr>
      </p:pic>
      <p:sp>
        <p:nvSpPr>
          <p:cNvPr id="7" name="Rectangle 6">
            <a:extLst>
              <a:ext uri="{FF2B5EF4-FFF2-40B4-BE49-F238E27FC236}">
                <a16:creationId xmlns:a16="http://schemas.microsoft.com/office/drawing/2014/main" id="{ED5CC4C8-DA09-A54A-A3C6-DE1FC3681953}"/>
              </a:ext>
            </a:extLst>
          </p:cNvPr>
          <p:cNvSpPr/>
          <p:nvPr userDrawn="1"/>
        </p:nvSpPr>
        <p:spPr>
          <a:xfrm>
            <a:off x="0" y="0"/>
            <a:ext cx="12192000" cy="7810500"/>
          </a:xfrm>
          <a:prstGeom prst="rect">
            <a:avLst/>
          </a:prstGeom>
          <a:solidFill>
            <a:schemeClr val="accent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80"/>
          </a:p>
        </p:txBody>
      </p:sp>
      <p:sp>
        <p:nvSpPr>
          <p:cNvPr id="2" name="Title 1">
            <a:extLst>
              <a:ext uri="{FF2B5EF4-FFF2-40B4-BE49-F238E27FC236}">
                <a16:creationId xmlns:a16="http://schemas.microsoft.com/office/drawing/2014/main" id="{38E4A731-FE29-0B4E-8413-E656A912B473}"/>
              </a:ext>
            </a:extLst>
          </p:cNvPr>
          <p:cNvSpPr>
            <a:spLocks noGrp="1"/>
          </p:cNvSpPr>
          <p:nvPr>
            <p:ph type="title"/>
          </p:nvPr>
        </p:nvSpPr>
        <p:spPr>
          <a:xfrm>
            <a:off x="838202" y="5388327"/>
            <a:ext cx="9435353" cy="1160153"/>
          </a:xfrm>
        </p:spPr>
        <p:txBody>
          <a:bodyPr>
            <a:noAutofit/>
          </a:bodyPr>
          <a:lstStyle>
            <a:lvl1pPr>
              <a:defRPr>
                <a:solidFill>
                  <a:srgbClr val="FFFFFF"/>
                </a:solidFill>
              </a:defRPr>
            </a:lvl1pPr>
          </a:lstStyle>
          <a:p>
            <a:r>
              <a:rPr lang="en-US"/>
              <a:t>Click to edit Master title style</a:t>
            </a:r>
          </a:p>
        </p:txBody>
      </p:sp>
      <p:pic>
        <p:nvPicPr>
          <p:cNvPr id="9" name="Picture 8">
            <a:extLst>
              <a:ext uri="{FF2B5EF4-FFF2-40B4-BE49-F238E27FC236}">
                <a16:creationId xmlns:a16="http://schemas.microsoft.com/office/drawing/2014/main" id="{A25935A1-CB20-794F-9B2E-A2F61DB80363}"/>
              </a:ext>
            </a:extLst>
          </p:cNvPr>
          <p:cNvPicPr>
            <a:picLocks noChangeAspect="1"/>
          </p:cNvPicPr>
          <p:nvPr userDrawn="1"/>
        </p:nvPicPr>
        <p:blipFill>
          <a:blip r:embed="rId3"/>
          <a:stretch>
            <a:fillRect/>
          </a:stretch>
        </p:blipFill>
        <p:spPr>
          <a:xfrm>
            <a:off x="838200" y="4983189"/>
            <a:ext cx="2096022" cy="201114"/>
          </a:xfrm>
          <a:prstGeom prst="rect">
            <a:avLst/>
          </a:prstGeom>
        </p:spPr>
      </p:pic>
    </p:spTree>
    <p:extLst>
      <p:ext uri="{BB962C8B-B14F-4D97-AF65-F5344CB8AC3E}">
        <p14:creationId xmlns:p14="http://schemas.microsoft.com/office/powerpoint/2010/main" val="673325214"/>
      </p:ext>
    </p:extLst>
  </p:cSld>
  <p:clrMapOvr>
    <a:masterClrMapping/>
  </p:clrMapOvr>
  <p:transition/>
</p:sldLayout>
</file>

<file path=ppt/slideLayouts/slideLayout296.xml><?xml version="1.0" encoding="utf-8"?>
<p:sldLayout xmlns:a="http://schemas.openxmlformats.org/drawingml/2006/main" xmlns:r="http://schemas.openxmlformats.org/officeDocument/2006/relationships" xmlns:p="http://schemas.openxmlformats.org/presentationml/2006/main" preserve="1" userDrawn="1">
  <p:cSld name="Divider Page Option 5">
    <p:spTree>
      <p:nvGrpSpPr>
        <p:cNvPr id="1" name=""/>
        <p:cNvGrpSpPr/>
        <p:nvPr/>
      </p:nvGrpSpPr>
      <p:grpSpPr>
        <a:xfrm>
          <a:off x="0" y="0"/>
          <a:ext cx="0" cy="0"/>
          <a:chOff x="0" y="0"/>
          <a:chExt cx="0" cy="0"/>
        </a:xfrm>
      </p:grpSpPr>
      <p:pic>
        <p:nvPicPr>
          <p:cNvPr id="9" name="Picture 8" descr="A person and person laughing&#10;&#10;Description automatically generated with low confidence">
            <a:extLst>
              <a:ext uri="{FF2B5EF4-FFF2-40B4-BE49-F238E27FC236}">
                <a16:creationId xmlns:a16="http://schemas.microsoft.com/office/drawing/2014/main" id="{53D3CE11-5C43-2FB2-9AF1-840FE098AADE}"/>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7810500"/>
          </a:xfrm>
          <a:prstGeom prst="rect">
            <a:avLst/>
          </a:prstGeom>
        </p:spPr>
      </p:pic>
      <p:sp>
        <p:nvSpPr>
          <p:cNvPr id="7" name="Rectangle 6">
            <a:extLst>
              <a:ext uri="{FF2B5EF4-FFF2-40B4-BE49-F238E27FC236}">
                <a16:creationId xmlns:a16="http://schemas.microsoft.com/office/drawing/2014/main" id="{591E87C2-082B-EB4E-9188-4ECC54406F33}"/>
              </a:ext>
            </a:extLst>
          </p:cNvPr>
          <p:cNvSpPr/>
          <p:nvPr userDrawn="1"/>
        </p:nvSpPr>
        <p:spPr>
          <a:xfrm>
            <a:off x="0" y="0"/>
            <a:ext cx="12192000" cy="7810500"/>
          </a:xfrm>
          <a:prstGeom prst="rect">
            <a:avLst/>
          </a:prstGeom>
          <a:solidFill>
            <a:schemeClr val="accent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80"/>
          </a:p>
        </p:txBody>
      </p:sp>
      <p:sp>
        <p:nvSpPr>
          <p:cNvPr id="2" name="Title 1">
            <a:extLst>
              <a:ext uri="{FF2B5EF4-FFF2-40B4-BE49-F238E27FC236}">
                <a16:creationId xmlns:a16="http://schemas.microsoft.com/office/drawing/2014/main" id="{EDD41393-04B6-5549-A851-237AC43B8EA6}"/>
              </a:ext>
            </a:extLst>
          </p:cNvPr>
          <p:cNvSpPr>
            <a:spLocks noGrp="1"/>
          </p:cNvSpPr>
          <p:nvPr>
            <p:ph type="title"/>
          </p:nvPr>
        </p:nvSpPr>
        <p:spPr>
          <a:xfrm>
            <a:off x="838200" y="2843016"/>
            <a:ext cx="4365812" cy="1160153"/>
          </a:xfrm>
        </p:spPr>
        <p:txBody>
          <a:bodyPr>
            <a:noAutofit/>
          </a:bodyPr>
          <a:lstStyle>
            <a:lvl1pPr>
              <a:defRPr>
                <a:solidFill>
                  <a:srgbClr val="FFFFFF"/>
                </a:solidFill>
              </a:defRPr>
            </a:lvl1pPr>
          </a:lstStyle>
          <a:p>
            <a:r>
              <a:rPr lang="en-US"/>
              <a:t>Click to edit Master title style</a:t>
            </a:r>
          </a:p>
        </p:txBody>
      </p:sp>
      <p:pic>
        <p:nvPicPr>
          <p:cNvPr id="8" name="Picture 7">
            <a:extLst>
              <a:ext uri="{FF2B5EF4-FFF2-40B4-BE49-F238E27FC236}">
                <a16:creationId xmlns:a16="http://schemas.microsoft.com/office/drawing/2014/main" id="{BAAA03A8-4019-954C-A6ED-758793F04A2C}"/>
              </a:ext>
            </a:extLst>
          </p:cNvPr>
          <p:cNvPicPr>
            <a:picLocks noChangeAspect="1"/>
          </p:cNvPicPr>
          <p:nvPr userDrawn="1"/>
        </p:nvPicPr>
        <p:blipFill>
          <a:blip r:embed="rId3"/>
          <a:stretch>
            <a:fillRect/>
          </a:stretch>
        </p:blipFill>
        <p:spPr>
          <a:xfrm>
            <a:off x="838200" y="2424467"/>
            <a:ext cx="2096022" cy="201114"/>
          </a:xfrm>
          <a:prstGeom prst="rect">
            <a:avLst/>
          </a:prstGeom>
        </p:spPr>
      </p:pic>
    </p:spTree>
    <p:extLst>
      <p:ext uri="{BB962C8B-B14F-4D97-AF65-F5344CB8AC3E}">
        <p14:creationId xmlns:p14="http://schemas.microsoft.com/office/powerpoint/2010/main" val="3070270367"/>
      </p:ext>
    </p:extLst>
  </p:cSld>
  <p:clrMapOvr>
    <a:masterClrMapping/>
  </p:clrMapOvr>
  <p:transition/>
</p:sldLayout>
</file>

<file path=ppt/slideLayouts/slideLayout297.xml><?xml version="1.0" encoding="utf-8"?>
<p:sldLayout xmlns:a="http://schemas.openxmlformats.org/drawingml/2006/main" xmlns:r="http://schemas.openxmlformats.org/officeDocument/2006/relationships" xmlns:p="http://schemas.openxmlformats.org/presentationml/2006/main" preserve="1" userDrawn="1">
  <p:cSld name="Divider Page Option 6">
    <p:spTree>
      <p:nvGrpSpPr>
        <p:cNvPr id="1" name=""/>
        <p:cNvGrpSpPr/>
        <p:nvPr/>
      </p:nvGrpSpPr>
      <p:grpSpPr>
        <a:xfrm>
          <a:off x="0" y="0"/>
          <a:ext cx="0" cy="0"/>
          <a:chOff x="0" y="0"/>
          <a:chExt cx="0" cy="0"/>
        </a:xfrm>
      </p:grpSpPr>
      <p:pic>
        <p:nvPicPr>
          <p:cNvPr id="4" name="Picture 3" descr="A person smiling for the camera&#10;&#10;Description automatically generated with low confidence">
            <a:extLst>
              <a:ext uri="{FF2B5EF4-FFF2-40B4-BE49-F238E27FC236}">
                <a16:creationId xmlns:a16="http://schemas.microsoft.com/office/drawing/2014/main" id="{5C7389C0-6F6B-B598-5E5F-C09978FEF2A6}"/>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7810500"/>
          </a:xfrm>
          <a:prstGeom prst="rect">
            <a:avLst/>
          </a:prstGeom>
        </p:spPr>
      </p:pic>
      <p:sp>
        <p:nvSpPr>
          <p:cNvPr id="7" name="Rectangle 6">
            <a:extLst>
              <a:ext uri="{FF2B5EF4-FFF2-40B4-BE49-F238E27FC236}">
                <a16:creationId xmlns:a16="http://schemas.microsoft.com/office/drawing/2014/main" id="{C3C3D7C5-4A5F-3C45-85A4-0538593CFAD0}"/>
              </a:ext>
            </a:extLst>
          </p:cNvPr>
          <p:cNvSpPr/>
          <p:nvPr userDrawn="1"/>
        </p:nvSpPr>
        <p:spPr>
          <a:xfrm>
            <a:off x="0" y="0"/>
            <a:ext cx="12192000" cy="7810500"/>
          </a:xfrm>
          <a:prstGeom prst="rect">
            <a:avLst/>
          </a:prstGeom>
          <a:solidFill>
            <a:schemeClr val="accent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80"/>
          </a:p>
        </p:txBody>
      </p:sp>
      <p:pic>
        <p:nvPicPr>
          <p:cNvPr id="9" name="Picture 8">
            <a:extLst>
              <a:ext uri="{FF2B5EF4-FFF2-40B4-BE49-F238E27FC236}">
                <a16:creationId xmlns:a16="http://schemas.microsoft.com/office/drawing/2014/main" id="{0DE5310C-D8E1-3E4D-8FE8-33E2CBA892F3}"/>
              </a:ext>
            </a:extLst>
          </p:cNvPr>
          <p:cNvPicPr>
            <a:picLocks noChangeAspect="1"/>
          </p:cNvPicPr>
          <p:nvPr userDrawn="1"/>
        </p:nvPicPr>
        <p:blipFill>
          <a:blip r:embed="rId3"/>
          <a:stretch>
            <a:fillRect/>
          </a:stretch>
        </p:blipFill>
        <p:spPr>
          <a:xfrm>
            <a:off x="838200" y="2424467"/>
            <a:ext cx="2096022" cy="201114"/>
          </a:xfrm>
          <a:prstGeom prst="rect">
            <a:avLst/>
          </a:prstGeom>
        </p:spPr>
      </p:pic>
      <p:sp>
        <p:nvSpPr>
          <p:cNvPr id="2" name="Title 1">
            <a:extLst>
              <a:ext uri="{FF2B5EF4-FFF2-40B4-BE49-F238E27FC236}">
                <a16:creationId xmlns:a16="http://schemas.microsoft.com/office/drawing/2014/main" id="{E6B83981-0E14-F84A-89DC-F4782FED05D8}"/>
              </a:ext>
            </a:extLst>
          </p:cNvPr>
          <p:cNvSpPr>
            <a:spLocks noGrp="1"/>
          </p:cNvSpPr>
          <p:nvPr>
            <p:ph type="title"/>
          </p:nvPr>
        </p:nvSpPr>
        <p:spPr>
          <a:xfrm>
            <a:off x="838202" y="2829604"/>
            <a:ext cx="4621307" cy="1160153"/>
          </a:xfrm>
        </p:spPr>
        <p:txBody>
          <a:bodyPr>
            <a:noAutofit/>
          </a:bodyPr>
          <a:lstStyle>
            <a:lvl1pPr>
              <a:defRPr>
                <a:solidFill>
                  <a:srgbClr val="FFFFFF"/>
                </a:solidFill>
              </a:defRPr>
            </a:lvl1pPr>
          </a:lstStyle>
          <a:p>
            <a:r>
              <a:rPr lang="en-US"/>
              <a:t>Click to edit Master title style</a:t>
            </a:r>
          </a:p>
        </p:txBody>
      </p:sp>
    </p:spTree>
    <p:extLst>
      <p:ext uri="{BB962C8B-B14F-4D97-AF65-F5344CB8AC3E}">
        <p14:creationId xmlns:p14="http://schemas.microsoft.com/office/powerpoint/2010/main" val="4178323795"/>
      </p:ext>
    </p:extLst>
  </p:cSld>
  <p:clrMapOvr>
    <a:masterClrMapping/>
  </p:clrMapOvr>
  <p:transition/>
</p:sldLayout>
</file>

<file path=ppt/slideLayouts/slideLayout298.xml><?xml version="1.0" encoding="utf-8"?>
<p:sldLayout xmlns:a="http://schemas.openxmlformats.org/drawingml/2006/main" xmlns:r="http://schemas.openxmlformats.org/officeDocument/2006/relationships" xmlns:p="http://schemas.openxmlformats.org/presentationml/2006/main" preserve="1" userDrawn="1">
  <p:cSld name="Divider Page Option 8">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2C972A3-79CE-C64C-A52C-0738C5508E13}"/>
              </a:ext>
            </a:extLst>
          </p:cNvPr>
          <p:cNvSpPr/>
          <p:nvPr userDrawn="1"/>
        </p:nvSpPr>
        <p:spPr>
          <a:xfrm>
            <a:off x="0" y="0"/>
            <a:ext cx="12192000" cy="7810500"/>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80"/>
          </a:p>
        </p:txBody>
      </p:sp>
      <p:sp>
        <p:nvSpPr>
          <p:cNvPr id="2" name="Title 1">
            <a:extLst>
              <a:ext uri="{FF2B5EF4-FFF2-40B4-BE49-F238E27FC236}">
                <a16:creationId xmlns:a16="http://schemas.microsoft.com/office/drawing/2014/main" id="{30C669DB-2BD3-C749-A93F-71AA765530F6}"/>
              </a:ext>
            </a:extLst>
          </p:cNvPr>
          <p:cNvSpPr>
            <a:spLocks noGrp="1"/>
          </p:cNvSpPr>
          <p:nvPr>
            <p:ph type="title"/>
          </p:nvPr>
        </p:nvSpPr>
        <p:spPr>
          <a:xfrm>
            <a:off x="0" y="3249272"/>
            <a:ext cx="12192000" cy="3317335"/>
          </a:xfrm>
        </p:spPr>
        <p:txBody>
          <a:bodyPr>
            <a:noAutofit/>
          </a:bodyPr>
          <a:lstStyle>
            <a:lvl1pPr algn="ctr">
              <a:defRPr>
                <a:solidFill>
                  <a:srgbClr val="FFFFFF"/>
                </a:solidFill>
              </a:defRPr>
            </a:lvl1pPr>
          </a:lstStyle>
          <a:p>
            <a:r>
              <a:rPr lang="en-US"/>
              <a:t>Click to edit Master title style</a:t>
            </a:r>
          </a:p>
        </p:txBody>
      </p:sp>
      <p:pic>
        <p:nvPicPr>
          <p:cNvPr id="3" name="Picture 2">
            <a:extLst>
              <a:ext uri="{FF2B5EF4-FFF2-40B4-BE49-F238E27FC236}">
                <a16:creationId xmlns:a16="http://schemas.microsoft.com/office/drawing/2014/main" id="{870190B4-264F-5647-AECF-E5CF652BD1A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200650" y="2762604"/>
            <a:ext cx="1790700" cy="166335"/>
          </a:xfrm>
          <a:prstGeom prst="rect">
            <a:avLst/>
          </a:prstGeom>
        </p:spPr>
      </p:pic>
    </p:spTree>
    <p:extLst>
      <p:ext uri="{BB962C8B-B14F-4D97-AF65-F5344CB8AC3E}">
        <p14:creationId xmlns:p14="http://schemas.microsoft.com/office/powerpoint/2010/main" val="3357385024"/>
      </p:ext>
    </p:extLst>
  </p:cSld>
  <p:clrMapOvr>
    <a:masterClrMapping/>
  </p:clrMapOvr>
  <p:transition/>
</p:sldLayout>
</file>

<file path=ppt/slideLayouts/slideLayout299.xml><?xml version="1.0" encoding="utf-8"?>
<p:sldLayout xmlns:a="http://schemas.openxmlformats.org/drawingml/2006/main" xmlns:r="http://schemas.openxmlformats.org/officeDocument/2006/relationships" xmlns:p="http://schemas.openxmlformats.org/presentationml/2006/main" preserve="1" userDrawn="1">
  <p:cSld name="Closing Remarks">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A3FF66F-2216-8446-9DC8-16BDEEA3252A}"/>
              </a:ext>
            </a:extLst>
          </p:cNvPr>
          <p:cNvSpPr>
            <a:spLocks noGrp="1"/>
          </p:cNvSpPr>
          <p:nvPr>
            <p:ph type="sldNum" sz="quarter" idx="10"/>
          </p:nvPr>
        </p:nvSpPr>
        <p:spPr/>
        <p:txBody>
          <a:bodyPr/>
          <a:lstStyle>
            <a:lvl1pPr>
              <a:defRPr b="0" i="0">
                <a:latin typeface="Montserrat" pitchFamily="2" charset="77"/>
              </a:defRPr>
            </a:lvl1pPr>
          </a:lstStyle>
          <a:p>
            <a:fld id="{F9409A12-05AC-024F-A1E2-9D51551D4400}" type="slidenum">
              <a:rPr lang="en-US" smtClean="0"/>
              <a:t>‹#›</a:t>
            </a:fld>
            <a:endParaRPr lang="en-US"/>
          </a:p>
        </p:txBody>
      </p:sp>
      <p:sp>
        <p:nvSpPr>
          <p:cNvPr id="4" name="Footer Placeholder 3">
            <a:extLst>
              <a:ext uri="{FF2B5EF4-FFF2-40B4-BE49-F238E27FC236}">
                <a16:creationId xmlns:a16="http://schemas.microsoft.com/office/drawing/2014/main" id="{331BB279-9F4D-6445-9A67-954A472F5F30}"/>
              </a:ext>
            </a:extLst>
          </p:cNvPr>
          <p:cNvSpPr>
            <a:spLocks noGrp="1"/>
          </p:cNvSpPr>
          <p:nvPr>
            <p:ph type="ftr" sz="quarter" idx="11"/>
          </p:nvPr>
        </p:nvSpPr>
        <p:spPr/>
        <p:txBody>
          <a:bodyPr/>
          <a:lstStyle/>
          <a:p>
            <a:r>
              <a:rPr lang="en-US">
                <a:latin typeface="Montserrat" pitchFamily="2" charset="77"/>
              </a:rPr>
              <a:t>CLICK TO EDIT PRESENTATION TITLE</a:t>
            </a:r>
            <a:endParaRPr lang="en-US"/>
          </a:p>
        </p:txBody>
      </p:sp>
      <p:sp>
        <p:nvSpPr>
          <p:cNvPr id="6" name="Rectangle 5">
            <a:extLst>
              <a:ext uri="{FF2B5EF4-FFF2-40B4-BE49-F238E27FC236}">
                <a16:creationId xmlns:a16="http://schemas.microsoft.com/office/drawing/2014/main" id="{1B5F5791-6FF4-FA42-A009-0AEDB5817142}"/>
              </a:ext>
            </a:extLst>
          </p:cNvPr>
          <p:cNvSpPr/>
          <p:nvPr userDrawn="1"/>
        </p:nvSpPr>
        <p:spPr>
          <a:xfrm>
            <a:off x="0" y="4987759"/>
            <a:ext cx="12192000" cy="282274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80"/>
          </a:p>
        </p:txBody>
      </p:sp>
      <p:sp>
        <p:nvSpPr>
          <p:cNvPr id="12" name="Text Placeholder 11">
            <a:extLst>
              <a:ext uri="{FF2B5EF4-FFF2-40B4-BE49-F238E27FC236}">
                <a16:creationId xmlns:a16="http://schemas.microsoft.com/office/drawing/2014/main" id="{7866CA94-7281-D64A-BDF5-7838B23C3E0C}"/>
              </a:ext>
            </a:extLst>
          </p:cNvPr>
          <p:cNvSpPr>
            <a:spLocks noGrp="1"/>
          </p:cNvSpPr>
          <p:nvPr>
            <p:ph type="body" sz="quarter" idx="14"/>
          </p:nvPr>
        </p:nvSpPr>
        <p:spPr>
          <a:xfrm>
            <a:off x="838204" y="2552056"/>
            <a:ext cx="6920565" cy="2101169"/>
          </a:xfrm>
        </p:spPr>
        <p:txBody>
          <a:bodyPr/>
          <a:lstStyle>
            <a:lvl1pPr marL="0" indent="0">
              <a:buFontTx/>
              <a:buNone/>
              <a:defRPr/>
            </a:lvl1pPr>
          </a:lstStyle>
          <a:p>
            <a:pPr lvl="0"/>
            <a:r>
              <a:rPr lang="en-US"/>
              <a:t>Click to edit Master text styles</a:t>
            </a:r>
          </a:p>
        </p:txBody>
      </p:sp>
      <p:sp>
        <p:nvSpPr>
          <p:cNvPr id="13" name="Text Placeholder 11">
            <a:extLst>
              <a:ext uri="{FF2B5EF4-FFF2-40B4-BE49-F238E27FC236}">
                <a16:creationId xmlns:a16="http://schemas.microsoft.com/office/drawing/2014/main" id="{EE9D84FF-9E5A-5D47-A5BE-CB46003E7570}"/>
              </a:ext>
            </a:extLst>
          </p:cNvPr>
          <p:cNvSpPr>
            <a:spLocks noGrp="1"/>
          </p:cNvSpPr>
          <p:nvPr>
            <p:ph type="body" sz="quarter" idx="15"/>
          </p:nvPr>
        </p:nvSpPr>
        <p:spPr>
          <a:xfrm>
            <a:off x="838205" y="5280781"/>
            <a:ext cx="6920565" cy="2195184"/>
          </a:xfrm>
        </p:spPr>
        <p:txBody>
          <a:bodyPr/>
          <a:lstStyle>
            <a:lvl1pPr marL="0" indent="0">
              <a:buFontTx/>
              <a:buNone/>
              <a:defRPr>
                <a:solidFill>
                  <a:srgbClr val="FFFFFF"/>
                </a:solidFill>
              </a:defRPr>
            </a:lvl1pPr>
          </a:lstStyle>
          <a:p>
            <a:pPr lvl="0"/>
            <a:r>
              <a:rPr lang="en-US"/>
              <a:t>Click to edit Master text styles</a:t>
            </a:r>
          </a:p>
        </p:txBody>
      </p:sp>
      <p:sp>
        <p:nvSpPr>
          <p:cNvPr id="14" name="Title 1">
            <a:extLst>
              <a:ext uri="{FF2B5EF4-FFF2-40B4-BE49-F238E27FC236}">
                <a16:creationId xmlns:a16="http://schemas.microsoft.com/office/drawing/2014/main" id="{23D52707-058E-9A48-A868-D48FA8ED7303}"/>
              </a:ext>
            </a:extLst>
          </p:cNvPr>
          <p:cNvSpPr>
            <a:spLocks noGrp="1"/>
          </p:cNvSpPr>
          <p:nvPr>
            <p:ph type="title" hasCustomPrompt="1"/>
          </p:nvPr>
        </p:nvSpPr>
        <p:spPr>
          <a:xfrm>
            <a:off x="838203" y="1437134"/>
            <a:ext cx="6920567" cy="881275"/>
          </a:xfrm>
        </p:spPr>
        <p:txBody>
          <a:bodyPr anchor="t" anchorCtr="0"/>
          <a:lstStyle>
            <a:lvl1pPr algn="l">
              <a:defRPr/>
            </a:lvl1pPr>
          </a:lstStyle>
          <a:p>
            <a:r>
              <a:rPr lang="en-US"/>
              <a:t>Click to edit title style</a:t>
            </a:r>
          </a:p>
        </p:txBody>
      </p:sp>
      <p:pic>
        <p:nvPicPr>
          <p:cNvPr id="8" name="Picture 7">
            <a:extLst>
              <a:ext uri="{FF2B5EF4-FFF2-40B4-BE49-F238E27FC236}">
                <a16:creationId xmlns:a16="http://schemas.microsoft.com/office/drawing/2014/main" id="{CB638375-826B-E043-96F5-88E398B07190}"/>
              </a:ext>
            </a:extLst>
          </p:cNvPr>
          <p:cNvPicPr>
            <a:picLocks noChangeAspect="1"/>
          </p:cNvPicPr>
          <p:nvPr userDrawn="1"/>
        </p:nvPicPr>
        <p:blipFill>
          <a:blip r:embed="rId2"/>
          <a:stretch>
            <a:fillRect/>
          </a:stretch>
        </p:blipFill>
        <p:spPr>
          <a:xfrm>
            <a:off x="756396" y="6160964"/>
            <a:ext cx="469900" cy="520700"/>
          </a:xfrm>
          <a:prstGeom prst="rect">
            <a:avLst/>
          </a:prstGeom>
        </p:spPr>
      </p:pic>
      <p:pic>
        <p:nvPicPr>
          <p:cNvPr id="11" name="Picture 10">
            <a:extLst>
              <a:ext uri="{FF2B5EF4-FFF2-40B4-BE49-F238E27FC236}">
                <a16:creationId xmlns:a16="http://schemas.microsoft.com/office/drawing/2014/main" id="{30BC22A2-0D0F-1C44-9348-3D3C36A8EE61}"/>
              </a:ext>
            </a:extLst>
          </p:cNvPr>
          <p:cNvPicPr>
            <a:picLocks noChangeAspect="1"/>
          </p:cNvPicPr>
          <p:nvPr userDrawn="1"/>
        </p:nvPicPr>
        <p:blipFill>
          <a:blip r:embed="rId3"/>
          <a:stretch>
            <a:fillRect/>
          </a:stretch>
        </p:blipFill>
        <p:spPr>
          <a:xfrm>
            <a:off x="2209986" y="6160964"/>
            <a:ext cx="469900" cy="520700"/>
          </a:xfrm>
          <a:prstGeom prst="rect">
            <a:avLst/>
          </a:prstGeom>
        </p:spPr>
      </p:pic>
      <p:pic>
        <p:nvPicPr>
          <p:cNvPr id="16" name="Picture 15">
            <a:extLst>
              <a:ext uri="{FF2B5EF4-FFF2-40B4-BE49-F238E27FC236}">
                <a16:creationId xmlns:a16="http://schemas.microsoft.com/office/drawing/2014/main" id="{2E234825-C201-B84E-8E08-36202B5E8DF9}"/>
              </a:ext>
            </a:extLst>
          </p:cNvPr>
          <p:cNvPicPr>
            <a:picLocks noChangeAspect="1"/>
          </p:cNvPicPr>
          <p:nvPr userDrawn="1"/>
        </p:nvPicPr>
        <p:blipFill>
          <a:blip r:embed="rId4"/>
          <a:stretch>
            <a:fillRect/>
          </a:stretch>
        </p:blipFill>
        <p:spPr>
          <a:xfrm>
            <a:off x="1483191" y="6160964"/>
            <a:ext cx="469900" cy="520700"/>
          </a:xfrm>
          <a:prstGeom prst="rect">
            <a:avLst/>
          </a:prstGeom>
        </p:spPr>
      </p:pic>
      <p:pic>
        <p:nvPicPr>
          <p:cNvPr id="18" name="Picture 17">
            <a:extLst>
              <a:ext uri="{FF2B5EF4-FFF2-40B4-BE49-F238E27FC236}">
                <a16:creationId xmlns:a16="http://schemas.microsoft.com/office/drawing/2014/main" id="{C22525E6-D64D-5443-A119-335CE522547A}"/>
              </a:ext>
            </a:extLst>
          </p:cNvPr>
          <p:cNvPicPr>
            <a:picLocks noChangeAspect="1"/>
          </p:cNvPicPr>
          <p:nvPr userDrawn="1"/>
        </p:nvPicPr>
        <p:blipFill>
          <a:blip r:embed="rId5"/>
          <a:stretch>
            <a:fillRect/>
          </a:stretch>
        </p:blipFill>
        <p:spPr>
          <a:xfrm>
            <a:off x="2936781" y="6160964"/>
            <a:ext cx="469900" cy="520700"/>
          </a:xfrm>
          <a:prstGeom prst="rect">
            <a:avLst/>
          </a:prstGeom>
        </p:spPr>
      </p:pic>
      <p:pic>
        <p:nvPicPr>
          <p:cNvPr id="20" name="Picture 19">
            <a:extLst>
              <a:ext uri="{FF2B5EF4-FFF2-40B4-BE49-F238E27FC236}">
                <a16:creationId xmlns:a16="http://schemas.microsoft.com/office/drawing/2014/main" id="{D831BCB4-FCA8-E84E-B717-77ABE02CC025}"/>
              </a:ext>
            </a:extLst>
          </p:cNvPr>
          <p:cNvPicPr>
            <a:picLocks noChangeAspect="1"/>
          </p:cNvPicPr>
          <p:nvPr userDrawn="1"/>
        </p:nvPicPr>
        <p:blipFill>
          <a:blip r:embed="rId6"/>
          <a:stretch>
            <a:fillRect/>
          </a:stretch>
        </p:blipFill>
        <p:spPr>
          <a:xfrm>
            <a:off x="3663576" y="6160964"/>
            <a:ext cx="469900" cy="520700"/>
          </a:xfrm>
          <a:prstGeom prst="rect">
            <a:avLst/>
          </a:prstGeom>
        </p:spPr>
      </p:pic>
      <p:pic>
        <p:nvPicPr>
          <p:cNvPr id="22" name="Picture 21">
            <a:extLst>
              <a:ext uri="{FF2B5EF4-FFF2-40B4-BE49-F238E27FC236}">
                <a16:creationId xmlns:a16="http://schemas.microsoft.com/office/drawing/2014/main" id="{6DC0C6D4-2745-FC42-96F0-2E252AE74360}"/>
              </a:ext>
            </a:extLst>
          </p:cNvPr>
          <p:cNvPicPr>
            <a:picLocks noChangeAspect="1"/>
          </p:cNvPicPr>
          <p:nvPr userDrawn="1"/>
        </p:nvPicPr>
        <p:blipFill>
          <a:blip r:embed="rId7"/>
          <a:stretch>
            <a:fillRect/>
          </a:stretch>
        </p:blipFill>
        <p:spPr>
          <a:xfrm>
            <a:off x="4390370" y="6160964"/>
            <a:ext cx="469900" cy="520700"/>
          </a:xfrm>
          <a:prstGeom prst="rect">
            <a:avLst/>
          </a:prstGeom>
        </p:spPr>
      </p:pic>
      <p:pic>
        <p:nvPicPr>
          <p:cNvPr id="28" name="Picture 27">
            <a:extLst>
              <a:ext uri="{FF2B5EF4-FFF2-40B4-BE49-F238E27FC236}">
                <a16:creationId xmlns:a16="http://schemas.microsoft.com/office/drawing/2014/main" id="{81E9BF10-E7BF-FE48-A9BC-67B406469EFB}"/>
              </a:ext>
            </a:extLst>
          </p:cNvPr>
          <p:cNvPicPr>
            <a:picLocks noChangeAspect="1"/>
          </p:cNvPicPr>
          <p:nvPr userDrawn="1"/>
        </p:nvPicPr>
        <p:blipFill>
          <a:blip r:embed="rId8">
            <a:extLst>
              <a:ext uri="{28A0092B-C50C-407E-A947-70E740481C1C}">
                <a14:useLocalDpi xmlns:a14="http://schemas.microsoft.com/office/drawing/2010/main"/>
              </a:ext>
            </a:extLst>
          </a:blip>
          <a:stretch>
            <a:fillRect/>
          </a:stretch>
        </p:blipFill>
        <p:spPr>
          <a:xfrm>
            <a:off x="5936876" y="699022"/>
            <a:ext cx="6255124" cy="3001199"/>
          </a:xfrm>
          <a:prstGeom prst="rect">
            <a:avLst/>
          </a:prstGeom>
        </p:spPr>
      </p:pic>
      <p:pic>
        <p:nvPicPr>
          <p:cNvPr id="7" name="Picture 6" descr="A picture containing person, indoor, child&#10;&#10;Description automatically generated">
            <a:extLst>
              <a:ext uri="{FF2B5EF4-FFF2-40B4-BE49-F238E27FC236}">
                <a16:creationId xmlns:a16="http://schemas.microsoft.com/office/drawing/2014/main" id="{34A93A8D-CFA4-CBB1-5838-AC5931DA5952}"/>
              </a:ext>
            </a:extLst>
          </p:cNvPr>
          <p:cNvPicPr>
            <a:picLocks noChangeAspect="1"/>
          </p:cNvPicPr>
          <p:nvPr userDrawn="1"/>
        </p:nvPicPr>
        <p:blipFill>
          <a:blip r:embed="rId9">
            <a:extLst>
              <a:ext uri="{28A0092B-C50C-407E-A947-70E740481C1C}">
                <a14:useLocalDpi xmlns:a14="http://schemas.microsoft.com/office/drawing/2010/main"/>
              </a:ext>
            </a:extLst>
          </a:blip>
          <a:stretch>
            <a:fillRect/>
          </a:stretch>
        </p:blipFill>
        <p:spPr>
          <a:xfrm>
            <a:off x="6308809" y="-1"/>
            <a:ext cx="5883192" cy="7810501"/>
          </a:xfrm>
          <a:prstGeom prst="rect">
            <a:avLst/>
          </a:prstGeom>
        </p:spPr>
      </p:pic>
    </p:spTree>
    <p:extLst>
      <p:ext uri="{BB962C8B-B14F-4D97-AF65-F5344CB8AC3E}">
        <p14:creationId xmlns:p14="http://schemas.microsoft.com/office/powerpoint/2010/main" val="3233937852"/>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C9542DA-F7EC-714D-9EA4-05E48782AD9C}"/>
              </a:ext>
            </a:extLst>
          </p:cNvPr>
          <p:cNvSpPr/>
          <p:nvPr userDrawn="1"/>
        </p:nvSpPr>
        <p:spPr>
          <a:xfrm>
            <a:off x="0" y="0"/>
            <a:ext cx="12192000" cy="69902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ctrTitle"/>
          </p:nvPr>
        </p:nvSpPr>
        <p:spPr>
          <a:xfrm>
            <a:off x="838200" y="1441572"/>
            <a:ext cx="10515600" cy="761756"/>
          </a:xfrm>
        </p:spPr>
        <p:txBody>
          <a:bodyPr anchor="t" anchorCtr="0">
            <a:noAutofit/>
          </a:bodyPr>
          <a:lstStyle>
            <a:lvl1pPr algn="l">
              <a:defRPr sz="4400"/>
            </a:lvl1pPr>
          </a:lstStyle>
          <a:p>
            <a:r>
              <a:rPr lang="en-US"/>
              <a:t>Click to edit Master title style</a:t>
            </a:r>
          </a:p>
        </p:txBody>
      </p:sp>
      <p:sp>
        <p:nvSpPr>
          <p:cNvPr id="3" name="Subtitle 2"/>
          <p:cNvSpPr>
            <a:spLocks noGrp="1" noChangeAspect="1"/>
          </p:cNvSpPr>
          <p:nvPr>
            <p:ph type="subTitle" idx="1" hasCustomPrompt="1"/>
          </p:nvPr>
        </p:nvSpPr>
        <p:spPr>
          <a:xfrm>
            <a:off x="838200" y="2982234"/>
            <a:ext cx="10515599" cy="3976767"/>
          </a:xfrm>
        </p:spPr>
        <p:txBody>
          <a:bodyPr wrap="square" lIns="91440" tIns="0" bIns="0" numCol="2" spcCol="91440">
            <a:noAutofit/>
          </a:bodyPr>
          <a:lstStyle>
            <a:lvl1pPr marL="0" marR="0" indent="0" algn="l" defTabSz="914400" rtl="0" eaLnBrk="1" fontAlgn="auto" latinLnBrk="0" hangingPunct="1">
              <a:lnSpc>
                <a:spcPts val="2100"/>
              </a:lnSpc>
              <a:spcBef>
                <a:spcPts val="1000"/>
              </a:spcBef>
              <a:spcAft>
                <a:spcPct val="0"/>
              </a:spcAft>
              <a:buClr>
                <a:schemeClr val="tx1"/>
              </a:buClr>
              <a:buSzTx/>
              <a:buFont typeface="Arial" panose="020B0604020202020204" pitchFamily="34" charset="0"/>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0" marR="0" lvl="0" indent="0" algn="l" defTabSz="914400" rtl="0" eaLnBrk="1" fontAlgn="auto" latinLnBrk="0" hangingPunct="1">
              <a:lnSpc>
                <a:spcPts val="2100"/>
              </a:lnSpc>
              <a:spcBef>
                <a:spcPts val="1000"/>
              </a:spcBef>
              <a:spcAft>
                <a:spcPct val="0"/>
              </a:spcAft>
              <a:buClr>
                <a:schemeClr val="tx1"/>
              </a:buClr>
              <a:buSzTx/>
              <a:buFont typeface="Arial" panose="020B0604020202020204" pitchFamily="34" charset="0"/>
              <a:buNone/>
              <a:defRPr/>
            </a:pPr>
            <a:r>
              <a:rPr lang="en-US"/>
              <a:t>Click to edit text. Click to edit text. </a:t>
            </a:r>
          </a:p>
          <a:p>
            <a:pPr marL="0" marR="0" lvl="0" indent="0" algn="l" defTabSz="914400" rtl="0" eaLnBrk="1" fontAlgn="auto" latinLnBrk="0" hangingPunct="1">
              <a:lnSpc>
                <a:spcPts val="2100"/>
              </a:lnSpc>
              <a:spcBef>
                <a:spcPts val="1000"/>
              </a:spcBef>
              <a:spcAft>
                <a:spcPct val="0"/>
              </a:spcAft>
              <a:buClr>
                <a:schemeClr val="tx1"/>
              </a:buClr>
              <a:buSzTx/>
              <a:buFont typeface="Arial" panose="020B0604020202020204" pitchFamily="34" charset="0"/>
              <a:buNone/>
              <a:defRPr/>
            </a:pPr>
            <a:r>
              <a:rPr lang="en-US"/>
              <a:t>Click to edit text. Click to edit text. </a:t>
            </a:r>
          </a:p>
          <a:p>
            <a:pPr marL="0" marR="0" lvl="0" indent="0" algn="l" defTabSz="914400" rtl="0" eaLnBrk="1" fontAlgn="auto" latinLnBrk="0" hangingPunct="1">
              <a:lnSpc>
                <a:spcPts val="2100"/>
              </a:lnSpc>
              <a:spcBef>
                <a:spcPts val="1000"/>
              </a:spcBef>
              <a:spcAft>
                <a:spcPct val="0"/>
              </a:spcAft>
              <a:buClr>
                <a:schemeClr val="tx1"/>
              </a:buClr>
              <a:buSzTx/>
              <a:buFont typeface="Arial" panose="020B0604020202020204" pitchFamily="34" charset="0"/>
              <a:buNone/>
              <a:defRPr/>
            </a:pPr>
            <a:r>
              <a:rPr lang="en-US"/>
              <a:t>Click to edit text. Click to edit text. </a:t>
            </a:r>
          </a:p>
          <a:p>
            <a:pPr marL="0" marR="0" lvl="0" indent="0" algn="l" defTabSz="914400" rtl="0" eaLnBrk="1" fontAlgn="auto" latinLnBrk="0" hangingPunct="1">
              <a:lnSpc>
                <a:spcPts val="2100"/>
              </a:lnSpc>
              <a:spcBef>
                <a:spcPts val="1000"/>
              </a:spcBef>
              <a:spcAft>
                <a:spcPct val="0"/>
              </a:spcAft>
              <a:buClr>
                <a:schemeClr val="tx1"/>
              </a:buClr>
              <a:buSzTx/>
              <a:buFont typeface="Arial" panose="020B0604020202020204" pitchFamily="34" charset="0"/>
              <a:buNone/>
              <a:defRPr/>
            </a:pPr>
            <a:r>
              <a:rPr lang="en-US"/>
              <a:t>Click to edit text. Click to edit text. </a:t>
            </a:r>
          </a:p>
          <a:p>
            <a:pPr marL="0" marR="0" lvl="0" indent="0" algn="l" defTabSz="914400" rtl="0" eaLnBrk="1" fontAlgn="auto" latinLnBrk="0" hangingPunct="1">
              <a:lnSpc>
                <a:spcPts val="2100"/>
              </a:lnSpc>
              <a:spcBef>
                <a:spcPts val="1000"/>
              </a:spcBef>
              <a:spcAft>
                <a:spcPct val="0"/>
              </a:spcAft>
              <a:buClr>
                <a:schemeClr val="tx1"/>
              </a:buClr>
              <a:buSzTx/>
              <a:buFont typeface="Arial" panose="020B0604020202020204" pitchFamily="34" charset="0"/>
              <a:buNone/>
              <a:defRPr/>
            </a:pPr>
            <a:r>
              <a:rPr lang="en-US"/>
              <a:t>Click to edit text. Click to edit text. </a:t>
            </a:r>
          </a:p>
          <a:p>
            <a:pPr marL="0" marR="0" lvl="0" indent="0" algn="l" defTabSz="914400" rtl="0" eaLnBrk="1" fontAlgn="auto" latinLnBrk="0" hangingPunct="1">
              <a:lnSpc>
                <a:spcPts val="2100"/>
              </a:lnSpc>
              <a:spcBef>
                <a:spcPts val="1000"/>
              </a:spcBef>
              <a:spcAft>
                <a:spcPct val="0"/>
              </a:spcAft>
              <a:buClr>
                <a:schemeClr val="tx1"/>
              </a:buClr>
              <a:buSzTx/>
              <a:buFont typeface="Arial" panose="020B0604020202020204" pitchFamily="34" charset="0"/>
              <a:buNone/>
              <a:defRPr/>
            </a:pPr>
            <a:r>
              <a:rPr lang="en-US"/>
              <a:t>Click to edit text. Click to edit text. </a:t>
            </a:r>
          </a:p>
          <a:p>
            <a:pPr marL="0" marR="0" lvl="0" indent="0" algn="l" defTabSz="914400" rtl="0" eaLnBrk="1" fontAlgn="auto" latinLnBrk="0" hangingPunct="1">
              <a:lnSpc>
                <a:spcPts val="2100"/>
              </a:lnSpc>
              <a:spcBef>
                <a:spcPts val="1000"/>
              </a:spcBef>
              <a:spcAft>
                <a:spcPct val="0"/>
              </a:spcAft>
              <a:buClr>
                <a:schemeClr val="tx1"/>
              </a:buClr>
              <a:buSzTx/>
              <a:buFont typeface="Arial" panose="020B0604020202020204" pitchFamily="34" charset="0"/>
              <a:buNone/>
              <a:defRPr/>
            </a:pPr>
            <a:r>
              <a:rPr lang="en-US"/>
              <a:t>Click to edit text. Click to edit text. </a:t>
            </a:r>
          </a:p>
          <a:p>
            <a:pPr marL="0" marR="0" lvl="0" indent="0" algn="l" defTabSz="914400" rtl="0" eaLnBrk="1" fontAlgn="auto" latinLnBrk="0" hangingPunct="1">
              <a:lnSpc>
                <a:spcPts val="2100"/>
              </a:lnSpc>
              <a:spcBef>
                <a:spcPts val="1000"/>
              </a:spcBef>
              <a:spcAft>
                <a:spcPct val="0"/>
              </a:spcAft>
              <a:buClr>
                <a:schemeClr val="tx1"/>
              </a:buClr>
              <a:buSzTx/>
              <a:buFont typeface="Arial" panose="020B0604020202020204" pitchFamily="34" charset="0"/>
              <a:buNone/>
              <a:defRPr/>
            </a:pPr>
            <a:r>
              <a:rPr lang="en-US"/>
              <a:t>Click to edit text. Click to edit text. </a:t>
            </a:r>
          </a:p>
          <a:p>
            <a:pPr marL="0" marR="0" lvl="0" indent="0" algn="l" defTabSz="914400" rtl="0" eaLnBrk="1" fontAlgn="auto" latinLnBrk="0" hangingPunct="1">
              <a:lnSpc>
                <a:spcPts val="2100"/>
              </a:lnSpc>
              <a:spcBef>
                <a:spcPts val="1000"/>
              </a:spcBef>
              <a:spcAft>
                <a:spcPct val="0"/>
              </a:spcAft>
              <a:buClr>
                <a:schemeClr val="tx1"/>
              </a:buClr>
              <a:buSzTx/>
              <a:buFont typeface="Arial" panose="020B0604020202020204" pitchFamily="34" charset="0"/>
              <a:buNone/>
              <a:defRPr/>
            </a:pPr>
            <a:r>
              <a:rPr lang="en-US"/>
              <a:t>Click to edit text. Click to edit text. </a:t>
            </a:r>
          </a:p>
          <a:p>
            <a:pPr marL="0" marR="0" lvl="0" indent="0" algn="l" defTabSz="914400" rtl="0" eaLnBrk="1" fontAlgn="auto" latinLnBrk="0" hangingPunct="1">
              <a:lnSpc>
                <a:spcPts val="2100"/>
              </a:lnSpc>
              <a:spcBef>
                <a:spcPts val="1000"/>
              </a:spcBef>
              <a:spcAft>
                <a:spcPct val="0"/>
              </a:spcAft>
              <a:buClr>
                <a:schemeClr val="tx1"/>
              </a:buClr>
              <a:buSzTx/>
              <a:buFont typeface="Arial" panose="020B0604020202020204" pitchFamily="34" charset="0"/>
              <a:buNone/>
              <a:defRPr/>
            </a:pPr>
            <a:r>
              <a:rPr lang="en-US"/>
              <a:t>Click to edit text. Click to edit text. </a:t>
            </a:r>
          </a:p>
          <a:p>
            <a:pPr marL="0" marR="0" lvl="0" indent="0" algn="l" defTabSz="914400" rtl="0" eaLnBrk="1" fontAlgn="auto" latinLnBrk="0" hangingPunct="1">
              <a:lnSpc>
                <a:spcPts val="2100"/>
              </a:lnSpc>
              <a:spcBef>
                <a:spcPts val="1000"/>
              </a:spcBef>
              <a:spcAft>
                <a:spcPct val="0"/>
              </a:spcAft>
              <a:buClr>
                <a:schemeClr val="tx1"/>
              </a:buClr>
              <a:buSzTx/>
              <a:buFont typeface="Arial" panose="020B0604020202020204" pitchFamily="34" charset="0"/>
              <a:buNone/>
              <a:defRPr/>
            </a:pPr>
            <a:r>
              <a:rPr lang="en-US"/>
              <a:t>Click to edit text. Click to edit text. </a:t>
            </a:r>
          </a:p>
          <a:p>
            <a:pPr marL="0" marR="0" lvl="0" indent="0" algn="l" defTabSz="914400" rtl="0" eaLnBrk="1" fontAlgn="auto" latinLnBrk="0" hangingPunct="1">
              <a:lnSpc>
                <a:spcPts val="2100"/>
              </a:lnSpc>
              <a:spcBef>
                <a:spcPts val="1000"/>
              </a:spcBef>
              <a:spcAft>
                <a:spcPct val="0"/>
              </a:spcAft>
              <a:buClr>
                <a:schemeClr val="tx1"/>
              </a:buClr>
              <a:buSzTx/>
              <a:buFont typeface="Arial" panose="020B0604020202020204" pitchFamily="34" charset="0"/>
              <a:buNone/>
              <a:defRPr/>
            </a:pPr>
            <a:r>
              <a:rPr lang="en-US"/>
              <a:t>Click to edit text. Click to edit text. </a:t>
            </a:r>
          </a:p>
          <a:p>
            <a:pPr marL="0" marR="0" lvl="0" indent="0" algn="l" defTabSz="914400" rtl="0" eaLnBrk="1" fontAlgn="auto" latinLnBrk="0" hangingPunct="1">
              <a:lnSpc>
                <a:spcPts val="2100"/>
              </a:lnSpc>
              <a:spcBef>
                <a:spcPts val="1000"/>
              </a:spcBef>
              <a:spcAft>
                <a:spcPct val="0"/>
              </a:spcAft>
              <a:buClr>
                <a:schemeClr val="tx1"/>
              </a:buClr>
              <a:buSzTx/>
              <a:buFont typeface="Arial" panose="020B0604020202020204" pitchFamily="34" charset="0"/>
              <a:buNone/>
              <a:defRPr/>
            </a:pPr>
            <a:r>
              <a:rPr lang="en-US"/>
              <a:t>Click to edit text. Click to edit text. </a:t>
            </a:r>
          </a:p>
          <a:p>
            <a:pPr marL="0" marR="0" lvl="0" indent="0" algn="l" defTabSz="914400" rtl="0" eaLnBrk="1" fontAlgn="auto" latinLnBrk="0" hangingPunct="1">
              <a:lnSpc>
                <a:spcPts val="2100"/>
              </a:lnSpc>
              <a:spcBef>
                <a:spcPts val="1000"/>
              </a:spcBef>
              <a:spcAft>
                <a:spcPct val="0"/>
              </a:spcAft>
              <a:buClr>
                <a:schemeClr val="tx1"/>
              </a:buClr>
              <a:buSzTx/>
              <a:buFont typeface="Arial" panose="020B0604020202020204" pitchFamily="34" charset="0"/>
              <a:buNone/>
              <a:defRPr/>
            </a:pPr>
            <a:r>
              <a:rPr lang="en-US"/>
              <a:t>Click to edit text. Click to edit text. </a:t>
            </a:r>
          </a:p>
          <a:p>
            <a:pPr marL="0" marR="0" lvl="0" indent="0" algn="l" defTabSz="914400" rtl="0" eaLnBrk="1" fontAlgn="auto" latinLnBrk="0" hangingPunct="1">
              <a:lnSpc>
                <a:spcPts val="2100"/>
              </a:lnSpc>
              <a:spcBef>
                <a:spcPts val="1000"/>
              </a:spcBef>
              <a:spcAft>
                <a:spcPct val="0"/>
              </a:spcAft>
              <a:buClr>
                <a:schemeClr val="tx1"/>
              </a:buClr>
              <a:buSzTx/>
              <a:buFont typeface="Arial" panose="020B0604020202020204" pitchFamily="34" charset="0"/>
              <a:buNone/>
              <a:defRPr/>
            </a:pPr>
            <a:r>
              <a:rPr lang="en-US"/>
              <a:t>Click to edit text. Click to edit text. </a:t>
            </a:r>
          </a:p>
          <a:p>
            <a:pPr marL="0" marR="0" lvl="0" indent="0" algn="l" defTabSz="914400" rtl="0" eaLnBrk="1" fontAlgn="auto" latinLnBrk="0" hangingPunct="1">
              <a:lnSpc>
                <a:spcPts val="2100"/>
              </a:lnSpc>
              <a:spcBef>
                <a:spcPts val="1000"/>
              </a:spcBef>
              <a:spcAft>
                <a:spcPct val="0"/>
              </a:spcAft>
              <a:buClr>
                <a:schemeClr val="tx1"/>
              </a:buClr>
              <a:buSzTx/>
              <a:buFont typeface="Arial" panose="020B0604020202020204" pitchFamily="34" charset="0"/>
              <a:buNone/>
              <a:defRPr/>
            </a:pPr>
            <a:r>
              <a:rPr lang="en-US"/>
              <a:t>Click to edit text. Click to edit text. </a:t>
            </a:r>
          </a:p>
          <a:p>
            <a:pPr marL="0" marR="0" lvl="0" indent="0" algn="l" defTabSz="914400" rtl="0" eaLnBrk="1" fontAlgn="auto" latinLnBrk="0" hangingPunct="1">
              <a:lnSpc>
                <a:spcPts val="2100"/>
              </a:lnSpc>
              <a:spcBef>
                <a:spcPts val="1000"/>
              </a:spcBef>
              <a:spcAft>
                <a:spcPct val="0"/>
              </a:spcAft>
              <a:buClr>
                <a:schemeClr val="tx1"/>
              </a:buClr>
              <a:buSzTx/>
              <a:buFont typeface="Arial" panose="020B0604020202020204" pitchFamily="34" charset="0"/>
              <a:buNone/>
              <a:defRPr/>
            </a:pPr>
            <a:endParaRPr lang="en-US"/>
          </a:p>
          <a:p>
            <a:endParaRPr lang="en-US"/>
          </a:p>
        </p:txBody>
      </p:sp>
      <p:sp>
        <p:nvSpPr>
          <p:cNvPr id="5" name="Footer Placeholder 4"/>
          <p:cNvSpPr>
            <a:spLocks noGrp="1"/>
          </p:cNvSpPr>
          <p:nvPr>
            <p:ph type="ftr" sz="quarter" idx="11"/>
          </p:nvPr>
        </p:nvSpPr>
        <p:spPr/>
        <p:txBody>
          <a:bodyPr/>
          <a:lstStyle>
            <a:lvl1pPr>
              <a:defRPr b="0" i="0">
                <a:latin typeface="Montserrat" pitchFamily="2" charset="77"/>
              </a:defRPr>
            </a:lvl1pPr>
          </a:lstStyle>
          <a:p>
            <a:r>
              <a:rPr lang="en-US" b="0" i="0">
                <a:latin typeface="Montserrat" pitchFamily="2" charset="77"/>
              </a:rPr>
              <a:t>CLICK TO EDIT PRESENTATION TITLE</a:t>
            </a:r>
            <a:endParaRPr lang="en-US"/>
          </a:p>
        </p:txBody>
      </p:sp>
      <p:sp>
        <p:nvSpPr>
          <p:cNvPr id="6" name="Slide Number Placeholder 5"/>
          <p:cNvSpPr>
            <a:spLocks noGrp="1"/>
          </p:cNvSpPr>
          <p:nvPr>
            <p:ph type="sldNum" sz="quarter" idx="12"/>
          </p:nvPr>
        </p:nvSpPr>
        <p:spPr/>
        <p:txBody>
          <a:bodyPr/>
          <a:lstStyle>
            <a:lvl1pPr>
              <a:defRPr b="0" i="0">
                <a:latin typeface="Montserrat" pitchFamily="2" charset="77"/>
              </a:defRPr>
            </a:lvl1pPr>
          </a:lstStyle>
          <a:p>
            <a:fld id="{F9409A12-05AC-024F-A1E2-9D51551D4400}" type="slidenum">
              <a:rPr lang="en-US" smtClean="0"/>
              <a:t>‹#›</a:t>
            </a:fld>
            <a:endParaRPr lang="en-US"/>
          </a:p>
        </p:txBody>
      </p:sp>
      <p:cxnSp>
        <p:nvCxnSpPr>
          <p:cNvPr id="8" name="Straight Connector 7">
            <a:extLst>
              <a:ext uri="{FF2B5EF4-FFF2-40B4-BE49-F238E27FC236}">
                <a16:creationId xmlns:a16="http://schemas.microsoft.com/office/drawing/2014/main" id="{C411D9D6-DA63-9542-805B-E37BCCB2D72A}"/>
              </a:ext>
            </a:extLst>
          </p:cNvPr>
          <p:cNvCxnSpPr/>
          <p:nvPr userDrawn="1"/>
        </p:nvCxnSpPr>
        <p:spPr>
          <a:xfrm>
            <a:off x="0" y="2425178"/>
            <a:ext cx="3845490"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98591495"/>
      </p:ext>
    </p:extLst>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6854A45-BEC7-354B-AE6F-C9FA98678759}"/>
              </a:ext>
            </a:extLst>
          </p:cNvPr>
          <p:cNvSpPr/>
          <p:nvPr userDrawn="1"/>
        </p:nvSpPr>
        <p:spPr>
          <a:xfrm>
            <a:off x="0" y="0"/>
            <a:ext cx="12192000" cy="69902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r>
              <a:rPr lang="en-US">
                <a:latin typeface="Montserrat" pitchFamily="2" charset="77"/>
              </a:rPr>
              <a:t>CLICK TO EDIT PRESENTATION TITLE</a:t>
            </a:r>
            <a:endParaRPr lang="en-US"/>
          </a:p>
        </p:txBody>
      </p:sp>
      <p:sp>
        <p:nvSpPr>
          <p:cNvPr id="6" name="Slide Number Placeholder 5"/>
          <p:cNvSpPr>
            <a:spLocks noGrp="1"/>
          </p:cNvSpPr>
          <p:nvPr>
            <p:ph type="sldNum" sz="quarter" idx="12"/>
          </p:nvPr>
        </p:nvSpPr>
        <p:spPr/>
        <p:txBody>
          <a:bodyPr/>
          <a:lstStyle>
            <a:lvl1pPr>
              <a:defRPr b="0" i="0">
                <a:latin typeface="Montserrat" pitchFamily="2" charset="77"/>
              </a:defRPr>
            </a:lvl1pPr>
          </a:lstStyle>
          <a:p>
            <a:fld id="{F9409A12-05AC-024F-A1E2-9D51551D4400}" type="slidenum">
              <a:rPr lang="en-US" smtClean="0"/>
              <a:t>‹#›</a:t>
            </a:fld>
            <a:endParaRPr lang="en-US"/>
          </a:p>
        </p:txBody>
      </p:sp>
    </p:spTree>
    <p:extLst>
      <p:ext uri="{BB962C8B-B14F-4D97-AF65-F5344CB8AC3E}">
        <p14:creationId xmlns:p14="http://schemas.microsoft.com/office/powerpoint/2010/main" val="1467353155"/>
      </p:ext>
    </p:extLst>
  </p:cSld>
  <p:clrMapOvr>
    <a:masterClrMapping/>
  </p:clrMapOvr>
  <p:transition/>
</p:sldLayout>
</file>

<file path=ppt/slideLayouts/slideLayout300.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 y="2818625"/>
            <a:ext cx="10439687" cy="1886091"/>
          </a:xfrm>
        </p:spPr>
        <p:txBody>
          <a:bodyPr anchor="b">
            <a:normAutofit/>
          </a:bodyPr>
          <a:lstStyle>
            <a:lvl1pPr algn="r">
              <a:defRPr sz="5400" b="1">
                <a:solidFill>
                  <a:srgbClr val="3264A0"/>
                </a:solidFill>
              </a:defRPr>
            </a:lvl1pPr>
          </a:lstStyle>
          <a:p>
            <a:r>
              <a:rPr lang="en-US"/>
              <a:t>Click to edit</a:t>
            </a:r>
          </a:p>
        </p:txBody>
      </p:sp>
      <p:cxnSp>
        <p:nvCxnSpPr>
          <p:cNvPr id="6" name="Straight Connector 5"/>
          <p:cNvCxnSpPr/>
          <p:nvPr userDrawn="1"/>
        </p:nvCxnSpPr>
        <p:spPr>
          <a:xfrm flipV="1">
            <a:off x="3" y="4727310"/>
            <a:ext cx="10439687" cy="14913"/>
          </a:xfrm>
          <a:prstGeom prst="line">
            <a:avLst/>
          </a:prstGeom>
          <a:ln w="57150">
            <a:solidFill>
              <a:srgbClr val="309C88"/>
            </a:solidFill>
          </a:ln>
          <a:effectLst/>
        </p:spPr>
        <p:style>
          <a:lnRef idx="2">
            <a:schemeClr val="accent1"/>
          </a:lnRef>
          <a:fillRef idx="0">
            <a:schemeClr val="accent1"/>
          </a:fillRef>
          <a:effectRef idx="1">
            <a:schemeClr val="accent1"/>
          </a:effectRef>
          <a:fontRef idx="minor">
            <a:schemeClr val="tx1"/>
          </a:fontRef>
        </p:style>
      </p:cxnSp>
      <p:sp>
        <p:nvSpPr>
          <p:cNvPr id="3" name="Slide Number Placeholder 2"/>
          <p:cNvSpPr>
            <a:spLocks noGrp="1"/>
          </p:cNvSpPr>
          <p:nvPr>
            <p:ph type="sldNum" sz="quarter" idx="10"/>
          </p:nvPr>
        </p:nvSpPr>
        <p:spPr>
          <a:xfrm>
            <a:off x="9275619" y="7239178"/>
            <a:ext cx="2743200" cy="415837"/>
          </a:xfrm>
        </p:spPr>
        <p:txBody>
          <a:bodyPr/>
          <a:lstStyle/>
          <a:p>
            <a:fld id="{CE47D4E3-351F-4CDB-9041-F63A25E2B1C2}" type="slidenum">
              <a:rPr lang="en-US" smtClean="0"/>
              <a:t>‹#›</a:t>
            </a:fld>
            <a:endParaRPr lang="en-US"/>
          </a:p>
        </p:txBody>
      </p:sp>
    </p:spTree>
    <p:extLst>
      <p:ext uri="{BB962C8B-B14F-4D97-AF65-F5344CB8AC3E}">
        <p14:creationId xmlns:p14="http://schemas.microsoft.com/office/powerpoint/2010/main" val="4094337446"/>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4"/>
            <a:ext cx="9144000" cy="2387600"/>
          </a:xfrm>
        </p:spPr>
        <p:txBody>
          <a:bodyPr anchor="b"/>
          <a:lstStyle>
            <a:lvl1pPr algn="ctr">
              <a:defRPr sz="5268"/>
            </a:lvl1pPr>
          </a:lstStyle>
          <a:p>
            <a:r>
              <a:t>Title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107"/>
            </a:lvl1pPr>
            <a:lvl2pPr marL="401422" indent="0" algn="ctr">
              <a:buNone/>
              <a:defRPr sz="1756"/>
            </a:lvl2pPr>
            <a:lvl3pPr marL="802843" indent="0" algn="ctr">
              <a:buNone/>
              <a:defRPr sz="1580"/>
            </a:lvl3pPr>
            <a:lvl4pPr marL="1204265" indent="0" algn="ctr">
              <a:buNone/>
              <a:defRPr sz="1405"/>
            </a:lvl4pPr>
            <a:lvl5pPr marL="1605686" indent="0" algn="ctr">
              <a:buNone/>
              <a:defRPr sz="1405"/>
            </a:lvl5pPr>
            <a:lvl6pPr marL="2007108" indent="0" algn="ctr">
              <a:buNone/>
              <a:defRPr sz="1405"/>
            </a:lvl6pPr>
            <a:lvl7pPr marL="2408530" indent="0" algn="ctr">
              <a:buNone/>
              <a:defRPr sz="1405"/>
            </a:lvl7pPr>
            <a:lvl8pPr marL="2809951" indent="0" algn="ctr">
              <a:buNone/>
              <a:defRPr sz="1405"/>
            </a:lvl8pPr>
            <a:lvl9pPr marL="3211373" indent="0" algn="ctr">
              <a:buNone/>
              <a:defRPr sz="1405"/>
            </a:lvl9pPr>
          </a:lstStyle>
          <a:p>
            <a:r>
              <a:t>Subtitle</a:t>
            </a:r>
          </a:p>
        </p:txBody>
      </p:sp>
      <p:sp>
        <p:nvSpPr>
          <p:cNvPr id="4" name="Date placeholder 3"/>
          <p:cNvSpPr>
            <a:spLocks noGrp="1"/>
          </p:cNvSpPr>
          <p:nvPr>
            <p:ph type="dt" sz="half" idx="10"/>
          </p:nvPr>
        </p:nvSpPr>
        <p:spPr/>
        <p:txBody>
          <a:bodyPr/>
          <a:lstStyle/>
          <a:p>
            <a:fld id="{1A2F0B57-8E6A-4005-9EDD-D258F6CC94AB}" type="datetimeFigureOut">
              <a:rPr lang="en-US" smtClean="0"/>
              <a:t>7/10/2024</a:t>
            </a:fld>
            <a:endParaRPr/>
          </a:p>
        </p:txBody>
      </p:sp>
      <p:sp>
        <p:nvSpPr>
          <p:cNvPr id="5" name="Bottom colontitle 4"/>
          <p:cNvSpPr>
            <a:spLocks noGrp="1"/>
          </p:cNvSpPr>
          <p:nvPr>
            <p:ph type="ftr" sz="quarter" idx="11"/>
          </p:nvPr>
        </p:nvSpPr>
        <p:spPr/>
        <p:txBody>
          <a:bodyPr/>
          <a:lstStyle/>
          <a:p>
            <a:endParaRPr/>
          </a:p>
        </p:txBody>
      </p:sp>
      <p:sp>
        <p:nvSpPr>
          <p:cNvPr id="6" name="Slide number 5"/>
          <p:cNvSpPr>
            <a:spLocks noGrp="1"/>
          </p:cNvSpPr>
          <p:nvPr>
            <p:ph type="sldNum" sz="quarter" idx="12"/>
          </p:nvPr>
        </p:nvSpPr>
        <p:spPr/>
        <p:txBody>
          <a:bodyPr/>
          <a:lstStyle/>
          <a:p>
            <a:fld id="{6CB18C70-803E-428A-BAB3-289BE172EF8D}" type="slidenum">
              <a:rPr smtClean="0"/>
              <a:t>‹#›</a:t>
            </a:fld>
            <a:endParaRPr/>
          </a:p>
        </p:txBody>
      </p:sp>
    </p:spTree>
    <p:extLst>
      <p:ext uri="{BB962C8B-B14F-4D97-AF65-F5344CB8AC3E}">
        <p14:creationId xmlns:p14="http://schemas.microsoft.com/office/powerpoint/2010/main" val="345871741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E5F2DAC-C0C5-E944-9DB6-C5575F4CD282}"/>
              </a:ext>
            </a:extLst>
          </p:cNvPr>
          <p:cNvSpPr/>
          <p:nvPr userDrawn="1"/>
        </p:nvSpPr>
        <p:spPr>
          <a:xfrm>
            <a:off x="0" y="0"/>
            <a:ext cx="12192000" cy="69902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Vertical Title 1"/>
          <p:cNvSpPr>
            <a:spLocks noGrp="1"/>
          </p:cNvSpPr>
          <p:nvPr>
            <p:ph type="title" orient="vert"/>
          </p:nvPr>
        </p:nvSpPr>
        <p:spPr>
          <a:xfrm>
            <a:off x="8724900" y="944635"/>
            <a:ext cx="2628900" cy="66190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944635"/>
            <a:ext cx="7734300" cy="66190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r>
              <a:rPr lang="en-US">
                <a:latin typeface="Montserrat" pitchFamily="2" charset="77"/>
              </a:rPr>
              <a:t>CLICK TO EDIT PRESENTATION TITLE</a:t>
            </a:r>
            <a:endParaRPr lang="en-US"/>
          </a:p>
        </p:txBody>
      </p:sp>
      <p:sp>
        <p:nvSpPr>
          <p:cNvPr id="6" name="Slide Number Placeholder 5"/>
          <p:cNvSpPr>
            <a:spLocks noGrp="1"/>
          </p:cNvSpPr>
          <p:nvPr>
            <p:ph type="sldNum" sz="quarter" idx="12"/>
          </p:nvPr>
        </p:nvSpPr>
        <p:spPr/>
        <p:txBody>
          <a:bodyPr/>
          <a:lstStyle>
            <a:lvl1pPr>
              <a:defRPr b="0" i="0">
                <a:latin typeface="Montserrat" pitchFamily="2" charset="77"/>
              </a:defRPr>
            </a:lvl1pPr>
          </a:lstStyle>
          <a:p>
            <a:fld id="{F9409A12-05AC-024F-A1E2-9D51551D4400}" type="slidenum">
              <a:rPr lang="en-US" smtClean="0"/>
              <a:t>‹#›</a:t>
            </a:fld>
            <a:endParaRPr lang="en-US"/>
          </a:p>
        </p:txBody>
      </p:sp>
    </p:spTree>
    <p:extLst>
      <p:ext uri="{BB962C8B-B14F-4D97-AF65-F5344CB8AC3E}">
        <p14:creationId xmlns:p14="http://schemas.microsoft.com/office/powerpoint/2010/main" val="527749249"/>
      </p:ext>
    </p:extLst>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Two Column Text">
    <p:spTree>
      <p:nvGrpSpPr>
        <p:cNvPr id="1" name=""/>
        <p:cNvGrpSpPr/>
        <p:nvPr/>
      </p:nvGrpSpPr>
      <p:grpSpPr>
        <a:xfrm>
          <a:off x="0" y="0"/>
          <a:ext cx="0" cy="0"/>
          <a:chOff x="0" y="0"/>
          <a:chExt cx="0" cy="0"/>
        </a:xfrm>
      </p:grpSpPr>
      <p:sp>
        <p:nvSpPr>
          <p:cNvPr id="2" name="Title 1"/>
          <p:cNvSpPr>
            <a:spLocks noGrp="1"/>
          </p:cNvSpPr>
          <p:nvPr>
            <p:ph type="ctrTitle"/>
          </p:nvPr>
        </p:nvSpPr>
        <p:spPr>
          <a:xfrm>
            <a:off x="838200" y="1441572"/>
            <a:ext cx="10515600" cy="761756"/>
          </a:xfrm>
        </p:spPr>
        <p:txBody>
          <a:bodyPr anchor="t" anchorCtr="0">
            <a:noAutofit/>
          </a:bodyPr>
          <a:lstStyle>
            <a:lvl1pPr algn="l">
              <a:defRPr sz="4400"/>
            </a:lvl1pPr>
          </a:lstStyle>
          <a:p>
            <a:r>
              <a:rPr lang="en-US"/>
              <a:t>Click to edit Master title style</a:t>
            </a:r>
          </a:p>
        </p:txBody>
      </p:sp>
      <p:sp>
        <p:nvSpPr>
          <p:cNvPr id="3" name="Subtitle 2"/>
          <p:cNvSpPr>
            <a:spLocks noGrp="1" noChangeAspect="1"/>
          </p:cNvSpPr>
          <p:nvPr>
            <p:ph type="subTitle" idx="1" hasCustomPrompt="1"/>
          </p:nvPr>
        </p:nvSpPr>
        <p:spPr>
          <a:xfrm>
            <a:off x="838200" y="2788639"/>
            <a:ext cx="10515599" cy="4170363"/>
          </a:xfrm>
        </p:spPr>
        <p:txBody>
          <a:bodyPr wrap="square" lIns="91440" tIns="0" bIns="0" numCol="2" spcCol="91440">
            <a:noAutofit/>
          </a:bodyPr>
          <a:lstStyle>
            <a:lvl1pPr marL="0" marR="0" indent="0" algn="l" defTabSz="914400" rtl="0" eaLnBrk="1" fontAlgn="auto" latinLnBrk="0" hangingPunct="1">
              <a:lnSpc>
                <a:spcPts val="2100"/>
              </a:lnSpc>
              <a:spcBef>
                <a:spcPts val="1000"/>
              </a:spcBef>
              <a:spcAft>
                <a:spcPct val="0"/>
              </a:spcAft>
              <a:buClr>
                <a:schemeClr val="tx1"/>
              </a:buClr>
              <a:buSzTx/>
              <a:buFont typeface="Arial" panose="020B0604020202020204" pitchFamily="34" charset="0"/>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0" marR="0" lvl="0" indent="0" algn="l" defTabSz="914400" rtl="0" eaLnBrk="1" fontAlgn="auto" latinLnBrk="0" hangingPunct="1">
              <a:lnSpc>
                <a:spcPts val="2100"/>
              </a:lnSpc>
              <a:spcBef>
                <a:spcPts val="1000"/>
              </a:spcBef>
              <a:spcAft>
                <a:spcPct val="0"/>
              </a:spcAft>
              <a:buClr>
                <a:schemeClr val="tx1"/>
              </a:buClr>
              <a:buSzTx/>
              <a:buFont typeface="Arial" panose="020B0604020202020204" pitchFamily="34" charset="0"/>
              <a:buNone/>
              <a:defRPr/>
            </a:pPr>
            <a:r>
              <a:rPr lang="en-US"/>
              <a:t>Click to edit text. Click to edit text. </a:t>
            </a:r>
          </a:p>
          <a:p>
            <a:pPr marL="0" marR="0" lvl="0" indent="0" algn="l" defTabSz="914400" rtl="0" eaLnBrk="1" fontAlgn="auto" latinLnBrk="0" hangingPunct="1">
              <a:lnSpc>
                <a:spcPts val="2100"/>
              </a:lnSpc>
              <a:spcBef>
                <a:spcPts val="1000"/>
              </a:spcBef>
              <a:spcAft>
                <a:spcPct val="0"/>
              </a:spcAft>
              <a:buClr>
                <a:schemeClr val="tx1"/>
              </a:buClr>
              <a:buSzTx/>
              <a:buFont typeface="Arial" panose="020B0604020202020204" pitchFamily="34" charset="0"/>
              <a:buNone/>
              <a:defRPr/>
            </a:pPr>
            <a:r>
              <a:rPr lang="en-US"/>
              <a:t>Click to edit text. Click to edit text. </a:t>
            </a:r>
          </a:p>
          <a:p>
            <a:pPr marL="0" marR="0" lvl="0" indent="0" algn="l" defTabSz="914400" rtl="0" eaLnBrk="1" fontAlgn="auto" latinLnBrk="0" hangingPunct="1">
              <a:lnSpc>
                <a:spcPts val="2100"/>
              </a:lnSpc>
              <a:spcBef>
                <a:spcPts val="1000"/>
              </a:spcBef>
              <a:spcAft>
                <a:spcPct val="0"/>
              </a:spcAft>
              <a:buClr>
                <a:schemeClr val="tx1"/>
              </a:buClr>
              <a:buSzTx/>
              <a:buFont typeface="Arial" panose="020B0604020202020204" pitchFamily="34" charset="0"/>
              <a:buNone/>
              <a:defRPr/>
            </a:pPr>
            <a:r>
              <a:rPr lang="en-US"/>
              <a:t>Click to edit text. Click to edit text. </a:t>
            </a:r>
          </a:p>
          <a:p>
            <a:pPr marL="0" marR="0" lvl="0" indent="0" algn="l" defTabSz="914400" rtl="0" eaLnBrk="1" fontAlgn="auto" latinLnBrk="0" hangingPunct="1">
              <a:lnSpc>
                <a:spcPts val="2100"/>
              </a:lnSpc>
              <a:spcBef>
                <a:spcPts val="1000"/>
              </a:spcBef>
              <a:spcAft>
                <a:spcPct val="0"/>
              </a:spcAft>
              <a:buClr>
                <a:schemeClr val="tx1"/>
              </a:buClr>
              <a:buSzTx/>
              <a:buFont typeface="Arial" panose="020B0604020202020204" pitchFamily="34" charset="0"/>
              <a:buNone/>
              <a:defRPr/>
            </a:pPr>
            <a:r>
              <a:rPr lang="en-US"/>
              <a:t>Click to edit text. Click to edit text. </a:t>
            </a:r>
          </a:p>
          <a:p>
            <a:pPr marL="0" marR="0" lvl="0" indent="0" algn="l" defTabSz="914400" rtl="0" eaLnBrk="1" fontAlgn="auto" latinLnBrk="0" hangingPunct="1">
              <a:lnSpc>
                <a:spcPts val="2100"/>
              </a:lnSpc>
              <a:spcBef>
                <a:spcPts val="1000"/>
              </a:spcBef>
              <a:spcAft>
                <a:spcPct val="0"/>
              </a:spcAft>
              <a:buClr>
                <a:schemeClr val="tx1"/>
              </a:buClr>
              <a:buSzTx/>
              <a:buFont typeface="Arial" panose="020B0604020202020204" pitchFamily="34" charset="0"/>
              <a:buNone/>
              <a:defRPr/>
            </a:pPr>
            <a:r>
              <a:rPr lang="en-US"/>
              <a:t>Click to edit text. Click to edit text. </a:t>
            </a:r>
          </a:p>
          <a:p>
            <a:pPr marL="0" marR="0" lvl="0" indent="0" algn="l" defTabSz="914400" rtl="0" eaLnBrk="1" fontAlgn="auto" latinLnBrk="0" hangingPunct="1">
              <a:lnSpc>
                <a:spcPts val="2100"/>
              </a:lnSpc>
              <a:spcBef>
                <a:spcPts val="1000"/>
              </a:spcBef>
              <a:spcAft>
                <a:spcPct val="0"/>
              </a:spcAft>
              <a:buClr>
                <a:schemeClr val="tx1"/>
              </a:buClr>
              <a:buSzTx/>
              <a:buFont typeface="Arial" panose="020B0604020202020204" pitchFamily="34" charset="0"/>
              <a:buNone/>
              <a:defRPr/>
            </a:pPr>
            <a:r>
              <a:rPr lang="en-US"/>
              <a:t>Click to edit text. Click to edit text. </a:t>
            </a:r>
          </a:p>
          <a:p>
            <a:pPr marL="0" marR="0" lvl="0" indent="0" algn="l" defTabSz="914400" rtl="0" eaLnBrk="1" fontAlgn="auto" latinLnBrk="0" hangingPunct="1">
              <a:lnSpc>
                <a:spcPts val="2100"/>
              </a:lnSpc>
              <a:spcBef>
                <a:spcPts val="1000"/>
              </a:spcBef>
              <a:spcAft>
                <a:spcPct val="0"/>
              </a:spcAft>
              <a:buClr>
                <a:schemeClr val="tx1"/>
              </a:buClr>
              <a:buSzTx/>
              <a:buFont typeface="Arial" panose="020B0604020202020204" pitchFamily="34" charset="0"/>
              <a:buNone/>
              <a:defRPr/>
            </a:pPr>
            <a:r>
              <a:rPr lang="en-US"/>
              <a:t>Click to edit text. Click to edit text. </a:t>
            </a:r>
          </a:p>
          <a:p>
            <a:pPr marL="0" marR="0" lvl="0" indent="0" algn="l" defTabSz="914400" rtl="0" eaLnBrk="1" fontAlgn="auto" latinLnBrk="0" hangingPunct="1">
              <a:lnSpc>
                <a:spcPts val="2100"/>
              </a:lnSpc>
              <a:spcBef>
                <a:spcPts val="1000"/>
              </a:spcBef>
              <a:spcAft>
                <a:spcPct val="0"/>
              </a:spcAft>
              <a:buClr>
                <a:schemeClr val="tx1"/>
              </a:buClr>
              <a:buSzTx/>
              <a:buFont typeface="Arial" panose="020B0604020202020204" pitchFamily="34" charset="0"/>
              <a:buNone/>
              <a:defRPr/>
            </a:pPr>
            <a:r>
              <a:rPr lang="en-US"/>
              <a:t>Click to edit text. Click to edit text. </a:t>
            </a:r>
          </a:p>
          <a:p>
            <a:pPr marL="0" marR="0" lvl="0" indent="0" algn="l" defTabSz="914400" rtl="0" eaLnBrk="1" fontAlgn="auto" latinLnBrk="0" hangingPunct="1">
              <a:lnSpc>
                <a:spcPts val="2100"/>
              </a:lnSpc>
              <a:spcBef>
                <a:spcPts val="1000"/>
              </a:spcBef>
              <a:spcAft>
                <a:spcPct val="0"/>
              </a:spcAft>
              <a:buClr>
                <a:schemeClr val="tx1"/>
              </a:buClr>
              <a:buSzTx/>
              <a:buFont typeface="Arial" panose="020B0604020202020204" pitchFamily="34" charset="0"/>
              <a:buNone/>
              <a:defRPr/>
            </a:pPr>
            <a:r>
              <a:rPr lang="en-US"/>
              <a:t>Click to edit text. Click to edit text. </a:t>
            </a:r>
          </a:p>
          <a:p>
            <a:pPr marL="0" marR="0" lvl="0" indent="0" algn="l" defTabSz="914400" rtl="0" eaLnBrk="1" fontAlgn="auto" latinLnBrk="0" hangingPunct="1">
              <a:lnSpc>
                <a:spcPts val="2100"/>
              </a:lnSpc>
              <a:spcBef>
                <a:spcPts val="1000"/>
              </a:spcBef>
              <a:spcAft>
                <a:spcPct val="0"/>
              </a:spcAft>
              <a:buClr>
                <a:schemeClr val="tx1"/>
              </a:buClr>
              <a:buSzTx/>
              <a:buFont typeface="Arial" panose="020B0604020202020204" pitchFamily="34" charset="0"/>
              <a:buNone/>
              <a:defRPr/>
            </a:pPr>
            <a:r>
              <a:rPr lang="en-US"/>
              <a:t>Click to edit text. Click to edit text. </a:t>
            </a:r>
          </a:p>
          <a:p>
            <a:pPr marL="0" marR="0" lvl="0" indent="0" algn="l" defTabSz="914400" rtl="0" eaLnBrk="1" fontAlgn="auto" latinLnBrk="0" hangingPunct="1">
              <a:lnSpc>
                <a:spcPts val="2100"/>
              </a:lnSpc>
              <a:spcBef>
                <a:spcPts val="1000"/>
              </a:spcBef>
              <a:spcAft>
                <a:spcPct val="0"/>
              </a:spcAft>
              <a:buClr>
                <a:schemeClr val="tx1"/>
              </a:buClr>
              <a:buSzTx/>
              <a:buFont typeface="Arial" panose="020B0604020202020204" pitchFamily="34" charset="0"/>
              <a:buNone/>
              <a:defRPr/>
            </a:pPr>
            <a:r>
              <a:rPr lang="en-US"/>
              <a:t>Click to edit text. Click to edit text. </a:t>
            </a:r>
          </a:p>
          <a:p>
            <a:pPr marL="0" marR="0" lvl="0" indent="0" algn="l" defTabSz="914400" rtl="0" eaLnBrk="1" fontAlgn="auto" latinLnBrk="0" hangingPunct="1">
              <a:lnSpc>
                <a:spcPts val="2100"/>
              </a:lnSpc>
              <a:spcBef>
                <a:spcPts val="1000"/>
              </a:spcBef>
              <a:spcAft>
                <a:spcPct val="0"/>
              </a:spcAft>
              <a:buClr>
                <a:schemeClr val="tx1"/>
              </a:buClr>
              <a:buSzTx/>
              <a:buFont typeface="Arial" panose="020B0604020202020204" pitchFamily="34" charset="0"/>
              <a:buNone/>
              <a:defRPr/>
            </a:pPr>
            <a:r>
              <a:rPr lang="en-US"/>
              <a:t>Click to edit text. Click to edit text. </a:t>
            </a:r>
          </a:p>
          <a:p>
            <a:pPr marL="0" marR="0" lvl="0" indent="0" algn="l" defTabSz="914400" rtl="0" eaLnBrk="1" fontAlgn="auto" latinLnBrk="0" hangingPunct="1">
              <a:lnSpc>
                <a:spcPts val="2100"/>
              </a:lnSpc>
              <a:spcBef>
                <a:spcPts val="1000"/>
              </a:spcBef>
              <a:spcAft>
                <a:spcPct val="0"/>
              </a:spcAft>
              <a:buClr>
                <a:schemeClr val="tx1"/>
              </a:buClr>
              <a:buSzTx/>
              <a:buFont typeface="Arial" panose="020B0604020202020204" pitchFamily="34" charset="0"/>
              <a:buNone/>
              <a:defRPr/>
            </a:pPr>
            <a:r>
              <a:rPr lang="en-US"/>
              <a:t>Click to edit text. Click to edit text. </a:t>
            </a:r>
          </a:p>
          <a:p>
            <a:pPr marL="0" marR="0" lvl="0" indent="0" algn="l" defTabSz="914400" rtl="0" eaLnBrk="1" fontAlgn="auto" latinLnBrk="0" hangingPunct="1">
              <a:lnSpc>
                <a:spcPts val="2100"/>
              </a:lnSpc>
              <a:spcBef>
                <a:spcPts val="1000"/>
              </a:spcBef>
              <a:spcAft>
                <a:spcPct val="0"/>
              </a:spcAft>
              <a:buClr>
                <a:schemeClr val="tx1"/>
              </a:buClr>
              <a:buSzTx/>
              <a:buFont typeface="Arial" panose="020B0604020202020204" pitchFamily="34" charset="0"/>
              <a:buNone/>
              <a:defRPr/>
            </a:pPr>
            <a:r>
              <a:rPr lang="en-US"/>
              <a:t>Click to edit text. Click to edit text. </a:t>
            </a:r>
          </a:p>
          <a:p>
            <a:pPr marL="0" marR="0" lvl="0" indent="0" algn="l" defTabSz="914400" rtl="0" eaLnBrk="1" fontAlgn="auto" latinLnBrk="0" hangingPunct="1">
              <a:lnSpc>
                <a:spcPts val="2100"/>
              </a:lnSpc>
              <a:spcBef>
                <a:spcPts val="1000"/>
              </a:spcBef>
              <a:spcAft>
                <a:spcPct val="0"/>
              </a:spcAft>
              <a:buClr>
                <a:schemeClr val="tx1"/>
              </a:buClr>
              <a:buSzTx/>
              <a:buFont typeface="Arial" panose="020B0604020202020204" pitchFamily="34" charset="0"/>
              <a:buNone/>
              <a:defRPr/>
            </a:pPr>
            <a:r>
              <a:rPr lang="en-US"/>
              <a:t>Click to edit text. Click to edit text. </a:t>
            </a:r>
          </a:p>
          <a:p>
            <a:pPr marL="0" marR="0" lvl="0" indent="0" algn="l" defTabSz="914400" rtl="0" eaLnBrk="1" fontAlgn="auto" latinLnBrk="0" hangingPunct="1">
              <a:lnSpc>
                <a:spcPts val="2100"/>
              </a:lnSpc>
              <a:spcBef>
                <a:spcPts val="1000"/>
              </a:spcBef>
              <a:spcAft>
                <a:spcPct val="0"/>
              </a:spcAft>
              <a:buClr>
                <a:schemeClr val="tx1"/>
              </a:buClr>
              <a:buSzTx/>
              <a:buFont typeface="Arial" panose="020B0604020202020204" pitchFamily="34" charset="0"/>
              <a:buNone/>
              <a:defRPr/>
            </a:pPr>
            <a:r>
              <a:rPr lang="en-US"/>
              <a:t>Click to edit text. Click to edit text. </a:t>
            </a:r>
          </a:p>
          <a:p>
            <a:pPr marL="0" marR="0" lvl="0" indent="0" algn="l" defTabSz="914400" rtl="0" eaLnBrk="1" fontAlgn="auto" latinLnBrk="0" hangingPunct="1">
              <a:lnSpc>
                <a:spcPts val="2100"/>
              </a:lnSpc>
              <a:spcBef>
                <a:spcPts val="1000"/>
              </a:spcBef>
              <a:spcAft>
                <a:spcPct val="0"/>
              </a:spcAft>
              <a:buClr>
                <a:schemeClr val="tx1"/>
              </a:buClr>
              <a:buSzTx/>
              <a:buFont typeface="Arial" panose="020B0604020202020204" pitchFamily="34" charset="0"/>
              <a:buNone/>
              <a:defRPr/>
            </a:pPr>
            <a:endParaRPr lang="en-US"/>
          </a:p>
          <a:p>
            <a:endParaRPr lang="en-US"/>
          </a:p>
        </p:txBody>
      </p:sp>
      <p:sp>
        <p:nvSpPr>
          <p:cNvPr id="5" name="Footer Placeholder 4"/>
          <p:cNvSpPr>
            <a:spLocks noGrp="1"/>
          </p:cNvSpPr>
          <p:nvPr>
            <p:ph type="ftr" sz="quarter" idx="11"/>
          </p:nvPr>
        </p:nvSpPr>
        <p:spPr/>
        <p:txBody>
          <a:bodyPr/>
          <a:lstStyle>
            <a:lvl1pPr>
              <a:defRPr b="0" i="0">
                <a:latin typeface="Montserrat" pitchFamily="2" charset="77"/>
              </a:defRPr>
            </a:lvl1pPr>
          </a:lstStyle>
          <a:p>
            <a:r>
              <a:rPr lang="en-US" b="0" i="0">
                <a:latin typeface="Montserrat" pitchFamily="2" charset="77"/>
              </a:rPr>
              <a:t>CLICK TO EDIT PRESENTATION TITLE</a:t>
            </a:r>
            <a:endParaRPr lang="en-US"/>
          </a:p>
        </p:txBody>
      </p:sp>
      <p:sp>
        <p:nvSpPr>
          <p:cNvPr id="6" name="Slide Number Placeholder 5"/>
          <p:cNvSpPr>
            <a:spLocks noGrp="1"/>
          </p:cNvSpPr>
          <p:nvPr>
            <p:ph type="sldNum" sz="quarter" idx="12"/>
          </p:nvPr>
        </p:nvSpPr>
        <p:spPr/>
        <p:txBody>
          <a:bodyPr/>
          <a:lstStyle>
            <a:lvl1pPr>
              <a:defRPr b="0" i="0">
                <a:latin typeface="Montserrat" pitchFamily="2" charset="77"/>
              </a:defRPr>
            </a:lvl1pPr>
          </a:lstStyle>
          <a:p>
            <a:fld id="{F9409A12-05AC-024F-A1E2-9D51551D4400}" type="slidenum">
              <a:rPr lang="en-US" smtClean="0"/>
              <a:t>‹#›</a:t>
            </a:fld>
            <a:endParaRPr lang="en-US"/>
          </a:p>
        </p:txBody>
      </p:sp>
      <p:sp>
        <p:nvSpPr>
          <p:cNvPr id="9" name="Text Placeholder 6">
            <a:extLst>
              <a:ext uri="{FF2B5EF4-FFF2-40B4-BE49-F238E27FC236}">
                <a16:creationId xmlns:a16="http://schemas.microsoft.com/office/drawing/2014/main" id="{99ED4A71-C085-9640-87BF-4B857A65DADB}"/>
              </a:ext>
            </a:extLst>
          </p:cNvPr>
          <p:cNvSpPr>
            <a:spLocks noGrp="1"/>
          </p:cNvSpPr>
          <p:nvPr>
            <p:ph type="body" sz="quarter" idx="13" hasCustomPrompt="1"/>
          </p:nvPr>
        </p:nvSpPr>
        <p:spPr>
          <a:xfrm>
            <a:off x="838200" y="7165050"/>
            <a:ext cx="10515600" cy="291085"/>
          </a:xfrm>
        </p:spPr>
        <p:txBody>
          <a:bodyPr>
            <a:normAutofit/>
          </a:bodyPr>
          <a:lstStyle>
            <a:lvl1pPr marL="0" indent="0">
              <a:buFontTx/>
              <a:buNone/>
              <a:defRPr sz="800" i="1"/>
            </a:lvl1pPr>
          </a:lstStyle>
          <a:p>
            <a:pPr lvl="0"/>
            <a:r>
              <a:rPr lang="en-US"/>
              <a:t>Click to edit Master footnote styles</a:t>
            </a:r>
          </a:p>
        </p:txBody>
      </p:sp>
    </p:spTree>
    <p:extLst>
      <p:ext uri="{BB962C8B-B14F-4D97-AF65-F5344CB8AC3E}">
        <p14:creationId xmlns:p14="http://schemas.microsoft.com/office/powerpoint/2010/main" val="3821965154"/>
      </p:ext>
    </p:extLst>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2_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 y="2818624"/>
            <a:ext cx="10439687" cy="1886091"/>
          </a:xfrm>
        </p:spPr>
        <p:txBody>
          <a:bodyPr anchor="b">
            <a:normAutofit/>
          </a:bodyPr>
          <a:lstStyle>
            <a:lvl1pPr algn="r">
              <a:defRPr sz="6150" b="1">
                <a:solidFill>
                  <a:srgbClr val="3264A0"/>
                </a:solidFill>
              </a:defRPr>
            </a:lvl1pPr>
          </a:lstStyle>
          <a:p>
            <a:r>
              <a:rPr lang="en-US"/>
              <a:t>Click to edit</a:t>
            </a:r>
          </a:p>
        </p:txBody>
      </p:sp>
      <p:cxnSp>
        <p:nvCxnSpPr>
          <p:cNvPr id="6" name="Straight Connector 5"/>
          <p:cNvCxnSpPr/>
          <p:nvPr userDrawn="1"/>
        </p:nvCxnSpPr>
        <p:spPr>
          <a:xfrm flipV="1">
            <a:off x="1" y="4727310"/>
            <a:ext cx="10439687" cy="14913"/>
          </a:xfrm>
          <a:prstGeom prst="line">
            <a:avLst/>
          </a:prstGeom>
          <a:ln w="57150">
            <a:solidFill>
              <a:srgbClr val="D7283C"/>
            </a:solidFill>
          </a:ln>
          <a:effectLst/>
        </p:spPr>
        <p:style>
          <a:lnRef idx="2">
            <a:schemeClr val="accent1"/>
          </a:lnRef>
          <a:fillRef idx="0">
            <a:schemeClr val="accent1"/>
          </a:fillRef>
          <a:effectRef idx="1">
            <a:schemeClr val="accent1"/>
          </a:effectRef>
          <a:fontRef idx="minor">
            <a:schemeClr val="tx1"/>
          </a:fontRef>
        </p:style>
      </p:cxnSp>
      <p:sp>
        <p:nvSpPr>
          <p:cNvPr id="3" name="Slide Number Placeholder 2"/>
          <p:cNvSpPr>
            <a:spLocks noGrp="1"/>
          </p:cNvSpPr>
          <p:nvPr>
            <p:ph type="sldNum" sz="quarter" idx="10"/>
          </p:nvPr>
        </p:nvSpPr>
        <p:spPr>
          <a:xfrm>
            <a:off x="9312559" y="7239177"/>
            <a:ext cx="2743200" cy="415837"/>
          </a:xfrm>
        </p:spPr>
        <p:txBody>
          <a:bodyPr/>
          <a:lstStyle/>
          <a:p>
            <a:fld id="{C52F12FE-44DD-4E9A-97DB-0269DCBFB1C7}" type="slidenum">
              <a:rPr lang="en-US" smtClean="0"/>
              <a:t>‹#›</a:t>
            </a:fld>
            <a:endParaRPr lang="en-US"/>
          </a:p>
        </p:txBody>
      </p:sp>
    </p:spTree>
    <p:extLst>
      <p:ext uri="{BB962C8B-B14F-4D97-AF65-F5344CB8AC3E}">
        <p14:creationId xmlns:p14="http://schemas.microsoft.com/office/powerpoint/2010/main" val="409429366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lvl1pPr>
              <a:defRPr b="1"/>
            </a:lvl1pPr>
          </a:lstStyle>
          <a:p>
            <a:r>
              <a:rPr lang="en-US"/>
              <a:t>Click to edit Master title style</a:t>
            </a:r>
          </a:p>
        </p:txBody>
      </p:sp>
      <p:cxnSp>
        <p:nvCxnSpPr>
          <p:cNvPr id="10" name="Straight Connector 9"/>
          <p:cNvCxnSpPr/>
          <p:nvPr userDrawn="1"/>
        </p:nvCxnSpPr>
        <p:spPr>
          <a:xfrm>
            <a:off x="0" y="1215902"/>
            <a:ext cx="12192000" cy="0"/>
          </a:xfrm>
          <a:prstGeom prst="line">
            <a:avLst/>
          </a:prstGeom>
          <a:ln w="57150">
            <a:solidFill>
              <a:srgbClr val="D7283C"/>
            </a:solidFill>
          </a:ln>
          <a:effectLst/>
        </p:spPr>
        <p:style>
          <a:lnRef idx="2">
            <a:schemeClr val="accent1"/>
          </a:lnRef>
          <a:fillRef idx="0">
            <a:schemeClr val="accent1"/>
          </a:fillRef>
          <a:effectRef idx="1">
            <a:schemeClr val="accent1"/>
          </a:effectRef>
          <a:fontRef idx="minor">
            <a:schemeClr val="tx1"/>
          </a:fontRef>
        </p:style>
      </p:cxnSp>
      <p:sp>
        <p:nvSpPr>
          <p:cNvPr id="2" name="Slide Number Placeholder 1"/>
          <p:cNvSpPr>
            <a:spLocks noGrp="1"/>
          </p:cNvSpPr>
          <p:nvPr>
            <p:ph type="sldNum" sz="quarter" idx="10"/>
          </p:nvPr>
        </p:nvSpPr>
        <p:spPr>
          <a:xfrm>
            <a:off x="9238663" y="7239177"/>
            <a:ext cx="2743200" cy="415837"/>
          </a:xfrm>
        </p:spPr>
        <p:txBody>
          <a:bodyPr/>
          <a:lstStyle/>
          <a:p>
            <a:fld id="{C52F12FE-44DD-4E9A-97DB-0269DCBFB1C7}" type="slidenum">
              <a:rPr lang="en-US" smtClean="0"/>
              <a:t>‹#›</a:t>
            </a:fld>
            <a:endParaRPr lang="en-US"/>
          </a:p>
        </p:txBody>
      </p:sp>
    </p:spTree>
    <p:extLst>
      <p:ext uri="{BB962C8B-B14F-4D97-AF65-F5344CB8AC3E}">
        <p14:creationId xmlns:p14="http://schemas.microsoft.com/office/powerpoint/2010/main" val="283423384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over Slide Option 1">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C259F31-F5CA-E357-847A-C9315B6B8C80}"/>
              </a:ext>
            </a:extLst>
          </p:cNvPr>
          <p:cNvSpPr/>
          <p:nvPr userDrawn="1"/>
        </p:nvSpPr>
        <p:spPr>
          <a:xfrm>
            <a:off x="0" y="0"/>
            <a:ext cx="12192000" cy="7810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 name="Title 1">
            <a:extLst>
              <a:ext uri="{FF2B5EF4-FFF2-40B4-BE49-F238E27FC236}">
                <a16:creationId xmlns:a16="http://schemas.microsoft.com/office/drawing/2014/main" id="{267FEAD3-F3D4-A64A-82C8-C068ECFD3119}"/>
              </a:ext>
            </a:extLst>
          </p:cNvPr>
          <p:cNvSpPr>
            <a:spLocks noGrp="1"/>
          </p:cNvSpPr>
          <p:nvPr>
            <p:ph type="ctrTitle" hasCustomPrompt="1"/>
          </p:nvPr>
        </p:nvSpPr>
        <p:spPr>
          <a:xfrm>
            <a:off x="6402597" y="2005169"/>
            <a:ext cx="5107446" cy="2449709"/>
          </a:xfrm>
        </p:spPr>
        <p:txBody>
          <a:bodyPr wrap="none" lIns="0" tIns="0" rIns="0" bIns="0" anchor="t" anchorCtr="0">
            <a:noAutofit/>
          </a:bodyPr>
          <a:lstStyle>
            <a:lvl1pPr algn="l">
              <a:defRPr sz="5000">
                <a:solidFill>
                  <a:srgbClr val="FFFFFF"/>
                </a:solidFill>
              </a:defRPr>
            </a:lvl1pPr>
          </a:lstStyle>
          <a:p>
            <a:r>
              <a:rPr lang="en-US"/>
              <a:t>Click to edit </a:t>
            </a:r>
            <a:br>
              <a:rPr lang="en-US"/>
            </a:br>
            <a:r>
              <a:rPr lang="en-US"/>
              <a:t>Master title style</a:t>
            </a:r>
          </a:p>
        </p:txBody>
      </p:sp>
      <p:sp>
        <p:nvSpPr>
          <p:cNvPr id="7" name="Subtitle 2">
            <a:extLst>
              <a:ext uri="{FF2B5EF4-FFF2-40B4-BE49-F238E27FC236}">
                <a16:creationId xmlns:a16="http://schemas.microsoft.com/office/drawing/2014/main" id="{09954B61-242D-6E44-BC67-2B5ECF066D5A}"/>
              </a:ext>
            </a:extLst>
          </p:cNvPr>
          <p:cNvSpPr>
            <a:spLocks noGrp="1"/>
          </p:cNvSpPr>
          <p:nvPr>
            <p:ph type="subTitle" idx="1" hasCustomPrompt="1"/>
          </p:nvPr>
        </p:nvSpPr>
        <p:spPr>
          <a:xfrm>
            <a:off x="6430782" y="4759475"/>
            <a:ext cx="5107447" cy="1011618"/>
          </a:xfrm>
        </p:spPr>
        <p:txBody>
          <a:bodyPr lIns="0" tIns="0" rIns="0" bIns="0" anchor="t" anchorCtr="0">
            <a:normAutofit/>
          </a:bodyPr>
          <a:lstStyle>
            <a:lvl1pPr marL="0" indent="0" algn="l">
              <a:buNone/>
              <a:defRPr sz="1800">
                <a:solidFill>
                  <a:srgbClr val="FFFFFF"/>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text style</a:t>
            </a:r>
          </a:p>
        </p:txBody>
      </p:sp>
      <p:pic>
        <p:nvPicPr>
          <p:cNvPr id="8" name="Picture 7">
            <a:extLst>
              <a:ext uri="{FF2B5EF4-FFF2-40B4-BE49-F238E27FC236}">
                <a16:creationId xmlns:a16="http://schemas.microsoft.com/office/drawing/2014/main" id="{14D38D58-E0B3-E44A-A586-676D694560A5}"/>
              </a:ext>
            </a:extLst>
          </p:cNvPr>
          <p:cNvPicPr>
            <a:picLocks noChangeAspect="1"/>
          </p:cNvPicPr>
          <p:nvPr userDrawn="1"/>
        </p:nvPicPr>
        <p:blipFill>
          <a:blip r:embed="rId2"/>
          <a:stretch>
            <a:fillRect/>
          </a:stretch>
        </p:blipFill>
        <p:spPr>
          <a:xfrm>
            <a:off x="6402598" y="1550486"/>
            <a:ext cx="2096022" cy="201114"/>
          </a:xfrm>
          <a:prstGeom prst="rect">
            <a:avLst/>
          </a:prstGeom>
        </p:spPr>
      </p:pic>
      <p:pic>
        <p:nvPicPr>
          <p:cNvPr id="10" name="Picture 9">
            <a:extLst>
              <a:ext uri="{FF2B5EF4-FFF2-40B4-BE49-F238E27FC236}">
                <a16:creationId xmlns:a16="http://schemas.microsoft.com/office/drawing/2014/main" id="{2BCAE8B1-097B-B94B-95CD-34DD4FB3BA5D}"/>
              </a:ext>
            </a:extLst>
          </p:cNvPr>
          <p:cNvPicPr>
            <a:picLocks noChangeAspect="1"/>
          </p:cNvPicPr>
          <p:nvPr userDrawn="1"/>
        </p:nvPicPr>
        <p:blipFill>
          <a:blip r:embed="rId3"/>
          <a:stretch>
            <a:fillRect/>
          </a:stretch>
        </p:blipFill>
        <p:spPr>
          <a:xfrm>
            <a:off x="10342618" y="6244496"/>
            <a:ext cx="1195611" cy="1136289"/>
          </a:xfrm>
          <a:prstGeom prst="rect">
            <a:avLst/>
          </a:prstGeom>
        </p:spPr>
      </p:pic>
      <p:pic>
        <p:nvPicPr>
          <p:cNvPr id="4" name="Picture 3">
            <a:extLst>
              <a:ext uri="{FF2B5EF4-FFF2-40B4-BE49-F238E27FC236}">
                <a16:creationId xmlns:a16="http://schemas.microsoft.com/office/drawing/2014/main" id="{88BCDF98-1310-A14E-97B0-8EE70957CCC6}"/>
              </a:ext>
            </a:extLst>
          </p:cNvPr>
          <p:cNvPicPr>
            <a:picLocks noChangeAspect="1"/>
          </p:cNvPicPr>
          <p:nvPr userDrawn="1"/>
        </p:nvPicPr>
        <p:blipFill>
          <a:blip r:embed="rId4" cstate="screen">
            <a:extLst>
              <a:ext uri="{28A0092B-C50C-407E-A947-70E740481C1C}">
                <a14:useLocalDpi xmlns:a14="http://schemas.microsoft.com/office/drawing/2010/main"/>
              </a:ext>
            </a:extLst>
          </a:blip>
          <a:srcRect t="-4948" r="-2832"/>
          <a:stretch>
            <a:fillRect/>
          </a:stretch>
        </p:blipFill>
        <p:spPr>
          <a:xfrm>
            <a:off x="0" y="890838"/>
            <a:ext cx="6268598" cy="6919663"/>
          </a:xfrm>
          <a:prstGeom prst="rect">
            <a:avLst/>
          </a:prstGeom>
        </p:spPr>
      </p:pic>
    </p:spTree>
    <p:extLst>
      <p:ext uri="{BB962C8B-B14F-4D97-AF65-F5344CB8AC3E}">
        <p14:creationId xmlns:p14="http://schemas.microsoft.com/office/powerpoint/2010/main" val="121417680"/>
      </p:ext>
    </p:extLst>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over Slide Option 2">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5E85138-489F-1F68-0552-4060DF2103B1}"/>
              </a:ext>
            </a:extLst>
          </p:cNvPr>
          <p:cNvSpPr/>
          <p:nvPr userDrawn="1"/>
        </p:nvSpPr>
        <p:spPr>
          <a:xfrm>
            <a:off x="0" y="0"/>
            <a:ext cx="12192000" cy="7810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 name="Title 1">
            <a:extLst>
              <a:ext uri="{FF2B5EF4-FFF2-40B4-BE49-F238E27FC236}">
                <a16:creationId xmlns:a16="http://schemas.microsoft.com/office/drawing/2014/main" id="{267FEAD3-F3D4-A64A-82C8-C068ECFD3119}"/>
              </a:ext>
            </a:extLst>
          </p:cNvPr>
          <p:cNvSpPr>
            <a:spLocks noGrp="1"/>
          </p:cNvSpPr>
          <p:nvPr>
            <p:ph type="ctrTitle" hasCustomPrompt="1"/>
          </p:nvPr>
        </p:nvSpPr>
        <p:spPr>
          <a:xfrm>
            <a:off x="816806" y="2005169"/>
            <a:ext cx="9142203" cy="1696329"/>
          </a:xfrm>
        </p:spPr>
        <p:txBody>
          <a:bodyPr wrap="none" lIns="0" tIns="0" rIns="0" bIns="0" anchor="t" anchorCtr="0">
            <a:noAutofit/>
          </a:bodyPr>
          <a:lstStyle>
            <a:lvl1pPr algn="l">
              <a:defRPr sz="5000">
                <a:solidFill>
                  <a:srgbClr val="FFFFFF"/>
                </a:solidFill>
              </a:defRPr>
            </a:lvl1pPr>
          </a:lstStyle>
          <a:p>
            <a:r>
              <a:rPr lang="en-US"/>
              <a:t>Click to edit </a:t>
            </a:r>
            <a:br>
              <a:rPr lang="en-US"/>
            </a:br>
            <a:r>
              <a:rPr lang="en-US"/>
              <a:t>Master title style</a:t>
            </a:r>
          </a:p>
        </p:txBody>
      </p:sp>
      <p:sp>
        <p:nvSpPr>
          <p:cNvPr id="7" name="Subtitle 2">
            <a:extLst>
              <a:ext uri="{FF2B5EF4-FFF2-40B4-BE49-F238E27FC236}">
                <a16:creationId xmlns:a16="http://schemas.microsoft.com/office/drawing/2014/main" id="{09954B61-242D-6E44-BC67-2B5ECF066D5A}"/>
              </a:ext>
            </a:extLst>
          </p:cNvPr>
          <p:cNvSpPr>
            <a:spLocks noGrp="1"/>
          </p:cNvSpPr>
          <p:nvPr>
            <p:ph type="subTitle" idx="1" hasCustomPrompt="1"/>
          </p:nvPr>
        </p:nvSpPr>
        <p:spPr>
          <a:xfrm>
            <a:off x="831162" y="5007786"/>
            <a:ext cx="9142203" cy="1011618"/>
          </a:xfrm>
        </p:spPr>
        <p:txBody>
          <a:bodyPr lIns="0" tIns="0" rIns="0" bIns="0" anchor="t" anchorCtr="0">
            <a:normAutofit/>
          </a:bodyPr>
          <a:lstStyle>
            <a:lvl1pPr marL="0" indent="0" algn="l">
              <a:buNone/>
              <a:defRPr sz="1800">
                <a:solidFill>
                  <a:srgbClr val="FFFFFF"/>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text style</a:t>
            </a:r>
          </a:p>
        </p:txBody>
      </p:sp>
      <p:pic>
        <p:nvPicPr>
          <p:cNvPr id="10" name="Picture 9">
            <a:extLst>
              <a:ext uri="{FF2B5EF4-FFF2-40B4-BE49-F238E27FC236}">
                <a16:creationId xmlns:a16="http://schemas.microsoft.com/office/drawing/2014/main" id="{2BCAE8B1-097B-B94B-95CD-34DD4FB3BA5D}"/>
              </a:ext>
            </a:extLst>
          </p:cNvPr>
          <p:cNvPicPr>
            <a:picLocks noChangeAspect="1"/>
          </p:cNvPicPr>
          <p:nvPr userDrawn="1"/>
        </p:nvPicPr>
        <p:blipFill>
          <a:blip r:embed="rId2"/>
          <a:stretch>
            <a:fillRect/>
          </a:stretch>
        </p:blipFill>
        <p:spPr>
          <a:xfrm>
            <a:off x="10342618" y="6244496"/>
            <a:ext cx="1195611" cy="1136289"/>
          </a:xfrm>
          <a:prstGeom prst="rect">
            <a:avLst/>
          </a:prstGeom>
        </p:spPr>
      </p:pic>
      <p:sp>
        <p:nvSpPr>
          <p:cNvPr id="3" name="Text Placeholder 2">
            <a:extLst>
              <a:ext uri="{FF2B5EF4-FFF2-40B4-BE49-F238E27FC236}">
                <a16:creationId xmlns:a16="http://schemas.microsoft.com/office/drawing/2014/main" id="{96E74104-E9E2-EB43-94D0-A95C7363AD13}"/>
              </a:ext>
            </a:extLst>
          </p:cNvPr>
          <p:cNvSpPr>
            <a:spLocks noGrp="1"/>
          </p:cNvSpPr>
          <p:nvPr>
            <p:ph type="body" sz="quarter" idx="10" hasCustomPrompt="1"/>
          </p:nvPr>
        </p:nvSpPr>
        <p:spPr>
          <a:xfrm>
            <a:off x="831162" y="3899276"/>
            <a:ext cx="9127847" cy="419453"/>
          </a:xfrm>
        </p:spPr>
        <p:txBody>
          <a:bodyPr>
            <a:normAutofit/>
          </a:bodyPr>
          <a:lstStyle>
            <a:lvl1pPr marL="0" indent="0">
              <a:buFontTx/>
              <a:buNone/>
              <a:defRPr sz="2800" b="1" i="1">
                <a:solidFill>
                  <a:srgbClr val="FFFFFF"/>
                </a:solidFill>
                <a:latin typeface="Times New Roman" panose="02020603050405020304" pitchFamily="18" charset="0"/>
                <a:cs typeface="Times New Roman" panose="02020603050405020304" pitchFamily="18" charset="0"/>
              </a:defRPr>
            </a:lvl1pPr>
            <a:lvl2pPr>
              <a:defRPr b="1" i="1">
                <a:latin typeface="Times New Roman" panose="02020603050405020304" pitchFamily="18" charset="0"/>
                <a:cs typeface="Times New Roman" panose="02020603050405020304" pitchFamily="18" charset="0"/>
              </a:defRPr>
            </a:lvl2pPr>
            <a:lvl3pPr>
              <a:defRPr b="1" i="1">
                <a:latin typeface="Times New Roman" panose="02020603050405020304" pitchFamily="18" charset="0"/>
                <a:cs typeface="Times New Roman" panose="02020603050405020304" pitchFamily="18" charset="0"/>
              </a:defRPr>
            </a:lvl3pPr>
            <a:lvl4pPr>
              <a:defRPr b="1" i="1">
                <a:latin typeface="Times New Roman" panose="02020603050405020304" pitchFamily="18" charset="0"/>
                <a:cs typeface="Times New Roman" panose="02020603050405020304" pitchFamily="18" charset="0"/>
              </a:defRPr>
            </a:lvl4pPr>
            <a:lvl5pPr>
              <a:defRPr b="1" i="1">
                <a:latin typeface="Times New Roman" panose="02020603050405020304" pitchFamily="18" charset="0"/>
                <a:cs typeface="Times New Roman" panose="02020603050405020304" pitchFamily="18" charset="0"/>
              </a:defRPr>
            </a:lvl5pPr>
          </a:lstStyle>
          <a:p>
            <a:pPr lvl="0"/>
            <a:r>
              <a:rPr lang="en-US"/>
              <a:t>Click to edit Master text subhead</a:t>
            </a:r>
          </a:p>
        </p:txBody>
      </p:sp>
      <p:sp>
        <p:nvSpPr>
          <p:cNvPr id="15" name="Text Placeholder 14">
            <a:extLst>
              <a:ext uri="{FF2B5EF4-FFF2-40B4-BE49-F238E27FC236}">
                <a16:creationId xmlns:a16="http://schemas.microsoft.com/office/drawing/2014/main" id="{A17C13C5-0088-6F44-855E-27348104C80D}"/>
              </a:ext>
            </a:extLst>
          </p:cNvPr>
          <p:cNvSpPr>
            <a:spLocks noGrp="1"/>
          </p:cNvSpPr>
          <p:nvPr>
            <p:ph type="body" sz="quarter" idx="11" hasCustomPrompt="1"/>
          </p:nvPr>
        </p:nvSpPr>
        <p:spPr>
          <a:xfrm>
            <a:off x="816805" y="7159306"/>
            <a:ext cx="3411538" cy="442957"/>
          </a:xfrm>
        </p:spPr>
        <p:txBody>
          <a:bodyPr>
            <a:normAutofit/>
          </a:bodyPr>
          <a:lstStyle>
            <a:lvl1pPr marL="0" indent="0">
              <a:buFontTx/>
              <a:buNone/>
              <a:defRPr sz="1200" b="0" i="0">
                <a:solidFill>
                  <a:srgbClr val="FFFFFF"/>
                </a:solidFill>
                <a:latin typeface="Montserrat Medium" pitchFamily="2" charset="77"/>
              </a:defRPr>
            </a:lvl1pPr>
            <a:lvl3pPr marL="914400" indent="0">
              <a:buNone/>
              <a:defRPr/>
            </a:lvl3pPr>
          </a:lstStyle>
          <a:p>
            <a:pPr lvl="0"/>
            <a:r>
              <a:rPr lang="en-US"/>
              <a:t>Click to edit Master text date</a:t>
            </a:r>
          </a:p>
        </p:txBody>
      </p:sp>
      <p:pic>
        <p:nvPicPr>
          <p:cNvPr id="17" name="Picture 16">
            <a:extLst>
              <a:ext uri="{FF2B5EF4-FFF2-40B4-BE49-F238E27FC236}">
                <a16:creationId xmlns:a16="http://schemas.microsoft.com/office/drawing/2014/main" id="{DD068DFC-3EDC-BE4A-88FB-9CCBB275DC1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31161" y="1553790"/>
            <a:ext cx="2093976" cy="194505"/>
          </a:xfrm>
          <a:prstGeom prst="rect">
            <a:avLst/>
          </a:prstGeom>
        </p:spPr>
      </p:pic>
    </p:spTree>
    <p:extLst>
      <p:ext uri="{BB962C8B-B14F-4D97-AF65-F5344CB8AC3E}">
        <p14:creationId xmlns:p14="http://schemas.microsoft.com/office/powerpoint/2010/main" val="1191046376"/>
      </p:ext>
    </p:extLst>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over Slide Option 3">
    <p:spTree>
      <p:nvGrpSpPr>
        <p:cNvPr id="1" name=""/>
        <p:cNvGrpSpPr/>
        <p:nvPr/>
      </p:nvGrpSpPr>
      <p:grpSpPr>
        <a:xfrm>
          <a:off x="0" y="0"/>
          <a:ext cx="0" cy="0"/>
          <a:chOff x="0" y="0"/>
          <a:chExt cx="0" cy="0"/>
        </a:xfrm>
      </p:grpSpPr>
      <p:pic>
        <p:nvPicPr>
          <p:cNvPr id="9" name="Picture 8" descr="A person with the arms crossed&#10;&#10;Description automatically generated with medium confidence">
            <a:extLst>
              <a:ext uri="{FF2B5EF4-FFF2-40B4-BE49-F238E27FC236}">
                <a16:creationId xmlns:a16="http://schemas.microsoft.com/office/drawing/2014/main" id="{8E945FA0-D580-CEA8-F3B1-C92AE2C18784}"/>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 y="5973"/>
            <a:ext cx="12192000" cy="7810500"/>
          </a:xfrm>
          <a:prstGeom prst="rect">
            <a:avLst/>
          </a:prstGeom>
        </p:spPr>
      </p:pic>
      <p:sp>
        <p:nvSpPr>
          <p:cNvPr id="12" name="Rectangle 11">
            <a:extLst>
              <a:ext uri="{FF2B5EF4-FFF2-40B4-BE49-F238E27FC236}">
                <a16:creationId xmlns:a16="http://schemas.microsoft.com/office/drawing/2014/main" id="{3CA00188-B0DF-444B-A486-47C2B7329AD1}"/>
              </a:ext>
            </a:extLst>
          </p:cNvPr>
          <p:cNvSpPr/>
          <p:nvPr userDrawn="1"/>
        </p:nvSpPr>
        <p:spPr>
          <a:xfrm>
            <a:off x="0" y="-5973"/>
            <a:ext cx="12216459" cy="7810500"/>
          </a:xfrm>
          <a:prstGeom prst="rect">
            <a:avLst/>
          </a:prstGeom>
          <a:solidFill>
            <a:schemeClr val="accent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 name="Title 1">
            <a:extLst>
              <a:ext uri="{FF2B5EF4-FFF2-40B4-BE49-F238E27FC236}">
                <a16:creationId xmlns:a16="http://schemas.microsoft.com/office/drawing/2014/main" id="{267FEAD3-F3D4-A64A-82C8-C068ECFD3119}"/>
              </a:ext>
            </a:extLst>
          </p:cNvPr>
          <p:cNvSpPr>
            <a:spLocks noGrp="1"/>
          </p:cNvSpPr>
          <p:nvPr>
            <p:ph type="ctrTitle" hasCustomPrompt="1"/>
          </p:nvPr>
        </p:nvSpPr>
        <p:spPr>
          <a:xfrm>
            <a:off x="816806" y="1640776"/>
            <a:ext cx="9142203" cy="1696329"/>
          </a:xfrm>
        </p:spPr>
        <p:txBody>
          <a:bodyPr wrap="none" lIns="0" tIns="0" rIns="0" bIns="0" anchor="t" anchorCtr="0">
            <a:noAutofit/>
          </a:bodyPr>
          <a:lstStyle>
            <a:lvl1pPr algn="l">
              <a:defRPr sz="5000">
                <a:solidFill>
                  <a:srgbClr val="FFFFFF"/>
                </a:solidFill>
              </a:defRPr>
            </a:lvl1pPr>
          </a:lstStyle>
          <a:p>
            <a:r>
              <a:rPr lang="en-US"/>
              <a:t>Click to edit </a:t>
            </a:r>
            <a:br>
              <a:rPr lang="en-US"/>
            </a:br>
            <a:r>
              <a:rPr lang="en-US"/>
              <a:t>Master title style</a:t>
            </a:r>
          </a:p>
        </p:txBody>
      </p:sp>
      <p:sp>
        <p:nvSpPr>
          <p:cNvPr id="7" name="Subtitle 2">
            <a:extLst>
              <a:ext uri="{FF2B5EF4-FFF2-40B4-BE49-F238E27FC236}">
                <a16:creationId xmlns:a16="http://schemas.microsoft.com/office/drawing/2014/main" id="{09954B61-242D-6E44-BC67-2B5ECF066D5A}"/>
              </a:ext>
            </a:extLst>
          </p:cNvPr>
          <p:cNvSpPr>
            <a:spLocks noGrp="1"/>
          </p:cNvSpPr>
          <p:nvPr>
            <p:ph type="subTitle" idx="1" hasCustomPrompt="1"/>
          </p:nvPr>
        </p:nvSpPr>
        <p:spPr>
          <a:xfrm>
            <a:off x="831162" y="4643392"/>
            <a:ext cx="9142203" cy="1011618"/>
          </a:xfrm>
        </p:spPr>
        <p:txBody>
          <a:bodyPr lIns="0" tIns="0" rIns="0" bIns="0" anchor="t" anchorCtr="0">
            <a:normAutofit/>
          </a:bodyPr>
          <a:lstStyle>
            <a:lvl1pPr marL="0" indent="0" algn="l">
              <a:buNone/>
              <a:defRPr sz="1800">
                <a:solidFill>
                  <a:srgbClr val="FFFFFF"/>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text style</a:t>
            </a:r>
          </a:p>
        </p:txBody>
      </p:sp>
      <p:pic>
        <p:nvPicPr>
          <p:cNvPr id="10" name="Picture 9">
            <a:extLst>
              <a:ext uri="{FF2B5EF4-FFF2-40B4-BE49-F238E27FC236}">
                <a16:creationId xmlns:a16="http://schemas.microsoft.com/office/drawing/2014/main" id="{2BCAE8B1-097B-B94B-95CD-34DD4FB3BA5D}"/>
              </a:ext>
            </a:extLst>
          </p:cNvPr>
          <p:cNvPicPr>
            <a:picLocks noChangeAspect="1"/>
          </p:cNvPicPr>
          <p:nvPr userDrawn="1"/>
        </p:nvPicPr>
        <p:blipFill>
          <a:blip r:embed="rId3"/>
          <a:stretch>
            <a:fillRect/>
          </a:stretch>
        </p:blipFill>
        <p:spPr>
          <a:xfrm>
            <a:off x="10342618" y="6244496"/>
            <a:ext cx="1195611" cy="1136289"/>
          </a:xfrm>
          <a:prstGeom prst="rect">
            <a:avLst/>
          </a:prstGeom>
        </p:spPr>
      </p:pic>
      <p:sp>
        <p:nvSpPr>
          <p:cNvPr id="3" name="Text Placeholder 2">
            <a:extLst>
              <a:ext uri="{FF2B5EF4-FFF2-40B4-BE49-F238E27FC236}">
                <a16:creationId xmlns:a16="http://schemas.microsoft.com/office/drawing/2014/main" id="{96E74104-E9E2-EB43-94D0-A95C7363AD13}"/>
              </a:ext>
            </a:extLst>
          </p:cNvPr>
          <p:cNvSpPr>
            <a:spLocks noGrp="1"/>
          </p:cNvSpPr>
          <p:nvPr>
            <p:ph type="body" sz="quarter" idx="10" hasCustomPrompt="1"/>
          </p:nvPr>
        </p:nvSpPr>
        <p:spPr>
          <a:xfrm>
            <a:off x="831162" y="3534883"/>
            <a:ext cx="9127847" cy="419453"/>
          </a:xfrm>
        </p:spPr>
        <p:txBody>
          <a:bodyPr>
            <a:normAutofit/>
          </a:bodyPr>
          <a:lstStyle>
            <a:lvl1pPr marL="0" indent="0">
              <a:buFontTx/>
              <a:buNone/>
              <a:defRPr sz="2800" b="1" i="1">
                <a:solidFill>
                  <a:srgbClr val="FFFFFF"/>
                </a:solidFill>
                <a:latin typeface="Times New Roman" panose="02020603050405020304" pitchFamily="18" charset="0"/>
                <a:cs typeface="Times New Roman" panose="02020603050405020304" pitchFamily="18" charset="0"/>
              </a:defRPr>
            </a:lvl1pPr>
            <a:lvl2pPr>
              <a:defRPr b="1" i="1">
                <a:latin typeface="Times New Roman" panose="02020603050405020304" pitchFamily="18" charset="0"/>
                <a:cs typeface="Times New Roman" panose="02020603050405020304" pitchFamily="18" charset="0"/>
              </a:defRPr>
            </a:lvl2pPr>
            <a:lvl3pPr>
              <a:defRPr b="1" i="1">
                <a:latin typeface="Times New Roman" panose="02020603050405020304" pitchFamily="18" charset="0"/>
                <a:cs typeface="Times New Roman" panose="02020603050405020304" pitchFamily="18" charset="0"/>
              </a:defRPr>
            </a:lvl3pPr>
            <a:lvl4pPr>
              <a:defRPr b="1" i="1">
                <a:latin typeface="Times New Roman" panose="02020603050405020304" pitchFamily="18" charset="0"/>
                <a:cs typeface="Times New Roman" panose="02020603050405020304" pitchFamily="18" charset="0"/>
              </a:defRPr>
            </a:lvl4pPr>
            <a:lvl5pPr>
              <a:defRPr b="1" i="1">
                <a:latin typeface="Times New Roman" panose="02020603050405020304" pitchFamily="18" charset="0"/>
                <a:cs typeface="Times New Roman" panose="02020603050405020304" pitchFamily="18" charset="0"/>
              </a:defRPr>
            </a:lvl5pPr>
          </a:lstStyle>
          <a:p>
            <a:pPr lvl="0"/>
            <a:r>
              <a:rPr lang="en-US"/>
              <a:t>Click to edit Master text subhead</a:t>
            </a:r>
          </a:p>
        </p:txBody>
      </p:sp>
      <p:sp>
        <p:nvSpPr>
          <p:cNvPr id="15" name="Text Placeholder 14">
            <a:extLst>
              <a:ext uri="{FF2B5EF4-FFF2-40B4-BE49-F238E27FC236}">
                <a16:creationId xmlns:a16="http://schemas.microsoft.com/office/drawing/2014/main" id="{A17C13C5-0088-6F44-855E-27348104C80D}"/>
              </a:ext>
            </a:extLst>
          </p:cNvPr>
          <p:cNvSpPr>
            <a:spLocks noGrp="1"/>
          </p:cNvSpPr>
          <p:nvPr>
            <p:ph type="body" sz="quarter" idx="11" hasCustomPrompt="1"/>
          </p:nvPr>
        </p:nvSpPr>
        <p:spPr>
          <a:xfrm>
            <a:off x="816805" y="7159306"/>
            <a:ext cx="3411538" cy="442957"/>
          </a:xfrm>
        </p:spPr>
        <p:txBody>
          <a:bodyPr>
            <a:normAutofit/>
          </a:bodyPr>
          <a:lstStyle>
            <a:lvl1pPr marL="0" indent="0">
              <a:buFontTx/>
              <a:buNone/>
              <a:defRPr sz="1200" b="0" i="0">
                <a:solidFill>
                  <a:srgbClr val="FFFFFF"/>
                </a:solidFill>
                <a:latin typeface="Montserrat Medium" pitchFamily="2" charset="77"/>
              </a:defRPr>
            </a:lvl1pPr>
            <a:lvl3pPr marL="914400" indent="0">
              <a:buNone/>
              <a:defRPr/>
            </a:lvl3pPr>
          </a:lstStyle>
          <a:p>
            <a:pPr lvl="0"/>
            <a:r>
              <a:rPr lang="en-US"/>
              <a:t>Click to edit Master text date</a:t>
            </a:r>
          </a:p>
        </p:txBody>
      </p:sp>
    </p:spTree>
    <p:extLst>
      <p:ext uri="{BB962C8B-B14F-4D97-AF65-F5344CB8AC3E}">
        <p14:creationId xmlns:p14="http://schemas.microsoft.com/office/powerpoint/2010/main" val="2155688568"/>
      </p:ext>
    </p:extLst>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over Slide Option 4">
    <p:spTree>
      <p:nvGrpSpPr>
        <p:cNvPr id="1" name=""/>
        <p:cNvGrpSpPr/>
        <p:nvPr/>
      </p:nvGrpSpPr>
      <p:grpSpPr>
        <a:xfrm>
          <a:off x="0" y="0"/>
          <a:ext cx="0" cy="0"/>
          <a:chOff x="0" y="0"/>
          <a:chExt cx="0" cy="0"/>
        </a:xfrm>
      </p:grpSpPr>
      <p:pic>
        <p:nvPicPr>
          <p:cNvPr id="5" name="Picture 4" descr="A picture containing text, person&#10;&#10;Description automatically generated">
            <a:extLst>
              <a:ext uri="{FF2B5EF4-FFF2-40B4-BE49-F238E27FC236}">
                <a16:creationId xmlns:a16="http://schemas.microsoft.com/office/drawing/2014/main" id="{3CE1DBCF-B51D-4952-BCBD-691E8ABCA372}"/>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7828021"/>
          </a:xfrm>
          <a:prstGeom prst="rect">
            <a:avLst/>
          </a:prstGeom>
        </p:spPr>
      </p:pic>
      <p:sp>
        <p:nvSpPr>
          <p:cNvPr id="12" name="Rectangle 11">
            <a:extLst>
              <a:ext uri="{FF2B5EF4-FFF2-40B4-BE49-F238E27FC236}">
                <a16:creationId xmlns:a16="http://schemas.microsoft.com/office/drawing/2014/main" id="{3CA00188-B0DF-444B-A486-47C2B7329AD1}"/>
              </a:ext>
            </a:extLst>
          </p:cNvPr>
          <p:cNvSpPr/>
          <p:nvPr userDrawn="1"/>
        </p:nvSpPr>
        <p:spPr>
          <a:xfrm>
            <a:off x="-12230" y="1"/>
            <a:ext cx="12216459" cy="7816473"/>
          </a:xfrm>
          <a:prstGeom prst="rect">
            <a:avLst/>
          </a:prstGeom>
          <a:solidFill>
            <a:schemeClr val="accent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 name="Title 1">
            <a:extLst>
              <a:ext uri="{FF2B5EF4-FFF2-40B4-BE49-F238E27FC236}">
                <a16:creationId xmlns:a16="http://schemas.microsoft.com/office/drawing/2014/main" id="{267FEAD3-F3D4-A64A-82C8-C068ECFD3119}"/>
              </a:ext>
            </a:extLst>
          </p:cNvPr>
          <p:cNvSpPr>
            <a:spLocks noGrp="1"/>
          </p:cNvSpPr>
          <p:nvPr>
            <p:ph type="ctrTitle" hasCustomPrompt="1"/>
          </p:nvPr>
        </p:nvSpPr>
        <p:spPr>
          <a:xfrm>
            <a:off x="816806" y="1688017"/>
            <a:ext cx="9142203" cy="1696329"/>
          </a:xfrm>
        </p:spPr>
        <p:txBody>
          <a:bodyPr wrap="none" lIns="0" tIns="0" rIns="0" bIns="0" anchor="t" anchorCtr="0">
            <a:noAutofit/>
          </a:bodyPr>
          <a:lstStyle>
            <a:lvl1pPr algn="l">
              <a:defRPr sz="5000">
                <a:solidFill>
                  <a:srgbClr val="FFFFFF"/>
                </a:solidFill>
              </a:defRPr>
            </a:lvl1pPr>
          </a:lstStyle>
          <a:p>
            <a:r>
              <a:rPr lang="en-US"/>
              <a:t>Click to edit </a:t>
            </a:r>
            <a:br>
              <a:rPr lang="en-US"/>
            </a:br>
            <a:r>
              <a:rPr lang="en-US"/>
              <a:t>Master title style</a:t>
            </a:r>
          </a:p>
        </p:txBody>
      </p:sp>
      <p:sp>
        <p:nvSpPr>
          <p:cNvPr id="7" name="Subtitle 2">
            <a:extLst>
              <a:ext uri="{FF2B5EF4-FFF2-40B4-BE49-F238E27FC236}">
                <a16:creationId xmlns:a16="http://schemas.microsoft.com/office/drawing/2014/main" id="{09954B61-242D-6E44-BC67-2B5ECF066D5A}"/>
              </a:ext>
            </a:extLst>
          </p:cNvPr>
          <p:cNvSpPr>
            <a:spLocks noGrp="1"/>
          </p:cNvSpPr>
          <p:nvPr>
            <p:ph type="subTitle" idx="1" hasCustomPrompt="1"/>
          </p:nvPr>
        </p:nvSpPr>
        <p:spPr>
          <a:xfrm>
            <a:off x="831162" y="4690634"/>
            <a:ext cx="9142203" cy="1011618"/>
          </a:xfrm>
        </p:spPr>
        <p:txBody>
          <a:bodyPr lIns="0" tIns="0" rIns="0" bIns="0" anchor="t" anchorCtr="0">
            <a:normAutofit/>
          </a:bodyPr>
          <a:lstStyle>
            <a:lvl1pPr marL="0" indent="0" algn="l">
              <a:buNone/>
              <a:defRPr sz="1800">
                <a:solidFill>
                  <a:srgbClr val="FFFFFF"/>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text style</a:t>
            </a:r>
          </a:p>
        </p:txBody>
      </p:sp>
      <p:pic>
        <p:nvPicPr>
          <p:cNvPr id="10" name="Picture 9">
            <a:extLst>
              <a:ext uri="{FF2B5EF4-FFF2-40B4-BE49-F238E27FC236}">
                <a16:creationId xmlns:a16="http://schemas.microsoft.com/office/drawing/2014/main" id="{2BCAE8B1-097B-B94B-95CD-34DD4FB3BA5D}"/>
              </a:ext>
            </a:extLst>
          </p:cNvPr>
          <p:cNvPicPr>
            <a:picLocks noChangeAspect="1"/>
          </p:cNvPicPr>
          <p:nvPr userDrawn="1"/>
        </p:nvPicPr>
        <p:blipFill>
          <a:blip r:embed="rId3"/>
          <a:stretch>
            <a:fillRect/>
          </a:stretch>
        </p:blipFill>
        <p:spPr>
          <a:xfrm>
            <a:off x="10342618" y="6244496"/>
            <a:ext cx="1195611" cy="1136289"/>
          </a:xfrm>
          <a:prstGeom prst="rect">
            <a:avLst/>
          </a:prstGeom>
        </p:spPr>
      </p:pic>
      <p:sp>
        <p:nvSpPr>
          <p:cNvPr id="3" name="Text Placeholder 2">
            <a:extLst>
              <a:ext uri="{FF2B5EF4-FFF2-40B4-BE49-F238E27FC236}">
                <a16:creationId xmlns:a16="http://schemas.microsoft.com/office/drawing/2014/main" id="{96E74104-E9E2-EB43-94D0-A95C7363AD13}"/>
              </a:ext>
            </a:extLst>
          </p:cNvPr>
          <p:cNvSpPr>
            <a:spLocks noGrp="1"/>
          </p:cNvSpPr>
          <p:nvPr>
            <p:ph type="body" sz="quarter" idx="10" hasCustomPrompt="1"/>
          </p:nvPr>
        </p:nvSpPr>
        <p:spPr>
          <a:xfrm>
            <a:off x="831162" y="3582124"/>
            <a:ext cx="9127847" cy="419453"/>
          </a:xfrm>
        </p:spPr>
        <p:txBody>
          <a:bodyPr>
            <a:normAutofit/>
          </a:bodyPr>
          <a:lstStyle>
            <a:lvl1pPr marL="0" indent="0">
              <a:buFontTx/>
              <a:buNone/>
              <a:defRPr sz="2800" b="1" i="1">
                <a:solidFill>
                  <a:srgbClr val="FFFFFF"/>
                </a:solidFill>
                <a:latin typeface="Times New Roman" panose="02020603050405020304" pitchFamily="18" charset="0"/>
                <a:cs typeface="Times New Roman" panose="02020603050405020304" pitchFamily="18" charset="0"/>
              </a:defRPr>
            </a:lvl1pPr>
            <a:lvl2pPr>
              <a:defRPr b="1" i="1">
                <a:latin typeface="Times New Roman" panose="02020603050405020304" pitchFamily="18" charset="0"/>
                <a:cs typeface="Times New Roman" panose="02020603050405020304" pitchFamily="18" charset="0"/>
              </a:defRPr>
            </a:lvl2pPr>
            <a:lvl3pPr>
              <a:defRPr b="1" i="1">
                <a:latin typeface="Times New Roman" panose="02020603050405020304" pitchFamily="18" charset="0"/>
                <a:cs typeface="Times New Roman" panose="02020603050405020304" pitchFamily="18" charset="0"/>
              </a:defRPr>
            </a:lvl3pPr>
            <a:lvl4pPr>
              <a:defRPr b="1" i="1">
                <a:latin typeface="Times New Roman" panose="02020603050405020304" pitchFamily="18" charset="0"/>
                <a:cs typeface="Times New Roman" panose="02020603050405020304" pitchFamily="18" charset="0"/>
              </a:defRPr>
            </a:lvl4pPr>
            <a:lvl5pPr>
              <a:defRPr b="1" i="1">
                <a:latin typeface="Times New Roman" panose="02020603050405020304" pitchFamily="18" charset="0"/>
                <a:cs typeface="Times New Roman" panose="02020603050405020304" pitchFamily="18" charset="0"/>
              </a:defRPr>
            </a:lvl5pPr>
          </a:lstStyle>
          <a:p>
            <a:pPr lvl="0"/>
            <a:r>
              <a:rPr lang="en-US"/>
              <a:t>Click to edit Master text subhead</a:t>
            </a:r>
          </a:p>
        </p:txBody>
      </p:sp>
      <p:sp>
        <p:nvSpPr>
          <p:cNvPr id="15" name="Text Placeholder 14">
            <a:extLst>
              <a:ext uri="{FF2B5EF4-FFF2-40B4-BE49-F238E27FC236}">
                <a16:creationId xmlns:a16="http://schemas.microsoft.com/office/drawing/2014/main" id="{A17C13C5-0088-6F44-855E-27348104C80D}"/>
              </a:ext>
            </a:extLst>
          </p:cNvPr>
          <p:cNvSpPr>
            <a:spLocks noGrp="1"/>
          </p:cNvSpPr>
          <p:nvPr>
            <p:ph type="body" sz="quarter" idx="11" hasCustomPrompt="1"/>
          </p:nvPr>
        </p:nvSpPr>
        <p:spPr>
          <a:xfrm>
            <a:off x="816805" y="7159306"/>
            <a:ext cx="3411538" cy="442957"/>
          </a:xfrm>
        </p:spPr>
        <p:txBody>
          <a:bodyPr>
            <a:normAutofit/>
          </a:bodyPr>
          <a:lstStyle>
            <a:lvl1pPr marL="0" indent="0">
              <a:buFontTx/>
              <a:buNone/>
              <a:defRPr sz="1200" b="0" i="0">
                <a:solidFill>
                  <a:srgbClr val="FFFFFF"/>
                </a:solidFill>
                <a:latin typeface="Montserrat Medium" pitchFamily="2" charset="77"/>
              </a:defRPr>
            </a:lvl1pPr>
            <a:lvl3pPr marL="914400" indent="0">
              <a:buNone/>
              <a:defRPr/>
            </a:lvl3pPr>
          </a:lstStyle>
          <a:p>
            <a:pPr lvl="0"/>
            <a:r>
              <a:rPr lang="en-US"/>
              <a:t>Click to edit Master text date</a:t>
            </a:r>
          </a:p>
        </p:txBody>
      </p:sp>
    </p:spTree>
    <p:extLst>
      <p:ext uri="{BB962C8B-B14F-4D97-AF65-F5344CB8AC3E}">
        <p14:creationId xmlns:p14="http://schemas.microsoft.com/office/powerpoint/2010/main" val="1424571069"/>
      </p:ext>
    </p:extLst>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over Slide Option 5">
    <p:spTree>
      <p:nvGrpSpPr>
        <p:cNvPr id="1" name=""/>
        <p:cNvGrpSpPr/>
        <p:nvPr/>
      </p:nvGrpSpPr>
      <p:grpSpPr>
        <a:xfrm>
          <a:off x="0" y="0"/>
          <a:ext cx="0" cy="0"/>
          <a:chOff x="0" y="0"/>
          <a:chExt cx="0" cy="0"/>
        </a:xfrm>
      </p:grpSpPr>
      <p:pic>
        <p:nvPicPr>
          <p:cNvPr id="5" name="Picture 4" descr="A picture containing person, person&#10;&#10;Description automatically generated">
            <a:extLst>
              <a:ext uri="{FF2B5EF4-FFF2-40B4-BE49-F238E27FC236}">
                <a16:creationId xmlns:a16="http://schemas.microsoft.com/office/drawing/2014/main" id="{129E4BBE-4986-C0ED-92FB-5F70E6AFA811}"/>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216459" cy="7810500"/>
          </a:xfrm>
          <a:prstGeom prst="rect">
            <a:avLst/>
          </a:prstGeom>
        </p:spPr>
      </p:pic>
      <p:sp>
        <p:nvSpPr>
          <p:cNvPr id="12" name="Rectangle 11">
            <a:extLst>
              <a:ext uri="{FF2B5EF4-FFF2-40B4-BE49-F238E27FC236}">
                <a16:creationId xmlns:a16="http://schemas.microsoft.com/office/drawing/2014/main" id="{3CA00188-B0DF-444B-A486-47C2B7329AD1}"/>
              </a:ext>
            </a:extLst>
          </p:cNvPr>
          <p:cNvSpPr/>
          <p:nvPr userDrawn="1"/>
        </p:nvSpPr>
        <p:spPr>
          <a:xfrm>
            <a:off x="0" y="-5974"/>
            <a:ext cx="12216459" cy="7816473"/>
          </a:xfrm>
          <a:prstGeom prst="rect">
            <a:avLst/>
          </a:prstGeom>
          <a:solidFill>
            <a:srgbClr val="FFFFFF">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 name="Title 1">
            <a:extLst>
              <a:ext uri="{FF2B5EF4-FFF2-40B4-BE49-F238E27FC236}">
                <a16:creationId xmlns:a16="http://schemas.microsoft.com/office/drawing/2014/main" id="{267FEAD3-F3D4-A64A-82C8-C068ECFD3119}"/>
              </a:ext>
            </a:extLst>
          </p:cNvPr>
          <p:cNvSpPr>
            <a:spLocks noGrp="1"/>
          </p:cNvSpPr>
          <p:nvPr>
            <p:ph type="ctrTitle" hasCustomPrompt="1"/>
          </p:nvPr>
        </p:nvSpPr>
        <p:spPr>
          <a:xfrm>
            <a:off x="816806" y="1572536"/>
            <a:ext cx="9142203" cy="1696329"/>
          </a:xfrm>
        </p:spPr>
        <p:txBody>
          <a:bodyPr wrap="none" lIns="0" tIns="0" rIns="0" bIns="0" anchor="t" anchorCtr="0">
            <a:noAutofit/>
          </a:bodyPr>
          <a:lstStyle>
            <a:lvl1pPr algn="l">
              <a:defRPr sz="5000">
                <a:solidFill>
                  <a:schemeClr val="bg2"/>
                </a:solidFill>
              </a:defRPr>
            </a:lvl1pPr>
          </a:lstStyle>
          <a:p>
            <a:r>
              <a:rPr lang="en-US"/>
              <a:t>Click to edit </a:t>
            </a:r>
            <a:br>
              <a:rPr lang="en-US"/>
            </a:br>
            <a:r>
              <a:rPr lang="en-US"/>
              <a:t>Master title style</a:t>
            </a:r>
          </a:p>
        </p:txBody>
      </p:sp>
      <p:sp>
        <p:nvSpPr>
          <p:cNvPr id="7" name="Subtitle 2">
            <a:extLst>
              <a:ext uri="{FF2B5EF4-FFF2-40B4-BE49-F238E27FC236}">
                <a16:creationId xmlns:a16="http://schemas.microsoft.com/office/drawing/2014/main" id="{09954B61-242D-6E44-BC67-2B5ECF066D5A}"/>
              </a:ext>
            </a:extLst>
          </p:cNvPr>
          <p:cNvSpPr>
            <a:spLocks noGrp="1"/>
          </p:cNvSpPr>
          <p:nvPr>
            <p:ph type="subTitle" idx="1" hasCustomPrompt="1"/>
          </p:nvPr>
        </p:nvSpPr>
        <p:spPr>
          <a:xfrm>
            <a:off x="831162" y="4575152"/>
            <a:ext cx="9142203" cy="1011618"/>
          </a:xfrm>
        </p:spPr>
        <p:txBody>
          <a:bodyPr lIns="0" tIns="0" rIns="0" bIns="0" anchor="t" anchorCtr="0">
            <a:normAutofit/>
          </a:bodyPr>
          <a:lstStyle>
            <a:lvl1pPr marL="0" indent="0" algn="l">
              <a:buNone/>
              <a:defRPr sz="180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text style</a:t>
            </a:r>
          </a:p>
        </p:txBody>
      </p:sp>
      <p:pic>
        <p:nvPicPr>
          <p:cNvPr id="10" name="Picture 9">
            <a:extLst>
              <a:ext uri="{FF2B5EF4-FFF2-40B4-BE49-F238E27FC236}">
                <a16:creationId xmlns:a16="http://schemas.microsoft.com/office/drawing/2014/main" id="{2BCAE8B1-097B-B94B-95CD-34DD4FB3BA5D}"/>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0342987" y="6244496"/>
            <a:ext cx="1194870" cy="1136289"/>
          </a:xfrm>
          <a:prstGeom prst="rect">
            <a:avLst/>
          </a:prstGeom>
        </p:spPr>
      </p:pic>
      <p:sp>
        <p:nvSpPr>
          <p:cNvPr id="3" name="Text Placeholder 2">
            <a:extLst>
              <a:ext uri="{FF2B5EF4-FFF2-40B4-BE49-F238E27FC236}">
                <a16:creationId xmlns:a16="http://schemas.microsoft.com/office/drawing/2014/main" id="{96E74104-E9E2-EB43-94D0-A95C7363AD13}"/>
              </a:ext>
            </a:extLst>
          </p:cNvPr>
          <p:cNvSpPr>
            <a:spLocks noGrp="1"/>
          </p:cNvSpPr>
          <p:nvPr>
            <p:ph type="body" sz="quarter" idx="10" hasCustomPrompt="1"/>
          </p:nvPr>
        </p:nvSpPr>
        <p:spPr>
          <a:xfrm>
            <a:off x="831162" y="3466643"/>
            <a:ext cx="9127847" cy="419453"/>
          </a:xfrm>
        </p:spPr>
        <p:txBody>
          <a:bodyPr>
            <a:normAutofit/>
          </a:bodyPr>
          <a:lstStyle>
            <a:lvl1pPr marL="0" indent="0">
              <a:buFontTx/>
              <a:buNone/>
              <a:defRPr sz="2800" b="1" i="1">
                <a:solidFill>
                  <a:schemeClr val="bg2"/>
                </a:solidFill>
                <a:latin typeface="Times New Roman" panose="02020603050405020304" pitchFamily="18" charset="0"/>
                <a:cs typeface="Times New Roman" panose="02020603050405020304" pitchFamily="18" charset="0"/>
              </a:defRPr>
            </a:lvl1pPr>
            <a:lvl2pPr>
              <a:defRPr b="1" i="1">
                <a:latin typeface="Times New Roman" panose="02020603050405020304" pitchFamily="18" charset="0"/>
                <a:cs typeface="Times New Roman" panose="02020603050405020304" pitchFamily="18" charset="0"/>
              </a:defRPr>
            </a:lvl2pPr>
            <a:lvl3pPr>
              <a:defRPr b="1" i="1">
                <a:latin typeface="Times New Roman" panose="02020603050405020304" pitchFamily="18" charset="0"/>
                <a:cs typeface="Times New Roman" panose="02020603050405020304" pitchFamily="18" charset="0"/>
              </a:defRPr>
            </a:lvl3pPr>
            <a:lvl4pPr>
              <a:defRPr b="1" i="1">
                <a:latin typeface="Times New Roman" panose="02020603050405020304" pitchFamily="18" charset="0"/>
                <a:cs typeface="Times New Roman" panose="02020603050405020304" pitchFamily="18" charset="0"/>
              </a:defRPr>
            </a:lvl4pPr>
            <a:lvl5pPr>
              <a:defRPr b="1" i="1">
                <a:latin typeface="Times New Roman" panose="02020603050405020304" pitchFamily="18" charset="0"/>
                <a:cs typeface="Times New Roman" panose="02020603050405020304" pitchFamily="18" charset="0"/>
              </a:defRPr>
            </a:lvl5pPr>
          </a:lstStyle>
          <a:p>
            <a:pPr lvl="0"/>
            <a:r>
              <a:rPr lang="en-US"/>
              <a:t>Click to edit Master text subhead</a:t>
            </a:r>
          </a:p>
        </p:txBody>
      </p:sp>
      <p:sp>
        <p:nvSpPr>
          <p:cNvPr id="15" name="Text Placeholder 14">
            <a:extLst>
              <a:ext uri="{FF2B5EF4-FFF2-40B4-BE49-F238E27FC236}">
                <a16:creationId xmlns:a16="http://schemas.microsoft.com/office/drawing/2014/main" id="{A17C13C5-0088-6F44-855E-27348104C80D}"/>
              </a:ext>
            </a:extLst>
          </p:cNvPr>
          <p:cNvSpPr>
            <a:spLocks noGrp="1"/>
          </p:cNvSpPr>
          <p:nvPr>
            <p:ph type="body" sz="quarter" idx="11" hasCustomPrompt="1"/>
          </p:nvPr>
        </p:nvSpPr>
        <p:spPr>
          <a:xfrm>
            <a:off x="816805" y="7159306"/>
            <a:ext cx="3411538" cy="442957"/>
          </a:xfrm>
        </p:spPr>
        <p:txBody>
          <a:bodyPr>
            <a:normAutofit/>
          </a:bodyPr>
          <a:lstStyle>
            <a:lvl1pPr marL="0" indent="0">
              <a:buFontTx/>
              <a:buNone/>
              <a:defRPr sz="1200" b="0" i="0">
                <a:solidFill>
                  <a:schemeClr val="bg2"/>
                </a:solidFill>
                <a:latin typeface="Montserrat Medium" pitchFamily="2" charset="77"/>
              </a:defRPr>
            </a:lvl1pPr>
            <a:lvl3pPr marL="914400" indent="0">
              <a:buNone/>
              <a:defRPr/>
            </a:lvl3pPr>
          </a:lstStyle>
          <a:p>
            <a:pPr lvl="0"/>
            <a:r>
              <a:rPr lang="en-US"/>
              <a:t>Click to edit Master text date</a:t>
            </a:r>
          </a:p>
        </p:txBody>
      </p:sp>
    </p:spTree>
    <p:extLst>
      <p:ext uri="{BB962C8B-B14F-4D97-AF65-F5344CB8AC3E}">
        <p14:creationId xmlns:p14="http://schemas.microsoft.com/office/powerpoint/2010/main" val="2121024417"/>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A85DEBA-634B-E645-B7A8-B4D522335801}"/>
              </a:ext>
            </a:extLst>
          </p:cNvPr>
          <p:cNvSpPr/>
          <p:nvPr userDrawn="1"/>
        </p:nvSpPr>
        <p:spPr>
          <a:xfrm>
            <a:off x="0" y="0"/>
            <a:ext cx="12192000" cy="69902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Content Placeholder 2"/>
          <p:cNvSpPr>
            <a:spLocks noGrp="1"/>
          </p:cNvSpPr>
          <p:nvPr>
            <p:ph idx="1"/>
          </p:nvPr>
        </p:nvSpPr>
        <p:spPr/>
        <p:txBody>
          <a:bodyPr>
            <a:noAutofit/>
          </a:bodyPr>
          <a:lstStyle>
            <a:lvl1pPr>
              <a:defRPr sz="1800"/>
            </a:lvl1pPr>
            <a:lvl2pPr>
              <a:defRPr sz="1600"/>
            </a:lvl2pPr>
            <a:lvl3pPr>
              <a:defRPr sz="1400"/>
            </a:lvl3pPr>
            <a:lvl4pPr>
              <a:defRPr sz="1200"/>
            </a:lvl4pPr>
            <a:lvl5pPr>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r>
              <a:rPr lang="en-US">
                <a:latin typeface="Montserrat" pitchFamily="2" charset="77"/>
              </a:rPr>
              <a:t>CLICK TO EDIT PRESENTATION TITLE</a:t>
            </a:r>
            <a:endParaRPr lang="en-US"/>
          </a:p>
        </p:txBody>
      </p:sp>
      <p:sp>
        <p:nvSpPr>
          <p:cNvPr id="6" name="Slide Number Placeholder 5"/>
          <p:cNvSpPr>
            <a:spLocks noGrp="1"/>
          </p:cNvSpPr>
          <p:nvPr>
            <p:ph type="sldNum" sz="quarter" idx="12"/>
          </p:nvPr>
        </p:nvSpPr>
        <p:spPr/>
        <p:txBody>
          <a:bodyPr/>
          <a:lstStyle>
            <a:lvl1pPr>
              <a:defRPr b="0" i="0">
                <a:latin typeface="Montserrat" pitchFamily="2" charset="77"/>
              </a:defRPr>
            </a:lvl1pPr>
          </a:lstStyle>
          <a:p>
            <a:fld id="{F9409A12-05AC-024F-A1E2-9D51551D4400}" type="slidenum">
              <a:rPr lang="en-US" smtClean="0"/>
              <a:t>‹#›</a:t>
            </a:fld>
            <a:endParaRPr lang="en-US"/>
          </a:p>
        </p:txBody>
      </p:sp>
      <p:sp>
        <p:nvSpPr>
          <p:cNvPr id="7" name="Title 1">
            <a:extLst>
              <a:ext uri="{FF2B5EF4-FFF2-40B4-BE49-F238E27FC236}">
                <a16:creationId xmlns:a16="http://schemas.microsoft.com/office/drawing/2014/main" id="{11CFD253-1BE4-134E-933F-EC673D197365}"/>
              </a:ext>
            </a:extLst>
          </p:cNvPr>
          <p:cNvSpPr>
            <a:spLocks noGrp="1"/>
          </p:cNvSpPr>
          <p:nvPr>
            <p:ph type="ctrTitle"/>
          </p:nvPr>
        </p:nvSpPr>
        <p:spPr>
          <a:xfrm>
            <a:off x="838200" y="1441572"/>
            <a:ext cx="10515600" cy="761756"/>
          </a:xfrm>
        </p:spPr>
        <p:txBody>
          <a:bodyPr anchor="t" anchorCtr="0">
            <a:noAutofit/>
          </a:bodyPr>
          <a:lstStyle>
            <a:lvl1pPr algn="l">
              <a:defRPr sz="4400"/>
            </a:lvl1pPr>
          </a:lstStyle>
          <a:p>
            <a:r>
              <a:rPr lang="en-US"/>
              <a:t>Click to edit Master title style</a:t>
            </a:r>
          </a:p>
        </p:txBody>
      </p:sp>
      <p:cxnSp>
        <p:nvCxnSpPr>
          <p:cNvPr id="8" name="Straight Connector 7">
            <a:extLst>
              <a:ext uri="{FF2B5EF4-FFF2-40B4-BE49-F238E27FC236}">
                <a16:creationId xmlns:a16="http://schemas.microsoft.com/office/drawing/2014/main" id="{7BE9D2A4-DCC5-5C4E-B923-C401D77C1854}"/>
              </a:ext>
            </a:extLst>
          </p:cNvPr>
          <p:cNvCxnSpPr/>
          <p:nvPr userDrawn="1"/>
        </p:nvCxnSpPr>
        <p:spPr>
          <a:xfrm>
            <a:off x="0" y="2425178"/>
            <a:ext cx="3845490"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94894112"/>
      </p:ext>
    </p:extLst>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over Slide Option 6">
    <p:spTree>
      <p:nvGrpSpPr>
        <p:cNvPr id="1" name=""/>
        <p:cNvGrpSpPr/>
        <p:nvPr/>
      </p:nvGrpSpPr>
      <p:grpSpPr>
        <a:xfrm>
          <a:off x="0" y="0"/>
          <a:ext cx="0" cy="0"/>
          <a:chOff x="0" y="0"/>
          <a:chExt cx="0" cy="0"/>
        </a:xfrm>
      </p:grpSpPr>
      <p:pic>
        <p:nvPicPr>
          <p:cNvPr id="3" name="Picture 2" descr="A picture containing person, indoor, child, sitting&#10;&#10;Description automatically generated">
            <a:extLst>
              <a:ext uri="{FF2B5EF4-FFF2-40B4-BE49-F238E27FC236}">
                <a16:creationId xmlns:a16="http://schemas.microsoft.com/office/drawing/2014/main" id="{F33ED477-3D66-AF8A-036E-D041C8B506B6}"/>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7810500"/>
          </a:xfrm>
          <a:prstGeom prst="rect">
            <a:avLst/>
          </a:prstGeom>
        </p:spPr>
      </p:pic>
      <p:sp>
        <p:nvSpPr>
          <p:cNvPr id="6" name="Title 1">
            <a:extLst>
              <a:ext uri="{FF2B5EF4-FFF2-40B4-BE49-F238E27FC236}">
                <a16:creationId xmlns:a16="http://schemas.microsoft.com/office/drawing/2014/main" id="{267FEAD3-F3D4-A64A-82C8-C068ECFD3119}"/>
              </a:ext>
            </a:extLst>
          </p:cNvPr>
          <p:cNvSpPr>
            <a:spLocks noGrp="1"/>
          </p:cNvSpPr>
          <p:nvPr>
            <p:ph type="ctrTitle"/>
          </p:nvPr>
        </p:nvSpPr>
        <p:spPr>
          <a:xfrm>
            <a:off x="816806" y="5554133"/>
            <a:ext cx="9142203" cy="895240"/>
          </a:xfrm>
        </p:spPr>
        <p:txBody>
          <a:bodyPr wrap="none" lIns="0" tIns="0" rIns="0" bIns="0" anchor="t" anchorCtr="0">
            <a:noAutofit/>
          </a:bodyPr>
          <a:lstStyle>
            <a:lvl1pPr algn="l">
              <a:defRPr sz="5000">
                <a:solidFill>
                  <a:schemeClr val="bg2"/>
                </a:solidFill>
              </a:defRPr>
            </a:lvl1pPr>
          </a:lstStyle>
          <a:p>
            <a:r>
              <a:rPr lang="en-US"/>
              <a:t>Click to edit Master title style</a:t>
            </a:r>
          </a:p>
        </p:txBody>
      </p:sp>
      <p:sp>
        <p:nvSpPr>
          <p:cNvPr id="7" name="Subtitle 2">
            <a:extLst>
              <a:ext uri="{FF2B5EF4-FFF2-40B4-BE49-F238E27FC236}">
                <a16:creationId xmlns:a16="http://schemas.microsoft.com/office/drawing/2014/main" id="{09954B61-242D-6E44-BC67-2B5ECF066D5A}"/>
              </a:ext>
            </a:extLst>
          </p:cNvPr>
          <p:cNvSpPr>
            <a:spLocks noGrp="1"/>
          </p:cNvSpPr>
          <p:nvPr>
            <p:ph type="subTitle" idx="1" hasCustomPrompt="1"/>
          </p:nvPr>
        </p:nvSpPr>
        <p:spPr>
          <a:xfrm>
            <a:off x="816805" y="7175590"/>
            <a:ext cx="9142203" cy="479613"/>
          </a:xfrm>
        </p:spPr>
        <p:txBody>
          <a:bodyPr lIns="0" tIns="0" rIns="0" bIns="0" anchor="t" anchorCtr="0">
            <a:normAutofit/>
          </a:bodyPr>
          <a:lstStyle>
            <a:lvl1pPr marL="0" indent="0" algn="l">
              <a:buNone/>
              <a:defRPr sz="180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text style</a:t>
            </a:r>
          </a:p>
        </p:txBody>
      </p:sp>
      <p:pic>
        <p:nvPicPr>
          <p:cNvPr id="10" name="Picture 9">
            <a:extLst>
              <a:ext uri="{FF2B5EF4-FFF2-40B4-BE49-F238E27FC236}">
                <a16:creationId xmlns:a16="http://schemas.microsoft.com/office/drawing/2014/main" id="{2BCAE8B1-097B-B94B-95CD-34DD4FB3BA5D}"/>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0342987" y="6244496"/>
            <a:ext cx="1194870" cy="1136289"/>
          </a:xfrm>
          <a:prstGeom prst="rect">
            <a:avLst/>
          </a:prstGeom>
        </p:spPr>
      </p:pic>
      <p:sp>
        <p:nvSpPr>
          <p:cNvPr id="13" name="Text Placeholder 2">
            <a:extLst>
              <a:ext uri="{FF2B5EF4-FFF2-40B4-BE49-F238E27FC236}">
                <a16:creationId xmlns:a16="http://schemas.microsoft.com/office/drawing/2014/main" id="{02818DB4-7C55-DB49-B3D9-4038D03E2358}"/>
              </a:ext>
            </a:extLst>
          </p:cNvPr>
          <p:cNvSpPr>
            <a:spLocks noGrp="1"/>
          </p:cNvSpPr>
          <p:nvPr>
            <p:ph type="body" sz="quarter" idx="10" hasCustomPrompt="1"/>
          </p:nvPr>
        </p:nvSpPr>
        <p:spPr>
          <a:xfrm>
            <a:off x="831161" y="6543649"/>
            <a:ext cx="9127847" cy="419453"/>
          </a:xfrm>
        </p:spPr>
        <p:txBody>
          <a:bodyPr>
            <a:normAutofit/>
          </a:bodyPr>
          <a:lstStyle>
            <a:lvl1pPr marL="0" indent="0">
              <a:buFontTx/>
              <a:buNone/>
              <a:defRPr sz="2800" b="1" i="1">
                <a:solidFill>
                  <a:schemeClr val="bg2"/>
                </a:solidFill>
                <a:latin typeface="Times New Roman" panose="02020603050405020304" pitchFamily="18" charset="0"/>
                <a:cs typeface="Times New Roman" panose="02020603050405020304" pitchFamily="18" charset="0"/>
              </a:defRPr>
            </a:lvl1pPr>
            <a:lvl2pPr>
              <a:defRPr b="1" i="1">
                <a:latin typeface="Times New Roman" panose="02020603050405020304" pitchFamily="18" charset="0"/>
                <a:cs typeface="Times New Roman" panose="02020603050405020304" pitchFamily="18" charset="0"/>
              </a:defRPr>
            </a:lvl2pPr>
            <a:lvl3pPr>
              <a:defRPr b="1" i="1">
                <a:latin typeface="Times New Roman" panose="02020603050405020304" pitchFamily="18" charset="0"/>
                <a:cs typeface="Times New Roman" panose="02020603050405020304" pitchFamily="18" charset="0"/>
              </a:defRPr>
            </a:lvl3pPr>
            <a:lvl4pPr>
              <a:defRPr b="1" i="1">
                <a:latin typeface="Times New Roman" panose="02020603050405020304" pitchFamily="18" charset="0"/>
                <a:cs typeface="Times New Roman" panose="02020603050405020304" pitchFamily="18" charset="0"/>
              </a:defRPr>
            </a:lvl4pPr>
            <a:lvl5pPr>
              <a:defRPr b="1" i="1">
                <a:latin typeface="Times New Roman" panose="02020603050405020304" pitchFamily="18" charset="0"/>
                <a:cs typeface="Times New Roman" panose="02020603050405020304" pitchFamily="18" charset="0"/>
              </a:defRPr>
            </a:lvl5pPr>
          </a:lstStyle>
          <a:p>
            <a:pPr lvl="0"/>
            <a:r>
              <a:rPr lang="en-US"/>
              <a:t>Click to edit Master text subhead</a:t>
            </a:r>
          </a:p>
        </p:txBody>
      </p:sp>
    </p:spTree>
    <p:extLst>
      <p:ext uri="{BB962C8B-B14F-4D97-AF65-F5344CB8AC3E}">
        <p14:creationId xmlns:p14="http://schemas.microsoft.com/office/powerpoint/2010/main" val="8063152"/>
      </p:ext>
    </p:extLst>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over Slide Option 7">
    <p:spTree>
      <p:nvGrpSpPr>
        <p:cNvPr id="1" name=""/>
        <p:cNvGrpSpPr/>
        <p:nvPr/>
      </p:nvGrpSpPr>
      <p:grpSpPr>
        <a:xfrm>
          <a:off x="0" y="0"/>
          <a:ext cx="0" cy="0"/>
          <a:chOff x="0" y="0"/>
          <a:chExt cx="0" cy="0"/>
        </a:xfrm>
      </p:grpSpPr>
      <p:pic>
        <p:nvPicPr>
          <p:cNvPr id="4" name="Picture 3" descr="A picture containing person, window, indoor, posing&#10;&#10;Description automatically generated">
            <a:extLst>
              <a:ext uri="{FF2B5EF4-FFF2-40B4-BE49-F238E27FC236}">
                <a16:creationId xmlns:a16="http://schemas.microsoft.com/office/drawing/2014/main" id="{1F5576CD-5596-80B9-1AF8-39D585ACB02E}"/>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7810500"/>
          </a:xfrm>
          <a:prstGeom prst="rect">
            <a:avLst/>
          </a:prstGeom>
        </p:spPr>
      </p:pic>
      <p:sp>
        <p:nvSpPr>
          <p:cNvPr id="2" name="Rectangle 1">
            <a:extLst>
              <a:ext uri="{FF2B5EF4-FFF2-40B4-BE49-F238E27FC236}">
                <a16:creationId xmlns:a16="http://schemas.microsoft.com/office/drawing/2014/main" id="{72D02554-8E8B-6E4B-8E74-10BD986663E6}"/>
              </a:ext>
            </a:extLst>
          </p:cNvPr>
          <p:cNvSpPr/>
          <p:nvPr userDrawn="1"/>
        </p:nvSpPr>
        <p:spPr>
          <a:xfrm>
            <a:off x="6535257" y="719508"/>
            <a:ext cx="5207564" cy="593083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 name="Title 1">
            <a:extLst>
              <a:ext uri="{FF2B5EF4-FFF2-40B4-BE49-F238E27FC236}">
                <a16:creationId xmlns:a16="http://schemas.microsoft.com/office/drawing/2014/main" id="{267FEAD3-F3D4-A64A-82C8-C068ECFD3119}"/>
              </a:ext>
            </a:extLst>
          </p:cNvPr>
          <p:cNvSpPr>
            <a:spLocks noGrp="1"/>
          </p:cNvSpPr>
          <p:nvPr>
            <p:ph type="ctrTitle" hasCustomPrompt="1"/>
          </p:nvPr>
        </p:nvSpPr>
        <p:spPr>
          <a:xfrm>
            <a:off x="6769769" y="1884388"/>
            <a:ext cx="4719962" cy="1899180"/>
          </a:xfrm>
        </p:spPr>
        <p:txBody>
          <a:bodyPr wrap="none" lIns="0" tIns="0" rIns="0" bIns="0" anchor="t" anchorCtr="0">
            <a:noAutofit/>
          </a:bodyPr>
          <a:lstStyle>
            <a:lvl1pPr algn="r">
              <a:defRPr sz="5000">
                <a:solidFill>
                  <a:srgbClr val="FFFFFF"/>
                </a:solidFill>
              </a:defRPr>
            </a:lvl1pPr>
          </a:lstStyle>
          <a:p>
            <a:r>
              <a:rPr lang="en-US"/>
              <a:t>Click to edit </a:t>
            </a:r>
            <a:br>
              <a:rPr lang="en-US"/>
            </a:br>
            <a:r>
              <a:rPr lang="en-US"/>
              <a:t>Master title style</a:t>
            </a:r>
          </a:p>
        </p:txBody>
      </p:sp>
      <p:sp>
        <p:nvSpPr>
          <p:cNvPr id="7" name="Subtitle 2">
            <a:extLst>
              <a:ext uri="{FF2B5EF4-FFF2-40B4-BE49-F238E27FC236}">
                <a16:creationId xmlns:a16="http://schemas.microsoft.com/office/drawing/2014/main" id="{09954B61-242D-6E44-BC67-2B5ECF066D5A}"/>
              </a:ext>
            </a:extLst>
          </p:cNvPr>
          <p:cNvSpPr>
            <a:spLocks noGrp="1"/>
          </p:cNvSpPr>
          <p:nvPr>
            <p:ph type="subTitle" idx="1" hasCustomPrompt="1"/>
          </p:nvPr>
        </p:nvSpPr>
        <p:spPr>
          <a:xfrm>
            <a:off x="6769770" y="4015971"/>
            <a:ext cx="4719962" cy="919004"/>
          </a:xfrm>
        </p:spPr>
        <p:txBody>
          <a:bodyPr lIns="0" tIns="0" rIns="0" bIns="0" anchor="t" anchorCtr="0">
            <a:normAutofit/>
          </a:bodyPr>
          <a:lstStyle>
            <a:lvl1pPr marL="0" indent="0" algn="r">
              <a:buNone/>
              <a:defRPr sz="1800">
                <a:solidFill>
                  <a:srgbClr val="FFFFFF"/>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text style</a:t>
            </a:r>
          </a:p>
        </p:txBody>
      </p:sp>
      <p:pic>
        <p:nvPicPr>
          <p:cNvPr id="10" name="Picture 9">
            <a:extLst>
              <a:ext uri="{FF2B5EF4-FFF2-40B4-BE49-F238E27FC236}">
                <a16:creationId xmlns:a16="http://schemas.microsoft.com/office/drawing/2014/main" id="{2BCAE8B1-097B-B94B-95CD-34DD4FB3BA5D}"/>
              </a:ext>
            </a:extLst>
          </p:cNvPr>
          <p:cNvPicPr>
            <a:picLocks noChangeAspect="1"/>
          </p:cNvPicPr>
          <p:nvPr userDrawn="1"/>
        </p:nvPicPr>
        <p:blipFill>
          <a:blip r:embed="rId3"/>
          <a:stretch>
            <a:fillRect/>
          </a:stretch>
        </p:blipFill>
        <p:spPr>
          <a:xfrm>
            <a:off x="8746531" y="5455665"/>
            <a:ext cx="2743200" cy="758732"/>
          </a:xfrm>
          <a:prstGeom prst="rect">
            <a:avLst/>
          </a:prstGeom>
        </p:spPr>
      </p:pic>
      <p:pic>
        <p:nvPicPr>
          <p:cNvPr id="8" name="Picture 7">
            <a:extLst>
              <a:ext uri="{FF2B5EF4-FFF2-40B4-BE49-F238E27FC236}">
                <a16:creationId xmlns:a16="http://schemas.microsoft.com/office/drawing/2014/main" id="{07EE62E2-64E5-D445-A8E9-3F688ED3D142}"/>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9395757" y="1476429"/>
            <a:ext cx="2093972" cy="194505"/>
          </a:xfrm>
          <a:prstGeom prst="rect">
            <a:avLst/>
          </a:prstGeom>
        </p:spPr>
      </p:pic>
    </p:spTree>
    <p:extLst>
      <p:ext uri="{BB962C8B-B14F-4D97-AF65-F5344CB8AC3E}">
        <p14:creationId xmlns:p14="http://schemas.microsoft.com/office/powerpoint/2010/main" val="3947713005"/>
      </p:ext>
    </p:extLst>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over Slide Option 8">
    <p:spTree>
      <p:nvGrpSpPr>
        <p:cNvPr id="1" name=""/>
        <p:cNvGrpSpPr/>
        <p:nvPr/>
      </p:nvGrpSpPr>
      <p:grpSpPr>
        <a:xfrm>
          <a:off x="0" y="0"/>
          <a:ext cx="0" cy="0"/>
          <a:chOff x="0" y="0"/>
          <a:chExt cx="0" cy="0"/>
        </a:xfrm>
      </p:grpSpPr>
      <p:pic>
        <p:nvPicPr>
          <p:cNvPr id="4" name="Picture 3" descr="A person holding a baby&#10;&#10;Description automatically generated">
            <a:extLst>
              <a:ext uri="{FF2B5EF4-FFF2-40B4-BE49-F238E27FC236}">
                <a16:creationId xmlns:a16="http://schemas.microsoft.com/office/drawing/2014/main" id="{A824938B-A01B-536D-462B-C3915DAAA941}"/>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
            <a:ext cx="12192000" cy="7810501"/>
          </a:xfrm>
          <a:prstGeom prst="rect">
            <a:avLst/>
          </a:prstGeom>
        </p:spPr>
      </p:pic>
      <p:sp>
        <p:nvSpPr>
          <p:cNvPr id="2" name="Rectangle 1">
            <a:extLst>
              <a:ext uri="{FF2B5EF4-FFF2-40B4-BE49-F238E27FC236}">
                <a16:creationId xmlns:a16="http://schemas.microsoft.com/office/drawing/2014/main" id="{72D02554-8E8B-6E4B-8E74-10BD986663E6}"/>
              </a:ext>
            </a:extLst>
          </p:cNvPr>
          <p:cNvSpPr/>
          <p:nvPr userDrawn="1"/>
        </p:nvSpPr>
        <p:spPr>
          <a:xfrm>
            <a:off x="6535257" y="719508"/>
            <a:ext cx="5207564" cy="5930837"/>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bg2"/>
              </a:solidFill>
            </a:endParaRPr>
          </a:p>
        </p:txBody>
      </p:sp>
      <p:sp>
        <p:nvSpPr>
          <p:cNvPr id="6" name="Title 1">
            <a:extLst>
              <a:ext uri="{FF2B5EF4-FFF2-40B4-BE49-F238E27FC236}">
                <a16:creationId xmlns:a16="http://schemas.microsoft.com/office/drawing/2014/main" id="{267FEAD3-F3D4-A64A-82C8-C068ECFD3119}"/>
              </a:ext>
            </a:extLst>
          </p:cNvPr>
          <p:cNvSpPr>
            <a:spLocks noGrp="1"/>
          </p:cNvSpPr>
          <p:nvPr>
            <p:ph type="ctrTitle" hasCustomPrompt="1"/>
          </p:nvPr>
        </p:nvSpPr>
        <p:spPr>
          <a:xfrm>
            <a:off x="6769769" y="1884388"/>
            <a:ext cx="4719962" cy="1899180"/>
          </a:xfrm>
        </p:spPr>
        <p:txBody>
          <a:bodyPr wrap="none" lIns="0" tIns="0" rIns="0" bIns="0" anchor="t" anchorCtr="0">
            <a:noAutofit/>
          </a:bodyPr>
          <a:lstStyle>
            <a:lvl1pPr algn="r">
              <a:defRPr sz="5000">
                <a:solidFill>
                  <a:srgbClr val="FFFFFF"/>
                </a:solidFill>
              </a:defRPr>
            </a:lvl1pPr>
          </a:lstStyle>
          <a:p>
            <a:r>
              <a:rPr lang="en-US"/>
              <a:t>Click to edit </a:t>
            </a:r>
            <a:br>
              <a:rPr lang="en-US"/>
            </a:br>
            <a:r>
              <a:rPr lang="en-US"/>
              <a:t>Master title style</a:t>
            </a:r>
          </a:p>
        </p:txBody>
      </p:sp>
      <p:sp>
        <p:nvSpPr>
          <p:cNvPr id="7" name="Subtitle 2">
            <a:extLst>
              <a:ext uri="{FF2B5EF4-FFF2-40B4-BE49-F238E27FC236}">
                <a16:creationId xmlns:a16="http://schemas.microsoft.com/office/drawing/2014/main" id="{09954B61-242D-6E44-BC67-2B5ECF066D5A}"/>
              </a:ext>
            </a:extLst>
          </p:cNvPr>
          <p:cNvSpPr>
            <a:spLocks noGrp="1"/>
          </p:cNvSpPr>
          <p:nvPr>
            <p:ph type="subTitle" idx="1" hasCustomPrompt="1"/>
          </p:nvPr>
        </p:nvSpPr>
        <p:spPr>
          <a:xfrm>
            <a:off x="6769770" y="4015971"/>
            <a:ext cx="4719962" cy="919004"/>
          </a:xfrm>
        </p:spPr>
        <p:txBody>
          <a:bodyPr lIns="0" tIns="0" rIns="0" bIns="0" anchor="t" anchorCtr="0">
            <a:normAutofit/>
          </a:bodyPr>
          <a:lstStyle>
            <a:lvl1pPr marL="0" indent="0" algn="r">
              <a:buNone/>
              <a:defRPr sz="1800">
                <a:solidFill>
                  <a:srgbClr val="FFFFFF"/>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text style</a:t>
            </a:r>
          </a:p>
        </p:txBody>
      </p:sp>
      <p:pic>
        <p:nvPicPr>
          <p:cNvPr id="10" name="Picture 9">
            <a:extLst>
              <a:ext uri="{FF2B5EF4-FFF2-40B4-BE49-F238E27FC236}">
                <a16:creationId xmlns:a16="http://schemas.microsoft.com/office/drawing/2014/main" id="{2BCAE8B1-097B-B94B-95CD-34DD4FB3BA5D}"/>
              </a:ext>
            </a:extLst>
          </p:cNvPr>
          <p:cNvPicPr>
            <a:picLocks noChangeAspect="1"/>
          </p:cNvPicPr>
          <p:nvPr userDrawn="1"/>
        </p:nvPicPr>
        <p:blipFill>
          <a:blip r:embed="rId3"/>
          <a:stretch>
            <a:fillRect/>
          </a:stretch>
        </p:blipFill>
        <p:spPr>
          <a:xfrm>
            <a:off x="8746531" y="5455665"/>
            <a:ext cx="2743200" cy="758732"/>
          </a:xfrm>
          <a:prstGeom prst="rect">
            <a:avLst/>
          </a:prstGeom>
        </p:spPr>
      </p:pic>
      <p:pic>
        <p:nvPicPr>
          <p:cNvPr id="8" name="Picture 7">
            <a:extLst>
              <a:ext uri="{FF2B5EF4-FFF2-40B4-BE49-F238E27FC236}">
                <a16:creationId xmlns:a16="http://schemas.microsoft.com/office/drawing/2014/main" id="{07EE62E2-64E5-D445-A8E9-3F688ED3D142}"/>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9395757" y="1476429"/>
            <a:ext cx="2093972" cy="194505"/>
          </a:xfrm>
          <a:prstGeom prst="rect">
            <a:avLst/>
          </a:prstGeom>
        </p:spPr>
      </p:pic>
    </p:spTree>
    <p:extLst>
      <p:ext uri="{BB962C8B-B14F-4D97-AF65-F5344CB8AC3E}">
        <p14:creationId xmlns:p14="http://schemas.microsoft.com/office/powerpoint/2010/main" val="1650839775"/>
      </p:ext>
    </p:extLst>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One Column Paragraph Text">
    <p:spTree>
      <p:nvGrpSpPr>
        <p:cNvPr id="1" name=""/>
        <p:cNvGrpSpPr/>
        <p:nvPr/>
      </p:nvGrpSpPr>
      <p:grpSpPr>
        <a:xfrm>
          <a:off x="0" y="0"/>
          <a:ext cx="0" cy="0"/>
          <a:chOff x="0" y="0"/>
          <a:chExt cx="0" cy="0"/>
        </a:xfrm>
      </p:grpSpPr>
      <p:sp>
        <p:nvSpPr>
          <p:cNvPr id="2" name="Title 1"/>
          <p:cNvSpPr>
            <a:spLocks noGrp="1"/>
          </p:cNvSpPr>
          <p:nvPr>
            <p:ph type="ctrTitle"/>
          </p:nvPr>
        </p:nvSpPr>
        <p:spPr>
          <a:xfrm>
            <a:off x="838200" y="1441572"/>
            <a:ext cx="10515600" cy="761756"/>
          </a:xfrm>
        </p:spPr>
        <p:txBody>
          <a:bodyPr anchor="t" anchorCtr="0">
            <a:noAutofit/>
          </a:bodyPr>
          <a:lstStyle>
            <a:lvl1pPr algn="l">
              <a:defRPr sz="4400"/>
            </a:lvl1pPr>
          </a:lstStyle>
          <a:p>
            <a:r>
              <a:rPr lang="en-US"/>
              <a:t>Click to edit Master title style</a:t>
            </a:r>
          </a:p>
        </p:txBody>
      </p:sp>
      <p:sp>
        <p:nvSpPr>
          <p:cNvPr id="3" name="Subtitle 2"/>
          <p:cNvSpPr>
            <a:spLocks noGrp="1"/>
          </p:cNvSpPr>
          <p:nvPr>
            <p:ph type="subTitle" idx="1" hasCustomPrompt="1"/>
          </p:nvPr>
        </p:nvSpPr>
        <p:spPr>
          <a:xfrm>
            <a:off x="838200" y="2661357"/>
            <a:ext cx="10515599" cy="4162869"/>
          </a:xfrm>
        </p:spPr>
        <p:txBody>
          <a:bodyPr>
            <a:noAutofit/>
          </a:bodyPr>
          <a:lstStyle>
            <a:lvl1pPr marL="0" indent="0" algn="l">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text</a:t>
            </a:r>
          </a:p>
        </p:txBody>
      </p:sp>
      <p:sp>
        <p:nvSpPr>
          <p:cNvPr id="5" name="Footer Placeholder 4"/>
          <p:cNvSpPr>
            <a:spLocks noGrp="1"/>
          </p:cNvSpPr>
          <p:nvPr>
            <p:ph type="ftr" sz="quarter" idx="11"/>
          </p:nvPr>
        </p:nvSpPr>
        <p:spPr/>
        <p:txBody>
          <a:bodyPr/>
          <a:lstStyle>
            <a:lvl1pPr>
              <a:defRPr b="0" i="0">
                <a:latin typeface="Montserrat" pitchFamily="2" charset="77"/>
              </a:defRPr>
            </a:lvl1pPr>
          </a:lstStyle>
          <a:p>
            <a:r>
              <a:rPr lang="en-US" b="0" i="0">
                <a:latin typeface="Montserrat" pitchFamily="2" charset="77"/>
              </a:rPr>
              <a:t>CLICK TO EDIT PRESENTATION TITLE</a:t>
            </a:r>
            <a:endParaRPr lang="en-US"/>
          </a:p>
        </p:txBody>
      </p:sp>
      <p:sp>
        <p:nvSpPr>
          <p:cNvPr id="6" name="Slide Number Placeholder 5"/>
          <p:cNvSpPr>
            <a:spLocks noGrp="1"/>
          </p:cNvSpPr>
          <p:nvPr>
            <p:ph type="sldNum" sz="quarter" idx="12"/>
          </p:nvPr>
        </p:nvSpPr>
        <p:spPr/>
        <p:txBody>
          <a:bodyPr/>
          <a:lstStyle>
            <a:lvl1pPr>
              <a:defRPr b="0" i="0">
                <a:latin typeface="Montserrat" pitchFamily="2" charset="77"/>
              </a:defRPr>
            </a:lvl1pPr>
          </a:lstStyle>
          <a:p>
            <a:fld id="{F9409A12-05AC-024F-A1E2-9D51551D4400}" type="slidenum">
              <a:rPr lang="en-US" smtClean="0"/>
              <a:t>‹#›</a:t>
            </a:fld>
            <a:endParaRPr lang="en-US"/>
          </a:p>
        </p:txBody>
      </p:sp>
      <p:sp>
        <p:nvSpPr>
          <p:cNvPr id="7" name="Text Placeholder 6">
            <a:extLst>
              <a:ext uri="{FF2B5EF4-FFF2-40B4-BE49-F238E27FC236}">
                <a16:creationId xmlns:a16="http://schemas.microsoft.com/office/drawing/2014/main" id="{648A7756-F4D2-4B4F-A354-5D90B864358A}"/>
              </a:ext>
            </a:extLst>
          </p:cNvPr>
          <p:cNvSpPr>
            <a:spLocks noGrp="1"/>
          </p:cNvSpPr>
          <p:nvPr>
            <p:ph type="body" sz="quarter" idx="13" hasCustomPrompt="1"/>
          </p:nvPr>
        </p:nvSpPr>
        <p:spPr>
          <a:xfrm>
            <a:off x="838200" y="7165050"/>
            <a:ext cx="10515600" cy="291085"/>
          </a:xfrm>
        </p:spPr>
        <p:txBody>
          <a:bodyPr>
            <a:normAutofit/>
          </a:bodyPr>
          <a:lstStyle>
            <a:lvl1pPr marL="0" indent="0">
              <a:buFontTx/>
              <a:buNone/>
              <a:defRPr sz="800" i="1"/>
            </a:lvl1pPr>
          </a:lstStyle>
          <a:p>
            <a:pPr lvl="0"/>
            <a:r>
              <a:rPr lang="en-US"/>
              <a:t>Click to edit Master footnote styles</a:t>
            </a:r>
          </a:p>
        </p:txBody>
      </p:sp>
    </p:spTree>
    <p:extLst>
      <p:ext uri="{BB962C8B-B14F-4D97-AF65-F5344CB8AC3E}">
        <p14:creationId xmlns:p14="http://schemas.microsoft.com/office/powerpoint/2010/main" val="3514038147"/>
      </p:ext>
    </p:extLst>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Infographic Callout and Text">
    <p:spTree>
      <p:nvGrpSpPr>
        <p:cNvPr id="1" name=""/>
        <p:cNvGrpSpPr/>
        <p:nvPr/>
      </p:nvGrpSpPr>
      <p:grpSpPr>
        <a:xfrm>
          <a:off x="0" y="0"/>
          <a:ext cx="0" cy="0"/>
          <a:chOff x="0" y="0"/>
          <a:chExt cx="0" cy="0"/>
        </a:xfrm>
      </p:grpSpPr>
      <p:sp>
        <p:nvSpPr>
          <p:cNvPr id="2" name="Title 1"/>
          <p:cNvSpPr>
            <a:spLocks noGrp="1"/>
          </p:cNvSpPr>
          <p:nvPr>
            <p:ph type="ctrTitle"/>
          </p:nvPr>
        </p:nvSpPr>
        <p:spPr>
          <a:xfrm>
            <a:off x="838200" y="1441572"/>
            <a:ext cx="10515600" cy="761756"/>
          </a:xfrm>
        </p:spPr>
        <p:txBody>
          <a:bodyPr anchor="t" anchorCtr="0">
            <a:noAutofit/>
          </a:bodyPr>
          <a:lstStyle>
            <a:lvl1pPr algn="l">
              <a:defRPr sz="4400"/>
            </a:lvl1pPr>
          </a:lstStyle>
          <a:p>
            <a:r>
              <a:rPr lang="en-US"/>
              <a:t>Click to edit Master title style</a:t>
            </a:r>
          </a:p>
        </p:txBody>
      </p:sp>
      <p:sp>
        <p:nvSpPr>
          <p:cNvPr id="3" name="Subtitle 2"/>
          <p:cNvSpPr>
            <a:spLocks noGrp="1"/>
          </p:cNvSpPr>
          <p:nvPr>
            <p:ph type="subTitle" idx="1" hasCustomPrompt="1"/>
          </p:nvPr>
        </p:nvSpPr>
        <p:spPr>
          <a:xfrm>
            <a:off x="6448926" y="2742355"/>
            <a:ext cx="4904872" cy="4081871"/>
          </a:xfrm>
        </p:spPr>
        <p:txBody>
          <a:bodyPr>
            <a:noAutofit/>
          </a:bodyPr>
          <a:lstStyle>
            <a:lvl1pPr marL="0" indent="0" algn="l">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text</a:t>
            </a:r>
          </a:p>
        </p:txBody>
      </p:sp>
      <p:sp>
        <p:nvSpPr>
          <p:cNvPr id="5" name="Footer Placeholder 4"/>
          <p:cNvSpPr>
            <a:spLocks noGrp="1"/>
          </p:cNvSpPr>
          <p:nvPr>
            <p:ph type="ftr" sz="quarter" idx="11"/>
          </p:nvPr>
        </p:nvSpPr>
        <p:spPr/>
        <p:txBody>
          <a:bodyPr/>
          <a:lstStyle>
            <a:lvl1pPr>
              <a:defRPr b="0" i="0">
                <a:latin typeface="Montserrat" pitchFamily="2" charset="77"/>
              </a:defRPr>
            </a:lvl1pPr>
          </a:lstStyle>
          <a:p>
            <a:r>
              <a:rPr lang="en-US" b="0" i="0">
                <a:latin typeface="Montserrat" pitchFamily="2" charset="77"/>
              </a:rPr>
              <a:t>CLICK TO EDIT PRESENTATION TITLE</a:t>
            </a:r>
            <a:endParaRPr lang="en-US"/>
          </a:p>
        </p:txBody>
      </p:sp>
      <p:sp>
        <p:nvSpPr>
          <p:cNvPr id="6" name="Slide Number Placeholder 5"/>
          <p:cNvSpPr>
            <a:spLocks noGrp="1"/>
          </p:cNvSpPr>
          <p:nvPr>
            <p:ph type="sldNum" sz="quarter" idx="12"/>
          </p:nvPr>
        </p:nvSpPr>
        <p:spPr/>
        <p:txBody>
          <a:bodyPr/>
          <a:lstStyle>
            <a:lvl1pPr>
              <a:defRPr b="0" i="0">
                <a:latin typeface="Montserrat" pitchFamily="2" charset="77"/>
              </a:defRPr>
            </a:lvl1pPr>
          </a:lstStyle>
          <a:p>
            <a:fld id="{F9409A12-05AC-024F-A1E2-9D51551D4400}" type="slidenum">
              <a:rPr lang="en-US" smtClean="0"/>
              <a:t>‹#›</a:t>
            </a:fld>
            <a:endParaRPr lang="en-US"/>
          </a:p>
        </p:txBody>
      </p:sp>
      <p:sp>
        <p:nvSpPr>
          <p:cNvPr id="4" name="Rounded Rectangle 3">
            <a:extLst>
              <a:ext uri="{FF2B5EF4-FFF2-40B4-BE49-F238E27FC236}">
                <a16:creationId xmlns:a16="http://schemas.microsoft.com/office/drawing/2014/main" id="{A53CD0CB-70A0-894B-94F3-F531FC3576BE}"/>
              </a:ext>
            </a:extLst>
          </p:cNvPr>
          <p:cNvSpPr/>
          <p:nvPr userDrawn="1"/>
        </p:nvSpPr>
        <p:spPr>
          <a:xfrm>
            <a:off x="838200" y="2539555"/>
            <a:ext cx="5257800" cy="4585814"/>
          </a:xfrm>
          <a:prstGeom prst="roundRect">
            <a:avLst>
              <a:gd name="adj" fmla="val 591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 name="Text Placeholder 8">
            <a:extLst>
              <a:ext uri="{FF2B5EF4-FFF2-40B4-BE49-F238E27FC236}">
                <a16:creationId xmlns:a16="http://schemas.microsoft.com/office/drawing/2014/main" id="{C4FC4FED-3196-DE4F-9161-9E3D87525D6F}"/>
              </a:ext>
            </a:extLst>
          </p:cNvPr>
          <p:cNvSpPr>
            <a:spLocks noGrp="1"/>
          </p:cNvSpPr>
          <p:nvPr>
            <p:ph type="body" sz="quarter" idx="13" hasCustomPrompt="1"/>
          </p:nvPr>
        </p:nvSpPr>
        <p:spPr>
          <a:xfrm>
            <a:off x="1293269" y="3233449"/>
            <a:ext cx="4347662" cy="671801"/>
          </a:xfrm>
        </p:spPr>
        <p:txBody>
          <a:bodyPr>
            <a:noAutofit/>
          </a:bodyPr>
          <a:lstStyle>
            <a:lvl1pPr marL="0" indent="0">
              <a:buFontTx/>
              <a:buNone/>
              <a:defRPr sz="3200" b="0" i="0">
                <a:solidFill>
                  <a:srgbClr val="FFFFFF"/>
                </a:solidFill>
                <a:latin typeface="Montserrat Medium" pitchFamily="2" charset="77"/>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a:t>Click to edit text</a:t>
            </a:r>
          </a:p>
        </p:txBody>
      </p:sp>
      <p:sp>
        <p:nvSpPr>
          <p:cNvPr id="12" name="Text Placeholder 8">
            <a:extLst>
              <a:ext uri="{FF2B5EF4-FFF2-40B4-BE49-F238E27FC236}">
                <a16:creationId xmlns:a16="http://schemas.microsoft.com/office/drawing/2014/main" id="{EA14D114-8E15-594F-87EE-3581895A4109}"/>
              </a:ext>
            </a:extLst>
          </p:cNvPr>
          <p:cNvSpPr>
            <a:spLocks noGrp="1"/>
          </p:cNvSpPr>
          <p:nvPr>
            <p:ph type="body" sz="quarter" idx="14" hasCustomPrompt="1"/>
          </p:nvPr>
        </p:nvSpPr>
        <p:spPr>
          <a:xfrm>
            <a:off x="1293269" y="5097379"/>
            <a:ext cx="4347662" cy="671801"/>
          </a:xfrm>
        </p:spPr>
        <p:txBody>
          <a:bodyPr>
            <a:noAutofit/>
          </a:bodyPr>
          <a:lstStyle>
            <a:lvl1pPr marL="0" indent="0">
              <a:buFontTx/>
              <a:buNone/>
              <a:defRPr sz="3200" b="0" i="0">
                <a:solidFill>
                  <a:srgbClr val="FFFFFF"/>
                </a:solidFill>
                <a:latin typeface="Montserrat Medium" pitchFamily="2" charset="77"/>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a:t>Click to edit text</a:t>
            </a:r>
          </a:p>
        </p:txBody>
      </p:sp>
      <p:sp>
        <p:nvSpPr>
          <p:cNvPr id="15" name="Text Placeholder 8">
            <a:extLst>
              <a:ext uri="{FF2B5EF4-FFF2-40B4-BE49-F238E27FC236}">
                <a16:creationId xmlns:a16="http://schemas.microsoft.com/office/drawing/2014/main" id="{058A2847-F016-2248-89DE-1F627BE7E7AF}"/>
              </a:ext>
            </a:extLst>
          </p:cNvPr>
          <p:cNvSpPr>
            <a:spLocks noGrp="1"/>
          </p:cNvSpPr>
          <p:nvPr>
            <p:ph type="body" sz="quarter" idx="15" hasCustomPrompt="1"/>
          </p:nvPr>
        </p:nvSpPr>
        <p:spPr>
          <a:xfrm>
            <a:off x="1293269" y="3921563"/>
            <a:ext cx="4347662" cy="671801"/>
          </a:xfrm>
        </p:spPr>
        <p:txBody>
          <a:bodyPr>
            <a:noAutofit/>
          </a:bodyPr>
          <a:lstStyle>
            <a:lvl1pPr marL="0" indent="0">
              <a:buFontTx/>
              <a:buNone/>
              <a:defRPr sz="1800" b="0" i="0">
                <a:solidFill>
                  <a:srgbClr val="FFFFFF"/>
                </a:solidFill>
                <a:latin typeface="Montserrat" pitchFamily="2" charset="77"/>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a:t>Click to edit text</a:t>
            </a:r>
          </a:p>
        </p:txBody>
      </p:sp>
      <p:sp>
        <p:nvSpPr>
          <p:cNvPr id="16" name="Text Placeholder 8">
            <a:extLst>
              <a:ext uri="{FF2B5EF4-FFF2-40B4-BE49-F238E27FC236}">
                <a16:creationId xmlns:a16="http://schemas.microsoft.com/office/drawing/2014/main" id="{B1D8F495-F525-2543-A6E6-162AC7AE28DD}"/>
              </a:ext>
            </a:extLst>
          </p:cNvPr>
          <p:cNvSpPr>
            <a:spLocks noGrp="1"/>
          </p:cNvSpPr>
          <p:nvPr>
            <p:ph type="body" sz="quarter" idx="16" hasCustomPrompt="1"/>
          </p:nvPr>
        </p:nvSpPr>
        <p:spPr>
          <a:xfrm>
            <a:off x="1293269" y="5769506"/>
            <a:ext cx="4347662" cy="671801"/>
          </a:xfrm>
        </p:spPr>
        <p:txBody>
          <a:bodyPr>
            <a:noAutofit/>
          </a:bodyPr>
          <a:lstStyle>
            <a:lvl1pPr marL="0" indent="0">
              <a:buFontTx/>
              <a:buNone/>
              <a:defRPr sz="1800" b="0" i="0">
                <a:solidFill>
                  <a:srgbClr val="FFFFFF"/>
                </a:solidFill>
                <a:latin typeface="Montserrat" pitchFamily="2" charset="77"/>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a:t>Click to edit text</a:t>
            </a:r>
          </a:p>
        </p:txBody>
      </p:sp>
      <p:sp>
        <p:nvSpPr>
          <p:cNvPr id="13" name="Text Placeholder 6">
            <a:extLst>
              <a:ext uri="{FF2B5EF4-FFF2-40B4-BE49-F238E27FC236}">
                <a16:creationId xmlns:a16="http://schemas.microsoft.com/office/drawing/2014/main" id="{DB072436-56AB-B548-8ABA-E541334E34AA}"/>
              </a:ext>
            </a:extLst>
          </p:cNvPr>
          <p:cNvSpPr>
            <a:spLocks noGrp="1"/>
          </p:cNvSpPr>
          <p:nvPr>
            <p:ph type="body" sz="quarter" idx="17" hasCustomPrompt="1"/>
          </p:nvPr>
        </p:nvSpPr>
        <p:spPr>
          <a:xfrm>
            <a:off x="838200" y="7165050"/>
            <a:ext cx="10515600" cy="291085"/>
          </a:xfrm>
        </p:spPr>
        <p:txBody>
          <a:bodyPr>
            <a:normAutofit/>
          </a:bodyPr>
          <a:lstStyle>
            <a:lvl1pPr marL="0" indent="0">
              <a:buFontTx/>
              <a:buNone/>
              <a:defRPr sz="800" i="1"/>
            </a:lvl1pPr>
          </a:lstStyle>
          <a:p>
            <a:pPr lvl="0"/>
            <a:r>
              <a:rPr lang="en-US"/>
              <a:t>Click to edit Master footnote styles</a:t>
            </a:r>
          </a:p>
        </p:txBody>
      </p:sp>
    </p:spTree>
    <p:extLst>
      <p:ext uri="{BB962C8B-B14F-4D97-AF65-F5344CB8AC3E}">
        <p14:creationId xmlns:p14="http://schemas.microsoft.com/office/powerpoint/2010/main" val="1968358775"/>
      </p:ext>
    </p:extLst>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wo Column Text">
    <p:spTree>
      <p:nvGrpSpPr>
        <p:cNvPr id="1" name=""/>
        <p:cNvGrpSpPr/>
        <p:nvPr/>
      </p:nvGrpSpPr>
      <p:grpSpPr>
        <a:xfrm>
          <a:off x="0" y="0"/>
          <a:ext cx="0" cy="0"/>
          <a:chOff x="0" y="0"/>
          <a:chExt cx="0" cy="0"/>
        </a:xfrm>
      </p:grpSpPr>
      <p:sp>
        <p:nvSpPr>
          <p:cNvPr id="2" name="Title 1"/>
          <p:cNvSpPr>
            <a:spLocks noGrp="1"/>
          </p:cNvSpPr>
          <p:nvPr>
            <p:ph type="ctrTitle"/>
          </p:nvPr>
        </p:nvSpPr>
        <p:spPr>
          <a:xfrm>
            <a:off x="838200" y="1441572"/>
            <a:ext cx="10515600" cy="761756"/>
          </a:xfrm>
        </p:spPr>
        <p:txBody>
          <a:bodyPr anchor="t" anchorCtr="0">
            <a:noAutofit/>
          </a:bodyPr>
          <a:lstStyle>
            <a:lvl1pPr algn="l">
              <a:defRPr sz="4400"/>
            </a:lvl1pPr>
          </a:lstStyle>
          <a:p>
            <a:r>
              <a:rPr lang="en-US"/>
              <a:t>Click to edit Master title style</a:t>
            </a:r>
          </a:p>
        </p:txBody>
      </p:sp>
      <p:sp>
        <p:nvSpPr>
          <p:cNvPr id="3" name="Subtitle 2"/>
          <p:cNvSpPr>
            <a:spLocks noGrp="1" noChangeAspect="1"/>
          </p:cNvSpPr>
          <p:nvPr>
            <p:ph type="subTitle" idx="1" hasCustomPrompt="1"/>
          </p:nvPr>
        </p:nvSpPr>
        <p:spPr>
          <a:xfrm>
            <a:off x="838200" y="2788639"/>
            <a:ext cx="10515599" cy="4170363"/>
          </a:xfrm>
        </p:spPr>
        <p:txBody>
          <a:bodyPr wrap="square" lIns="91440" tIns="0" bIns="0" numCol="2" spcCol="91440">
            <a:noAutofit/>
          </a:bodyPr>
          <a:lstStyle>
            <a:lvl1pPr marL="0" marR="0" indent="0" algn="l" defTabSz="914400" rtl="0" eaLnBrk="1" fontAlgn="auto" latinLnBrk="0" hangingPunct="1">
              <a:lnSpc>
                <a:spcPts val="2100"/>
              </a:lnSpc>
              <a:spcBef>
                <a:spcPts val="1000"/>
              </a:spcBef>
              <a:spcAft>
                <a:spcPct val="0"/>
              </a:spcAft>
              <a:buClr>
                <a:schemeClr val="tx1"/>
              </a:buClr>
              <a:buSzTx/>
              <a:buFont typeface="Arial" panose="020B0604020202020204" pitchFamily="34" charset="0"/>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0" marR="0" lvl="0" indent="0" algn="l" defTabSz="914400" rtl="0" eaLnBrk="1" fontAlgn="auto" latinLnBrk="0" hangingPunct="1">
              <a:lnSpc>
                <a:spcPts val="2100"/>
              </a:lnSpc>
              <a:spcBef>
                <a:spcPts val="1000"/>
              </a:spcBef>
              <a:spcAft>
                <a:spcPct val="0"/>
              </a:spcAft>
              <a:buClr>
                <a:schemeClr val="tx1"/>
              </a:buClr>
              <a:buSzTx/>
              <a:buFont typeface="Arial" panose="020B0604020202020204" pitchFamily="34" charset="0"/>
              <a:buNone/>
              <a:defRPr/>
            </a:pPr>
            <a:r>
              <a:rPr lang="en-US"/>
              <a:t>Click to edit text. Click to edit text. </a:t>
            </a:r>
          </a:p>
          <a:p>
            <a:pPr marL="0" marR="0" lvl="0" indent="0" algn="l" defTabSz="914400" rtl="0" eaLnBrk="1" fontAlgn="auto" latinLnBrk="0" hangingPunct="1">
              <a:lnSpc>
                <a:spcPts val="2100"/>
              </a:lnSpc>
              <a:spcBef>
                <a:spcPts val="1000"/>
              </a:spcBef>
              <a:spcAft>
                <a:spcPct val="0"/>
              </a:spcAft>
              <a:buClr>
                <a:schemeClr val="tx1"/>
              </a:buClr>
              <a:buSzTx/>
              <a:buFont typeface="Arial" panose="020B0604020202020204" pitchFamily="34" charset="0"/>
              <a:buNone/>
              <a:defRPr/>
            </a:pPr>
            <a:r>
              <a:rPr lang="en-US"/>
              <a:t>Click to edit text. Click to edit text. </a:t>
            </a:r>
          </a:p>
          <a:p>
            <a:pPr marL="0" marR="0" lvl="0" indent="0" algn="l" defTabSz="914400" rtl="0" eaLnBrk="1" fontAlgn="auto" latinLnBrk="0" hangingPunct="1">
              <a:lnSpc>
                <a:spcPts val="2100"/>
              </a:lnSpc>
              <a:spcBef>
                <a:spcPts val="1000"/>
              </a:spcBef>
              <a:spcAft>
                <a:spcPct val="0"/>
              </a:spcAft>
              <a:buClr>
                <a:schemeClr val="tx1"/>
              </a:buClr>
              <a:buSzTx/>
              <a:buFont typeface="Arial" panose="020B0604020202020204" pitchFamily="34" charset="0"/>
              <a:buNone/>
              <a:defRPr/>
            </a:pPr>
            <a:r>
              <a:rPr lang="en-US"/>
              <a:t>Click to edit text. Click to edit text. </a:t>
            </a:r>
          </a:p>
          <a:p>
            <a:pPr marL="0" marR="0" lvl="0" indent="0" algn="l" defTabSz="914400" rtl="0" eaLnBrk="1" fontAlgn="auto" latinLnBrk="0" hangingPunct="1">
              <a:lnSpc>
                <a:spcPts val="2100"/>
              </a:lnSpc>
              <a:spcBef>
                <a:spcPts val="1000"/>
              </a:spcBef>
              <a:spcAft>
                <a:spcPct val="0"/>
              </a:spcAft>
              <a:buClr>
                <a:schemeClr val="tx1"/>
              </a:buClr>
              <a:buSzTx/>
              <a:buFont typeface="Arial" panose="020B0604020202020204" pitchFamily="34" charset="0"/>
              <a:buNone/>
              <a:defRPr/>
            </a:pPr>
            <a:r>
              <a:rPr lang="en-US"/>
              <a:t>Click to edit text. Click to edit text. </a:t>
            </a:r>
          </a:p>
          <a:p>
            <a:pPr marL="0" marR="0" lvl="0" indent="0" algn="l" defTabSz="914400" rtl="0" eaLnBrk="1" fontAlgn="auto" latinLnBrk="0" hangingPunct="1">
              <a:lnSpc>
                <a:spcPts val="2100"/>
              </a:lnSpc>
              <a:spcBef>
                <a:spcPts val="1000"/>
              </a:spcBef>
              <a:spcAft>
                <a:spcPct val="0"/>
              </a:spcAft>
              <a:buClr>
                <a:schemeClr val="tx1"/>
              </a:buClr>
              <a:buSzTx/>
              <a:buFont typeface="Arial" panose="020B0604020202020204" pitchFamily="34" charset="0"/>
              <a:buNone/>
              <a:defRPr/>
            </a:pPr>
            <a:r>
              <a:rPr lang="en-US"/>
              <a:t>Click to edit text. Click to edit text. </a:t>
            </a:r>
          </a:p>
          <a:p>
            <a:pPr marL="0" marR="0" lvl="0" indent="0" algn="l" defTabSz="914400" rtl="0" eaLnBrk="1" fontAlgn="auto" latinLnBrk="0" hangingPunct="1">
              <a:lnSpc>
                <a:spcPts val="2100"/>
              </a:lnSpc>
              <a:spcBef>
                <a:spcPts val="1000"/>
              </a:spcBef>
              <a:spcAft>
                <a:spcPct val="0"/>
              </a:spcAft>
              <a:buClr>
                <a:schemeClr val="tx1"/>
              </a:buClr>
              <a:buSzTx/>
              <a:buFont typeface="Arial" panose="020B0604020202020204" pitchFamily="34" charset="0"/>
              <a:buNone/>
              <a:defRPr/>
            </a:pPr>
            <a:r>
              <a:rPr lang="en-US"/>
              <a:t>Click to edit text. Click to edit text. </a:t>
            </a:r>
          </a:p>
          <a:p>
            <a:pPr marL="0" marR="0" lvl="0" indent="0" algn="l" defTabSz="914400" rtl="0" eaLnBrk="1" fontAlgn="auto" latinLnBrk="0" hangingPunct="1">
              <a:lnSpc>
                <a:spcPts val="2100"/>
              </a:lnSpc>
              <a:spcBef>
                <a:spcPts val="1000"/>
              </a:spcBef>
              <a:spcAft>
                <a:spcPct val="0"/>
              </a:spcAft>
              <a:buClr>
                <a:schemeClr val="tx1"/>
              </a:buClr>
              <a:buSzTx/>
              <a:buFont typeface="Arial" panose="020B0604020202020204" pitchFamily="34" charset="0"/>
              <a:buNone/>
              <a:defRPr/>
            </a:pPr>
            <a:r>
              <a:rPr lang="en-US"/>
              <a:t>Click to edit text. Click to edit text. </a:t>
            </a:r>
          </a:p>
          <a:p>
            <a:pPr marL="0" marR="0" lvl="0" indent="0" algn="l" defTabSz="914400" rtl="0" eaLnBrk="1" fontAlgn="auto" latinLnBrk="0" hangingPunct="1">
              <a:lnSpc>
                <a:spcPts val="2100"/>
              </a:lnSpc>
              <a:spcBef>
                <a:spcPts val="1000"/>
              </a:spcBef>
              <a:spcAft>
                <a:spcPct val="0"/>
              </a:spcAft>
              <a:buClr>
                <a:schemeClr val="tx1"/>
              </a:buClr>
              <a:buSzTx/>
              <a:buFont typeface="Arial" panose="020B0604020202020204" pitchFamily="34" charset="0"/>
              <a:buNone/>
              <a:defRPr/>
            </a:pPr>
            <a:r>
              <a:rPr lang="en-US"/>
              <a:t>Click to edit text. Click to edit text. </a:t>
            </a:r>
          </a:p>
          <a:p>
            <a:pPr marL="0" marR="0" lvl="0" indent="0" algn="l" defTabSz="914400" rtl="0" eaLnBrk="1" fontAlgn="auto" latinLnBrk="0" hangingPunct="1">
              <a:lnSpc>
                <a:spcPts val="2100"/>
              </a:lnSpc>
              <a:spcBef>
                <a:spcPts val="1000"/>
              </a:spcBef>
              <a:spcAft>
                <a:spcPct val="0"/>
              </a:spcAft>
              <a:buClr>
                <a:schemeClr val="tx1"/>
              </a:buClr>
              <a:buSzTx/>
              <a:buFont typeface="Arial" panose="020B0604020202020204" pitchFamily="34" charset="0"/>
              <a:buNone/>
              <a:defRPr/>
            </a:pPr>
            <a:r>
              <a:rPr lang="en-US"/>
              <a:t>Click to edit text. Click to edit text. </a:t>
            </a:r>
          </a:p>
          <a:p>
            <a:pPr marL="0" marR="0" lvl="0" indent="0" algn="l" defTabSz="914400" rtl="0" eaLnBrk="1" fontAlgn="auto" latinLnBrk="0" hangingPunct="1">
              <a:lnSpc>
                <a:spcPts val="2100"/>
              </a:lnSpc>
              <a:spcBef>
                <a:spcPts val="1000"/>
              </a:spcBef>
              <a:spcAft>
                <a:spcPct val="0"/>
              </a:spcAft>
              <a:buClr>
                <a:schemeClr val="tx1"/>
              </a:buClr>
              <a:buSzTx/>
              <a:buFont typeface="Arial" panose="020B0604020202020204" pitchFamily="34" charset="0"/>
              <a:buNone/>
              <a:defRPr/>
            </a:pPr>
            <a:r>
              <a:rPr lang="en-US"/>
              <a:t>Click to edit text. Click to edit text. </a:t>
            </a:r>
          </a:p>
          <a:p>
            <a:pPr marL="0" marR="0" lvl="0" indent="0" algn="l" defTabSz="914400" rtl="0" eaLnBrk="1" fontAlgn="auto" latinLnBrk="0" hangingPunct="1">
              <a:lnSpc>
                <a:spcPts val="2100"/>
              </a:lnSpc>
              <a:spcBef>
                <a:spcPts val="1000"/>
              </a:spcBef>
              <a:spcAft>
                <a:spcPct val="0"/>
              </a:spcAft>
              <a:buClr>
                <a:schemeClr val="tx1"/>
              </a:buClr>
              <a:buSzTx/>
              <a:buFont typeface="Arial" panose="020B0604020202020204" pitchFamily="34" charset="0"/>
              <a:buNone/>
              <a:defRPr/>
            </a:pPr>
            <a:r>
              <a:rPr lang="en-US"/>
              <a:t>Click to edit text. Click to edit text. </a:t>
            </a:r>
          </a:p>
          <a:p>
            <a:pPr marL="0" marR="0" lvl="0" indent="0" algn="l" defTabSz="914400" rtl="0" eaLnBrk="1" fontAlgn="auto" latinLnBrk="0" hangingPunct="1">
              <a:lnSpc>
                <a:spcPts val="2100"/>
              </a:lnSpc>
              <a:spcBef>
                <a:spcPts val="1000"/>
              </a:spcBef>
              <a:spcAft>
                <a:spcPct val="0"/>
              </a:spcAft>
              <a:buClr>
                <a:schemeClr val="tx1"/>
              </a:buClr>
              <a:buSzTx/>
              <a:buFont typeface="Arial" panose="020B0604020202020204" pitchFamily="34" charset="0"/>
              <a:buNone/>
              <a:defRPr/>
            </a:pPr>
            <a:r>
              <a:rPr lang="en-US"/>
              <a:t>Click to edit text. Click to edit text. </a:t>
            </a:r>
          </a:p>
          <a:p>
            <a:pPr marL="0" marR="0" lvl="0" indent="0" algn="l" defTabSz="914400" rtl="0" eaLnBrk="1" fontAlgn="auto" latinLnBrk="0" hangingPunct="1">
              <a:lnSpc>
                <a:spcPts val="2100"/>
              </a:lnSpc>
              <a:spcBef>
                <a:spcPts val="1000"/>
              </a:spcBef>
              <a:spcAft>
                <a:spcPct val="0"/>
              </a:spcAft>
              <a:buClr>
                <a:schemeClr val="tx1"/>
              </a:buClr>
              <a:buSzTx/>
              <a:buFont typeface="Arial" panose="020B0604020202020204" pitchFamily="34" charset="0"/>
              <a:buNone/>
              <a:defRPr/>
            </a:pPr>
            <a:r>
              <a:rPr lang="en-US"/>
              <a:t>Click to edit text. Click to edit text. </a:t>
            </a:r>
          </a:p>
          <a:p>
            <a:pPr marL="0" marR="0" lvl="0" indent="0" algn="l" defTabSz="914400" rtl="0" eaLnBrk="1" fontAlgn="auto" latinLnBrk="0" hangingPunct="1">
              <a:lnSpc>
                <a:spcPts val="2100"/>
              </a:lnSpc>
              <a:spcBef>
                <a:spcPts val="1000"/>
              </a:spcBef>
              <a:spcAft>
                <a:spcPct val="0"/>
              </a:spcAft>
              <a:buClr>
                <a:schemeClr val="tx1"/>
              </a:buClr>
              <a:buSzTx/>
              <a:buFont typeface="Arial" panose="020B0604020202020204" pitchFamily="34" charset="0"/>
              <a:buNone/>
              <a:defRPr/>
            </a:pPr>
            <a:r>
              <a:rPr lang="en-US"/>
              <a:t>Click to edit text. Click to edit text. </a:t>
            </a:r>
          </a:p>
          <a:p>
            <a:pPr marL="0" marR="0" lvl="0" indent="0" algn="l" defTabSz="914400" rtl="0" eaLnBrk="1" fontAlgn="auto" latinLnBrk="0" hangingPunct="1">
              <a:lnSpc>
                <a:spcPts val="2100"/>
              </a:lnSpc>
              <a:spcBef>
                <a:spcPts val="1000"/>
              </a:spcBef>
              <a:spcAft>
                <a:spcPct val="0"/>
              </a:spcAft>
              <a:buClr>
                <a:schemeClr val="tx1"/>
              </a:buClr>
              <a:buSzTx/>
              <a:buFont typeface="Arial" panose="020B0604020202020204" pitchFamily="34" charset="0"/>
              <a:buNone/>
              <a:defRPr/>
            </a:pPr>
            <a:r>
              <a:rPr lang="en-US"/>
              <a:t>Click to edit text. Click to edit text. </a:t>
            </a:r>
          </a:p>
          <a:p>
            <a:pPr marL="0" marR="0" lvl="0" indent="0" algn="l" defTabSz="914400" rtl="0" eaLnBrk="1" fontAlgn="auto" latinLnBrk="0" hangingPunct="1">
              <a:lnSpc>
                <a:spcPts val="2100"/>
              </a:lnSpc>
              <a:spcBef>
                <a:spcPts val="1000"/>
              </a:spcBef>
              <a:spcAft>
                <a:spcPct val="0"/>
              </a:spcAft>
              <a:buClr>
                <a:schemeClr val="tx1"/>
              </a:buClr>
              <a:buSzTx/>
              <a:buFont typeface="Arial" panose="020B0604020202020204" pitchFamily="34" charset="0"/>
              <a:buNone/>
              <a:defRPr/>
            </a:pPr>
            <a:r>
              <a:rPr lang="en-US"/>
              <a:t>Click to edit text. Click to edit text. </a:t>
            </a:r>
          </a:p>
          <a:p>
            <a:pPr marL="0" marR="0" lvl="0" indent="0" algn="l" defTabSz="914400" rtl="0" eaLnBrk="1" fontAlgn="auto" latinLnBrk="0" hangingPunct="1">
              <a:lnSpc>
                <a:spcPts val="2100"/>
              </a:lnSpc>
              <a:spcBef>
                <a:spcPts val="1000"/>
              </a:spcBef>
              <a:spcAft>
                <a:spcPct val="0"/>
              </a:spcAft>
              <a:buClr>
                <a:schemeClr val="tx1"/>
              </a:buClr>
              <a:buSzTx/>
              <a:buFont typeface="Arial" panose="020B0604020202020204" pitchFamily="34" charset="0"/>
              <a:buNone/>
              <a:defRPr/>
            </a:pPr>
            <a:endParaRPr lang="en-US"/>
          </a:p>
          <a:p>
            <a:endParaRPr lang="en-US"/>
          </a:p>
        </p:txBody>
      </p:sp>
      <p:sp>
        <p:nvSpPr>
          <p:cNvPr id="5" name="Footer Placeholder 4"/>
          <p:cNvSpPr>
            <a:spLocks noGrp="1"/>
          </p:cNvSpPr>
          <p:nvPr>
            <p:ph type="ftr" sz="quarter" idx="11"/>
          </p:nvPr>
        </p:nvSpPr>
        <p:spPr/>
        <p:txBody>
          <a:bodyPr/>
          <a:lstStyle>
            <a:lvl1pPr>
              <a:defRPr b="0" i="0">
                <a:latin typeface="Montserrat" pitchFamily="2" charset="77"/>
              </a:defRPr>
            </a:lvl1pPr>
          </a:lstStyle>
          <a:p>
            <a:r>
              <a:rPr lang="en-US" b="0" i="0">
                <a:latin typeface="Montserrat" pitchFamily="2" charset="77"/>
              </a:rPr>
              <a:t>CLICK TO EDIT PRESENTATION TITLE</a:t>
            </a:r>
            <a:endParaRPr lang="en-US"/>
          </a:p>
        </p:txBody>
      </p:sp>
      <p:sp>
        <p:nvSpPr>
          <p:cNvPr id="6" name="Slide Number Placeholder 5"/>
          <p:cNvSpPr>
            <a:spLocks noGrp="1"/>
          </p:cNvSpPr>
          <p:nvPr>
            <p:ph type="sldNum" sz="quarter" idx="12"/>
          </p:nvPr>
        </p:nvSpPr>
        <p:spPr/>
        <p:txBody>
          <a:bodyPr/>
          <a:lstStyle>
            <a:lvl1pPr>
              <a:defRPr b="0" i="0">
                <a:latin typeface="Montserrat" pitchFamily="2" charset="77"/>
              </a:defRPr>
            </a:lvl1pPr>
          </a:lstStyle>
          <a:p>
            <a:fld id="{F9409A12-05AC-024F-A1E2-9D51551D4400}" type="slidenum">
              <a:rPr lang="en-US" smtClean="0"/>
              <a:t>‹#›</a:t>
            </a:fld>
            <a:endParaRPr lang="en-US"/>
          </a:p>
        </p:txBody>
      </p:sp>
      <p:sp>
        <p:nvSpPr>
          <p:cNvPr id="9" name="Text Placeholder 6">
            <a:extLst>
              <a:ext uri="{FF2B5EF4-FFF2-40B4-BE49-F238E27FC236}">
                <a16:creationId xmlns:a16="http://schemas.microsoft.com/office/drawing/2014/main" id="{99ED4A71-C085-9640-87BF-4B857A65DADB}"/>
              </a:ext>
            </a:extLst>
          </p:cNvPr>
          <p:cNvSpPr>
            <a:spLocks noGrp="1"/>
          </p:cNvSpPr>
          <p:nvPr>
            <p:ph type="body" sz="quarter" idx="13" hasCustomPrompt="1"/>
          </p:nvPr>
        </p:nvSpPr>
        <p:spPr>
          <a:xfrm>
            <a:off x="838200" y="7165050"/>
            <a:ext cx="10515600" cy="291085"/>
          </a:xfrm>
        </p:spPr>
        <p:txBody>
          <a:bodyPr>
            <a:normAutofit/>
          </a:bodyPr>
          <a:lstStyle>
            <a:lvl1pPr marL="0" indent="0">
              <a:buFontTx/>
              <a:buNone/>
              <a:defRPr sz="800" i="1"/>
            </a:lvl1pPr>
          </a:lstStyle>
          <a:p>
            <a:pPr lvl="0"/>
            <a:r>
              <a:rPr lang="en-US"/>
              <a:t>Click to edit Master footnote styles</a:t>
            </a:r>
          </a:p>
        </p:txBody>
      </p:sp>
    </p:spTree>
    <p:extLst>
      <p:ext uri="{BB962C8B-B14F-4D97-AF65-F5344CB8AC3E}">
        <p14:creationId xmlns:p14="http://schemas.microsoft.com/office/powerpoint/2010/main" val="2196225777"/>
      </p:ext>
    </p:extLst>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hree Column Text">
    <p:spTree>
      <p:nvGrpSpPr>
        <p:cNvPr id="1" name=""/>
        <p:cNvGrpSpPr/>
        <p:nvPr/>
      </p:nvGrpSpPr>
      <p:grpSpPr>
        <a:xfrm>
          <a:off x="0" y="0"/>
          <a:ext cx="0" cy="0"/>
          <a:chOff x="0" y="0"/>
          <a:chExt cx="0" cy="0"/>
        </a:xfrm>
      </p:grpSpPr>
      <p:sp>
        <p:nvSpPr>
          <p:cNvPr id="2" name="Title 1"/>
          <p:cNvSpPr>
            <a:spLocks noGrp="1"/>
          </p:cNvSpPr>
          <p:nvPr>
            <p:ph type="ctrTitle"/>
          </p:nvPr>
        </p:nvSpPr>
        <p:spPr>
          <a:xfrm>
            <a:off x="838200" y="1441572"/>
            <a:ext cx="10515600" cy="761756"/>
          </a:xfrm>
        </p:spPr>
        <p:txBody>
          <a:bodyPr anchor="t" anchorCtr="0">
            <a:noAutofit/>
          </a:bodyPr>
          <a:lstStyle>
            <a:lvl1pPr algn="l">
              <a:defRPr sz="4400"/>
            </a:lvl1pPr>
          </a:lstStyle>
          <a:p>
            <a:r>
              <a:rPr lang="en-US"/>
              <a:t>Click to edit Master title style</a:t>
            </a:r>
          </a:p>
        </p:txBody>
      </p:sp>
      <p:sp>
        <p:nvSpPr>
          <p:cNvPr id="3" name="Subtitle 2"/>
          <p:cNvSpPr>
            <a:spLocks noGrp="1" noChangeAspect="1"/>
          </p:cNvSpPr>
          <p:nvPr>
            <p:ph type="subTitle" idx="1" hasCustomPrompt="1"/>
          </p:nvPr>
        </p:nvSpPr>
        <p:spPr>
          <a:xfrm>
            <a:off x="838200" y="2672927"/>
            <a:ext cx="10515599" cy="4286075"/>
          </a:xfrm>
        </p:spPr>
        <p:txBody>
          <a:bodyPr wrap="square" lIns="91440" tIns="0" bIns="0" numCol="3" spcCol="274320">
            <a:noAutofit/>
          </a:bodyPr>
          <a:lstStyle>
            <a:lvl1pPr marL="0" marR="0" indent="0" algn="l" defTabSz="914400" rtl="0" eaLnBrk="1" fontAlgn="auto" latinLnBrk="0" hangingPunct="1">
              <a:lnSpc>
                <a:spcPts val="2100"/>
              </a:lnSpc>
              <a:spcBef>
                <a:spcPts val="1000"/>
              </a:spcBef>
              <a:spcAft>
                <a:spcPct val="0"/>
              </a:spcAft>
              <a:buClr>
                <a:schemeClr val="tx1"/>
              </a:buClr>
              <a:buSzTx/>
              <a:buFont typeface="Arial" panose="020B0604020202020204" pitchFamily="34" charset="0"/>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0" marR="0" lvl="0" indent="0" algn="l" defTabSz="914400" rtl="0" eaLnBrk="1" fontAlgn="auto" latinLnBrk="0" hangingPunct="1">
              <a:lnSpc>
                <a:spcPts val="2100"/>
              </a:lnSpc>
              <a:spcBef>
                <a:spcPts val="1000"/>
              </a:spcBef>
              <a:spcAft>
                <a:spcPct val="0"/>
              </a:spcAft>
              <a:buClr>
                <a:schemeClr val="tx1"/>
              </a:buClr>
              <a:buSzTx/>
              <a:buFont typeface="Arial" panose="020B0604020202020204" pitchFamily="34" charset="0"/>
              <a:buNone/>
              <a:defRPr/>
            </a:pPr>
            <a:r>
              <a:rPr lang="en-US"/>
              <a:t>Click to edit text. </a:t>
            </a:r>
          </a:p>
          <a:p>
            <a:pPr marL="0" marR="0" lvl="0" indent="0" algn="l" defTabSz="914400" rtl="0" eaLnBrk="1" fontAlgn="auto" latinLnBrk="0" hangingPunct="1">
              <a:lnSpc>
                <a:spcPts val="2100"/>
              </a:lnSpc>
              <a:spcBef>
                <a:spcPts val="1000"/>
              </a:spcBef>
              <a:spcAft>
                <a:spcPct val="0"/>
              </a:spcAft>
              <a:buClr>
                <a:schemeClr val="tx1"/>
              </a:buClr>
              <a:buSzTx/>
              <a:buFont typeface="Arial" panose="020B0604020202020204" pitchFamily="34" charset="0"/>
              <a:buNone/>
              <a:defRPr/>
            </a:pPr>
            <a:endParaRPr lang="en-US"/>
          </a:p>
          <a:p>
            <a:endParaRPr lang="en-US"/>
          </a:p>
        </p:txBody>
      </p:sp>
      <p:sp>
        <p:nvSpPr>
          <p:cNvPr id="5" name="Footer Placeholder 4"/>
          <p:cNvSpPr>
            <a:spLocks noGrp="1"/>
          </p:cNvSpPr>
          <p:nvPr>
            <p:ph type="ftr" sz="quarter" idx="11"/>
          </p:nvPr>
        </p:nvSpPr>
        <p:spPr/>
        <p:txBody>
          <a:bodyPr/>
          <a:lstStyle>
            <a:lvl1pPr>
              <a:defRPr b="0" i="0">
                <a:latin typeface="Montserrat" pitchFamily="2" charset="77"/>
              </a:defRPr>
            </a:lvl1pPr>
          </a:lstStyle>
          <a:p>
            <a:r>
              <a:rPr lang="en-US" b="0" i="0">
                <a:latin typeface="Montserrat" pitchFamily="2" charset="77"/>
              </a:rPr>
              <a:t>CLICK TO EDIT PRESENTATION TITLE</a:t>
            </a:r>
            <a:endParaRPr lang="en-US"/>
          </a:p>
        </p:txBody>
      </p:sp>
      <p:sp>
        <p:nvSpPr>
          <p:cNvPr id="6" name="Slide Number Placeholder 5"/>
          <p:cNvSpPr>
            <a:spLocks noGrp="1"/>
          </p:cNvSpPr>
          <p:nvPr>
            <p:ph type="sldNum" sz="quarter" idx="12"/>
          </p:nvPr>
        </p:nvSpPr>
        <p:spPr/>
        <p:txBody>
          <a:bodyPr/>
          <a:lstStyle>
            <a:lvl1pPr>
              <a:defRPr b="0" i="0">
                <a:latin typeface="Montserrat" pitchFamily="2" charset="77"/>
              </a:defRPr>
            </a:lvl1pPr>
          </a:lstStyle>
          <a:p>
            <a:fld id="{F9409A12-05AC-024F-A1E2-9D51551D4400}" type="slidenum">
              <a:rPr lang="en-US" smtClean="0"/>
              <a:t>‹#›</a:t>
            </a:fld>
            <a:endParaRPr lang="en-US"/>
          </a:p>
        </p:txBody>
      </p:sp>
      <p:sp>
        <p:nvSpPr>
          <p:cNvPr id="9" name="Text Placeholder 6">
            <a:extLst>
              <a:ext uri="{FF2B5EF4-FFF2-40B4-BE49-F238E27FC236}">
                <a16:creationId xmlns:a16="http://schemas.microsoft.com/office/drawing/2014/main" id="{55E50488-9E1D-E545-B6CF-10348096863F}"/>
              </a:ext>
            </a:extLst>
          </p:cNvPr>
          <p:cNvSpPr>
            <a:spLocks noGrp="1"/>
          </p:cNvSpPr>
          <p:nvPr>
            <p:ph type="body" sz="quarter" idx="13" hasCustomPrompt="1"/>
          </p:nvPr>
        </p:nvSpPr>
        <p:spPr>
          <a:xfrm>
            <a:off x="838200" y="7165050"/>
            <a:ext cx="10515600" cy="291085"/>
          </a:xfrm>
        </p:spPr>
        <p:txBody>
          <a:bodyPr>
            <a:normAutofit/>
          </a:bodyPr>
          <a:lstStyle>
            <a:lvl1pPr marL="0" indent="0">
              <a:buFontTx/>
              <a:buNone/>
              <a:defRPr sz="800" i="1"/>
            </a:lvl1pPr>
          </a:lstStyle>
          <a:p>
            <a:pPr lvl="0"/>
            <a:r>
              <a:rPr lang="en-US"/>
              <a:t>Click to edit Master footnote styles</a:t>
            </a:r>
          </a:p>
        </p:txBody>
      </p:sp>
    </p:spTree>
    <p:extLst>
      <p:ext uri="{BB962C8B-B14F-4D97-AF65-F5344CB8AC3E}">
        <p14:creationId xmlns:p14="http://schemas.microsoft.com/office/powerpoint/2010/main" val="822961888"/>
      </p:ext>
    </p:extLst>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hree Column Graph Comparison">
    <p:spTree>
      <p:nvGrpSpPr>
        <p:cNvPr id="1" name=""/>
        <p:cNvGrpSpPr/>
        <p:nvPr/>
      </p:nvGrpSpPr>
      <p:grpSpPr>
        <a:xfrm>
          <a:off x="0" y="0"/>
          <a:ext cx="0" cy="0"/>
          <a:chOff x="0" y="0"/>
          <a:chExt cx="0" cy="0"/>
        </a:xfrm>
      </p:grpSpPr>
      <p:sp>
        <p:nvSpPr>
          <p:cNvPr id="2" name="Title 1"/>
          <p:cNvSpPr>
            <a:spLocks noGrp="1"/>
          </p:cNvSpPr>
          <p:nvPr>
            <p:ph type="ctrTitle"/>
          </p:nvPr>
        </p:nvSpPr>
        <p:spPr>
          <a:xfrm>
            <a:off x="838200" y="1441572"/>
            <a:ext cx="10515600" cy="761756"/>
          </a:xfrm>
        </p:spPr>
        <p:txBody>
          <a:bodyPr anchor="t" anchorCtr="0">
            <a:noAutofit/>
          </a:bodyPr>
          <a:lstStyle>
            <a:lvl1pPr algn="ctr">
              <a:defRPr sz="4400"/>
            </a:lvl1pPr>
          </a:lstStyle>
          <a:p>
            <a:r>
              <a:rPr lang="en-US"/>
              <a:t>Click to edit Master title style</a:t>
            </a:r>
          </a:p>
        </p:txBody>
      </p:sp>
      <p:sp>
        <p:nvSpPr>
          <p:cNvPr id="5" name="Footer Placeholder 4"/>
          <p:cNvSpPr>
            <a:spLocks noGrp="1"/>
          </p:cNvSpPr>
          <p:nvPr>
            <p:ph type="ftr" sz="quarter" idx="11"/>
          </p:nvPr>
        </p:nvSpPr>
        <p:spPr/>
        <p:txBody>
          <a:bodyPr/>
          <a:lstStyle>
            <a:lvl1pPr>
              <a:defRPr b="0" i="0">
                <a:latin typeface="Montserrat" pitchFamily="2" charset="77"/>
              </a:defRPr>
            </a:lvl1pPr>
          </a:lstStyle>
          <a:p>
            <a:r>
              <a:rPr lang="en-US" b="0" i="0">
                <a:latin typeface="Montserrat" pitchFamily="2" charset="77"/>
              </a:rPr>
              <a:t>CLICK TO EDIT PRESENTATION TITLE</a:t>
            </a:r>
            <a:endParaRPr lang="en-US"/>
          </a:p>
        </p:txBody>
      </p:sp>
      <p:sp>
        <p:nvSpPr>
          <p:cNvPr id="6" name="Slide Number Placeholder 5"/>
          <p:cNvSpPr>
            <a:spLocks noGrp="1"/>
          </p:cNvSpPr>
          <p:nvPr>
            <p:ph type="sldNum" sz="quarter" idx="12"/>
          </p:nvPr>
        </p:nvSpPr>
        <p:spPr/>
        <p:txBody>
          <a:bodyPr/>
          <a:lstStyle>
            <a:lvl1pPr>
              <a:defRPr b="0" i="0">
                <a:latin typeface="Montserrat" pitchFamily="2" charset="77"/>
              </a:defRPr>
            </a:lvl1pPr>
          </a:lstStyle>
          <a:p>
            <a:fld id="{F9409A12-05AC-024F-A1E2-9D51551D4400}" type="slidenum">
              <a:rPr lang="en-US" smtClean="0"/>
              <a:t>‹#›</a:t>
            </a:fld>
            <a:endParaRPr lang="en-US"/>
          </a:p>
        </p:txBody>
      </p:sp>
      <p:sp>
        <p:nvSpPr>
          <p:cNvPr id="7" name="Chart Placeholder 6">
            <a:extLst>
              <a:ext uri="{FF2B5EF4-FFF2-40B4-BE49-F238E27FC236}">
                <a16:creationId xmlns:a16="http://schemas.microsoft.com/office/drawing/2014/main" id="{A6D63821-0EFD-5C44-8ED8-B5B47747428D}"/>
              </a:ext>
            </a:extLst>
          </p:cNvPr>
          <p:cNvSpPr>
            <a:spLocks noGrp="1"/>
          </p:cNvSpPr>
          <p:nvPr>
            <p:ph type="chart" sz="quarter" idx="13"/>
          </p:nvPr>
        </p:nvSpPr>
        <p:spPr>
          <a:xfrm>
            <a:off x="838200" y="2869275"/>
            <a:ext cx="2738438" cy="3124200"/>
          </a:xfrm>
        </p:spPr>
        <p:txBody>
          <a:bodyPr/>
          <a:lstStyle>
            <a:lvl1pPr marL="0" indent="0" algn="ctr">
              <a:buFontTx/>
              <a:buNone/>
              <a:defRPr/>
            </a:lvl1pPr>
          </a:lstStyle>
          <a:p>
            <a:endParaRPr lang="en-US"/>
          </a:p>
        </p:txBody>
      </p:sp>
      <p:sp>
        <p:nvSpPr>
          <p:cNvPr id="11" name="Chart Placeholder 6">
            <a:extLst>
              <a:ext uri="{FF2B5EF4-FFF2-40B4-BE49-F238E27FC236}">
                <a16:creationId xmlns:a16="http://schemas.microsoft.com/office/drawing/2014/main" id="{17E7CAED-4508-3446-A2FC-FC42D2091201}"/>
              </a:ext>
            </a:extLst>
          </p:cNvPr>
          <p:cNvSpPr>
            <a:spLocks noGrp="1"/>
          </p:cNvSpPr>
          <p:nvPr>
            <p:ph type="chart" sz="quarter" idx="14"/>
          </p:nvPr>
        </p:nvSpPr>
        <p:spPr>
          <a:xfrm>
            <a:off x="4726781" y="2869275"/>
            <a:ext cx="2738438" cy="3124200"/>
          </a:xfrm>
        </p:spPr>
        <p:txBody>
          <a:bodyPr/>
          <a:lstStyle>
            <a:lvl1pPr marL="0" indent="0" algn="ctr">
              <a:buFontTx/>
              <a:buNone/>
              <a:defRPr/>
            </a:lvl1pPr>
          </a:lstStyle>
          <a:p>
            <a:endParaRPr lang="en-US"/>
          </a:p>
        </p:txBody>
      </p:sp>
      <p:sp>
        <p:nvSpPr>
          <p:cNvPr id="12" name="Chart Placeholder 6">
            <a:extLst>
              <a:ext uri="{FF2B5EF4-FFF2-40B4-BE49-F238E27FC236}">
                <a16:creationId xmlns:a16="http://schemas.microsoft.com/office/drawing/2014/main" id="{B13A749C-D8C5-104D-8256-ABC7AAC87247}"/>
              </a:ext>
            </a:extLst>
          </p:cNvPr>
          <p:cNvSpPr>
            <a:spLocks noGrp="1"/>
          </p:cNvSpPr>
          <p:nvPr>
            <p:ph type="chart" sz="quarter" idx="15"/>
          </p:nvPr>
        </p:nvSpPr>
        <p:spPr>
          <a:xfrm>
            <a:off x="8610600" y="2869275"/>
            <a:ext cx="2738438" cy="3124200"/>
          </a:xfrm>
        </p:spPr>
        <p:txBody>
          <a:bodyPr/>
          <a:lstStyle>
            <a:lvl1pPr marL="0" indent="0" algn="ctr">
              <a:buFontTx/>
              <a:buNone/>
              <a:defRPr/>
            </a:lvl1pPr>
          </a:lstStyle>
          <a:p>
            <a:endParaRPr lang="en-US"/>
          </a:p>
        </p:txBody>
      </p:sp>
      <p:sp>
        <p:nvSpPr>
          <p:cNvPr id="13" name="Text Placeholder 12">
            <a:extLst>
              <a:ext uri="{FF2B5EF4-FFF2-40B4-BE49-F238E27FC236}">
                <a16:creationId xmlns:a16="http://schemas.microsoft.com/office/drawing/2014/main" id="{8ACDC474-2232-6C45-BBAC-E224F07F722B}"/>
              </a:ext>
            </a:extLst>
          </p:cNvPr>
          <p:cNvSpPr>
            <a:spLocks noGrp="1"/>
          </p:cNvSpPr>
          <p:nvPr>
            <p:ph type="body" sz="quarter" idx="16" hasCustomPrompt="1"/>
          </p:nvPr>
        </p:nvSpPr>
        <p:spPr>
          <a:xfrm>
            <a:off x="838200" y="6063316"/>
            <a:ext cx="2738438" cy="550488"/>
          </a:xfrm>
        </p:spPr>
        <p:txBody>
          <a:bodyPr/>
          <a:lstStyle>
            <a:lvl1pPr marL="0" indent="0" algn="ctr">
              <a:buFontTx/>
              <a:buNone/>
              <a:defRPr b="0" i="0">
                <a:latin typeface="Montserrat Medium" pitchFamily="2" charset="77"/>
              </a:defRPr>
            </a:lvl1pPr>
            <a:lvl2pPr marL="457200" indent="0">
              <a:buNone/>
              <a:defRPr/>
            </a:lvl2pPr>
          </a:lstStyle>
          <a:p>
            <a:pPr lvl="0"/>
            <a:r>
              <a:rPr lang="en-US"/>
              <a:t>Click to edit text styles</a:t>
            </a:r>
          </a:p>
        </p:txBody>
      </p:sp>
      <p:sp>
        <p:nvSpPr>
          <p:cNvPr id="14" name="Text Placeholder 12">
            <a:extLst>
              <a:ext uri="{FF2B5EF4-FFF2-40B4-BE49-F238E27FC236}">
                <a16:creationId xmlns:a16="http://schemas.microsoft.com/office/drawing/2014/main" id="{15E4A637-7CC0-804E-813D-9A1BC52E1000}"/>
              </a:ext>
            </a:extLst>
          </p:cNvPr>
          <p:cNvSpPr>
            <a:spLocks noGrp="1"/>
          </p:cNvSpPr>
          <p:nvPr>
            <p:ph type="body" sz="quarter" idx="17" hasCustomPrompt="1"/>
          </p:nvPr>
        </p:nvSpPr>
        <p:spPr>
          <a:xfrm>
            <a:off x="4726781" y="6063316"/>
            <a:ext cx="2738438" cy="550488"/>
          </a:xfrm>
        </p:spPr>
        <p:txBody>
          <a:bodyPr/>
          <a:lstStyle>
            <a:lvl1pPr marL="0" indent="0" algn="ctr">
              <a:buFontTx/>
              <a:buNone/>
              <a:defRPr b="0" i="0">
                <a:latin typeface="Montserrat Medium" pitchFamily="2" charset="77"/>
              </a:defRPr>
            </a:lvl1pPr>
            <a:lvl2pPr marL="457200" indent="0">
              <a:buNone/>
              <a:defRPr/>
            </a:lvl2pPr>
          </a:lstStyle>
          <a:p>
            <a:pPr lvl="0"/>
            <a:r>
              <a:rPr lang="en-US"/>
              <a:t>Click to edit text styles</a:t>
            </a:r>
          </a:p>
        </p:txBody>
      </p:sp>
      <p:sp>
        <p:nvSpPr>
          <p:cNvPr id="15" name="Text Placeholder 12">
            <a:extLst>
              <a:ext uri="{FF2B5EF4-FFF2-40B4-BE49-F238E27FC236}">
                <a16:creationId xmlns:a16="http://schemas.microsoft.com/office/drawing/2014/main" id="{19A88596-5F50-CD49-AFD4-B27FC5F1E36F}"/>
              </a:ext>
            </a:extLst>
          </p:cNvPr>
          <p:cNvSpPr>
            <a:spLocks noGrp="1"/>
          </p:cNvSpPr>
          <p:nvPr>
            <p:ph type="body" sz="quarter" idx="18" hasCustomPrompt="1"/>
          </p:nvPr>
        </p:nvSpPr>
        <p:spPr>
          <a:xfrm>
            <a:off x="8610600" y="6063316"/>
            <a:ext cx="2738438" cy="550488"/>
          </a:xfrm>
        </p:spPr>
        <p:txBody>
          <a:bodyPr/>
          <a:lstStyle>
            <a:lvl1pPr marL="0" indent="0" algn="ctr">
              <a:buFontTx/>
              <a:buNone/>
              <a:defRPr b="0" i="0">
                <a:latin typeface="Montserrat Medium" pitchFamily="2" charset="77"/>
              </a:defRPr>
            </a:lvl1pPr>
            <a:lvl2pPr marL="457200" indent="0">
              <a:buNone/>
              <a:defRPr/>
            </a:lvl2pPr>
          </a:lstStyle>
          <a:p>
            <a:pPr lvl="0"/>
            <a:r>
              <a:rPr lang="en-US"/>
              <a:t>Click to edit text styles</a:t>
            </a:r>
          </a:p>
        </p:txBody>
      </p:sp>
      <p:sp>
        <p:nvSpPr>
          <p:cNvPr id="16" name="Text Placeholder 12">
            <a:extLst>
              <a:ext uri="{FF2B5EF4-FFF2-40B4-BE49-F238E27FC236}">
                <a16:creationId xmlns:a16="http://schemas.microsoft.com/office/drawing/2014/main" id="{582E864D-6BD1-B445-8E25-7047D69F9B27}"/>
              </a:ext>
            </a:extLst>
          </p:cNvPr>
          <p:cNvSpPr>
            <a:spLocks noGrp="1"/>
          </p:cNvSpPr>
          <p:nvPr>
            <p:ph type="body" sz="quarter" idx="19" hasCustomPrompt="1"/>
          </p:nvPr>
        </p:nvSpPr>
        <p:spPr>
          <a:xfrm>
            <a:off x="838200" y="6683645"/>
            <a:ext cx="2738438" cy="550488"/>
          </a:xfrm>
        </p:spPr>
        <p:txBody>
          <a:bodyPr>
            <a:normAutofit/>
          </a:bodyPr>
          <a:lstStyle>
            <a:lvl1pPr marL="0" indent="0" algn="ctr">
              <a:buFontTx/>
              <a:buNone/>
              <a:defRPr sz="1200" b="0" i="0">
                <a:latin typeface="Montserrat" pitchFamily="2" charset="77"/>
              </a:defRPr>
            </a:lvl1pPr>
            <a:lvl2pPr marL="457200" indent="0">
              <a:buNone/>
              <a:defRPr/>
            </a:lvl2pPr>
          </a:lstStyle>
          <a:p>
            <a:pPr lvl="0"/>
            <a:r>
              <a:rPr lang="en-US"/>
              <a:t>Click to edit text styles</a:t>
            </a:r>
          </a:p>
        </p:txBody>
      </p:sp>
      <p:sp>
        <p:nvSpPr>
          <p:cNvPr id="17" name="Text Placeholder 12">
            <a:extLst>
              <a:ext uri="{FF2B5EF4-FFF2-40B4-BE49-F238E27FC236}">
                <a16:creationId xmlns:a16="http://schemas.microsoft.com/office/drawing/2014/main" id="{19EB22D5-1C46-1547-B5DA-7E639B06CB4D}"/>
              </a:ext>
            </a:extLst>
          </p:cNvPr>
          <p:cNvSpPr>
            <a:spLocks noGrp="1"/>
          </p:cNvSpPr>
          <p:nvPr>
            <p:ph type="body" sz="quarter" idx="20" hasCustomPrompt="1"/>
          </p:nvPr>
        </p:nvSpPr>
        <p:spPr>
          <a:xfrm>
            <a:off x="4726781" y="6683645"/>
            <a:ext cx="2738438" cy="550488"/>
          </a:xfrm>
        </p:spPr>
        <p:txBody>
          <a:bodyPr>
            <a:normAutofit/>
          </a:bodyPr>
          <a:lstStyle>
            <a:lvl1pPr marL="0" indent="0" algn="ctr">
              <a:buFontTx/>
              <a:buNone/>
              <a:defRPr sz="1200" b="0" i="0">
                <a:latin typeface="Montserrat" pitchFamily="2" charset="77"/>
              </a:defRPr>
            </a:lvl1pPr>
            <a:lvl2pPr marL="457200" indent="0">
              <a:buNone/>
              <a:defRPr/>
            </a:lvl2pPr>
          </a:lstStyle>
          <a:p>
            <a:pPr lvl="0"/>
            <a:r>
              <a:rPr lang="en-US"/>
              <a:t>Click to edit text styles</a:t>
            </a:r>
          </a:p>
        </p:txBody>
      </p:sp>
      <p:sp>
        <p:nvSpPr>
          <p:cNvPr id="18" name="Text Placeholder 12">
            <a:extLst>
              <a:ext uri="{FF2B5EF4-FFF2-40B4-BE49-F238E27FC236}">
                <a16:creationId xmlns:a16="http://schemas.microsoft.com/office/drawing/2014/main" id="{94054509-4F57-3549-B042-CF25BC7FAED0}"/>
              </a:ext>
            </a:extLst>
          </p:cNvPr>
          <p:cNvSpPr>
            <a:spLocks noGrp="1"/>
          </p:cNvSpPr>
          <p:nvPr>
            <p:ph type="body" sz="quarter" idx="21" hasCustomPrompt="1"/>
          </p:nvPr>
        </p:nvSpPr>
        <p:spPr>
          <a:xfrm>
            <a:off x="8610600" y="6683645"/>
            <a:ext cx="2738438" cy="550488"/>
          </a:xfrm>
        </p:spPr>
        <p:txBody>
          <a:bodyPr>
            <a:normAutofit/>
          </a:bodyPr>
          <a:lstStyle>
            <a:lvl1pPr marL="0" indent="0" algn="ctr">
              <a:buFontTx/>
              <a:buNone/>
              <a:defRPr sz="1200" b="0" i="0">
                <a:latin typeface="Montserrat" pitchFamily="2" charset="77"/>
              </a:defRPr>
            </a:lvl1pPr>
            <a:lvl2pPr marL="457200" indent="0">
              <a:buNone/>
              <a:defRPr/>
            </a:lvl2pPr>
          </a:lstStyle>
          <a:p>
            <a:pPr lvl="0"/>
            <a:r>
              <a:rPr lang="en-US"/>
              <a:t>Click to edit text styles</a:t>
            </a:r>
          </a:p>
        </p:txBody>
      </p:sp>
      <p:cxnSp>
        <p:nvCxnSpPr>
          <p:cNvPr id="20" name="Straight Connector 19">
            <a:extLst>
              <a:ext uri="{FF2B5EF4-FFF2-40B4-BE49-F238E27FC236}">
                <a16:creationId xmlns:a16="http://schemas.microsoft.com/office/drawing/2014/main" id="{2861858E-AD9A-BA4B-8810-B0EED6E87993}"/>
              </a:ext>
            </a:extLst>
          </p:cNvPr>
          <p:cNvCxnSpPr/>
          <p:nvPr userDrawn="1"/>
        </p:nvCxnSpPr>
        <p:spPr>
          <a:xfrm flipH="1">
            <a:off x="4138863" y="2869275"/>
            <a:ext cx="0" cy="31242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2219BF7-DE65-7F41-B7D8-06EB4D5319D1}"/>
              </a:ext>
            </a:extLst>
          </p:cNvPr>
          <p:cNvCxnSpPr/>
          <p:nvPr userDrawn="1"/>
        </p:nvCxnSpPr>
        <p:spPr>
          <a:xfrm flipH="1">
            <a:off x="8045116" y="2869275"/>
            <a:ext cx="0" cy="312420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19" name="Text Placeholder 6">
            <a:extLst>
              <a:ext uri="{FF2B5EF4-FFF2-40B4-BE49-F238E27FC236}">
                <a16:creationId xmlns:a16="http://schemas.microsoft.com/office/drawing/2014/main" id="{B4811302-D78E-EA4F-ABC5-2C42E8AE35A6}"/>
              </a:ext>
            </a:extLst>
          </p:cNvPr>
          <p:cNvSpPr>
            <a:spLocks noGrp="1"/>
          </p:cNvSpPr>
          <p:nvPr>
            <p:ph type="body" sz="quarter" idx="22" hasCustomPrompt="1"/>
          </p:nvPr>
        </p:nvSpPr>
        <p:spPr>
          <a:xfrm>
            <a:off x="838200" y="7165050"/>
            <a:ext cx="10515600" cy="291085"/>
          </a:xfrm>
        </p:spPr>
        <p:txBody>
          <a:bodyPr>
            <a:normAutofit/>
          </a:bodyPr>
          <a:lstStyle>
            <a:lvl1pPr marL="0" indent="0">
              <a:buFontTx/>
              <a:buNone/>
              <a:defRPr sz="800" i="1"/>
            </a:lvl1pPr>
          </a:lstStyle>
          <a:p>
            <a:pPr lvl="0"/>
            <a:r>
              <a:rPr lang="en-US"/>
              <a:t>Click to edit Master footnote styles</a:t>
            </a:r>
          </a:p>
        </p:txBody>
      </p:sp>
    </p:spTree>
    <p:extLst>
      <p:ext uri="{BB962C8B-B14F-4D97-AF65-F5344CB8AC3E}">
        <p14:creationId xmlns:p14="http://schemas.microsoft.com/office/powerpoint/2010/main" val="2176950415"/>
      </p:ext>
    </p:extLst>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One Column Bulleted Text">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2719211"/>
            <a:ext cx="10515600" cy="4427931"/>
          </a:xfrm>
        </p:spPr>
        <p:txBody>
          <a:bodyPr>
            <a:noAutofit/>
          </a:bodyPr>
          <a:lstStyle>
            <a:lvl1pPr>
              <a:defRPr sz="1800"/>
            </a:lvl1pPr>
            <a:lvl2pPr>
              <a:defRPr sz="1600"/>
            </a:lvl2pPr>
            <a:lvl3pPr>
              <a:defRPr sz="1400"/>
            </a:lvl3pPr>
            <a:lvl4pPr>
              <a:defRPr sz="1200"/>
            </a:lvl4pPr>
            <a:lvl5pPr>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r>
              <a:rPr lang="en-US">
                <a:latin typeface="Montserrat" pitchFamily="2" charset="77"/>
              </a:rPr>
              <a:t>CLICK TO EDIT PRESENTATION TITLE</a:t>
            </a:r>
            <a:endParaRPr lang="en-US"/>
          </a:p>
        </p:txBody>
      </p:sp>
      <p:sp>
        <p:nvSpPr>
          <p:cNvPr id="6" name="Slide Number Placeholder 5"/>
          <p:cNvSpPr>
            <a:spLocks noGrp="1"/>
          </p:cNvSpPr>
          <p:nvPr>
            <p:ph type="sldNum" sz="quarter" idx="12"/>
          </p:nvPr>
        </p:nvSpPr>
        <p:spPr/>
        <p:txBody>
          <a:bodyPr/>
          <a:lstStyle>
            <a:lvl1pPr>
              <a:defRPr b="0" i="0">
                <a:latin typeface="Montserrat" pitchFamily="2" charset="77"/>
              </a:defRPr>
            </a:lvl1pPr>
          </a:lstStyle>
          <a:p>
            <a:fld id="{F9409A12-05AC-024F-A1E2-9D51551D4400}" type="slidenum">
              <a:rPr lang="en-US" smtClean="0"/>
              <a:t>‹#›</a:t>
            </a:fld>
            <a:endParaRPr lang="en-US"/>
          </a:p>
        </p:txBody>
      </p:sp>
      <p:sp>
        <p:nvSpPr>
          <p:cNvPr id="7" name="Title 1">
            <a:extLst>
              <a:ext uri="{FF2B5EF4-FFF2-40B4-BE49-F238E27FC236}">
                <a16:creationId xmlns:a16="http://schemas.microsoft.com/office/drawing/2014/main" id="{11CFD253-1BE4-134E-933F-EC673D197365}"/>
              </a:ext>
            </a:extLst>
          </p:cNvPr>
          <p:cNvSpPr>
            <a:spLocks noGrp="1"/>
          </p:cNvSpPr>
          <p:nvPr>
            <p:ph type="ctrTitle"/>
          </p:nvPr>
        </p:nvSpPr>
        <p:spPr>
          <a:xfrm>
            <a:off x="838200" y="1441572"/>
            <a:ext cx="10515600" cy="761756"/>
          </a:xfrm>
        </p:spPr>
        <p:txBody>
          <a:bodyPr anchor="t" anchorCtr="0">
            <a:noAutofit/>
          </a:bodyPr>
          <a:lstStyle>
            <a:lvl1pPr algn="l">
              <a:defRPr sz="4400"/>
            </a:lvl1pPr>
          </a:lstStyle>
          <a:p>
            <a:r>
              <a:rPr lang="en-US"/>
              <a:t>Click to edit Master title style</a:t>
            </a:r>
          </a:p>
        </p:txBody>
      </p:sp>
      <p:sp>
        <p:nvSpPr>
          <p:cNvPr id="10" name="Text Placeholder 6">
            <a:extLst>
              <a:ext uri="{FF2B5EF4-FFF2-40B4-BE49-F238E27FC236}">
                <a16:creationId xmlns:a16="http://schemas.microsoft.com/office/drawing/2014/main" id="{F5B76A67-B859-A24C-BA61-C3D5285093AD}"/>
              </a:ext>
            </a:extLst>
          </p:cNvPr>
          <p:cNvSpPr>
            <a:spLocks noGrp="1"/>
          </p:cNvSpPr>
          <p:nvPr>
            <p:ph type="body" sz="quarter" idx="13" hasCustomPrompt="1"/>
          </p:nvPr>
        </p:nvSpPr>
        <p:spPr>
          <a:xfrm>
            <a:off x="838200" y="7165050"/>
            <a:ext cx="10515600" cy="291085"/>
          </a:xfrm>
        </p:spPr>
        <p:txBody>
          <a:bodyPr>
            <a:normAutofit/>
          </a:bodyPr>
          <a:lstStyle>
            <a:lvl1pPr marL="0" indent="0">
              <a:buFontTx/>
              <a:buNone/>
              <a:defRPr sz="800" i="1"/>
            </a:lvl1pPr>
          </a:lstStyle>
          <a:p>
            <a:pPr lvl="0"/>
            <a:r>
              <a:rPr lang="en-US"/>
              <a:t>Click to edit Master footnote styles</a:t>
            </a:r>
          </a:p>
        </p:txBody>
      </p:sp>
    </p:spTree>
    <p:extLst>
      <p:ext uri="{BB962C8B-B14F-4D97-AF65-F5344CB8AC3E}">
        <p14:creationId xmlns:p14="http://schemas.microsoft.com/office/powerpoint/2010/main" val="3726609044"/>
      </p:ext>
    </p:extLst>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Sidebar Photo and 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455694" y="1437132"/>
            <a:ext cx="6898106" cy="749026"/>
          </a:xfrm>
        </p:spPr>
        <p:txBody>
          <a:bodyPr anchor="t" anchorCtr="0">
            <a:noAutofit/>
          </a:bodyPr>
          <a:lstStyle>
            <a:lvl1pPr>
              <a:defRPr sz="4400"/>
            </a:lvl1pPr>
          </a:lstStyle>
          <a:p>
            <a:r>
              <a:rPr lang="en-US"/>
              <a:t>Click to edit master text</a:t>
            </a:r>
          </a:p>
        </p:txBody>
      </p:sp>
      <p:sp>
        <p:nvSpPr>
          <p:cNvPr id="5" name="Footer Placeholder 4"/>
          <p:cNvSpPr>
            <a:spLocks noGrp="1"/>
          </p:cNvSpPr>
          <p:nvPr>
            <p:ph type="ftr" sz="quarter" idx="11"/>
          </p:nvPr>
        </p:nvSpPr>
        <p:spPr>
          <a:xfrm>
            <a:off x="1280160" y="246827"/>
            <a:ext cx="4114800" cy="415837"/>
          </a:xfrm>
        </p:spPr>
        <p:txBody>
          <a:bodyPr/>
          <a:lstStyle/>
          <a:p>
            <a:r>
              <a:rPr lang="en-US">
                <a:latin typeface="Montserrat" pitchFamily="2" charset="77"/>
              </a:rPr>
              <a:t>CLICK TO EDIT PRESENTATION TITLE</a:t>
            </a:r>
            <a:endParaRPr lang="en-US"/>
          </a:p>
        </p:txBody>
      </p:sp>
      <p:sp>
        <p:nvSpPr>
          <p:cNvPr id="6" name="Slide Number Placeholder 5"/>
          <p:cNvSpPr>
            <a:spLocks noGrp="1"/>
          </p:cNvSpPr>
          <p:nvPr>
            <p:ph type="sldNum" sz="quarter" idx="12"/>
          </p:nvPr>
        </p:nvSpPr>
        <p:spPr>
          <a:xfrm>
            <a:off x="800100" y="246827"/>
            <a:ext cx="480060" cy="415837"/>
          </a:xfrm>
        </p:spPr>
        <p:txBody>
          <a:bodyPr/>
          <a:lstStyle>
            <a:lvl1pPr algn="l">
              <a:defRPr b="0" i="0">
                <a:latin typeface="Montserrat" pitchFamily="2" charset="77"/>
              </a:defRPr>
            </a:lvl1pPr>
          </a:lstStyle>
          <a:p>
            <a:fld id="{F9409A12-05AC-024F-A1E2-9D51551D4400}" type="slidenum">
              <a:rPr lang="en-US" smtClean="0"/>
              <a:t>‹#›</a:t>
            </a:fld>
            <a:endParaRPr lang="en-US"/>
          </a:p>
        </p:txBody>
      </p:sp>
      <p:sp>
        <p:nvSpPr>
          <p:cNvPr id="7" name="Subtitle 2">
            <a:extLst>
              <a:ext uri="{FF2B5EF4-FFF2-40B4-BE49-F238E27FC236}">
                <a16:creationId xmlns:a16="http://schemas.microsoft.com/office/drawing/2014/main" id="{5501354B-B359-5C4B-B1BA-F34054488828}"/>
              </a:ext>
            </a:extLst>
          </p:cNvPr>
          <p:cNvSpPr>
            <a:spLocks noGrp="1"/>
          </p:cNvSpPr>
          <p:nvPr>
            <p:ph type="subTitle" idx="1" hasCustomPrompt="1"/>
          </p:nvPr>
        </p:nvSpPr>
        <p:spPr>
          <a:xfrm>
            <a:off x="4452644" y="2649784"/>
            <a:ext cx="6898106" cy="2218180"/>
          </a:xfrm>
        </p:spPr>
        <p:txBody>
          <a:bodyPr>
            <a:noAutofit/>
          </a:bodyPr>
          <a:lstStyle>
            <a:lvl1pPr marL="0" indent="0" algn="l">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text style</a:t>
            </a:r>
          </a:p>
        </p:txBody>
      </p:sp>
      <p:sp>
        <p:nvSpPr>
          <p:cNvPr id="3" name="Rectangle 2">
            <a:extLst>
              <a:ext uri="{FF2B5EF4-FFF2-40B4-BE49-F238E27FC236}">
                <a16:creationId xmlns:a16="http://schemas.microsoft.com/office/drawing/2014/main" id="{9CF47DC8-836F-6642-94F3-9CB2ACADFA57}"/>
              </a:ext>
            </a:extLst>
          </p:cNvPr>
          <p:cNvSpPr/>
          <p:nvPr userDrawn="1"/>
        </p:nvSpPr>
        <p:spPr>
          <a:xfrm>
            <a:off x="0" y="699022"/>
            <a:ext cx="4114800" cy="7111478"/>
          </a:xfrm>
          <a:prstGeom prst="rect">
            <a:avLst/>
          </a:prstGeom>
          <a:solidFill>
            <a:srgbClr val="FFFFFF">
              <a:alpha val="60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Picture Placeholder 9">
            <a:extLst>
              <a:ext uri="{FF2B5EF4-FFF2-40B4-BE49-F238E27FC236}">
                <a16:creationId xmlns:a16="http://schemas.microsoft.com/office/drawing/2014/main" id="{CD26B15C-A741-904D-9E8B-521817197D40}"/>
              </a:ext>
            </a:extLst>
          </p:cNvPr>
          <p:cNvSpPr>
            <a:spLocks noGrp="1"/>
          </p:cNvSpPr>
          <p:nvPr>
            <p:ph type="pic" sz="quarter" idx="13"/>
          </p:nvPr>
        </p:nvSpPr>
        <p:spPr>
          <a:xfrm>
            <a:off x="465139" y="1437132"/>
            <a:ext cx="3232977" cy="3644900"/>
          </a:xfrm>
          <a:prstGeom prst="ellipse">
            <a:avLst/>
          </a:prstGeom>
          <a:solidFill>
            <a:srgbClr val="FFFFFF"/>
          </a:solidFill>
          <a:ln w="63500">
            <a:noFill/>
          </a:ln>
        </p:spPr>
        <p:txBody>
          <a:bodyPr/>
          <a:lstStyle>
            <a:lvl1pPr marL="0" indent="0" algn="ctr">
              <a:buFontTx/>
              <a:buNone/>
              <a:defRPr/>
            </a:lvl1pPr>
          </a:lstStyle>
          <a:p>
            <a:endParaRPr lang="en-US"/>
          </a:p>
        </p:txBody>
      </p:sp>
      <p:sp>
        <p:nvSpPr>
          <p:cNvPr id="12" name="Text Placeholder 11">
            <a:extLst>
              <a:ext uri="{FF2B5EF4-FFF2-40B4-BE49-F238E27FC236}">
                <a16:creationId xmlns:a16="http://schemas.microsoft.com/office/drawing/2014/main" id="{D23577EB-BB30-7D44-8DC4-24ABD8C7F352}"/>
              </a:ext>
            </a:extLst>
          </p:cNvPr>
          <p:cNvSpPr>
            <a:spLocks noGrp="1"/>
          </p:cNvSpPr>
          <p:nvPr>
            <p:ph type="body" sz="quarter" idx="14"/>
          </p:nvPr>
        </p:nvSpPr>
        <p:spPr>
          <a:xfrm>
            <a:off x="800100" y="5397760"/>
            <a:ext cx="2514600" cy="1713718"/>
          </a:xfrm>
        </p:spPr>
        <p:txBody>
          <a:bodyPr>
            <a:normAutofit/>
          </a:bodyPr>
          <a:lstStyle>
            <a:lvl1pPr marL="0" indent="0" algn="ctr">
              <a:buFontTx/>
              <a:buNone/>
              <a:defRPr sz="1400" b="0" i="0">
                <a:latin typeface="Montserrat Medium" pitchFamily="2" charset="77"/>
              </a:defRPr>
            </a:lvl1pPr>
          </a:lstStyle>
          <a:p>
            <a:pPr lvl="0"/>
            <a:r>
              <a:rPr lang="en-US"/>
              <a:t>Click to edit</a:t>
            </a:r>
          </a:p>
        </p:txBody>
      </p:sp>
      <p:sp>
        <p:nvSpPr>
          <p:cNvPr id="11" name="Text Placeholder 6">
            <a:extLst>
              <a:ext uri="{FF2B5EF4-FFF2-40B4-BE49-F238E27FC236}">
                <a16:creationId xmlns:a16="http://schemas.microsoft.com/office/drawing/2014/main" id="{7DBDE2C2-AECD-AB40-85F4-983ECE3802C2}"/>
              </a:ext>
            </a:extLst>
          </p:cNvPr>
          <p:cNvSpPr>
            <a:spLocks noGrp="1"/>
          </p:cNvSpPr>
          <p:nvPr>
            <p:ph type="body" sz="quarter" idx="15" hasCustomPrompt="1"/>
          </p:nvPr>
        </p:nvSpPr>
        <p:spPr>
          <a:xfrm>
            <a:off x="4452644" y="7165050"/>
            <a:ext cx="6901156" cy="291085"/>
          </a:xfrm>
        </p:spPr>
        <p:txBody>
          <a:bodyPr>
            <a:normAutofit/>
          </a:bodyPr>
          <a:lstStyle>
            <a:lvl1pPr marL="0" indent="0">
              <a:buFontTx/>
              <a:buNone/>
              <a:defRPr sz="800" i="1"/>
            </a:lvl1pPr>
          </a:lstStyle>
          <a:p>
            <a:pPr lvl="0"/>
            <a:r>
              <a:rPr lang="en-US"/>
              <a:t>Click to edit Master footnote styles</a:t>
            </a:r>
          </a:p>
        </p:txBody>
      </p:sp>
    </p:spTree>
    <p:extLst>
      <p:ext uri="{BB962C8B-B14F-4D97-AF65-F5344CB8AC3E}">
        <p14:creationId xmlns:p14="http://schemas.microsoft.com/office/powerpoint/2010/main" val="3328025134"/>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3D723DB-84A3-2849-881C-9705FD51F39F}"/>
              </a:ext>
            </a:extLst>
          </p:cNvPr>
          <p:cNvSpPr/>
          <p:nvPr userDrawn="1"/>
        </p:nvSpPr>
        <p:spPr>
          <a:xfrm>
            <a:off x="0" y="0"/>
            <a:ext cx="12192000" cy="69902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p:nvPr>
        </p:nvSpPr>
        <p:spPr>
          <a:xfrm>
            <a:off x="841248" y="1437132"/>
            <a:ext cx="10515600" cy="749026"/>
          </a:xfrm>
        </p:spPr>
        <p:txBody>
          <a:bodyPr anchor="t" anchorCtr="0">
            <a:noAutofit/>
          </a:bodyPr>
          <a:lstStyle>
            <a:lvl1pPr>
              <a:defRPr sz="4400"/>
            </a:lvl1pPr>
          </a:lstStyle>
          <a:p>
            <a:r>
              <a:rPr lang="en-US"/>
              <a:t>Click to edit Master title style</a:t>
            </a:r>
          </a:p>
        </p:txBody>
      </p:sp>
      <p:sp>
        <p:nvSpPr>
          <p:cNvPr id="5" name="Footer Placeholder 4"/>
          <p:cNvSpPr>
            <a:spLocks noGrp="1"/>
          </p:cNvSpPr>
          <p:nvPr>
            <p:ph type="ftr" sz="quarter" idx="11"/>
          </p:nvPr>
        </p:nvSpPr>
        <p:spPr/>
        <p:txBody>
          <a:bodyPr/>
          <a:lstStyle/>
          <a:p>
            <a:r>
              <a:rPr lang="en-US">
                <a:latin typeface="Montserrat" pitchFamily="2" charset="77"/>
              </a:rPr>
              <a:t>CLICK TO EDIT PRESENTATION TITLE</a:t>
            </a:r>
            <a:endParaRPr lang="en-US"/>
          </a:p>
        </p:txBody>
      </p:sp>
      <p:sp>
        <p:nvSpPr>
          <p:cNvPr id="6" name="Slide Number Placeholder 5"/>
          <p:cNvSpPr>
            <a:spLocks noGrp="1"/>
          </p:cNvSpPr>
          <p:nvPr>
            <p:ph type="sldNum" sz="quarter" idx="12"/>
          </p:nvPr>
        </p:nvSpPr>
        <p:spPr/>
        <p:txBody>
          <a:bodyPr/>
          <a:lstStyle>
            <a:lvl1pPr>
              <a:defRPr b="0" i="0">
                <a:latin typeface="Montserrat" pitchFamily="2" charset="77"/>
              </a:defRPr>
            </a:lvl1pPr>
          </a:lstStyle>
          <a:p>
            <a:fld id="{F9409A12-05AC-024F-A1E2-9D51551D4400}" type="slidenum">
              <a:rPr lang="en-US" smtClean="0"/>
              <a:t>‹#›</a:t>
            </a:fld>
            <a:endParaRPr lang="en-US"/>
          </a:p>
        </p:txBody>
      </p:sp>
      <p:sp>
        <p:nvSpPr>
          <p:cNvPr id="7" name="Subtitle 2">
            <a:extLst>
              <a:ext uri="{FF2B5EF4-FFF2-40B4-BE49-F238E27FC236}">
                <a16:creationId xmlns:a16="http://schemas.microsoft.com/office/drawing/2014/main" id="{5501354B-B359-5C4B-B1BA-F34054488828}"/>
              </a:ext>
            </a:extLst>
          </p:cNvPr>
          <p:cNvSpPr>
            <a:spLocks noGrp="1"/>
          </p:cNvSpPr>
          <p:nvPr>
            <p:ph type="subTitle" idx="1" hasCustomPrompt="1"/>
          </p:nvPr>
        </p:nvSpPr>
        <p:spPr>
          <a:xfrm>
            <a:off x="838200" y="2982235"/>
            <a:ext cx="10515599" cy="1885729"/>
          </a:xfrm>
        </p:spPr>
        <p:txBody>
          <a:bodyPr>
            <a:noAutofit/>
          </a:bodyPr>
          <a:lstStyle>
            <a:lvl1pPr marL="0" indent="0" algn="l">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text style</a:t>
            </a:r>
          </a:p>
        </p:txBody>
      </p:sp>
      <p:cxnSp>
        <p:nvCxnSpPr>
          <p:cNvPr id="8" name="Straight Connector 7">
            <a:extLst>
              <a:ext uri="{FF2B5EF4-FFF2-40B4-BE49-F238E27FC236}">
                <a16:creationId xmlns:a16="http://schemas.microsoft.com/office/drawing/2014/main" id="{B6F9A766-9A54-324C-850B-70DA3A9C5614}"/>
              </a:ext>
            </a:extLst>
          </p:cNvPr>
          <p:cNvCxnSpPr/>
          <p:nvPr userDrawn="1"/>
        </p:nvCxnSpPr>
        <p:spPr>
          <a:xfrm>
            <a:off x="0" y="2425178"/>
            <a:ext cx="3845490"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37463076"/>
      </p:ext>
    </p:extLst>
  </p:cSld>
  <p:clrMapOvr>
    <a:masterClrMapping/>
  </p:clrMapOvr>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wo Photo Sidebar and 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41251" y="1437132"/>
            <a:ext cx="6297487" cy="749026"/>
          </a:xfrm>
        </p:spPr>
        <p:txBody>
          <a:bodyPr anchor="t" anchorCtr="0">
            <a:noAutofit/>
          </a:bodyPr>
          <a:lstStyle>
            <a:lvl1pPr>
              <a:defRPr sz="4400"/>
            </a:lvl1pPr>
          </a:lstStyle>
          <a:p>
            <a:r>
              <a:rPr lang="en-US"/>
              <a:t>Click to edit master text</a:t>
            </a:r>
          </a:p>
        </p:txBody>
      </p:sp>
      <p:sp>
        <p:nvSpPr>
          <p:cNvPr id="5" name="Footer Placeholder 4"/>
          <p:cNvSpPr>
            <a:spLocks noGrp="1"/>
          </p:cNvSpPr>
          <p:nvPr>
            <p:ph type="ftr" sz="quarter" idx="11"/>
          </p:nvPr>
        </p:nvSpPr>
        <p:spPr/>
        <p:txBody>
          <a:bodyPr/>
          <a:lstStyle/>
          <a:p>
            <a:r>
              <a:rPr lang="en-US">
                <a:latin typeface="Montserrat" pitchFamily="2" charset="77"/>
              </a:rPr>
              <a:t>CLICK TO EDIT PRESENTATION TITLE</a:t>
            </a:r>
            <a:endParaRPr lang="en-US"/>
          </a:p>
        </p:txBody>
      </p:sp>
      <p:sp>
        <p:nvSpPr>
          <p:cNvPr id="6" name="Slide Number Placeholder 5"/>
          <p:cNvSpPr>
            <a:spLocks noGrp="1"/>
          </p:cNvSpPr>
          <p:nvPr>
            <p:ph type="sldNum" sz="quarter" idx="12"/>
          </p:nvPr>
        </p:nvSpPr>
        <p:spPr/>
        <p:txBody>
          <a:bodyPr/>
          <a:lstStyle>
            <a:lvl1pPr>
              <a:defRPr b="0" i="0">
                <a:latin typeface="Montserrat" pitchFamily="2" charset="77"/>
              </a:defRPr>
            </a:lvl1pPr>
          </a:lstStyle>
          <a:p>
            <a:fld id="{F9409A12-05AC-024F-A1E2-9D51551D4400}" type="slidenum">
              <a:rPr lang="en-US" smtClean="0"/>
              <a:t>‹#›</a:t>
            </a:fld>
            <a:endParaRPr lang="en-US"/>
          </a:p>
        </p:txBody>
      </p:sp>
      <p:sp>
        <p:nvSpPr>
          <p:cNvPr id="7" name="Subtitle 2">
            <a:extLst>
              <a:ext uri="{FF2B5EF4-FFF2-40B4-BE49-F238E27FC236}">
                <a16:creationId xmlns:a16="http://schemas.microsoft.com/office/drawing/2014/main" id="{5501354B-B359-5C4B-B1BA-F34054488828}"/>
              </a:ext>
            </a:extLst>
          </p:cNvPr>
          <p:cNvSpPr>
            <a:spLocks noGrp="1"/>
          </p:cNvSpPr>
          <p:nvPr>
            <p:ph type="subTitle" idx="1" hasCustomPrompt="1"/>
          </p:nvPr>
        </p:nvSpPr>
        <p:spPr>
          <a:xfrm>
            <a:off x="838201" y="2626643"/>
            <a:ext cx="5787189" cy="4370823"/>
          </a:xfrm>
        </p:spPr>
        <p:txBody>
          <a:bodyPr>
            <a:noAutofit/>
          </a:bodyPr>
          <a:lstStyle>
            <a:lvl1pPr marL="0" indent="0" algn="l">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text style</a:t>
            </a:r>
          </a:p>
        </p:txBody>
      </p:sp>
      <p:sp>
        <p:nvSpPr>
          <p:cNvPr id="3" name="Rectangle 2">
            <a:extLst>
              <a:ext uri="{FF2B5EF4-FFF2-40B4-BE49-F238E27FC236}">
                <a16:creationId xmlns:a16="http://schemas.microsoft.com/office/drawing/2014/main" id="{9CF47DC8-836F-6642-94F3-9CB2ACADFA57}"/>
              </a:ext>
            </a:extLst>
          </p:cNvPr>
          <p:cNvSpPr/>
          <p:nvPr userDrawn="1"/>
        </p:nvSpPr>
        <p:spPr>
          <a:xfrm>
            <a:off x="8077200" y="699022"/>
            <a:ext cx="4114800" cy="711147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Picture Placeholder 10">
            <a:extLst>
              <a:ext uri="{FF2B5EF4-FFF2-40B4-BE49-F238E27FC236}">
                <a16:creationId xmlns:a16="http://schemas.microsoft.com/office/drawing/2014/main" id="{608C128D-74F4-C74F-8A0C-40E36C959883}"/>
              </a:ext>
            </a:extLst>
          </p:cNvPr>
          <p:cNvSpPr>
            <a:spLocks noGrp="1"/>
          </p:cNvSpPr>
          <p:nvPr>
            <p:ph type="pic" sz="quarter" idx="13"/>
          </p:nvPr>
        </p:nvSpPr>
        <p:spPr>
          <a:xfrm>
            <a:off x="7351921" y="1437131"/>
            <a:ext cx="3930650" cy="2603500"/>
          </a:xfrm>
          <a:solidFill>
            <a:srgbClr val="FFFFFF"/>
          </a:solidFill>
        </p:spPr>
        <p:txBody>
          <a:bodyPr/>
          <a:lstStyle>
            <a:lvl1pPr marL="0" indent="0" algn="ctr">
              <a:buFontTx/>
              <a:buNone/>
              <a:defRPr/>
            </a:lvl1pPr>
          </a:lstStyle>
          <a:p>
            <a:endParaRPr lang="en-US"/>
          </a:p>
        </p:txBody>
      </p:sp>
      <p:sp>
        <p:nvSpPr>
          <p:cNvPr id="13" name="Picture Placeholder 10">
            <a:extLst>
              <a:ext uri="{FF2B5EF4-FFF2-40B4-BE49-F238E27FC236}">
                <a16:creationId xmlns:a16="http://schemas.microsoft.com/office/drawing/2014/main" id="{E2D93337-5949-5140-BD8B-25D41B777AF5}"/>
              </a:ext>
            </a:extLst>
          </p:cNvPr>
          <p:cNvSpPr>
            <a:spLocks noGrp="1"/>
          </p:cNvSpPr>
          <p:nvPr>
            <p:ph type="pic" sz="quarter" idx="14"/>
          </p:nvPr>
        </p:nvSpPr>
        <p:spPr>
          <a:xfrm>
            <a:off x="7350668" y="4507978"/>
            <a:ext cx="3930650" cy="2603500"/>
          </a:xfrm>
          <a:solidFill>
            <a:srgbClr val="FFFFFF"/>
          </a:solidFill>
        </p:spPr>
        <p:txBody>
          <a:bodyPr/>
          <a:lstStyle>
            <a:lvl1pPr marL="0" indent="0" algn="ctr">
              <a:buFontTx/>
              <a:buNone/>
              <a:defRPr/>
            </a:lvl1pPr>
          </a:lstStyle>
          <a:p>
            <a:endParaRPr lang="en-US"/>
          </a:p>
        </p:txBody>
      </p:sp>
      <p:sp>
        <p:nvSpPr>
          <p:cNvPr id="14" name="Text Placeholder 6">
            <a:extLst>
              <a:ext uri="{FF2B5EF4-FFF2-40B4-BE49-F238E27FC236}">
                <a16:creationId xmlns:a16="http://schemas.microsoft.com/office/drawing/2014/main" id="{617BB095-467A-C84E-A1B3-25FA5BC541DD}"/>
              </a:ext>
            </a:extLst>
          </p:cNvPr>
          <p:cNvSpPr>
            <a:spLocks noGrp="1"/>
          </p:cNvSpPr>
          <p:nvPr>
            <p:ph type="body" sz="quarter" idx="15" hasCustomPrompt="1"/>
          </p:nvPr>
        </p:nvSpPr>
        <p:spPr>
          <a:xfrm>
            <a:off x="838201" y="7111479"/>
            <a:ext cx="5787189" cy="344656"/>
          </a:xfrm>
        </p:spPr>
        <p:txBody>
          <a:bodyPr>
            <a:normAutofit/>
          </a:bodyPr>
          <a:lstStyle>
            <a:lvl1pPr marL="0" indent="0">
              <a:buFontTx/>
              <a:buNone/>
              <a:defRPr sz="800" i="1"/>
            </a:lvl1pPr>
          </a:lstStyle>
          <a:p>
            <a:pPr lvl="0"/>
            <a:r>
              <a:rPr lang="en-US"/>
              <a:t>Click to edit Master footnote styles</a:t>
            </a:r>
          </a:p>
        </p:txBody>
      </p:sp>
    </p:spTree>
    <p:extLst>
      <p:ext uri="{BB962C8B-B14F-4D97-AF65-F5344CB8AC3E}">
        <p14:creationId xmlns:p14="http://schemas.microsoft.com/office/powerpoint/2010/main" val="2649880826"/>
      </p:ext>
    </p:extLst>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C5B298DD-091B-A649-A508-E8DDE3BE4AC4}"/>
              </a:ext>
            </a:extLst>
          </p:cNvPr>
          <p:cNvSpPr>
            <a:spLocks noGrp="1"/>
          </p:cNvSpPr>
          <p:nvPr>
            <p:ph type="pic" sz="quarter" idx="12"/>
          </p:nvPr>
        </p:nvSpPr>
        <p:spPr>
          <a:xfrm rot="20966382">
            <a:off x="8327522" y="2242975"/>
            <a:ext cx="3909471" cy="5179677"/>
          </a:xfrm>
          <a:prstGeom prst="ellipse">
            <a:avLst/>
          </a:prstGeom>
          <a:solidFill>
            <a:srgbClr val="FFFFFF"/>
          </a:solidFill>
        </p:spPr>
        <p:txBody>
          <a:bodyPr/>
          <a:lstStyle>
            <a:lvl1pPr marL="0" indent="0">
              <a:buFontTx/>
              <a:buNone/>
              <a:defRPr/>
            </a:lvl1pPr>
          </a:lstStyle>
          <a:p>
            <a:endParaRPr lang="en-US"/>
          </a:p>
        </p:txBody>
      </p:sp>
      <p:sp>
        <p:nvSpPr>
          <p:cNvPr id="3" name="Slide Number Placeholder 2">
            <a:extLst>
              <a:ext uri="{FF2B5EF4-FFF2-40B4-BE49-F238E27FC236}">
                <a16:creationId xmlns:a16="http://schemas.microsoft.com/office/drawing/2014/main" id="{DA92955D-50B6-B548-856A-4F759B85CBB1}"/>
              </a:ext>
            </a:extLst>
          </p:cNvPr>
          <p:cNvSpPr>
            <a:spLocks noGrp="1"/>
          </p:cNvSpPr>
          <p:nvPr>
            <p:ph type="sldNum" sz="quarter" idx="10"/>
          </p:nvPr>
        </p:nvSpPr>
        <p:spPr/>
        <p:txBody>
          <a:bodyPr/>
          <a:lstStyle>
            <a:lvl1pPr>
              <a:defRPr b="0" i="0">
                <a:latin typeface="Montserrat" pitchFamily="2" charset="77"/>
              </a:defRPr>
            </a:lvl1pPr>
          </a:lstStyle>
          <a:p>
            <a:fld id="{F9409A12-05AC-024F-A1E2-9D51551D4400}" type="slidenum">
              <a:rPr lang="en-US" smtClean="0"/>
              <a:t>‹#›</a:t>
            </a:fld>
            <a:endParaRPr lang="en-US"/>
          </a:p>
        </p:txBody>
      </p:sp>
      <p:sp>
        <p:nvSpPr>
          <p:cNvPr id="4" name="Footer Placeholder 3">
            <a:extLst>
              <a:ext uri="{FF2B5EF4-FFF2-40B4-BE49-F238E27FC236}">
                <a16:creationId xmlns:a16="http://schemas.microsoft.com/office/drawing/2014/main" id="{C12A5548-AF20-4047-B59C-C9F2DAC9A634}"/>
              </a:ext>
            </a:extLst>
          </p:cNvPr>
          <p:cNvSpPr>
            <a:spLocks noGrp="1"/>
          </p:cNvSpPr>
          <p:nvPr>
            <p:ph type="ftr" sz="quarter" idx="11"/>
          </p:nvPr>
        </p:nvSpPr>
        <p:spPr/>
        <p:txBody>
          <a:bodyPr/>
          <a:lstStyle/>
          <a:p>
            <a:r>
              <a:rPr lang="en-US">
                <a:latin typeface="Montserrat" pitchFamily="2" charset="77"/>
              </a:rPr>
              <a:t>CLICK TO EDIT PRESENTATION TITLE</a:t>
            </a:r>
            <a:endParaRPr lang="en-US"/>
          </a:p>
        </p:txBody>
      </p:sp>
      <p:sp>
        <p:nvSpPr>
          <p:cNvPr id="5" name="Subtitle 2">
            <a:extLst>
              <a:ext uri="{FF2B5EF4-FFF2-40B4-BE49-F238E27FC236}">
                <a16:creationId xmlns:a16="http://schemas.microsoft.com/office/drawing/2014/main" id="{36FAED6B-C7FA-E74A-919F-61014B8E7DE8}"/>
              </a:ext>
            </a:extLst>
          </p:cNvPr>
          <p:cNvSpPr>
            <a:spLocks noGrp="1"/>
          </p:cNvSpPr>
          <p:nvPr>
            <p:ph type="subTitle" idx="1" hasCustomPrompt="1"/>
          </p:nvPr>
        </p:nvSpPr>
        <p:spPr>
          <a:xfrm>
            <a:off x="838200" y="2740090"/>
            <a:ext cx="6453852" cy="4332732"/>
          </a:xfrm>
        </p:spPr>
        <p:txBody>
          <a:bodyPr>
            <a:noAutofit/>
          </a:bodyPr>
          <a:lstStyle>
            <a:lvl1pPr marL="0" indent="0" algn="l">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text style</a:t>
            </a:r>
          </a:p>
        </p:txBody>
      </p:sp>
      <p:sp>
        <p:nvSpPr>
          <p:cNvPr id="12" name="Title 1">
            <a:extLst>
              <a:ext uri="{FF2B5EF4-FFF2-40B4-BE49-F238E27FC236}">
                <a16:creationId xmlns:a16="http://schemas.microsoft.com/office/drawing/2014/main" id="{8D2B3BBA-4801-D247-A7F4-75FAF9EA395F}"/>
              </a:ext>
            </a:extLst>
          </p:cNvPr>
          <p:cNvSpPr>
            <a:spLocks noGrp="1"/>
          </p:cNvSpPr>
          <p:nvPr>
            <p:ph type="title"/>
          </p:nvPr>
        </p:nvSpPr>
        <p:spPr>
          <a:xfrm>
            <a:off x="841248" y="1437132"/>
            <a:ext cx="10515600" cy="749026"/>
          </a:xfrm>
        </p:spPr>
        <p:txBody>
          <a:bodyPr anchor="t" anchorCtr="0">
            <a:noAutofit/>
          </a:bodyPr>
          <a:lstStyle>
            <a:lvl1pPr>
              <a:defRPr sz="4400"/>
            </a:lvl1pPr>
          </a:lstStyle>
          <a:p>
            <a:r>
              <a:rPr lang="en-US"/>
              <a:t>Click to edit Master title style</a:t>
            </a:r>
          </a:p>
        </p:txBody>
      </p:sp>
      <p:sp>
        <p:nvSpPr>
          <p:cNvPr id="8" name="Picture Placeholder 7">
            <a:extLst>
              <a:ext uri="{FF2B5EF4-FFF2-40B4-BE49-F238E27FC236}">
                <a16:creationId xmlns:a16="http://schemas.microsoft.com/office/drawing/2014/main" id="{3A39C691-13B7-9449-8EAB-0BF9299CD612}"/>
              </a:ext>
            </a:extLst>
          </p:cNvPr>
          <p:cNvSpPr>
            <a:spLocks noGrp="1"/>
          </p:cNvSpPr>
          <p:nvPr>
            <p:ph type="pic" sz="quarter" idx="13"/>
          </p:nvPr>
        </p:nvSpPr>
        <p:spPr>
          <a:xfrm>
            <a:off x="7668044" y="6135618"/>
            <a:ext cx="2903537" cy="475501"/>
          </a:xfrm>
        </p:spPr>
        <p:txBody>
          <a:bodyPr/>
          <a:lstStyle>
            <a:lvl1pPr marL="0" indent="0">
              <a:buFontTx/>
              <a:buNone/>
              <a:defRPr/>
            </a:lvl1pPr>
          </a:lstStyle>
          <a:p>
            <a:endParaRPr lang="en-US"/>
          </a:p>
        </p:txBody>
      </p:sp>
      <p:sp>
        <p:nvSpPr>
          <p:cNvPr id="13" name="Text Placeholder 6">
            <a:extLst>
              <a:ext uri="{FF2B5EF4-FFF2-40B4-BE49-F238E27FC236}">
                <a16:creationId xmlns:a16="http://schemas.microsoft.com/office/drawing/2014/main" id="{2B1BAD6C-3D7B-B944-91CF-52C5375D3898}"/>
              </a:ext>
            </a:extLst>
          </p:cNvPr>
          <p:cNvSpPr>
            <a:spLocks noGrp="1"/>
          </p:cNvSpPr>
          <p:nvPr>
            <p:ph type="body" sz="quarter" idx="14" hasCustomPrompt="1"/>
          </p:nvPr>
        </p:nvSpPr>
        <p:spPr>
          <a:xfrm>
            <a:off x="838200" y="7165050"/>
            <a:ext cx="10515600" cy="291085"/>
          </a:xfrm>
        </p:spPr>
        <p:txBody>
          <a:bodyPr>
            <a:normAutofit/>
          </a:bodyPr>
          <a:lstStyle>
            <a:lvl1pPr marL="0" indent="0">
              <a:buFontTx/>
              <a:buNone/>
              <a:defRPr sz="800" i="1"/>
            </a:lvl1pPr>
          </a:lstStyle>
          <a:p>
            <a:pPr lvl="0"/>
            <a:r>
              <a:rPr lang="en-US"/>
              <a:t>Click to edit Master footnote styles</a:t>
            </a:r>
          </a:p>
        </p:txBody>
      </p:sp>
    </p:spTree>
    <p:extLst>
      <p:ext uri="{BB962C8B-B14F-4D97-AF65-F5344CB8AC3E}">
        <p14:creationId xmlns:p14="http://schemas.microsoft.com/office/powerpoint/2010/main" val="1552277500"/>
      </p:ext>
    </p:extLst>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Vertical Photo and Tex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A92955D-50B6-B548-856A-4F759B85CBB1}"/>
              </a:ext>
            </a:extLst>
          </p:cNvPr>
          <p:cNvSpPr>
            <a:spLocks noGrp="1"/>
          </p:cNvSpPr>
          <p:nvPr>
            <p:ph type="sldNum" sz="quarter" idx="10"/>
          </p:nvPr>
        </p:nvSpPr>
        <p:spPr/>
        <p:txBody>
          <a:bodyPr/>
          <a:lstStyle>
            <a:lvl1pPr>
              <a:defRPr b="0" i="0">
                <a:latin typeface="Montserrat" pitchFamily="2" charset="77"/>
              </a:defRPr>
            </a:lvl1pPr>
          </a:lstStyle>
          <a:p>
            <a:fld id="{F9409A12-05AC-024F-A1E2-9D51551D4400}" type="slidenum">
              <a:rPr lang="en-US" smtClean="0"/>
              <a:t>‹#›</a:t>
            </a:fld>
            <a:endParaRPr lang="en-US"/>
          </a:p>
        </p:txBody>
      </p:sp>
      <p:sp>
        <p:nvSpPr>
          <p:cNvPr id="4" name="Footer Placeholder 3">
            <a:extLst>
              <a:ext uri="{FF2B5EF4-FFF2-40B4-BE49-F238E27FC236}">
                <a16:creationId xmlns:a16="http://schemas.microsoft.com/office/drawing/2014/main" id="{C12A5548-AF20-4047-B59C-C9F2DAC9A634}"/>
              </a:ext>
            </a:extLst>
          </p:cNvPr>
          <p:cNvSpPr>
            <a:spLocks noGrp="1"/>
          </p:cNvSpPr>
          <p:nvPr>
            <p:ph type="ftr" sz="quarter" idx="11"/>
          </p:nvPr>
        </p:nvSpPr>
        <p:spPr/>
        <p:txBody>
          <a:bodyPr/>
          <a:lstStyle/>
          <a:p>
            <a:r>
              <a:rPr lang="en-US">
                <a:latin typeface="Montserrat" pitchFamily="2" charset="77"/>
              </a:rPr>
              <a:t>CLICK TO EDIT PRESENTATION TITLE</a:t>
            </a:r>
            <a:endParaRPr lang="en-US"/>
          </a:p>
        </p:txBody>
      </p:sp>
      <p:sp>
        <p:nvSpPr>
          <p:cNvPr id="5" name="Subtitle 2">
            <a:extLst>
              <a:ext uri="{FF2B5EF4-FFF2-40B4-BE49-F238E27FC236}">
                <a16:creationId xmlns:a16="http://schemas.microsoft.com/office/drawing/2014/main" id="{36FAED6B-C7FA-E74A-919F-61014B8E7DE8}"/>
              </a:ext>
            </a:extLst>
          </p:cNvPr>
          <p:cNvSpPr>
            <a:spLocks noGrp="1"/>
          </p:cNvSpPr>
          <p:nvPr>
            <p:ph type="subTitle" idx="1" hasCustomPrompt="1"/>
          </p:nvPr>
        </p:nvSpPr>
        <p:spPr>
          <a:xfrm>
            <a:off x="838200" y="2684498"/>
            <a:ext cx="7328026" cy="2183466"/>
          </a:xfrm>
        </p:spPr>
        <p:txBody>
          <a:bodyPr>
            <a:noAutofit/>
          </a:bodyPr>
          <a:lstStyle>
            <a:lvl1pPr marL="0" indent="0" algn="l">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text style</a:t>
            </a:r>
          </a:p>
        </p:txBody>
      </p:sp>
      <p:sp>
        <p:nvSpPr>
          <p:cNvPr id="12" name="Title 1">
            <a:extLst>
              <a:ext uri="{FF2B5EF4-FFF2-40B4-BE49-F238E27FC236}">
                <a16:creationId xmlns:a16="http://schemas.microsoft.com/office/drawing/2014/main" id="{8D2B3BBA-4801-D247-A7F4-75FAF9EA395F}"/>
              </a:ext>
            </a:extLst>
          </p:cNvPr>
          <p:cNvSpPr>
            <a:spLocks noGrp="1"/>
          </p:cNvSpPr>
          <p:nvPr>
            <p:ph type="title"/>
          </p:nvPr>
        </p:nvSpPr>
        <p:spPr>
          <a:xfrm>
            <a:off x="841249" y="1437132"/>
            <a:ext cx="7328027" cy="749026"/>
          </a:xfrm>
        </p:spPr>
        <p:txBody>
          <a:bodyPr anchor="t" anchorCtr="0">
            <a:noAutofit/>
          </a:bodyPr>
          <a:lstStyle>
            <a:lvl1pPr>
              <a:defRPr sz="4400"/>
            </a:lvl1pPr>
          </a:lstStyle>
          <a:p>
            <a:r>
              <a:rPr lang="en-US"/>
              <a:t>Click to edit Master title style</a:t>
            </a:r>
          </a:p>
        </p:txBody>
      </p:sp>
      <p:sp>
        <p:nvSpPr>
          <p:cNvPr id="7" name="Picture Placeholder 6">
            <a:extLst>
              <a:ext uri="{FF2B5EF4-FFF2-40B4-BE49-F238E27FC236}">
                <a16:creationId xmlns:a16="http://schemas.microsoft.com/office/drawing/2014/main" id="{3F66A0BD-4525-C442-BFED-C1335E7E3E54}"/>
              </a:ext>
            </a:extLst>
          </p:cNvPr>
          <p:cNvSpPr>
            <a:spLocks noGrp="1"/>
          </p:cNvSpPr>
          <p:nvPr>
            <p:ph type="pic" sz="quarter" idx="12"/>
          </p:nvPr>
        </p:nvSpPr>
        <p:spPr>
          <a:xfrm>
            <a:off x="8610600" y="699692"/>
            <a:ext cx="3581400" cy="7110809"/>
          </a:xfrm>
          <a:solidFill>
            <a:srgbClr val="FFFFFF"/>
          </a:solidFill>
        </p:spPr>
        <p:txBody>
          <a:bodyPr/>
          <a:lstStyle>
            <a:lvl1pPr marL="0" indent="0" algn="ctr">
              <a:buFontTx/>
              <a:buNone/>
              <a:defRPr/>
            </a:lvl1pPr>
          </a:lstStyle>
          <a:p>
            <a:endParaRPr lang="en-US"/>
          </a:p>
        </p:txBody>
      </p:sp>
      <p:sp>
        <p:nvSpPr>
          <p:cNvPr id="9" name="Text Placeholder 6">
            <a:extLst>
              <a:ext uri="{FF2B5EF4-FFF2-40B4-BE49-F238E27FC236}">
                <a16:creationId xmlns:a16="http://schemas.microsoft.com/office/drawing/2014/main" id="{262C8286-1B3D-7849-B0A0-6D4DBD779F2D}"/>
              </a:ext>
            </a:extLst>
          </p:cNvPr>
          <p:cNvSpPr>
            <a:spLocks noGrp="1"/>
          </p:cNvSpPr>
          <p:nvPr>
            <p:ph type="body" sz="quarter" idx="13" hasCustomPrompt="1"/>
          </p:nvPr>
        </p:nvSpPr>
        <p:spPr>
          <a:xfrm>
            <a:off x="838200" y="7165050"/>
            <a:ext cx="7328026" cy="291085"/>
          </a:xfrm>
        </p:spPr>
        <p:txBody>
          <a:bodyPr>
            <a:normAutofit/>
          </a:bodyPr>
          <a:lstStyle>
            <a:lvl1pPr marL="0" indent="0">
              <a:buFontTx/>
              <a:buNone/>
              <a:defRPr sz="800" i="1"/>
            </a:lvl1pPr>
          </a:lstStyle>
          <a:p>
            <a:pPr lvl="0"/>
            <a:r>
              <a:rPr lang="en-US"/>
              <a:t>Click to edit Master footnote styles</a:t>
            </a:r>
          </a:p>
        </p:txBody>
      </p:sp>
    </p:spTree>
    <p:extLst>
      <p:ext uri="{BB962C8B-B14F-4D97-AF65-F5344CB8AC3E}">
        <p14:creationId xmlns:p14="http://schemas.microsoft.com/office/powerpoint/2010/main" val="2697617959"/>
      </p:ext>
    </p:extLst>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Square Photo and Tex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A92955D-50B6-B548-856A-4F759B85CBB1}"/>
              </a:ext>
            </a:extLst>
          </p:cNvPr>
          <p:cNvSpPr>
            <a:spLocks noGrp="1"/>
          </p:cNvSpPr>
          <p:nvPr>
            <p:ph type="sldNum" sz="quarter" idx="10"/>
          </p:nvPr>
        </p:nvSpPr>
        <p:spPr/>
        <p:txBody>
          <a:bodyPr/>
          <a:lstStyle>
            <a:lvl1pPr>
              <a:defRPr b="0" i="0">
                <a:latin typeface="Montserrat" pitchFamily="2" charset="77"/>
              </a:defRPr>
            </a:lvl1pPr>
          </a:lstStyle>
          <a:p>
            <a:fld id="{F9409A12-05AC-024F-A1E2-9D51551D4400}" type="slidenum">
              <a:rPr lang="en-US" smtClean="0"/>
              <a:t>‹#›</a:t>
            </a:fld>
            <a:endParaRPr lang="en-US"/>
          </a:p>
        </p:txBody>
      </p:sp>
      <p:sp>
        <p:nvSpPr>
          <p:cNvPr id="4" name="Footer Placeholder 3">
            <a:extLst>
              <a:ext uri="{FF2B5EF4-FFF2-40B4-BE49-F238E27FC236}">
                <a16:creationId xmlns:a16="http://schemas.microsoft.com/office/drawing/2014/main" id="{C12A5548-AF20-4047-B59C-C9F2DAC9A634}"/>
              </a:ext>
            </a:extLst>
          </p:cNvPr>
          <p:cNvSpPr>
            <a:spLocks noGrp="1"/>
          </p:cNvSpPr>
          <p:nvPr>
            <p:ph type="ftr" sz="quarter" idx="11"/>
          </p:nvPr>
        </p:nvSpPr>
        <p:spPr/>
        <p:txBody>
          <a:bodyPr/>
          <a:lstStyle/>
          <a:p>
            <a:r>
              <a:rPr lang="en-US">
                <a:latin typeface="Montserrat" pitchFamily="2" charset="77"/>
              </a:rPr>
              <a:t>CLICK TO EDIT PRESENTATION TITLE</a:t>
            </a:r>
            <a:endParaRPr lang="en-US"/>
          </a:p>
        </p:txBody>
      </p:sp>
      <p:sp>
        <p:nvSpPr>
          <p:cNvPr id="5" name="Subtitle 2">
            <a:extLst>
              <a:ext uri="{FF2B5EF4-FFF2-40B4-BE49-F238E27FC236}">
                <a16:creationId xmlns:a16="http://schemas.microsoft.com/office/drawing/2014/main" id="{36FAED6B-C7FA-E74A-919F-61014B8E7DE8}"/>
              </a:ext>
            </a:extLst>
          </p:cNvPr>
          <p:cNvSpPr>
            <a:spLocks noGrp="1"/>
          </p:cNvSpPr>
          <p:nvPr>
            <p:ph type="subTitle" idx="1" hasCustomPrompt="1"/>
          </p:nvPr>
        </p:nvSpPr>
        <p:spPr>
          <a:xfrm>
            <a:off x="6357769" y="2672927"/>
            <a:ext cx="5638179" cy="4455766"/>
          </a:xfrm>
        </p:spPr>
        <p:txBody>
          <a:bodyPr>
            <a:noAutofit/>
          </a:bodyPr>
          <a:lstStyle>
            <a:lvl1pPr marL="0" indent="0" algn="l">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text style</a:t>
            </a:r>
          </a:p>
        </p:txBody>
      </p:sp>
      <p:sp>
        <p:nvSpPr>
          <p:cNvPr id="12" name="Title 1">
            <a:extLst>
              <a:ext uri="{FF2B5EF4-FFF2-40B4-BE49-F238E27FC236}">
                <a16:creationId xmlns:a16="http://schemas.microsoft.com/office/drawing/2014/main" id="{8D2B3BBA-4801-D247-A7F4-75FAF9EA395F}"/>
              </a:ext>
            </a:extLst>
          </p:cNvPr>
          <p:cNvSpPr>
            <a:spLocks noGrp="1"/>
          </p:cNvSpPr>
          <p:nvPr>
            <p:ph type="title" hasCustomPrompt="1"/>
          </p:nvPr>
        </p:nvSpPr>
        <p:spPr>
          <a:xfrm>
            <a:off x="6357769" y="1437132"/>
            <a:ext cx="5638179" cy="749026"/>
          </a:xfrm>
        </p:spPr>
        <p:txBody>
          <a:bodyPr anchor="t" anchorCtr="0">
            <a:noAutofit/>
          </a:bodyPr>
          <a:lstStyle>
            <a:lvl1pPr>
              <a:defRPr sz="4400"/>
            </a:lvl1pPr>
          </a:lstStyle>
          <a:p>
            <a:r>
              <a:rPr lang="en-US"/>
              <a:t>Click to edit title style</a:t>
            </a:r>
          </a:p>
        </p:txBody>
      </p:sp>
      <p:sp>
        <p:nvSpPr>
          <p:cNvPr id="7" name="Picture Placeholder 6">
            <a:extLst>
              <a:ext uri="{FF2B5EF4-FFF2-40B4-BE49-F238E27FC236}">
                <a16:creationId xmlns:a16="http://schemas.microsoft.com/office/drawing/2014/main" id="{3F66A0BD-4525-C442-BFED-C1335E7E3E54}"/>
              </a:ext>
            </a:extLst>
          </p:cNvPr>
          <p:cNvSpPr>
            <a:spLocks noGrp="1"/>
          </p:cNvSpPr>
          <p:nvPr>
            <p:ph type="pic" sz="quarter" idx="12"/>
          </p:nvPr>
        </p:nvSpPr>
        <p:spPr>
          <a:xfrm>
            <a:off x="0" y="699692"/>
            <a:ext cx="6096000" cy="7110809"/>
          </a:xfrm>
          <a:solidFill>
            <a:srgbClr val="FFFFFF"/>
          </a:solidFill>
        </p:spPr>
        <p:txBody>
          <a:bodyPr/>
          <a:lstStyle>
            <a:lvl1pPr marL="0" indent="0" algn="ctr">
              <a:buFontTx/>
              <a:buNone/>
              <a:defRPr/>
            </a:lvl1pPr>
          </a:lstStyle>
          <a:p>
            <a:endParaRPr lang="en-US"/>
          </a:p>
        </p:txBody>
      </p:sp>
      <p:sp>
        <p:nvSpPr>
          <p:cNvPr id="9" name="Text Placeholder 6">
            <a:extLst>
              <a:ext uri="{FF2B5EF4-FFF2-40B4-BE49-F238E27FC236}">
                <a16:creationId xmlns:a16="http://schemas.microsoft.com/office/drawing/2014/main" id="{64415CDD-2BCF-0C42-88E3-BCFB34E8E281}"/>
              </a:ext>
            </a:extLst>
          </p:cNvPr>
          <p:cNvSpPr>
            <a:spLocks noGrp="1"/>
          </p:cNvSpPr>
          <p:nvPr>
            <p:ph type="body" sz="quarter" idx="13" hasCustomPrompt="1"/>
          </p:nvPr>
        </p:nvSpPr>
        <p:spPr>
          <a:xfrm>
            <a:off x="6357768" y="7165050"/>
            <a:ext cx="5638179" cy="291085"/>
          </a:xfrm>
        </p:spPr>
        <p:txBody>
          <a:bodyPr>
            <a:normAutofit/>
          </a:bodyPr>
          <a:lstStyle>
            <a:lvl1pPr marL="0" indent="0">
              <a:buFontTx/>
              <a:buNone/>
              <a:defRPr sz="800" i="1"/>
            </a:lvl1pPr>
          </a:lstStyle>
          <a:p>
            <a:pPr lvl="0"/>
            <a:r>
              <a:rPr lang="en-US"/>
              <a:t>Click to edit Master footnote styles</a:t>
            </a:r>
          </a:p>
        </p:txBody>
      </p:sp>
    </p:spTree>
    <p:extLst>
      <p:ext uri="{BB962C8B-B14F-4D97-AF65-F5344CB8AC3E}">
        <p14:creationId xmlns:p14="http://schemas.microsoft.com/office/powerpoint/2010/main" val="4270773074"/>
      </p:ext>
    </p:extLst>
  </p:cSld>
  <p:clrMapOvr>
    <a:masterClrMapping/>
  </p:clrMapOv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itle, Photo, Icons, Captions">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A92955D-50B6-B548-856A-4F759B85CBB1}"/>
              </a:ext>
            </a:extLst>
          </p:cNvPr>
          <p:cNvSpPr>
            <a:spLocks noGrp="1"/>
          </p:cNvSpPr>
          <p:nvPr>
            <p:ph type="sldNum" sz="quarter" idx="10"/>
          </p:nvPr>
        </p:nvSpPr>
        <p:spPr/>
        <p:txBody>
          <a:bodyPr/>
          <a:lstStyle>
            <a:lvl1pPr>
              <a:defRPr b="0" i="0">
                <a:latin typeface="Montserrat" pitchFamily="2" charset="77"/>
              </a:defRPr>
            </a:lvl1pPr>
          </a:lstStyle>
          <a:p>
            <a:fld id="{F9409A12-05AC-024F-A1E2-9D51551D4400}" type="slidenum">
              <a:rPr lang="en-US" smtClean="0"/>
              <a:t>‹#›</a:t>
            </a:fld>
            <a:endParaRPr lang="en-US"/>
          </a:p>
        </p:txBody>
      </p:sp>
      <p:sp>
        <p:nvSpPr>
          <p:cNvPr id="4" name="Footer Placeholder 3">
            <a:extLst>
              <a:ext uri="{FF2B5EF4-FFF2-40B4-BE49-F238E27FC236}">
                <a16:creationId xmlns:a16="http://schemas.microsoft.com/office/drawing/2014/main" id="{C12A5548-AF20-4047-B59C-C9F2DAC9A634}"/>
              </a:ext>
            </a:extLst>
          </p:cNvPr>
          <p:cNvSpPr>
            <a:spLocks noGrp="1"/>
          </p:cNvSpPr>
          <p:nvPr>
            <p:ph type="ftr" sz="quarter" idx="11"/>
          </p:nvPr>
        </p:nvSpPr>
        <p:spPr/>
        <p:txBody>
          <a:bodyPr/>
          <a:lstStyle/>
          <a:p>
            <a:r>
              <a:rPr lang="en-US">
                <a:latin typeface="Montserrat" pitchFamily="2" charset="77"/>
              </a:rPr>
              <a:t>CLICK TO EDIT PRESENTATION TITLE</a:t>
            </a:r>
            <a:endParaRPr lang="en-US"/>
          </a:p>
        </p:txBody>
      </p:sp>
      <p:sp>
        <p:nvSpPr>
          <p:cNvPr id="5" name="Subtitle 2">
            <a:extLst>
              <a:ext uri="{FF2B5EF4-FFF2-40B4-BE49-F238E27FC236}">
                <a16:creationId xmlns:a16="http://schemas.microsoft.com/office/drawing/2014/main" id="{36FAED6B-C7FA-E74A-919F-61014B8E7DE8}"/>
              </a:ext>
            </a:extLst>
          </p:cNvPr>
          <p:cNvSpPr>
            <a:spLocks noGrp="1"/>
          </p:cNvSpPr>
          <p:nvPr>
            <p:ph type="subTitle" idx="1" hasCustomPrompt="1"/>
          </p:nvPr>
        </p:nvSpPr>
        <p:spPr>
          <a:xfrm>
            <a:off x="6167108" y="2982235"/>
            <a:ext cx="5161166" cy="923016"/>
          </a:xfrm>
        </p:spPr>
        <p:txBody>
          <a:bodyPr>
            <a:noAutofit/>
          </a:bodyPr>
          <a:lstStyle>
            <a:lvl1pPr marL="0" indent="0" algn="l">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text style</a:t>
            </a:r>
          </a:p>
        </p:txBody>
      </p:sp>
      <p:sp>
        <p:nvSpPr>
          <p:cNvPr id="12" name="Title 1">
            <a:extLst>
              <a:ext uri="{FF2B5EF4-FFF2-40B4-BE49-F238E27FC236}">
                <a16:creationId xmlns:a16="http://schemas.microsoft.com/office/drawing/2014/main" id="{8D2B3BBA-4801-D247-A7F4-75FAF9EA395F}"/>
              </a:ext>
            </a:extLst>
          </p:cNvPr>
          <p:cNvSpPr>
            <a:spLocks noGrp="1"/>
          </p:cNvSpPr>
          <p:nvPr>
            <p:ph type="title" hasCustomPrompt="1"/>
          </p:nvPr>
        </p:nvSpPr>
        <p:spPr>
          <a:xfrm>
            <a:off x="457821" y="1437132"/>
            <a:ext cx="11538127" cy="749026"/>
          </a:xfrm>
        </p:spPr>
        <p:txBody>
          <a:bodyPr anchor="t" anchorCtr="0">
            <a:noAutofit/>
          </a:bodyPr>
          <a:lstStyle>
            <a:lvl1pPr algn="ctr">
              <a:defRPr sz="4400"/>
            </a:lvl1pPr>
          </a:lstStyle>
          <a:p>
            <a:r>
              <a:rPr lang="en-US"/>
              <a:t>Click to edit title style</a:t>
            </a:r>
          </a:p>
        </p:txBody>
      </p:sp>
      <p:sp>
        <p:nvSpPr>
          <p:cNvPr id="7" name="Picture Placeholder 6">
            <a:extLst>
              <a:ext uri="{FF2B5EF4-FFF2-40B4-BE49-F238E27FC236}">
                <a16:creationId xmlns:a16="http://schemas.microsoft.com/office/drawing/2014/main" id="{3F66A0BD-4525-C442-BFED-C1335E7E3E54}"/>
              </a:ext>
            </a:extLst>
          </p:cNvPr>
          <p:cNvSpPr>
            <a:spLocks noGrp="1"/>
          </p:cNvSpPr>
          <p:nvPr>
            <p:ph type="pic" sz="quarter" idx="12"/>
          </p:nvPr>
        </p:nvSpPr>
        <p:spPr>
          <a:xfrm>
            <a:off x="457821" y="2576094"/>
            <a:ext cx="4114180" cy="4688586"/>
          </a:xfrm>
          <a:solidFill>
            <a:srgbClr val="FFFFFF"/>
          </a:solidFill>
        </p:spPr>
        <p:txBody>
          <a:bodyPr/>
          <a:lstStyle>
            <a:lvl1pPr marL="0" indent="0" algn="ctr">
              <a:buFontTx/>
              <a:buNone/>
              <a:defRPr/>
            </a:lvl1pPr>
          </a:lstStyle>
          <a:p>
            <a:endParaRPr lang="en-US"/>
          </a:p>
        </p:txBody>
      </p:sp>
      <p:sp>
        <p:nvSpPr>
          <p:cNvPr id="2" name="Oval 1">
            <a:extLst>
              <a:ext uri="{FF2B5EF4-FFF2-40B4-BE49-F238E27FC236}">
                <a16:creationId xmlns:a16="http://schemas.microsoft.com/office/drawing/2014/main" id="{7B581A29-A5EF-C842-B954-26B798023BDC}"/>
              </a:ext>
            </a:extLst>
          </p:cNvPr>
          <p:cNvSpPr/>
          <p:nvPr userDrawn="1"/>
        </p:nvSpPr>
        <p:spPr>
          <a:xfrm>
            <a:off x="4842171" y="2703986"/>
            <a:ext cx="1054769" cy="120126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3" name="Oval 12">
            <a:extLst>
              <a:ext uri="{FF2B5EF4-FFF2-40B4-BE49-F238E27FC236}">
                <a16:creationId xmlns:a16="http://schemas.microsoft.com/office/drawing/2014/main" id="{E1B667AB-11D0-6F4C-B60F-9888E85DF899}"/>
              </a:ext>
            </a:extLst>
          </p:cNvPr>
          <p:cNvSpPr/>
          <p:nvPr userDrawn="1"/>
        </p:nvSpPr>
        <p:spPr>
          <a:xfrm>
            <a:off x="4842171" y="4368284"/>
            <a:ext cx="1054769" cy="120126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4" name="Oval 13">
            <a:extLst>
              <a:ext uri="{FF2B5EF4-FFF2-40B4-BE49-F238E27FC236}">
                <a16:creationId xmlns:a16="http://schemas.microsoft.com/office/drawing/2014/main" id="{65763D52-407B-3143-AACB-0B5BFA6F68F9}"/>
              </a:ext>
            </a:extLst>
          </p:cNvPr>
          <p:cNvSpPr/>
          <p:nvPr userDrawn="1"/>
        </p:nvSpPr>
        <p:spPr>
          <a:xfrm>
            <a:off x="4842171" y="6032582"/>
            <a:ext cx="1054769" cy="120126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5" name="Text Placeholder 14">
            <a:extLst>
              <a:ext uri="{FF2B5EF4-FFF2-40B4-BE49-F238E27FC236}">
                <a16:creationId xmlns:a16="http://schemas.microsoft.com/office/drawing/2014/main" id="{A1A22550-D6B4-D84D-B840-768A384926BC}"/>
              </a:ext>
            </a:extLst>
          </p:cNvPr>
          <p:cNvSpPr>
            <a:spLocks noGrp="1"/>
          </p:cNvSpPr>
          <p:nvPr>
            <p:ph type="body" sz="quarter" idx="13"/>
          </p:nvPr>
        </p:nvSpPr>
        <p:spPr>
          <a:xfrm>
            <a:off x="6167108" y="4675452"/>
            <a:ext cx="5186692" cy="875065"/>
          </a:xfrm>
        </p:spPr>
        <p:txBody>
          <a:bodyPr/>
          <a:lstStyle>
            <a:lvl1pPr marL="0" indent="0">
              <a:buFontTx/>
              <a:buNone/>
              <a:defRPr/>
            </a:lvl1pPr>
            <a:lvl2pPr marL="457200" indent="0">
              <a:buNone/>
              <a:defRPr/>
            </a:lvl2pPr>
          </a:lstStyle>
          <a:p>
            <a:pPr lvl="0"/>
            <a:r>
              <a:rPr lang="en-US"/>
              <a:t>Click to edit Master text styles</a:t>
            </a:r>
          </a:p>
        </p:txBody>
      </p:sp>
      <p:sp>
        <p:nvSpPr>
          <p:cNvPr id="17" name="Text Placeholder 16">
            <a:extLst>
              <a:ext uri="{FF2B5EF4-FFF2-40B4-BE49-F238E27FC236}">
                <a16:creationId xmlns:a16="http://schemas.microsoft.com/office/drawing/2014/main" id="{E1ABEBEF-F147-5346-9B31-2BCB6C323977}"/>
              </a:ext>
            </a:extLst>
          </p:cNvPr>
          <p:cNvSpPr>
            <a:spLocks noGrp="1"/>
          </p:cNvSpPr>
          <p:nvPr>
            <p:ph type="body" sz="quarter" idx="14"/>
          </p:nvPr>
        </p:nvSpPr>
        <p:spPr>
          <a:xfrm>
            <a:off x="6164061" y="6320720"/>
            <a:ext cx="5161165" cy="896761"/>
          </a:xfrm>
        </p:spPr>
        <p:txBody>
          <a:bodyPr/>
          <a:lstStyle>
            <a:lvl1pPr marL="0" indent="0">
              <a:buFontTx/>
              <a:buNone/>
              <a:defRPr/>
            </a:lvl1pPr>
            <a:lvl2pPr marL="457200" indent="0">
              <a:buNone/>
              <a:defRPr/>
            </a:lvl2pPr>
          </a:lstStyle>
          <a:p>
            <a:pPr lvl="0"/>
            <a:r>
              <a:rPr lang="en-US"/>
              <a:t>Click to edit Master text styles</a:t>
            </a:r>
          </a:p>
        </p:txBody>
      </p:sp>
      <p:sp>
        <p:nvSpPr>
          <p:cNvPr id="16" name="Text Placeholder 6">
            <a:extLst>
              <a:ext uri="{FF2B5EF4-FFF2-40B4-BE49-F238E27FC236}">
                <a16:creationId xmlns:a16="http://schemas.microsoft.com/office/drawing/2014/main" id="{7C3A06D7-FDFF-A940-9701-BA3E0BCC10D2}"/>
              </a:ext>
            </a:extLst>
          </p:cNvPr>
          <p:cNvSpPr>
            <a:spLocks noGrp="1"/>
          </p:cNvSpPr>
          <p:nvPr>
            <p:ph type="body" sz="quarter" idx="15" hasCustomPrompt="1"/>
          </p:nvPr>
        </p:nvSpPr>
        <p:spPr>
          <a:xfrm>
            <a:off x="457820" y="7363531"/>
            <a:ext cx="10867405" cy="291085"/>
          </a:xfrm>
        </p:spPr>
        <p:txBody>
          <a:bodyPr>
            <a:normAutofit/>
          </a:bodyPr>
          <a:lstStyle>
            <a:lvl1pPr marL="0" indent="0">
              <a:buFontTx/>
              <a:buNone/>
              <a:defRPr sz="800" i="1"/>
            </a:lvl1pPr>
          </a:lstStyle>
          <a:p>
            <a:pPr lvl="0"/>
            <a:r>
              <a:rPr lang="en-US"/>
              <a:t>Click to edit Master footnote styles</a:t>
            </a:r>
          </a:p>
        </p:txBody>
      </p:sp>
    </p:spTree>
    <p:extLst>
      <p:ext uri="{BB962C8B-B14F-4D97-AF65-F5344CB8AC3E}">
        <p14:creationId xmlns:p14="http://schemas.microsoft.com/office/powerpoint/2010/main" val="418609290"/>
      </p:ext>
    </p:extLst>
  </p:cSld>
  <p:clrMapOvr>
    <a:masterClrMapping/>
  </p:clrMapOv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Circular Photo and Bulleted Tex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0AF4AE6-A54A-6944-AA41-384BFF2A2989}"/>
              </a:ext>
            </a:extLst>
          </p:cNvPr>
          <p:cNvSpPr>
            <a:spLocks noGrp="1"/>
          </p:cNvSpPr>
          <p:nvPr>
            <p:ph type="sldNum" sz="quarter" idx="10"/>
          </p:nvPr>
        </p:nvSpPr>
        <p:spPr/>
        <p:txBody>
          <a:bodyPr/>
          <a:lstStyle>
            <a:lvl1pPr>
              <a:defRPr b="0" i="0">
                <a:latin typeface="Montserrat" pitchFamily="2" charset="77"/>
              </a:defRPr>
            </a:lvl1pPr>
          </a:lstStyle>
          <a:p>
            <a:fld id="{F9409A12-05AC-024F-A1E2-9D51551D4400}" type="slidenum">
              <a:rPr lang="en-US" smtClean="0"/>
              <a:t>‹#›</a:t>
            </a:fld>
            <a:endParaRPr lang="en-US"/>
          </a:p>
        </p:txBody>
      </p:sp>
      <p:sp>
        <p:nvSpPr>
          <p:cNvPr id="4" name="Footer Placeholder 3">
            <a:extLst>
              <a:ext uri="{FF2B5EF4-FFF2-40B4-BE49-F238E27FC236}">
                <a16:creationId xmlns:a16="http://schemas.microsoft.com/office/drawing/2014/main" id="{9ACC7067-0512-C149-8FF9-AF97014CCC27}"/>
              </a:ext>
            </a:extLst>
          </p:cNvPr>
          <p:cNvSpPr>
            <a:spLocks noGrp="1"/>
          </p:cNvSpPr>
          <p:nvPr>
            <p:ph type="ftr" sz="quarter" idx="11"/>
          </p:nvPr>
        </p:nvSpPr>
        <p:spPr/>
        <p:txBody>
          <a:bodyPr/>
          <a:lstStyle/>
          <a:p>
            <a:r>
              <a:rPr lang="en-US">
                <a:latin typeface="Montserrat" pitchFamily="2" charset="77"/>
              </a:rPr>
              <a:t>CLICK TO EDIT PRESENTATION TITLE</a:t>
            </a:r>
            <a:endParaRPr lang="en-US"/>
          </a:p>
        </p:txBody>
      </p:sp>
      <p:sp>
        <p:nvSpPr>
          <p:cNvPr id="6" name="Content Placeholder 2">
            <a:extLst>
              <a:ext uri="{FF2B5EF4-FFF2-40B4-BE49-F238E27FC236}">
                <a16:creationId xmlns:a16="http://schemas.microsoft.com/office/drawing/2014/main" id="{7A4AA107-B136-9D44-B080-7966D1B5FA12}"/>
              </a:ext>
            </a:extLst>
          </p:cNvPr>
          <p:cNvSpPr>
            <a:spLocks noGrp="1"/>
          </p:cNvSpPr>
          <p:nvPr>
            <p:ph idx="1"/>
          </p:nvPr>
        </p:nvSpPr>
        <p:spPr>
          <a:xfrm>
            <a:off x="838200" y="2696069"/>
            <a:ext cx="7159906" cy="4451073"/>
          </a:xfrm>
        </p:spPr>
        <p:txBody>
          <a:bodyPr>
            <a:noAutofit/>
          </a:bodyPr>
          <a:lstStyle>
            <a:lvl1pPr>
              <a:defRPr sz="1800"/>
            </a:lvl1pPr>
            <a:lvl2pPr>
              <a:defRPr sz="1600"/>
            </a:lvl2pPr>
            <a:lvl3pPr>
              <a:defRPr sz="1400"/>
            </a:lvl3pPr>
            <a:lvl4pPr>
              <a:defRPr sz="1200"/>
            </a:lvl4pPr>
            <a:lvl5pPr>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1">
            <a:extLst>
              <a:ext uri="{FF2B5EF4-FFF2-40B4-BE49-F238E27FC236}">
                <a16:creationId xmlns:a16="http://schemas.microsoft.com/office/drawing/2014/main" id="{73C4853B-8E6E-684A-ADBF-CBB2ACBA22CD}"/>
              </a:ext>
            </a:extLst>
          </p:cNvPr>
          <p:cNvSpPr>
            <a:spLocks noGrp="1"/>
          </p:cNvSpPr>
          <p:nvPr>
            <p:ph type="ctrTitle"/>
          </p:nvPr>
        </p:nvSpPr>
        <p:spPr>
          <a:xfrm>
            <a:off x="838200" y="1441572"/>
            <a:ext cx="10515600" cy="761756"/>
          </a:xfrm>
        </p:spPr>
        <p:txBody>
          <a:bodyPr anchor="t" anchorCtr="0">
            <a:noAutofit/>
          </a:bodyPr>
          <a:lstStyle>
            <a:lvl1pPr algn="l">
              <a:defRPr sz="4400"/>
            </a:lvl1pPr>
          </a:lstStyle>
          <a:p>
            <a:r>
              <a:rPr lang="en-US"/>
              <a:t>Click to edit Master title style</a:t>
            </a:r>
          </a:p>
        </p:txBody>
      </p:sp>
      <p:pic>
        <p:nvPicPr>
          <p:cNvPr id="9" name="Picture 8">
            <a:extLst>
              <a:ext uri="{FF2B5EF4-FFF2-40B4-BE49-F238E27FC236}">
                <a16:creationId xmlns:a16="http://schemas.microsoft.com/office/drawing/2014/main" id="{F1BD93CD-2F80-A545-9EEC-F1CA348A5303}"/>
              </a:ext>
            </a:extLst>
          </p:cNvPr>
          <p:cNvPicPr>
            <a:picLocks noChangeAspect="1"/>
          </p:cNvPicPr>
          <p:nvPr userDrawn="1"/>
        </p:nvPicPr>
        <p:blipFill>
          <a:blip r:embed="rId2"/>
          <a:stretch>
            <a:fillRect/>
          </a:stretch>
        </p:blipFill>
        <p:spPr>
          <a:xfrm>
            <a:off x="8207616" y="2203327"/>
            <a:ext cx="4227130" cy="5166041"/>
          </a:xfrm>
          <a:prstGeom prst="rect">
            <a:avLst/>
          </a:prstGeom>
        </p:spPr>
      </p:pic>
      <p:sp>
        <p:nvSpPr>
          <p:cNvPr id="11" name="Picture Placeholder 10">
            <a:extLst>
              <a:ext uri="{FF2B5EF4-FFF2-40B4-BE49-F238E27FC236}">
                <a16:creationId xmlns:a16="http://schemas.microsoft.com/office/drawing/2014/main" id="{BE8451E3-2F0A-9F42-9C2D-AF8F937D8626}"/>
              </a:ext>
            </a:extLst>
          </p:cNvPr>
          <p:cNvSpPr>
            <a:spLocks noGrp="1"/>
          </p:cNvSpPr>
          <p:nvPr>
            <p:ph type="pic" sz="quarter" idx="12"/>
          </p:nvPr>
        </p:nvSpPr>
        <p:spPr>
          <a:xfrm>
            <a:off x="8413831" y="2780637"/>
            <a:ext cx="3834004" cy="4366505"/>
          </a:xfrm>
          <a:prstGeom prst="ellipse">
            <a:avLst/>
          </a:prstGeom>
          <a:solidFill>
            <a:srgbClr val="FFFFFF"/>
          </a:solidFill>
        </p:spPr>
        <p:txBody>
          <a:bodyPr/>
          <a:lstStyle>
            <a:lvl1pPr marL="0" indent="0" algn="ctr">
              <a:buFontTx/>
              <a:buNone/>
              <a:defRPr/>
            </a:lvl1pPr>
          </a:lstStyle>
          <a:p>
            <a:endParaRPr lang="en-US"/>
          </a:p>
        </p:txBody>
      </p:sp>
      <p:pic>
        <p:nvPicPr>
          <p:cNvPr id="12" name="Picture 11">
            <a:extLst>
              <a:ext uri="{FF2B5EF4-FFF2-40B4-BE49-F238E27FC236}">
                <a16:creationId xmlns:a16="http://schemas.microsoft.com/office/drawing/2014/main" id="{1E37856C-F530-504E-AB05-487DF49417B4}"/>
              </a:ext>
            </a:extLst>
          </p:cNvPr>
          <p:cNvPicPr>
            <a:picLocks noChangeAspect="1"/>
          </p:cNvPicPr>
          <p:nvPr userDrawn="1"/>
        </p:nvPicPr>
        <p:blipFill>
          <a:blip r:embed="rId3"/>
          <a:stretch>
            <a:fillRect/>
          </a:stretch>
        </p:blipFill>
        <p:spPr>
          <a:xfrm>
            <a:off x="8076846" y="2517816"/>
            <a:ext cx="4507974" cy="4629326"/>
          </a:xfrm>
          <a:prstGeom prst="rect">
            <a:avLst/>
          </a:prstGeom>
        </p:spPr>
      </p:pic>
      <p:sp>
        <p:nvSpPr>
          <p:cNvPr id="13" name="Text Placeholder 6">
            <a:extLst>
              <a:ext uri="{FF2B5EF4-FFF2-40B4-BE49-F238E27FC236}">
                <a16:creationId xmlns:a16="http://schemas.microsoft.com/office/drawing/2014/main" id="{15180E06-1F4B-5B46-8B9D-1B1BC8430D69}"/>
              </a:ext>
            </a:extLst>
          </p:cNvPr>
          <p:cNvSpPr>
            <a:spLocks noGrp="1"/>
          </p:cNvSpPr>
          <p:nvPr>
            <p:ph type="body" sz="quarter" idx="13" hasCustomPrompt="1"/>
          </p:nvPr>
        </p:nvSpPr>
        <p:spPr>
          <a:xfrm>
            <a:off x="838200" y="7147142"/>
            <a:ext cx="7159906" cy="308993"/>
          </a:xfrm>
        </p:spPr>
        <p:txBody>
          <a:bodyPr>
            <a:normAutofit/>
          </a:bodyPr>
          <a:lstStyle>
            <a:lvl1pPr marL="0" indent="0">
              <a:buFontTx/>
              <a:buNone/>
              <a:defRPr sz="800" i="1"/>
            </a:lvl1pPr>
          </a:lstStyle>
          <a:p>
            <a:pPr lvl="0"/>
            <a:r>
              <a:rPr lang="en-US"/>
              <a:t>Click to edit Master footnote styles</a:t>
            </a:r>
          </a:p>
        </p:txBody>
      </p:sp>
    </p:spTree>
    <p:extLst>
      <p:ext uri="{BB962C8B-B14F-4D97-AF65-F5344CB8AC3E}">
        <p14:creationId xmlns:p14="http://schemas.microsoft.com/office/powerpoint/2010/main" val="54288488"/>
      </p:ext>
    </p:extLst>
  </p:cSld>
  <p:clrMapOvr>
    <a:masterClrMapping/>
  </p:clrMapOv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itle and Char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D7E933-E323-7A46-A490-6FFEAB709B2B}"/>
              </a:ext>
            </a:extLst>
          </p:cNvPr>
          <p:cNvSpPr>
            <a:spLocks noGrp="1"/>
          </p:cNvSpPr>
          <p:nvPr>
            <p:ph type="title"/>
          </p:nvPr>
        </p:nvSpPr>
        <p:spPr/>
        <p:txBody>
          <a:bodyPr anchor="t" anchorCtr="0"/>
          <a:lstStyle>
            <a:lvl1pPr algn="ctr">
              <a:defRPr/>
            </a:lvl1pPr>
          </a:lstStyle>
          <a:p>
            <a:r>
              <a:rPr lang="en-US"/>
              <a:t>Click to edit Master title style</a:t>
            </a:r>
          </a:p>
        </p:txBody>
      </p:sp>
      <p:sp>
        <p:nvSpPr>
          <p:cNvPr id="3" name="Slide Number Placeholder 2">
            <a:extLst>
              <a:ext uri="{FF2B5EF4-FFF2-40B4-BE49-F238E27FC236}">
                <a16:creationId xmlns:a16="http://schemas.microsoft.com/office/drawing/2014/main" id="{9A3FF66F-2216-8446-9DC8-16BDEEA3252A}"/>
              </a:ext>
            </a:extLst>
          </p:cNvPr>
          <p:cNvSpPr>
            <a:spLocks noGrp="1"/>
          </p:cNvSpPr>
          <p:nvPr>
            <p:ph type="sldNum" sz="quarter" idx="10"/>
          </p:nvPr>
        </p:nvSpPr>
        <p:spPr/>
        <p:txBody>
          <a:bodyPr/>
          <a:lstStyle>
            <a:lvl1pPr>
              <a:defRPr b="0" i="0">
                <a:latin typeface="Montserrat" pitchFamily="2" charset="77"/>
              </a:defRPr>
            </a:lvl1pPr>
          </a:lstStyle>
          <a:p>
            <a:fld id="{F9409A12-05AC-024F-A1E2-9D51551D4400}" type="slidenum">
              <a:rPr lang="en-US" smtClean="0"/>
              <a:t>‹#›</a:t>
            </a:fld>
            <a:endParaRPr lang="en-US"/>
          </a:p>
        </p:txBody>
      </p:sp>
      <p:sp>
        <p:nvSpPr>
          <p:cNvPr id="4" name="Footer Placeholder 3">
            <a:extLst>
              <a:ext uri="{FF2B5EF4-FFF2-40B4-BE49-F238E27FC236}">
                <a16:creationId xmlns:a16="http://schemas.microsoft.com/office/drawing/2014/main" id="{331BB279-9F4D-6445-9A67-954A472F5F30}"/>
              </a:ext>
            </a:extLst>
          </p:cNvPr>
          <p:cNvSpPr>
            <a:spLocks noGrp="1"/>
          </p:cNvSpPr>
          <p:nvPr>
            <p:ph type="ftr" sz="quarter" idx="11"/>
          </p:nvPr>
        </p:nvSpPr>
        <p:spPr/>
        <p:txBody>
          <a:bodyPr/>
          <a:lstStyle/>
          <a:p>
            <a:r>
              <a:rPr lang="en-US">
                <a:latin typeface="Montserrat" pitchFamily="2" charset="77"/>
              </a:rPr>
              <a:t>CLICK TO EDIT PRESENTATION TITLE</a:t>
            </a:r>
            <a:endParaRPr lang="en-US"/>
          </a:p>
        </p:txBody>
      </p:sp>
      <p:sp>
        <p:nvSpPr>
          <p:cNvPr id="7" name="Chart Placeholder 6">
            <a:extLst>
              <a:ext uri="{FF2B5EF4-FFF2-40B4-BE49-F238E27FC236}">
                <a16:creationId xmlns:a16="http://schemas.microsoft.com/office/drawing/2014/main" id="{0E5AE051-28C6-2E4F-927E-5D37C6578895}"/>
              </a:ext>
            </a:extLst>
          </p:cNvPr>
          <p:cNvSpPr>
            <a:spLocks noGrp="1"/>
          </p:cNvSpPr>
          <p:nvPr>
            <p:ph type="chart" sz="quarter" idx="12"/>
          </p:nvPr>
        </p:nvSpPr>
        <p:spPr>
          <a:xfrm>
            <a:off x="838200" y="2755371"/>
            <a:ext cx="10515600" cy="4257808"/>
          </a:xfrm>
          <a:solidFill>
            <a:srgbClr val="FFFFFF"/>
          </a:solidFill>
          <a:ln w="6350">
            <a:solidFill>
              <a:schemeClr val="tx1"/>
            </a:solidFill>
          </a:ln>
        </p:spPr>
        <p:txBody>
          <a:bodyPr/>
          <a:lstStyle>
            <a:lvl1pPr marL="0" indent="0" algn="ctr">
              <a:buFontTx/>
              <a:buNone/>
              <a:defRPr/>
            </a:lvl1pPr>
          </a:lstStyle>
          <a:p>
            <a:endParaRPr lang="en-US"/>
          </a:p>
        </p:txBody>
      </p:sp>
      <p:sp>
        <p:nvSpPr>
          <p:cNvPr id="8" name="Text Placeholder 6">
            <a:extLst>
              <a:ext uri="{FF2B5EF4-FFF2-40B4-BE49-F238E27FC236}">
                <a16:creationId xmlns:a16="http://schemas.microsoft.com/office/drawing/2014/main" id="{244ECE11-AB78-F04C-937D-6136F6D78B6D}"/>
              </a:ext>
            </a:extLst>
          </p:cNvPr>
          <p:cNvSpPr>
            <a:spLocks noGrp="1"/>
          </p:cNvSpPr>
          <p:nvPr>
            <p:ph type="body" sz="quarter" idx="13" hasCustomPrompt="1"/>
          </p:nvPr>
        </p:nvSpPr>
        <p:spPr>
          <a:xfrm>
            <a:off x="838200" y="7165050"/>
            <a:ext cx="10515600" cy="291085"/>
          </a:xfrm>
        </p:spPr>
        <p:txBody>
          <a:bodyPr>
            <a:normAutofit/>
          </a:bodyPr>
          <a:lstStyle>
            <a:lvl1pPr marL="0" indent="0">
              <a:buFontTx/>
              <a:buNone/>
              <a:defRPr sz="800" i="1"/>
            </a:lvl1pPr>
          </a:lstStyle>
          <a:p>
            <a:pPr lvl="0"/>
            <a:r>
              <a:rPr lang="en-US"/>
              <a:t>Click to edit Master footnote styles</a:t>
            </a:r>
          </a:p>
        </p:txBody>
      </p:sp>
    </p:spTree>
    <p:extLst>
      <p:ext uri="{BB962C8B-B14F-4D97-AF65-F5344CB8AC3E}">
        <p14:creationId xmlns:p14="http://schemas.microsoft.com/office/powerpoint/2010/main" val="1535300090"/>
      </p:ext>
    </p:extLst>
  </p:cSld>
  <p:clrMapOvr>
    <a:masterClrMapping/>
  </p:clrMapOv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Org Chart">
    <p:spTree>
      <p:nvGrpSpPr>
        <p:cNvPr id="1" name=""/>
        <p:cNvGrpSpPr/>
        <p:nvPr/>
      </p:nvGrpSpPr>
      <p:grpSpPr>
        <a:xfrm>
          <a:off x="0" y="0"/>
          <a:ext cx="0" cy="0"/>
          <a:chOff x="0" y="0"/>
          <a:chExt cx="0" cy="0"/>
        </a:xfrm>
      </p:grpSpPr>
      <p:cxnSp>
        <p:nvCxnSpPr>
          <p:cNvPr id="25" name="Straight Connector 24">
            <a:extLst>
              <a:ext uri="{FF2B5EF4-FFF2-40B4-BE49-F238E27FC236}">
                <a16:creationId xmlns:a16="http://schemas.microsoft.com/office/drawing/2014/main" id="{8F15D1E7-7494-8244-833E-51660559C18E}"/>
              </a:ext>
            </a:extLst>
          </p:cNvPr>
          <p:cNvCxnSpPr/>
          <p:nvPr userDrawn="1"/>
        </p:nvCxnSpPr>
        <p:spPr>
          <a:xfrm flipH="1">
            <a:off x="10056353" y="3990456"/>
            <a:ext cx="0" cy="2881239"/>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8BB246A5-6A73-8845-8A51-EEA7D453BB16}"/>
              </a:ext>
            </a:extLst>
          </p:cNvPr>
          <p:cNvCxnSpPr/>
          <p:nvPr userDrawn="1"/>
        </p:nvCxnSpPr>
        <p:spPr>
          <a:xfrm flipH="1">
            <a:off x="7424325" y="3569536"/>
            <a:ext cx="0" cy="3302159"/>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0E06903A-1B0B-FB42-ABE5-7D7B526C00DD}"/>
              </a:ext>
            </a:extLst>
          </p:cNvPr>
          <p:cNvCxnSpPr/>
          <p:nvPr userDrawn="1"/>
        </p:nvCxnSpPr>
        <p:spPr>
          <a:xfrm flipH="1">
            <a:off x="4758531" y="3569536"/>
            <a:ext cx="0" cy="3302159"/>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EC15E71-A7ED-E842-ACED-637A379B5A61}"/>
              </a:ext>
            </a:extLst>
          </p:cNvPr>
          <p:cNvCxnSpPr/>
          <p:nvPr userDrawn="1"/>
        </p:nvCxnSpPr>
        <p:spPr>
          <a:xfrm flipH="1">
            <a:off x="2085474" y="4090943"/>
            <a:ext cx="0" cy="2881239"/>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9CD7E933-E323-7A46-A490-6FFEAB709B2B}"/>
              </a:ext>
            </a:extLst>
          </p:cNvPr>
          <p:cNvSpPr>
            <a:spLocks noGrp="1"/>
          </p:cNvSpPr>
          <p:nvPr>
            <p:ph type="title"/>
          </p:nvPr>
        </p:nvSpPr>
        <p:spPr/>
        <p:txBody>
          <a:bodyPr anchor="t" anchorCtr="0"/>
          <a:lstStyle>
            <a:lvl1pPr algn="ctr">
              <a:defRPr/>
            </a:lvl1pPr>
          </a:lstStyle>
          <a:p>
            <a:r>
              <a:rPr lang="en-US"/>
              <a:t>Click to edit Master title style</a:t>
            </a:r>
          </a:p>
        </p:txBody>
      </p:sp>
      <p:sp>
        <p:nvSpPr>
          <p:cNvPr id="3" name="Slide Number Placeholder 2">
            <a:extLst>
              <a:ext uri="{FF2B5EF4-FFF2-40B4-BE49-F238E27FC236}">
                <a16:creationId xmlns:a16="http://schemas.microsoft.com/office/drawing/2014/main" id="{9A3FF66F-2216-8446-9DC8-16BDEEA3252A}"/>
              </a:ext>
            </a:extLst>
          </p:cNvPr>
          <p:cNvSpPr>
            <a:spLocks noGrp="1"/>
          </p:cNvSpPr>
          <p:nvPr>
            <p:ph type="sldNum" sz="quarter" idx="10"/>
          </p:nvPr>
        </p:nvSpPr>
        <p:spPr/>
        <p:txBody>
          <a:bodyPr/>
          <a:lstStyle>
            <a:lvl1pPr>
              <a:defRPr b="0" i="0">
                <a:latin typeface="Montserrat" pitchFamily="2" charset="77"/>
              </a:defRPr>
            </a:lvl1pPr>
          </a:lstStyle>
          <a:p>
            <a:fld id="{F9409A12-05AC-024F-A1E2-9D51551D4400}" type="slidenum">
              <a:rPr lang="en-US" smtClean="0"/>
              <a:t>‹#›</a:t>
            </a:fld>
            <a:endParaRPr lang="en-US"/>
          </a:p>
        </p:txBody>
      </p:sp>
      <p:sp>
        <p:nvSpPr>
          <p:cNvPr id="4" name="Footer Placeholder 3">
            <a:extLst>
              <a:ext uri="{FF2B5EF4-FFF2-40B4-BE49-F238E27FC236}">
                <a16:creationId xmlns:a16="http://schemas.microsoft.com/office/drawing/2014/main" id="{331BB279-9F4D-6445-9A67-954A472F5F30}"/>
              </a:ext>
            </a:extLst>
          </p:cNvPr>
          <p:cNvSpPr>
            <a:spLocks noGrp="1"/>
          </p:cNvSpPr>
          <p:nvPr>
            <p:ph type="ftr" sz="quarter" idx="11"/>
          </p:nvPr>
        </p:nvSpPr>
        <p:spPr/>
        <p:txBody>
          <a:bodyPr/>
          <a:lstStyle/>
          <a:p>
            <a:r>
              <a:rPr lang="en-US">
                <a:latin typeface="Montserrat" pitchFamily="2" charset="77"/>
              </a:rPr>
              <a:t>CLICK TO EDIT PRESENTATION TITLE</a:t>
            </a:r>
            <a:endParaRPr lang="en-US"/>
          </a:p>
        </p:txBody>
      </p:sp>
      <p:sp>
        <p:nvSpPr>
          <p:cNvPr id="9" name="Content Placeholder 7">
            <a:extLst>
              <a:ext uri="{FF2B5EF4-FFF2-40B4-BE49-F238E27FC236}">
                <a16:creationId xmlns:a16="http://schemas.microsoft.com/office/drawing/2014/main" id="{6B4FB3A5-3EB8-F347-9202-AB982041F7BB}"/>
              </a:ext>
            </a:extLst>
          </p:cNvPr>
          <p:cNvSpPr>
            <a:spLocks noGrp="1"/>
          </p:cNvSpPr>
          <p:nvPr>
            <p:ph sz="quarter" idx="13"/>
          </p:nvPr>
        </p:nvSpPr>
        <p:spPr>
          <a:xfrm>
            <a:off x="838200" y="3892024"/>
            <a:ext cx="2468880" cy="693789"/>
          </a:xfrm>
          <a:prstGeom prst="roundRect">
            <a:avLst/>
          </a:prstGeom>
          <a:solidFill>
            <a:schemeClr val="accent5"/>
          </a:solidFill>
        </p:spPr>
        <p:txBody>
          <a:bodyPr anchor="ctr" anchorCtr="0">
            <a:noAutofit/>
          </a:bodyPr>
          <a:lstStyle>
            <a:lvl1pPr marL="0" indent="0" algn="ctr">
              <a:buFontTx/>
              <a:buNone/>
              <a:defRPr sz="1200">
                <a:solidFill>
                  <a:srgbClr val="FFFFFF"/>
                </a:solidFill>
              </a:defRPr>
            </a:lvl1pPr>
          </a:lstStyle>
          <a:p>
            <a:pPr lvl="0"/>
            <a:r>
              <a:rPr lang="en-US"/>
              <a:t>Click to edit Master text styles</a:t>
            </a:r>
          </a:p>
        </p:txBody>
      </p:sp>
      <p:sp>
        <p:nvSpPr>
          <p:cNvPr id="10" name="Content Placeholder 7">
            <a:extLst>
              <a:ext uri="{FF2B5EF4-FFF2-40B4-BE49-F238E27FC236}">
                <a16:creationId xmlns:a16="http://schemas.microsoft.com/office/drawing/2014/main" id="{DBC64D41-A455-8149-897E-A43840743640}"/>
              </a:ext>
            </a:extLst>
          </p:cNvPr>
          <p:cNvSpPr>
            <a:spLocks noGrp="1"/>
          </p:cNvSpPr>
          <p:nvPr>
            <p:ph sz="quarter" idx="14"/>
          </p:nvPr>
        </p:nvSpPr>
        <p:spPr>
          <a:xfrm>
            <a:off x="3524091" y="3878322"/>
            <a:ext cx="2468880" cy="693789"/>
          </a:xfrm>
          <a:prstGeom prst="roundRect">
            <a:avLst/>
          </a:prstGeom>
          <a:solidFill>
            <a:schemeClr val="accent5"/>
          </a:solidFill>
        </p:spPr>
        <p:txBody>
          <a:bodyPr anchor="ctr" anchorCtr="0">
            <a:noAutofit/>
          </a:bodyPr>
          <a:lstStyle>
            <a:lvl1pPr marL="0" indent="0" algn="ctr">
              <a:buFontTx/>
              <a:buNone/>
              <a:defRPr sz="1200">
                <a:solidFill>
                  <a:srgbClr val="FFFFFF"/>
                </a:solidFill>
              </a:defRPr>
            </a:lvl1pPr>
          </a:lstStyle>
          <a:p>
            <a:pPr lvl="0"/>
            <a:r>
              <a:rPr lang="en-US"/>
              <a:t>Click to edit Master text styles</a:t>
            </a:r>
          </a:p>
        </p:txBody>
      </p:sp>
      <p:sp>
        <p:nvSpPr>
          <p:cNvPr id="11" name="Content Placeholder 7">
            <a:extLst>
              <a:ext uri="{FF2B5EF4-FFF2-40B4-BE49-F238E27FC236}">
                <a16:creationId xmlns:a16="http://schemas.microsoft.com/office/drawing/2014/main" id="{8BC5305E-7A0D-EF46-93FE-35AE971DD65D}"/>
              </a:ext>
            </a:extLst>
          </p:cNvPr>
          <p:cNvSpPr>
            <a:spLocks noGrp="1"/>
          </p:cNvSpPr>
          <p:nvPr>
            <p:ph sz="quarter" idx="15"/>
          </p:nvPr>
        </p:nvSpPr>
        <p:spPr>
          <a:xfrm>
            <a:off x="6184673" y="3878321"/>
            <a:ext cx="2468880" cy="693789"/>
          </a:xfrm>
          <a:prstGeom prst="roundRect">
            <a:avLst/>
          </a:prstGeom>
          <a:solidFill>
            <a:schemeClr val="accent5"/>
          </a:solidFill>
        </p:spPr>
        <p:txBody>
          <a:bodyPr anchor="ctr" anchorCtr="0">
            <a:noAutofit/>
          </a:bodyPr>
          <a:lstStyle>
            <a:lvl1pPr marL="0" indent="0" algn="ctr">
              <a:buFontTx/>
              <a:buNone/>
              <a:defRPr sz="1200">
                <a:solidFill>
                  <a:srgbClr val="FFFFFF"/>
                </a:solidFill>
              </a:defRPr>
            </a:lvl1pPr>
          </a:lstStyle>
          <a:p>
            <a:pPr lvl="0"/>
            <a:r>
              <a:rPr lang="en-US"/>
              <a:t>Click to edit Master text styles</a:t>
            </a:r>
          </a:p>
        </p:txBody>
      </p:sp>
      <p:sp>
        <p:nvSpPr>
          <p:cNvPr id="12" name="Content Placeholder 7">
            <a:extLst>
              <a:ext uri="{FF2B5EF4-FFF2-40B4-BE49-F238E27FC236}">
                <a16:creationId xmlns:a16="http://schemas.microsoft.com/office/drawing/2014/main" id="{BB125AF5-5972-CC44-AFDE-6B06222F953D}"/>
              </a:ext>
            </a:extLst>
          </p:cNvPr>
          <p:cNvSpPr>
            <a:spLocks noGrp="1"/>
          </p:cNvSpPr>
          <p:nvPr>
            <p:ph sz="quarter" idx="16"/>
          </p:nvPr>
        </p:nvSpPr>
        <p:spPr>
          <a:xfrm>
            <a:off x="8845256" y="3878320"/>
            <a:ext cx="2468880" cy="693789"/>
          </a:xfrm>
          <a:prstGeom prst="roundRect">
            <a:avLst/>
          </a:prstGeom>
          <a:solidFill>
            <a:schemeClr val="accent5"/>
          </a:solidFill>
        </p:spPr>
        <p:txBody>
          <a:bodyPr anchor="ctr" anchorCtr="0">
            <a:noAutofit/>
          </a:bodyPr>
          <a:lstStyle>
            <a:lvl1pPr marL="0" indent="0" algn="ctr">
              <a:buFontTx/>
              <a:buNone/>
              <a:defRPr sz="1200">
                <a:solidFill>
                  <a:srgbClr val="FFFFFF"/>
                </a:solidFill>
              </a:defRPr>
            </a:lvl1pPr>
          </a:lstStyle>
          <a:p>
            <a:pPr lvl="0"/>
            <a:r>
              <a:rPr lang="en-US"/>
              <a:t>Click to edit Master text styles</a:t>
            </a:r>
          </a:p>
        </p:txBody>
      </p:sp>
      <p:sp>
        <p:nvSpPr>
          <p:cNvPr id="13" name="Content Placeholder 7">
            <a:extLst>
              <a:ext uri="{FF2B5EF4-FFF2-40B4-BE49-F238E27FC236}">
                <a16:creationId xmlns:a16="http://schemas.microsoft.com/office/drawing/2014/main" id="{E315D652-AB14-944C-8DFD-A53968B4D8F0}"/>
              </a:ext>
            </a:extLst>
          </p:cNvPr>
          <p:cNvSpPr>
            <a:spLocks noGrp="1"/>
          </p:cNvSpPr>
          <p:nvPr>
            <p:ph sz="quarter" idx="17"/>
          </p:nvPr>
        </p:nvSpPr>
        <p:spPr>
          <a:xfrm>
            <a:off x="838200" y="5107223"/>
            <a:ext cx="2468880" cy="693789"/>
          </a:xfrm>
          <a:prstGeom prst="roundRect">
            <a:avLst/>
          </a:prstGeom>
          <a:solidFill>
            <a:schemeClr val="tx1"/>
          </a:solidFill>
        </p:spPr>
        <p:txBody>
          <a:bodyPr anchor="ctr" anchorCtr="0">
            <a:noAutofit/>
          </a:bodyPr>
          <a:lstStyle>
            <a:lvl1pPr marL="0" indent="0" algn="ctr">
              <a:buFontTx/>
              <a:buNone/>
              <a:defRPr sz="1200">
                <a:solidFill>
                  <a:srgbClr val="FFFFFF"/>
                </a:solidFill>
              </a:defRPr>
            </a:lvl1pPr>
          </a:lstStyle>
          <a:p>
            <a:pPr lvl="0"/>
            <a:r>
              <a:rPr lang="en-US"/>
              <a:t>Click to edit Master text styles</a:t>
            </a:r>
          </a:p>
        </p:txBody>
      </p:sp>
      <p:sp>
        <p:nvSpPr>
          <p:cNvPr id="14" name="Content Placeholder 7">
            <a:extLst>
              <a:ext uri="{FF2B5EF4-FFF2-40B4-BE49-F238E27FC236}">
                <a16:creationId xmlns:a16="http://schemas.microsoft.com/office/drawing/2014/main" id="{9C39FDA3-46FA-BB47-8599-BF78BDADCE44}"/>
              </a:ext>
            </a:extLst>
          </p:cNvPr>
          <p:cNvSpPr>
            <a:spLocks noGrp="1"/>
          </p:cNvSpPr>
          <p:nvPr>
            <p:ph sz="quarter" idx="18"/>
          </p:nvPr>
        </p:nvSpPr>
        <p:spPr>
          <a:xfrm>
            <a:off x="3524091" y="5093521"/>
            <a:ext cx="2468880" cy="693789"/>
          </a:xfrm>
          <a:prstGeom prst="roundRect">
            <a:avLst/>
          </a:prstGeom>
          <a:solidFill>
            <a:schemeClr val="tx1"/>
          </a:solidFill>
        </p:spPr>
        <p:txBody>
          <a:bodyPr anchor="ctr" anchorCtr="0">
            <a:noAutofit/>
          </a:bodyPr>
          <a:lstStyle>
            <a:lvl1pPr marL="0" indent="0" algn="ctr">
              <a:buFontTx/>
              <a:buNone/>
              <a:defRPr sz="1200">
                <a:solidFill>
                  <a:srgbClr val="FFFFFF"/>
                </a:solidFill>
              </a:defRPr>
            </a:lvl1pPr>
          </a:lstStyle>
          <a:p>
            <a:pPr lvl="0"/>
            <a:r>
              <a:rPr lang="en-US"/>
              <a:t>Click to edit Master text styles</a:t>
            </a:r>
          </a:p>
        </p:txBody>
      </p:sp>
      <p:sp>
        <p:nvSpPr>
          <p:cNvPr id="15" name="Content Placeholder 7">
            <a:extLst>
              <a:ext uri="{FF2B5EF4-FFF2-40B4-BE49-F238E27FC236}">
                <a16:creationId xmlns:a16="http://schemas.microsoft.com/office/drawing/2014/main" id="{D8C1C2E8-B4EB-0548-800B-2A2A186DB051}"/>
              </a:ext>
            </a:extLst>
          </p:cNvPr>
          <p:cNvSpPr>
            <a:spLocks noGrp="1"/>
          </p:cNvSpPr>
          <p:nvPr>
            <p:ph sz="quarter" idx="19"/>
          </p:nvPr>
        </p:nvSpPr>
        <p:spPr>
          <a:xfrm>
            <a:off x="6184673" y="5093520"/>
            <a:ext cx="2468880" cy="693789"/>
          </a:xfrm>
          <a:prstGeom prst="roundRect">
            <a:avLst/>
          </a:prstGeom>
          <a:solidFill>
            <a:schemeClr val="tx1"/>
          </a:solidFill>
        </p:spPr>
        <p:txBody>
          <a:bodyPr anchor="ctr" anchorCtr="0">
            <a:noAutofit/>
          </a:bodyPr>
          <a:lstStyle>
            <a:lvl1pPr marL="0" indent="0" algn="ctr">
              <a:buFontTx/>
              <a:buNone/>
              <a:defRPr sz="1200">
                <a:solidFill>
                  <a:srgbClr val="FFFFFF"/>
                </a:solidFill>
              </a:defRPr>
            </a:lvl1pPr>
          </a:lstStyle>
          <a:p>
            <a:pPr lvl="0"/>
            <a:r>
              <a:rPr lang="en-US"/>
              <a:t>Click to edit Master text styles</a:t>
            </a:r>
          </a:p>
        </p:txBody>
      </p:sp>
      <p:sp>
        <p:nvSpPr>
          <p:cNvPr id="16" name="Content Placeholder 7">
            <a:extLst>
              <a:ext uri="{FF2B5EF4-FFF2-40B4-BE49-F238E27FC236}">
                <a16:creationId xmlns:a16="http://schemas.microsoft.com/office/drawing/2014/main" id="{A9D5A3F0-5C88-924D-8525-15A95D7FAAA7}"/>
              </a:ext>
            </a:extLst>
          </p:cNvPr>
          <p:cNvSpPr>
            <a:spLocks noGrp="1"/>
          </p:cNvSpPr>
          <p:nvPr>
            <p:ph sz="quarter" idx="20"/>
          </p:nvPr>
        </p:nvSpPr>
        <p:spPr>
          <a:xfrm>
            <a:off x="8845256" y="5093519"/>
            <a:ext cx="2468880" cy="693789"/>
          </a:xfrm>
          <a:prstGeom prst="roundRect">
            <a:avLst/>
          </a:prstGeom>
          <a:solidFill>
            <a:schemeClr val="tx1"/>
          </a:solidFill>
        </p:spPr>
        <p:txBody>
          <a:bodyPr anchor="ctr" anchorCtr="0">
            <a:noAutofit/>
          </a:bodyPr>
          <a:lstStyle>
            <a:lvl1pPr marL="0" indent="0" algn="ctr">
              <a:buFontTx/>
              <a:buNone/>
              <a:defRPr sz="1200">
                <a:solidFill>
                  <a:srgbClr val="FFFFFF"/>
                </a:solidFill>
              </a:defRPr>
            </a:lvl1pPr>
          </a:lstStyle>
          <a:p>
            <a:pPr lvl="0"/>
            <a:r>
              <a:rPr lang="en-US"/>
              <a:t>Click to edit Master text styles</a:t>
            </a:r>
          </a:p>
        </p:txBody>
      </p:sp>
      <p:sp>
        <p:nvSpPr>
          <p:cNvPr id="17" name="Content Placeholder 7">
            <a:extLst>
              <a:ext uri="{FF2B5EF4-FFF2-40B4-BE49-F238E27FC236}">
                <a16:creationId xmlns:a16="http://schemas.microsoft.com/office/drawing/2014/main" id="{80963C70-B364-2E48-A9DB-EA74A9B33E6C}"/>
              </a:ext>
            </a:extLst>
          </p:cNvPr>
          <p:cNvSpPr>
            <a:spLocks noGrp="1"/>
          </p:cNvSpPr>
          <p:nvPr>
            <p:ph sz="quarter" idx="21"/>
          </p:nvPr>
        </p:nvSpPr>
        <p:spPr>
          <a:xfrm>
            <a:off x="838200" y="6292098"/>
            <a:ext cx="2468880" cy="693789"/>
          </a:xfrm>
          <a:prstGeom prst="roundRect">
            <a:avLst/>
          </a:prstGeom>
          <a:solidFill>
            <a:schemeClr val="accent5"/>
          </a:solidFill>
        </p:spPr>
        <p:txBody>
          <a:bodyPr anchor="ctr" anchorCtr="0">
            <a:noAutofit/>
          </a:bodyPr>
          <a:lstStyle>
            <a:lvl1pPr marL="0" indent="0" algn="ctr">
              <a:buFontTx/>
              <a:buNone/>
              <a:defRPr sz="1200">
                <a:solidFill>
                  <a:srgbClr val="FFFFFF"/>
                </a:solidFill>
              </a:defRPr>
            </a:lvl1pPr>
          </a:lstStyle>
          <a:p>
            <a:pPr lvl="0"/>
            <a:r>
              <a:rPr lang="en-US"/>
              <a:t>Click to edit Master text styles</a:t>
            </a:r>
          </a:p>
        </p:txBody>
      </p:sp>
      <p:sp>
        <p:nvSpPr>
          <p:cNvPr id="18" name="Content Placeholder 7">
            <a:extLst>
              <a:ext uri="{FF2B5EF4-FFF2-40B4-BE49-F238E27FC236}">
                <a16:creationId xmlns:a16="http://schemas.microsoft.com/office/drawing/2014/main" id="{9EBEFF43-5E2B-114E-9DE7-7DD9ABEA57AA}"/>
              </a:ext>
            </a:extLst>
          </p:cNvPr>
          <p:cNvSpPr>
            <a:spLocks noGrp="1"/>
          </p:cNvSpPr>
          <p:nvPr>
            <p:ph sz="quarter" idx="22"/>
          </p:nvPr>
        </p:nvSpPr>
        <p:spPr>
          <a:xfrm>
            <a:off x="3524091" y="6278396"/>
            <a:ext cx="2468880" cy="693789"/>
          </a:xfrm>
          <a:prstGeom prst="roundRect">
            <a:avLst/>
          </a:prstGeom>
          <a:solidFill>
            <a:schemeClr val="accent5"/>
          </a:solidFill>
        </p:spPr>
        <p:txBody>
          <a:bodyPr anchor="ctr" anchorCtr="0">
            <a:noAutofit/>
          </a:bodyPr>
          <a:lstStyle>
            <a:lvl1pPr marL="0" indent="0" algn="ctr">
              <a:buFontTx/>
              <a:buNone/>
              <a:defRPr sz="1200">
                <a:solidFill>
                  <a:srgbClr val="FFFFFF"/>
                </a:solidFill>
              </a:defRPr>
            </a:lvl1pPr>
          </a:lstStyle>
          <a:p>
            <a:pPr lvl="0"/>
            <a:r>
              <a:rPr lang="en-US"/>
              <a:t>Click to edit Master text styles</a:t>
            </a:r>
          </a:p>
        </p:txBody>
      </p:sp>
      <p:sp>
        <p:nvSpPr>
          <p:cNvPr id="19" name="Content Placeholder 7">
            <a:extLst>
              <a:ext uri="{FF2B5EF4-FFF2-40B4-BE49-F238E27FC236}">
                <a16:creationId xmlns:a16="http://schemas.microsoft.com/office/drawing/2014/main" id="{96FC3320-6E44-014F-9424-B09113626018}"/>
              </a:ext>
            </a:extLst>
          </p:cNvPr>
          <p:cNvSpPr>
            <a:spLocks noGrp="1"/>
          </p:cNvSpPr>
          <p:nvPr>
            <p:ph sz="quarter" idx="23"/>
          </p:nvPr>
        </p:nvSpPr>
        <p:spPr>
          <a:xfrm>
            <a:off x="6184673" y="6278395"/>
            <a:ext cx="2468880" cy="693789"/>
          </a:xfrm>
          <a:prstGeom prst="roundRect">
            <a:avLst/>
          </a:prstGeom>
          <a:solidFill>
            <a:schemeClr val="accent5"/>
          </a:solidFill>
        </p:spPr>
        <p:txBody>
          <a:bodyPr anchor="ctr" anchorCtr="0">
            <a:noAutofit/>
          </a:bodyPr>
          <a:lstStyle>
            <a:lvl1pPr marL="0" indent="0" algn="ctr">
              <a:buFontTx/>
              <a:buNone/>
              <a:defRPr sz="1200">
                <a:solidFill>
                  <a:srgbClr val="FFFFFF"/>
                </a:solidFill>
              </a:defRPr>
            </a:lvl1pPr>
          </a:lstStyle>
          <a:p>
            <a:pPr lvl="0"/>
            <a:r>
              <a:rPr lang="en-US"/>
              <a:t>Click to edit Master text styles</a:t>
            </a:r>
          </a:p>
        </p:txBody>
      </p:sp>
      <p:sp>
        <p:nvSpPr>
          <p:cNvPr id="20" name="Content Placeholder 7">
            <a:extLst>
              <a:ext uri="{FF2B5EF4-FFF2-40B4-BE49-F238E27FC236}">
                <a16:creationId xmlns:a16="http://schemas.microsoft.com/office/drawing/2014/main" id="{380965BB-16D2-B547-86A5-1833CFDFF639}"/>
              </a:ext>
            </a:extLst>
          </p:cNvPr>
          <p:cNvSpPr>
            <a:spLocks noGrp="1"/>
          </p:cNvSpPr>
          <p:nvPr>
            <p:ph sz="quarter" idx="24"/>
          </p:nvPr>
        </p:nvSpPr>
        <p:spPr>
          <a:xfrm>
            <a:off x="8845256" y="6278393"/>
            <a:ext cx="2468880" cy="693789"/>
          </a:xfrm>
          <a:prstGeom prst="roundRect">
            <a:avLst/>
          </a:prstGeom>
          <a:solidFill>
            <a:schemeClr val="accent5"/>
          </a:solidFill>
        </p:spPr>
        <p:txBody>
          <a:bodyPr anchor="ctr" anchorCtr="0">
            <a:noAutofit/>
          </a:bodyPr>
          <a:lstStyle>
            <a:lvl1pPr marL="0" indent="0" algn="ctr">
              <a:buFontTx/>
              <a:buNone/>
              <a:defRPr sz="1200">
                <a:solidFill>
                  <a:srgbClr val="FFFFFF"/>
                </a:solidFill>
              </a:defRPr>
            </a:lvl1pPr>
          </a:lstStyle>
          <a:p>
            <a:pPr lvl="0"/>
            <a:r>
              <a:rPr lang="en-US"/>
              <a:t>Click to edit Master text styles</a:t>
            </a:r>
          </a:p>
        </p:txBody>
      </p:sp>
      <p:cxnSp>
        <p:nvCxnSpPr>
          <p:cNvPr id="27" name="Elbow Connector 26">
            <a:extLst>
              <a:ext uri="{FF2B5EF4-FFF2-40B4-BE49-F238E27FC236}">
                <a16:creationId xmlns:a16="http://schemas.microsoft.com/office/drawing/2014/main" id="{C59C1B5B-8A47-2B47-A9CB-B6889BE8B4BD}"/>
              </a:ext>
            </a:extLst>
          </p:cNvPr>
          <p:cNvCxnSpPr>
            <a:stCxn id="9" idx="0"/>
          </p:cNvCxnSpPr>
          <p:nvPr userDrawn="1"/>
        </p:nvCxnSpPr>
        <p:spPr>
          <a:xfrm rot="5400000" flipH="1" flipV="1">
            <a:off x="3913654" y="1728524"/>
            <a:ext cx="322487" cy="4004512"/>
          </a:xfrm>
          <a:prstGeom prst="bentConnector2">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0" name="Elbow Connector 29">
            <a:extLst>
              <a:ext uri="{FF2B5EF4-FFF2-40B4-BE49-F238E27FC236}">
                <a16:creationId xmlns:a16="http://schemas.microsoft.com/office/drawing/2014/main" id="{1EB5C5CE-948A-9D41-8812-BEE6A05B0ECE}"/>
              </a:ext>
            </a:extLst>
          </p:cNvPr>
          <p:cNvCxnSpPr>
            <a:stCxn id="12" idx="0"/>
          </p:cNvCxnSpPr>
          <p:nvPr userDrawn="1"/>
        </p:nvCxnSpPr>
        <p:spPr>
          <a:xfrm rot="16200000" flipV="1">
            <a:off x="7848113" y="1646736"/>
            <a:ext cx="308784" cy="4154384"/>
          </a:xfrm>
          <a:prstGeom prst="bentConnector2">
            <a:avLst/>
          </a:prstGeom>
          <a:ln>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A55A52A0-5078-DD48-BF8A-CAF9E9321121}"/>
              </a:ext>
            </a:extLst>
          </p:cNvPr>
          <p:cNvCxnSpPr/>
          <p:nvPr userDrawn="1"/>
        </p:nvCxnSpPr>
        <p:spPr>
          <a:xfrm flipH="1">
            <a:off x="6070454" y="3243649"/>
            <a:ext cx="0" cy="325886"/>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8" name="Content Placeholder 7">
            <a:extLst>
              <a:ext uri="{FF2B5EF4-FFF2-40B4-BE49-F238E27FC236}">
                <a16:creationId xmlns:a16="http://schemas.microsoft.com/office/drawing/2014/main" id="{8DAC6D62-1A15-8042-A2DD-367695A9428D}"/>
              </a:ext>
            </a:extLst>
          </p:cNvPr>
          <p:cNvSpPr>
            <a:spLocks noGrp="1"/>
          </p:cNvSpPr>
          <p:nvPr>
            <p:ph sz="quarter" idx="12"/>
          </p:nvPr>
        </p:nvSpPr>
        <p:spPr>
          <a:xfrm>
            <a:off x="4758531" y="2597286"/>
            <a:ext cx="2674938" cy="693789"/>
          </a:xfrm>
          <a:prstGeom prst="roundRect">
            <a:avLst/>
          </a:prstGeom>
          <a:solidFill>
            <a:schemeClr val="tx1"/>
          </a:solidFill>
        </p:spPr>
        <p:txBody>
          <a:bodyPr anchor="ctr" anchorCtr="0">
            <a:noAutofit/>
          </a:bodyPr>
          <a:lstStyle>
            <a:lvl1pPr marL="0" indent="0" algn="ctr">
              <a:buFontTx/>
              <a:buNone/>
              <a:defRPr sz="1200">
                <a:solidFill>
                  <a:srgbClr val="FFFFFF"/>
                </a:solidFill>
              </a:defRPr>
            </a:lvl1pPr>
          </a:lstStyle>
          <a:p>
            <a:pPr lvl="0"/>
            <a:r>
              <a:rPr lang="en-US"/>
              <a:t>Click to edit Master text styles</a:t>
            </a:r>
          </a:p>
        </p:txBody>
      </p:sp>
      <p:sp>
        <p:nvSpPr>
          <p:cNvPr id="26" name="Text Placeholder 6">
            <a:extLst>
              <a:ext uri="{FF2B5EF4-FFF2-40B4-BE49-F238E27FC236}">
                <a16:creationId xmlns:a16="http://schemas.microsoft.com/office/drawing/2014/main" id="{7F37A73B-FACC-5B48-8A7F-21C6349AD4A0}"/>
              </a:ext>
            </a:extLst>
          </p:cNvPr>
          <p:cNvSpPr>
            <a:spLocks noGrp="1"/>
          </p:cNvSpPr>
          <p:nvPr>
            <p:ph type="body" sz="quarter" idx="25" hasCustomPrompt="1"/>
          </p:nvPr>
        </p:nvSpPr>
        <p:spPr>
          <a:xfrm>
            <a:off x="838200" y="7165050"/>
            <a:ext cx="10515600" cy="291085"/>
          </a:xfrm>
        </p:spPr>
        <p:txBody>
          <a:bodyPr>
            <a:normAutofit/>
          </a:bodyPr>
          <a:lstStyle>
            <a:lvl1pPr marL="0" indent="0">
              <a:buFontTx/>
              <a:buNone/>
              <a:defRPr sz="800" i="1"/>
            </a:lvl1pPr>
          </a:lstStyle>
          <a:p>
            <a:pPr lvl="0"/>
            <a:r>
              <a:rPr lang="en-US"/>
              <a:t>Click to edit Master footnote styles</a:t>
            </a:r>
          </a:p>
        </p:txBody>
      </p:sp>
    </p:spTree>
    <p:extLst>
      <p:ext uri="{BB962C8B-B14F-4D97-AF65-F5344CB8AC3E}">
        <p14:creationId xmlns:p14="http://schemas.microsoft.com/office/powerpoint/2010/main" val="606578488"/>
      </p:ext>
    </p:extLst>
  </p:cSld>
  <p:clrMapOvr>
    <a:masterClrMapping/>
  </p:clrMapOv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28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D7E933-E323-7A46-A490-6FFEAB709B2B}"/>
              </a:ext>
            </a:extLst>
          </p:cNvPr>
          <p:cNvSpPr>
            <a:spLocks noGrp="1"/>
          </p:cNvSpPr>
          <p:nvPr>
            <p:ph type="title"/>
          </p:nvPr>
        </p:nvSpPr>
        <p:spPr/>
        <p:txBody>
          <a:bodyPr anchor="t" anchorCtr="0"/>
          <a:lstStyle>
            <a:lvl1pPr algn="ctr">
              <a:defRPr/>
            </a:lvl1pPr>
          </a:lstStyle>
          <a:p>
            <a:r>
              <a:rPr lang="en-US"/>
              <a:t>Click to edit Master title style</a:t>
            </a:r>
          </a:p>
        </p:txBody>
      </p:sp>
      <p:sp>
        <p:nvSpPr>
          <p:cNvPr id="3" name="Slide Number Placeholder 2">
            <a:extLst>
              <a:ext uri="{FF2B5EF4-FFF2-40B4-BE49-F238E27FC236}">
                <a16:creationId xmlns:a16="http://schemas.microsoft.com/office/drawing/2014/main" id="{9A3FF66F-2216-8446-9DC8-16BDEEA3252A}"/>
              </a:ext>
            </a:extLst>
          </p:cNvPr>
          <p:cNvSpPr>
            <a:spLocks noGrp="1"/>
          </p:cNvSpPr>
          <p:nvPr>
            <p:ph type="sldNum" sz="quarter" idx="10"/>
          </p:nvPr>
        </p:nvSpPr>
        <p:spPr/>
        <p:txBody>
          <a:bodyPr/>
          <a:lstStyle>
            <a:lvl1pPr>
              <a:defRPr b="0" i="0">
                <a:latin typeface="Montserrat" pitchFamily="2" charset="77"/>
              </a:defRPr>
            </a:lvl1pPr>
          </a:lstStyle>
          <a:p>
            <a:fld id="{F9409A12-05AC-024F-A1E2-9D51551D4400}" type="slidenum">
              <a:rPr lang="en-US" smtClean="0"/>
              <a:t>‹#›</a:t>
            </a:fld>
            <a:endParaRPr lang="en-US"/>
          </a:p>
        </p:txBody>
      </p:sp>
      <p:sp>
        <p:nvSpPr>
          <p:cNvPr id="4" name="Footer Placeholder 3">
            <a:extLst>
              <a:ext uri="{FF2B5EF4-FFF2-40B4-BE49-F238E27FC236}">
                <a16:creationId xmlns:a16="http://schemas.microsoft.com/office/drawing/2014/main" id="{331BB279-9F4D-6445-9A67-954A472F5F30}"/>
              </a:ext>
            </a:extLst>
          </p:cNvPr>
          <p:cNvSpPr>
            <a:spLocks noGrp="1"/>
          </p:cNvSpPr>
          <p:nvPr>
            <p:ph type="ftr" sz="quarter" idx="11"/>
          </p:nvPr>
        </p:nvSpPr>
        <p:spPr/>
        <p:txBody>
          <a:bodyPr/>
          <a:lstStyle/>
          <a:p>
            <a:r>
              <a:rPr lang="en-US">
                <a:latin typeface="Montserrat" pitchFamily="2" charset="77"/>
              </a:rPr>
              <a:t>CLICK TO EDIT PRESENTATION TITLE</a:t>
            </a:r>
            <a:endParaRPr lang="en-US"/>
          </a:p>
        </p:txBody>
      </p:sp>
      <p:sp>
        <p:nvSpPr>
          <p:cNvPr id="8" name="Picture Placeholder 7">
            <a:extLst>
              <a:ext uri="{FF2B5EF4-FFF2-40B4-BE49-F238E27FC236}">
                <a16:creationId xmlns:a16="http://schemas.microsoft.com/office/drawing/2014/main" id="{B9D311F3-85D6-7D45-8577-3E1CBA94668E}"/>
              </a:ext>
            </a:extLst>
          </p:cNvPr>
          <p:cNvSpPr>
            <a:spLocks noGrp="1"/>
          </p:cNvSpPr>
          <p:nvPr>
            <p:ph type="pic" sz="quarter" idx="12"/>
          </p:nvPr>
        </p:nvSpPr>
        <p:spPr>
          <a:xfrm>
            <a:off x="0" y="3194730"/>
            <a:ext cx="4114800" cy="3124200"/>
          </a:xfrm>
          <a:solidFill>
            <a:srgbClr val="FFFFFF"/>
          </a:solidFill>
        </p:spPr>
        <p:txBody>
          <a:bodyPr/>
          <a:lstStyle>
            <a:lvl1pPr marL="0" indent="0" algn="ctr">
              <a:buFontTx/>
              <a:buNone/>
              <a:defRPr/>
            </a:lvl1pPr>
          </a:lstStyle>
          <a:p>
            <a:endParaRPr lang="en-US"/>
          </a:p>
        </p:txBody>
      </p:sp>
      <p:sp>
        <p:nvSpPr>
          <p:cNvPr id="9" name="Picture Placeholder 7">
            <a:extLst>
              <a:ext uri="{FF2B5EF4-FFF2-40B4-BE49-F238E27FC236}">
                <a16:creationId xmlns:a16="http://schemas.microsoft.com/office/drawing/2014/main" id="{BF540E11-C84D-D74E-8A40-623038B58700}"/>
              </a:ext>
            </a:extLst>
          </p:cNvPr>
          <p:cNvSpPr>
            <a:spLocks noGrp="1"/>
          </p:cNvSpPr>
          <p:nvPr>
            <p:ph type="pic" sz="quarter" idx="13"/>
          </p:nvPr>
        </p:nvSpPr>
        <p:spPr>
          <a:xfrm>
            <a:off x="8069179" y="3194730"/>
            <a:ext cx="4114800" cy="3124200"/>
          </a:xfrm>
          <a:solidFill>
            <a:srgbClr val="FFFFFF"/>
          </a:solidFill>
        </p:spPr>
        <p:txBody>
          <a:bodyPr/>
          <a:lstStyle>
            <a:lvl1pPr marL="0" indent="0" algn="ctr">
              <a:buFontTx/>
              <a:buNone/>
              <a:defRPr/>
            </a:lvl1pPr>
          </a:lstStyle>
          <a:p>
            <a:endParaRPr lang="en-US"/>
          </a:p>
        </p:txBody>
      </p:sp>
      <p:sp>
        <p:nvSpPr>
          <p:cNvPr id="10" name="Rectangle 9">
            <a:extLst>
              <a:ext uri="{FF2B5EF4-FFF2-40B4-BE49-F238E27FC236}">
                <a16:creationId xmlns:a16="http://schemas.microsoft.com/office/drawing/2014/main" id="{53BC2C22-4CC4-094A-84CA-7C7485477B0F}"/>
              </a:ext>
            </a:extLst>
          </p:cNvPr>
          <p:cNvSpPr/>
          <p:nvPr userDrawn="1"/>
        </p:nvSpPr>
        <p:spPr>
          <a:xfrm>
            <a:off x="4034590" y="3194730"/>
            <a:ext cx="4114800" cy="31242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Text Placeholder 11">
            <a:extLst>
              <a:ext uri="{FF2B5EF4-FFF2-40B4-BE49-F238E27FC236}">
                <a16:creationId xmlns:a16="http://schemas.microsoft.com/office/drawing/2014/main" id="{B2A90B96-4660-B141-B73F-5F987EDAF7AF}"/>
              </a:ext>
            </a:extLst>
          </p:cNvPr>
          <p:cNvSpPr>
            <a:spLocks noGrp="1"/>
          </p:cNvSpPr>
          <p:nvPr>
            <p:ph type="body" sz="quarter" idx="14"/>
          </p:nvPr>
        </p:nvSpPr>
        <p:spPr>
          <a:xfrm>
            <a:off x="4251326" y="4512734"/>
            <a:ext cx="3641725" cy="1589220"/>
          </a:xfrm>
        </p:spPr>
        <p:txBody>
          <a:bodyPr/>
          <a:lstStyle>
            <a:lvl1pPr marL="0" indent="0">
              <a:buFontTx/>
              <a:buNone/>
              <a:defRPr>
                <a:solidFill>
                  <a:srgbClr val="FFFFFF"/>
                </a:solidFill>
              </a:defRPr>
            </a:lvl1pPr>
            <a:lvl2pPr marL="457200" indent="0">
              <a:buNone/>
              <a:defRPr/>
            </a:lvl2pPr>
          </a:lstStyle>
          <a:p>
            <a:pPr lvl="0"/>
            <a:r>
              <a:rPr lang="en-US"/>
              <a:t>Click to edit Master text styles</a:t>
            </a:r>
          </a:p>
        </p:txBody>
      </p:sp>
      <p:sp>
        <p:nvSpPr>
          <p:cNvPr id="11" name="Text Placeholder 6">
            <a:extLst>
              <a:ext uri="{FF2B5EF4-FFF2-40B4-BE49-F238E27FC236}">
                <a16:creationId xmlns:a16="http://schemas.microsoft.com/office/drawing/2014/main" id="{D4EA9C34-D493-D346-B97E-3ACC535C7E00}"/>
              </a:ext>
            </a:extLst>
          </p:cNvPr>
          <p:cNvSpPr>
            <a:spLocks noGrp="1"/>
          </p:cNvSpPr>
          <p:nvPr>
            <p:ph type="body" sz="quarter" idx="15" hasCustomPrompt="1"/>
          </p:nvPr>
        </p:nvSpPr>
        <p:spPr>
          <a:xfrm>
            <a:off x="838200" y="7165050"/>
            <a:ext cx="10515600" cy="291085"/>
          </a:xfrm>
        </p:spPr>
        <p:txBody>
          <a:bodyPr>
            <a:normAutofit/>
          </a:bodyPr>
          <a:lstStyle>
            <a:lvl1pPr marL="0" indent="0">
              <a:buFontTx/>
              <a:buNone/>
              <a:defRPr sz="800" i="1"/>
            </a:lvl1pPr>
          </a:lstStyle>
          <a:p>
            <a:pPr lvl="0"/>
            <a:r>
              <a:rPr lang="en-US"/>
              <a:t>Click to edit Master footnote styles</a:t>
            </a:r>
          </a:p>
        </p:txBody>
      </p:sp>
    </p:spTree>
    <p:extLst>
      <p:ext uri="{BB962C8B-B14F-4D97-AF65-F5344CB8AC3E}">
        <p14:creationId xmlns:p14="http://schemas.microsoft.com/office/powerpoint/2010/main" val="718637098"/>
      </p:ext>
    </p:extLst>
  </p:cSld>
  <p:clrMapOvr>
    <a:masterClrMapping/>
  </p:clrMapOvr>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Double Photos and Tex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A3FF66F-2216-8446-9DC8-16BDEEA3252A}"/>
              </a:ext>
            </a:extLst>
          </p:cNvPr>
          <p:cNvSpPr>
            <a:spLocks noGrp="1"/>
          </p:cNvSpPr>
          <p:nvPr>
            <p:ph type="sldNum" sz="quarter" idx="10"/>
          </p:nvPr>
        </p:nvSpPr>
        <p:spPr/>
        <p:txBody>
          <a:bodyPr/>
          <a:lstStyle>
            <a:lvl1pPr>
              <a:defRPr b="0" i="0">
                <a:latin typeface="Montserrat" pitchFamily="2" charset="77"/>
              </a:defRPr>
            </a:lvl1pPr>
          </a:lstStyle>
          <a:p>
            <a:fld id="{F9409A12-05AC-024F-A1E2-9D51551D4400}" type="slidenum">
              <a:rPr lang="en-US" smtClean="0"/>
              <a:t>‹#›</a:t>
            </a:fld>
            <a:endParaRPr lang="en-US"/>
          </a:p>
        </p:txBody>
      </p:sp>
      <p:sp>
        <p:nvSpPr>
          <p:cNvPr id="4" name="Footer Placeholder 3">
            <a:extLst>
              <a:ext uri="{FF2B5EF4-FFF2-40B4-BE49-F238E27FC236}">
                <a16:creationId xmlns:a16="http://schemas.microsoft.com/office/drawing/2014/main" id="{331BB279-9F4D-6445-9A67-954A472F5F30}"/>
              </a:ext>
            </a:extLst>
          </p:cNvPr>
          <p:cNvSpPr>
            <a:spLocks noGrp="1"/>
          </p:cNvSpPr>
          <p:nvPr>
            <p:ph type="ftr" sz="quarter" idx="11"/>
          </p:nvPr>
        </p:nvSpPr>
        <p:spPr/>
        <p:txBody>
          <a:bodyPr/>
          <a:lstStyle/>
          <a:p>
            <a:r>
              <a:rPr lang="en-US">
                <a:latin typeface="Montserrat" pitchFamily="2" charset="77"/>
              </a:rPr>
              <a:t>CLICK TO EDIT PRESENTATION TITLE</a:t>
            </a:r>
            <a:endParaRPr lang="en-US"/>
          </a:p>
        </p:txBody>
      </p:sp>
      <p:sp>
        <p:nvSpPr>
          <p:cNvPr id="6" name="Rectangle 5">
            <a:extLst>
              <a:ext uri="{FF2B5EF4-FFF2-40B4-BE49-F238E27FC236}">
                <a16:creationId xmlns:a16="http://schemas.microsoft.com/office/drawing/2014/main" id="{1B5F5791-6FF4-FA42-A009-0AEDB5817142}"/>
              </a:ext>
            </a:extLst>
          </p:cNvPr>
          <p:cNvSpPr/>
          <p:nvPr userDrawn="1"/>
        </p:nvSpPr>
        <p:spPr>
          <a:xfrm>
            <a:off x="0" y="4156562"/>
            <a:ext cx="12192000" cy="3653938"/>
          </a:xfrm>
          <a:prstGeom prst="rect">
            <a:avLst/>
          </a:prstGeom>
          <a:solidFill>
            <a:srgbClr val="FFFFFF">
              <a:alpha val="4987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Text Placeholder 11">
            <a:extLst>
              <a:ext uri="{FF2B5EF4-FFF2-40B4-BE49-F238E27FC236}">
                <a16:creationId xmlns:a16="http://schemas.microsoft.com/office/drawing/2014/main" id="{7866CA94-7281-D64A-BDF5-7838B23C3E0C}"/>
              </a:ext>
            </a:extLst>
          </p:cNvPr>
          <p:cNvSpPr>
            <a:spLocks noGrp="1"/>
          </p:cNvSpPr>
          <p:nvPr>
            <p:ph type="body" sz="quarter" idx="14"/>
          </p:nvPr>
        </p:nvSpPr>
        <p:spPr>
          <a:xfrm>
            <a:off x="838200" y="1197159"/>
            <a:ext cx="5669280" cy="2486480"/>
          </a:xfrm>
        </p:spPr>
        <p:txBody>
          <a:bodyPr/>
          <a:lstStyle>
            <a:lvl1pPr marL="0" indent="0">
              <a:buFontTx/>
              <a:buNone/>
              <a:defRPr/>
            </a:lvl1pPr>
          </a:lstStyle>
          <a:p>
            <a:pPr lvl="0"/>
            <a:r>
              <a:rPr lang="en-US"/>
              <a:t>Click to edit Master text styles</a:t>
            </a:r>
          </a:p>
        </p:txBody>
      </p:sp>
      <p:sp>
        <p:nvSpPr>
          <p:cNvPr id="13" name="Text Placeholder 11">
            <a:extLst>
              <a:ext uri="{FF2B5EF4-FFF2-40B4-BE49-F238E27FC236}">
                <a16:creationId xmlns:a16="http://schemas.microsoft.com/office/drawing/2014/main" id="{EE9D84FF-9E5A-5D47-A5BE-CB46003E7570}"/>
              </a:ext>
            </a:extLst>
          </p:cNvPr>
          <p:cNvSpPr>
            <a:spLocks noGrp="1"/>
          </p:cNvSpPr>
          <p:nvPr>
            <p:ph type="body" sz="quarter" idx="15"/>
          </p:nvPr>
        </p:nvSpPr>
        <p:spPr>
          <a:xfrm>
            <a:off x="5684520" y="4740290"/>
            <a:ext cx="5669280" cy="2486480"/>
          </a:xfrm>
        </p:spPr>
        <p:txBody>
          <a:bodyPr/>
          <a:lstStyle>
            <a:lvl1pPr marL="0" indent="0">
              <a:buFontTx/>
              <a:buNone/>
              <a:defRPr/>
            </a:lvl1pPr>
          </a:lstStyle>
          <a:p>
            <a:pPr lvl="0"/>
            <a:r>
              <a:rPr lang="en-US"/>
              <a:t>Click to edit Master text styles</a:t>
            </a:r>
          </a:p>
        </p:txBody>
      </p:sp>
      <p:pic>
        <p:nvPicPr>
          <p:cNvPr id="15" name="Picture 14">
            <a:extLst>
              <a:ext uri="{FF2B5EF4-FFF2-40B4-BE49-F238E27FC236}">
                <a16:creationId xmlns:a16="http://schemas.microsoft.com/office/drawing/2014/main" id="{CEDCEBCB-BB82-E140-8FB9-F32C053DD6DF}"/>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 y="5326056"/>
            <a:ext cx="4056647" cy="2574572"/>
          </a:xfrm>
          <a:prstGeom prst="rect">
            <a:avLst/>
          </a:prstGeom>
        </p:spPr>
      </p:pic>
      <p:pic>
        <p:nvPicPr>
          <p:cNvPr id="17" name="Picture 16">
            <a:extLst>
              <a:ext uri="{FF2B5EF4-FFF2-40B4-BE49-F238E27FC236}">
                <a16:creationId xmlns:a16="http://schemas.microsoft.com/office/drawing/2014/main" id="{77176F04-6B0B-6243-AD86-440A3C8332C7}"/>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6158966" y="724234"/>
            <a:ext cx="6033034" cy="2462996"/>
          </a:xfrm>
          <a:prstGeom prst="rect">
            <a:avLst/>
          </a:prstGeom>
        </p:spPr>
      </p:pic>
      <p:sp>
        <p:nvSpPr>
          <p:cNvPr id="9" name="Picture Placeholder 8">
            <a:extLst>
              <a:ext uri="{FF2B5EF4-FFF2-40B4-BE49-F238E27FC236}">
                <a16:creationId xmlns:a16="http://schemas.microsoft.com/office/drawing/2014/main" id="{EB7C4877-A03B-6A40-93AB-699B61645459}"/>
              </a:ext>
            </a:extLst>
          </p:cNvPr>
          <p:cNvSpPr>
            <a:spLocks noGrp="1"/>
          </p:cNvSpPr>
          <p:nvPr>
            <p:ph type="pic" sz="quarter" idx="12"/>
          </p:nvPr>
        </p:nvSpPr>
        <p:spPr>
          <a:xfrm>
            <a:off x="6785812" y="1197159"/>
            <a:ext cx="4567989" cy="2708092"/>
          </a:xfrm>
          <a:prstGeom prst="roundRect">
            <a:avLst>
              <a:gd name="adj" fmla="val 8571"/>
            </a:avLst>
          </a:prstGeom>
          <a:solidFill>
            <a:srgbClr val="FFFFFF"/>
          </a:solidFill>
        </p:spPr>
        <p:txBody>
          <a:bodyPr/>
          <a:lstStyle>
            <a:lvl1pPr marL="0" indent="0" algn="ctr">
              <a:buFontTx/>
              <a:buNone/>
              <a:defRPr/>
            </a:lvl1pPr>
          </a:lstStyle>
          <a:p>
            <a:endParaRPr lang="en-US"/>
          </a:p>
        </p:txBody>
      </p:sp>
      <p:sp>
        <p:nvSpPr>
          <p:cNvPr id="18" name="Picture Placeholder 8">
            <a:extLst>
              <a:ext uri="{FF2B5EF4-FFF2-40B4-BE49-F238E27FC236}">
                <a16:creationId xmlns:a16="http://schemas.microsoft.com/office/drawing/2014/main" id="{6821061B-3C3B-5C40-AC5B-97A1673D8F11}"/>
              </a:ext>
            </a:extLst>
          </p:cNvPr>
          <p:cNvSpPr>
            <a:spLocks noGrp="1"/>
          </p:cNvSpPr>
          <p:nvPr>
            <p:ph type="pic" sz="quarter" idx="16"/>
          </p:nvPr>
        </p:nvSpPr>
        <p:spPr>
          <a:xfrm>
            <a:off x="838200" y="4652971"/>
            <a:ext cx="4567989" cy="2708092"/>
          </a:xfrm>
          <a:prstGeom prst="roundRect">
            <a:avLst>
              <a:gd name="adj" fmla="val 8571"/>
            </a:avLst>
          </a:prstGeom>
          <a:solidFill>
            <a:srgbClr val="FFFFFF"/>
          </a:solidFill>
        </p:spPr>
        <p:txBody>
          <a:bodyPr/>
          <a:lstStyle>
            <a:lvl1pPr marL="0" indent="0" algn="ctr">
              <a:buFontTx/>
              <a:buNone/>
              <a:defRPr/>
            </a:lvl1pPr>
          </a:lstStyle>
          <a:p>
            <a:endParaRPr lang="en-US"/>
          </a:p>
        </p:txBody>
      </p:sp>
      <p:sp>
        <p:nvSpPr>
          <p:cNvPr id="16" name="Text Placeholder 6">
            <a:extLst>
              <a:ext uri="{FF2B5EF4-FFF2-40B4-BE49-F238E27FC236}">
                <a16:creationId xmlns:a16="http://schemas.microsoft.com/office/drawing/2014/main" id="{2FBB9B4C-FE3D-784C-A483-A2494A619793}"/>
              </a:ext>
            </a:extLst>
          </p:cNvPr>
          <p:cNvSpPr>
            <a:spLocks noGrp="1"/>
          </p:cNvSpPr>
          <p:nvPr>
            <p:ph type="body" sz="quarter" idx="13" hasCustomPrompt="1"/>
          </p:nvPr>
        </p:nvSpPr>
        <p:spPr>
          <a:xfrm>
            <a:off x="5684520" y="7373092"/>
            <a:ext cx="5669280" cy="291085"/>
          </a:xfrm>
        </p:spPr>
        <p:txBody>
          <a:bodyPr>
            <a:normAutofit/>
          </a:bodyPr>
          <a:lstStyle>
            <a:lvl1pPr marL="0" indent="0">
              <a:buFontTx/>
              <a:buNone/>
              <a:defRPr sz="800" i="1"/>
            </a:lvl1pPr>
          </a:lstStyle>
          <a:p>
            <a:pPr lvl="0"/>
            <a:r>
              <a:rPr lang="en-US"/>
              <a:t>Click to edit Master footnote styles</a:t>
            </a:r>
          </a:p>
        </p:txBody>
      </p:sp>
    </p:spTree>
    <p:extLst>
      <p:ext uri="{BB962C8B-B14F-4D97-AF65-F5344CB8AC3E}">
        <p14:creationId xmlns:p14="http://schemas.microsoft.com/office/powerpoint/2010/main" val="4184707644"/>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C5B298DD-091B-A649-A508-E8DDE3BE4AC4}"/>
              </a:ext>
            </a:extLst>
          </p:cNvPr>
          <p:cNvSpPr>
            <a:spLocks noGrp="1"/>
          </p:cNvSpPr>
          <p:nvPr>
            <p:ph type="pic" sz="quarter" idx="12"/>
          </p:nvPr>
        </p:nvSpPr>
        <p:spPr>
          <a:xfrm rot="20966382">
            <a:off x="8327522" y="2242975"/>
            <a:ext cx="3909471" cy="5179677"/>
          </a:xfrm>
          <a:prstGeom prst="ellipse">
            <a:avLst/>
          </a:prstGeom>
          <a:solidFill>
            <a:srgbClr val="FFFFFF"/>
          </a:solidFill>
        </p:spPr>
        <p:txBody>
          <a:bodyPr/>
          <a:lstStyle/>
          <a:p>
            <a:endParaRPr lang="en-US"/>
          </a:p>
        </p:txBody>
      </p:sp>
      <p:sp>
        <p:nvSpPr>
          <p:cNvPr id="11" name="Rectangle 10">
            <a:extLst>
              <a:ext uri="{FF2B5EF4-FFF2-40B4-BE49-F238E27FC236}">
                <a16:creationId xmlns:a16="http://schemas.microsoft.com/office/drawing/2014/main" id="{2995CE70-DD68-724A-98A2-642BBAC07308}"/>
              </a:ext>
            </a:extLst>
          </p:cNvPr>
          <p:cNvSpPr/>
          <p:nvPr userDrawn="1"/>
        </p:nvSpPr>
        <p:spPr>
          <a:xfrm>
            <a:off x="0" y="0"/>
            <a:ext cx="12192000" cy="69902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Slide Number Placeholder 2">
            <a:extLst>
              <a:ext uri="{FF2B5EF4-FFF2-40B4-BE49-F238E27FC236}">
                <a16:creationId xmlns:a16="http://schemas.microsoft.com/office/drawing/2014/main" id="{DA92955D-50B6-B548-856A-4F759B85CBB1}"/>
              </a:ext>
            </a:extLst>
          </p:cNvPr>
          <p:cNvSpPr>
            <a:spLocks noGrp="1"/>
          </p:cNvSpPr>
          <p:nvPr>
            <p:ph type="sldNum" sz="quarter" idx="10"/>
          </p:nvPr>
        </p:nvSpPr>
        <p:spPr/>
        <p:txBody>
          <a:bodyPr/>
          <a:lstStyle>
            <a:lvl1pPr>
              <a:defRPr b="0" i="0">
                <a:latin typeface="Montserrat" pitchFamily="2" charset="77"/>
              </a:defRPr>
            </a:lvl1pPr>
          </a:lstStyle>
          <a:p>
            <a:fld id="{F9409A12-05AC-024F-A1E2-9D51551D4400}" type="slidenum">
              <a:rPr lang="en-US" smtClean="0"/>
              <a:t>‹#›</a:t>
            </a:fld>
            <a:endParaRPr lang="en-US"/>
          </a:p>
        </p:txBody>
      </p:sp>
      <p:sp>
        <p:nvSpPr>
          <p:cNvPr id="4" name="Footer Placeholder 3">
            <a:extLst>
              <a:ext uri="{FF2B5EF4-FFF2-40B4-BE49-F238E27FC236}">
                <a16:creationId xmlns:a16="http://schemas.microsoft.com/office/drawing/2014/main" id="{C12A5548-AF20-4047-B59C-C9F2DAC9A634}"/>
              </a:ext>
            </a:extLst>
          </p:cNvPr>
          <p:cNvSpPr>
            <a:spLocks noGrp="1"/>
          </p:cNvSpPr>
          <p:nvPr>
            <p:ph type="ftr" sz="quarter" idx="11"/>
          </p:nvPr>
        </p:nvSpPr>
        <p:spPr/>
        <p:txBody>
          <a:bodyPr/>
          <a:lstStyle/>
          <a:p>
            <a:r>
              <a:rPr lang="en-US">
                <a:latin typeface="Montserrat" pitchFamily="2" charset="77"/>
              </a:rPr>
              <a:t>CLICK TO EDIT PRESENTATION TITLE</a:t>
            </a:r>
            <a:endParaRPr lang="en-US"/>
          </a:p>
        </p:txBody>
      </p:sp>
      <p:sp>
        <p:nvSpPr>
          <p:cNvPr id="5" name="Subtitle 2">
            <a:extLst>
              <a:ext uri="{FF2B5EF4-FFF2-40B4-BE49-F238E27FC236}">
                <a16:creationId xmlns:a16="http://schemas.microsoft.com/office/drawing/2014/main" id="{36FAED6B-C7FA-E74A-919F-61014B8E7DE8}"/>
              </a:ext>
            </a:extLst>
          </p:cNvPr>
          <p:cNvSpPr>
            <a:spLocks noGrp="1"/>
          </p:cNvSpPr>
          <p:nvPr>
            <p:ph type="subTitle" idx="1" hasCustomPrompt="1"/>
          </p:nvPr>
        </p:nvSpPr>
        <p:spPr>
          <a:xfrm>
            <a:off x="838200" y="2982235"/>
            <a:ext cx="6453852" cy="4090587"/>
          </a:xfrm>
        </p:spPr>
        <p:txBody>
          <a:bodyPr>
            <a:noAutofit/>
          </a:bodyPr>
          <a:lstStyle>
            <a:lvl1pPr marL="0" indent="0" algn="l">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text style</a:t>
            </a:r>
          </a:p>
        </p:txBody>
      </p:sp>
      <p:cxnSp>
        <p:nvCxnSpPr>
          <p:cNvPr id="6" name="Straight Connector 5">
            <a:extLst>
              <a:ext uri="{FF2B5EF4-FFF2-40B4-BE49-F238E27FC236}">
                <a16:creationId xmlns:a16="http://schemas.microsoft.com/office/drawing/2014/main" id="{82C768AB-B9B0-6442-9E57-E900D3130507}"/>
              </a:ext>
            </a:extLst>
          </p:cNvPr>
          <p:cNvCxnSpPr/>
          <p:nvPr userDrawn="1"/>
        </p:nvCxnSpPr>
        <p:spPr>
          <a:xfrm>
            <a:off x="0" y="2425178"/>
            <a:ext cx="3845490"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
        <p:nvSpPr>
          <p:cNvPr id="12" name="Title 1">
            <a:extLst>
              <a:ext uri="{FF2B5EF4-FFF2-40B4-BE49-F238E27FC236}">
                <a16:creationId xmlns:a16="http://schemas.microsoft.com/office/drawing/2014/main" id="{8D2B3BBA-4801-D247-A7F4-75FAF9EA395F}"/>
              </a:ext>
            </a:extLst>
          </p:cNvPr>
          <p:cNvSpPr>
            <a:spLocks noGrp="1"/>
          </p:cNvSpPr>
          <p:nvPr>
            <p:ph type="title"/>
          </p:nvPr>
        </p:nvSpPr>
        <p:spPr>
          <a:xfrm>
            <a:off x="841248" y="1437132"/>
            <a:ext cx="10515600" cy="749026"/>
          </a:xfrm>
        </p:spPr>
        <p:txBody>
          <a:bodyPr anchor="t" anchorCtr="0">
            <a:noAutofit/>
          </a:bodyPr>
          <a:lstStyle>
            <a:lvl1pPr>
              <a:defRPr sz="4400"/>
            </a:lvl1pPr>
          </a:lstStyle>
          <a:p>
            <a:r>
              <a:rPr lang="en-US"/>
              <a:t>Click to edit Master title style</a:t>
            </a:r>
          </a:p>
        </p:txBody>
      </p:sp>
      <p:pic>
        <p:nvPicPr>
          <p:cNvPr id="2" name="Picture 1">
            <a:extLst>
              <a:ext uri="{FF2B5EF4-FFF2-40B4-BE49-F238E27FC236}">
                <a16:creationId xmlns:a16="http://schemas.microsoft.com/office/drawing/2014/main" id="{D56416D3-1CE2-A74E-86C8-DBD7CCFEAA84}"/>
              </a:ext>
            </a:extLst>
          </p:cNvPr>
          <p:cNvPicPr>
            <a:picLocks noChangeAspect="1"/>
          </p:cNvPicPr>
          <p:nvPr userDrawn="1"/>
        </p:nvPicPr>
        <p:blipFill>
          <a:blip r:embed="rId2"/>
          <a:stretch>
            <a:fillRect/>
          </a:stretch>
        </p:blipFill>
        <p:spPr>
          <a:xfrm>
            <a:off x="7708348" y="6373368"/>
            <a:ext cx="2413552" cy="224190"/>
          </a:xfrm>
          <a:prstGeom prst="rect">
            <a:avLst/>
          </a:prstGeom>
        </p:spPr>
      </p:pic>
    </p:spTree>
    <p:extLst>
      <p:ext uri="{BB962C8B-B14F-4D97-AF65-F5344CB8AC3E}">
        <p14:creationId xmlns:p14="http://schemas.microsoft.com/office/powerpoint/2010/main" val="1308305886"/>
      </p:ext>
    </p:extLst>
  </p:cSld>
  <p:clrMapOvr>
    <a:masterClrMapping/>
  </p:clrMapOvr>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wo Paragraph Split With Title">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A3FF66F-2216-8446-9DC8-16BDEEA3252A}"/>
              </a:ext>
            </a:extLst>
          </p:cNvPr>
          <p:cNvSpPr>
            <a:spLocks noGrp="1"/>
          </p:cNvSpPr>
          <p:nvPr>
            <p:ph type="sldNum" sz="quarter" idx="10"/>
          </p:nvPr>
        </p:nvSpPr>
        <p:spPr/>
        <p:txBody>
          <a:bodyPr/>
          <a:lstStyle>
            <a:lvl1pPr>
              <a:defRPr b="0" i="0">
                <a:latin typeface="Montserrat" pitchFamily="2" charset="77"/>
              </a:defRPr>
            </a:lvl1pPr>
          </a:lstStyle>
          <a:p>
            <a:fld id="{F9409A12-05AC-024F-A1E2-9D51551D4400}" type="slidenum">
              <a:rPr lang="en-US" smtClean="0"/>
              <a:t>‹#›</a:t>
            </a:fld>
            <a:endParaRPr lang="en-US"/>
          </a:p>
        </p:txBody>
      </p:sp>
      <p:sp>
        <p:nvSpPr>
          <p:cNvPr id="4" name="Footer Placeholder 3">
            <a:extLst>
              <a:ext uri="{FF2B5EF4-FFF2-40B4-BE49-F238E27FC236}">
                <a16:creationId xmlns:a16="http://schemas.microsoft.com/office/drawing/2014/main" id="{331BB279-9F4D-6445-9A67-954A472F5F30}"/>
              </a:ext>
            </a:extLst>
          </p:cNvPr>
          <p:cNvSpPr>
            <a:spLocks noGrp="1"/>
          </p:cNvSpPr>
          <p:nvPr>
            <p:ph type="ftr" sz="quarter" idx="11"/>
          </p:nvPr>
        </p:nvSpPr>
        <p:spPr/>
        <p:txBody>
          <a:bodyPr/>
          <a:lstStyle/>
          <a:p>
            <a:r>
              <a:rPr lang="en-US">
                <a:latin typeface="Montserrat" pitchFamily="2" charset="77"/>
              </a:rPr>
              <a:t>CLICK TO EDIT PRESENTATION TITLE</a:t>
            </a:r>
            <a:endParaRPr lang="en-US"/>
          </a:p>
        </p:txBody>
      </p:sp>
      <p:sp>
        <p:nvSpPr>
          <p:cNvPr id="6" name="Rectangle 5">
            <a:extLst>
              <a:ext uri="{FF2B5EF4-FFF2-40B4-BE49-F238E27FC236}">
                <a16:creationId xmlns:a16="http://schemas.microsoft.com/office/drawing/2014/main" id="{1B5F5791-6FF4-FA42-A009-0AEDB5817142}"/>
              </a:ext>
            </a:extLst>
          </p:cNvPr>
          <p:cNvSpPr/>
          <p:nvPr userDrawn="1"/>
        </p:nvSpPr>
        <p:spPr>
          <a:xfrm>
            <a:off x="0" y="4987758"/>
            <a:ext cx="12192000" cy="282274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Text Placeholder 11">
            <a:extLst>
              <a:ext uri="{FF2B5EF4-FFF2-40B4-BE49-F238E27FC236}">
                <a16:creationId xmlns:a16="http://schemas.microsoft.com/office/drawing/2014/main" id="{7866CA94-7281-D64A-BDF5-7838B23C3E0C}"/>
              </a:ext>
            </a:extLst>
          </p:cNvPr>
          <p:cNvSpPr>
            <a:spLocks noGrp="1"/>
          </p:cNvSpPr>
          <p:nvPr>
            <p:ph type="body" sz="quarter" idx="14"/>
          </p:nvPr>
        </p:nvSpPr>
        <p:spPr>
          <a:xfrm>
            <a:off x="4433234" y="2552055"/>
            <a:ext cx="6920565" cy="2101169"/>
          </a:xfrm>
        </p:spPr>
        <p:txBody>
          <a:bodyPr/>
          <a:lstStyle>
            <a:lvl1pPr marL="0" indent="0">
              <a:buFontTx/>
              <a:buNone/>
              <a:defRPr/>
            </a:lvl1pPr>
          </a:lstStyle>
          <a:p>
            <a:pPr lvl="0"/>
            <a:r>
              <a:rPr lang="en-US"/>
              <a:t>Click to edit Master text styles</a:t>
            </a:r>
          </a:p>
        </p:txBody>
      </p:sp>
      <p:sp>
        <p:nvSpPr>
          <p:cNvPr id="13" name="Text Placeholder 11">
            <a:extLst>
              <a:ext uri="{FF2B5EF4-FFF2-40B4-BE49-F238E27FC236}">
                <a16:creationId xmlns:a16="http://schemas.microsoft.com/office/drawing/2014/main" id="{EE9D84FF-9E5A-5D47-A5BE-CB46003E7570}"/>
              </a:ext>
            </a:extLst>
          </p:cNvPr>
          <p:cNvSpPr>
            <a:spLocks noGrp="1"/>
          </p:cNvSpPr>
          <p:nvPr>
            <p:ph type="body" sz="quarter" idx="15"/>
          </p:nvPr>
        </p:nvSpPr>
        <p:spPr>
          <a:xfrm>
            <a:off x="4433235" y="5280781"/>
            <a:ext cx="6920565" cy="1739893"/>
          </a:xfrm>
        </p:spPr>
        <p:txBody>
          <a:bodyPr/>
          <a:lstStyle>
            <a:lvl1pPr marL="0" indent="0">
              <a:buFontTx/>
              <a:buNone/>
              <a:defRPr>
                <a:solidFill>
                  <a:srgbClr val="FFFFFF"/>
                </a:solidFill>
              </a:defRPr>
            </a:lvl1pPr>
          </a:lstStyle>
          <a:p>
            <a:pPr lvl="0"/>
            <a:r>
              <a:rPr lang="en-US"/>
              <a:t>Click to edit Master text styles</a:t>
            </a:r>
          </a:p>
        </p:txBody>
      </p:sp>
      <p:pic>
        <p:nvPicPr>
          <p:cNvPr id="7" name="Picture 6">
            <a:extLst>
              <a:ext uri="{FF2B5EF4-FFF2-40B4-BE49-F238E27FC236}">
                <a16:creationId xmlns:a16="http://schemas.microsoft.com/office/drawing/2014/main" id="{CB1FD91C-2E7A-DB43-952B-48F33A14ED65}"/>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699021"/>
            <a:ext cx="4953000" cy="2399346"/>
          </a:xfrm>
          <a:prstGeom prst="rect">
            <a:avLst/>
          </a:prstGeom>
        </p:spPr>
      </p:pic>
      <p:sp>
        <p:nvSpPr>
          <p:cNvPr id="14" name="Title 1">
            <a:extLst>
              <a:ext uri="{FF2B5EF4-FFF2-40B4-BE49-F238E27FC236}">
                <a16:creationId xmlns:a16="http://schemas.microsoft.com/office/drawing/2014/main" id="{23D52707-058E-9A48-A868-D48FA8ED7303}"/>
              </a:ext>
            </a:extLst>
          </p:cNvPr>
          <p:cNvSpPr>
            <a:spLocks noGrp="1"/>
          </p:cNvSpPr>
          <p:nvPr>
            <p:ph type="title" hasCustomPrompt="1"/>
          </p:nvPr>
        </p:nvSpPr>
        <p:spPr>
          <a:xfrm>
            <a:off x="4433233" y="1437133"/>
            <a:ext cx="6920567" cy="881275"/>
          </a:xfrm>
        </p:spPr>
        <p:txBody>
          <a:bodyPr anchor="t" anchorCtr="0"/>
          <a:lstStyle>
            <a:lvl1pPr algn="l">
              <a:defRPr/>
            </a:lvl1pPr>
          </a:lstStyle>
          <a:p>
            <a:r>
              <a:rPr lang="en-US"/>
              <a:t>Click to edit title style</a:t>
            </a:r>
          </a:p>
        </p:txBody>
      </p:sp>
      <p:sp>
        <p:nvSpPr>
          <p:cNvPr id="11" name="Text Placeholder 6">
            <a:extLst>
              <a:ext uri="{FF2B5EF4-FFF2-40B4-BE49-F238E27FC236}">
                <a16:creationId xmlns:a16="http://schemas.microsoft.com/office/drawing/2014/main" id="{23A470DD-C6C5-AF48-B1D9-48541116A0FE}"/>
              </a:ext>
            </a:extLst>
          </p:cNvPr>
          <p:cNvSpPr>
            <a:spLocks noGrp="1"/>
          </p:cNvSpPr>
          <p:nvPr>
            <p:ph type="body" sz="quarter" idx="13" hasCustomPrompt="1"/>
          </p:nvPr>
        </p:nvSpPr>
        <p:spPr>
          <a:xfrm>
            <a:off x="4433232" y="7165050"/>
            <a:ext cx="6920568" cy="291085"/>
          </a:xfrm>
        </p:spPr>
        <p:txBody>
          <a:bodyPr>
            <a:normAutofit/>
          </a:bodyPr>
          <a:lstStyle>
            <a:lvl1pPr marL="0" indent="0">
              <a:buFontTx/>
              <a:buNone/>
              <a:defRPr sz="800" i="1">
                <a:solidFill>
                  <a:srgbClr val="FFFFFF"/>
                </a:solidFill>
              </a:defRPr>
            </a:lvl1pPr>
          </a:lstStyle>
          <a:p>
            <a:pPr lvl="0"/>
            <a:r>
              <a:rPr lang="en-US"/>
              <a:t>Click to edit Master footnote styles</a:t>
            </a:r>
          </a:p>
        </p:txBody>
      </p:sp>
      <p:pic>
        <p:nvPicPr>
          <p:cNvPr id="8" name="Picture 7" descr="A picture containing person, standing, young&#10;&#10;Description automatically generated">
            <a:extLst>
              <a:ext uri="{FF2B5EF4-FFF2-40B4-BE49-F238E27FC236}">
                <a16:creationId xmlns:a16="http://schemas.microsoft.com/office/drawing/2014/main" id="{BAB7D5A1-7EF1-BEDB-2FEE-B685414C64CA}"/>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41425" y="0"/>
            <a:ext cx="4350380" cy="7810500"/>
          </a:xfrm>
          <a:prstGeom prst="rect">
            <a:avLst/>
          </a:prstGeom>
        </p:spPr>
      </p:pic>
    </p:spTree>
    <p:extLst>
      <p:ext uri="{BB962C8B-B14F-4D97-AF65-F5344CB8AC3E}">
        <p14:creationId xmlns:p14="http://schemas.microsoft.com/office/powerpoint/2010/main" val="1506682904"/>
      </p:ext>
    </p:extLst>
  </p:cSld>
  <p:clrMapOvr>
    <a:masterClrMapping/>
  </p:clrMapOvr>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Double Chart and Tex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A3FF66F-2216-8446-9DC8-16BDEEA3252A}"/>
              </a:ext>
            </a:extLst>
          </p:cNvPr>
          <p:cNvSpPr>
            <a:spLocks noGrp="1"/>
          </p:cNvSpPr>
          <p:nvPr>
            <p:ph type="sldNum" sz="quarter" idx="10"/>
          </p:nvPr>
        </p:nvSpPr>
        <p:spPr/>
        <p:txBody>
          <a:bodyPr/>
          <a:lstStyle>
            <a:lvl1pPr>
              <a:defRPr b="0" i="0">
                <a:latin typeface="Montserrat" pitchFamily="2" charset="77"/>
              </a:defRPr>
            </a:lvl1pPr>
          </a:lstStyle>
          <a:p>
            <a:fld id="{F9409A12-05AC-024F-A1E2-9D51551D4400}" type="slidenum">
              <a:rPr lang="en-US" smtClean="0"/>
              <a:t>‹#›</a:t>
            </a:fld>
            <a:endParaRPr lang="en-US"/>
          </a:p>
        </p:txBody>
      </p:sp>
      <p:sp>
        <p:nvSpPr>
          <p:cNvPr id="4" name="Footer Placeholder 3">
            <a:extLst>
              <a:ext uri="{FF2B5EF4-FFF2-40B4-BE49-F238E27FC236}">
                <a16:creationId xmlns:a16="http://schemas.microsoft.com/office/drawing/2014/main" id="{331BB279-9F4D-6445-9A67-954A472F5F30}"/>
              </a:ext>
            </a:extLst>
          </p:cNvPr>
          <p:cNvSpPr>
            <a:spLocks noGrp="1"/>
          </p:cNvSpPr>
          <p:nvPr>
            <p:ph type="ftr" sz="quarter" idx="11"/>
          </p:nvPr>
        </p:nvSpPr>
        <p:spPr/>
        <p:txBody>
          <a:bodyPr/>
          <a:lstStyle/>
          <a:p>
            <a:r>
              <a:rPr lang="en-US">
                <a:latin typeface="Montserrat" pitchFamily="2" charset="77"/>
              </a:rPr>
              <a:t>CLICK TO EDIT PRESENTATION TITLE</a:t>
            </a:r>
            <a:endParaRPr lang="en-US"/>
          </a:p>
        </p:txBody>
      </p:sp>
      <p:sp>
        <p:nvSpPr>
          <p:cNvPr id="6" name="Rectangle 5">
            <a:extLst>
              <a:ext uri="{FF2B5EF4-FFF2-40B4-BE49-F238E27FC236}">
                <a16:creationId xmlns:a16="http://schemas.microsoft.com/office/drawing/2014/main" id="{1B5F5791-6FF4-FA42-A009-0AEDB5817142}"/>
              </a:ext>
            </a:extLst>
          </p:cNvPr>
          <p:cNvSpPr/>
          <p:nvPr userDrawn="1"/>
        </p:nvSpPr>
        <p:spPr>
          <a:xfrm>
            <a:off x="0" y="4156562"/>
            <a:ext cx="12192000" cy="3653938"/>
          </a:xfrm>
          <a:prstGeom prst="rect">
            <a:avLst/>
          </a:prstGeom>
          <a:solidFill>
            <a:srgbClr val="FFFFFF">
              <a:alpha val="4987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Text Placeholder 11">
            <a:extLst>
              <a:ext uri="{FF2B5EF4-FFF2-40B4-BE49-F238E27FC236}">
                <a16:creationId xmlns:a16="http://schemas.microsoft.com/office/drawing/2014/main" id="{7866CA94-7281-D64A-BDF5-7838B23C3E0C}"/>
              </a:ext>
            </a:extLst>
          </p:cNvPr>
          <p:cNvSpPr>
            <a:spLocks noGrp="1"/>
          </p:cNvSpPr>
          <p:nvPr>
            <p:ph type="body" sz="quarter" idx="14"/>
          </p:nvPr>
        </p:nvSpPr>
        <p:spPr>
          <a:xfrm>
            <a:off x="838200" y="1197159"/>
            <a:ext cx="5669280" cy="2486480"/>
          </a:xfrm>
        </p:spPr>
        <p:txBody>
          <a:bodyPr/>
          <a:lstStyle>
            <a:lvl1pPr marL="0" indent="0">
              <a:buFontTx/>
              <a:buNone/>
              <a:defRPr/>
            </a:lvl1pPr>
          </a:lstStyle>
          <a:p>
            <a:pPr lvl="0"/>
            <a:r>
              <a:rPr lang="en-US"/>
              <a:t>Click to edit Master text styles</a:t>
            </a:r>
          </a:p>
        </p:txBody>
      </p:sp>
      <p:sp>
        <p:nvSpPr>
          <p:cNvPr id="13" name="Text Placeholder 11">
            <a:extLst>
              <a:ext uri="{FF2B5EF4-FFF2-40B4-BE49-F238E27FC236}">
                <a16:creationId xmlns:a16="http://schemas.microsoft.com/office/drawing/2014/main" id="{EE9D84FF-9E5A-5D47-A5BE-CB46003E7570}"/>
              </a:ext>
            </a:extLst>
          </p:cNvPr>
          <p:cNvSpPr>
            <a:spLocks noGrp="1"/>
          </p:cNvSpPr>
          <p:nvPr>
            <p:ph type="body" sz="quarter" idx="15"/>
          </p:nvPr>
        </p:nvSpPr>
        <p:spPr>
          <a:xfrm>
            <a:off x="5684520" y="4740290"/>
            <a:ext cx="5669280" cy="2334632"/>
          </a:xfrm>
        </p:spPr>
        <p:txBody>
          <a:bodyPr/>
          <a:lstStyle>
            <a:lvl1pPr marL="0" indent="0">
              <a:buFontTx/>
              <a:buNone/>
              <a:defRPr/>
            </a:lvl1pPr>
          </a:lstStyle>
          <a:p>
            <a:pPr lvl="0"/>
            <a:r>
              <a:rPr lang="en-US"/>
              <a:t>Click to edit Master text styles</a:t>
            </a:r>
          </a:p>
        </p:txBody>
      </p:sp>
      <p:pic>
        <p:nvPicPr>
          <p:cNvPr id="15" name="Picture 14">
            <a:extLst>
              <a:ext uri="{FF2B5EF4-FFF2-40B4-BE49-F238E27FC236}">
                <a16:creationId xmlns:a16="http://schemas.microsoft.com/office/drawing/2014/main" id="{CEDCEBCB-BB82-E140-8FB9-F32C053DD6DF}"/>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 y="5326056"/>
            <a:ext cx="4056647" cy="2574572"/>
          </a:xfrm>
          <a:prstGeom prst="rect">
            <a:avLst/>
          </a:prstGeom>
        </p:spPr>
      </p:pic>
      <p:pic>
        <p:nvPicPr>
          <p:cNvPr id="17" name="Picture 16">
            <a:extLst>
              <a:ext uri="{FF2B5EF4-FFF2-40B4-BE49-F238E27FC236}">
                <a16:creationId xmlns:a16="http://schemas.microsoft.com/office/drawing/2014/main" id="{77176F04-6B0B-6243-AD86-440A3C8332C7}"/>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6158966" y="724234"/>
            <a:ext cx="6033034" cy="2462996"/>
          </a:xfrm>
          <a:prstGeom prst="rect">
            <a:avLst/>
          </a:prstGeom>
        </p:spPr>
      </p:pic>
      <p:sp>
        <p:nvSpPr>
          <p:cNvPr id="10" name="Chart Placeholder 9">
            <a:extLst>
              <a:ext uri="{FF2B5EF4-FFF2-40B4-BE49-F238E27FC236}">
                <a16:creationId xmlns:a16="http://schemas.microsoft.com/office/drawing/2014/main" id="{B3518EC8-9923-0341-9B8F-FA8C43A7B2FC}"/>
              </a:ext>
            </a:extLst>
          </p:cNvPr>
          <p:cNvSpPr>
            <a:spLocks noGrp="1"/>
          </p:cNvSpPr>
          <p:nvPr>
            <p:ph type="chart" sz="quarter" idx="17"/>
          </p:nvPr>
        </p:nvSpPr>
        <p:spPr>
          <a:xfrm>
            <a:off x="6786562" y="1064401"/>
            <a:ext cx="4572000" cy="2706556"/>
          </a:xfrm>
          <a:solidFill>
            <a:srgbClr val="FFFFFF"/>
          </a:solidFill>
          <a:ln>
            <a:solidFill>
              <a:schemeClr val="accent1">
                <a:shade val="50000"/>
              </a:schemeClr>
            </a:solidFill>
          </a:ln>
        </p:spPr>
        <p:txBody>
          <a:bodyPr/>
          <a:lstStyle>
            <a:lvl1pPr marL="0" indent="0" algn="ctr">
              <a:buFontTx/>
              <a:buNone/>
              <a:defRPr/>
            </a:lvl1pPr>
          </a:lstStyle>
          <a:p>
            <a:endParaRPr lang="en-US"/>
          </a:p>
        </p:txBody>
      </p:sp>
      <p:sp>
        <p:nvSpPr>
          <p:cNvPr id="16" name="Chart Placeholder 9">
            <a:extLst>
              <a:ext uri="{FF2B5EF4-FFF2-40B4-BE49-F238E27FC236}">
                <a16:creationId xmlns:a16="http://schemas.microsoft.com/office/drawing/2014/main" id="{D4144A63-F332-1748-BF85-7F24509CC338}"/>
              </a:ext>
            </a:extLst>
          </p:cNvPr>
          <p:cNvSpPr>
            <a:spLocks noGrp="1"/>
          </p:cNvSpPr>
          <p:nvPr>
            <p:ph type="chart" sz="quarter" idx="18"/>
          </p:nvPr>
        </p:nvSpPr>
        <p:spPr>
          <a:xfrm>
            <a:off x="838200" y="4661968"/>
            <a:ext cx="4572000" cy="2706556"/>
          </a:xfrm>
          <a:solidFill>
            <a:srgbClr val="FFFFFF"/>
          </a:solidFill>
          <a:ln>
            <a:solidFill>
              <a:schemeClr val="accent1">
                <a:shade val="50000"/>
              </a:schemeClr>
            </a:solidFill>
          </a:ln>
        </p:spPr>
        <p:txBody>
          <a:bodyPr/>
          <a:lstStyle>
            <a:lvl1pPr marL="0" indent="0" algn="ctr">
              <a:buFontTx/>
              <a:buNone/>
              <a:defRPr/>
            </a:lvl1pPr>
          </a:lstStyle>
          <a:p>
            <a:endParaRPr lang="en-US"/>
          </a:p>
        </p:txBody>
      </p:sp>
      <p:sp>
        <p:nvSpPr>
          <p:cNvPr id="14" name="Text Placeholder 6">
            <a:extLst>
              <a:ext uri="{FF2B5EF4-FFF2-40B4-BE49-F238E27FC236}">
                <a16:creationId xmlns:a16="http://schemas.microsoft.com/office/drawing/2014/main" id="{E0D6FAB6-2E41-154C-BEAC-35978EBABD8F}"/>
              </a:ext>
            </a:extLst>
          </p:cNvPr>
          <p:cNvSpPr>
            <a:spLocks noGrp="1"/>
          </p:cNvSpPr>
          <p:nvPr>
            <p:ph type="body" sz="quarter" idx="13" hasCustomPrompt="1"/>
          </p:nvPr>
        </p:nvSpPr>
        <p:spPr>
          <a:xfrm>
            <a:off x="5684520" y="7165050"/>
            <a:ext cx="5669280" cy="291085"/>
          </a:xfrm>
        </p:spPr>
        <p:txBody>
          <a:bodyPr>
            <a:normAutofit/>
          </a:bodyPr>
          <a:lstStyle>
            <a:lvl1pPr marL="0" indent="0">
              <a:buFontTx/>
              <a:buNone/>
              <a:defRPr sz="800" i="1"/>
            </a:lvl1pPr>
          </a:lstStyle>
          <a:p>
            <a:pPr lvl="0"/>
            <a:r>
              <a:rPr lang="en-US"/>
              <a:t>Click to edit Master footnote styles</a:t>
            </a:r>
          </a:p>
        </p:txBody>
      </p:sp>
    </p:spTree>
    <p:extLst>
      <p:ext uri="{BB962C8B-B14F-4D97-AF65-F5344CB8AC3E}">
        <p14:creationId xmlns:p14="http://schemas.microsoft.com/office/powerpoint/2010/main" val="2471389521"/>
      </p:ext>
    </p:extLst>
  </p:cSld>
  <p:clrMapOvr>
    <a:masterClrMapping/>
  </p:clrMapOvr>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26_Custom Layout">
    <p:spTree>
      <p:nvGrpSpPr>
        <p:cNvPr id="1" name=""/>
        <p:cNvGrpSpPr/>
        <p:nvPr/>
      </p:nvGrpSpPr>
      <p:grpSpPr>
        <a:xfrm>
          <a:off x="0" y="0"/>
          <a:ext cx="0" cy="0"/>
          <a:chOff x="0" y="0"/>
          <a:chExt cx="0" cy="0"/>
        </a:xfrm>
      </p:grpSpPr>
      <p:sp>
        <p:nvSpPr>
          <p:cNvPr id="6" name="Rounded Rectangle 5">
            <a:extLst>
              <a:ext uri="{FF2B5EF4-FFF2-40B4-BE49-F238E27FC236}">
                <a16:creationId xmlns:a16="http://schemas.microsoft.com/office/drawing/2014/main" id="{21A3039D-0DCB-6B4F-9576-BE3DA7F3B23A}"/>
              </a:ext>
            </a:extLst>
          </p:cNvPr>
          <p:cNvSpPr/>
          <p:nvPr userDrawn="1"/>
        </p:nvSpPr>
        <p:spPr>
          <a:xfrm>
            <a:off x="1102887" y="2815066"/>
            <a:ext cx="2286000" cy="4165600"/>
          </a:xfrm>
          <a:prstGeom prst="roundRect">
            <a:avLst>
              <a:gd name="adj" fmla="val 9649"/>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9" name="Rounded Rectangle 28">
            <a:extLst>
              <a:ext uri="{FF2B5EF4-FFF2-40B4-BE49-F238E27FC236}">
                <a16:creationId xmlns:a16="http://schemas.microsoft.com/office/drawing/2014/main" id="{CEE4E996-04B4-2343-918B-0260CF977509}"/>
              </a:ext>
            </a:extLst>
          </p:cNvPr>
          <p:cNvSpPr/>
          <p:nvPr userDrawn="1"/>
        </p:nvSpPr>
        <p:spPr>
          <a:xfrm>
            <a:off x="3581400" y="2815066"/>
            <a:ext cx="2286000" cy="4165600"/>
          </a:xfrm>
          <a:prstGeom prst="roundRect">
            <a:avLst>
              <a:gd name="adj" fmla="val 9649"/>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0" name="Rounded Rectangle 29">
            <a:extLst>
              <a:ext uri="{FF2B5EF4-FFF2-40B4-BE49-F238E27FC236}">
                <a16:creationId xmlns:a16="http://schemas.microsoft.com/office/drawing/2014/main" id="{FBED393C-536B-754D-B868-6D4E3205A4A7}"/>
              </a:ext>
            </a:extLst>
          </p:cNvPr>
          <p:cNvSpPr/>
          <p:nvPr userDrawn="1"/>
        </p:nvSpPr>
        <p:spPr>
          <a:xfrm>
            <a:off x="6108028" y="2815066"/>
            <a:ext cx="2286000" cy="4165600"/>
          </a:xfrm>
          <a:prstGeom prst="roundRect">
            <a:avLst>
              <a:gd name="adj" fmla="val 9649"/>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1" name="Rounded Rectangle 30">
            <a:extLst>
              <a:ext uri="{FF2B5EF4-FFF2-40B4-BE49-F238E27FC236}">
                <a16:creationId xmlns:a16="http://schemas.microsoft.com/office/drawing/2014/main" id="{63B1CE32-353A-BE45-9EFB-BEFB10891E4F}"/>
              </a:ext>
            </a:extLst>
          </p:cNvPr>
          <p:cNvSpPr/>
          <p:nvPr userDrawn="1"/>
        </p:nvSpPr>
        <p:spPr>
          <a:xfrm>
            <a:off x="8610599" y="2815066"/>
            <a:ext cx="2286000" cy="4165600"/>
          </a:xfrm>
          <a:prstGeom prst="roundRect">
            <a:avLst>
              <a:gd name="adj" fmla="val 9649"/>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9CD7E933-E323-7A46-A490-6FFEAB709B2B}"/>
              </a:ext>
            </a:extLst>
          </p:cNvPr>
          <p:cNvSpPr>
            <a:spLocks noGrp="1"/>
          </p:cNvSpPr>
          <p:nvPr>
            <p:ph type="title"/>
          </p:nvPr>
        </p:nvSpPr>
        <p:spPr/>
        <p:txBody>
          <a:bodyPr anchor="t" anchorCtr="0"/>
          <a:lstStyle>
            <a:lvl1pPr algn="ctr">
              <a:defRPr/>
            </a:lvl1pPr>
          </a:lstStyle>
          <a:p>
            <a:r>
              <a:rPr lang="en-US"/>
              <a:t>Click to edit Master title style</a:t>
            </a:r>
          </a:p>
        </p:txBody>
      </p:sp>
      <p:sp>
        <p:nvSpPr>
          <p:cNvPr id="3" name="Slide Number Placeholder 2">
            <a:extLst>
              <a:ext uri="{FF2B5EF4-FFF2-40B4-BE49-F238E27FC236}">
                <a16:creationId xmlns:a16="http://schemas.microsoft.com/office/drawing/2014/main" id="{9A3FF66F-2216-8446-9DC8-16BDEEA3252A}"/>
              </a:ext>
            </a:extLst>
          </p:cNvPr>
          <p:cNvSpPr>
            <a:spLocks noGrp="1"/>
          </p:cNvSpPr>
          <p:nvPr>
            <p:ph type="sldNum" sz="quarter" idx="10"/>
          </p:nvPr>
        </p:nvSpPr>
        <p:spPr/>
        <p:txBody>
          <a:bodyPr/>
          <a:lstStyle>
            <a:lvl1pPr>
              <a:defRPr b="0" i="0">
                <a:latin typeface="Montserrat" pitchFamily="2" charset="77"/>
              </a:defRPr>
            </a:lvl1pPr>
          </a:lstStyle>
          <a:p>
            <a:fld id="{F9409A12-05AC-024F-A1E2-9D51551D4400}" type="slidenum">
              <a:rPr lang="en-US" smtClean="0"/>
              <a:t>‹#›</a:t>
            </a:fld>
            <a:endParaRPr lang="en-US"/>
          </a:p>
        </p:txBody>
      </p:sp>
      <p:sp>
        <p:nvSpPr>
          <p:cNvPr id="4" name="Footer Placeholder 3">
            <a:extLst>
              <a:ext uri="{FF2B5EF4-FFF2-40B4-BE49-F238E27FC236}">
                <a16:creationId xmlns:a16="http://schemas.microsoft.com/office/drawing/2014/main" id="{331BB279-9F4D-6445-9A67-954A472F5F30}"/>
              </a:ext>
            </a:extLst>
          </p:cNvPr>
          <p:cNvSpPr>
            <a:spLocks noGrp="1"/>
          </p:cNvSpPr>
          <p:nvPr>
            <p:ph type="ftr" sz="quarter" idx="11"/>
          </p:nvPr>
        </p:nvSpPr>
        <p:spPr/>
        <p:txBody>
          <a:bodyPr/>
          <a:lstStyle/>
          <a:p>
            <a:r>
              <a:rPr lang="en-US">
                <a:latin typeface="Montserrat" pitchFamily="2" charset="77"/>
              </a:rPr>
              <a:t>CLICK TO EDIT PRESENTATION TITLE</a:t>
            </a:r>
            <a:endParaRPr lang="en-US"/>
          </a:p>
        </p:txBody>
      </p:sp>
      <p:sp>
        <p:nvSpPr>
          <p:cNvPr id="20" name="Text Placeholder 19">
            <a:extLst>
              <a:ext uri="{FF2B5EF4-FFF2-40B4-BE49-F238E27FC236}">
                <a16:creationId xmlns:a16="http://schemas.microsoft.com/office/drawing/2014/main" id="{66D0ED8D-0CC9-F14C-837A-E3AD8BA03FDD}"/>
              </a:ext>
            </a:extLst>
          </p:cNvPr>
          <p:cNvSpPr>
            <a:spLocks noGrp="1"/>
          </p:cNvSpPr>
          <p:nvPr>
            <p:ph type="body" sz="quarter" idx="12"/>
          </p:nvPr>
        </p:nvSpPr>
        <p:spPr>
          <a:xfrm>
            <a:off x="1295400" y="4508292"/>
            <a:ext cx="1828800" cy="2059232"/>
          </a:xfrm>
        </p:spPr>
        <p:txBody>
          <a:bodyPr>
            <a:normAutofit/>
          </a:bodyPr>
          <a:lstStyle>
            <a:lvl1pPr marL="0" indent="0" algn="ctr">
              <a:buFontTx/>
              <a:buNone/>
              <a:defRPr sz="1400">
                <a:solidFill>
                  <a:srgbClr val="FFFFFF"/>
                </a:solidFill>
              </a:defRPr>
            </a:lvl1pPr>
          </a:lstStyle>
          <a:p>
            <a:pPr lvl="0"/>
            <a:r>
              <a:rPr lang="en-US"/>
              <a:t>Click to edit Master text styles</a:t>
            </a:r>
          </a:p>
        </p:txBody>
      </p:sp>
      <p:sp>
        <p:nvSpPr>
          <p:cNvPr id="21" name="Text Placeholder 19">
            <a:extLst>
              <a:ext uri="{FF2B5EF4-FFF2-40B4-BE49-F238E27FC236}">
                <a16:creationId xmlns:a16="http://schemas.microsoft.com/office/drawing/2014/main" id="{D54E29DC-938F-7041-951A-A97A91A5FE0B}"/>
              </a:ext>
            </a:extLst>
          </p:cNvPr>
          <p:cNvSpPr>
            <a:spLocks noGrp="1"/>
          </p:cNvSpPr>
          <p:nvPr>
            <p:ph type="body" sz="quarter" idx="13"/>
          </p:nvPr>
        </p:nvSpPr>
        <p:spPr>
          <a:xfrm>
            <a:off x="3834058" y="4508292"/>
            <a:ext cx="1828800" cy="2059232"/>
          </a:xfrm>
        </p:spPr>
        <p:txBody>
          <a:bodyPr>
            <a:normAutofit/>
          </a:bodyPr>
          <a:lstStyle>
            <a:lvl1pPr marL="0" indent="0" algn="ctr">
              <a:buFontTx/>
              <a:buNone/>
              <a:defRPr sz="1400">
                <a:solidFill>
                  <a:srgbClr val="FFFFFF"/>
                </a:solidFill>
              </a:defRPr>
            </a:lvl1pPr>
          </a:lstStyle>
          <a:p>
            <a:pPr lvl="0"/>
            <a:r>
              <a:rPr lang="en-US"/>
              <a:t>Click to edit Master text styles</a:t>
            </a:r>
          </a:p>
        </p:txBody>
      </p:sp>
      <p:sp>
        <p:nvSpPr>
          <p:cNvPr id="22" name="Text Placeholder 19">
            <a:extLst>
              <a:ext uri="{FF2B5EF4-FFF2-40B4-BE49-F238E27FC236}">
                <a16:creationId xmlns:a16="http://schemas.microsoft.com/office/drawing/2014/main" id="{9918A752-0F72-AB4A-8861-F716CFA24762}"/>
              </a:ext>
            </a:extLst>
          </p:cNvPr>
          <p:cNvSpPr>
            <a:spLocks noGrp="1"/>
          </p:cNvSpPr>
          <p:nvPr>
            <p:ph type="body" sz="quarter" idx="14"/>
          </p:nvPr>
        </p:nvSpPr>
        <p:spPr>
          <a:xfrm>
            <a:off x="6336629" y="4508292"/>
            <a:ext cx="1828800" cy="2059232"/>
          </a:xfrm>
        </p:spPr>
        <p:txBody>
          <a:bodyPr>
            <a:normAutofit/>
          </a:bodyPr>
          <a:lstStyle>
            <a:lvl1pPr marL="0" indent="0" algn="ctr">
              <a:buFontTx/>
              <a:buNone/>
              <a:defRPr sz="1400">
                <a:solidFill>
                  <a:srgbClr val="FFFFFF"/>
                </a:solidFill>
              </a:defRPr>
            </a:lvl1pPr>
          </a:lstStyle>
          <a:p>
            <a:pPr lvl="0"/>
            <a:r>
              <a:rPr lang="en-US"/>
              <a:t>Click to edit Master text styles</a:t>
            </a:r>
          </a:p>
        </p:txBody>
      </p:sp>
      <p:sp>
        <p:nvSpPr>
          <p:cNvPr id="23" name="Text Placeholder 19">
            <a:extLst>
              <a:ext uri="{FF2B5EF4-FFF2-40B4-BE49-F238E27FC236}">
                <a16:creationId xmlns:a16="http://schemas.microsoft.com/office/drawing/2014/main" id="{9EC9B96E-1FA7-CA4F-A655-7296E2D115BC}"/>
              </a:ext>
            </a:extLst>
          </p:cNvPr>
          <p:cNvSpPr>
            <a:spLocks noGrp="1"/>
          </p:cNvSpPr>
          <p:nvPr>
            <p:ph type="body" sz="quarter" idx="15"/>
          </p:nvPr>
        </p:nvSpPr>
        <p:spPr>
          <a:xfrm>
            <a:off x="8839200" y="4507953"/>
            <a:ext cx="1828800" cy="2059232"/>
          </a:xfrm>
        </p:spPr>
        <p:txBody>
          <a:bodyPr>
            <a:normAutofit/>
          </a:bodyPr>
          <a:lstStyle>
            <a:lvl1pPr marL="0" indent="0" algn="ctr">
              <a:buFontTx/>
              <a:buNone/>
              <a:defRPr sz="1400">
                <a:solidFill>
                  <a:srgbClr val="FFFFFF"/>
                </a:solidFill>
              </a:defRPr>
            </a:lvl1pPr>
          </a:lstStyle>
          <a:p>
            <a:pPr lvl="0"/>
            <a:r>
              <a:rPr lang="en-US"/>
              <a:t>Click to edit Master text styles</a:t>
            </a:r>
          </a:p>
        </p:txBody>
      </p:sp>
      <p:sp>
        <p:nvSpPr>
          <p:cNvPr id="25" name="Picture Placeholder 24">
            <a:extLst>
              <a:ext uri="{FF2B5EF4-FFF2-40B4-BE49-F238E27FC236}">
                <a16:creationId xmlns:a16="http://schemas.microsoft.com/office/drawing/2014/main" id="{59452F8F-0171-C441-909B-3E00736D1400}"/>
              </a:ext>
            </a:extLst>
          </p:cNvPr>
          <p:cNvSpPr>
            <a:spLocks noGrp="1"/>
          </p:cNvSpPr>
          <p:nvPr>
            <p:ph type="pic" sz="quarter" idx="16"/>
          </p:nvPr>
        </p:nvSpPr>
        <p:spPr>
          <a:xfrm>
            <a:off x="1664494" y="3091625"/>
            <a:ext cx="1090613" cy="1175191"/>
          </a:xfrm>
          <a:prstGeom prst="ellipse">
            <a:avLst/>
          </a:prstGeom>
        </p:spPr>
        <p:txBody>
          <a:bodyPr>
            <a:normAutofit/>
          </a:bodyPr>
          <a:lstStyle>
            <a:lvl1pPr marL="0" indent="0" algn="ctr">
              <a:buFontTx/>
              <a:buNone/>
              <a:defRPr sz="1100">
                <a:solidFill>
                  <a:srgbClr val="FFFFFF"/>
                </a:solidFill>
              </a:defRPr>
            </a:lvl1pPr>
          </a:lstStyle>
          <a:p>
            <a:endParaRPr lang="en-US"/>
          </a:p>
        </p:txBody>
      </p:sp>
      <p:sp>
        <p:nvSpPr>
          <p:cNvPr id="26" name="Picture Placeholder 24">
            <a:extLst>
              <a:ext uri="{FF2B5EF4-FFF2-40B4-BE49-F238E27FC236}">
                <a16:creationId xmlns:a16="http://schemas.microsoft.com/office/drawing/2014/main" id="{438A846F-D643-7D43-9B74-D59A2764B5B2}"/>
              </a:ext>
            </a:extLst>
          </p:cNvPr>
          <p:cNvSpPr>
            <a:spLocks noGrp="1"/>
          </p:cNvSpPr>
          <p:nvPr>
            <p:ph type="pic" sz="quarter" idx="17"/>
          </p:nvPr>
        </p:nvSpPr>
        <p:spPr>
          <a:xfrm>
            <a:off x="4203152" y="3075068"/>
            <a:ext cx="1090613" cy="1175191"/>
          </a:xfrm>
          <a:prstGeom prst="ellipse">
            <a:avLst/>
          </a:prstGeom>
        </p:spPr>
        <p:txBody>
          <a:bodyPr>
            <a:normAutofit/>
          </a:bodyPr>
          <a:lstStyle>
            <a:lvl1pPr marL="0" indent="0" algn="ctr">
              <a:buFontTx/>
              <a:buNone/>
              <a:defRPr sz="1100">
                <a:solidFill>
                  <a:srgbClr val="FFFFFF"/>
                </a:solidFill>
              </a:defRPr>
            </a:lvl1pPr>
          </a:lstStyle>
          <a:p>
            <a:endParaRPr lang="en-US"/>
          </a:p>
        </p:txBody>
      </p:sp>
      <p:sp>
        <p:nvSpPr>
          <p:cNvPr id="27" name="Picture Placeholder 24">
            <a:extLst>
              <a:ext uri="{FF2B5EF4-FFF2-40B4-BE49-F238E27FC236}">
                <a16:creationId xmlns:a16="http://schemas.microsoft.com/office/drawing/2014/main" id="{AE4A4290-8022-9B4C-B981-0812DAC04AE9}"/>
              </a:ext>
            </a:extLst>
          </p:cNvPr>
          <p:cNvSpPr>
            <a:spLocks noGrp="1"/>
          </p:cNvSpPr>
          <p:nvPr>
            <p:ph type="pic" sz="quarter" idx="18"/>
          </p:nvPr>
        </p:nvSpPr>
        <p:spPr>
          <a:xfrm>
            <a:off x="6705723" y="3091625"/>
            <a:ext cx="1090613" cy="1175191"/>
          </a:xfrm>
          <a:prstGeom prst="ellipse">
            <a:avLst/>
          </a:prstGeom>
        </p:spPr>
        <p:txBody>
          <a:bodyPr>
            <a:normAutofit/>
          </a:bodyPr>
          <a:lstStyle>
            <a:lvl1pPr marL="0" indent="0" algn="ctr">
              <a:buFontTx/>
              <a:buNone/>
              <a:defRPr sz="1100">
                <a:solidFill>
                  <a:srgbClr val="FFFFFF"/>
                </a:solidFill>
              </a:defRPr>
            </a:lvl1pPr>
          </a:lstStyle>
          <a:p>
            <a:endParaRPr lang="en-US"/>
          </a:p>
        </p:txBody>
      </p:sp>
      <p:sp>
        <p:nvSpPr>
          <p:cNvPr id="28" name="Picture Placeholder 24">
            <a:extLst>
              <a:ext uri="{FF2B5EF4-FFF2-40B4-BE49-F238E27FC236}">
                <a16:creationId xmlns:a16="http://schemas.microsoft.com/office/drawing/2014/main" id="{0B42A6FC-3B01-7747-811D-0C5C413D2E0A}"/>
              </a:ext>
            </a:extLst>
          </p:cNvPr>
          <p:cNvSpPr>
            <a:spLocks noGrp="1"/>
          </p:cNvSpPr>
          <p:nvPr>
            <p:ph type="pic" sz="quarter" idx="19"/>
          </p:nvPr>
        </p:nvSpPr>
        <p:spPr>
          <a:xfrm>
            <a:off x="9208294" y="3091625"/>
            <a:ext cx="1090613" cy="1175191"/>
          </a:xfrm>
          <a:prstGeom prst="ellipse">
            <a:avLst/>
          </a:prstGeom>
        </p:spPr>
        <p:txBody>
          <a:bodyPr>
            <a:normAutofit/>
          </a:bodyPr>
          <a:lstStyle>
            <a:lvl1pPr marL="0" indent="0" algn="ctr">
              <a:buFontTx/>
              <a:buNone/>
              <a:defRPr sz="1100">
                <a:solidFill>
                  <a:srgbClr val="FFFFFF"/>
                </a:solidFill>
              </a:defRPr>
            </a:lvl1pPr>
          </a:lstStyle>
          <a:p>
            <a:endParaRPr lang="en-US"/>
          </a:p>
        </p:txBody>
      </p:sp>
      <p:sp>
        <p:nvSpPr>
          <p:cNvPr id="18" name="Text Placeholder 6">
            <a:extLst>
              <a:ext uri="{FF2B5EF4-FFF2-40B4-BE49-F238E27FC236}">
                <a16:creationId xmlns:a16="http://schemas.microsoft.com/office/drawing/2014/main" id="{AFE212D4-C902-7C4C-B013-A7637457D074}"/>
              </a:ext>
            </a:extLst>
          </p:cNvPr>
          <p:cNvSpPr>
            <a:spLocks noGrp="1"/>
          </p:cNvSpPr>
          <p:nvPr>
            <p:ph type="body" sz="quarter" idx="20" hasCustomPrompt="1"/>
          </p:nvPr>
        </p:nvSpPr>
        <p:spPr>
          <a:xfrm>
            <a:off x="838200" y="7165050"/>
            <a:ext cx="10515600" cy="291085"/>
          </a:xfrm>
        </p:spPr>
        <p:txBody>
          <a:bodyPr>
            <a:normAutofit/>
          </a:bodyPr>
          <a:lstStyle>
            <a:lvl1pPr marL="0" indent="0">
              <a:buFontTx/>
              <a:buNone/>
              <a:defRPr sz="800" i="1"/>
            </a:lvl1pPr>
          </a:lstStyle>
          <a:p>
            <a:pPr lvl="0"/>
            <a:r>
              <a:rPr lang="en-US"/>
              <a:t>Click to edit Master footnote styles</a:t>
            </a:r>
          </a:p>
        </p:txBody>
      </p:sp>
    </p:spTree>
    <p:extLst>
      <p:ext uri="{BB962C8B-B14F-4D97-AF65-F5344CB8AC3E}">
        <p14:creationId xmlns:p14="http://schemas.microsoft.com/office/powerpoint/2010/main" val="1717268757"/>
      </p:ext>
    </p:extLst>
  </p:cSld>
  <p:clrMapOvr>
    <a:masterClrMapping/>
  </p:clrMapOvr>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Single Chart and Tex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4FCE7FA-F63F-8A4A-92DA-66F4240F7D04}"/>
              </a:ext>
            </a:extLst>
          </p:cNvPr>
          <p:cNvSpPr>
            <a:spLocks noGrp="1"/>
          </p:cNvSpPr>
          <p:nvPr>
            <p:ph type="sldNum" sz="quarter" idx="10"/>
          </p:nvPr>
        </p:nvSpPr>
        <p:spPr/>
        <p:txBody>
          <a:bodyPr/>
          <a:lstStyle>
            <a:lvl1pPr>
              <a:defRPr b="0" i="0">
                <a:latin typeface="Montserrat" pitchFamily="2" charset="77"/>
              </a:defRPr>
            </a:lvl1pPr>
          </a:lstStyle>
          <a:p>
            <a:fld id="{F9409A12-05AC-024F-A1E2-9D51551D4400}" type="slidenum">
              <a:rPr lang="en-US" smtClean="0"/>
              <a:t>‹#›</a:t>
            </a:fld>
            <a:endParaRPr lang="en-US"/>
          </a:p>
        </p:txBody>
      </p:sp>
      <p:sp>
        <p:nvSpPr>
          <p:cNvPr id="4" name="Footer Placeholder 3">
            <a:extLst>
              <a:ext uri="{FF2B5EF4-FFF2-40B4-BE49-F238E27FC236}">
                <a16:creationId xmlns:a16="http://schemas.microsoft.com/office/drawing/2014/main" id="{33C8C6DD-D8BC-4342-9D50-9B2F24F392FA}"/>
              </a:ext>
            </a:extLst>
          </p:cNvPr>
          <p:cNvSpPr>
            <a:spLocks noGrp="1"/>
          </p:cNvSpPr>
          <p:nvPr>
            <p:ph type="ftr" sz="quarter" idx="11"/>
          </p:nvPr>
        </p:nvSpPr>
        <p:spPr/>
        <p:txBody>
          <a:bodyPr/>
          <a:lstStyle>
            <a:lvl1pPr>
              <a:defRPr b="0" i="0">
                <a:latin typeface="Montserrat" pitchFamily="2" charset="77"/>
              </a:defRPr>
            </a:lvl1pPr>
          </a:lstStyle>
          <a:p>
            <a:r>
              <a:rPr lang="en-US"/>
              <a:t>CLICK TO EDIT PRESENTATION TITLE</a:t>
            </a:r>
          </a:p>
        </p:txBody>
      </p:sp>
      <p:sp>
        <p:nvSpPr>
          <p:cNvPr id="6" name="Title 1">
            <a:extLst>
              <a:ext uri="{FF2B5EF4-FFF2-40B4-BE49-F238E27FC236}">
                <a16:creationId xmlns:a16="http://schemas.microsoft.com/office/drawing/2014/main" id="{0002D077-60C9-0F4E-A5B8-B9B338C57C58}"/>
              </a:ext>
            </a:extLst>
          </p:cNvPr>
          <p:cNvSpPr>
            <a:spLocks noGrp="1"/>
          </p:cNvSpPr>
          <p:nvPr>
            <p:ph type="title"/>
          </p:nvPr>
        </p:nvSpPr>
        <p:spPr>
          <a:xfrm>
            <a:off x="841248" y="1437132"/>
            <a:ext cx="10515600" cy="749026"/>
          </a:xfrm>
        </p:spPr>
        <p:txBody>
          <a:bodyPr anchor="t" anchorCtr="0">
            <a:noAutofit/>
          </a:bodyPr>
          <a:lstStyle>
            <a:lvl1pPr>
              <a:defRPr sz="4400"/>
            </a:lvl1pPr>
          </a:lstStyle>
          <a:p>
            <a:r>
              <a:rPr lang="en-US"/>
              <a:t>Click to edit Master title style</a:t>
            </a:r>
          </a:p>
        </p:txBody>
      </p:sp>
      <p:sp>
        <p:nvSpPr>
          <p:cNvPr id="7" name="Subtitle 2">
            <a:extLst>
              <a:ext uri="{FF2B5EF4-FFF2-40B4-BE49-F238E27FC236}">
                <a16:creationId xmlns:a16="http://schemas.microsoft.com/office/drawing/2014/main" id="{035B9898-1DF0-2943-AEAD-22315FF77CD4}"/>
              </a:ext>
            </a:extLst>
          </p:cNvPr>
          <p:cNvSpPr>
            <a:spLocks noGrp="1"/>
          </p:cNvSpPr>
          <p:nvPr>
            <p:ph type="subTitle" idx="1" hasCustomPrompt="1"/>
          </p:nvPr>
        </p:nvSpPr>
        <p:spPr>
          <a:xfrm>
            <a:off x="838200" y="2719212"/>
            <a:ext cx="5257801" cy="4254210"/>
          </a:xfrm>
        </p:spPr>
        <p:txBody>
          <a:bodyPr anchor="t" anchorCtr="0">
            <a:noAutofit/>
          </a:bodyPr>
          <a:lstStyle>
            <a:lvl1pPr marL="0" indent="0" algn="l">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text style</a:t>
            </a:r>
          </a:p>
        </p:txBody>
      </p:sp>
      <p:pic>
        <p:nvPicPr>
          <p:cNvPr id="10" name="Picture 9">
            <a:extLst>
              <a:ext uri="{FF2B5EF4-FFF2-40B4-BE49-F238E27FC236}">
                <a16:creationId xmlns:a16="http://schemas.microsoft.com/office/drawing/2014/main" id="{E93B3D29-2884-2449-BD9E-848C7E54A5D3}"/>
              </a:ext>
            </a:extLst>
          </p:cNvPr>
          <p:cNvPicPr>
            <a:picLocks noChangeAspect="1"/>
          </p:cNvPicPr>
          <p:nvPr userDrawn="1"/>
        </p:nvPicPr>
        <p:blipFill>
          <a:blip r:embed="rId2"/>
          <a:stretch>
            <a:fillRect/>
          </a:stretch>
        </p:blipFill>
        <p:spPr>
          <a:xfrm>
            <a:off x="9742990" y="1249821"/>
            <a:ext cx="4122516" cy="6427799"/>
          </a:xfrm>
          <a:prstGeom prst="rect">
            <a:avLst/>
          </a:prstGeom>
        </p:spPr>
      </p:pic>
      <p:sp>
        <p:nvSpPr>
          <p:cNvPr id="9" name="Chart Placeholder 6">
            <a:extLst>
              <a:ext uri="{FF2B5EF4-FFF2-40B4-BE49-F238E27FC236}">
                <a16:creationId xmlns:a16="http://schemas.microsoft.com/office/drawing/2014/main" id="{CA30CB00-61C0-1E4D-A95D-FABFC9E558F0}"/>
              </a:ext>
            </a:extLst>
          </p:cNvPr>
          <p:cNvSpPr>
            <a:spLocks noGrp="1"/>
          </p:cNvSpPr>
          <p:nvPr>
            <p:ph type="chart" sz="quarter" idx="12"/>
          </p:nvPr>
        </p:nvSpPr>
        <p:spPr>
          <a:xfrm>
            <a:off x="6180880" y="2719213"/>
            <a:ext cx="5172920" cy="4254209"/>
          </a:xfrm>
          <a:solidFill>
            <a:srgbClr val="FFFFFF"/>
          </a:solidFill>
          <a:ln w="6350">
            <a:solidFill>
              <a:schemeClr val="tx1"/>
            </a:solidFill>
          </a:ln>
        </p:spPr>
        <p:txBody>
          <a:bodyPr/>
          <a:lstStyle>
            <a:lvl1pPr marL="0" indent="0" algn="ctr">
              <a:buFontTx/>
              <a:buNone/>
              <a:defRPr/>
            </a:lvl1pPr>
          </a:lstStyle>
          <a:p>
            <a:endParaRPr lang="en-US"/>
          </a:p>
        </p:txBody>
      </p:sp>
      <p:sp>
        <p:nvSpPr>
          <p:cNvPr id="11" name="Text Placeholder 6">
            <a:extLst>
              <a:ext uri="{FF2B5EF4-FFF2-40B4-BE49-F238E27FC236}">
                <a16:creationId xmlns:a16="http://schemas.microsoft.com/office/drawing/2014/main" id="{BCB4298A-BA00-F54E-BFDF-8A63B62D0969}"/>
              </a:ext>
            </a:extLst>
          </p:cNvPr>
          <p:cNvSpPr>
            <a:spLocks noGrp="1"/>
          </p:cNvSpPr>
          <p:nvPr>
            <p:ph type="body" sz="quarter" idx="13" hasCustomPrompt="1"/>
          </p:nvPr>
        </p:nvSpPr>
        <p:spPr>
          <a:xfrm>
            <a:off x="838200" y="7165050"/>
            <a:ext cx="10515600" cy="291085"/>
          </a:xfrm>
        </p:spPr>
        <p:txBody>
          <a:bodyPr>
            <a:normAutofit/>
          </a:bodyPr>
          <a:lstStyle>
            <a:lvl1pPr marL="0" indent="0">
              <a:buFontTx/>
              <a:buNone/>
              <a:defRPr sz="800" i="1"/>
            </a:lvl1pPr>
          </a:lstStyle>
          <a:p>
            <a:pPr lvl="0"/>
            <a:r>
              <a:rPr lang="en-US"/>
              <a:t>Click to edit Master footnote styles</a:t>
            </a:r>
          </a:p>
        </p:txBody>
      </p:sp>
    </p:spTree>
    <p:extLst>
      <p:ext uri="{BB962C8B-B14F-4D97-AF65-F5344CB8AC3E}">
        <p14:creationId xmlns:p14="http://schemas.microsoft.com/office/powerpoint/2010/main" val="3778367312"/>
      </p:ext>
    </p:extLst>
  </p:cSld>
  <p:clrMapOvr>
    <a:masterClrMapping/>
  </p:clrMapOvr>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Horizontal Photo and Tex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4FCE7FA-F63F-8A4A-92DA-66F4240F7D04}"/>
              </a:ext>
            </a:extLst>
          </p:cNvPr>
          <p:cNvSpPr>
            <a:spLocks noGrp="1"/>
          </p:cNvSpPr>
          <p:nvPr>
            <p:ph type="sldNum" sz="quarter" idx="10"/>
          </p:nvPr>
        </p:nvSpPr>
        <p:spPr/>
        <p:txBody>
          <a:bodyPr/>
          <a:lstStyle>
            <a:lvl1pPr>
              <a:defRPr b="0" i="0">
                <a:latin typeface="Montserrat" pitchFamily="2" charset="77"/>
              </a:defRPr>
            </a:lvl1pPr>
          </a:lstStyle>
          <a:p>
            <a:fld id="{F9409A12-05AC-024F-A1E2-9D51551D4400}" type="slidenum">
              <a:rPr lang="en-US" smtClean="0"/>
              <a:t>‹#›</a:t>
            </a:fld>
            <a:endParaRPr lang="en-US"/>
          </a:p>
        </p:txBody>
      </p:sp>
      <p:sp>
        <p:nvSpPr>
          <p:cNvPr id="4" name="Footer Placeholder 3">
            <a:extLst>
              <a:ext uri="{FF2B5EF4-FFF2-40B4-BE49-F238E27FC236}">
                <a16:creationId xmlns:a16="http://schemas.microsoft.com/office/drawing/2014/main" id="{33C8C6DD-D8BC-4342-9D50-9B2F24F392FA}"/>
              </a:ext>
            </a:extLst>
          </p:cNvPr>
          <p:cNvSpPr>
            <a:spLocks noGrp="1"/>
          </p:cNvSpPr>
          <p:nvPr>
            <p:ph type="ftr" sz="quarter" idx="11"/>
          </p:nvPr>
        </p:nvSpPr>
        <p:spPr/>
        <p:txBody>
          <a:bodyPr/>
          <a:lstStyle>
            <a:lvl1pPr>
              <a:defRPr b="0" i="0">
                <a:latin typeface="Montserrat" pitchFamily="2" charset="77"/>
              </a:defRPr>
            </a:lvl1pPr>
          </a:lstStyle>
          <a:p>
            <a:r>
              <a:rPr lang="en-US"/>
              <a:t>CLICK TO EDIT PRESENTATION TITLE</a:t>
            </a:r>
          </a:p>
        </p:txBody>
      </p:sp>
      <p:sp>
        <p:nvSpPr>
          <p:cNvPr id="6" name="Title 1">
            <a:extLst>
              <a:ext uri="{FF2B5EF4-FFF2-40B4-BE49-F238E27FC236}">
                <a16:creationId xmlns:a16="http://schemas.microsoft.com/office/drawing/2014/main" id="{0002D077-60C9-0F4E-A5B8-B9B338C57C58}"/>
              </a:ext>
            </a:extLst>
          </p:cNvPr>
          <p:cNvSpPr>
            <a:spLocks noGrp="1"/>
          </p:cNvSpPr>
          <p:nvPr>
            <p:ph type="title"/>
          </p:nvPr>
        </p:nvSpPr>
        <p:spPr>
          <a:xfrm>
            <a:off x="841248" y="1437132"/>
            <a:ext cx="10515600" cy="749026"/>
          </a:xfrm>
        </p:spPr>
        <p:txBody>
          <a:bodyPr anchor="t" anchorCtr="0">
            <a:noAutofit/>
          </a:bodyPr>
          <a:lstStyle>
            <a:lvl1pPr>
              <a:defRPr sz="4400"/>
            </a:lvl1pPr>
          </a:lstStyle>
          <a:p>
            <a:r>
              <a:rPr lang="en-US"/>
              <a:t>Click to edit Master title style</a:t>
            </a:r>
          </a:p>
        </p:txBody>
      </p:sp>
      <p:sp>
        <p:nvSpPr>
          <p:cNvPr id="7" name="Subtitle 2">
            <a:extLst>
              <a:ext uri="{FF2B5EF4-FFF2-40B4-BE49-F238E27FC236}">
                <a16:creationId xmlns:a16="http://schemas.microsoft.com/office/drawing/2014/main" id="{035B9898-1DF0-2943-AEAD-22315FF77CD4}"/>
              </a:ext>
            </a:extLst>
          </p:cNvPr>
          <p:cNvSpPr>
            <a:spLocks noGrp="1"/>
          </p:cNvSpPr>
          <p:nvPr>
            <p:ph type="subTitle" idx="1" hasCustomPrompt="1"/>
          </p:nvPr>
        </p:nvSpPr>
        <p:spPr>
          <a:xfrm>
            <a:off x="838200" y="2707641"/>
            <a:ext cx="5257801" cy="4265781"/>
          </a:xfrm>
        </p:spPr>
        <p:txBody>
          <a:bodyPr>
            <a:noAutofit/>
          </a:bodyPr>
          <a:lstStyle>
            <a:lvl1pPr marL="0" indent="0" algn="l">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text style</a:t>
            </a:r>
          </a:p>
        </p:txBody>
      </p:sp>
      <p:pic>
        <p:nvPicPr>
          <p:cNvPr id="10" name="Picture 9">
            <a:extLst>
              <a:ext uri="{FF2B5EF4-FFF2-40B4-BE49-F238E27FC236}">
                <a16:creationId xmlns:a16="http://schemas.microsoft.com/office/drawing/2014/main" id="{E93B3D29-2884-2449-BD9E-848C7E54A5D3}"/>
              </a:ext>
            </a:extLst>
          </p:cNvPr>
          <p:cNvPicPr>
            <a:picLocks noChangeAspect="1"/>
          </p:cNvPicPr>
          <p:nvPr userDrawn="1"/>
        </p:nvPicPr>
        <p:blipFill>
          <a:blip r:embed="rId2"/>
          <a:stretch>
            <a:fillRect/>
          </a:stretch>
        </p:blipFill>
        <p:spPr>
          <a:xfrm>
            <a:off x="9742990" y="1249821"/>
            <a:ext cx="4122516" cy="6427799"/>
          </a:xfrm>
          <a:prstGeom prst="rect">
            <a:avLst/>
          </a:prstGeom>
        </p:spPr>
      </p:pic>
      <p:sp>
        <p:nvSpPr>
          <p:cNvPr id="11" name="Picture Placeholder 10">
            <a:extLst>
              <a:ext uri="{FF2B5EF4-FFF2-40B4-BE49-F238E27FC236}">
                <a16:creationId xmlns:a16="http://schemas.microsoft.com/office/drawing/2014/main" id="{73ED6103-3B6B-C742-AFA8-42EFF1DC824A}"/>
              </a:ext>
            </a:extLst>
          </p:cNvPr>
          <p:cNvSpPr>
            <a:spLocks noGrp="1"/>
          </p:cNvSpPr>
          <p:nvPr>
            <p:ph type="pic" sz="quarter" idx="12"/>
          </p:nvPr>
        </p:nvSpPr>
        <p:spPr>
          <a:xfrm>
            <a:off x="6221414" y="2707622"/>
            <a:ext cx="5132387" cy="4265781"/>
          </a:xfrm>
          <a:solidFill>
            <a:srgbClr val="FFFFFF"/>
          </a:solidFill>
        </p:spPr>
        <p:txBody>
          <a:bodyPr/>
          <a:lstStyle>
            <a:lvl1pPr marL="0" indent="0" algn="ctr">
              <a:buFontTx/>
              <a:buNone/>
              <a:defRPr/>
            </a:lvl1pPr>
          </a:lstStyle>
          <a:p>
            <a:endParaRPr lang="en-US"/>
          </a:p>
        </p:txBody>
      </p:sp>
      <p:sp>
        <p:nvSpPr>
          <p:cNvPr id="12" name="Text Placeholder 6">
            <a:extLst>
              <a:ext uri="{FF2B5EF4-FFF2-40B4-BE49-F238E27FC236}">
                <a16:creationId xmlns:a16="http://schemas.microsoft.com/office/drawing/2014/main" id="{CD275319-660D-EA4F-B58A-AE7715344F28}"/>
              </a:ext>
            </a:extLst>
          </p:cNvPr>
          <p:cNvSpPr>
            <a:spLocks noGrp="1"/>
          </p:cNvSpPr>
          <p:nvPr>
            <p:ph type="body" sz="quarter" idx="13" hasCustomPrompt="1"/>
          </p:nvPr>
        </p:nvSpPr>
        <p:spPr>
          <a:xfrm>
            <a:off x="838200" y="7165050"/>
            <a:ext cx="10515600" cy="291085"/>
          </a:xfrm>
        </p:spPr>
        <p:txBody>
          <a:bodyPr>
            <a:normAutofit/>
          </a:bodyPr>
          <a:lstStyle>
            <a:lvl1pPr marL="0" indent="0">
              <a:buFontTx/>
              <a:buNone/>
              <a:defRPr sz="800" i="1"/>
            </a:lvl1pPr>
          </a:lstStyle>
          <a:p>
            <a:pPr lvl="0"/>
            <a:r>
              <a:rPr lang="en-US"/>
              <a:t>Click to edit Master footnote styles</a:t>
            </a:r>
          </a:p>
        </p:txBody>
      </p:sp>
    </p:spTree>
    <p:extLst>
      <p:ext uri="{BB962C8B-B14F-4D97-AF65-F5344CB8AC3E}">
        <p14:creationId xmlns:p14="http://schemas.microsoft.com/office/powerpoint/2010/main" val="3736027530"/>
      </p:ext>
    </p:extLst>
  </p:cSld>
  <p:clrMapOvr>
    <a:masterClrMapping/>
  </p:clrMapOvr>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Cell Phone and Tex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4FCE7FA-F63F-8A4A-92DA-66F4240F7D04}"/>
              </a:ext>
            </a:extLst>
          </p:cNvPr>
          <p:cNvSpPr>
            <a:spLocks noGrp="1"/>
          </p:cNvSpPr>
          <p:nvPr>
            <p:ph type="sldNum" sz="quarter" idx="10"/>
          </p:nvPr>
        </p:nvSpPr>
        <p:spPr/>
        <p:txBody>
          <a:bodyPr/>
          <a:lstStyle>
            <a:lvl1pPr>
              <a:defRPr b="0" i="0">
                <a:latin typeface="Montserrat" pitchFamily="2" charset="77"/>
              </a:defRPr>
            </a:lvl1pPr>
          </a:lstStyle>
          <a:p>
            <a:fld id="{F9409A12-05AC-024F-A1E2-9D51551D4400}" type="slidenum">
              <a:rPr lang="en-US" smtClean="0"/>
              <a:t>‹#›</a:t>
            </a:fld>
            <a:endParaRPr lang="en-US"/>
          </a:p>
        </p:txBody>
      </p:sp>
      <p:sp>
        <p:nvSpPr>
          <p:cNvPr id="4" name="Footer Placeholder 3">
            <a:extLst>
              <a:ext uri="{FF2B5EF4-FFF2-40B4-BE49-F238E27FC236}">
                <a16:creationId xmlns:a16="http://schemas.microsoft.com/office/drawing/2014/main" id="{33C8C6DD-D8BC-4342-9D50-9B2F24F392FA}"/>
              </a:ext>
            </a:extLst>
          </p:cNvPr>
          <p:cNvSpPr>
            <a:spLocks noGrp="1"/>
          </p:cNvSpPr>
          <p:nvPr>
            <p:ph type="ftr" sz="quarter" idx="11"/>
          </p:nvPr>
        </p:nvSpPr>
        <p:spPr/>
        <p:txBody>
          <a:bodyPr/>
          <a:lstStyle>
            <a:lvl1pPr>
              <a:defRPr b="0" i="0">
                <a:latin typeface="Montserrat" pitchFamily="2" charset="77"/>
              </a:defRPr>
            </a:lvl1pPr>
          </a:lstStyle>
          <a:p>
            <a:r>
              <a:rPr lang="en-US"/>
              <a:t>CLICK TO EDIT PRESENTATION TITLE</a:t>
            </a:r>
          </a:p>
        </p:txBody>
      </p:sp>
      <p:sp>
        <p:nvSpPr>
          <p:cNvPr id="6" name="Title 1">
            <a:extLst>
              <a:ext uri="{FF2B5EF4-FFF2-40B4-BE49-F238E27FC236}">
                <a16:creationId xmlns:a16="http://schemas.microsoft.com/office/drawing/2014/main" id="{0002D077-60C9-0F4E-A5B8-B9B338C57C58}"/>
              </a:ext>
            </a:extLst>
          </p:cNvPr>
          <p:cNvSpPr>
            <a:spLocks noGrp="1"/>
          </p:cNvSpPr>
          <p:nvPr>
            <p:ph type="title" hasCustomPrompt="1"/>
          </p:nvPr>
        </p:nvSpPr>
        <p:spPr>
          <a:xfrm>
            <a:off x="841248" y="1437132"/>
            <a:ext cx="6855917" cy="749026"/>
          </a:xfrm>
        </p:spPr>
        <p:txBody>
          <a:bodyPr anchor="t" anchorCtr="0">
            <a:noAutofit/>
          </a:bodyPr>
          <a:lstStyle>
            <a:lvl1pPr>
              <a:defRPr sz="4400"/>
            </a:lvl1pPr>
          </a:lstStyle>
          <a:p>
            <a:r>
              <a:rPr lang="en-US"/>
              <a:t>Click to edit title style</a:t>
            </a:r>
          </a:p>
        </p:txBody>
      </p:sp>
      <p:sp>
        <p:nvSpPr>
          <p:cNvPr id="7" name="Subtitle 2">
            <a:extLst>
              <a:ext uri="{FF2B5EF4-FFF2-40B4-BE49-F238E27FC236}">
                <a16:creationId xmlns:a16="http://schemas.microsoft.com/office/drawing/2014/main" id="{035B9898-1DF0-2943-AEAD-22315FF77CD4}"/>
              </a:ext>
            </a:extLst>
          </p:cNvPr>
          <p:cNvSpPr>
            <a:spLocks noGrp="1"/>
          </p:cNvSpPr>
          <p:nvPr>
            <p:ph type="subTitle" idx="1" hasCustomPrompt="1"/>
          </p:nvPr>
        </p:nvSpPr>
        <p:spPr>
          <a:xfrm>
            <a:off x="838200" y="2696070"/>
            <a:ext cx="6855917" cy="4277352"/>
          </a:xfrm>
        </p:spPr>
        <p:txBody>
          <a:bodyPr>
            <a:noAutofit/>
          </a:bodyPr>
          <a:lstStyle>
            <a:lvl1pPr marL="0" indent="0" algn="l">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text style</a:t>
            </a:r>
          </a:p>
        </p:txBody>
      </p:sp>
      <p:pic>
        <p:nvPicPr>
          <p:cNvPr id="10" name="Picture 9">
            <a:extLst>
              <a:ext uri="{FF2B5EF4-FFF2-40B4-BE49-F238E27FC236}">
                <a16:creationId xmlns:a16="http://schemas.microsoft.com/office/drawing/2014/main" id="{E93B3D29-2884-2449-BD9E-848C7E54A5D3}"/>
              </a:ext>
            </a:extLst>
          </p:cNvPr>
          <p:cNvPicPr>
            <a:picLocks noChangeAspect="1"/>
          </p:cNvPicPr>
          <p:nvPr userDrawn="1"/>
        </p:nvPicPr>
        <p:blipFill>
          <a:blip r:embed="rId2"/>
          <a:stretch>
            <a:fillRect/>
          </a:stretch>
        </p:blipFill>
        <p:spPr>
          <a:xfrm>
            <a:off x="9742990" y="1249821"/>
            <a:ext cx="4122516" cy="6427799"/>
          </a:xfrm>
          <a:prstGeom prst="rect">
            <a:avLst/>
          </a:prstGeom>
        </p:spPr>
      </p:pic>
      <p:sp>
        <p:nvSpPr>
          <p:cNvPr id="13" name="Picture Placeholder 12">
            <a:extLst>
              <a:ext uri="{FF2B5EF4-FFF2-40B4-BE49-F238E27FC236}">
                <a16:creationId xmlns:a16="http://schemas.microsoft.com/office/drawing/2014/main" id="{CF2C7142-FEA0-8645-8FFE-4A1FE4A40804}"/>
              </a:ext>
            </a:extLst>
          </p:cNvPr>
          <p:cNvSpPr>
            <a:spLocks noGrp="1"/>
          </p:cNvSpPr>
          <p:nvPr>
            <p:ph type="pic" sz="quarter" idx="13"/>
          </p:nvPr>
        </p:nvSpPr>
        <p:spPr>
          <a:xfrm>
            <a:off x="8410233" y="1020572"/>
            <a:ext cx="2940520" cy="6401050"/>
          </a:xfrm>
          <a:prstGeom prst="roundRect">
            <a:avLst>
              <a:gd name="adj" fmla="val 20035"/>
            </a:avLst>
          </a:prstGeom>
          <a:solidFill>
            <a:srgbClr val="FFFFFF"/>
          </a:solidFill>
        </p:spPr>
        <p:txBody>
          <a:bodyPr/>
          <a:lstStyle>
            <a:lvl1pPr marL="0" indent="0" algn="ctr">
              <a:buFontTx/>
              <a:buNone/>
              <a:defRPr/>
            </a:lvl1pPr>
          </a:lstStyle>
          <a:p>
            <a:endParaRPr lang="en-US"/>
          </a:p>
        </p:txBody>
      </p:sp>
      <p:sp>
        <p:nvSpPr>
          <p:cNvPr id="11" name="Picture Placeholder 10">
            <a:extLst>
              <a:ext uri="{FF2B5EF4-FFF2-40B4-BE49-F238E27FC236}">
                <a16:creationId xmlns:a16="http://schemas.microsoft.com/office/drawing/2014/main" id="{73ED6103-3B6B-C742-AFA8-42EFF1DC824A}"/>
              </a:ext>
            </a:extLst>
          </p:cNvPr>
          <p:cNvSpPr>
            <a:spLocks noGrp="1"/>
          </p:cNvSpPr>
          <p:nvPr>
            <p:ph type="pic" sz="quarter" idx="12"/>
          </p:nvPr>
        </p:nvSpPr>
        <p:spPr>
          <a:xfrm>
            <a:off x="8335272" y="780943"/>
            <a:ext cx="3090442" cy="6782730"/>
          </a:xfrm>
          <a:noFill/>
        </p:spPr>
        <p:txBody>
          <a:bodyPr/>
          <a:lstStyle>
            <a:lvl1pPr marL="0" indent="0" algn="ctr">
              <a:buFontTx/>
              <a:buNone/>
              <a:defRPr/>
            </a:lvl1pPr>
          </a:lstStyle>
          <a:p>
            <a:endParaRPr lang="en-US"/>
          </a:p>
        </p:txBody>
      </p:sp>
      <p:sp>
        <p:nvSpPr>
          <p:cNvPr id="12" name="Text Placeholder 6">
            <a:extLst>
              <a:ext uri="{FF2B5EF4-FFF2-40B4-BE49-F238E27FC236}">
                <a16:creationId xmlns:a16="http://schemas.microsoft.com/office/drawing/2014/main" id="{1C669E9F-BB38-3F42-86E9-8195F80F0827}"/>
              </a:ext>
            </a:extLst>
          </p:cNvPr>
          <p:cNvSpPr>
            <a:spLocks noGrp="1"/>
          </p:cNvSpPr>
          <p:nvPr>
            <p:ph type="body" sz="quarter" idx="14" hasCustomPrompt="1"/>
          </p:nvPr>
        </p:nvSpPr>
        <p:spPr>
          <a:xfrm>
            <a:off x="838200" y="7161089"/>
            <a:ext cx="6855916" cy="295047"/>
          </a:xfrm>
        </p:spPr>
        <p:txBody>
          <a:bodyPr>
            <a:normAutofit/>
          </a:bodyPr>
          <a:lstStyle>
            <a:lvl1pPr marL="0" indent="0">
              <a:buFontTx/>
              <a:buNone/>
              <a:defRPr sz="800" i="1"/>
            </a:lvl1pPr>
          </a:lstStyle>
          <a:p>
            <a:pPr lvl="0"/>
            <a:r>
              <a:rPr lang="en-US"/>
              <a:t>Click to edit Master footnote styles</a:t>
            </a:r>
          </a:p>
        </p:txBody>
      </p:sp>
    </p:spTree>
    <p:extLst>
      <p:ext uri="{BB962C8B-B14F-4D97-AF65-F5344CB8AC3E}">
        <p14:creationId xmlns:p14="http://schemas.microsoft.com/office/powerpoint/2010/main" val="1159579760"/>
      </p:ext>
    </p:extLst>
  </p:cSld>
  <p:clrMapOvr>
    <a:masterClrMapping/>
  </p:clrMapOvr>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ablet and Tex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4FCE7FA-F63F-8A4A-92DA-66F4240F7D04}"/>
              </a:ext>
            </a:extLst>
          </p:cNvPr>
          <p:cNvSpPr>
            <a:spLocks noGrp="1"/>
          </p:cNvSpPr>
          <p:nvPr>
            <p:ph type="sldNum" sz="quarter" idx="10"/>
          </p:nvPr>
        </p:nvSpPr>
        <p:spPr/>
        <p:txBody>
          <a:bodyPr/>
          <a:lstStyle>
            <a:lvl1pPr>
              <a:defRPr b="0" i="0">
                <a:latin typeface="Montserrat" pitchFamily="2" charset="77"/>
              </a:defRPr>
            </a:lvl1pPr>
          </a:lstStyle>
          <a:p>
            <a:fld id="{F9409A12-05AC-024F-A1E2-9D51551D4400}" type="slidenum">
              <a:rPr lang="en-US" smtClean="0"/>
              <a:t>‹#›</a:t>
            </a:fld>
            <a:endParaRPr lang="en-US"/>
          </a:p>
        </p:txBody>
      </p:sp>
      <p:sp>
        <p:nvSpPr>
          <p:cNvPr id="4" name="Footer Placeholder 3">
            <a:extLst>
              <a:ext uri="{FF2B5EF4-FFF2-40B4-BE49-F238E27FC236}">
                <a16:creationId xmlns:a16="http://schemas.microsoft.com/office/drawing/2014/main" id="{33C8C6DD-D8BC-4342-9D50-9B2F24F392FA}"/>
              </a:ext>
            </a:extLst>
          </p:cNvPr>
          <p:cNvSpPr>
            <a:spLocks noGrp="1"/>
          </p:cNvSpPr>
          <p:nvPr>
            <p:ph type="ftr" sz="quarter" idx="11"/>
          </p:nvPr>
        </p:nvSpPr>
        <p:spPr/>
        <p:txBody>
          <a:bodyPr/>
          <a:lstStyle>
            <a:lvl1pPr>
              <a:defRPr b="0" i="0">
                <a:latin typeface="Montserrat" pitchFamily="2" charset="77"/>
              </a:defRPr>
            </a:lvl1pPr>
          </a:lstStyle>
          <a:p>
            <a:r>
              <a:rPr lang="en-US"/>
              <a:t>CLICK TO EDIT PRESENTATION TITLE</a:t>
            </a:r>
          </a:p>
        </p:txBody>
      </p:sp>
      <p:sp>
        <p:nvSpPr>
          <p:cNvPr id="6" name="Title 1">
            <a:extLst>
              <a:ext uri="{FF2B5EF4-FFF2-40B4-BE49-F238E27FC236}">
                <a16:creationId xmlns:a16="http://schemas.microsoft.com/office/drawing/2014/main" id="{0002D077-60C9-0F4E-A5B8-B9B338C57C58}"/>
              </a:ext>
            </a:extLst>
          </p:cNvPr>
          <p:cNvSpPr>
            <a:spLocks noGrp="1"/>
          </p:cNvSpPr>
          <p:nvPr>
            <p:ph type="title" hasCustomPrompt="1"/>
          </p:nvPr>
        </p:nvSpPr>
        <p:spPr>
          <a:xfrm>
            <a:off x="841248" y="1437132"/>
            <a:ext cx="6855917" cy="749026"/>
          </a:xfrm>
        </p:spPr>
        <p:txBody>
          <a:bodyPr anchor="t" anchorCtr="0">
            <a:noAutofit/>
          </a:bodyPr>
          <a:lstStyle>
            <a:lvl1pPr>
              <a:defRPr sz="4400"/>
            </a:lvl1pPr>
          </a:lstStyle>
          <a:p>
            <a:r>
              <a:rPr lang="en-US"/>
              <a:t>Click to edit title style</a:t>
            </a:r>
          </a:p>
        </p:txBody>
      </p:sp>
      <p:sp>
        <p:nvSpPr>
          <p:cNvPr id="7" name="Subtitle 2">
            <a:extLst>
              <a:ext uri="{FF2B5EF4-FFF2-40B4-BE49-F238E27FC236}">
                <a16:creationId xmlns:a16="http://schemas.microsoft.com/office/drawing/2014/main" id="{035B9898-1DF0-2943-AEAD-22315FF77CD4}"/>
              </a:ext>
            </a:extLst>
          </p:cNvPr>
          <p:cNvSpPr>
            <a:spLocks noGrp="1"/>
          </p:cNvSpPr>
          <p:nvPr>
            <p:ph type="subTitle" idx="1" hasCustomPrompt="1"/>
          </p:nvPr>
        </p:nvSpPr>
        <p:spPr>
          <a:xfrm>
            <a:off x="838200" y="2707641"/>
            <a:ext cx="6855917" cy="4265781"/>
          </a:xfrm>
        </p:spPr>
        <p:txBody>
          <a:bodyPr>
            <a:noAutofit/>
          </a:bodyPr>
          <a:lstStyle>
            <a:lvl1pPr marL="0" indent="0" algn="l">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text style</a:t>
            </a:r>
          </a:p>
        </p:txBody>
      </p:sp>
      <p:pic>
        <p:nvPicPr>
          <p:cNvPr id="10" name="Picture 9">
            <a:extLst>
              <a:ext uri="{FF2B5EF4-FFF2-40B4-BE49-F238E27FC236}">
                <a16:creationId xmlns:a16="http://schemas.microsoft.com/office/drawing/2014/main" id="{E93B3D29-2884-2449-BD9E-848C7E54A5D3}"/>
              </a:ext>
            </a:extLst>
          </p:cNvPr>
          <p:cNvPicPr>
            <a:picLocks noChangeAspect="1"/>
          </p:cNvPicPr>
          <p:nvPr userDrawn="1"/>
        </p:nvPicPr>
        <p:blipFill>
          <a:blip r:embed="rId2"/>
          <a:stretch>
            <a:fillRect/>
          </a:stretch>
        </p:blipFill>
        <p:spPr>
          <a:xfrm>
            <a:off x="9742990" y="1249821"/>
            <a:ext cx="4122516" cy="6427799"/>
          </a:xfrm>
          <a:prstGeom prst="rect">
            <a:avLst/>
          </a:prstGeom>
        </p:spPr>
      </p:pic>
      <p:sp>
        <p:nvSpPr>
          <p:cNvPr id="13" name="Picture Placeholder 12">
            <a:extLst>
              <a:ext uri="{FF2B5EF4-FFF2-40B4-BE49-F238E27FC236}">
                <a16:creationId xmlns:a16="http://schemas.microsoft.com/office/drawing/2014/main" id="{CF2C7142-FEA0-8645-8FFE-4A1FE4A40804}"/>
              </a:ext>
            </a:extLst>
          </p:cNvPr>
          <p:cNvSpPr>
            <a:spLocks noGrp="1"/>
          </p:cNvSpPr>
          <p:nvPr>
            <p:ph type="pic" sz="quarter" idx="13"/>
          </p:nvPr>
        </p:nvSpPr>
        <p:spPr>
          <a:xfrm>
            <a:off x="8042551" y="1369769"/>
            <a:ext cx="3308202" cy="5685481"/>
          </a:xfrm>
          <a:prstGeom prst="roundRect">
            <a:avLst>
              <a:gd name="adj" fmla="val 8678"/>
            </a:avLst>
          </a:prstGeom>
          <a:solidFill>
            <a:srgbClr val="FFFFFF"/>
          </a:solidFill>
        </p:spPr>
        <p:txBody>
          <a:bodyPr/>
          <a:lstStyle>
            <a:lvl1pPr marL="0" indent="0" algn="ctr">
              <a:buFontTx/>
              <a:buNone/>
              <a:defRPr/>
            </a:lvl1pPr>
          </a:lstStyle>
          <a:p>
            <a:endParaRPr lang="en-US"/>
          </a:p>
        </p:txBody>
      </p:sp>
      <p:sp>
        <p:nvSpPr>
          <p:cNvPr id="11" name="Picture Placeholder 10">
            <a:extLst>
              <a:ext uri="{FF2B5EF4-FFF2-40B4-BE49-F238E27FC236}">
                <a16:creationId xmlns:a16="http://schemas.microsoft.com/office/drawing/2014/main" id="{73ED6103-3B6B-C742-AFA8-42EFF1DC824A}"/>
              </a:ext>
            </a:extLst>
          </p:cNvPr>
          <p:cNvSpPr>
            <a:spLocks noGrp="1"/>
          </p:cNvSpPr>
          <p:nvPr>
            <p:ph type="pic" sz="quarter" idx="12"/>
          </p:nvPr>
        </p:nvSpPr>
        <p:spPr>
          <a:xfrm>
            <a:off x="7773907" y="928269"/>
            <a:ext cx="3845490" cy="6635404"/>
          </a:xfrm>
          <a:noFill/>
        </p:spPr>
        <p:txBody>
          <a:bodyPr/>
          <a:lstStyle>
            <a:lvl1pPr marL="0" indent="0" algn="ctr">
              <a:buFontTx/>
              <a:buNone/>
              <a:defRPr/>
            </a:lvl1pPr>
          </a:lstStyle>
          <a:p>
            <a:endParaRPr lang="en-US"/>
          </a:p>
        </p:txBody>
      </p:sp>
      <p:sp>
        <p:nvSpPr>
          <p:cNvPr id="12" name="Text Placeholder 6">
            <a:extLst>
              <a:ext uri="{FF2B5EF4-FFF2-40B4-BE49-F238E27FC236}">
                <a16:creationId xmlns:a16="http://schemas.microsoft.com/office/drawing/2014/main" id="{331EE9FD-B5E6-BB48-9CD0-8482A03A4923}"/>
              </a:ext>
            </a:extLst>
          </p:cNvPr>
          <p:cNvSpPr>
            <a:spLocks noGrp="1"/>
          </p:cNvSpPr>
          <p:nvPr>
            <p:ph type="body" sz="quarter" idx="14" hasCustomPrompt="1"/>
          </p:nvPr>
        </p:nvSpPr>
        <p:spPr>
          <a:xfrm>
            <a:off x="838200" y="7165050"/>
            <a:ext cx="6855916" cy="365426"/>
          </a:xfrm>
        </p:spPr>
        <p:txBody>
          <a:bodyPr>
            <a:normAutofit/>
          </a:bodyPr>
          <a:lstStyle>
            <a:lvl1pPr marL="0" indent="0">
              <a:buFontTx/>
              <a:buNone/>
              <a:defRPr sz="800" i="1"/>
            </a:lvl1pPr>
          </a:lstStyle>
          <a:p>
            <a:pPr lvl="0"/>
            <a:r>
              <a:rPr lang="en-US"/>
              <a:t>Click to edit Master footnote styles</a:t>
            </a:r>
          </a:p>
        </p:txBody>
      </p:sp>
    </p:spTree>
    <p:extLst>
      <p:ext uri="{BB962C8B-B14F-4D97-AF65-F5344CB8AC3E}">
        <p14:creationId xmlns:p14="http://schemas.microsoft.com/office/powerpoint/2010/main" val="1733257001"/>
      </p:ext>
    </p:extLst>
  </p:cSld>
  <p:clrMapOvr>
    <a:masterClrMapping/>
  </p:clrMapOvr>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Laptop and Tex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4FCE7FA-F63F-8A4A-92DA-66F4240F7D04}"/>
              </a:ext>
            </a:extLst>
          </p:cNvPr>
          <p:cNvSpPr>
            <a:spLocks noGrp="1"/>
          </p:cNvSpPr>
          <p:nvPr>
            <p:ph type="sldNum" sz="quarter" idx="10"/>
          </p:nvPr>
        </p:nvSpPr>
        <p:spPr/>
        <p:txBody>
          <a:bodyPr/>
          <a:lstStyle>
            <a:lvl1pPr>
              <a:defRPr b="0" i="0">
                <a:latin typeface="Montserrat" pitchFamily="2" charset="77"/>
              </a:defRPr>
            </a:lvl1pPr>
          </a:lstStyle>
          <a:p>
            <a:fld id="{F9409A12-05AC-024F-A1E2-9D51551D4400}" type="slidenum">
              <a:rPr lang="en-US" smtClean="0"/>
              <a:t>‹#›</a:t>
            </a:fld>
            <a:endParaRPr lang="en-US"/>
          </a:p>
        </p:txBody>
      </p:sp>
      <p:sp>
        <p:nvSpPr>
          <p:cNvPr id="4" name="Footer Placeholder 3">
            <a:extLst>
              <a:ext uri="{FF2B5EF4-FFF2-40B4-BE49-F238E27FC236}">
                <a16:creationId xmlns:a16="http://schemas.microsoft.com/office/drawing/2014/main" id="{33C8C6DD-D8BC-4342-9D50-9B2F24F392FA}"/>
              </a:ext>
            </a:extLst>
          </p:cNvPr>
          <p:cNvSpPr>
            <a:spLocks noGrp="1"/>
          </p:cNvSpPr>
          <p:nvPr>
            <p:ph type="ftr" sz="quarter" idx="11"/>
          </p:nvPr>
        </p:nvSpPr>
        <p:spPr/>
        <p:txBody>
          <a:bodyPr/>
          <a:lstStyle>
            <a:lvl1pPr>
              <a:defRPr b="0" i="0">
                <a:latin typeface="Montserrat" pitchFamily="2" charset="77"/>
              </a:defRPr>
            </a:lvl1pPr>
          </a:lstStyle>
          <a:p>
            <a:r>
              <a:rPr lang="en-US"/>
              <a:t>CLICK TO EDIT PRESENTATION TITLE</a:t>
            </a:r>
          </a:p>
        </p:txBody>
      </p:sp>
      <p:sp>
        <p:nvSpPr>
          <p:cNvPr id="6" name="Title 1">
            <a:extLst>
              <a:ext uri="{FF2B5EF4-FFF2-40B4-BE49-F238E27FC236}">
                <a16:creationId xmlns:a16="http://schemas.microsoft.com/office/drawing/2014/main" id="{0002D077-60C9-0F4E-A5B8-B9B338C57C58}"/>
              </a:ext>
            </a:extLst>
          </p:cNvPr>
          <p:cNvSpPr>
            <a:spLocks noGrp="1"/>
          </p:cNvSpPr>
          <p:nvPr>
            <p:ph type="title" hasCustomPrompt="1"/>
          </p:nvPr>
        </p:nvSpPr>
        <p:spPr>
          <a:xfrm>
            <a:off x="841248" y="1437132"/>
            <a:ext cx="6855917" cy="749026"/>
          </a:xfrm>
        </p:spPr>
        <p:txBody>
          <a:bodyPr anchor="t" anchorCtr="0">
            <a:noAutofit/>
          </a:bodyPr>
          <a:lstStyle>
            <a:lvl1pPr>
              <a:defRPr sz="4400"/>
            </a:lvl1pPr>
          </a:lstStyle>
          <a:p>
            <a:r>
              <a:rPr lang="en-US"/>
              <a:t>Click to edit title style</a:t>
            </a:r>
          </a:p>
        </p:txBody>
      </p:sp>
      <p:sp>
        <p:nvSpPr>
          <p:cNvPr id="13" name="Picture Placeholder 12">
            <a:extLst>
              <a:ext uri="{FF2B5EF4-FFF2-40B4-BE49-F238E27FC236}">
                <a16:creationId xmlns:a16="http://schemas.microsoft.com/office/drawing/2014/main" id="{CF2C7142-FEA0-8645-8FFE-4A1FE4A40804}"/>
              </a:ext>
            </a:extLst>
          </p:cNvPr>
          <p:cNvSpPr>
            <a:spLocks noGrp="1"/>
          </p:cNvSpPr>
          <p:nvPr>
            <p:ph type="pic" sz="quarter" idx="13"/>
          </p:nvPr>
        </p:nvSpPr>
        <p:spPr>
          <a:xfrm>
            <a:off x="1203768" y="2899948"/>
            <a:ext cx="5000263" cy="3730739"/>
          </a:xfrm>
          <a:prstGeom prst="roundRect">
            <a:avLst>
              <a:gd name="adj" fmla="val 3378"/>
            </a:avLst>
          </a:prstGeom>
          <a:solidFill>
            <a:srgbClr val="FFFFFF"/>
          </a:solidFill>
        </p:spPr>
        <p:txBody>
          <a:bodyPr/>
          <a:lstStyle>
            <a:lvl1pPr marL="0" indent="0" algn="ctr">
              <a:buFontTx/>
              <a:buNone/>
              <a:defRPr/>
            </a:lvl1pPr>
          </a:lstStyle>
          <a:p>
            <a:endParaRPr lang="en-US"/>
          </a:p>
        </p:txBody>
      </p:sp>
      <p:sp>
        <p:nvSpPr>
          <p:cNvPr id="14" name="Rectangle 13">
            <a:extLst>
              <a:ext uri="{FF2B5EF4-FFF2-40B4-BE49-F238E27FC236}">
                <a16:creationId xmlns:a16="http://schemas.microsoft.com/office/drawing/2014/main" id="{0F95509C-9BBA-7C47-8B9B-4443B3B9312A}"/>
              </a:ext>
            </a:extLst>
          </p:cNvPr>
          <p:cNvSpPr/>
          <p:nvPr userDrawn="1"/>
        </p:nvSpPr>
        <p:spPr>
          <a:xfrm>
            <a:off x="7812912" y="699022"/>
            <a:ext cx="4379089" cy="7111478"/>
          </a:xfrm>
          <a:prstGeom prst="rect">
            <a:avLst/>
          </a:prstGeom>
          <a:solidFill>
            <a:srgbClr val="FFFFFF">
              <a:alpha val="4987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Subtitle 2">
            <a:extLst>
              <a:ext uri="{FF2B5EF4-FFF2-40B4-BE49-F238E27FC236}">
                <a16:creationId xmlns:a16="http://schemas.microsoft.com/office/drawing/2014/main" id="{035B9898-1DF0-2943-AEAD-22315FF77CD4}"/>
              </a:ext>
            </a:extLst>
          </p:cNvPr>
          <p:cNvSpPr>
            <a:spLocks noGrp="1"/>
          </p:cNvSpPr>
          <p:nvPr>
            <p:ph type="subTitle" idx="1" hasCustomPrompt="1"/>
          </p:nvPr>
        </p:nvSpPr>
        <p:spPr>
          <a:xfrm>
            <a:off x="8044406" y="1437133"/>
            <a:ext cx="3309395" cy="5536289"/>
          </a:xfrm>
        </p:spPr>
        <p:txBody>
          <a:bodyPr>
            <a:noAutofit/>
          </a:bodyPr>
          <a:lstStyle>
            <a:lvl1pPr marL="0" indent="0" algn="l">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text style</a:t>
            </a:r>
          </a:p>
        </p:txBody>
      </p:sp>
      <p:sp>
        <p:nvSpPr>
          <p:cNvPr id="11" name="Picture Placeholder 10">
            <a:extLst>
              <a:ext uri="{FF2B5EF4-FFF2-40B4-BE49-F238E27FC236}">
                <a16:creationId xmlns:a16="http://schemas.microsoft.com/office/drawing/2014/main" id="{73ED6103-3B6B-C742-AFA8-42EFF1DC824A}"/>
              </a:ext>
            </a:extLst>
          </p:cNvPr>
          <p:cNvSpPr>
            <a:spLocks noGrp="1"/>
          </p:cNvSpPr>
          <p:nvPr>
            <p:ph type="pic" sz="quarter" idx="12"/>
          </p:nvPr>
        </p:nvSpPr>
        <p:spPr>
          <a:xfrm>
            <a:off x="423715" y="2660925"/>
            <a:ext cx="6648418" cy="4394323"/>
          </a:xfrm>
          <a:noFill/>
        </p:spPr>
        <p:txBody>
          <a:bodyPr/>
          <a:lstStyle>
            <a:lvl1pPr marL="0" indent="0" algn="ctr">
              <a:buFontTx/>
              <a:buNone/>
              <a:defRPr/>
            </a:lvl1pPr>
          </a:lstStyle>
          <a:p>
            <a:endParaRPr lang="en-US"/>
          </a:p>
        </p:txBody>
      </p:sp>
      <p:sp>
        <p:nvSpPr>
          <p:cNvPr id="12" name="Text Placeholder 6">
            <a:extLst>
              <a:ext uri="{FF2B5EF4-FFF2-40B4-BE49-F238E27FC236}">
                <a16:creationId xmlns:a16="http://schemas.microsoft.com/office/drawing/2014/main" id="{1A79DABD-7340-A04F-B0AF-E9C606F6BBB1}"/>
              </a:ext>
            </a:extLst>
          </p:cNvPr>
          <p:cNvSpPr>
            <a:spLocks noGrp="1"/>
          </p:cNvSpPr>
          <p:nvPr>
            <p:ph type="body" sz="quarter" idx="14" hasCustomPrompt="1"/>
          </p:nvPr>
        </p:nvSpPr>
        <p:spPr>
          <a:xfrm>
            <a:off x="838201" y="7165050"/>
            <a:ext cx="6233933" cy="364966"/>
          </a:xfrm>
        </p:spPr>
        <p:txBody>
          <a:bodyPr>
            <a:normAutofit/>
          </a:bodyPr>
          <a:lstStyle>
            <a:lvl1pPr marL="0" indent="0">
              <a:buFontTx/>
              <a:buNone/>
              <a:defRPr sz="800" i="1"/>
            </a:lvl1pPr>
          </a:lstStyle>
          <a:p>
            <a:pPr lvl="0"/>
            <a:r>
              <a:rPr lang="en-US"/>
              <a:t>Click to edit Master footnote styles</a:t>
            </a:r>
          </a:p>
        </p:txBody>
      </p:sp>
    </p:spTree>
    <p:extLst>
      <p:ext uri="{BB962C8B-B14F-4D97-AF65-F5344CB8AC3E}">
        <p14:creationId xmlns:p14="http://schemas.microsoft.com/office/powerpoint/2010/main" val="2119902787"/>
      </p:ext>
    </p:extLst>
  </p:cSld>
  <p:clrMapOvr>
    <a:masterClrMapping/>
  </p:clrMapOvr>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Desktop and Tex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4FCE7FA-F63F-8A4A-92DA-66F4240F7D04}"/>
              </a:ext>
            </a:extLst>
          </p:cNvPr>
          <p:cNvSpPr>
            <a:spLocks noGrp="1"/>
          </p:cNvSpPr>
          <p:nvPr>
            <p:ph type="sldNum" sz="quarter" idx="10"/>
          </p:nvPr>
        </p:nvSpPr>
        <p:spPr/>
        <p:txBody>
          <a:bodyPr/>
          <a:lstStyle>
            <a:lvl1pPr>
              <a:defRPr b="0" i="0">
                <a:latin typeface="Montserrat" pitchFamily="2" charset="77"/>
              </a:defRPr>
            </a:lvl1pPr>
          </a:lstStyle>
          <a:p>
            <a:fld id="{F9409A12-05AC-024F-A1E2-9D51551D4400}" type="slidenum">
              <a:rPr lang="en-US" smtClean="0"/>
              <a:t>‹#›</a:t>
            </a:fld>
            <a:endParaRPr lang="en-US"/>
          </a:p>
        </p:txBody>
      </p:sp>
      <p:sp>
        <p:nvSpPr>
          <p:cNvPr id="4" name="Footer Placeholder 3">
            <a:extLst>
              <a:ext uri="{FF2B5EF4-FFF2-40B4-BE49-F238E27FC236}">
                <a16:creationId xmlns:a16="http://schemas.microsoft.com/office/drawing/2014/main" id="{33C8C6DD-D8BC-4342-9D50-9B2F24F392FA}"/>
              </a:ext>
            </a:extLst>
          </p:cNvPr>
          <p:cNvSpPr>
            <a:spLocks noGrp="1"/>
          </p:cNvSpPr>
          <p:nvPr>
            <p:ph type="ftr" sz="quarter" idx="11"/>
          </p:nvPr>
        </p:nvSpPr>
        <p:spPr/>
        <p:txBody>
          <a:bodyPr/>
          <a:lstStyle>
            <a:lvl1pPr>
              <a:defRPr b="0" i="0">
                <a:latin typeface="Montserrat" pitchFamily="2" charset="77"/>
              </a:defRPr>
            </a:lvl1pPr>
          </a:lstStyle>
          <a:p>
            <a:r>
              <a:rPr lang="en-US"/>
              <a:t>CLICK TO EDIT PRESENTATION TITLE</a:t>
            </a:r>
          </a:p>
        </p:txBody>
      </p:sp>
      <p:sp>
        <p:nvSpPr>
          <p:cNvPr id="6" name="Title 1">
            <a:extLst>
              <a:ext uri="{FF2B5EF4-FFF2-40B4-BE49-F238E27FC236}">
                <a16:creationId xmlns:a16="http://schemas.microsoft.com/office/drawing/2014/main" id="{0002D077-60C9-0F4E-A5B8-B9B338C57C58}"/>
              </a:ext>
            </a:extLst>
          </p:cNvPr>
          <p:cNvSpPr>
            <a:spLocks noGrp="1"/>
          </p:cNvSpPr>
          <p:nvPr>
            <p:ph type="title" hasCustomPrompt="1"/>
          </p:nvPr>
        </p:nvSpPr>
        <p:spPr>
          <a:xfrm>
            <a:off x="841248" y="1437132"/>
            <a:ext cx="6855917" cy="749026"/>
          </a:xfrm>
        </p:spPr>
        <p:txBody>
          <a:bodyPr anchor="t" anchorCtr="0">
            <a:noAutofit/>
          </a:bodyPr>
          <a:lstStyle>
            <a:lvl1pPr>
              <a:defRPr sz="4400"/>
            </a:lvl1pPr>
          </a:lstStyle>
          <a:p>
            <a:r>
              <a:rPr lang="en-US"/>
              <a:t>Click to edit title style</a:t>
            </a:r>
          </a:p>
        </p:txBody>
      </p:sp>
      <p:sp>
        <p:nvSpPr>
          <p:cNvPr id="13" name="Picture Placeholder 12">
            <a:extLst>
              <a:ext uri="{FF2B5EF4-FFF2-40B4-BE49-F238E27FC236}">
                <a16:creationId xmlns:a16="http://schemas.microsoft.com/office/drawing/2014/main" id="{CF2C7142-FEA0-8645-8FFE-4A1FE4A40804}"/>
              </a:ext>
            </a:extLst>
          </p:cNvPr>
          <p:cNvSpPr>
            <a:spLocks noGrp="1"/>
          </p:cNvSpPr>
          <p:nvPr>
            <p:ph type="pic" sz="quarter" idx="13"/>
          </p:nvPr>
        </p:nvSpPr>
        <p:spPr>
          <a:xfrm>
            <a:off x="1447600" y="2899947"/>
            <a:ext cx="4795778" cy="3145474"/>
          </a:xfrm>
          <a:prstGeom prst="roundRect">
            <a:avLst>
              <a:gd name="adj" fmla="val 0"/>
            </a:avLst>
          </a:prstGeom>
          <a:solidFill>
            <a:srgbClr val="FFFFFF"/>
          </a:solidFill>
        </p:spPr>
        <p:txBody>
          <a:bodyPr/>
          <a:lstStyle>
            <a:lvl1pPr marL="0" indent="0" algn="ctr">
              <a:buFontTx/>
              <a:buNone/>
              <a:defRPr/>
            </a:lvl1pPr>
          </a:lstStyle>
          <a:p>
            <a:endParaRPr lang="en-US"/>
          </a:p>
        </p:txBody>
      </p:sp>
      <p:sp>
        <p:nvSpPr>
          <p:cNvPr id="14" name="Rectangle 13">
            <a:extLst>
              <a:ext uri="{FF2B5EF4-FFF2-40B4-BE49-F238E27FC236}">
                <a16:creationId xmlns:a16="http://schemas.microsoft.com/office/drawing/2014/main" id="{0F95509C-9BBA-7C47-8B9B-4443B3B9312A}"/>
              </a:ext>
            </a:extLst>
          </p:cNvPr>
          <p:cNvSpPr/>
          <p:nvPr userDrawn="1"/>
        </p:nvSpPr>
        <p:spPr>
          <a:xfrm>
            <a:off x="7812912" y="699022"/>
            <a:ext cx="4379089" cy="7111478"/>
          </a:xfrm>
          <a:prstGeom prst="rect">
            <a:avLst/>
          </a:prstGeom>
          <a:solidFill>
            <a:srgbClr val="FFFFFF">
              <a:alpha val="4987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Subtitle 2">
            <a:extLst>
              <a:ext uri="{FF2B5EF4-FFF2-40B4-BE49-F238E27FC236}">
                <a16:creationId xmlns:a16="http://schemas.microsoft.com/office/drawing/2014/main" id="{035B9898-1DF0-2943-AEAD-22315FF77CD4}"/>
              </a:ext>
            </a:extLst>
          </p:cNvPr>
          <p:cNvSpPr>
            <a:spLocks noGrp="1"/>
          </p:cNvSpPr>
          <p:nvPr>
            <p:ph type="subTitle" idx="1" hasCustomPrompt="1"/>
          </p:nvPr>
        </p:nvSpPr>
        <p:spPr>
          <a:xfrm>
            <a:off x="8044406" y="1437133"/>
            <a:ext cx="3309395" cy="5536289"/>
          </a:xfrm>
        </p:spPr>
        <p:txBody>
          <a:bodyPr>
            <a:noAutofit/>
          </a:bodyPr>
          <a:lstStyle>
            <a:lvl1pPr marL="0" indent="0" algn="l">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text style</a:t>
            </a:r>
          </a:p>
        </p:txBody>
      </p:sp>
      <p:sp>
        <p:nvSpPr>
          <p:cNvPr id="11" name="Picture Placeholder 10">
            <a:extLst>
              <a:ext uri="{FF2B5EF4-FFF2-40B4-BE49-F238E27FC236}">
                <a16:creationId xmlns:a16="http://schemas.microsoft.com/office/drawing/2014/main" id="{73ED6103-3B6B-C742-AFA8-42EFF1DC824A}"/>
              </a:ext>
            </a:extLst>
          </p:cNvPr>
          <p:cNvSpPr>
            <a:spLocks noGrp="1"/>
          </p:cNvSpPr>
          <p:nvPr>
            <p:ph type="pic" sz="quarter" idx="12"/>
          </p:nvPr>
        </p:nvSpPr>
        <p:spPr>
          <a:xfrm>
            <a:off x="1090716" y="2660924"/>
            <a:ext cx="5509549" cy="4902736"/>
          </a:xfrm>
          <a:noFill/>
        </p:spPr>
        <p:txBody>
          <a:bodyPr/>
          <a:lstStyle>
            <a:lvl1pPr marL="0" indent="0" algn="ctr">
              <a:buFontTx/>
              <a:buNone/>
              <a:defRPr/>
            </a:lvl1pPr>
          </a:lstStyle>
          <a:p>
            <a:endParaRPr lang="en-US"/>
          </a:p>
        </p:txBody>
      </p:sp>
      <p:sp>
        <p:nvSpPr>
          <p:cNvPr id="12" name="Text Placeholder 6">
            <a:extLst>
              <a:ext uri="{FF2B5EF4-FFF2-40B4-BE49-F238E27FC236}">
                <a16:creationId xmlns:a16="http://schemas.microsoft.com/office/drawing/2014/main" id="{81485C7C-5509-FA45-BAF4-A5DD1406EC44}"/>
              </a:ext>
            </a:extLst>
          </p:cNvPr>
          <p:cNvSpPr>
            <a:spLocks noGrp="1"/>
          </p:cNvSpPr>
          <p:nvPr>
            <p:ph type="body" sz="quarter" idx="14" hasCustomPrompt="1"/>
          </p:nvPr>
        </p:nvSpPr>
        <p:spPr>
          <a:xfrm>
            <a:off x="8044406" y="7165050"/>
            <a:ext cx="3309395" cy="291085"/>
          </a:xfrm>
        </p:spPr>
        <p:txBody>
          <a:bodyPr>
            <a:normAutofit/>
          </a:bodyPr>
          <a:lstStyle>
            <a:lvl1pPr marL="0" indent="0">
              <a:buFontTx/>
              <a:buNone/>
              <a:defRPr sz="800" i="1"/>
            </a:lvl1pPr>
          </a:lstStyle>
          <a:p>
            <a:pPr lvl="0"/>
            <a:r>
              <a:rPr lang="en-US"/>
              <a:t>Click to edit Master footnote styles</a:t>
            </a:r>
          </a:p>
        </p:txBody>
      </p:sp>
    </p:spTree>
    <p:extLst>
      <p:ext uri="{BB962C8B-B14F-4D97-AF65-F5344CB8AC3E}">
        <p14:creationId xmlns:p14="http://schemas.microsoft.com/office/powerpoint/2010/main" val="2920785610"/>
      </p:ext>
    </p:extLst>
  </p:cSld>
  <p:clrMapOvr>
    <a:masterClrMapping/>
  </p:clrMapOvr>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4AED5C-8B04-2B47-905C-A95E0364351A}"/>
              </a:ext>
            </a:extLst>
          </p:cNvPr>
          <p:cNvSpPr>
            <a:spLocks noGrp="1"/>
          </p:cNvSpPr>
          <p:nvPr>
            <p:ph type="title"/>
          </p:nvPr>
        </p:nvSpPr>
        <p:spPr/>
        <p:txBody>
          <a:bodyPr anchor="t" anchorCtr="0"/>
          <a:lstStyle>
            <a:lvl1pPr algn="ctr">
              <a:defRPr/>
            </a:lvl1pPr>
          </a:lstStyle>
          <a:p>
            <a:r>
              <a:rPr lang="en-US"/>
              <a:t>Click to edit Master title style</a:t>
            </a:r>
          </a:p>
        </p:txBody>
      </p:sp>
      <p:sp>
        <p:nvSpPr>
          <p:cNvPr id="3" name="Slide Number Placeholder 2">
            <a:extLst>
              <a:ext uri="{FF2B5EF4-FFF2-40B4-BE49-F238E27FC236}">
                <a16:creationId xmlns:a16="http://schemas.microsoft.com/office/drawing/2014/main" id="{755AE5E2-0052-4C4A-9023-8FBF5E1B9F2C}"/>
              </a:ext>
            </a:extLst>
          </p:cNvPr>
          <p:cNvSpPr>
            <a:spLocks noGrp="1"/>
          </p:cNvSpPr>
          <p:nvPr>
            <p:ph type="sldNum" sz="quarter" idx="10"/>
          </p:nvPr>
        </p:nvSpPr>
        <p:spPr/>
        <p:txBody>
          <a:bodyPr/>
          <a:lstStyle>
            <a:lvl1pPr>
              <a:defRPr b="0" i="0">
                <a:latin typeface="Montserrat" pitchFamily="2" charset="77"/>
              </a:defRPr>
            </a:lvl1pPr>
          </a:lstStyle>
          <a:p>
            <a:fld id="{F9409A12-05AC-024F-A1E2-9D51551D4400}" type="slidenum">
              <a:rPr lang="en-US" smtClean="0"/>
              <a:t>‹#›</a:t>
            </a:fld>
            <a:endParaRPr lang="en-US"/>
          </a:p>
        </p:txBody>
      </p:sp>
      <p:sp>
        <p:nvSpPr>
          <p:cNvPr id="4" name="Footer Placeholder 3">
            <a:extLst>
              <a:ext uri="{FF2B5EF4-FFF2-40B4-BE49-F238E27FC236}">
                <a16:creationId xmlns:a16="http://schemas.microsoft.com/office/drawing/2014/main" id="{5D381CF3-CDC7-2C40-AFF2-E0366E38B470}"/>
              </a:ext>
            </a:extLst>
          </p:cNvPr>
          <p:cNvSpPr>
            <a:spLocks noGrp="1"/>
          </p:cNvSpPr>
          <p:nvPr>
            <p:ph type="ftr" sz="quarter" idx="11"/>
          </p:nvPr>
        </p:nvSpPr>
        <p:spPr/>
        <p:txBody>
          <a:bodyPr/>
          <a:lstStyle/>
          <a:p>
            <a:r>
              <a:rPr lang="en-US">
                <a:latin typeface="Montserrat" pitchFamily="2" charset="77"/>
              </a:rPr>
              <a:t>CLICK TO EDIT PRESENTATION TITLE</a:t>
            </a:r>
            <a:endParaRPr lang="en-US"/>
          </a:p>
        </p:txBody>
      </p:sp>
      <p:sp>
        <p:nvSpPr>
          <p:cNvPr id="7" name="Picture Placeholder 6">
            <a:extLst>
              <a:ext uri="{FF2B5EF4-FFF2-40B4-BE49-F238E27FC236}">
                <a16:creationId xmlns:a16="http://schemas.microsoft.com/office/drawing/2014/main" id="{3227367D-5400-E34D-A223-6B36597DAEDF}"/>
              </a:ext>
            </a:extLst>
          </p:cNvPr>
          <p:cNvSpPr>
            <a:spLocks noGrp="1"/>
          </p:cNvSpPr>
          <p:nvPr>
            <p:ph type="pic" sz="quarter" idx="12" hasCustomPrompt="1"/>
          </p:nvPr>
        </p:nvSpPr>
        <p:spPr>
          <a:xfrm>
            <a:off x="838201" y="3110789"/>
            <a:ext cx="2403475" cy="2737291"/>
          </a:xfrm>
          <a:prstGeom prst="ellipse">
            <a:avLst/>
          </a:prstGeom>
          <a:solidFill>
            <a:schemeClr val="tx1"/>
          </a:solidFill>
        </p:spPr>
        <p:txBody>
          <a:bodyPr/>
          <a:lstStyle>
            <a:lvl1pPr marL="0" indent="0" algn="ctr">
              <a:buFontTx/>
              <a:buNone/>
              <a:defRPr>
                <a:solidFill>
                  <a:srgbClr val="FFFFFF"/>
                </a:solidFill>
              </a:defRPr>
            </a:lvl1pPr>
          </a:lstStyle>
          <a:p>
            <a:r>
              <a:rPr lang="en-US"/>
              <a:t>Icon</a:t>
            </a:r>
          </a:p>
        </p:txBody>
      </p:sp>
      <p:sp>
        <p:nvSpPr>
          <p:cNvPr id="8" name="Picture Placeholder 6">
            <a:extLst>
              <a:ext uri="{FF2B5EF4-FFF2-40B4-BE49-F238E27FC236}">
                <a16:creationId xmlns:a16="http://schemas.microsoft.com/office/drawing/2014/main" id="{722F0E0D-E761-5741-A5D5-E862299C37D7}"/>
              </a:ext>
            </a:extLst>
          </p:cNvPr>
          <p:cNvSpPr>
            <a:spLocks noGrp="1"/>
          </p:cNvSpPr>
          <p:nvPr>
            <p:ph type="pic" sz="quarter" idx="13" hasCustomPrompt="1"/>
          </p:nvPr>
        </p:nvSpPr>
        <p:spPr>
          <a:xfrm>
            <a:off x="3612013" y="3110789"/>
            <a:ext cx="2403475" cy="2737291"/>
          </a:xfrm>
          <a:prstGeom prst="ellipse">
            <a:avLst/>
          </a:prstGeom>
          <a:solidFill>
            <a:schemeClr val="tx1"/>
          </a:solidFill>
        </p:spPr>
        <p:txBody>
          <a:bodyPr/>
          <a:lstStyle>
            <a:lvl1pPr marL="0" indent="0" algn="ctr">
              <a:buFontTx/>
              <a:buNone/>
              <a:defRPr>
                <a:solidFill>
                  <a:srgbClr val="FFFFFF"/>
                </a:solidFill>
              </a:defRPr>
            </a:lvl1pPr>
          </a:lstStyle>
          <a:p>
            <a:r>
              <a:rPr lang="en-US"/>
              <a:t>Icon</a:t>
            </a:r>
          </a:p>
        </p:txBody>
      </p:sp>
      <p:sp>
        <p:nvSpPr>
          <p:cNvPr id="9" name="Picture Placeholder 6">
            <a:extLst>
              <a:ext uri="{FF2B5EF4-FFF2-40B4-BE49-F238E27FC236}">
                <a16:creationId xmlns:a16="http://schemas.microsoft.com/office/drawing/2014/main" id="{A1B0934C-E215-D946-A18B-78F59830CCB4}"/>
              </a:ext>
            </a:extLst>
          </p:cNvPr>
          <p:cNvSpPr>
            <a:spLocks noGrp="1"/>
          </p:cNvSpPr>
          <p:nvPr>
            <p:ph type="pic" sz="quarter" idx="14" hasCustomPrompt="1"/>
          </p:nvPr>
        </p:nvSpPr>
        <p:spPr>
          <a:xfrm>
            <a:off x="6385825" y="3110789"/>
            <a:ext cx="2403475" cy="2737291"/>
          </a:xfrm>
          <a:prstGeom prst="ellipse">
            <a:avLst/>
          </a:prstGeom>
          <a:solidFill>
            <a:schemeClr val="tx1"/>
          </a:solidFill>
        </p:spPr>
        <p:txBody>
          <a:bodyPr/>
          <a:lstStyle>
            <a:lvl1pPr marL="0" indent="0" algn="ctr">
              <a:buFontTx/>
              <a:buNone/>
              <a:defRPr>
                <a:solidFill>
                  <a:srgbClr val="FFFFFF"/>
                </a:solidFill>
              </a:defRPr>
            </a:lvl1pPr>
          </a:lstStyle>
          <a:p>
            <a:r>
              <a:rPr lang="en-US"/>
              <a:t>Icon</a:t>
            </a:r>
          </a:p>
        </p:txBody>
      </p:sp>
      <p:sp>
        <p:nvSpPr>
          <p:cNvPr id="10" name="Picture Placeholder 6">
            <a:extLst>
              <a:ext uri="{FF2B5EF4-FFF2-40B4-BE49-F238E27FC236}">
                <a16:creationId xmlns:a16="http://schemas.microsoft.com/office/drawing/2014/main" id="{56750189-ECF5-3545-8F89-4FC9DD561CB1}"/>
              </a:ext>
            </a:extLst>
          </p:cNvPr>
          <p:cNvSpPr>
            <a:spLocks noGrp="1"/>
          </p:cNvSpPr>
          <p:nvPr>
            <p:ph type="pic" sz="quarter" idx="15" hasCustomPrompt="1"/>
          </p:nvPr>
        </p:nvSpPr>
        <p:spPr>
          <a:xfrm>
            <a:off x="9159636" y="3110789"/>
            <a:ext cx="2403475" cy="2737291"/>
          </a:xfrm>
          <a:prstGeom prst="ellipse">
            <a:avLst/>
          </a:prstGeom>
          <a:solidFill>
            <a:schemeClr val="tx1"/>
          </a:solidFill>
        </p:spPr>
        <p:txBody>
          <a:bodyPr/>
          <a:lstStyle>
            <a:lvl1pPr marL="0" indent="0" algn="ctr">
              <a:buFontTx/>
              <a:buNone/>
              <a:defRPr>
                <a:solidFill>
                  <a:srgbClr val="FFFFFF"/>
                </a:solidFill>
              </a:defRPr>
            </a:lvl1pPr>
          </a:lstStyle>
          <a:p>
            <a:r>
              <a:rPr lang="en-US"/>
              <a:t>Icon</a:t>
            </a:r>
          </a:p>
        </p:txBody>
      </p:sp>
      <p:sp>
        <p:nvSpPr>
          <p:cNvPr id="11" name="Subtitle 2">
            <a:extLst>
              <a:ext uri="{FF2B5EF4-FFF2-40B4-BE49-F238E27FC236}">
                <a16:creationId xmlns:a16="http://schemas.microsoft.com/office/drawing/2014/main" id="{D464557A-B8CD-C447-90B2-91C307EC1A94}"/>
              </a:ext>
            </a:extLst>
          </p:cNvPr>
          <p:cNvSpPr>
            <a:spLocks noGrp="1"/>
          </p:cNvSpPr>
          <p:nvPr>
            <p:ph type="subTitle" idx="1" hasCustomPrompt="1"/>
          </p:nvPr>
        </p:nvSpPr>
        <p:spPr>
          <a:xfrm>
            <a:off x="838200" y="6267512"/>
            <a:ext cx="10515600" cy="788266"/>
          </a:xfrm>
        </p:spPr>
        <p:txBody>
          <a:bodyPr anchor="t" anchorCtr="0">
            <a:noAutofit/>
          </a:bodyPr>
          <a:lstStyle>
            <a:lvl1pPr marL="0" indent="0" algn="ctr">
              <a:lnSpc>
                <a:spcPts val="2100"/>
              </a:lnSpc>
              <a:buNone/>
              <a:defRPr sz="1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text style</a:t>
            </a:r>
          </a:p>
        </p:txBody>
      </p:sp>
      <p:sp>
        <p:nvSpPr>
          <p:cNvPr id="12" name="Text Placeholder 6">
            <a:extLst>
              <a:ext uri="{FF2B5EF4-FFF2-40B4-BE49-F238E27FC236}">
                <a16:creationId xmlns:a16="http://schemas.microsoft.com/office/drawing/2014/main" id="{FA38D815-8BF5-6F44-87BA-6B6CF8A6BFB2}"/>
              </a:ext>
            </a:extLst>
          </p:cNvPr>
          <p:cNvSpPr>
            <a:spLocks noGrp="1"/>
          </p:cNvSpPr>
          <p:nvPr>
            <p:ph type="body" sz="quarter" idx="16" hasCustomPrompt="1"/>
          </p:nvPr>
        </p:nvSpPr>
        <p:spPr>
          <a:xfrm>
            <a:off x="838200" y="7165050"/>
            <a:ext cx="10515600" cy="291085"/>
          </a:xfrm>
        </p:spPr>
        <p:txBody>
          <a:bodyPr>
            <a:normAutofit/>
          </a:bodyPr>
          <a:lstStyle>
            <a:lvl1pPr marL="0" indent="0">
              <a:buFontTx/>
              <a:buNone/>
              <a:defRPr sz="800" i="1"/>
            </a:lvl1pPr>
          </a:lstStyle>
          <a:p>
            <a:pPr lvl="0"/>
            <a:r>
              <a:rPr lang="en-US"/>
              <a:t>Click to edit Master footnote styles</a:t>
            </a:r>
          </a:p>
        </p:txBody>
      </p:sp>
    </p:spTree>
    <p:extLst>
      <p:ext uri="{BB962C8B-B14F-4D97-AF65-F5344CB8AC3E}">
        <p14:creationId xmlns:p14="http://schemas.microsoft.com/office/powerpoint/2010/main" val="2990742994"/>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6_Custom Layout">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2995CE70-DD68-724A-98A2-642BBAC07308}"/>
              </a:ext>
            </a:extLst>
          </p:cNvPr>
          <p:cNvSpPr/>
          <p:nvPr userDrawn="1"/>
        </p:nvSpPr>
        <p:spPr>
          <a:xfrm>
            <a:off x="0" y="0"/>
            <a:ext cx="12192000" cy="69902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Slide Number Placeholder 2">
            <a:extLst>
              <a:ext uri="{FF2B5EF4-FFF2-40B4-BE49-F238E27FC236}">
                <a16:creationId xmlns:a16="http://schemas.microsoft.com/office/drawing/2014/main" id="{DA92955D-50B6-B548-856A-4F759B85CBB1}"/>
              </a:ext>
            </a:extLst>
          </p:cNvPr>
          <p:cNvSpPr>
            <a:spLocks noGrp="1"/>
          </p:cNvSpPr>
          <p:nvPr>
            <p:ph type="sldNum" sz="quarter" idx="10"/>
          </p:nvPr>
        </p:nvSpPr>
        <p:spPr/>
        <p:txBody>
          <a:bodyPr/>
          <a:lstStyle>
            <a:lvl1pPr>
              <a:defRPr b="0" i="0">
                <a:latin typeface="Montserrat" pitchFamily="2" charset="77"/>
              </a:defRPr>
            </a:lvl1pPr>
          </a:lstStyle>
          <a:p>
            <a:fld id="{F9409A12-05AC-024F-A1E2-9D51551D4400}" type="slidenum">
              <a:rPr lang="en-US" smtClean="0"/>
              <a:t>‹#›</a:t>
            </a:fld>
            <a:endParaRPr lang="en-US"/>
          </a:p>
        </p:txBody>
      </p:sp>
      <p:sp>
        <p:nvSpPr>
          <p:cNvPr id="4" name="Footer Placeholder 3">
            <a:extLst>
              <a:ext uri="{FF2B5EF4-FFF2-40B4-BE49-F238E27FC236}">
                <a16:creationId xmlns:a16="http://schemas.microsoft.com/office/drawing/2014/main" id="{C12A5548-AF20-4047-B59C-C9F2DAC9A634}"/>
              </a:ext>
            </a:extLst>
          </p:cNvPr>
          <p:cNvSpPr>
            <a:spLocks noGrp="1"/>
          </p:cNvSpPr>
          <p:nvPr>
            <p:ph type="ftr" sz="quarter" idx="11"/>
          </p:nvPr>
        </p:nvSpPr>
        <p:spPr/>
        <p:txBody>
          <a:bodyPr/>
          <a:lstStyle/>
          <a:p>
            <a:r>
              <a:rPr lang="en-US">
                <a:latin typeface="Montserrat" pitchFamily="2" charset="77"/>
              </a:rPr>
              <a:t>CLICK TO EDIT PRESENTATION TITLE</a:t>
            </a:r>
            <a:endParaRPr lang="en-US"/>
          </a:p>
        </p:txBody>
      </p:sp>
      <p:sp>
        <p:nvSpPr>
          <p:cNvPr id="5" name="Subtitle 2">
            <a:extLst>
              <a:ext uri="{FF2B5EF4-FFF2-40B4-BE49-F238E27FC236}">
                <a16:creationId xmlns:a16="http://schemas.microsoft.com/office/drawing/2014/main" id="{36FAED6B-C7FA-E74A-919F-61014B8E7DE8}"/>
              </a:ext>
            </a:extLst>
          </p:cNvPr>
          <p:cNvSpPr>
            <a:spLocks noGrp="1"/>
          </p:cNvSpPr>
          <p:nvPr>
            <p:ph type="subTitle" idx="1" hasCustomPrompt="1"/>
          </p:nvPr>
        </p:nvSpPr>
        <p:spPr>
          <a:xfrm>
            <a:off x="838200" y="2982235"/>
            <a:ext cx="7328026" cy="1885729"/>
          </a:xfrm>
        </p:spPr>
        <p:txBody>
          <a:bodyPr>
            <a:noAutofit/>
          </a:bodyPr>
          <a:lstStyle>
            <a:lvl1pPr marL="0" indent="0" algn="l">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text style</a:t>
            </a:r>
          </a:p>
        </p:txBody>
      </p:sp>
      <p:cxnSp>
        <p:nvCxnSpPr>
          <p:cNvPr id="6" name="Straight Connector 5">
            <a:extLst>
              <a:ext uri="{FF2B5EF4-FFF2-40B4-BE49-F238E27FC236}">
                <a16:creationId xmlns:a16="http://schemas.microsoft.com/office/drawing/2014/main" id="{82C768AB-B9B0-6442-9E57-E900D3130507}"/>
              </a:ext>
            </a:extLst>
          </p:cNvPr>
          <p:cNvCxnSpPr/>
          <p:nvPr userDrawn="1"/>
        </p:nvCxnSpPr>
        <p:spPr>
          <a:xfrm>
            <a:off x="0" y="2425178"/>
            <a:ext cx="3845490"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
        <p:nvSpPr>
          <p:cNvPr id="12" name="Title 1">
            <a:extLst>
              <a:ext uri="{FF2B5EF4-FFF2-40B4-BE49-F238E27FC236}">
                <a16:creationId xmlns:a16="http://schemas.microsoft.com/office/drawing/2014/main" id="{8D2B3BBA-4801-D247-A7F4-75FAF9EA395F}"/>
              </a:ext>
            </a:extLst>
          </p:cNvPr>
          <p:cNvSpPr>
            <a:spLocks noGrp="1"/>
          </p:cNvSpPr>
          <p:nvPr>
            <p:ph type="title"/>
          </p:nvPr>
        </p:nvSpPr>
        <p:spPr>
          <a:xfrm>
            <a:off x="841249" y="1437132"/>
            <a:ext cx="7328027" cy="749026"/>
          </a:xfrm>
        </p:spPr>
        <p:txBody>
          <a:bodyPr anchor="t" anchorCtr="0">
            <a:noAutofit/>
          </a:bodyPr>
          <a:lstStyle>
            <a:lvl1pPr>
              <a:defRPr sz="4400"/>
            </a:lvl1pPr>
          </a:lstStyle>
          <a:p>
            <a:r>
              <a:rPr lang="en-US"/>
              <a:t>Click to edit Master title style</a:t>
            </a:r>
          </a:p>
        </p:txBody>
      </p:sp>
      <p:sp>
        <p:nvSpPr>
          <p:cNvPr id="7" name="Picture Placeholder 6">
            <a:extLst>
              <a:ext uri="{FF2B5EF4-FFF2-40B4-BE49-F238E27FC236}">
                <a16:creationId xmlns:a16="http://schemas.microsoft.com/office/drawing/2014/main" id="{3F66A0BD-4525-C442-BFED-C1335E7E3E54}"/>
              </a:ext>
            </a:extLst>
          </p:cNvPr>
          <p:cNvSpPr>
            <a:spLocks noGrp="1"/>
          </p:cNvSpPr>
          <p:nvPr>
            <p:ph type="pic" sz="quarter" idx="12"/>
          </p:nvPr>
        </p:nvSpPr>
        <p:spPr>
          <a:xfrm>
            <a:off x="8610600" y="699692"/>
            <a:ext cx="3581400" cy="7110809"/>
          </a:xfrm>
          <a:solidFill>
            <a:srgbClr val="FFFFFF"/>
          </a:solidFill>
        </p:spPr>
        <p:txBody>
          <a:bodyPr/>
          <a:lstStyle>
            <a:lvl1pPr algn="ctr">
              <a:defRPr/>
            </a:lvl1pPr>
          </a:lstStyle>
          <a:p>
            <a:endParaRPr lang="en-US"/>
          </a:p>
        </p:txBody>
      </p:sp>
    </p:spTree>
    <p:extLst>
      <p:ext uri="{BB962C8B-B14F-4D97-AF65-F5344CB8AC3E}">
        <p14:creationId xmlns:p14="http://schemas.microsoft.com/office/powerpoint/2010/main" val="1539922689"/>
      </p:ext>
    </p:extLst>
  </p:cSld>
  <p:clrMapOvr>
    <a:masterClrMapping/>
  </p:clrMapOvr>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4AED5C-8B04-2B47-905C-A95E0364351A}"/>
              </a:ext>
            </a:extLst>
          </p:cNvPr>
          <p:cNvSpPr>
            <a:spLocks noGrp="1"/>
          </p:cNvSpPr>
          <p:nvPr>
            <p:ph type="title"/>
          </p:nvPr>
        </p:nvSpPr>
        <p:spPr/>
        <p:txBody>
          <a:bodyPr anchor="t" anchorCtr="0"/>
          <a:lstStyle>
            <a:lvl1pPr algn="ctr">
              <a:defRPr/>
            </a:lvl1pPr>
          </a:lstStyle>
          <a:p>
            <a:r>
              <a:rPr lang="en-US"/>
              <a:t>Click to edit Master title style</a:t>
            </a:r>
          </a:p>
        </p:txBody>
      </p:sp>
      <p:sp>
        <p:nvSpPr>
          <p:cNvPr id="3" name="Slide Number Placeholder 2">
            <a:extLst>
              <a:ext uri="{FF2B5EF4-FFF2-40B4-BE49-F238E27FC236}">
                <a16:creationId xmlns:a16="http://schemas.microsoft.com/office/drawing/2014/main" id="{755AE5E2-0052-4C4A-9023-8FBF5E1B9F2C}"/>
              </a:ext>
            </a:extLst>
          </p:cNvPr>
          <p:cNvSpPr>
            <a:spLocks noGrp="1"/>
          </p:cNvSpPr>
          <p:nvPr>
            <p:ph type="sldNum" sz="quarter" idx="10"/>
          </p:nvPr>
        </p:nvSpPr>
        <p:spPr/>
        <p:txBody>
          <a:bodyPr/>
          <a:lstStyle>
            <a:lvl1pPr>
              <a:defRPr b="0" i="0">
                <a:latin typeface="Montserrat" pitchFamily="2" charset="77"/>
              </a:defRPr>
            </a:lvl1pPr>
          </a:lstStyle>
          <a:p>
            <a:fld id="{F9409A12-05AC-024F-A1E2-9D51551D4400}" type="slidenum">
              <a:rPr lang="en-US" smtClean="0"/>
              <a:t>‹#›</a:t>
            </a:fld>
            <a:endParaRPr lang="en-US"/>
          </a:p>
        </p:txBody>
      </p:sp>
      <p:sp>
        <p:nvSpPr>
          <p:cNvPr id="4" name="Footer Placeholder 3">
            <a:extLst>
              <a:ext uri="{FF2B5EF4-FFF2-40B4-BE49-F238E27FC236}">
                <a16:creationId xmlns:a16="http://schemas.microsoft.com/office/drawing/2014/main" id="{5D381CF3-CDC7-2C40-AFF2-E0366E38B470}"/>
              </a:ext>
            </a:extLst>
          </p:cNvPr>
          <p:cNvSpPr>
            <a:spLocks noGrp="1"/>
          </p:cNvSpPr>
          <p:nvPr>
            <p:ph type="ftr" sz="quarter" idx="11"/>
          </p:nvPr>
        </p:nvSpPr>
        <p:spPr/>
        <p:txBody>
          <a:bodyPr/>
          <a:lstStyle/>
          <a:p>
            <a:r>
              <a:rPr lang="en-US">
                <a:latin typeface="Montserrat" pitchFamily="2" charset="77"/>
              </a:rPr>
              <a:t>CLICK TO EDIT PRESENTATION TITLE</a:t>
            </a:r>
            <a:endParaRPr lang="en-US"/>
          </a:p>
        </p:txBody>
      </p:sp>
      <p:sp>
        <p:nvSpPr>
          <p:cNvPr id="7" name="Picture Placeholder 6">
            <a:extLst>
              <a:ext uri="{FF2B5EF4-FFF2-40B4-BE49-F238E27FC236}">
                <a16:creationId xmlns:a16="http://schemas.microsoft.com/office/drawing/2014/main" id="{3227367D-5400-E34D-A223-6B36597DAEDF}"/>
              </a:ext>
            </a:extLst>
          </p:cNvPr>
          <p:cNvSpPr>
            <a:spLocks noGrp="1"/>
          </p:cNvSpPr>
          <p:nvPr>
            <p:ph type="pic" sz="quarter" idx="12" hasCustomPrompt="1"/>
          </p:nvPr>
        </p:nvSpPr>
        <p:spPr>
          <a:xfrm>
            <a:off x="838201" y="3110789"/>
            <a:ext cx="2403475" cy="2737291"/>
          </a:xfrm>
          <a:prstGeom prst="ellipse">
            <a:avLst/>
          </a:prstGeom>
          <a:solidFill>
            <a:schemeClr val="tx2"/>
          </a:solidFill>
        </p:spPr>
        <p:txBody>
          <a:bodyPr/>
          <a:lstStyle>
            <a:lvl1pPr marL="0" indent="0" algn="ctr">
              <a:buFontTx/>
              <a:buNone/>
              <a:defRPr>
                <a:solidFill>
                  <a:srgbClr val="FFFFFF"/>
                </a:solidFill>
              </a:defRPr>
            </a:lvl1pPr>
          </a:lstStyle>
          <a:p>
            <a:r>
              <a:rPr lang="en-US"/>
              <a:t>Icon</a:t>
            </a:r>
          </a:p>
        </p:txBody>
      </p:sp>
      <p:sp>
        <p:nvSpPr>
          <p:cNvPr id="8" name="Picture Placeholder 6">
            <a:extLst>
              <a:ext uri="{FF2B5EF4-FFF2-40B4-BE49-F238E27FC236}">
                <a16:creationId xmlns:a16="http://schemas.microsoft.com/office/drawing/2014/main" id="{722F0E0D-E761-5741-A5D5-E862299C37D7}"/>
              </a:ext>
            </a:extLst>
          </p:cNvPr>
          <p:cNvSpPr>
            <a:spLocks noGrp="1"/>
          </p:cNvSpPr>
          <p:nvPr>
            <p:ph type="pic" sz="quarter" idx="13" hasCustomPrompt="1"/>
          </p:nvPr>
        </p:nvSpPr>
        <p:spPr>
          <a:xfrm>
            <a:off x="3612013" y="3110789"/>
            <a:ext cx="2403475" cy="2737291"/>
          </a:xfrm>
          <a:prstGeom prst="ellipse">
            <a:avLst/>
          </a:prstGeom>
          <a:solidFill>
            <a:schemeClr val="tx2"/>
          </a:solidFill>
        </p:spPr>
        <p:txBody>
          <a:bodyPr/>
          <a:lstStyle>
            <a:lvl1pPr marL="0" indent="0" algn="ctr">
              <a:buFontTx/>
              <a:buNone/>
              <a:defRPr>
                <a:solidFill>
                  <a:srgbClr val="FFFFFF"/>
                </a:solidFill>
              </a:defRPr>
            </a:lvl1pPr>
          </a:lstStyle>
          <a:p>
            <a:r>
              <a:rPr lang="en-US"/>
              <a:t>Icon</a:t>
            </a:r>
          </a:p>
        </p:txBody>
      </p:sp>
      <p:sp>
        <p:nvSpPr>
          <p:cNvPr id="9" name="Picture Placeholder 6">
            <a:extLst>
              <a:ext uri="{FF2B5EF4-FFF2-40B4-BE49-F238E27FC236}">
                <a16:creationId xmlns:a16="http://schemas.microsoft.com/office/drawing/2014/main" id="{A1B0934C-E215-D946-A18B-78F59830CCB4}"/>
              </a:ext>
            </a:extLst>
          </p:cNvPr>
          <p:cNvSpPr>
            <a:spLocks noGrp="1"/>
          </p:cNvSpPr>
          <p:nvPr>
            <p:ph type="pic" sz="quarter" idx="14" hasCustomPrompt="1"/>
          </p:nvPr>
        </p:nvSpPr>
        <p:spPr>
          <a:xfrm>
            <a:off x="6385825" y="3110789"/>
            <a:ext cx="2403475" cy="2737291"/>
          </a:xfrm>
          <a:prstGeom prst="ellipse">
            <a:avLst/>
          </a:prstGeom>
          <a:solidFill>
            <a:schemeClr val="tx2"/>
          </a:solidFill>
        </p:spPr>
        <p:txBody>
          <a:bodyPr/>
          <a:lstStyle>
            <a:lvl1pPr marL="0" indent="0" algn="ctr">
              <a:buFontTx/>
              <a:buNone/>
              <a:defRPr>
                <a:solidFill>
                  <a:srgbClr val="FFFFFF"/>
                </a:solidFill>
              </a:defRPr>
            </a:lvl1pPr>
          </a:lstStyle>
          <a:p>
            <a:r>
              <a:rPr lang="en-US"/>
              <a:t>Icon</a:t>
            </a:r>
          </a:p>
        </p:txBody>
      </p:sp>
      <p:sp>
        <p:nvSpPr>
          <p:cNvPr id="10" name="Picture Placeholder 6">
            <a:extLst>
              <a:ext uri="{FF2B5EF4-FFF2-40B4-BE49-F238E27FC236}">
                <a16:creationId xmlns:a16="http://schemas.microsoft.com/office/drawing/2014/main" id="{56750189-ECF5-3545-8F89-4FC9DD561CB1}"/>
              </a:ext>
            </a:extLst>
          </p:cNvPr>
          <p:cNvSpPr>
            <a:spLocks noGrp="1"/>
          </p:cNvSpPr>
          <p:nvPr>
            <p:ph type="pic" sz="quarter" idx="15" hasCustomPrompt="1"/>
          </p:nvPr>
        </p:nvSpPr>
        <p:spPr>
          <a:xfrm>
            <a:off x="9159636" y="3110789"/>
            <a:ext cx="2403475" cy="2737291"/>
          </a:xfrm>
          <a:prstGeom prst="ellipse">
            <a:avLst/>
          </a:prstGeom>
          <a:solidFill>
            <a:schemeClr val="tx2"/>
          </a:solidFill>
        </p:spPr>
        <p:txBody>
          <a:bodyPr/>
          <a:lstStyle>
            <a:lvl1pPr marL="0" indent="0" algn="ctr">
              <a:buFontTx/>
              <a:buNone/>
              <a:defRPr>
                <a:solidFill>
                  <a:srgbClr val="FFFFFF"/>
                </a:solidFill>
              </a:defRPr>
            </a:lvl1pPr>
          </a:lstStyle>
          <a:p>
            <a:r>
              <a:rPr lang="en-US"/>
              <a:t>Icon</a:t>
            </a:r>
          </a:p>
        </p:txBody>
      </p:sp>
      <p:sp>
        <p:nvSpPr>
          <p:cNvPr id="11" name="Subtitle 2">
            <a:extLst>
              <a:ext uri="{FF2B5EF4-FFF2-40B4-BE49-F238E27FC236}">
                <a16:creationId xmlns:a16="http://schemas.microsoft.com/office/drawing/2014/main" id="{D464557A-B8CD-C447-90B2-91C307EC1A94}"/>
              </a:ext>
            </a:extLst>
          </p:cNvPr>
          <p:cNvSpPr>
            <a:spLocks noGrp="1"/>
          </p:cNvSpPr>
          <p:nvPr>
            <p:ph type="subTitle" idx="1" hasCustomPrompt="1"/>
          </p:nvPr>
        </p:nvSpPr>
        <p:spPr>
          <a:xfrm>
            <a:off x="838200" y="6267512"/>
            <a:ext cx="10515600" cy="897538"/>
          </a:xfrm>
        </p:spPr>
        <p:txBody>
          <a:bodyPr anchor="t" anchorCtr="0">
            <a:noAutofit/>
          </a:bodyPr>
          <a:lstStyle>
            <a:lvl1pPr marL="0" indent="0" algn="ctr">
              <a:lnSpc>
                <a:spcPts val="2100"/>
              </a:lnSpc>
              <a:buNone/>
              <a:defRPr sz="1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text style</a:t>
            </a:r>
          </a:p>
        </p:txBody>
      </p:sp>
      <p:sp>
        <p:nvSpPr>
          <p:cNvPr id="12" name="Text Placeholder 6">
            <a:extLst>
              <a:ext uri="{FF2B5EF4-FFF2-40B4-BE49-F238E27FC236}">
                <a16:creationId xmlns:a16="http://schemas.microsoft.com/office/drawing/2014/main" id="{37326E8F-B01E-A345-9782-9A99E58F7A09}"/>
              </a:ext>
            </a:extLst>
          </p:cNvPr>
          <p:cNvSpPr>
            <a:spLocks noGrp="1"/>
          </p:cNvSpPr>
          <p:nvPr>
            <p:ph type="body" sz="quarter" idx="16" hasCustomPrompt="1"/>
          </p:nvPr>
        </p:nvSpPr>
        <p:spPr>
          <a:xfrm>
            <a:off x="838200" y="7165050"/>
            <a:ext cx="10515600" cy="291085"/>
          </a:xfrm>
        </p:spPr>
        <p:txBody>
          <a:bodyPr>
            <a:normAutofit/>
          </a:bodyPr>
          <a:lstStyle>
            <a:lvl1pPr marL="0" indent="0">
              <a:buFontTx/>
              <a:buNone/>
              <a:defRPr sz="800" i="1"/>
            </a:lvl1pPr>
          </a:lstStyle>
          <a:p>
            <a:pPr lvl="0"/>
            <a:r>
              <a:rPr lang="en-US"/>
              <a:t>Click to edit Master footnote styles</a:t>
            </a:r>
          </a:p>
        </p:txBody>
      </p:sp>
    </p:spTree>
    <p:extLst>
      <p:ext uri="{BB962C8B-B14F-4D97-AF65-F5344CB8AC3E}">
        <p14:creationId xmlns:p14="http://schemas.microsoft.com/office/powerpoint/2010/main" val="454446787"/>
      </p:ext>
    </p:extLst>
  </p:cSld>
  <p:clrMapOvr>
    <a:masterClrMapping/>
  </p:clrMapOvr>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14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4AED5C-8B04-2B47-905C-A95E0364351A}"/>
              </a:ext>
            </a:extLst>
          </p:cNvPr>
          <p:cNvSpPr>
            <a:spLocks noGrp="1"/>
          </p:cNvSpPr>
          <p:nvPr>
            <p:ph type="title"/>
          </p:nvPr>
        </p:nvSpPr>
        <p:spPr/>
        <p:txBody>
          <a:bodyPr anchor="t" anchorCtr="0"/>
          <a:lstStyle>
            <a:lvl1pPr algn="ctr">
              <a:defRPr/>
            </a:lvl1pPr>
          </a:lstStyle>
          <a:p>
            <a:r>
              <a:rPr lang="en-US"/>
              <a:t>Click to edit Master title style</a:t>
            </a:r>
          </a:p>
        </p:txBody>
      </p:sp>
      <p:sp>
        <p:nvSpPr>
          <p:cNvPr id="3" name="Slide Number Placeholder 2">
            <a:extLst>
              <a:ext uri="{FF2B5EF4-FFF2-40B4-BE49-F238E27FC236}">
                <a16:creationId xmlns:a16="http://schemas.microsoft.com/office/drawing/2014/main" id="{755AE5E2-0052-4C4A-9023-8FBF5E1B9F2C}"/>
              </a:ext>
            </a:extLst>
          </p:cNvPr>
          <p:cNvSpPr>
            <a:spLocks noGrp="1"/>
          </p:cNvSpPr>
          <p:nvPr>
            <p:ph type="sldNum" sz="quarter" idx="10"/>
          </p:nvPr>
        </p:nvSpPr>
        <p:spPr/>
        <p:txBody>
          <a:bodyPr/>
          <a:lstStyle>
            <a:lvl1pPr>
              <a:defRPr b="0" i="0">
                <a:latin typeface="Montserrat" pitchFamily="2" charset="77"/>
              </a:defRPr>
            </a:lvl1pPr>
          </a:lstStyle>
          <a:p>
            <a:fld id="{F9409A12-05AC-024F-A1E2-9D51551D4400}" type="slidenum">
              <a:rPr lang="en-US" smtClean="0"/>
              <a:t>‹#›</a:t>
            </a:fld>
            <a:endParaRPr lang="en-US"/>
          </a:p>
        </p:txBody>
      </p:sp>
      <p:sp>
        <p:nvSpPr>
          <p:cNvPr id="4" name="Footer Placeholder 3">
            <a:extLst>
              <a:ext uri="{FF2B5EF4-FFF2-40B4-BE49-F238E27FC236}">
                <a16:creationId xmlns:a16="http://schemas.microsoft.com/office/drawing/2014/main" id="{5D381CF3-CDC7-2C40-AFF2-E0366E38B470}"/>
              </a:ext>
            </a:extLst>
          </p:cNvPr>
          <p:cNvSpPr>
            <a:spLocks noGrp="1"/>
          </p:cNvSpPr>
          <p:nvPr>
            <p:ph type="ftr" sz="quarter" idx="11"/>
          </p:nvPr>
        </p:nvSpPr>
        <p:spPr/>
        <p:txBody>
          <a:bodyPr/>
          <a:lstStyle/>
          <a:p>
            <a:r>
              <a:rPr lang="en-US">
                <a:latin typeface="Montserrat" pitchFamily="2" charset="77"/>
              </a:rPr>
              <a:t>CLICK TO EDIT PRESENTATION TITLE</a:t>
            </a:r>
            <a:endParaRPr lang="en-US"/>
          </a:p>
        </p:txBody>
      </p:sp>
      <p:sp>
        <p:nvSpPr>
          <p:cNvPr id="7" name="Picture Placeholder 6">
            <a:extLst>
              <a:ext uri="{FF2B5EF4-FFF2-40B4-BE49-F238E27FC236}">
                <a16:creationId xmlns:a16="http://schemas.microsoft.com/office/drawing/2014/main" id="{3227367D-5400-E34D-A223-6B36597DAEDF}"/>
              </a:ext>
            </a:extLst>
          </p:cNvPr>
          <p:cNvSpPr>
            <a:spLocks noGrp="1"/>
          </p:cNvSpPr>
          <p:nvPr>
            <p:ph type="pic" sz="quarter" idx="12" hasCustomPrompt="1"/>
          </p:nvPr>
        </p:nvSpPr>
        <p:spPr>
          <a:xfrm>
            <a:off x="838201" y="3110789"/>
            <a:ext cx="2403475" cy="2737291"/>
          </a:xfrm>
          <a:prstGeom prst="ellipse">
            <a:avLst/>
          </a:prstGeom>
          <a:solidFill>
            <a:schemeClr val="accent3"/>
          </a:solidFill>
        </p:spPr>
        <p:txBody>
          <a:bodyPr/>
          <a:lstStyle>
            <a:lvl1pPr marL="0" indent="0" algn="ctr">
              <a:buFontTx/>
              <a:buNone/>
              <a:defRPr>
                <a:solidFill>
                  <a:srgbClr val="FFFFFF"/>
                </a:solidFill>
              </a:defRPr>
            </a:lvl1pPr>
          </a:lstStyle>
          <a:p>
            <a:r>
              <a:rPr lang="en-US"/>
              <a:t>Icon</a:t>
            </a:r>
          </a:p>
        </p:txBody>
      </p:sp>
      <p:sp>
        <p:nvSpPr>
          <p:cNvPr id="8" name="Picture Placeholder 6">
            <a:extLst>
              <a:ext uri="{FF2B5EF4-FFF2-40B4-BE49-F238E27FC236}">
                <a16:creationId xmlns:a16="http://schemas.microsoft.com/office/drawing/2014/main" id="{722F0E0D-E761-5741-A5D5-E862299C37D7}"/>
              </a:ext>
            </a:extLst>
          </p:cNvPr>
          <p:cNvSpPr>
            <a:spLocks noGrp="1"/>
          </p:cNvSpPr>
          <p:nvPr>
            <p:ph type="pic" sz="quarter" idx="13" hasCustomPrompt="1"/>
          </p:nvPr>
        </p:nvSpPr>
        <p:spPr>
          <a:xfrm>
            <a:off x="3612013" y="3110789"/>
            <a:ext cx="2403475" cy="2737291"/>
          </a:xfrm>
          <a:prstGeom prst="ellipse">
            <a:avLst/>
          </a:prstGeom>
          <a:solidFill>
            <a:schemeClr val="accent3"/>
          </a:solidFill>
        </p:spPr>
        <p:txBody>
          <a:bodyPr/>
          <a:lstStyle>
            <a:lvl1pPr marL="0" indent="0" algn="ctr">
              <a:buFontTx/>
              <a:buNone/>
              <a:defRPr>
                <a:solidFill>
                  <a:srgbClr val="FFFFFF"/>
                </a:solidFill>
              </a:defRPr>
            </a:lvl1pPr>
          </a:lstStyle>
          <a:p>
            <a:r>
              <a:rPr lang="en-US"/>
              <a:t>Icon</a:t>
            </a:r>
          </a:p>
        </p:txBody>
      </p:sp>
      <p:sp>
        <p:nvSpPr>
          <p:cNvPr id="9" name="Picture Placeholder 6">
            <a:extLst>
              <a:ext uri="{FF2B5EF4-FFF2-40B4-BE49-F238E27FC236}">
                <a16:creationId xmlns:a16="http://schemas.microsoft.com/office/drawing/2014/main" id="{A1B0934C-E215-D946-A18B-78F59830CCB4}"/>
              </a:ext>
            </a:extLst>
          </p:cNvPr>
          <p:cNvSpPr>
            <a:spLocks noGrp="1"/>
          </p:cNvSpPr>
          <p:nvPr>
            <p:ph type="pic" sz="quarter" idx="14" hasCustomPrompt="1"/>
          </p:nvPr>
        </p:nvSpPr>
        <p:spPr>
          <a:xfrm>
            <a:off x="6385825" y="3110789"/>
            <a:ext cx="2403475" cy="2737291"/>
          </a:xfrm>
          <a:prstGeom prst="ellipse">
            <a:avLst/>
          </a:prstGeom>
          <a:solidFill>
            <a:schemeClr val="accent3"/>
          </a:solidFill>
        </p:spPr>
        <p:txBody>
          <a:bodyPr/>
          <a:lstStyle>
            <a:lvl1pPr marL="0" indent="0" algn="ctr">
              <a:buFontTx/>
              <a:buNone/>
              <a:defRPr>
                <a:solidFill>
                  <a:srgbClr val="FFFFFF"/>
                </a:solidFill>
              </a:defRPr>
            </a:lvl1pPr>
          </a:lstStyle>
          <a:p>
            <a:r>
              <a:rPr lang="en-US"/>
              <a:t>Icon</a:t>
            </a:r>
          </a:p>
        </p:txBody>
      </p:sp>
      <p:sp>
        <p:nvSpPr>
          <p:cNvPr id="10" name="Picture Placeholder 6">
            <a:extLst>
              <a:ext uri="{FF2B5EF4-FFF2-40B4-BE49-F238E27FC236}">
                <a16:creationId xmlns:a16="http://schemas.microsoft.com/office/drawing/2014/main" id="{56750189-ECF5-3545-8F89-4FC9DD561CB1}"/>
              </a:ext>
            </a:extLst>
          </p:cNvPr>
          <p:cNvSpPr>
            <a:spLocks noGrp="1"/>
          </p:cNvSpPr>
          <p:nvPr>
            <p:ph type="pic" sz="quarter" idx="15" hasCustomPrompt="1"/>
          </p:nvPr>
        </p:nvSpPr>
        <p:spPr>
          <a:xfrm>
            <a:off x="9159636" y="3110789"/>
            <a:ext cx="2403475" cy="2737291"/>
          </a:xfrm>
          <a:prstGeom prst="ellipse">
            <a:avLst/>
          </a:prstGeom>
          <a:solidFill>
            <a:schemeClr val="accent3"/>
          </a:solidFill>
        </p:spPr>
        <p:txBody>
          <a:bodyPr/>
          <a:lstStyle>
            <a:lvl1pPr marL="0" indent="0" algn="ctr">
              <a:buFontTx/>
              <a:buNone/>
              <a:defRPr>
                <a:solidFill>
                  <a:srgbClr val="FFFFFF"/>
                </a:solidFill>
              </a:defRPr>
            </a:lvl1pPr>
          </a:lstStyle>
          <a:p>
            <a:r>
              <a:rPr lang="en-US"/>
              <a:t>Icon</a:t>
            </a:r>
          </a:p>
        </p:txBody>
      </p:sp>
      <p:sp>
        <p:nvSpPr>
          <p:cNvPr id="11" name="Subtitle 2">
            <a:extLst>
              <a:ext uri="{FF2B5EF4-FFF2-40B4-BE49-F238E27FC236}">
                <a16:creationId xmlns:a16="http://schemas.microsoft.com/office/drawing/2014/main" id="{D464557A-B8CD-C447-90B2-91C307EC1A94}"/>
              </a:ext>
            </a:extLst>
          </p:cNvPr>
          <p:cNvSpPr>
            <a:spLocks noGrp="1"/>
          </p:cNvSpPr>
          <p:nvPr>
            <p:ph type="subTitle" idx="1" hasCustomPrompt="1"/>
          </p:nvPr>
        </p:nvSpPr>
        <p:spPr>
          <a:xfrm>
            <a:off x="838200" y="6267512"/>
            <a:ext cx="10515600" cy="897538"/>
          </a:xfrm>
        </p:spPr>
        <p:txBody>
          <a:bodyPr anchor="t" anchorCtr="0">
            <a:noAutofit/>
          </a:bodyPr>
          <a:lstStyle>
            <a:lvl1pPr marL="0" indent="0" algn="ctr">
              <a:lnSpc>
                <a:spcPts val="2100"/>
              </a:lnSpc>
              <a:buNone/>
              <a:defRPr sz="1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text style</a:t>
            </a:r>
          </a:p>
        </p:txBody>
      </p:sp>
      <p:sp>
        <p:nvSpPr>
          <p:cNvPr id="12" name="Text Placeholder 6">
            <a:extLst>
              <a:ext uri="{FF2B5EF4-FFF2-40B4-BE49-F238E27FC236}">
                <a16:creationId xmlns:a16="http://schemas.microsoft.com/office/drawing/2014/main" id="{CD0D71A6-EBC0-C349-9FB5-0984AE839FA6}"/>
              </a:ext>
            </a:extLst>
          </p:cNvPr>
          <p:cNvSpPr>
            <a:spLocks noGrp="1"/>
          </p:cNvSpPr>
          <p:nvPr>
            <p:ph type="body" sz="quarter" idx="16" hasCustomPrompt="1"/>
          </p:nvPr>
        </p:nvSpPr>
        <p:spPr>
          <a:xfrm>
            <a:off x="838200" y="7165050"/>
            <a:ext cx="10515600" cy="291085"/>
          </a:xfrm>
        </p:spPr>
        <p:txBody>
          <a:bodyPr>
            <a:normAutofit/>
          </a:bodyPr>
          <a:lstStyle>
            <a:lvl1pPr marL="0" indent="0">
              <a:buFontTx/>
              <a:buNone/>
              <a:defRPr sz="800" i="1"/>
            </a:lvl1pPr>
          </a:lstStyle>
          <a:p>
            <a:pPr lvl="0"/>
            <a:r>
              <a:rPr lang="en-US"/>
              <a:t>Click to edit Master footnote styles</a:t>
            </a:r>
          </a:p>
        </p:txBody>
      </p:sp>
    </p:spTree>
    <p:extLst>
      <p:ext uri="{BB962C8B-B14F-4D97-AF65-F5344CB8AC3E}">
        <p14:creationId xmlns:p14="http://schemas.microsoft.com/office/powerpoint/2010/main" val="3102980206"/>
      </p:ext>
    </p:extLst>
  </p:cSld>
  <p:clrMapOvr>
    <a:masterClrMapping/>
  </p:clrMapOvr>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wo Column Bulleted Tex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200" y="2661357"/>
            <a:ext cx="5181600" cy="4373518"/>
          </a:xfrm>
        </p:spPr>
        <p:txBody>
          <a:bodyPr anchor="t" anchorCtr="0">
            <a:noAutofit/>
          </a:bodyPr>
          <a:lstStyle>
            <a:lvl1pPr>
              <a:defRPr sz="1800"/>
            </a:lvl1pPr>
            <a:lvl2pPr>
              <a:defRPr sz="1600"/>
            </a:lvl2pPr>
            <a:lvl3pPr>
              <a:defRPr sz="1400"/>
            </a:lvl3pPr>
            <a:lvl4pPr>
              <a:defRPr sz="1200"/>
            </a:lvl4pPr>
            <a:lvl5pPr>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4"/>
            <a:endParaRPr lang="en-US"/>
          </a:p>
        </p:txBody>
      </p:sp>
      <p:sp>
        <p:nvSpPr>
          <p:cNvPr id="4" name="Content Placeholder 3"/>
          <p:cNvSpPr>
            <a:spLocks noGrp="1"/>
          </p:cNvSpPr>
          <p:nvPr>
            <p:ph sz="half" idx="2"/>
          </p:nvPr>
        </p:nvSpPr>
        <p:spPr>
          <a:xfrm>
            <a:off x="6172200" y="2661356"/>
            <a:ext cx="5181600" cy="4373519"/>
          </a:xfrm>
        </p:spPr>
        <p:txBody>
          <a:bodyPr>
            <a:noAutofit/>
          </a:bodyPr>
          <a:lstStyle>
            <a:lvl1pPr>
              <a:defRPr sz="1800"/>
            </a:lvl1pPr>
            <a:lvl2pPr>
              <a:defRPr sz="1600"/>
            </a:lvl2pPr>
            <a:lvl3pPr>
              <a:defRPr sz="1400"/>
            </a:lvl3pPr>
            <a:lvl4pPr>
              <a:defRPr sz="1200"/>
            </a:lvl4pPr>
            <a:lvl5pPr>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11"/>
          </p:nvPr>
        </p:nvSpPr>
        <p:spPr/>
        <p:txBody>
          <a:bodyPr/>
          <a:lstStyle/>
          <a:p>
            <a:r>
              <a:rPr lang="en-US">
                <a:latin typeface="Montserrat" pitchFamily="2" charset="77"/>
              </a:rPr>
              <a:t>CLICK TO EDIT PRESENTATION TITLE</a:t>
            </a:r>
            <a:endParaRPr lang="en-US"/>
          </a:p>
        </p:txBody>
      </p:sp>
      <p:sp>
        <p:nvSpPr>
          <p:cNvPr id="7" name="Slide Number Placeholder 6"/>
          <p:cNvSpPr>
            <a:spLocks noGrp="1"/>
          </p:cNvSpPr>
          <p:nvPr>
            <p:ph type="sldNum" sz="quarter" idx="12"/>
          </p:nvPr>
        </p:nvSpPr>
        <p:spPr/>
        <p:txBody>
          <a:bodyPr/>
          <a:lstStyle>
            <a:lvl1pPr>
              <a:defRPr b="0" i="0">
                <a:latin typeface="Montserrat" pitchFamily="2" charset="77"/>
              </a:defRPr>
            </a:lvl1pPr>
          </a:lstStyle>
          <a:p>
            <a:fld id="{F9409A12-05AC-024F-A1E2-9D51551D4400}" type="slidenum">
              <a:rPr lang="en-US" smtClean="0"/>
              <a:t>‹#›</a:t>
            </a:fld>
            <a:endParaRPr lang="en-US"/>
          </a:p>
        </p:txBody>
      </p:sp>
      <p:sp>
        <p:nvSpPr>
          <p:cNvPr id="8" name="Title 1">
            <a:extLst>
              <a:ext uri="{FF2B5EF4-FFF2-40B4-BE49-F238E27FC236}">
                <a16:creationId xmlns:a16="http://schemas.microsoft.com/office/drawing/2014/main" id="{A01886FC-FFED-454C-9320-99333FAA1BBD}"/>
              </a:ext>
            </a:extLst>
          </p:cNvPr>
          <p:cNvSpPr>
            <a:spLocks noGrp="1"/>
          </p:cNvSpPr>
          <p:nvPr userDrawn="1"/>
        </p:nvSpPr>
        <p:spPr>
          <a:xfrm>
            <a:off x="838200" y="1447546"/>
            <a:ext cx="10515600" cy="749026"/>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4400" b="1" i="0" kern="1200">
                <a:solidFill>
                  <a:schemeClr val="tx2"/>
                </a:solidFill>
                <a:latin typeface="Times New Roman" panose="02020603050405020304" pitchFamily="18" charset="0"/>
                <a:ea typeface="+mj-ea"/>
                <a:cs typeface="Times New Roman" panose="02020603050405020304" pitchFamily="18" charset="0"/>
              </a:defRPr>
            </a:lvl1pPr>
          </a:lstStyle>
          <a:p>
            <a:r>
              <a:rPr lang="en-US" sz="4400"/>
              <a:t>Click to edit Master title style</a:t>
            </a:r>
          </a:p>
        </p:txBody>
      </p:sp>
      <p:sp>
        <p:nvSpPr>
          <p:cNvPr id="11" name="Text Placeholder 6">
            <a:extLst>
              <a:ext uri="{FF2B5EF4-FFF2-40B4-BE49-F238E27FC236}">
                <a16:creationId xmlns:a16="http://schemas.microsoft.com/office/drawing/2014/main" id="{13955641-F03F-F346-85FC-8D8FD040851C}"/>
              </a:ext>
            </a:extLst>
          </p:cNvPr>
          <p:cNvSpPr>
            <a:spLocks noGrp="1"/>
          </p:cNvSpPr>
          <p:nvPr>
            <p:ph type="body" sz="quarter" idx="13" hasCustomPrompt="1"/>
          </p:nvPr>
        </p:nvSpPr>
        <p:spPr>
          <a:xfrm>
            <a:off x="838200" y="7165050"/>
            <a:ext cx="10515600" cy="291085"/>
          </a:xfrm>
        </p:spPr>
        <p:txBody>
          <a:bodyPr>
            <a:normAutofit/>
          </a:bodyPr>
          <a:lstStyle>
            <a:lvl1pPr marL="0" indent="0">
              <a:buFontTx/>
              <a:buNone/>
              <a:defRPr sz="800" i="1"/>
            </a:lvl1pPr>
          </a:lstStyle>
          <a:p>
            <a:pPr lvl="0"/>
            <a:r>
              <a:rPr lang="en-US"/>
              <a:t>Click to edit Master footnote styles</a:t>
            </a:r>
          </a:p>
        </p:txBody>
      </p:sp>
    </p:spTree>
    <p:extLst>
      <p:ext uri="{BB962C8B-B14F-4D97-AF65-F5344CB8AC3E}">
        <p14:creationId xmlns:p14="http://schemas.microsoft.com/office/powerpoint/2010/main" val="2270185506"/>
      </p:ext>
    </p:extLst>
  </p:cSld>
  <p:clrMapOvr>
    <a:masterClrMapping/>
  </p:clrMapOvr>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1437132"/>
            <a:ext cx="10515600" cy="798511"/>
          </a:xfrm>
        </p:spPr>
        <p:txBody>
          <a:bodyPr anchor="t" anchorCtr="0"/>
          <a:lstStyle/>
          <a:p>
            <a:r>
              <a:rPr lang="en-US"/>
              <a:t>Click to edit Master title style</a:t>
            </a:r>
          </a:p>
        </p:txBody>
      </p:sp>
      <p:sp>
        <p:nvSpPr>
          <p:cNvPr id="3" name="Text Placeholder 2"/>
          <p:cNvSpPr>
            <a:spLocks noGrp="1"/>
          </p:cNvSpPr>
          <p:nvPr>
            <p:ph type="body" idx="1"/>
          </p:nvPr>
        </p:nvSpPr>
        <p:spPr>
          <a:xfrm>
            <a:off x="839789" y="2753289"/>
            <a:ext cx="5157787" cy="614047"/>
          </a:xfrm>
        </p:spPr>
        <p:txBody>
          <a:bodyPr anchor="t" anchorCtr="0">
            <a:no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3581323"/>
            <a:ext cx="5157787" cy="3394191"/>
          </a:xfrm>
        </p:spPr>
        <p:txBody>
          <a:bodyPr>
            <a:noAutofit/>
          </a:bodyPr>
          <a:lstStyle>
            <a:lvl1pPr>
              <a:defRPr sz="1800"/>
            </a:lvl1pPr>
            <a:lvl2pPr>
              <a:defRPr sz="1600"/>
            </a:lvl2pPr>
            <a:lvl3pPr>
              <a:defRPr sz="1400"/>
            </a:lvl3pPr>
            <a:lvl4pPr>
              <a:defRPr sz="1200"/>
            </a:lvl4pPr>
            <a:lvl5pPr>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2753289"/>
            <a:ext cx="5183188" cy="614048"/>
          </a:xfrm>
        </p:spPr>
        <p:txBody>
          <a:bodyPr anchor="t" anchorCtr="0">
            <a:no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3581323"/>
            <a:ext cx="5183188" cy="3394191"/>
          </a:xfrm>
        </p:spPr>
        <p:txBody>
          <a:bodyPr>
            <a:noAutofit/>
          </a:bodyPr>
          <a:lstStyle>
            <a:lvl1pPr>
              <a:defRPr sz="1800"/>
            </a:lvl1pPr>
            <a:lvl2pPr>
              <a:defRPr sz="1600"/>
            </a:lvl2pPr>
            <a:lvl3pPr>
              <a:defRPr sz="1400"/>
            </a:lvl3pPr>
            <a:lvl4pPr>
              <a:defRPr sz="1200"/>
            </a:lvl4pPr>
            <a:lvl5pPr>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p:cNvSpPr>
            <a:spLocks noGrp="1"/>
          </p:cNvSpPr>
          <p:nvPr>
            <p:ph type="ftr" sz="quarter" idx="11"/>
          </p:nvPr>
        </p:nvSpPr>
        <p:spPr/>
        <p:txBody>
          <a:bodyPr/>
          <a:lstStyle/>
          <a:p>
            <a:r>
              <a:rPr lang="en-US">
                <a:latin typeface="Montserrat" pitchFamily="2" charset="77"/>
              </a:rPr>
              <a:t>CLICK TO EDIT PRESENTATION TITLE</a:t>
            </a:r>
            <a:endParaRPr lang="en-US"/>
          </a:p>
        </p:txBody>
      </p:sp>
      <p:sp>
        <p:nvSpPr>
          <p:cNvPr id="9" name="Slide Number Placeholder 8"/>
          <p:cNvSpPr>
            <a:spLocks noGrp="1"/>
          </p:cNvSpPr>
          <p:nvPr>
            <p:ph type="sldNum" sz="quarter" idx="12"/>
          </p:nvPr>
        </p:nvSpPr>
        <p:spPr/>
        <p:txBody>
          <a:bodyPr/>
          <a:lstStyle>
            <a:lvl1pPr>
              <a:defRPr b="0" i="0">
                <a:latin typeface="Montserrat" pitchFamily="2" charset="77"/>
              </a:defRPr>
            </a:lvl1pPr>
          </a:lstStyle>
          <a:p>
            <a:fld id="{F9409A12-05AC-024F-A1E2-9D51551D4400}" type="slidenum">
              <a:rPr lang="en-US" smtClean="0"/>
              <a:t>‹#›</a:t>
            </a:fld>
            <a:endParaRPr lang="en-US"/>
          </a:p>
        </p:txBody>
      </p:sp>
      <p:sp>
        <p:nvSpPr>
          <p:cNvPr id="12" name="Text Placeholder 6">
            <a:extLst>
              <a:ext uri="{FF2B5EF4-FFF2-40B4-BE49-F238E27FC236}">
                <a16:creationId xmlns:a16="http://schemas.microsoft.com/office/drawing/2014/main" id="{DD6B9C79-1E9B-074D-8FA3-057735846B43}"/>
              </a:ext>
            </a:extLst>
          </p:cNvPr>
          <p:cNvSpPr>
            <a:spLocks noGrp="1"/>
          </p:cNvSpPr>
          <p:nvPr>
            <p:ph type="body" sz="quarter" idx="13" hasCustomPrompt="1"/>
          </p:nvPr>
        </p:nvSpPr>
        <p:spPr>
          <a:xfrm>
            <a:off x="838200" y="7165050"/>
            <a:ext cx="10515600" cy="291085"/>
          </a:xfrm>
        </p:spPr>
        <p:txBody>
          <a:bodyPr>
            <a:normAutofit/>
          </a:bodyPr>
          <a:lstStyle>
            <a:lvl1pPr marL="0" indent="0">
              <a:buFontTx/>
              <a:buNone/>
              <a:defRPr sz="800" i="1"/>
            </a:lvl1pPr>
          </a:lstStyle>
          <a:p>
            <a:pPr lvl="0"/>
            <a:r>
              <a:rPr lang="en-US"/>
              <a:t>Click to edit Master footnote styles</a:t>
            </a:r>
          </a:p>
        </p:txBody>
      </p:sp>
    </p:spTree>
    <p:extLst>
      <p:ext uri="{BB962C8B-B14F-4D97-AF65-F5344CB8AC3E}">
        <p14:creationId xmlns:p14="http://schemas.microsoft.com/office/powerpoint/2010/main" val="750633949"/>
      </p:ext>
    </p:extLst>
  </p:cSld>
  <p:clrMapOvr>
    <a:masterClrMapping/>
  </p:clrMapOvr>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Two Photos and Title">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a:latin typeface="Montserrat" pitchFamily="2" charset="77"/>
              </a:rPr>
              <a:t>CLICK TO EDIT PRESENTATION TITLE</a:t>
            </a:r>
            <a:endParaRPr lang="en-US"/>
          </a:p>
        </p:txBody>
      </p:sp>
      <p:sp>
        <p:nvSpPr>
          <p:cNvPr id="5" name="Slide Number Placeholder 4"/>
          <p:cNvSpPr>
            <a:spLocks noGrp="1"/>
          </p:cNvSpPr>
          <p:nvPr>
            <p:ph type="sldNum" sz="quarter" idx="12"/>
          </p:nvPr>
        </p:nvSpPr>
        <p:spPr/>
        <p:txBody>
          <a:bodyPr/>
          <a:lstStyle>
            <a:lvl1pPr>
              <a:defRPr b="0" i="0">
                <a:latin typeface="Montserrat" pitchFamily="2" charset="77"/>
              </a:defRPr>
            </a:lvl1pPr>
          </a:lstStyle>
          <a:p>
            <a:fld id="{F9409A12-05AC-024F-A1E2-9D51551D4400}" type="slidenum">
              <a:rPr lang="en-US" smtClean="0"/>
              <a:t>‹#›</a:t>
            </a:fld>
            <a:endParaRPr lang="en-US"/>
          </a:p>
        </p:txBody>
      </p:sp>
      <p:sp>
        <p:nvSpPr>
          <p:cNvPr id="6" name="Title 1">
            <a:extLst>
              <a:ext uri="{FF2B5EF4-FFF2-40B4-BE49-F238E27FC236}">
                <a16:creationId xmlns:a16="http://schemas.microsoft.com/office/drawing/2014/main" id="{96DBE956-97F4-4C49-A98F-CAB261A92F5B}"/>
              </a:ext>
            </a:extLst>
          </p:cNvPr>
          <p:cNvSpPr>
            <a:spLocks noGrp="1"/>
          </p:cNvSpPr>
          <p:nvPr>
            <p:ph type="title"/>
          </p:nvPr>
        </p:nvSpPr>
        <p:spPr>
          <a:xfrm>
            <a:off x="839788" y="1437132"/>
            <a:ext cx="10515600" cy="798511"/>
          </a:xfrm>
        </p:spPr>
        <p:txBody>
          <a:bodyPr anchor="t" anchorCtr="0"/>
          <a:lstStyle/>
          <a:p>
            <a:r>
              <a:rPr lang="en-US"/>
              <a:t>Click to edit Master title style</a:t>
            </a:r>
          </a:p>
        </p:txBody>
      </p:sp>
      <p:pic>
        <p:nvPicPr>
          <p:cNvPr id="11" name="Picture 10">
            <a:extLst>
              <a:ext uri="{FF2B5EF4-FFF2-40B4-BE49-F238E27FC236}">
                <a16:creationId xmlns:a16="http://schemas.microsoft.com/office/drawing/2014/main" id="{8E091459-587E-D940-97C8-E886470CD4CA}"/>
              </a:ext>
            </a:extLst>
          </p:cNvPr>
          <p:cNvPicPr>
            <a:picLocks noChangeAspect="1"/>
          </p:cNvPicPr>
          <p:nvPr userDrawn="1"/>
        </p:nvPicPr>
        <p:blipFill>
          <a:blip r:embed="rId2" cstate="screen">
            <a:extLst>
              <a:ext uri="{28A0092B-C50C-407E-A947-70E740481C1C}">
                <a14:useLocalDpi xmlns:a14="http://schemas.microsoft.com/office/drawing/2010/main"/>
              </a:ext>
            </a:extLst>
          </a:blip>
          <a:srcRect l="1364" t="-3952" r="34410" b="46015"/>
          <a:stretch>
            <a:fillRect/>
          </a:stretch>
        </p:blipFill>
        <p:spPr>
          <a:xfrm rot="16200000">
            <a:off x="7845274" y="3463773"/>
            <a:ext cx="7111477" cy="1581976"/>
          </a:xfrm>
          <a:prstGeom prst="rect">
            <a:avLst/>
          </a:prstGeom>
        </p:spPr>
      </p:pic>
      <p:sp>
        <p:nvSpPr>
          <p:cNvPr id="3" name="Picture Placeholder 2">
            <a:extLst>
              <a:ext uri="{FF2B5EF4-FFF2-40B4-BE49-F238E27FC236}">
                <a16:creationId xmlns:a16="http://schemas.microsoft.com/office/drawing/2014/main" id="{0975B4B2-6202-224D-9B75-36FDF7AF5752}"/>
              </a:ext>
            </a:extLst>
          </p:cNvPr>
          <p:cNvSpPr>
            <a:spLocks noGrp="1"/>
          </p:cNvSpPr>
          <p:nvPr>
            <p:ph type="pic" sz="quarter" idx="13"/>
          </p:nvPr>
        </p:nvSpPr>
        <p:spPr>
          <a:xfrm>
            <a:off x="838200" y="2748139"/>
            <a:ext cx="5029200" cy="4425950"/>
          </a:xfrm>
          <a:prstGeom prst="roundRect">
            <a:avLst>
              <a:gd name="adj" fmla="val 6760"/>
            </a:avLst>
          </a:prstGeom>
          <a:solidFill>
            <a:srgbClr val="FFFFFF"/>
          </a:solidFill>
        </p:spPr>
        <p:txBody>
          <a:bodyPr/>
          <a:lstStyle>
            <a:lvl1pPr marL="0" indent="0" algn="ctr">
              <a:buFontTx/>
              <a:buNone/>
              <a:defRPr/>
            </a:lvl1pPr>
          </a:lstStyle>
          <a:p>
            <a:endParaRPr lang="en-US"/>
          </a:p>
        </p:txBody>
      </p:sp>
      <p:sp>
        <p:nvSpPr>
          <p:cNvPr id="10" name="Picture Placeholder 2">
            <a:extLst>
              <a:ext uri="{FF2B5EF4-FFF2-40B4-BE49-F238E27FC236}">
                <a16:creationId xmlns:a16="http://schemas.microsoft.com/office/drawing/2014/main" id="{2E487045-188D-864B-B3DD-30821E177BC7}"/>
              </a:ext>
            </a:extLst>
          </p:cNvPr>
          <p:cNvSpPr>
            <a:spLocks noGrp="1"/>
          </p:cNvSpPr>
          <p:nvPr>
            <p:ph type="pic" sz="quarter" idx="14"/>
          </p:nvPr>
        </p:nvSpPr>
        <p:spPr>
          <a:xfrm>
            <a:off x="6324600" y="2748139"/>
            <a:ext cx="5029200" cy="4425950"/>
          </a:xfrm>
          <a:prstGeom prst="roundRect">
            <a:avLst>
              <a:gd name="adj" fmla="val 6760"/>
            </a:avLst>
          </a:prstGeom>
          <a:solidFill>
            <a:srgbClr val="FFFFFF"/>
          </a:solidFill>
        </p:spPr>
        <p:txBody>
          <a:bodyPr/>
          <a:lstStyle>
            <a:lvl1pPr marL="0" indent="0" algn="ctr">
              <a:buFontTx/>
              <a:buNone/>
              <a:defRPr/>
            </a:lvl1pPr>
          </a:lstStyle>
          <a:p>
            <a:endParaRPr lang="en-US"/>
          </a:p>
        </p:txBody>
      </p:sp>
      <p:sp>
        <p:nvSpPr>
          <p:cNvPr id="12" name="Text Placeholder 6">
            <a:extLst>
              <a:ext uri="{FF2B5EF4-FFF2-40B4-BE49-F238E27FC236}">
                <a16:creationId xmlns:a16="http://schemas.microsoft.com/office/drawing/2014/main" id="{70360C69-FA8C-5F43-BBCF-36788CDB19A0}"/>
              </a:ext>
            </a:extLst>
          </p:cNvPr>
          <p:cNvSpPr>
            <a:spLocks noGrp="1"/>
          </p:cNvSpPr>
          <p:nvPr>
            <p:ph type="body" sz="quarter" idx="15" hasCustomPrompt="1"/>
          </p:nvPr>
        </p:nvSpPr>
        <p:spPr>
          <a:xfrm>
            <a:off x="838200" y="7165050"/>
            <a:ext cx="10515600" cy="291085"/>
          </a:xfrm>
        </p:spPr>
        <p:txBody>
          <a:bodyPr>
            <a:normAutofit/>
          </a:bodyPr>
          <a:lstStyle>
            <a:lvl1pPr marL="0" indent="0">
              <a:buFontTx/>
              <a:buNone/>
              <a:defRPr sz="800" i="1"/>
            </a:lvl1pPr>
          </a:lstStyle>
          <a:p>
            <a:pPr lvl="0"/>
            <a:r>
              <a:rPr lang="en-US"/>
              <a:t>Click to edit Master footnote styles</a:t>
            </a:r>
          </a:p>
        </p:txBody>
      </p:sp>
    </p:spTree>
    <p:extLst>
      <p:ext uri="{BB962C8B-B14F-4D97-AF65-F5344CB8AC3E}">
        <p14:creationId xmlns:p14="http://schemas.microsoft.com/office/powerpoint/2010/main" val="3124469113"/>
      </p:ext>
    </p:extLst>
  </p:cSld>
  <p:clrMapOvr>
    <a:masterClrMapping/>
  </p:clrMapOvr>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a:latin typeface="Montserrat" pitchFamily="2" charset="77"/>
              </a:rPr>
              <a:t>CLICK TO EDIT PRESENTATION TITLE</a:t>
            </a:r>
            <a:endParaRPr lang="en-US"/>
          </a:p>
        </p:txBody>
      </p:sp>
      <p:sp>
        <p:nvSpPr>
          <p:cNvPr id="4" name="Slide Number Placeholder 3"/>
          <p:cNvSpPr>
            <a:spLocks noGrp="1"/>
          </p:cNvSpPr>
          <p:nvPr>
            <p:ph type="sldNum" sz="quarter" idx="12"/>
          </p:nvPr>
        </p:nvSpPr>
        <p:spPr/>
        <p:txBody>
          <a:bodyPr/>
          <a:lstStyle>
            <a:lvl1pPr>
              <a:defRPr b="0" i="0">
                <a:latin typeface="Montserrat Medium" pitchFamily="2" charset="77"/>
              </a:defRPr>
            </a:lvl1pPr>
          </a:lstStyle>
          <a:p>
            <a:fld id="{F9409A12-05AC-024F-A1E2-9D51551D4400}" type="slidenum">
              <a:rPr lang="en-US" smtClean="0"/>
              <a:t>‹#›</a:t>
            </a:fld>
            <a:endParaRPr lang="en-US"/>
          </a:p>
        </p:txBody>
      </p:sp>
    </p:spTree>
    <p:extLst>
      <p:ext uri="{BB962C8B-B14F-4D97-AF65-F5344CB8AC3E}">
        <p14:creationId xmlns:p14="http://schemas.microsoft.com/office/powerpoint/2010/main" val="828439281"/>
      </p:ext>
    </p:extLst>
  </p:cSld>
  <p:clrMapOvr>
    <a:masterClrMapping/>
  </p:clrMapOvr>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Full Page Photo and Callout">
    <p:spTree>
      <p:nvGrpSpPr>
        <p:cNvPr id="1" name=""/>
        <p:cNvGrpSpPr/>
        <p:nvPr/>
      </p:nvGrpSpPr>
      <p:grpSpPr>
        <a:xfrm>
          <a:off x="0" y="0"/>
          <a:ext cx="0" cy="0"/>
          <a:chOff x="0" y="0"/>
          <a:chExt cx="0" cy="0"/>
        </a:xfrm>
      </p:grpSpPr>
      <p:pic>
        <p:nvPicPr>
          <p:cNvPr id="6" name="Picture 5" descr="A picture containing person, group, posing&#10;&#10;Description automatically generated">
            <a:extLst>
              <a:ext uri="{FF2B5EF4-FFF2-40B4-BE49-F238E27FC236}">
                <a16:creationId xmlns:a16="http://schemas.microsoft.com/office/drawing/2014/main" id="{055EFA88-1616-D219-3F61-0586E09D30D8}"/>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 y="699022"/>
            <a:ext cx="12192001" cy="7147836"/>
          </a:xfrm>
          <a:prstGeom prst="rect">
            <a:avLst/>
          </a:prstGeom>
        </p:spPr>
      </p:pic>
      <p:sp>
        <p:nvSpPr>
          <p:cNvPr id="3" name="Footer Placeholder 2"/>
          <p:cNvSpPr>
            <a:spLocks noGrp="1"/>
          </p:cNvSpPr>
          <p:nvPr>
            <p:ph type="ftr" sz="quarter" idx="11"/>
          </p:nvPr>
        </p:nvSpPr>
        <p:spPr/>
        <p:txBody>
          <a:bodyPr/>
          <a:lstStyle/>
          <a:p>
            <a:r>
              <a:rPr lang="en-US">
                <a:latin typeface="Montserrat" pitchFamily="2" charset="77"/>
              </a:rPr>
              <a:t>CLICK TO EDIT PRESENTATION TITLE</a:t>
            </a:r>
            <a:endParaRPr lang="en-US"/>
          </a:p>
        </p:txBody>
      </p:sp>
      <p:sp>
        <p:nvSpPr>
          <p:cNvPr id="4" name="Slide Number Placeholder 3"/>
          <p:cNvSpPr>
            <a:spLocks noGrp="1"/>
          </p:cNvSpPr>
          <p:nvPr>
            <p:ph type="sldNum" sz="quarter" idx="12"/>
          </p:nvPr>
        </p:nvSpPr>
        <p:spPr/>
        <p:txBody>
          <a:bodyPr/>
          <a:lstStyle>
            <a:lvl1pPr>
              <a:defRPr b="0" i="0">
                <a:latin typeface="Montserrat Medium" pitchFamily="2" charset="77"/>
              </a:defRPr>
            </a:lvl1pPr>
          </a:lstStyle>
          <a:p>
            <a:fld id="{F9409A12-05AC-024F-A1E2-9D51551D4400}" type="slidenum">
              <a:rPr lang="en-US" smtClean="0"/>
              <a:t>‹#›</a:t>
            </a:fld>
            <a:endParaRPr lang="en-US"/>
          </a:p>
        </p:txBody>
      </p:sp>
      <p:sp>
        <p:nvSpPr>
          <p:cNvPr id="14" name="Rectangle 13">
            <a:extLst>
              <a:ext uri="{FF2B5EF4-FFF2-40B4-BE49-F238E27FC236}">
                <a16:creationId xmlns:a16="http://schemas.microsoft.com/office/drawing/2014/main" id="{603037C0-3AF5-C247-8922-F73E8847476D}"/>
              </a:ext>
            </a:extLst>
          </p:cNvPr>
          <p:cNvSpPr/>
          <p:nvPr userDrawn="1"/>
        </p:nvSpPr>
        <p:spPr>
          <a:xfrm>
            <a:off x="838201" y="5462782"/>
            <a:ext cx="10515600" cy="1735667"/>
          </a:xfrm>
          <a:prstGeom prst="rect">
            <a:avLst/>
          </a:prstGeom>
          <a:solidFill>
            <a:schemeClr val="tx1">
              <a:alpha val="8012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Text Placeholder 10">
            <a:extLst>
              <a:ext uri="{FF2B5EF4-FFF2-40B4-BE49-F238E27FC236}">
                <a16:creationId xmlns:a16="http://schemas.microsoft.com/office/drawing/2014/main" id="{58284382-8022-4B42-800A-86F4A183D3A1}"/>
              </a:ext>
            </a:extLst>
          </p:cNvPr>
          <p:cNvSpPr>
            <a:spLocks noGrp="1"/>
          </p:cNvSpPr>
          <p:nvPr>
            <p:ph type="body" sz="quarter" idx="14"/>
          </p:nvPr>
        </p:nvSpPr>
        <p:spPr>
          <a:xfrm>
            <a:off x="838200" y="5689932"/>
            <a:ext cx="10515600" cy="1873742"/>
          </a:xfrm>
        </p:spPr>
        <p:txBody>
          <a:bodyPr/>
          <a:lstStyle>
            <a:lvl1pPr marL="0" indent="0" algn="ctr">
              <a:buFontTx/>
              <a:buNone/>
              <a:defRPr sz="2400" b="0" i="0">
                <a:solidFill>
                  <a:srgbClr val="FFFFFF"/>
                </a:solidFill>
                <a:latin typeface="Montserrat Medium" pitchFamily="2" charset="77"/>
              </a:defRPr>
            </a:lvl1pPr>
            <a:lvl2pPr marL="457200" indent="0">
              <a:buFontTx/>
              <a:buNone/>
              <a:defRPr>
                <a:solidFill>
                  <a:srgbClr val="FFFFFF"/>
                </a:solidFill>
              </a:defRPr>
            </a:lvl2pPr>
            <a:lvl3pPr marL="914400" indent="0">
              <a:buFontTx/>
              <a:buNone/>
              <a:defRPr>
                <a:solidFill>
                  <a:srgbClr val="FFFFFF"/>
                </a:solidFill>
              </a:defRPr>
            </a:lvl3pPr>
            <a:lvl4pPr marL="1371600" indent="0">
              <a:buFontTx/>
              <a:buNone/>
              <a:defRPr>
                <a:solidFill>
                  <a:srgbClr val="FFFFFF"/>
                </a:solidFill>
              </a:defRPr>
            </a:lvl4pPr>
            <a:lvl5pPr marL="1828800" indent="0">
              <a:buFontTx/>
              <a:buNone/>
              <a:defRPr>
                <a:solidFill>
                  <a:srgbClr val="FFFFFF"/>
                </a:solidFill>
              </a:defRPr>
            </a:lvl5pPr>
          </a:lstStyle>
          <a:p>
            <a:pPr lvl="0"/>
            <a:r>
              <a:rPr lang="en-US"/>
              <a:t>Click to edit Master text styles</a:t>
            </a:r>
          </a:p>
          <a:p>
            <a:pPr lvl="1"/>
            <a:endParaRPr lang="en-US"/>
          </a:p>
        </p:txBody>
      </p:sp>
    </p:spTree>
    <p:extLst>
      <p:ext uri="{BB962C8B-B14F-4D97-AF65-F5344CB8AC3E}">
        <p14:creationId xmlns:p14="http://schemas.microsoft.com/office/powerpoint/2010/main" val="1806127592"/>
      </p:ext>
    </p:extLst>
  </p:cSld>
  <p:clrMapOvr>
    <a:masterClrMapping/>
  </p:clrMapOvr>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1_Full Page Photo and Callout">
    <p:spTree>
      <p:nvGrpSpPr>
        <p:cNvPr id="1" name=""/>
        <p:cNvGrpSpPr/>
        <p:nvPr/>
      </p:nvGrpSpPr>
      <p:grpSpPr>
        <a:xfrm>
          <a:off x="0" y="0"/>
          <a:ext cx="0" cy="0"/>
          <a:chOff x="0" y="0"/>
          <a:chExt cx="0" cy="0"/>
        </a:xfrm>
      </p:grpSpPr>
      <p:pic>
        <p:nvPicPr>
          <p:cNvPr id="9" name="Picture 8" descr="A group of children sitting on the grass&#10;&#10;Description automatically generated with low confidence">
            <a:extLst>
              <a:ext uri="{FF2B5EF4-FFF2-40B4-BE49-F238E27FC236}">
                <a16:creationId xmlns:a16="http://schemas.microsoft.com/office/drawing/2014/main" id="{6D98A10B-0E4F-5EDB-7DEE-1A4EF00463A2}"/>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 y="699022"/>
            <a:ext cx="12192000" cy="7111478"/>
          </a:xfrm>
          <a:prstGeom prst="rect">
            <a:avLst/>
          </a:prstGeom>
        </p:spPr>
      </p:pic>
      <p:sp>
        <p:nvSpPr>
          <p:cNvPr id="3" name="Footer Placeholder 2"/>
          <p:cNvSpPr>
            <a:spLocks noGrp="1"/>
          </p:cNvSpPr>
          <p:nvPr>
            <p:ph type="ftr" sz="quarter" idx="11"/>
          </p:nvPr>
        </p:nvSpPr>
        <p:spPr/>
        <p:txBody>
          <a:bodyPr/>
          <a:lstStyle/>
          <a:p>
            <a:r>
              <a:rPr lang="en-US">
                <a:latin typeface="Montserrat" pitchFamily="2" charset="77"/>
              </a:rPr>
              <a:t>CLICK TO EDIT PRESENTATION TITLE</a:t>
            </a:r>
            <a:endParaRPr lang="en-US"/>
          </a:p>
        </p:txBody>
      </p:sp>
      <p:sp>
        <p:nvSpPr>
          <p:cNvPr id="4" name="Slide Number Placeholder 3"/>
          <p:cNvSpPr>
            <a:spLocks noGrp="1"/>
          </p:cNvSpPr>
          <p:nvPr>
            <p:ph type="sldNum" sz="quarter" idx="12"/>
          </p:nvPr>
        </p:nvSpPr>
        <p:spPr/>
        <p:txBody>
          <a:bodyPr/>
          <a:lstStyle>
            <a:lvl1pPr>
              <a:defRPr b="0" i="0">
                <a:latin typeface="Montserrat Medium" pitchFamily="2" charset="77"/>
              </a:defRPr>
            </a:lvl1pPr>
          </a:lstStyle>
          <a:p>
            <a:fld id="{F9409A12-05AC-024F-A1E2-9D51551D4400}" type="slidenum">
              <a:rPr lang="en-US" smtClean="0"/>
              <a:t>‹#›</a:t>
            </a:fld>
            <a:endParaRPr lang="en-US"/>
          </a:p>
        </p:txBody>
      </p:sp>
      <p:sp>
        <p:nvSpPr>
          <p:cNvPr id="2" name="Rectangle 1">
            <a:extLst>
              <a:ext uri="{FF2B5EF4-FFF2-40B4-BE49-F238E27FC236}">
                <a16:creationId xmlns:a16="http://schemas.microsoft.com/office/drawing/2014/main" id="{DD0FD281-426A-F64C-90E1-583050EE12F4}"/>
              </a:ext>
            </a:extLst>
          </p:cNvPr>
          <p:cNvSpPr/>
          <p:nvPr userDrawn="1"/>
        </p:nvSpPr>
        <p:spPr>
          <a:xfrm>
            <a:off x="838201" y="5462782"/>
            <a:ext cx="10515600" cy="1735667"/>
          </a:xfrm>
          <a:prstGeom prst="rect">
            <a:avLst/>
          </a:prstGeom>
          <a:solidFill>
            <a:schemeClr val="tx2">
              <a:alpha val="8012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Text Placeholder 10">
            <a:extLst>
              <a:ext uri="{FF2B5EF4-FFF2-40B4-BE49-F238E27FC236}">
                <a16:creationId xmlns:a16="http://schemas.microsoft.com/office/drawing/2014/main" id="{58284382-8022-4B42-800A-86F4A183D3A1}"/>
              </a:ext>
            </a:extLst>
          </p:cNvPr>
          <p:cNvSpPr>
            <a:spLocks noGrp="1"/>
          </p:cNvSpPr>
          <p:nvPr>
            <p:ph type="body" sz="quarter" idx="14"/>
          </p:nvPr>
        </p:nvSpPr>
        <p:spPr>
          <a:xfrm>
            <a:off x="838200" y="5682026"/>
            <a:ext cx="10515600" cy="1881648"/>
          </a:xfrm>
          <a:effectLst/>
        </p:spPr>
        <p:txBody>
          <a:bodyPr/>
          <a:lstStyle>
            <a:lvl1pPr marL="0" indent="0" algn="ctr">
              <a:buFontTx/>
              <a:buNone/>
              <a:defRPr sz="2400" b="0" i="0">
                <a:solidFill>
                  <a:srgbClr val="FFFFFF"/>
                </a:solidFill>
                <a:latin typeface="Montserrat Medium" pitchFamily="2" charset="77"/>
              </a:defRPr>
            </a:lvl1pPr>
            <a:lvl2pPr marL="457200" indent="0">
              <a:buFontTx/>
              <a:buNone/>
              <a:defRPr>
                <a:solidFill>
                  <a:srgbClr val="FFFFFF"/>
                </a:solidFill>
              </a:defRPr>
            </a:lvl2pPr>
            <a:lvl3pPr marL="914400" indent="0">
              <a:buFontTx/>
              <a:buNone/>
              <a:defRPr>
                <a:solidFill>
                  <a:srgbClr val="FFFFFF"/>
                </a:solidFill>
              </a:defRPr>
            </a:lvl3pPr>
            <a:lvl4pPr marL="1371600" indent="0">
              <a:buFontTx/>
              <a:buNone/>
              <a:defRPr>
                <a:solidFill>
                  <a:srgbClr val="FFFFFF"/>
                </a:solidFill>
              </a:defRPr>
            </a:lvl4pPr>
            <a:lvl5pPr marL="1828800" indent="0">
              <a:buFontTx/>
              <a:buNone/>
              <a:defRPr>
                <a:solidFill>
                  <a:srgbClr val="FFFFFF"/>
                </a:solidFill>
              </a:defRPr>
            </a:lvl5pPr>
          </a:lstStyle>
          <a:p>
            <a:pPr lvl="0"/>
            <a:r>
              <a:rPr lang="en-US"/>
              <a:t>Click to edit Master text styles</a:t>
            </a:r>
          </a:p>
          <a:p>
            <a:pPr lvl="1"/>
            <a:endParaRPr lang="en-US"/>
          </a:p>
        </p:txBody>
      </p:sp>
    </p:spTree>
    <p:extLst>
      <p:ext uri="{BB962C8B-B14F-4D97-AF65-F5344CB8AC3E}">
        <p14:creationId xmlns:p14="http://schemas.microsoft.com/office/powerpoint/2010/main" val="3953218769"/>
      </p:ext>
    </p:extLst>
  </p:cSld>
  <p:clrMapOvr>
    <a:masterClrMapping/>
  </p:clrMapOvr>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2_Full Page Photo and Callout">
    <p:spTree>
      <p:nvGrpSpPr>
        <p:cNvPr id="1" name=""/>
        <p:cNvGrpSpPr/>
        <p:nvPr/>
      </p:nvGrpSpPr>
      <p:grpSpPr>
        <a:xfrm>
          <a:off x="0" y="0"/>
          <a:ext cx="0" cy="0"/>
          <a:chOff x="0" y="0"/>
          <a:chExt cx="0" cy="0"/>
        </a:xfrm>
      </p:grpSpPr>
      <p:pic>
        <p:nvPicPr>
          <p:cNvPr id="7" name="Picture 6" descr="A picture containing person, athletic game, sport&#10;&#10;Description automatically generated">
            <a:extLst>
              <a:ext uri="{FF2B5EF4-FFF2-40B4-BE49-F238E27FC236}">
                <a16:creationId xmlns:a16="http://schemas.microsoft.com/office/drawing/2014/main" id="{D94FEF66-10C7-698D-A8DB-B8488D854FFF}"/>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 y="699022"/>
            <a:ext cx="12192001" cy="7111478"/>
          </a:xfrm>
          <a:prstGeom prst="rect">
            <a:avLst/>
          </a:prstGeom>
        </p:spPr>
      </p:pic>
      <p:sp>
        <p:nvSpPr>
          <p:cNvPr id="3" name="Footer Placeholder 2"/>
          <p:cNvSpPr>
            <a:spLocks noGrp="1"/>
          </p:cNvSpPr>
          <p:nvPr>
            <p:ph type="ftr" sz="quarter" idx="11"/>
          </p:nvPr>
        </p:nvSpPr>
        <p:spPr/>
        <p:txBody>
          <a:bodyPr/>
          <a:lstStyle/>
          <a:p>
            <a:r>
              <a:rPr lang="en-US">
                <a:latin typeface="Montserrat" pitchFamily="2" charset="77"/>
              </a:rPr>
              <a:t>CLICK TO EDIT PRESENTATION TITLE</a:t>
            </a:r>
            <a:endParaRPr lang="en-US"/>
          </a:p>
        </p:txBody>
      </p:sp>
      <p:sp>
        <p:nvSpPr>
          <p:cNvPr id="4" name="Slide Number Placeholder 3"/>
          <p:cNvSpPr>
            <a:spLocks noGrp="1"/>
          </p:cNvSpPr>
          <p:nvPr>
            <p:ph type="sldNum" sz="quarter" idx="12"/>
          </p:nvPr>
        </p:nvSpPr>
        <p:spPr/>
        <p:txBody>
          <a:bodyPr/>
          <a:lstStyle>
            <a:lvl1pPr>
              <a:defRPr b="0" i="0">
                <a:latin typeface="Montserrat Medium" pitchFamily="2" charset="77"/>
              </a:defRPr>
            </a:lvl1pPr>
          </a:lstStyle>
          <a:p>
            <a:fld id="{F9409A12-05AC-024F-A1E2-9D51551D4400}" type="slidenum">
              <a:rPr lang="en-US" smtClean="0"/>
              <a:t>‹#›</a:t>
            </a:fld>
            <a:endParaRPr lang="en-US"/>
          </a:p>
        </p:txBody>
      </p:sp>
      <p:sp>
        <p:nvSpPr>
          <p:cNvPr id="2" name="Rectangle 1">
            <a:extLst>
              <a:ext uri="{FF2B5EF4-FFF2-40B4-BE49-F238E27FC236}">
                <a16:creationId xmlns:a16="http://schemas.microsoft.com/office/drawing/2014/main" id="{DD0FD281-426A-F64C-90E1-583050EE12F4}"/>
              </a:ext>
            </a:extLst>
          </p:cNvPr>
          <p:cNvSpPr/>
          <p:nvPr userDrawn="1"/>
        </p:nvSpPr>
        <p:spPr>
          <a:xfrm>
            <a:off x="838201" y="5462782"/>
            <a:ext cx="10515600" cy="1735667"/>
          </a:xfrm>
          <a:prstGeom prst="rect">
            <a:avLst/>
          </a:prstGeom>
          <a:solidFill>
            <a:schemeClr val="tx1">
              <a:alpha val="8012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Text Placeholder 10">
            <a:extLst>
              <a:ext uri="{FF2B5EF4-FFF2-40B4-BE49-F238E27FC236}">
                <a16:creationId xmlns:a16="http://schemas.microsoft.com/office/drawing/2014/main" id="{58284382-8022-4B42-800A-86F4A183D3A1}"/>
              </a:ext>
            </a:extLst>
          </p:cNvPr>
          <p:cNvSpPr>
            <a:spLocks noGrp="1"/>
          </p:cNvSpPr>
          <p:nvPr>
            <p:ph type="body" sz="quarter" idx="14"/>
          </p:nvPr>
        </p:nvSpPr>
        <p:spPr>
          <a:xfrm>
            <a:off x="838200" y="5682026"/>
            <a:ext cx="10515600" cy="1881648"/>
          </a:xfrm>
          <a:effectLst/>
        </p:spPr>
        <p:txBody>
          <a:bodyPr/>
          <a:lstStyle>
            <a:lvl1pPr marL="0" indent="0" algn="ctr">
              <a:buFontTx/>
              <a:buNone/>
              <a:defRPr sz="2400" b="0" i="0">
                <a:solidFill>
                  <a:srgbClr val="FFFFFF"/>
                </a:solidFill>
                <a:latin typeface="Montserrat Medium" pitchFamily="2" charset="77"/>
              </a:defRPr>
            </a:lvl1pPr>
            <a:lvl2pPr marL="457200" indent="0">
              <a:buFontTx/>
              <a:buNone/>
              <a:defRPr>
                <a:solidFill>
                  <a:srgbClr val="FFFFFF"/>
                </a:solidFill>
              </a:defRPr>
            </a:lvl2pPr>
            <a:lvl3pPr marL="914400" indent="0">
              <a:buFontTx/>
              <a:buNone/>
              <a:defRPr>
                <a:solidFill>
                  <a:srgbClr val="FFFFFF"/>
                </a:solidFill>
              </a:defRPr>
            </a:lvl3pPr>
            <a:lvl4pPr marL="1371600" indent="0">
              <a:buFontTx/>
              <a:buNone/>
              <a:defRPr>
                <a:solidFill>
                  <a:srgbClr val="FFFFFF"/>
                </a:solidFill>
              </a:defRPr>
            </a:lvl4pPr>
            <a:lvl5pPr marL="1828800" indent="0">
              <a:buFontTx/>
              <a:buNone/>
              <a:defRPr>
                <a:solidFill>
                  <a:srgbClr val="FFFFFF"/>
                </a:solidFill>
              </a:defRPr>
            </a:lvl5pPr>
          </a:lstStyle>
          <a:p>
            <a:pPr lvl="0"/>
            <a:r>
              <a:rPr lang="en-US"/>
              <a:t>Click to edit Master text styles</a:t>
            </a:r>
          </a:p>
          <a:p>
            <a:pPr lvl="1"/>
            <a:endParaRPr lang="en-US"/>
          </a:p>
        </p:txBody>
      </p:sp>
    </p:spTree>
    <p:extLst>
      <p:ext uri="{BB962C8B-B14F-4D97-AF65-F5344CB8AC3E}">
        <p14:creationId xmlns:p14="http://schemas.microsoft.com/office/powerpoint/2010/main" val="1961125595"/>
      </p:ext>
    </p:extLst>
  </p:cSld>
  <p:clrMapOvr>
    <a:masterClrMapping/>
  </p:clrMapOvr>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Image and Quote">
    <p:spTree>
      <p:nvGrpSpPr>
        <p:cNvPr id="1" name=""/>
        <p:cNvGrpSpPr/>
        <p:nvPr/>
      </p:nvGrpSpPr>
      <p:grpSpPr>
        <a:xfrm>
          <a:off x="0" y="0"/>
          <a:ext cx="0" cy="0"/>
          <a:chOff x="0" y="0"/>
          <a:chExt cx="0" cy="0"/>
        </a:xfrm>
      </p:grpSpPr>
      <p:pic>
        <p:nvPicPr>
          <p:cNvPr id="3" name="Picture 2" descr="A picture containing person, young, child, indoor&#10;&#10;Description automatically generated">
            <a:extLst>
              <a:ext uri="{FF2B5EF4-FFF2-40B4-BE49-F238E27FC236}">
                <a16:creationId xmlns:a16="http://schemas.microsoft.com/office/drawing/2014/main" id="{D3B8BF1D-C6AE-E037-025D-517B2E8B5033}"/>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7810500"/>
          </a:xfrm>
          <a:prstGeom prst="rect">
            <a:avLst/>
          </a:prstGeom>
        </p:spPr>
      </p:pic>
      <p:sp>
        <p:nvSpPr>
          <p:cNvPr id="9" name="Rectangle 8">
            <a:extLst>
              <a:ext uri="{FF2B5EF4-FFF2-40B4-BE49-F238E27FC236}">
                <a16:creationId xmlns:a16="http://schemas.microsoft.com/office/drawing/2014/main" id="{79FC76A0-FEDA-3F40-939C-8994850B8381}"/>
              </a:ext>
            </a:extLst>
          </p:cNvPr>
          <p:cNvSpPr/>
          <p:nvPr userDrawn="1"/>
        </p:nvSpPr>
        <p:spPr>
          <a:xfrm>
            <a:off x="6582380" y="939832"/>
            <a:ext cx="5207564" cy="5930837"/>
          </a:xfrm>
          <a:prstGeom prst="rect">
            <a:avLst/>
          </a:prstGeom>
          <a:solidFill>
            <a:schemeClr val="tx2">
              <a:alpha val="89834"/>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bg2"/>
              </a:solidFill>
            </a:endParaRPr>
          </a:p>
        </p:txBody>
      </p:sp>
      <p:sp>
        <p:nvSpPr>
          <p:cNvPr id="4" name="Text Placeholder 3">
            <a:extLst>
              <a:ext uri="{FF2B5EF4-FFF2-40B4-BE49-F238E27FC236}">
                <a16:creationId xmlns:a16="http://schemas.microsoft.com/office/drawing/2014/main" id="{70850F2D-F5D2-304D-993B-238D6834BAFF}"/>
              </a:ext>
            </a:extLst>
          </p:cNvPr>
          <p:cNvSpPr>
            <a:spLocks noGrp="1"/>
          </p:cNvSpPr>
          <p:nvPr>
            <p:ph type="body" sz="quarter" idx="10"/>
          </p:nvPr>
        </p:nvSpPr>
        <p:spPr>
          <a:xfrm>
            <a:off x="7012875" y="2411664"/>
            <a:ext cx="4346575" cy="3014579"/>
          </a:xfrm>
        </p:spPr>
        <p:txBody>
          <a:bodyPr>
            <a:normAutofit/>
          </a:bodyPr>
          <a:lstStyle>
            <a:lvl1pPr marL="0" indent="0">
              <a:lnSpc>
                <a:spcPts val="2800"/>
              </a:lnSpc>
              <a:buFontTx/>
              <a:buNone/>
              <a:defRPr sz="2400">
                <a:solidFill>
                  <a:srgbClr val="FFFFFF"/>
                </a:solidFill>
              </a:defRPr>
            </a:lvl1pPr>
            <a:lvl2pPr marL="457200" indent="0">
              <a:buFontTx/>
              <a:buNone/>
              <a:defRPr>
                <a:solidFill>
                  <a:srgbClr val="FFFFFF"/>
                </a:solidFill>
              </a:defRPr>
            </a:lvl2pPr>
            <a:lvl3pPr marL="914400" indent="0">
              <a:buFontTx/>
              <a:buNone/>
              <a:defRPr>
                <a:solidFill>
                  <a:srgbClr val="FFFFFF"/>
                </a:solidFill>
              </a:defRPr>
            </a:lvl3pPr>
            <a:lvl4pPr marL="1371600" indent="0">
              <a:buFontTx/>
              <a:buNone/>
              <a:defRPr>
                <a:solidFill>
                  <a:srgbClr val="FFFFFF"/>
                </a:solidFill>
              </a:defRPr>
            </a:lvl4pPr>
            <a:lvl5pPr marL="1828800" indent="0">
              <a:buFontTx/>
              <a:buNone/>
              <a:defRPr>
                <a:solidFill>
                  <a:srgbClr val="FFFFFF"/>
                </a:solidFill>
              </a:defRPr>
            </a:lvl5pPr>
          </a:lstStyle>
          <a:p>
            <a:pPr lvl="0"/>
            <a:r>
              <a:rPr lang="en-US"/>
              <a:t>Click to edit Master text styles</a:t>
            </a:r>
          </a:p>
        </p:txBody>
      </p:sp>
      <p:sp>
        <p:nvSpPr>
          <p:cNvPr id="5" name="TextBox 4">
            <a:extLst>
              <a:ext uri="{FF2B5EF4-FFF2-40B4-BE49-F238E27FC236}">
                <a16:creationId xmlns:a16="http://schemas.microsoft.com/office/drawing/2014/main" id="{1ACCCE50-654E-4A4B-A858-887FB8D685B0}"/>
              </a:ext>
            </a:extLst>
          </p:cNvPr>
          <p:cNvSpPr txBox="1"/>
          <p:nvPr userDrawn="1"/>
        </p:nvSpPr>
        <p:spPr>
          <a:xfrm>
            <a:off x="8416140" y="1182055"/>
            <a:ext cx="1540043" cy="1569660"/>
          </a:xfrm>
          <a:prstGeom prst="rect">
            <a:avLst/>
          </a:prstGeom>
          <a:noFill/>
        </p:spPr>
        <p:txBody>
          <a:bodyPr wrap="square" rtlCol="0">
            <a:spAutoFit/>
          </a:bodyPr>
          <a:lstStyle/>
          <a:p>
            <a:pPr algn="ctr"/>
            <a:r>
              <a:rPr lang="en-US" sz="9600" b="1" i="0">
                <a:solidFill>
                  <a:srgbClr val="FFFFFF"/>
                </a:solidFill>
                <a:latin typeface="Montserrat" pitchFamily="2" charset="77"/>
              </a:rPr>
              <a:t>“</a:t>
            </a:r>
          </a:p>
        </p:txBody>
      </p:sp>
      <p:sp>
        <p:nvSpPr>
          <p:cNvPr id="10" name="TextBox 9">
            <a:extLst>
              <a:ext uri="{FF2B5EF4-FFF2-40B4-BE49-F238E27FC236}">
                <a16:creationId xmlns:a16="http://schemas.microsoft.com/office/drawing/2014/main" id="{A35328DD-EF19-CC4C-BE93-17BCB23634CB}"/>
              </a:ext>
            </a:extLst>
          </p:cNvPr>
          <p:cNvSpPr txBox="1"/>
          <p:nvPr userDrawn="1"/>
        </p:nvSpPr>
        <p:spPr>
          <a:xfrm>
            <a:off x="8416139" y="5552916"/>
            <a:ext cx="1540043" cy="1569660"/>
          </a:xfrm>
          <a:prstGeom prst="rect">
            <a:avLst/>
          </a:prstGeom>
          <a:noFill/>
        </p:spPr>
        <p:txBody>
          <a:bodyPr wrap="square" rtlCol="0">
            <a:spAutoFit/>
          </a:bodyPr>
          <a:lstStyle/>
          <a:p>
            <a:pPr algn="ctr"/>
            <a:r>
              <a:rPr lang="en-US" sz="9600" b="1" i="0">
                <a:solidFill>
                  <a:srgbClr val="FFFFFF"/>
                </a:solidFill>
                <a:latin typeface="Montserrat" pitchFamily="2" charset="77"/>
              </a:rPr>
              <a:t>”</a:t>
            </a:r>
          </a:p>
        </p:txBody>
      </p:sp>
    </p:spTree>
    <p:extLst>
      <p:ext uri="{BB962C8B-B14F-4D97-AF65-F5344CB8AC3E}">
        <p14:creationId xmlns:p14="http://schemas.microsoft.com/office/powerpoint/2010/main" val="2756540061"/>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7_Custom Layout">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2995CE70-DD68-724A-98A2-642BBAC07308}"/>
              </a:ext>
            </a:extLst>
          </p:cNvPr>
          <p:cNvSpPr/>
          <p:nvPr userDrawn="1"/>
        </p:nvSpPr>
        <p:spPr>
          <a:xfrm>
            <a:off x="0" y="0"/>
            <a:ext cx="12192000" cy="69902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Slide Number Placeholder 2">
            <a:extLst>
              <a:ext uri="{FF2B5EF4-FFF2-40B4-BE49-F238E27FC236}">
                <a16:creationId xmlns:a16="http://schemas.microsoft.com/office/drawing/2014/main" id="{DA92955D-50B6-B548-856A-4F759B85CBB1}"/>
              </a:ext>
            </a:extLst>
          </p:cNvPr>
          <p:cNvSpPr>
            <a:spLocks noGrp="1"/>
          </p:cNvSpPr>
          <p:nvPr>
            <p:ph type="sldNum" sz="quarter" idx="10"/>
          </p:nvPr>
        </p:nvSpPr>
        <p:spPr/>
        <p:txBody>
          <a:bodyPr/>
          <a:lstStyle>
            <a:lvl1pPr>
              <a:defRPr b="0" i="0">
                <a:latin typeface="Montserrat" pitchFamily="2" charset="77"/>
              </a:defRPr>
            </a:lvl1pPr>
          </a:lstStyle>
          <a:p>
            <a:fld id="{F9409A12-05AC-024F-A1E2-9D51551D4400}" type="slidenum">
              <a:rPr lang="en-US" smtClean="0"/>
              <a:t>‹#›</a:t>
            </a:fld>
            <a:endParaRPr lang="en-US"/>
          </a:p>
        </p:txBody>
      </p:sp>
      <p:sp>
        <p:nvSpPr>
          <p:cNvPr id="4" name="Footer Placeholder 3">
            <a:extLst>
              <a:ext uri="{FF2B5EF4-FFF2-40B4-BE49-F238E27FC236}">
                <a16:creationId xmlns:a16="http://schemas.microsoft.com/office/drawing/2014/main" id="{C12A5548-AF20-4047-B59C-C9F2DAC9A634}"/>
              </a:ext>
            </a:extLst>
          </p:cNvPr>
          <p:cNvSpPr>
            <a:spLocks noGrp="1"/>
          </p:cNvSpPr>
          <p:nvPr>
            <p:ph type="ftr" sz="quarter" idx="11"/>
          </p:nvPr>
        </p:nvSpPr>
        <p:spPr/>
        <p:txBody>
          <a:bodyPr/>
          <a:lstStyle/>
          <a:p>
            <a:r>
              <a:rPr lang="en-US">
                <a:latin typeface="Montserrat" pitchFamily="2" charset="77"/>
              </a:rPr>
              <a:t>CLICK TO EDIT PRESENTATION TITLE</a:t>
            </a:r>
            <a:endParaRPr lang="en-US"/>
          </a:p>
        </p:txBody>
      </p:sp>
      <p:sp>
        <p:nvSpPr>
          <p:cNvPr id="5" name="Subtitle 2">
            <a:extLst>
              <a:ext uri="{FF2B5EF4-FFF2-40B4-BE49-F238E27FC236}">
                <a16:creationId xmlns:a16="http://schemas.microsoft.com/office/drawing/2014/main" id="{36FAED6B-C7FA-E74A-919F-61014B8E7DE8}"/>
              </a:ext>
            </a:extLst>
          </p:cNvPr>
          <p:cNvSpPr>
            <a:spLocks noGrp="1"/>
          </p:cNvSpPr>
          <p:nvPr>
            <p:ph type="subTitle" idx="1" hasCustomPrompt="1"/>
          </p:nvPr>
        </p:nvSpPr>
        <p:spPr>
          <a:xfrm>
            <a:off x="6357769" y="2982234"/>
            <a:ext cx="5638179" cy="4282447"/>
          </a:xfrm>
        </p:spPr>
        <p:txBody>
          <a:bodyPr>
            <a:noAutofit/>
          </a:bodyPr>
          <a:lstStyle>
            <a:lvl1pPr marL="0" indent="0" algn="l">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text style</a:t>
            </a:r>
          </a:p>
        </p:txBody>
      </p:sp>
      <p:cxnSp>
        <p:nvCxnSpPr>
          <p:cNvPr id="6" name="Straight Connector 5">
            <a:extLst>
              <a:ext uri="{FF2B5EF4-FFF2-40B4-BE49-F238E27FC236}">
                <a16:creationId xmlns:a16="http://schemas.microsoft.com/office/drawing/2014/main" id="{82C768AB-B9B0-6442-9E57-E900D3130507}"/>
              </a:ext>
            </a:extLst>
          </p:cNvPr>
          <p:cNvCxnSpPr/>
          <p:nvPr userDrawn="1"/>
        </p:nvCxnSpPr>
        <p:spPr>
          <a:xfrm>
            <a:off x="6357768" y="2425178"/>
            <a:ext cx="3845490"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
        <p:nvSpPr>
          <p:cNvPr id="12" name="Title 1">
            <a:extLst>
              <a:ext uri="{FF2B5EF4-FFF2-40B4-BE49-F238E27FC236}">
                <a16:creationId xmlns:a16="http://schemas.microsoft.com/office/drawing/2014/main" id="{8D2B3BBA-4801-D247-A7F4-75FAF9EA395F}"/>
              </a:ext>
            </a:extLst>
          </p:cNvPr>
          <p:cNvSpPr>
            <a:spLocks noGrp="1"/>
          </p:cNvSpPr>
          <p:nvPr>
            <p:ph type="title" hasCustomPrompt="1"/>
          </p:nvPr>
        </p:nvSpPr>
        <p:spPr>
          <a:xfrm>
            <a:off x="6357769" y="1437132"/>
            <a:ext cx="5638179" cy="749026"/>
          </a:xfrm>
        </p:spPr>
        <p:txBody>
          <a:bodyPr anchor="t" anchorCtr="0">
            <a:noAutofit/>
          </a:bodyPr>
          <a:lstStyle>
            <a:lvl1pPr>
              <a:defRPr sz="4400"/>
            </a:lvl1pPr>
          </a:lstStyle>
          <a:p>
            <a:r>
              <a:rPr lang="en-US"/>
              <a:t>Click to edit title style</a:t>
            </a:r>
          </a:p>
        </p:txBody>
      </p:sp>
      <p:sp>
        <p:nvSpPr>
          <p:cNvPr id="7" name="Picture Placeholder 6">
            <a:extLst>
              <a:ext uri="{FF2B5EF4-FFF2-40B4-BE49-F238E27FC236}">
                <a16:creationId xmlns:a16="http://schemas.microsoft.com/office/drawing/2014/main" id="{3F66A0BD-4525-C442-BFED-C1335E7E3E54}"/>
              </a:ext>
            </a:extLst>
          </p:cNvPr>
          <p:cNvSpPr>
            <a:spLocks noGrp="1"/>
          </p:cNvSpPr>
          <p:nvPr>
            <p:ph type="pic" sz="quarter" idx="12"/>
          </p:nvPr>
        </p:nvSpPr>
        <p:spPr>
          <a:xfrm>
            <a:off x="0" y="699692"/>
            <a:ext cx="6096000" cy="7110809"/>
          </a:xfrm>
          <a:solidFill>
            <a:srgbClr val="FFFFFF"/>
          </a:solidFill>
        </p:spPr>
        <p:txBody>
          <a:bodyPr/>
          <a:lstStyle>
            <a:lvl1pPr algn="ctr">
              <a:defRPr/>
            </a:lvl1pPr>
          </a:lstStyle>
          <a:p>
            <a:endParaRPr lang="en-US"/>
          </a:p>
        </p:txBody>
      </p:sp>
    </p:spTree>
    <p:extLst>
      <p:ext uri="{BB962C8B-B14F-4D97-AF65-F5344CB8AC3E}">
        <p14:creationId xmlns:p14="http://schemas.microsoft.com/office/powerpoint/2010/main" val="21666959"/>
      </p:ext>
    </p:extLst>
  </p:cSld>
  <p:clrMapOvr>
    <a:masterClrMapping/>
  </p:clrMapOvr>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Image and Quote Option 2">
    <p:spTree>
      <p:nvGrpSpPr>
        <p:cNvPr id="1" name=""/>
        <p:cNvGrpSpPr/>
        <p:nvPr/>
      </p:nvGrpSpPr>
      <p:grpSpPr>
        <a:xfrm>
          <a:off x="0" y="0"/>
          <a:ext cx="0" cy="0"/>
          <a:chOff x="0" y="0"/>
          <a:chExt cx="0" cy="0"/>
        </a:xfrm>
      </p:grpSpPr>
      <p:pic>
        <p:nvPicPr>
          <p:cNvPr id="3" name="Picture 2" descr="A picture containing person, ground, outdoor&#10;&#10;Description automatically generated">
            <a:extLst>
              <a:ext uri="{FF2B5EF4-FFF2-40B4-BE49-F238E27FC236}">
                <a16:creationId xmlns:a16="http://schemas.microsoft.com/office/drawing/2014/main" id="{8689E5E6-6C50-0A8D-1E92-FC0E9D7C1FA2}"/>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 y="0"/>
            <a:ext cx="12192001" cy="7810500"/>
          </a:xfrm>
          <a:prstGeom prst="rect">
            <a:avLst/>
          </a:prstGeom>
        </p:spPr>
      </p:pic>
      <p:sp>
        <p:nvSpPr>
          <p:cNvPr id="9" name="Rectangle 8">
            <a:extLst>
              <a:ext uri="{FF2B5EF4-FFF2-40B4-BE49-F238E27FC236}">
                <a16:creationId xmlns:a16="http://schemas.microsoft.com/office/drawing/2014/main" id="{79FC76A0-FEDA-3F40-939C-8994850B8381}"/>
              </a:ext>
            </a:extLst>
          </p:cNvPr>
          <p:cNvSpPr/>
          <p:nvPr userDrawn="1"/>
        </p:nvSpPr>
        <p:spPr>
          <a:xfrm>
            <a:off x="6582380" y="939832"/>
            <a:ext cx="5207564" cy="5930837"/>
          </a:xfrm>
          <a:prstGeom prst="rect">
            <a:avLst/>
          </a:prstGeom>
          <a:solidFill>
            <a:schemeClr val="tx2">
              <a:alpha val="89834"/>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bg2"/>
              </a:solidFill>
            </a:endParaRPr>
          </a:p>
        </p:txBody>
      </p:sp>
      <p:sp>
        <p:nvSpPr>
          <p:cNvPr id="4" name="Text Placeholder 3">
            <a:extLst>
              <a:ext uri="{FF2B5EF4-FFF2-40B4-BE49-F238E27FC236}">
                <a16:creationId xmlns:a16="http://schemas.microsoft.com/office/drawing/2014/main" id="{70850F2D-F5D2-304D-993B-238D6834BAFF}"/>
              </a:ext>
            </a:extLst>
          </p:cNvPr>
          <p:cNvSpPr>
            <a:spLocks noGrp="1"/>
          </p:cNvSpPr>
          <p:nvPr>
            <p:ph type="body" sz="quarter" idx="10"/>
          </p:nvPr>
        </p:nvSpPr>
        <p:spPr>
          <a:xfrm>
            <a:off x="7012875" y="2411664"/>
            <a:ext cx="4346575" cy="3014579"/>
          </a:xfrm>
        </p:spPr>
        <p:txBody>
          <a:bodyPr>
            <a:normAutofit/>
          </a:bodyPr>
          <a:lstStyle>
            <a:lvl1pPr marL="0" indent="0">
              <a:lnSpc>
                <a:spcPts val="2800"/>
              </a:lnSpc>
              <a:buFontTx/>
              <a:buNone/>
              <a:defRPr sz="2400">
                <a:solidFill>
                  <a:srgbClr val="FFFFFF"/>
                </a:solidFill>
              </a:defRPr>
            </a:lvl1pPr>
            <a:lvl2pPr marL="457200" indent="0">
              <a:buFontTx/>
              <a:buNone/>
              <a:defRPr>
                <a:solidFill>
                  <a:srgbClr val="FFFFFF"/>
                </a:solidFill>
              </a:defRPr>
            </a:lvl2pPr>
            <a:lvl3pPr marL="914400" indent="0">
              <a:buFontTx/>
              <a:buNone/>
              <a:defRPr>
                <a:solidFill>
                  <a:srgbClr val="FFFFFF"/>
                </a:solidFill>
              </a:defRPr>
            </a:lvl3pPr>
            <a:lvl4pPr marL="1371600" indent="0">
              <a:buFontTx/>
              <a:buNone/>
              <a:defRPr>
                <a:solidFill>
                  <a:srgbClr val="FFFFFF"/>
                </a:solidFill>
              </a:defRPr>
            </a:lvl4pPr>
            <a:lvl5pPr marL="1828800" indent="0">
              <a:buFontTx/>
              <a:buNone/>
              <a:defRPr>
                <a:solidFill>
                  <a:srgbClr val="FFFFFF"/>
                </a:solidFill>
              </a:defRPr>
            </a:lvl5pPr>
          </a:lstStyle>
          <a:p>
            <a:pPr lvl="0"/>
            <a:r>
              <a:rPr lang="en-US"/>
              <a:t>Click to edit Master text styles</a:t>
            </a:r>
          </a:p>
        </p:txBody>
      </p:sp>
      <p:sp>
        <p:nvSpPr>
          <p:cNvPr id="5" name="TextBox 4">
            <a:extLst>
              <a:ext uri="{FF2B5EF4-FFF2-40B4-BE49-F238E27FC236}">
                <a16:creationId xmlns:a16="http://schemas.microsoft.com/office/drawing/2014/main" id="{1ACCCE50-654E-4A4B-A858-887FB8D685B0}"/>
              </a:ext>
            </a:extLst>
          </p:cNvPr>
          <p:cNvSpPr txBox="1"/>
          <p:nvPr userDrawn="1"/>
        </p:nvSpPr>
        <p:spPr>
          <a:xfrm>
            <a:off x="8416140" y="1182055"/>
            <a:ext cx="1540043" cy="1569660"/>
          </a:xfrm>
          <a:prstGeom prst="rect">
            <a:avLst/>
          </a:prstGeom>
          <a:noFill/>
        </p:spPr>
        <p:txBody>
          <a:bodyPr wrap="square" rtlCol="0">
            <a:spAutoFit/>
          </a:bodyPr>
          <a:lstStyle/>
          <a:p>
            <a:pPr algn="ctr"/>
            <a:r>
              <a:rPr lang="en-US" sz="9600" b="1" i="0">
                <a:solidFill>
                  <a:srgbClr val="FFFFFF"/>
                </a:solidFill>
                <a:latin typeface="Montserrat" pitchFamily="2" charset="77"/>
              </a:rPr>
              <a:t>“</a:t>
            </a:r>
          </a:p>
        </p:txBody>
      </p:sp>
      <p:sp>
        <p:nvSpPr>
          <p:cNvPr id="10" name="TextBox 9">
            <a:extLst>
              <a:ext uri="{FF2B5EF4-FFF2-40B4-BE49-F238E27FC236}">
                <a16:creationId xmlns:a16="http://schemas.microsoft.com/office/drawing/2014/main" id="{A35328DD-EF19-CC4C-BE93-17BCB23634CB}"/>
              </a:ext>
            </a:extLst>
          </p:cNvPr>
          <p:cNvSpPr txBox="1"/>
          <p:nvPr userDrawn="1"/>
        </p:nvSpPr>
        <p:spPr>
          <a:xfrm>
            <a:off x="8416139" y="5552916"/>
            <a:ext cx="1540043" cy="1569660"/>
          </a:xfrm>
          <a:prstGeom prst="rect">
            <a:avLst/>
          </a:prstGeom>
          <a:noFill/>
        </p:spPr>
        <p:txBody>
          <a:bodyPr wrap="square" rtlCol="0">
            <a:spAutoFit/>
          </a:bodyPr>
          <a:lstStyle/>
          <a:p>
            <a:pPr algn="ctr"/>
            <a:r>
              <a:rPr lang="en-US" sz="9600" b="1" i="0">
                <a:solidFill>
                  <a:srgbClr val="FFFFFF"/>
                </a:solidFill>
                <a:latin typeface="Montserrat" pitchFamily="2" charset="77"/>
              </a:rPr>
              <a:t>”</a:t>
            </a:r>
          </a:p>
        </p:txBody>
      </p:sp>
    </p:spTree>
    <p:extLst>
      <p:ext uri="{BB962C8B-B14F-4D97-AF65-F5344CB8AC3E}">
        <p14:creationId xmlns:p14="http://schemas.microsoft.com/office/powerpoint/2010/main" val="177230929"/>
      </p:ext>
    </p:extLst>
  </p:cSld>
  <p:clrMapOvr>
    <a:masterClrMapping/>
  </p:clrMapOvr>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Divider Page Option 1">
    <p:spTree>
      <p:nvGrpSpPr>
        <p:cNvPr id="1" name=""/>
        <p:cNvGrpSpPr/>
        <p:nvPr/>
      </p:nvGrpSpPr>
      <p:grpSpPr>
        <a:xfrm>
          <a:off x="0" y="0"/>
          <a:ext cx="0" cy="0"/>
          <a:chOff x="0" y="0"/>
          <a:chExt cx="0" cy="0"/>
        </a:xfrm>
      </p:grpSpPr>
      <p:pic>
        <p:nvPicPr>
          <p:cNvPr id="4" name="Picture 3" descr="A picture containing person, slide, crowd&#10;&#10;Description automatically generated">
            <a:extLst>
              <a:ext uri="{FF2B5EF4-FFF2-40B4-BE49-F238E27FC236}">
                <a16:creationId xmlns:a16="http://schemas.microsoft.com/office/drawing/2014/main" id="{2A7744E8-9F40-1CBA-90A4-8E173FA5D5B1}"/>
              </a:ext>
            </a:extLst>
          </p:cNvPr>
          <p:cNvPicPr>
            <a:picLocks noChangeAspect="1"/>
          </p:cNvPicPr>
          <p:nvPr userDrawn="1"/>
        </p:nvPicPr>
        <p:blipFill>
          <a:blip r:embed="rId2" cstate="screen">
            <a:extLst>
              <a:ext uri="{28A0092B-C50C-407E-A947-70E740481C1C}">
                <a14:useLocalDpi xmlns:a14="http://schemas.microsoft.com/office/drawing/2010/main"/>
              </a:ext>
            </a:extLst>
          </a:blip>
          <a:srcRect r="-10"/>
          <a:stretch>
            <a:fillRect/>
          </a:stretch>
        </p:blipFill>
        <p:spPr>
          <a:xfrm>
            <a:off x="1250" y="0"/>
            <a:ext cx="12190750" cy="7810500"/>
          </a:xfrm>
          <a:prstGeom prst="rect">
            <a:avLst/>
          </a:prstGeom>
        </p:spPr>
      </p:pic>
      <p:sp>
        <p:nvSpPr>
          <p:cNvPr id="7" name="Rectangle 6">
            <a:extLst>
              <a:ext uri="{FF2B5EF4-FFF2-40B4-BE49-F238E27FC236}">
                <a16:creationId xmlns:a16="http://schemas.microsoft.com/office/drawing/2014/main" id="{8A0F0677-280C-6E4B-AFE3-7EA238ABF9DC}"/>
              </a:ext>
            </a:extLst>
          </p:cNvPr>
          <p:cNvSpPr/>
          <p:nvPr userDrawn="1"/>
        </p:nvSpPr>
        <p:spPr>
          <a:xfrm>
            <a:off x="-1250" y="0"/>
            <a:ext cx="12192000" cy="7810500"/>
          </a:xfrm>
          <a:prstGeom prst="rect">
            <a:avLst/>
          </a:prstGeom>
          <a:solidFill>
            <a:schemeClr val="accent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8C8C9FCA-0833-1B4B-A6A3-08C9056924E9}"/>
              </a:ext>
            </a:extLst>
          </p:cNvPr>
          <p:cNvSpPr>
            <a:spLocks noGrp="1"/>
          </p:cNvSpPr>
          <p:nvPr>
            <p:ph type="title"/>
          </p:nvPr>
        </p:nvSpPr>
        <p:spPr>
          <a:xfrm>
            <a:off x="838200" y="5388328"/>
            <a:ext cx="10515600" cy="1160153"/>
          </a:xfrm>
        </p:spPr>
        <p:txBody>
          <a:bodyPr>
            <a:noAutofit/>
          </a:bodyPr>
          <a:lstStyle>
            <a:lvl1pPr>
              <a:defRPr>
                <a:solidFill>
                  <a:srgbClr val="FFFFFF"/>
                </a:solidFill>
              </a:defRPr>
            </a:lvl1pPr>
          </a:lstStyle>
          <a:p>
            <a:r>
              <a:rPr lang="en-US"/>
              <a:t>Click to edit Master title style</a:t>
            </a:r>
          </a:p>
        </p:txBody>
      </p:sp>
      <p:pic>
        <p:nvPicPr>
          <p:cNvPr id="8" name="Picture 7">
            <a:extLst>
              <a:ext uri="{FF2B5EF4-FFF2-40B4-BE49-F238E27FC236}">
                <a16:creationId xmlns:a16="http://schemas.microsoft.com/office/drawing/2014/main" id="{962E6C6F-7C4E-B845-9E43-8B289E9FA375}"/>
              </a:ext>
            </a:extLst>
          </p:cNvPr>
          <p:cNvPicPr>
            <a:picLocks noChangeAspect="1"/>
          </p:cNvPicPr>
          <p:nvPr userDrawn="1"/>
        </p:nvPicPr>
        <p:blipFill>
          <a:blip r:embed="rId3"/>
          <a:stretch>
            <a:fillRect/>
          </a:stretch>
        </p:blipFill>
        <p:spPr>
          <a:xfrm>
            <a:off x="838200" y="4983189"/>
            <a:ext cx="2096022" cy="201114"/>
          </a:xfrm>
          <a:prstGeom prst="rect">
            <a:avLst/>
          </a:prstGeom>
        </p:spPr>
      </p:pic>
    </p:spTree>
    <p:extLst>
      <p:ext uri="{BB962C8B-B14F-4D97-AF65-F5344CB8AC3E}">
        <p14:creationId xmlns:p14="http://schemas.microsoft.com/office/powerpoint/2010/main" val="1253467690"/>
      </p:ext>
    </p:extLst>
  </p:cSld>
  <p:clrMapOvr>
    <a:masterClrMapping/>
  </p:clrMapOvr>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Divider Page Option 2">
    <p:spTree>
      <p:nvGrpSpPr>
        <p:cNvPr id="1" name=""/>
        <p:cNvGrpSpPr/>
        <p:nvPr/>
      </p:nvGrpSpPr>
      <p:grpSpPr>
        <a:xfrm>
          <a:off x="0" y="0"/>
          <a:ext cx="0" cy="0"/>
          <a:chOff x="0" y="0"/>
          <a:chExt cx="0" cy="0"/>
        </a:xfrm>
      </p:grpSpPr>
      <p:pic>
        <p:nvPicPr>
          <p:cNvPr id="4" name="Picture 3" descr="A picture containing person, outdoor, person&#10;&#10;Description automatically generated">
            <a:extLst>
              <a:ext uri="{FF2B5EF4-FFF2-40B4-BE49-F238E27FC236}">
                <a16:creationId xmlns:a16="http://schemas.microsoft.com/office/drawing/2014/main" id="{3DBF6E97-4391-F09A-B084-9DA895A7FB2E}"/>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7810500"/>
          </a:xfrm>
          <a:prstGeom prst="rect">
            <a:avLst/>
          </a:prstGeom>
        </p:spPr>
      </p:pic>
      <p:sp>
        <p:nvSpPr>
          <p:cNvPr id="7" name="Rectangle 6">
            <a:extLst>
              <a:ext uri="{FF2B5EF4-FFF2-40B4-BE49-F238E27FC236}">
                <a16:creationId xmlns:a16="http://schemas.microsoft.com/office/drawing/2014/main" id="{791178A9-45AF-9746-91D5-3B07FFFD8789}"/>
              </a:ext>
            </a:extLst>
          </p:cNvPr>
          <p:cNvSpPr/>
          <p:nvPr userDrawn="1"/>
        </p:nvSpPr>
        <p:spPr>
          <a:xfrm>
            <a:off x="-12230" y="0"/>
            <a:ext cx="12216459" cy="7810500"/>
          </a:xfrm>
          <a:prstGeom prst="rect">
            <a:avLst/>
          </a:prstGeom>
          <a:solidFill>
            <a:schemeClr val="accent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9" name="Picture 8">
            <a:extLst>
              <a:ext uri="{FF2B5EF4-FFF2-40B4-BE49-F238E27FC236}">
                <a16:creationId xmlns:a16="http://schemas.microsoft.com/office/drawing/2014/main" id="{F9505A76-DA54-5A4B-8D07-88029D8780F7}"/>
              </a:ext>
            </a:extLst>
          </p:cNvPr>
          <p:cNvPicPr>
            <a:picLocks noChangeAspect="1"/>
          </p:cNvPicPr>
          <p:nvPr userDrawn="1"/>
        </p:nvPicPr>
        <p:blipFill>
          <a:blip r:embed="rId3"/>
          <a:stretch>
            <a:fillRect/>
          </a:stretch>
        </p:blipFill>
        <p:spPr>
          <a:xfrm>
            <a:off x="838200" y="4983189"/>
            <a:ext cx="2096022" cy="201114"/>
          </a:xfrm>
          <a:prstGeom prst="rect">
            <a:avLst/>
          </a:prstGeom>
        </p:spPr>
      </p:pic>
      <p:sp>
        <p:nvSpPr>
          <p:cNvPr id="2" name="Title 1">
            <a:extLst>
              <a:ext uri="{FF2B5EF4-FFF2-40B4-BE49-F238E27FC236}">
                <a16:creationId xmlns:a16="http://schemas.microsoft.com/office/drawing/2014/main" id="{BA67B4E3-8AF5-CE42-9BDF-36AE90C3D52A}"/>
              </a:ext>
            </a:extLst>
          </p:cNvPr>
          <p:cNvSpPr>
            <a:spLocks noGrp="1"/>
          </p:cNvSpPr>
          <p:nvPr>
            <p:ph type="title"/>
          </p:nvPr>
        </p:nvSpPr>
        <p:spPr>
          <a:xfrm>
            <a:off x="838200" y="5388328"/>
            <a:ext cx="8755918" cy="1160153"/>
          </a:xfrm>
        </p:spPr>
        <p:txBody>
          <a:bodyPr>
            <a:noAutofit/>
          </a:bodyPr>
          <a:lstStyle>
            <a:lvl1pPr>
              <a:defRPr>
                <a:solidFill>
                  <a:srgbClr val="FFFFFF"/>
                </a:solidFill>
              </a:defRPr>
            </a:lvl1pPr>
          </a:lstStyle>
          <a:p>
            <a:r>
              <a:rPr lang="en-US"/>
              <a:t>Click to edit Master title style</a:t>
            </a:r>
          </a:p>
        </p:txBody>
      </p:sp>
    </p:spTree>
    <p:extLst>
      <p:ext uri="{BB962C8B-B14F-4D97-AF65-F5344CB8AC3E}">
        <p14:creationId xmlns:p14="http://schemas.microsoft.com/office/powerpoint/2010/main" val="3351979749"/>
      </p:ext>
    </p:extLst>
  </p:cSld>
  <p:clrMapOvr>
    <a:masterClrMapping/>
  </p:clrMapOvr>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Divider Page Option 3">
    <p:spTree>
      <p:nvGrpSpPr>
        <p:cNvPr id="1" name=""/>
        <p:cNvGrpSpPr/>
        <p:nvPr/>
      </p:nvGrpSpPr>
      <p:grpSpPr>
        <a:xfrm>
          <a:off x="0" y="0"/>
          <a:ext cx="0" cy="0"/>
          <a:chOff x="0" y="0"/>
          <a:chExt cx="0" cy="0"/>
        </a:xfrm>
      </p:grpSpPr>
      <p:pic>
        <p:nvPicPr>
          <p:cNvPr id="4" name="Picture 3" descr="A picture containing person, outdoor, young&#10;&#10;Description automatically generated">
            <a:extLst>
              <a:ext uri="{FF2B5EF4-FFF2-40B4-BE49-F238E27FC236}">
                <a16:creationId xmlns:a16="http://schemas.microsoft.com/office/drawing/2014/main" id="{9E79B8AC-CCC5-75A7-12FC-C6B1919D53DE}"/>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
            <a:ext cx="12192000" cy="7810501"/>
          </a:xfrm>
          <a:prstGeom prst="rect">
            <a:avLst/>
          </a:prstGeom>
        </p:spPr>
      </p:pic>
      <p:sp>
        <p:nvSpPr>
          <p:cNvPr id="7" name="Rectangle 6">
            <a:extLst>
              <a:ext uri="{FF2B5EF4-FFF2-40B4-BE49-F238E27FC236}">
                <a16:creationId xmlns:a16="http://schemas.microsoft.com/office/drawing/2014/main" id="{2340B194-B660-9144-A40C-CE5B574831AB}"/>
              </a:ext>
            </a:extLst>
          </p:cNvPr>
          <p:cNvSpPr/>
          <p:nvPr userDrawn="1"/>
        </p:nvSpPr>
        <p:spPr>
          <a:xfrm>
            <a:off x="0" y="0"/>
            <a:ext cx="12192000" cy="7810500"/>
          </a:xfrm>
          <a:prstGeom prst="rect">
            <a:avLst/>
          </a:prstGeom>
          <a:solidFill>
            <a:schemeClr val="accent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DADBF6EE-BC64-6C4B-8EF4-1D7D480CC196}"/>
              </a:ext>
            </a:extLst>
          </p:cNvPr>
          <p:cNvSpPr>
            <a:spLocks noGrp="1"/>
          </p:cNvSpPr>
          <p:nvPr>
            <p:ph type="title"/>
          </p:nvPr>
        </p:nvSpPr>
        <p:spPr>
          <a:xfrm>
            <a:off x="838201" y="5388327"/>
            <a:ext cx="8803341" cy="1160153"/>
          </a:xfrm>
        </p:spPr>
        <p:txBody>
          <a:bodyPr>
            <a:noAutofit/>
          </a:bodyPr>
          <a:lstStyle>
            <a:lvl1pPr>
              <a:defRPr>
                <a:solidFill>
                  <a:srgbClr val="FFFFFF"/>
                </a:solidFill>
              </a:defRPr>
            </a:lvl1pPr>
          </a:lstStyle>
          <a:p>
            <a:r>
              <a:rPr lang="en-US"/>
              <a:t>Click to edit Master title style</a:t>
            </a:r>
          </a:p>
        </p:txBody>
      </p:sp>
      <p:pic>
        <p:nvPicPr>
          <p:cNvPr id="9" name="Picture 8">
            <a:extLst>
              <a:ext uri="{FF2B5EF4-FFF2-40B4-BE49-F238E27FC236}">
                <a16:creationId xmlns:a16="http://schemas.microsoft.com/office/drawing/2014/main" id="{3EB2752F-DA29-6A49-9521-BA40CE43FE0A}"/>
              </a:ext>
            </a:extLst>
          </p:cNvPr>
          <p:cNvPicPr>
            <a:picLocks noChangeAspect="1"/>
          </p:cNvPicPr>
          <p:nvPr userDrawn="1"/>
        </p:nvPicPr>
        <p:blipFill>
          <a:blip r:embed="rId3"/>
          <a:stretch>
            <a:fillRect/>
          </a:stretch>
        </p:blipFill>
        <p:spPr>
          <a:xfrm>
            <a:off x="838200" y="4983189"/>
            <a:ext cx="2096022" cy="201114"/>
          </a:xfrm>
          <a:prstGeom prst="rect">
            <a:avLst/>
          </a:prstGeom>
        </p:spPr>
      </p:pic>
    </p:spTree>
    <p:extLst>
      <p:ext uri="{BB962C8B-B14F-4D97-AF65-F5344CB8AC3E}">
        <p14:creationId xmlns:p14="http://schemas.microsoft.com/office/powerpoint/2010/main" val="2678714756"/>
      </p:ext>
    </p:extLst>
  </p:cSld>
  <p:clrMapOvr>
    <a:masterClrMapping/>
  </p:clrMapOvr>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Divider Page Option 4">
    <p:spTree>
      <p:nvGrpSpPr>
        <p:cNvPr id="1" name=""/>
        <p:cNvGrpSpPr/>
        <p:nvPr/>
      </p:nvGrpSpPr>
      <p:grpSpPr>
        <a:xfrm>
          <a:off x="0" y="0"/>
          <a:ext cx="0" cy="0"/>
          <a:chOff x="0" y="0"/>
          <a:chExt cx="0" cy="0"/>
        </a:xfrm>
      </p:grpSpPr>
      <p:pic>
        <p:nvPicPr>
          <p:cNvPr id="4" name="Picture 3" descr="A picture containing person, outdoor, crowd&#10;&#10;Description automatically generated">
            <a:extLst>
              <a:ext uri="{FF2B5EF4-FFF2-40B4-BE49-F238E27FC236}">
                <a16:creationId xmlns:a16="http://schemas.microsoft.com/office/drawing/2014/main" id="{3C7BC5CB-6C2C-51B8-717C-D171EF167C11}"/>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
            <a:ext cx="12192000" cy="7810499"/>
          </a:xfrm>
          <a:prstGeom prst="rect">
            <a:avLst/>
          </a:prstGeom>
        </p:spPr>
      </p:pic>
      <p:sp>
        <p:nvSpPr>
          <p:cNvPr id="7" name="Rectangle 6">
            <a:extLst>
              <a:ext uri="{FF2B5EF4-FFF2-40B4-BE49-F238E27FC236}">
                <a16:creationId xmlns:a16="http://schemas.microsoft.com/office/drawing/2014/main" id="{ED5CC4C8-DA09-A54A-A3C6-DE1FC3681953}"/>
              </a:ext>
            </a:extLst>
          </p:cNvPr>
          <p:cNvSpPr/>
          <p:nvPr userDrawn="1"/>
        </p:nvSpPr>
        <p:spPr>
          <a:xfrm>
            <a:off x="0" y="0"/>
            <a:ext cx="12192000" cy="7810500"/>
          </a:xfrm>
          <a:prstGeom prst="rect">
            <a:avLst/>
          </a:prstGeom>
          <a:solidFill>
            <a:schemeClr val="accent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38E4A731-FE29-0B4E-8413-E656A912B473}"/>
              </a:ext>
            </a:extLst>
          </p:cNvPr>
          <p:cNvSpPr>
            <a:spLocks noGrp="1"/>
          </p:cNvSpPr>
          <p:nvPr>
            <p:ph type="title"/>
          </p:nvPr>
        </p:nvSpPr>
        <p:spPr>
          <a:xfrm>
            <a:off x="838200" y="5388325"/>
            <a:ext cx="9435353" cy="1160153"/>
          </a:xfrm>
        </p:spPr>
        <p:txBody>
          <a:bodyPr>
            <a:noAutofit/>
          </a:bodyPr>
          <a:lstStyle>
            <a:lvl1pPr>
              <a:defRPr>
                <a:solidFill>
                  <a:srgbClr val="FFFFFF"/>
                </a:solidFill>
              </a:defRPr>
            </a:lvl1pPr>
          </a:lstStyle>
          <a:p>
            <a:r>
              <a:rPr lang="en-US"/>
              <a:t>Click to edit Master title style</a:t>
            </a:r>
          </a:p>
        </p:txBody>
      </p:sp>
      <p:pic>
        <p:nvPicPr>
          <p:cNvPr id="9" name="Picture 8">
            <a:extLst>
              <a:ext uri="{FF2B5EF4-FFF2-40B4-BE49-F238E27FC236}">
                <a16:creationId xmlns:a16="http://schemas.microsoft.com/office/drawing/2014/main" id="{A25935A1-CB20-794F-9B2E-A2F61DB80363}"/>
              </a:ext>
            </a:extLst>
          </p:cNvPr>
          <p:cNvPicPr>
            <a:picLocks noChangeAspect="1"/>
          </p:cNvPicPr>
          <p:nvPr userDrawn="1"/>
        </p:nvPicPr>
        <p:blipFill>
          <a:blip r:embed="rId3"/>
          <a:stretch>
            <a:fillRect/>
          </a:stretch>
        </p:blipFill>
        <p:spPr>
          <a:xfrm>
            <a:off x="838200" y="4983189"/>
            <a:ext cx="2096022" cy="201114"/>
          </a:xfrm>
          <a:prstGeom prst="rect">
            <a:avLst/>
          </a:prstGeom>
        </p:spPr>
      </p:pic>
    </p:spTree>
    <p:extLst>
      <p:ext uri="{BB962C8B-B14F-4D97-AF65-F5344CB8AC3E}">
        <p14:creationId xmlns:p14="http://schemas.microsoft.com/office/powerpoint/2010/main" val="3282941807"/>
      </p:ext>
    </p:extLst>
  </p:cSld>
  <p:clrMapOvr>
    <a:masterClrMapping/>
  </p:clrMapOvr>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Divider Page Option 5">
    <p:spTree>
      <p:nvGrpSpPr>
        <p:cNvPr id="1" name=""/>
        <p:cNvGrpSpPr/>
        <p:nvPr/>
      </p:nvGrpSpPr>
      <p:grpSpPr>
        <a:xfrm>
          <a:off x="0" y="0"/>
          <a:ext cx="0" cy="0"/>
          <a:chOff x="0" y="0"/>
          <a:chExt cx="0" cy="0"/>
        </a:xfrm>
      </p:grpSpPr>
      <p:pic>
        <p:nvPicPr>
          <p:cNvPr id="9" name="Picture 8" descr="A person and person laughing&#10;&#10;Description automatically generated with low confidence">
            <a:extLst>
              <a:ext uri="{FF2B5EF4-FFF2-40B4-BE49-F238E27FC236}">
                <a16:creationId xmlns:a16="http://schemas.microsoft.com/office/drawing/2014/main" id="{53D3CE11-5C43-2FB2-9AF1-840FE098AADE}"/>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7810500"/>
          </a:xfrm>
          <a:prstGeom prst="rect">
            <a:avLst/>
          </a:prstGeom>
        </p:spPr>
      </p:pic>
      <p:sp>
        <p:nvSpPr>
          <p:cNvPr id="7" name="Rectangle 6">
            <a:extLst>
              <a:ext uri="{FF2B5EF4-FFF2-40B4-BE49-F238E27FC236}">
                <a16:creationId xmlns:a16="http://schemas.microsoft.com/office/drawing/2014/main" id="{591E87C2-082B-EB4E-9188-4ECC54406F33}"/>
              </a:ext>
            </a:extLst>
          </p:cNvPr>
          <p:cNvSpPr/>
          <p:nvPr userDrawn="1"/>
        </p:nvSpPr>
        <p:spPr>
          <a:xfrm>
            <a:off x="0" y="0"/>
            <a:ext cx="12192000" cy="7810500"/>
          </a:xfrm>
          <a:prstGeom prst="rect">
            <a:avLst/>
          </a:prstGeom>
          <a:solidFill>
            <a:schemeClr val="accent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EDD41393-04B6-5549-A851-237AC43B8EA6}"/>
              </a:ext>
            </a:extLst>
          </p:cNvPr>
          <p:cNvSpPr>
            <a:spLocks noGrp="1"/>
          </p:cNvSpPr>
          <p:nvPr>
            <p:ph type="title"/>
          </p:nvPr>
        </p:nvSpPr>
        <p:spPr>
          <a:xfrm>
            <a:off x="838200" y="2843015"/>
            <a:ext cx="4365812" cy="1160153"/>
          </a:xfrm>
        </p:spPr>
        <p:txBody>
          <a:bodyPr>
            <a:noAutofit/>
          </a:bodyPr>
          <a:lstStyle>
            <a:lvl1pPr>
              <a:defRPr>
                <a:solidFill>
                  <a:srgbClr val="FFFFFF"/>
                </a:solidFill>
              </a:defRPr>
            </a:lvl1pPr>
          </a:lstStyle>
          <a:p>
            <a:r>
              <a:rPr lang="en-US"/>
              <a:t>Click to edit Master title style</a:t>
            </a:r>
          </a:p>
        </p:txBody>
      </p:sp>
      <p:pic>
        <p:nvPicPr>
          <p:cNvPr id="8" name="Picture 7">
            <a:extLst>
              <a:ext uri="{FF2B5EF4-FFF2-40B4-BE49-F238E27FC236}">
                <a16:creationId xmlns:a16="http://schemas.microsoft.com/office/drawing/2014/main" id="{BAAA03A8-4019-954C-A6ED-758793F04A2C}"/>
              </a:ext>
            </a:extLst>
          </p:cNvPr>
          <p:cNvPicPr>
            <a:picLocks noChangeAspect="1"/>
          </p:cNvPicPr>
          <p:nvPr userDrawn="1"/>
        </p:nvPicPr>
        <p:blipFill>
          <a:blip r:embed="rId3"/>
          <a:stretch>
            <a:fillRect/>
          </a:stretch>
        </p:blipFill>
        <p:spPr>
          <a:xfrm>
            <a:off x="838200" y="2424467"/>
            <a:ext cx="2096022" cy="201114"/>
          </a:xfrm>
          <a:prstGeom prst="rect">
            <a:avLst/>
          </a:prstGeom>
        </p:spPr>
      </p:pic>
    </p:spTree>
    <p:extLst>
      <p:ext uri="{BB962C8B-B14F-4D97-AF65-F5344CB8AC3E}">
        <p14:creationId xmlns:p14="http://schemas.microsoft.com/office/powerpoint/2010/main" val="1203591726"/>
      </p:ext>
    </p:extLst>
  </p:cSld>
  <p:clrMapOvr>
    <a:masterClrMapping/>
  </p:clrMapOvr>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Divider Page Option 6">
    <p:spTree>
      <p:nvGrpSpPr>
        <p:cNvPr id="1" name=""/>
        <p:cNvGrpSpPr/>
        <p:nvPr/>
      </p:nvGrpSpPr>
      <p:grpSpPr>
        <a:xfrm>
          <a:off x="0" y="0"/>
          <a:ext cx="0" cy="0"/>
          <a:chOff x="0" y="0"/>
          <a:chExt cx="0" cy="0"/>
        </a:xfrm>
      </p:grpSpPr>
      <p:pic>
        <p:nvPicPr>
          <p:cNvPr id="4" name="Picture 3" descr="A person smiling for the camera&#10;&#10;Description automatically generated with low confidence">
            <a:extLst>
              <a:ext uri="{FF2B5EF4-FFF2-40B4-BE49-F238E27FC236}">
                <a16:creationId xmlns:a16="http://schemas.microsoft.com/office/drawing/2014/main" id="{5C7389C0-6F6B-B598-5E5F-C09978FEF2A6}"/>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7810500"/>
          </a:xfrm>
          <a:prstGeom prst="rect">
            <a:avLst/>
          </a:prstGeom>
        </p:spPr>
      </p:pic>
      <p:sp>
        <p:nvSpPr>
          <p:cNvPr id="7" name="Rectangle 6">
            <a:extLst>
              <a:ext uri="{FF2B5EF4-FFF2-40B4-BE49-F238E27FC236}">
                <a16:creationId xmlns:a16="http://schemas.microsoft.com/office/drawing/2014/main" id="{C3C3D7C5-4A5F-3C45-85A4-0538593CFAD0}"/>
              </a:ext>
            </a:extLst>
          </p:cNvPr>
          <p:cNvSpPr/>
          <p:nvPr userDrawn="1"/>
        </p:nvSpPr>
        <p:spPr>
          <a:xfrm>
            <a:off x="0" y="0"/>
            <a:ext cx="12192000" cy="7810500"/>
          </a:xfrm>
          <a:prstGeom prst="rect">
            <a:avLst/>
          </a:prstGeom>
          <a:solidFill>
            <a:schemeClr val="accent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9" name="Picture 8">
            <a:extLst>
              <a:ext uri="{FF2B5EF4-FFF2-40B4-BE49-F238E27FC236}">
                <a16:creationId xmlns:a16="http://schemas.microsoft.com/office/drawing/2014/main" id="{0DE5310C-D8E1-3E4D-8FE8-33E2CBA892F3}"/>
              </a:ext>
            </a:extLst>
          </p:cNvPr>
          <p:cNvPicPr>
            <a:picLocks noChangeAspect="1"/>
          </p:cNvPicPr>
          <p:nvPr userDrawn="1"/>
        </p:nvPicPr>
        <p:blipFill>
          <a:blip r:embed="rId3"/>
          <a:stretch>
            <a:fillRect/>
          </a:stretch>
        </p:blipFill>
        <p:spPr>
          <a:xfrm>
            <a:off x="838200" y="2424467"/>
            <a:ext cx="2096022" cy="201114"/>
          </a:xfrm>
          <a:prstGeom prst="rect">
            <a:avLst/>
          </a:prstGeom>
        </p:spPr>
      </p:pic>
      <p:sp>
        <p:nvSpPr>
          <p:cNvPr id="2" name="Title 1">
            <a:extLst>
              <a:ext uri="{FF2B5EF4-FFF2-40B4-BE49-F238E27FC236}">
                <a16:creationId xmlns:a16="http://schemas.microsoft.com/office/drawing/2014/main" id="{E6B83981-0E14-F84A-89DC-F4782FED05D8}"/>
              </a:ext>
            </a:extLst>
          </p:cNvPr>
          <p:cNvSpPr>
            <a:spLocks noGrp="1"/>
          </p:cNvSpPr>
          <p:nvPr>
            <p:ph type="title"/>
          </p:nvPr>
        </p:nvSpPr>
        <p:spPr>
          <a:xfrm>
            <a:off x="838200" y="2829603"/>
            <a:ext cx="4621307" cy="1160153"/>
          </a:xfrm>
        </p:spPr>
        <p:txBody>
          <a:bodyPr>
            <a:noAutofit/>
          </a:bodyPr>
          <a:lstStyle>
            <a:lvl1pPr>
              <a:defRPr>
                <a:solidFill>
                  <a:srgbClr val="FFFFFF"/>
                </a:solidFill>
              </a:defRPr>
            </a:lvl1pPr>
          </a:lstStyle>
          <a:p>
            <a:r>
              <a:rPr lang="en-US"/>
              <a:t>Click to edit Master title style</a:t>
            </a:r>
          </a:p>
        </p:txBody>
      </p:sp>
    </p:spTree>
    <p:extLst>
      <p:ext uri="{BB962C8B-B14F-4D97-AF65-F5344CB8AC3E}">
        <p14:creationId xmlns:p14="http://schemas.microsoft.com/office/powerpoint/2010/main" val="4223161155"/>
      </p:ext>
    </p:extLst>
  </p:cSld>
  <p:clrMapOvr>
    <a:masterClrMapping/>
  </p:clrMapOvr>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Divider Page Option 8">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2C972A3-79CE-C64C-A52C-0738C5508E13}"/>
              </a:ext>
            </a:extLst>
          </p:cNvPr>
          <p:cNvSpPr/>
          <p:nvPr userDrawn="1"/>
        </p:nvSpPr>
        <p:spPr>
          <a:xfrm>
            <a:off x="0" y="0"/>
            <a:ext cx="12192000" cy="7810500"/>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30C669DB-2BD3-C749-A93F-71AA765530F6}"/>
              </a:ext>
            </a:extLst>
          </p:cNvPr>
          <p:cNvSpPr>
            <a:spLocks noGrp="1"/>
          </p:cNvSpPr>
          <p:nvPr>
            <p:ph type="title"/>
          </p:nvPr>
        </p:nvSpPr>
        <p:spPr>
          <a:xfrm>
            <a:off x="0" y="3249271"/>
            <a:ext cx="12192000" cy="3317335"/>
          </a:xfrm>
        </p:spPr>
        <p:txBody>
          <a:bodyPr>
            <a:noAutofit/>
          </a:bodyPr>
          <a:lstStyle>
            <a:lvl1pPr algn="ctr">
              <a:defRPr>
                <a:solidFill>
                  <a:srgbClr val="FFFFFF"/>
                </a:solidFill>
              </a:defRPr>
            </a:lvl1pPr>
          </a:lstStyle>
          <a:p>
            <a:r>
              <a:rPr lang="en-US"/>
              <a:t>Click to edit Master title style</a:t>
            </a:r>
          </a:p>
        </p:txBody>
      </p:sp>
      <p:pic>
        <p:nvPicPr>
          <p:cNvPr id="3" name="Picture 2">
            <a:extLst>
              <a:ext uri="{FF2B5EF4-FFF2-40B4-BE49-F238E27FC236}">
                <a16:creationId xmlns:a16="http://schemas.microsoft.com/office/drawing/2014/main" id="{870190B4-264F-5647-AECF-E5CF652BD1A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200650" y="2762603"/>
            <a:ext cx="1790700" cy="166335"/>
          </a:xfrm>
          <a:prstGeom prst="rect">
            <a:avLst/>
          </a:prstGeom>
        </p:spPr>
      </p:pic>
    </p:spTree>
    <p:extLst>
      <p:ext uri="{BB962C8B-B14F-4D97-AF65-F5344CB8AC3E}">
        <p14:creationId xmlns:p14="http://schemas.microsoft.com/office/powerpoint/2010/main" val="4011976393"/>
      </p:ext>
    </p:extLst>
  </p:cSld>
  <p:clrMapOvr>
    <a:masterClrMapping/>
  </p:clrMapOvr>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Closing Remarks">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A3FF66F-2216-8446-9DC8-16BDEEA3252A}"/>
              </a:ext>
            </a:extLst>
          </p:cNvPr>
          <p:cNvSpPr>
            <a:spLocks noGrp="1"/>
          </p:cNvSpPr>
          <p:nvPr>
            <p:ph type="sldNum" sz="quarter" idx="10"/>
          </p:nvPr>
        </p:nvSpPr>
        <p:spPr/>
        <p:txBody>
          <a:bodyPr/>
          <a:lstStyle>
            <a:lvl1pPr>
              <a:defRPr b="0" i="0">
                <a:latin typeface="Montserrat" pitchFamily="2" charset="77"/>
              </a:defRPr>
            </a:lvl1pPr>
          </a:lstStyle>
          <a:p>
            <a:fld id="{F9409A12-05AC-024F-A1E2-9D51551D4400}" type="slidenum">
              <a:rPr lang="en-US" smtClean="0"/>
              <a:t>‹#›</a:t>
            </a:fld>
            <a:endParaRPr lang="en-US"/>
          </a:p>
        </p:txBody>
      </p:sp>
      <p:sp>
        <p:nvSpPr>
          <p:cNvPr id="4" name="Footer Placeholder 3">
            <a:extLst>
              <a:ext uri="{FF2B5EF4-FFF2-40B4-BE49-F238E27FC236}">
                <a16:creationId xmlns:a16="http://schemas.microsoft.com/office/drawing/2014/main" id="{331BB279-9F4D-6445-9A67-954A472F5F30}"/>
              </a:ext>
            </a:extLst>
          </p:cNvPr>
          <p:cNvSpPr>
            <a:spLocks noGrp="1"/>
          </p:cNvSpPr>
          <p:nvPr>
            <p:ph type="ftr" sz="quarter" idx="11"/>
          </p:nvPr>
        </p:nvSpPr>
        <p:spPr/>
        <p:txBody>
          <a:bodyPr/>
          <a:lstStyle/>
          <a:p>
            <a:r>
              <a:rPr lang="en-US">
                <a:latin typeface="Montserrat" pitchFamily="2" charset="77"/>
              </a:rPr>
              <a:t>CLICK TO EDIT PRESENTATION TITLE</a:t>
            </a:r>
            <a:endParaRPr lang="en-US"/>
          </a:p>
        </p:txBody>
      </p:sp>
      <p:sp>
        <p:nvSpPr>
          <p:cNvPr id="6" name="Rectangle 5">
            <a:extLst>
              <a:ext uri="{FF2B5EF4-FFF2-40B4-BE49-F238E27FC236}">
                <a16:creationId xmlns:a16="http://schemas.microsoft.com/office/drawing/2014/main" id="{1B5F5791-6FF4-FA42-A009-0AEDB5817142}"/>
              </a:ext>
            </a:extLst>
          </p:cNvPr>
          <p:cNvSpPr/>
          <p:nvPr userDrawn="1"/>
        </p:nvSpPr>
        <p:spPr>
          <a:xfrm>
            <a:off x="0" y="4987758"/>
            <a:ext cx="12192000" cy="282274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Text Placeholder 11">
            <a:extLst>
              <a:ext uri="{FF2B5EF4-FFF2-40B4-BE49-F238E27FC236}">
                <a16:creationId xmlns:a16="http://schemas.microsoft.com/office/drawing/2014/main" id="{7866CA94-7281-D64A-BDF5-7838B23C3E0C}"/>
              </a:ext>
            </a:extLst>
          </p:cNvPr>
          <p:cNvSpPr>
            <a:spLocks noGrp="1"/>
          </p:cNvSpPr>
          <p:nvPr>
            <p:ph type="body" sz="quarter" idx="14"/>
          </p:nvPr>
        </p:nvSpPr>
        <p:spPr>
          <a:xfrm>
            <a:off x="838202" y="2552055"/>
            <a:ext cx="6920565" cy="2101169"/>
          </a:xfrm>
        </p:spPr>
        <p:txBody>
          <a:bodyPr/>
          <a:lstStyle>
            <a:lvl1pPr marL="0" indent="0">
              <a:buFontTx/>
              <a:buNone/>
              <a:defRPr/>
            </a:lvl1pPr>
          </a:lstStyle>
          <a:p>
            <a:pPr lvl="0"/>
            <a:r>
              <a:rPr lang="en-US"/>
              <a:t>Click to edit Master text styles</a:t>
            </a:r>
          </a:p>
        </p:txBody>
      </p:sp>
      <p:sp>
        <p:nvSpPr>
          <p:cNvPr id="13" name="Text Placeholder 11">
            <a:extLst>
              <a:ext uri="{FF2B5EF4-FFF2-40B4-BE49-F238E27FC236}">
                <a16:creationId xmlns:a16="http://schemas.microsoft.com/office/drawing/2014/main" id="{EE9D84FF-9E5A-5D47-A5BE-CB46003E7570}"/>
              </a:ext>
            </a:extLst>
          </p:cNvPr>
          <p:cNvSpPr>
            <a:spLocks noGrp="1"/>
          </p:cNvSpPr>
          <p:nvPr>
            <p:ph type="body" sz="quarter" idx="15"/>
          </p:nvPr>
        </p:nvSpPr>
        <p:spPr>
          <a:xfrm>
            <a:off x="838203" y="5280781"/>
            <a:ext cx="6920565" cy="2195184"/>
          </a:xfrm>
        </p:spPr>
        <p:txBody>
          <a:bodyPr/>
          <a:lstStyle>
            <a:lvl1pPr marL="0" indent="0">
              <a:buFontTx/>
              <a:buNone/>
              <a:defRPr>
                <a:solidFill>
                  <a:srgbClr val="FFFFFF"/>
                </a:solidFill>
              </a:defRPr>
            </a:lvl1pPr>
          </a:lstStyle>
          <a:p>
            <a:pPr lvl="0"/>
            <a:r>
              <a:rPr lang="en-US"/>
              <a:t>Click to edit Master text styles</a:t>
            </a:r>
          </a:p>
        </p:txBody>
      </p:sp>
      <p:sp>
        <p:nvSpPr>
          <p:cNvPr id="14" name="Title 1">
            <a:extLst>
              <a:ext uri="{FF2B5EF4-FFF2-40B4-BE49-F238E27FC236}">
                <a16:creationId xmlns:a16="http://schemas.microsoft.com/office/drawing/2014/main" id="{23D52707-058E-9A48-A868-D48FA8ED7303}"/>
              </a:ext>
            </a:extLst>
          </p:cNvPr>
          <p:cNvSpPr>
            <a:spLocks noGrp="1"/>
          </p:cNvSpPr>
          <p:nvPr>
            <p:ph type="title" hasCustomPrompt="1"/>
          </p:nvPr>
        </p:nvSpPr>
        <p:spPr>
          <a:xfrm>
            <a:off x="838201" y="1437133"/>
            <a:ext cx="6920567" cy="881275"/>
          </a:xfrm>
        </p:spPr>
        <p:txBody>
          <a:bodyPr anchor="t" anchorCtr="0"/>
          <a:lstStyle>
            <a:lvl1pPr algn="l">
              <a:defRPr/>
            </a:lvl1pPr>
          </a:lstStyle>
          <a:p>
            <a:r>
              <a:rPr lang="en-US"/>
              <a:t>Click to edit title style</a:t>
            </a:r>
          </a:p>
        </p:txBody>
      </p:sp>
      <p:pic>
        <p:nvPicPr>
          <p:cNvPr id="8" name="Picture 7">
            <a:extLst>
              <a:ext uri="{FF2B5EF4-FFF2-40B4-BE49-F238E27FC236}">
                <a16:creationId xmlns:a16="http://schemas.microsoft.com/office/drawing/2014/main" id="{CB638375-826B-E043-96F5-88E398B07190}"/>
              </a:ext>
            </a:extLst>
          </p:cNvPr>
          <p:cNvPicPr>
            <a:picLocks noChangeAspect="1"/>
          </p:cNvPicPr>
          <p:nvPr userDrawn="1"/>
        </p:nvPicPr>
        <p:blipFill>
          <a:blip r:embed="rId2"/>
          <a:stretch>
            <a:fillRect/>
          </a:stretch>
        </p:blipFill>
        <p:spPr>
          <a:xfrm>
            <a:off x="756396" y="6160964"/>
            <a:ext cx="469900" cy="520700"/>
          </a:xfrm>
          <a:prstGeom prst="rect">
            <a:avLst/>
          </a:prstGeom>
        </p:spPr>
      </p:pic>
      <p:pic>
        <p:nvPicPr>
          <p:cNvPr id="11" name="Picture 10">
            <a:extLst>
              <a:ext uri="{FF2B5EF4-FFF2-40B4-BE49-F238E27FC236}">
                <a16:creationId xmlns:a16="http://schemas.microsoft.com/office/drawing/2014/main" id="{30BC22A2-0D0F-1C44-9348-3D3C36A8EE61}"/>
              </a:ext>
            </a:extLst>
          </p:cNvPr>
          <p:cNvPicPr>
            <a:picLocks noChangeAspect="1"/>
          </p:cNvPicPr>
          <p:nvPr userDrawn="1"/>
        </p:nvPicPr>
        <p:blipFill>
          <a:blip r:embed="rId3"/>
          <a:stretch>
            <a:fillRect/>
          </a:stretch>
        </p:blipFill>
        <p:spPr>
          <a:xfrm>
            <a:off x="2209986" y="6160964"/>
            <a:ext cx="469900" cy="520700"/>
          </a:xfrm>
          <a:prstGeom prst="rect">
            <a:avLst/>
          </a:prstGeom>
        </p:spPr>
      </p:pic>
      <p:pic>
        <p:nvPicPr>
          <p:cNvPr id="16" name="Picture 15">
            <a:extLst>
              <a:ext uri="{FF2B5EF4-FFF2-40B4-BE49-F238E27FC236}">
                <a16:creationId xmlns:a16="http://schemas.microsoft.com/office/drawing/2014/main" id="{2E234825-C201-B84E-8E08-36202B5E8DF9}"/>
              </a:ext>
            </a:extLst>
          </p:cNvPr>
          <p:cNvPicPr>
            <a:picLocks noChangeAspect="1"/>
          </p:cNvPicPr>
          <p:nvPr userDrawn="1"/>
        </p:nvPicPr>
        <p:blipFill>
          <a:blip r:embed="rId4"/>
          <a:stretch>
            <a:fillRect/>
          </a:stretch>
        </p:blipFill>
        <p:spPr>
          <a:xfrm>
            <a:off x="1483191" y="6160964"/>
            <a:ext cx="469900" cy="520700"/>
          </a:xfrm>
          <a:prstGeom prst="rect">
            <a:avLst/>
          </a:prstGeom>
        </p:spPr>
      </p:pic>
      <p:pic>
        <p:nvPicPr>
          <p:cNvPr id="18" name="Picture 17">
            <a:extLst>
              <a:ext uri="{FF2B5EF4-FFF2-40B4-BE49-F238E27FC236}">
                <a16:creationId xmlns:a16="http://schemas.microsoft.com/office/drawing/2014/main" id="{C22525E6-D64D-5443-A119-335CE522547A}"/>
              </a:ext>
            </a:extLst>
          </p:cNvPr>
          <p:cNvPicPr>
            <a:picLocks noChangeAspect="1"/>
          </p:cNvPicPr>
          <p:nvPr userDrawn="1"/>
        </p:nvPicPr>
        <p:blipFill>
          <a:blip r:embed="rId5"/>
          <a:stretch>
            <a:fillRect/>
          </a:stretch>
        </p:blipFill>
        <p:spPr>
          <a:xfrm>
            <a:off x="2936781" y="6160964"/>
            <a:ext cx="469900" cy="520700"/>
          </a:xfrm>
          <a:prstGeom prst="rect">
            <a:avLst/>
          </a:prstGeom>
        </p:spPr>
      </p:pic>
      <p:pic>
        <p:nvPicPr>
          <p:cNvPr id="20" name="Picture 19">
            <a:extLst>
              <a:ext uri="{FF2B5EF4-FFF2-40B4-BE49-F238E27FC236}">
                <a16:creationId xmlns:a16="http://schemas.microsoft.com/office/drawing/2014/main" id="{D831BCB4-FCA8-E84E-B717-77ABE02CC025}"/>
              </a:ext>
            </a:extLst>
          </p:cNvPr>
          <p:cNvPicPr>
            <a:picLocks noChangeAspect="1"/>
          </p:cNvPicPr>
          <p:nvPr userDrawn="1"/>
        </p:nvPicPr>
        <p:blipFill>
          <a:blip r:embed="rId6"/>
          <a:stretch>
            <a:fillRect/>
          </a:stretch>
        </p:blipFill>
        <p:spPr>
          <a:xfrm>
            <a:off x="3663576" y="6160964"/>
            <a:ext cx="469900" cy="520700"/>
          </a:xfrm>
          <a:prstGeom prst="rect">
            <a:avLst/>
          </a:prstGeom>
        </p:spPr>
      </p:pic>
      <p:pic>
        <p:nvPicPr>
          <p:cNvPr id="22" name="Picture 21">
            <a:extLst>
              <a:ext uri="{FF2B5EF4-FFF2-40B4-BE49-F238E27FC236}">
                <a16:creationId xmlns:a16="http://schemas.microsoft.com/office/drawing/2014/main" id="{6DC0C6D4-2745-FC42-96F0-2E252AE74360}"/>
              </a:ext>
            </a:extLst>
          </p:cNvPr>
          <p:cNvPicPr>
            <a:picLocks noChangeAspect="1"/>
          </p:cNvPicPr>
          <p:nvPr userDrawn="1"/>
        </p:nvPicPr>
        <p:blipFill>
          <a:blip r:embed="rId7"/>
          <a:stretch>
            <a:fillRect/>
          </a:stretch>
        </p:blipFill>
        <p:spPr>
          <a:xfrm>
            <a:off x="4390370" y="6160964"/>
            <a:ext cx="469900" cy="520700"/>
          </a:xfrm>
          <a:prstGeom prst="rect">
            <a:avLst/>
          </a:prstGeom>
        </p:spPr>
      </p:pic>
      <p:pic>
        <p:nvPicPr>
          <p:cNvPr id="28" name="Picture 27">
            <a:extLst>
              <a:ext uri="{FF2B5EF4-FFF2-40B4-BE49-F238E27FC236}">
                <a16:creationId xmlns:a16="http://schemas.microsoft.com/office/drawing/2014/main" id="{81E9BF10-E7BF-FE48-A9BC-67B406469EFB}"/>
              </a:ext>
            </a:extLst>
          </p:cNvPr>
          <p:cNvPicPr>
            <a:picLocks noChangeAspect="1"/>
          </p:cNvPicPr>
          <p:nvPr userDrawn="1"/>
        </p:nvPicPr>
        <p:blipFill>
          <a:blip r:embed="rId8">
            <a:extLst>
              <a:ext uri="{28A0092B-C50C-407E-A947-70E740481C1C}">
                <a14:useLocalDpi xmlns:a14="http://schemas.microsoft.com/office/drawing/2010/main"/>
              </a:ext>
            </a:extLst>
          </a:blip>
          <a:stretch>
            <a:fillRect/>
          </a:stretch>
        </p:blipFill>
        <p:spPr>
          <a:xfrm>
            <a:off x="5936876" y="699021"/>
            <a:ext cx="6255124" cy="3001199"/>
          </a:xfrm>
          <a:prstGeom prst="rect">
            <a:avLst/>
          </a:prstGeom>
        </p:spPr>
      </p:pic>
      <p:pic>
        <p:nvPicPr>
          <p:cNvPr id="7" name="Picture 6" descr="A picture containing person, indoor, child&#10;&#10;Description automatically generated">
            <a:extLst>
              <a:ext uri="{FF2B5EF4-FFF2-40B4-BE49-F238E27FC236}">
                <a16:creationId xmlns:a16="http://schemas.microsoft.com/office/drawing/2014/main" id="{34A93A8D-CFA4-CBB1-5838-AC5931DA5952}"/>
              </a:ext>
            </a:extLst>
          </p:cNvPr>
          <p:cNvPicPr>
            <a:picLocks noChangeAspect="1"/>
          </p:cNvPicPr>
          <p:nvPr userDrawn="1"/>
        </p:nvPicPr>
        <p:blipFill>
          <a:blip r:embed="rId9">
            <a:extLst>
              <a:ext uri="{28A0092B-C50C-407E-A947-70E740481C1C}">
                <a14:useLocalDpi xmlns:a14="http://schemas.microsoft.com/office/drawing/2010/main"/>
              </a:ext>
            </a:extLst>
          </a:blip>
          <a:stretch>
            <a:fillRect/>
          </a:stretch>
        </p:blipFill>
        <p:spPr>
          <a:xfrm>
            <a:off x="6308809" y="-1"/>
            <a:ext cx="5883192" cy="7810501"/>
          </a:xfrm>
          <a:prstGeom prst="rect">
            <a:avLst/>
          </a:prstGeom>
        </p:spPr>
      </p:pic>
    </p:spTree>
    <p:extLst>
      <p:ext uri="{BB962C8B-B14F-4D97-AF65-F5344CB8AC3E}">
        <p14:creationId xmlns:p14="http://schemas.microsoft.com/office/powerpoint/2010/main" val="625371445"/>
      </p:ext>
    </p:extLst>
  </p:cSld>
  <p:clrMapOvr>
    <a:masterClrMapping/>
  </p:clrMapOvr>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 y="2818624"/>
            <a:ext cx="10439687" cy="1886091"/>
          </a:xfrm>
        </p:spPr>
        <p:txBody>
          <a:bodyPr anchor="b">
            <a:normAutofit/>
          </a:bodyPr>
          <a:lstStyle>
            <a:lvl1pPr algn="r">
              <a:defRPr sz="6150" b="1">
                <a:solidFill>
                  <a:srgbClr val="3264A0"/>
                </a:solidFill>
              </a:defRPr>
            </a:lvl1pPr>
          </a:lstStyle>
          <a:p>
            <a:r>
              <a:rPr lang="en-US"/>
              <a:t>Click to edit</a:t>
            </a:r>
          </a:p>
        </p:txBody>
      </p:sp>
      <p:cxnSp>
        <p:nvCxnSpPr>
          <p:cNvPr id="6" name="Straight Connector 5"/>
          <p:cNvCxnSpPr/>
          <p:nvPr userDrawn="1"/>
        </p:nvCxnSpPr>
        <p:spPr>
          <a:xfrm flipV="1">
            <a:off x="1" y="4727310"/>
            <a:ext cx="10439687" cy="14913"/>
          </a:xfrm>
          <a:prstGeom prst="line">
            <a:avLst/>
          </a:prstGeom>
          <a:ln w="57150">
            <a:solidFill>
              <a:srgbClr val="309C88"/>
            </a:solidFill>
          </a:ln>
          <a:effectLst/>
        </p:spPr>
        <p:style>
          <a:lnRef idx="2">
            <a:schemeClr val="accent1"/>
          </a:lnRef>
          <a:fillRef idx="0">
            <a:schemeClr val="accent1"/>
          </a:fillRef>
          <a:effectRef idx="1">
            <a:schemeClr val="accent1"/>
          </a:effectRef>
          <a:fontRef idx="minor">
            <a:schemeClr val="tx1"/>
          </a:fontRef>
        </p:style>
      </p:cxnSp>
      <p:sp>
        <p:nvSpPr>
          <p:cNvPr id="3" name="Slide Number Placeholder 2"/>
          <p:cNvSpPr>
            <a:spLocks noGrp="1"/>
          </p:cNvSpPr>
          <p:nvPr>
            <p:ph type="sldNum" sz="quarter" idx="10"/>
          </p:nvPr>
        </p:nvSpPr>
        <p:spPr>
          <a:xfrm>
            <a:off x="9275619" y="7239177"/>
            <a:ext cx="2743200" cy="415837"/>
          </a:xfrm>
        </p:spPr>
        <p:txBody>
          <a:bodyPr/>
          <a:lstStyle/>
          <a:p>
            <a:fld id="{CE47D4E3-351F-4CDB-9041-F63A25E2B1C2}" type="slidenum">
              <a:rPr lang="en-US" smtClean="0"/>
              <a:t>‹#›</a:t>
            </a:fld>
            <a:endParaRPr lang="en-US"/>
          </a:p>
        </p:txBody>
      </p:sp>
    </p:spTree>
    <p:extLst>
      <p:ext uri="{BB962C8B-B14F-4D97-AF65-F5344CB8AC3E}">
        <p14:creationId xmlns:p14="http://schemas.microsoft.com/office/powerpoint/2010/main" val="24079326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C79141D-FF12-9040-97D5-99EA6CA0C145}"/>
              </a:ext>
            </a:extLst>
          </p:cNvPr>
          <p:cNvSpPr/>
          <p:nvPr userDrawn="1"/>
        </p:nvSpPr>
        <p:spPr>
          <a:xfrm>
            <a:off x="0" y="0"/>
            <a:ext cx="12192000" cy="69902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Slide Number Placeholder 2">
            <a:extLst>
              <a:ext uri="{FF2B5EF4-FFF2-40B4-BE49-F238E27FC236}">
                <a16:creationId xmlns:a16="http://schemas.microsoft.com/office/drawing/2014/main" id="{00AF4AE6-A54A-6944-AA41-384BFF2A2989}"/>
              </a:ext>
            </a:extLst>
          </p:cNvPr>
          <p:cNvSpPr>
            <a:spLocks noGrp="1"/>
          </p:cNvSpPr>
          <p:nvPr>
            <p:ph type="sldNum" sz="quarter" idx="10"/>
          </p:nvPr>
        </p:nvSpPr>
        <p:spPr/>
        <p:txBody>
          <a:bodyPr/>
          <a:lstStyle>
            <a:lvl1pPr>
              <a:defRPr b="0" i="0">
                <a:latin typeface="Montserrat" pitchFamily="2" charset="77"/>
              </a:defRPr>
            </a:lvl1pPr>
          </a:lstStyle>
          <a:p>
            <a:fld id="{F9409A12-05AC-024F-A1E2-9D51551D4400}" type="slidenum">
              <a:rPr lang="en-US" smtClean="0"/>
              <a:t>‹#›</a:t>
            </a:fld>
            <a:endParaRPr lang="en-US"/>
          </a:p>
        </p:txBody>
      </p:sp>
      <p:sp>
        <p:nvSpPr>
          <p:cNvPr id="4" name="Footer Placeholder 3">
            <a:extLst>
              <a:ext uri="{FF2B5EF4-FFF2-40B4-BE49-F238E27FC236}">
                <a16:creationId xmlns:a16="http://schemas.microsoft.com/office/drawing/2014/main" id="{9ACC7067-0512-C149-8FF9-AF97014CCC27}"/>
              </a:ext>
            </a:extLst>
          </p:cNvPr>
          <p:cNvSpPr>
            <a:spLocks noGrp="1"/>
          </p:cNvSpPr>
          <p:nvPr>
            <p:ph type="ftr" sz="quarter" idx="11"/>
          </p:nvPr>
        </p:nvSpPr>
        <p:spPr/>
        <p:txBody>
          <a:bodyPr/>
          <a:lstStyle/>
          <a:p>
            <a:r>
              <a:rPr lang="en-US">
                <a:latin typeface="Montserrat" pitchFamily="2" charset="77"/>
              </a:rPr>
              <a:t>CLICK TO EDIT PRESENTATION TITLE</a:t>
            </a:r>
            <a:endParaRPr lang="en-US"/>
          </a:p>
        </p:txBody>
      </p:sp>
      <p:sp>
        <p:nvSpPr>
          <p:cNvPr id="6" name="Content Placeholder 2">
            <a:extLst>
              <a:ext uri="{FF2B5EF4-FFF2-40B4-BE49-F238E27FC236}">
                <a16:creationId xmlns:a16="http://schemas.microsoft.com/office/drawing/2014/main" id="{7A4AA107-B136-9D44-B080-7966D1B5FA12}"/>
              </a:ext>
            </a:extLst>
          </p:cNvPr>
          <p:cNvSpPr>
            <a:spLocks noGrp="1"/>
          </p:cNvSpPr>
          <p:nvPr>
            <p:ph idx="1"/>
          </p:nvPr>
        </p:nvSpPr>
        <p:spPr>
          <a:xfrm>
            <a:off x="838200" y="3049255"/>
            <a:ext cx="7159906" cy="4097887"/>
          </a:xfrm>
        </p:spPr>
        <p:txBody>
          <a:bodyPr>
            <a:noAutofit/>
          </a:bodyPr>
          <a:lstStyle>
            <a:lvl1pPr>
              <a:defRPr sz="1800"/>
            </a:lvl1pPr>
            <a:lvl2pPr>
              <a:defRPr sz="1600"/>
            </a:lvl2pPr>
            <a:lvl3pPr>
              <a:defRPr sz="1400"/>
            </a:lvl3pPr>
            <a:lvl4pPr>
              <a:defRPr sz="1200"/>
            </a:lvl4pPr>
            <a:lvl5pPr>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1">
            <a:extLst>
              <a:ext uri="{FF2B5EF4-FFF2-40B4-BE49-F238E27FC236}">
                <a16:creationId xmlns:a16="http://schemas.microsoft.com/office/drawing/2014/main" id="{73C4853B-8E6E-684A-ADBF-CBB2ACBA22CD}"/>
              </a:ext>
            </a:extLst>
          </p:cNvPr>
          <p:cNvSpPr>
            <a:spLocks noGrp="1"/>
          </p:cNvSpPr>
          <p:nvPr>
            <p:ph type="ctrTitle"/>
          </p:nvPr>
        </p:nvSpPr>
        <p:spPr>
          <a:xfrm>
            <a:off x="838200" y="1441572"/>
            <a:ext cx="10515600" cy="761756"/>
          </a:xfrm>
        </p:spPr>
        <p:txBody>
          <a:bodyPr anchor="t" anchorCtr="0">
            <a:noAutofit/>
          </a:bodyPr>
          <a:lstStyle>
            <a:lvl1pPr algn="l">
              <a:defRPr sz="4400"/>
            </a:lvl1pPr>
          </a:lstStyle>
          <a:p>
            <a:r>
              <a:rPr lang="en-US"/>
              <a:t>Click to edit Master title style</a:t>
            </a:r>
          </a:p>
        </p:txBody>
      </p:sp>
      <p:cxnSp>
        <p:nvCxnSpPr>
          <p:cNvPr id="8" name="Straight Connector 7">
            <a:extLst>
              <a:ext uri="{FF2B5EF4-FFF2-40B4-BE49-F238E27FC236}">
                <a16:creationId xmlns:a16="http://schemas.microsoft.com/office/drawing/2014/main" id="{2D2772DA-1D91-0C47-82FB-E291275C8304}"/>
              </a:ext>
            </a:extLst>
          </p:cNvPr>
          <p:cNvCxnSpPr/>
          <p:nvPr userDrawn="1"/>
        </p:nvCxnSpPr>
        <p:spPr>
          <a:xfrm>
            <a:off x="0" y="2425178"/>
            <a:ext cx="3845490"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F1BD93CD-2F80-A545-9EEC-F1CA348A5303}"/>
              </a:ext>
            </a:extLst>
          </p:cNvPr>
          <p:cNvPicPr>
            <a:picLocks noChangeAspect="1"/>
          </p:cNvPicPr>
          <p:nvPr userDrawn="1"/>
        </p:nvPicPr>
        <p:blipFill>
          <a:blip r:embed="rId2"/>
          <a:stretch>
            <a:fillRect/>
          </a:stretch>
        </p:blipFill>
        <p:spPr>
          <a:xfrm>
            <a:off x="8207616" y="2203327"/>
            <a:ext cx="4227130" cy="5166041"/>
          </a:xfrm>
          <a:prstGeom prst="rect">
            <a:avLst/>
          </a:prstGeom>
        </p:spPr>
      </p:pic>
      <p:sp>
        <p:nvSpPr>
          <p:cNvPr id="11" name="Picture Placeholder 10">
            <a:extLst>
              <a:ext uri="{FF2B5EF4-FFF2-40B4-BE49-F238E27FC236}">
                <a16:creationId xmlns:a16="http://schemas.microsoft.com/office/drawing/2014/main" id="{BE8451E3-2F0A-9F42-9C2D-AF8F937D8626}"/>
              </a:ext>
            </a:extLst>
          </p:cNvPr>
          <p:cNvSpPr>
            <a:spLocks noGrp="1"/>
          </p:cNvSpPr>
          <p:nvPr>
            <p:ph type="pic" sz="quarter" idx="12"/>
          </p:nvPr>
        </p:nvSpPr>
        <p:spPr>
          <a:xfrm>
            <a:off x="8413831" y="2780637"/>
            <a:ext cx="3834004" cy="4366505"/>
          </a:xfrm>
          <a:prstGeom prst="ellipse">
            <a:avLst/>
          </a:prstGeom>
          <a:solidFill>
            <a:srgbClr val="FFFFFF"/>
          </a:solidFill>
        </p:spPr>
        <p:txBody>
          <a:bodyPr/>
          <a:lstStyle>
            <a:lvl1pPr algn="ctr">
              <a:defRPr/>
            </a:lvl1pPr>
          </a:lstStyle>
          <a:p>
            <a:endParaRPr lang="en-US"/>
          </a:p>
        </p:txBody>
      </p:sp>
      <p:pic>
        <p:nvPicPr>
          <p:cNvPr id="12" name="Picture 11">
            <a:extLst>
              <a:ext uri="{FF2B5EF4-FFF2-40B4-BE49-F238E27FC236}">
                <a16:creationId xmlns:a16="http://schemas.microsoft.com/office/drawing/2014/main" id="{1E37856C-F530-504E-AB05-487DF49417B4}"/>
              </a:ext>
            </a:extLst>
          </p:cNvPr>
          <p:cNvPicPr>
            <a:picLocks noChangeAspect="1"/>
          </p:cNvPicPr>
          <p:nvPr userDrawn="1"/>
        </p:nvPicPr>
        <p:blipFill>
          <a:blip r:embed="rId3"/>
          <a:stretch>
            <a:fillRect/>
          </a:stretch>
        </p:blipFill>
        <p:spPr>
          <a:xfrm>
            <a:off x="8220842" y="2517816"/>
            <a:ext cx="4507974" cy="4629326"/>
          </a:xfrm>
          <a:prstGeom prst="rect">
            <a:avLst/>
          </a:prstGeom>
        </p:spPr>
      </p:pic>
    </p:spTree>
    <p:extLst>
      <p:ext uri="{BB962C8B-B14F-4D97-AF65-F5344CB8AC3E}">
        <p14:creationId xmlns:p14="http://schemas.microsoft.com/office/powerpoint/2010/main" val="4271178505"/>
      </p:ext>
    </p:extLst>
  </p:cSld>
  <p:clrMapOvr>
    <a:masterClrMapping/>
  </p:clrMapOvr>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t>Title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t>Subtitle</a:t>
            </a:r>
          </a:p>
        </p:txBody>
      </p:sp>
      <p:sp>
        <p:nvSpPr>
          <p:cNvPr id="4" name="Date placeholder 3"/>
          <p:cNvSpPr>
            <a:spLocks noGrp="1"/>
          </p:cNvSpPr>
          <p:nvPr>
            <p:ph type="dt" sz="half" idx="10"/>
          </p:nvPr>
        </p:nvSpPr>
        <p:spPr/>
        <p:txBody>
          <a:bodyPr/>
          <a:lstStyle/>
          <a:p>
            <a:fld id="{1A2F0B57-8E6A-4005-9EDD-D258F6CC94AB}" type="datetimeFigureOut">
              <a:rPr lang="en-US" smtClean="0"/>
              <a:t>7/10/2024</a:t>
            </a:fld>
            <a:endParaRPr/>
          </a:p>
        </p:txBody>
      </p:sp>
      <p:sp>
        <p:nvSpPr>
          <p:cNvPr id="5" name="Bottom colontitle 4"/>
          <p:cNvSpPr>
            <a:spLocks noGrp="1"/>
          </p:cNvSpPr>
          <p:nvPr>
            <p:ph type="ftr" sz="quarter" idx="11"/>
          </p:nvPr>
        </p:nvSpPr>
        <p:spPr/>
        <p:txBody>
          <a:bodyPr/>
          <a:lstStyle/>
          <a:p>
            <a:endParaRPr/>
          </a:p>
        </p:txBody>
      </p:sp>
      <p:sp>
        <p:nvSpPr>
          <p:cNvPr id="6" name="Slide number 5"/>
          <p:cNvSpPr>
            <a:spLocks noGrp="1"/>
          </p:cNvSpPr>
          <p:nvPr>
            <p:ph type="sldNum" sz="quarter" idx="12"/>
          </p:nvPr>
        </p:nvSpPr>
        <p:spPr/>
        <p:txBody>
          <a:bodyPr/>
          <a:lstStyle/>
          <a:p>
            <a:fld id="{6CB18C70-803E-428A-BAB3-289BE172EF8D}" type="slidenum">
              <a:rPr smtClean="0"/>
              <a:t>‹#›</a:t>
            </a:fld>
            <a:endParaRPr/>
          </a:p>
        </p:txBody>
      </p:sp>
    </p:spTree>
    <p:extLst>
      <p:ext uri="{BB962C8B-B14F-4D97-AF65-F5344CB8AC3E}">
        <p14:creationId xmlns:p14="http://schemas.microsoft.com/office/powerpoint/2010/main" val="283577621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t>Title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t>Subtitle</a:t>
            </a:r>
          </a:p>
        </p:txBody>
      </p:sp>
      <p:sp>
        <p:nvSpPr>
          <p:cNvPr id="4" name="Date placeholder 3"/>
          <p:cNvSpPr>
            <a:spLocks noGrp="1"/>
          </p:cNvSpPr>
          <p:nvPr>
            <p:ph type="dt" sz="half" idx="10"/>
          </p:nvPr>
        </p:nvSpPr>
        <p:spPr/>
        <p:txBody>
          <a:bodyPr/>
          <a:lstStyle/>
          <a:p>
            <a:fld id="{1A2F0B57-8E6A-4005-9EDD-D258F6CC94AB}" type="datetimeFigureOut">
              <a:rPr lang="en-US" smtClean="0"/>
              <a:t>7/10/2024</a:t>
            </a:fld>
            <a:endParaRPr/>
          </a:p>
        </p:txBody>
      </p:sp>
      <p:sp>
        <p:nvSpPr>
          <p:cNvPr id="5" name="Bottom colontitle 4"/>
          <p:cNvSpPr>
            <a:spLocks noGrp="1"/>
          </p:cNvSpPr>
          <p:nvPr>
            <p:ph type="ftr" sz="quarter" idx="11"/>
          </p:nvPr>
        </p:nvSpPr>
        <p:spPr/>
        <p:txBody>
          <a:bodyPr/>
          <a:lstStyle/>
          <a:p>
            <a:endParaRPr/>
          </a:p>
        </p:txBody>
      </p:sp>
      <p:sp>
        <p:nvSpPr>
          <p:cNvPr id="6" name="Slide number 5"/>
          <p:cNvSpPr>
            <a:spLocks noGrp="1"/>
          </p:cNvSpPr>
          <p:nvPr>
            <p:ph type="sldNum" sz="quarter" idx="12"/>
          </p:nvPr>
        </p:nvSpPr>
        <p:spPr/>
        <p:txBody>
          <a:bodyPr/>
          <a:lstStyle/>
          <a:p>
            <a:fld id="{6CB18C70-803E-428A-BAB3-289BE172EF8D}" type="slidenum">
              <a:rPr smtClean="0"/>
              <a:t>‹#›</a:t>
            </a:fld>
            <a:endParaRPr/>
          </a:p>
        </p:txBody>
      </p:sp>
    </p:spTree>
    <p:extLst>
      <p:ext uri="{BB962C8B-B14F-4D97-AF65-F5344CB8AC3E}">
        <p14:creationId xmlns:p14="http://schemas.microsoft.com/office/powerpoint/2010/main" val="650389394"/>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0532436-246E-C341-8F9A-0B4F34C07184}" type="datetimeFigureOut">
              <a:rPr lang="en-US" smtClean="0"/>
              <a:pPr/>
              <a:t>7/10/2024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F6943E6-0357-1B40-8726-50F09ABBA837}" type="slidenum">
              <a:rPr lang="en-US" smtClean="0"/>
              <a:pPr/>
              <a:t>‹#›</a:t>
            </a:fld>
            <a:endParaRPr lang="en-US"/>
          </a:p>
        </p:txBody>
      </p:sp>
    </p:spTree>
    <p:extLst>
      <p:ext uri="{BB962C8B-B14F-4D97-AF65-F5344CB8AC3E}">
        <p14:creationId xmlns:p14="http://schemas.microsoft.com/office/powerpoint/2010/main" val="308331852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0532436-246E-C341-8F9A-0B4F34C07184}" type="datetimeFigureOut">
              <a:rPr lang="en-US" smtClean="0"/>
              <a:pPr/>
              <a:t>7/10/2024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F6943E6-0357-1B40-8726-50F09ABBA837}" type="slidenum">
              <a:rPr lang="en-US" smtClean="0"/>
              <a:pPr/>
              <a:t>‹#›</a:t>
            </a:fld>
            <a:endParaRPr lang="en-US"/>
          </a:p>
        </p:txBody>
      </p:sp>
    </p:spTree>
    <p:extLst>
      <p:ext uri="{BB962C8B-B14F-4D97-AF65-F5344CB8AC3E}">
        <p14:creationId xmlns:p14="http://schemas.microsoft.com/office/powerpoint/2010/main" val="3786714848"/>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0532436-246E-C341-8F9A-0B4F34C07184}" type="datetimeFigureOut">
              <a:rPr lang="en-US" smtClean="0"/>
              <a:pPr/>
              <a:t>7/10/2024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F6943E6-0357-1B40-8726-50F09ABBA837}" type="slidenum">
              <a:rPr lang="en-US" smtClean="0"/>
              <a:pPr/>
              <a:t>‹#›</a:t>
            </a:fld>
            <a:endParaRPr lang="en-US"/>
          </a:p>
        </p:txBody>
      </p:sp>
    </p:spTree>
    <p:extLst>
      <p:ext uri="{BB962C8B-B14F-4D97-AF65-F5344CB8AC3E}">
        <p14:creationId xmlns:p14="http://schemas.microsoft.com/office/powerpoint/2010/main" val="1012071790"/>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0532436-246E-C341-8F9A-0B4F34C07184}" type="datetimeFigureOut">
              <a:rPr lang="en-US" smtClean="0"/>
              <a:pPr/>
              <a:t>7/10/2024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F6943E6-0357-1B40-8726-50F09ABBA837}" type="slidenum">
              <a:rPr lang="en-US" smtClean="0"/>
              <a:pPr/>
              <a:t>‹#›</a:t>
            </a:fld>
            <a:endParaRPr lang="en-US"/>
          </a:p>
        </p:txBody>
      </p:sp>
    </p:spTree>
    <p:extLst>
      <p:ext uri="{BB962C8B-B14F-4D97-AF65-F5344CB8AC3E}">
        <p14:creationId xmlns:p14="http://schemas.microsoft.com/office/powerpoint/2010/main" val="3540678805"/>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0532436-246E-C341-8F9A-0B4F34C07184}" type="datetimeFigureOut">
              <a:rPr lang="en-US" smtClean="0"/>
              <a:pPr/>
              <a:t>7/10/2024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F6943E6-0357-1B40-8726-50F09ABBA837}" type="slidenum">
              <a:rPr lang="en-US" smtClean="0"/>
              <a:pPr/>
              <a:t>‹#›</a:t>
            </a:fld>
            <a:endParaRPr lang="en-US"/>
          </a:p>
        </p:txBody>
      </p:sp>
    </p:spTree>
    <p:extLst>
      <p:ext uri="{BB962C8B-B14F-4D97-AF65-F5344CB8AC3E}">
        <p14:creationId xmlns:p14="http://schemas.microsoft.com/office/powerpoint/2010/main" val="3328035789"/>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0532436-246E-C341-8F9A-0B4F34C07184}" type="datetimeFigureOut">
              <a:rPr lang="en-US" smtClean="0"/>
              <a:pPr/>
              <a:t>7/10/2024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F6943E6-0357-1B40-8726-50F09ABBA837}" type="slidenum">
              <a:rPr lang="en-US" smtClean="0"/>
              <a:pPr/>
              <a:t>‹#›</a:t>
            </a:fld>
            <a:endParaRPr lang="en-US"/>
          </a:p>
        </p:txBody>
      </p:sp>
    </p:spTree>
    <p:extLst>
      <p:ext uri="{BB962C8B-B14F-4D97-AF65-F5344CB8AC3E}">
        <p14:creationId xmlns:p14="http://schemas.microsoft.com/office/powerpoint/2010/main" val="2046716946"/>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0532436-246E-C341-8F9A-0B4F34C07184}" type="datetimeFigureOut">
              <a:rPr lang="en-US" smtClean="0"/>
              <a:pPr/>
              <a:t>7/10/2024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F6943E6-0357-1B40-8726-50F09ABBA837}" type="slidenum">
              <a:rPr lang="en-US" smtClean="0"/>
              <a:pPr/>
              <a:t>‹#›</a:t>
            </a:fld>
            <a:endParaRPr lang="en-US"/>
          </a:p>
        </p:txBody>
      </p:sp>
    </p:spTree>
    <p:extLst>
      <p:ext uri="{BB962C8B-B14F-4D97-AF65-F5344CB8AC3E}">
        <p14:creationId xmlns:p14="http://schemas.microsoft.com/office/powerpoint/2010/main" val="21386301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0532436-246E-C341-8F9A-0B4F34C07184}" type="datetimeFigureOut">
              <a:rPr lang="en-US" smtClean="0"/>
              <a:pPr/>
              <a:t>7/10/2024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F6943E6-0357-1B40-8726-50F09ABBA837}" type="slidenum">
              <a:rPr lang="en-US" smtClean="0"/>
              <a:pPr/>
              <a:t>‹#›</a:t>
            </a:fld>
            <a:endParaRPr lang="en-US"/>
          </a:p>
        </p:txBody>
      </p:sp>
    </p:spTree>
    <p:extLst>
      <p:ext uri="{BB962C8B-B14F-4D97-AF65-F5344CB8AC3E}">
        <p14:creationId xmlns:p14="http://schemas.microsoft.com/office/powerpoint/2010/main" val="4263273034"/>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theme" Target="../theme/theme1.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47.xml"/><Relationship Id="rId18" Type="http://schemas.openxmlformats.org/officeDocument/2006/relationships/slideLayout" Target="../slideLayouts/slideLayout52.xml"/><Relationship Id="rId26" Type="http://schemas.openxmlformats.org/officeDocument/2006/relationships/slideLayout" Target="../slideLayouts/slideLayout60.xml"/><Relationship Id="rId39" Type="http://schemas.openxmlformats.org/officeDocument/2006/relationships/slideLayout" Target="../slideLayouts/slideLayout73.xml"/><Relationship Id="rId21" Type="http://schemas.openxmlformats.org/officeDocument/2006/relationships/slideLayout" Target="../slideLayouts/slideLayout55.xml"/><Relationship Id="rId34" Type="http://schemas.openxmlformats.org/officeDocument/2006/relationships/slideLayout" Target="../slideLayouts/slideLayout68.xml"/><Relationship Id="rId42" Type="http://schemas.openxmlformats.org/officeDocument/2006/relationships/slideLayout" Target="../slideLayouts/slideLayout76.xml"/><Relationship Id="rId47" Type="http://schemas.openxmlformats.org/officeDocument/2006/relationships/slideLayout" Target="../slideLayouts/slideLayout81.xml"/><Relationship Id="rId50" Type="http://schemas.openxmlformats.org/officeDocument/2006/relationships/slideLayout" Target="../slideLayouts/slideLayout84.xml"/><Relationship Id="rId55" Type="http://schemas.openxmlformats.org/officeDocument/2006/relationships/slideLayout" Target="../slideLayouts/slideLayout89.xml"/><Relationship Id="rId7" Type="http://schemas.openxmlformats.org/officeDocument/2006/relationships/slideLayout" Target="../slideLayouts/slideLayout41.xml"/><Relationship Id="rId2" Type="http://schemas.openxmlformats.org/officeDocument/2006/relationships/slideLayout" Target="../slideLayouts/slideLayout36.xml"/><Relationship Id="rId16" Type="http://schemas.openxmlformats.org/officeDocument/2006/relationships/slideLayout" Target="../slideLayouts/slideLayout50.xml"/><Relationship Id="rId29" Type="http://schemas.openxmlformats.org/officeDocument/2006/relationships/slideLayout" Target="../slideLayouts/slideLayout63.xml"/><Relationship Id="rId11" Type="http://schemas.openxmlformats.org/officeDocument/2006/relationships/slideLayout" Target="../slideLayouts/slideLayout45.xml"/><Relationship Id="rId24" Type="http://schemas.openxmlformats.org/officeDocument/2006/relationships/slideLayout" Target="../slideLayouts/slideLayout58.xml"/><Relationship Id="rId32" Type="http://schemas.openxmlformats.org/officeDocument/2006/relationships/slideLayout" Target="../slideLayouts/slideLayout66.xml"/><Relationship Id="rId37" Type="http://schemas.openxmlformats.org/officeDocument/2006/relationships/slideLayout" Target="../slideLayouts/slideLayout71.xml"/><Relationship Id="rId40" Type="http://schemas.openxmlformats.org/officeDocument/2006/relationships/slideLayout" Target="../slideLayouts/slideLayout74.xml"/><Relationship Id="rId45" Type="http://schemas.openxmlformats.org/officeDocument/2006/relationships/slideLayout" Target="../slideLayouts/slideLayout79.xml"/><Relationship Id="rId53" Type="http://schemas.openxmlformats.org/officeDocument/2006/relationships/slideLayout" Target="../slideLayouts/slideLayout87.xml"/><Relationship Id="rId58" Type="http://schemas.openxmlformats.org/officeDocument/2006/relationships/image" Target="../media/image18.png"/><Relationship Id="rId5" Type="http://schemas.openxmlformats.org/officeDocument/2006/relationships/slideLayout" Target="../slideLayouts/slideLayout39.xml"/><Relationship Id="rId19" Type="http://schemas.openxmlformats.org/officeDocument/2006/relationships/slideLayout" Target="../slideLayouts/slideLayout53.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slideLayout" Target="../slideLayouts/slideLayout48.xml"/><Relationship Id="rId22" Type="http://schemas.openxmlformats.org/officeDocument/2006/relationships/slideLayout" Target="../slideLayouts/slideLayout56.xml"/><Relationship Id="rId27" Type="http://schemas.openxmlformats.org/officeDocument/2006/relationships/slideLayout" Target="../slideLayouts/slideLayout61.xml"/><Relationship Id="rId30" Type="http://schemas.openxmlformats.org/officeDocument/2006/relationships/slideLayout" Target="../slideLayouts/slideLayout64.xml"/><Relationship Id="rId35" Type="http://schemas.openxmlformats.org/officeDocument/2006/relationships/slideLayout" Target="../slideLayouts/slideLayout69.xml"/><Relationship Id="rId43" Type="http://schemas.openxmlformats.org/officeDocument/2006/relationships/slideLayout" Target="../slideLayouts/slideLayout77.xml"/><Relationship Id="rId48" Type="http://schemas.openxmlformats.org/officeDocument/2006/relationships/slideLayout" Target="../slideLayouts/slideLayout82.xml"/><Relationship Id="rId56" Type="http://schemas.openxmlformats.org/officeDocument/2006/relationships/slideLayout" Target="../slideLayouts/slideLayout90.xml"/><Relationship Id="rId8" Type="http://schemas.openxmlformats.org/officeDocument/2006/relationships/slideLayout" Target="../slideLayouts/slideLayout42.xml"/><Relationship Id="rId51" Type="http://schemas.openxmlformats.org/officeDocument/2006/relationships/slideLayout" Target="../slideLayouts/slideLayout85.xml"/><Relationship Id="rId3" Type="http://schemas.openxmlformats.org/officeDocument/2006/relationships/slideLayout" Target="../slideLayouts/slideLayout37.xml"/><Relationship Id="rId12" Type="http://schemas.openxmlformats.org/officeDocument/2006/relationships/slideLayout" Target="../slideLayouts/slideLayout46.xml"/><Relationship Id="rId17" Type="http://schemas.openxmlformats.org/officeDocument/2006/relationships/slideLayout" Target="../slideLayouts/slideLayout51.xml"/><Relationship Id="rId25" Type="http://schemas.openxmlformats.org/officeDocument/2006/relationships/slideLayout" Target="../slideLayouts/slideLayout59.xml"/><Relationship Id="rId33" Type="http://schemas.openxmlformats.org/officeDocument/2006/relationships/slideLayout" Target="../slideLayouts/slideLayout67.xml"/><Relationship Id="rId38" Type="http://schemas.openxmlformats.org/officeDocument/2006/relationships/slideLayout" Target="../slideLayouts/slideLayout72.xml"/><Relationship Id="rId46" Type="http://schemas.openxmlformats.org/officeDocument/2006/relationships/slideLayout" Target="../slideLayouts/slideLayout80.xml"/><Relationship Id="rId20" Type="http://schemas.openxmlformats.org/officeDocument/2006/relationships/slideLayout" Target="../slideLayouts/slideLayout54.xml"/><Relationship Id="rId41" Type="http://schemas.openxmlformats.org/officeDocument/2006/relationships/slideLayout" Target="../slideLayouts/slideLayout75.xml"/><Relationship Id="rId54" Type="http://schemas.openxmlformats.org/officeDocument/2006/relationships/slideLayout" Target="../slideLayouts/slideLayout88.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5" Type="http://schemas.openxmlformats.org/officeDocument/2006/relationships/slideLayout" Target="../slideLayouts/slideLayout49.xml"/><Relationship Id="rId23" Type="http://schemas.openxmlformats.org/officeDocument/2006/relationships/slideLayout" Target="../slideLayouts/slideLayout57.xml"/><Relationship Id="rId28" Type="http://schemas.openxmlformats.org/officeDocument/2006/relationships/slideLayout" Target="../slideLayouts/slideLayout62.xml"/><Relationship Id="rId36" Type="http://schemas.openxmlformats.org/officeDocument/2006/relationships/slideLayout" Target="../slideLayouts/slideLayout70.xml"/><Relationship Id="rId49" Type="http://schemas.openxmlformats.org/officeDocument/2006/relationships/slideLayout" Target="../slideLayouts/slideLayout83.xml"/><Relationship Id="rId57" Type="http://schemas.openxmlformats.org/officeDocument/2006/relationships/theme" Target="../theme/theme2.xml"/><Relationship Id="rId10" Type="http://schemas.openxmlformats.org/officeDocument/2006/relationships/slideLayout" Target="../slideLayouts/slideLayout44.xml"/><Relationship Id="rId31" Type="http://schemas.openxmlformats.org/officeDocument/2006/relationships/slideLayout" Target="../slideLayouts/slideLayout65.xml"/><Relationship Id="rId44" Type="http://schemas.openxmlformats.org/officeDocument/2006/relationships/slideLayout" Target="../slideLayouts/slideLayout78.xml"/><Relationship Id="rId52" Type="http://schemas.openxmlformats.org/officeDocument/2006/relationships/slideLayout" Target="../slideLayouts/slideLayout8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98.xml"/><Relationship Id="rId3" Type="http://schemas.openxmlformats.org/officeDocument/2006/relationships/slideLayout" Target="../slideLayouts/slideLayout93.xml"/><Relationship Id="rId7" Type="http://schemas.openxmlformats.org/officeDocument/2006/relationships/slideLayout" Target="../slideLayouts/slideLayout97.xml"/><Relationship Id="rId12" Type="http://schemas.openxmlformats.org/officeDocument/2006/relationships/theme" Target="../theme/theme3.xml"/><Relationship Id="rId2" Type="http://schemas.openxmlformats.org/officeDocument/2006/relationships/slideLayout" Target="../slideLayouts/slideLayout92.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slideLayout" Target="../slideLayouts/slideLayout101.xml"/><Relationship Id="rId5" Type="http://schemas.openxmlformats.org/officeDocument/2006/relationships/slideLayout" Target="../slideLayouts/slideLayout95.xml"/><Relationship Id="rId10" Type="http://schemas.openxmlformats.org/officeDocument/2006/relationships/slideLayout" Target="../slideLayouts/slideLayout100.xml"/><Relationship Id="rId4" Type="http://schemas.openxmlformats.org/officeDocument/2006/relationships/slideLayout" Target="../slideLayouts/slideLayout94.xml"/><Relationship Id="rId9" Type="http://schemas.openxmlformats.org/officeDocument/2006/relationships/slideLayout" Target="../slideLayouts/slideLayout99.xml"/></Relationships>
</file>

<file path=ppt/slideMasters/_rels/slideMaster4.xml.rels><?xml version="1.0" encoding="UTF-8" standalone="yes"?>
<Relationships xmlns="http://schemas.openxmlformats.org/package/2006/relationships"><Relationship Id="rId117" Type="http://schemas.openxmlformats.org/officeDocument/2006/relationships/slideLayout" Target="../slideLayouts/slideLayout218.xml"/><Relationship Id="rId21" Type="http://schemas.openxmlformats.org/officeDocument/2006/relationships/slideLayout" Target="../slideLayouts/slideLayout122.xml"/><Relationship Id="rId42" Type="http://schemas.openxmlformats.org/officeDocument/2006/relationships/slideLayout" Target="../slideLayouts/slideLayout143.xml"/><Relationship Id="rId63" Type="http://schemas.openxmlformats.org/officeDocument/2006/relationships/slideLayout" Target="../slideLayouts/slideLayout164.xml"/><Relationship Id="rId84" Type="http://schemas.openxmlformats.org/officeDocument/2006/relationships/slideLayout" Target="../slideLayouts/slideLayout185.xml"/><Relationship Id="rId138" Type="http://schemas.openxmlformats.org/officeDocument/2006/relationships/slideLayout" Target="../slideLayouts/slideLayout239.xml"/><Relationship Id="rId107" Type="http://schemas.openxmlformats.org/officeDocument/2006/relationships/slideLayout" Target="../slideLayouts/slideLayout208.xml"/><Relationship Id="rId11" Type="http://schemas.openxmlformats.org/officeDocument/2006/relationships/slideLayout" Target="../slideLayouts/slideLayout112.xml"/><Relationship Id="rId32" Type="http://schemas.openxmlformats.org/officeDocument/2006/relationships/slideLayout" Target="../slideLayouts/slideLayout133.xml"/><Relationship Id="rId53" Type="http://schemas.openxmlformats.org/officeDocument/2006/relationships/slideLayout" Target="../slideLayouts/slideLayout154.xml"/><Relationship Id="rId74" Type="http://schemas.openxmlformats.org/officeDocument/2006/relationships/slideLayout" Target="../slideLayouts/slideLayout175.xml"/><Relationship Id="rId128" Type="http://schemas.openxmlformats.org/officeDocument/2006/relationships/slideLayout" Target="../slideLayouts/slideLayout229.xml"/><Relationship Id="rId5" Type="http://schemas.openxmlformats.org/officeDocument/2006/relationships/slideLayout" Target="../slideLayouts/slideLayout106.xml"/><Relationship Id="rId90" Type="http://schemas.openxmlformats.org/officeDocument/2006/relationships/slideLayout" Target="../slideLayouts/slideLayout191.xml"/><Relationship Id="rId95" Type="http://schemas.openxmlformats.org/officeDocument/2006/relationships/slideLayout" Target="../slideLayouts/slideLayout196.xml"/><Relationship Id="rId22" Type="http://schemas.openxmlformats.org/officeDocument/2006/relationships/slideLayout" Target="../slideLayouts/slideLayout123.xml"/><Relationship Id="rId27" Type="http://schemas.openxmlformats.org/officeDocument/2006/relationships/slideLayout" Target="../slideLayouts/slideLayout128.xml"/><Relationship Id="rId43" Type="http://schemas.openxmlformats.org/officeDocument/2006/relationships/slideLayout" Target="../slideLayouts/slideLayout144.xml"/><Relationship Id="rId48" Type="http://schemas.openxmlformats.org/officeDocument/2006/relationships/slideLayout" Target="../slideLayouts/slideLayout149.xml"/><Relationship Id="rId64" Type="http://schemas.openxmlformats.org/officeDocument/2006/relationships/slideLayout" Target="../slideLayouts/slideLayout165.xml"/><Relationship Id="rId69" Type="http://schemas.openxmlformats.org/officeDocument/2006/relationships/slideLayout" Target="../slideLayouts/slideLayout170.xml"/><Relationship Id="rId113" Type="http://schemas.openxmlformats.org/officeDocument/2006/relationships/slideLayout" Target="../slideLayouts/slideLayout214.xml"/><Relationship Id="rId118" Type="http://schemas.openxmlformats.org/officeDocument/2006/relationships/slideLayout" Target="../slideLayouts/slideLayout219.xml"/><Relationship Id="rId134" Type="http://schemas.openxmlformats.org/officeDocument/2006/relationships/slideLayout" Target="../slideLayouts/slideLayout235.xml"/><Relationship Id="rId139" Type="http://schemas.openxmlformats.org/officeDocument/2006/relationships/slideLayout" Target="../slideLayouts/slideLayout240.xml"/><Relationship Id="rId80" Type="http://schemas.openxmlformats.org/officeDocument/2006/relationships/slideLayout" Target="../slideLayouts/slideLayout181.xml"/><Relationship Id="rId85" Type="http://schemas.openxmlformats.org/officeDocument/2006/relationships/slideLayout" Target="../slideLayouts/slideLayout186.xml"/><Relationship Id="rId12" Type="http://schemas.openxmlformats.org/officeDocument/2006/relationships/slideLayout" Target="../slideLayouts/slideLayout113.xml"/><Relationship Id="rId17" Type="http://schemas.openxmlformats.org/officeDocument/2006/relationships/slideLayout" Target="../slideLayouts/slideLayout118.xml"/><Relationship Id="rId33" Type="http://schemas.openxmlformats.org/officeDocument/2006/relationships/slideLayout" Target="../slideLayouts/slideLayout134.xml"/><Relationship Id="rId38" Type="http://schemas.openxmlformats.org/officeDocument/2006/relationships/slideLayout" Target="../slideLayouts/slideLayout139.xml"/><Relationship Id="rId59" Type="http://schemas.openxmlformats.org/officeDocument/2006/relationships/slideLayout" Target="../slideLayouts/slideLayout160.xml"/><Relationship Id="rId103" Type="http://schemas.openxmlformats.org/officeDocument/2006/relationships/slideLayout" Target="../slideLayouts/slideLayout204.xml"/><Relationship Id="rId108" Type="http://schemas.openxmlformats.org/officeDocument/2006/relationships/slideLayout" Target="../slideLayouts/slideLayout209.xml"/><Relationship Id="rId124" Type="http://schemas.openxmlformats.org/officeDocument/2006/relationships/slideLayout" Target="../slideLayouts/slideLayout225.xml"/><Relationship Id="rId129" Type="http://schemas.openxmlformats.org/officeDocument/2006/relationships/slideLayout" Target="../slideLayouts/slideLayout230.xml"/><Relationship Id="rId54" Type="http://schemas.openxmlformats.org/officeDocument/2006/relationships/slideLayout" Target="../slideLayouts/slideLayout155.xml"/><Relationship Id="rId70" Type="http://schemas.openxmlformats.org/officeDocument/2006/relationships/slideLayout" Target="../slideLayouts/slideLayout171.xml"/><Relationship Id="rId75" Type="http://schemas.openxmlformats.org/officeDocument/2006/relationships/slideLayout" Target="../slideLayouts/slideLayout176.xml"/><Relationship Id="rId91" Type="http://schemas.openxmlformats.org/officeDocument/2006/relationships/slideLayout" Target="../slideLayouts/slideLayout192.xml"/><Relationship Id="rId96" Type="http://schemas.openxmlformats.org/officeDocument/2006/relationships/slideLayout" Target="../slideLayouts/slideLayout197.xml"/><Relationship Id="rId140" Type="http://schemas.openxmlformats.org/officeDocument/2006/relationships/slideLayout" Target="../slideLayouts/slideLayout241.xml"/><Relationship Id="rId145" Type="http://schemas.openxmlformats.org/officeDocument/2006/relationships/theme" Target="../theme/theme4.xml"/><Relationship Id="rId1" Type="http://schemas.openxmlformats.org/officeDocument/2006/relationships/slideLayout" Target="../slideLayouts/slideLayout102.xml"/><Relationship Id="rId6" Type="http://schemas.openxmlformats.org/officeDocument/2006/relationships/slideLayout" Target="../slideLayouts/slideLayout107.xml"/><Relationship Id="rId23" Type="http://schemas.openxmlformats.org/officeDocument/2006/relationships/slideLayout" Target="../slideLayouts/slideLayout124.xml"/><Relationship Id="rId28" Type="http://schemas.openxmlformats.org/officeDocument/2006/relationships/slideLayout" Target="../slideLayouts/slideLayout129.xml"/><Relationship Id="rId49" Type="http://schemas.openxmlformats.org/officeDocument/2006/relationships/slideLayout" Target="../slideLayouts/slideLayout150.xml"/><Relationship Id="rId114" Type="http://schemas.openxmlformats.org/officeDocument/2006/relationships/slideLayout" Target="../slideLayouts/slideLayout215.xml"/><Relationship Id="rId119" Type="http://schemas.openxmlformats.org/officeDocument/2006/relationships/slideLayout" Target="../slideLayouts/slideLayout220.xml"/><Relationship Id="rId44" Type="http://schemas.openxmlformats.org/officeDocument/2006/relationships/slideLayout" Target="../slideLayouts/slideLayout145.xml"/><Relationship Id="rId60" Type="http://schemas.openxmlformats.org/officeDocument/2006/relationships/slideLayout" Target="../slideLayouts/slideLayout161.xml"/><Relationship Id="rId65" Type="http://schemas.openxmlformats.org/officeDocument/2006/relationships/slideLayout" Target="../slideLayouts/slideLayout166.xml"/><Relationship Id="rId81" Type="http://schemas.openxmlformats.org/officeDocument/2006/relationships/slideLayout" Target="../slideLayouts/slideLayout182.xml"/><Relationship Id="rId86" Type="http://schemas.openxmlformats.org/officeDocument/2006/relationships/slideLayout" Target="../slideLayouts/slideLayout187.xml"/><Relationship Id="rId130" Type="http://schemas.openxmlformats.org/officeDocument/2006/relationships/slideLayout" Target="../slideLayouts/slideLayout231.xml"/><Relationship Id="rId135" Type="http://schemas.openxmlformats.org/officeDocument/2006/relationships/slideLayout" Target="../slideLayouts/slideLayout236.xml"/><Relationship Id="rId13" Type="http://schemas.openxmlformats.org/officeDocument/2006/relationships/slideLayout" Target="../slideLayouts/slideLayout114.xml"/><Relationship Id="rId18" Type="http://schemas.openxmlformats.org/officeDocument/2006/relationships/slideLayout" Target="../slideLayouts/slideLayout119.xml"/><Relationship Id="rId39" Type="http://schemas.openxmlformats.org/officeDocument/2006/relationships/slideLayout" Target="../slideLayouts/slideLayout140.xml"/><Relationship Id="rId109" Type="http://schemas.openxmlformats.org/officeDocument/2006/relationships/slideLayout" Target="../slideLayouts/slideLayout210.xml"/><Relationship Id="rId34" Type="http://schemas.openxmlformats.org/officeDocument/2006/relationships/slideLayout" Target="../slideLayouts/slideLayout135.xml"/><Relationship Id="rId50" Type="http://schemas.openxmlformats.org/officeDocument/2006/relationships/slideLayout" Target="../slideLayouts/slideLayout151.xml"/><Relationship Id="rId55" Type="http://schemas.openxmlformats.org/officeDocument/2006/relationships/slideLayout" Target="../slideLayouts/slideLayout156.xml"/><Relationship Id="rId76" Type="http://schemas.openxmlformats.org/officeDocument/2006/relationships/slideLayout" Target="../slideLayouts/slideLayout177.xml"/><Relationship Id="rId97" Type="http://schemas.openxmlformats.org/officeDocument/2006/relationships/slideLayout" Target="../slideLayouts/slideLayout198.xml"/><Relationship Id="rId104" Type="http://schemas.openxmlformats.org/officeDocument/2006/relationships/slideLayout" Target="../slideLayouts/slideLayout205.xml"/><Relationship Id="rId120" Type="http://schemas.openxmlformats.org/officeDocument/2006/relationships/slideLayout" Target="../slideLayouts/slideLayout221.xml"/><Relationship Id="rId125" Type="http://schemas.openxmlformats.org/officeDocument/2006/relationships/slideLayout" Target="../slideLayouts/slideLayout226.xml"/><Relationship Id="rId141" Type="http://schemas.openxmlformats.org/officeDocument/2006/relationships/slideLayout" Target="../slideLayouts/slideLayout242.xml"/><Relationship Id="rId7" Type="http://schemas.openxmlformats.org/officeDocument/2006/relationships/slideLayout" Target="../slideLayouts/slideLayout108.xml"/><Relationship Id="rId71" Type="http://schemas.openxmlformats.org/officeDocument/2006/relationships/slideLayout" Target="../slideLayouts/slideLayout172.xml"/><Relationship Id="rId92" Type="http://schemas.openxmlformats.org/officeDocument/2006/relationships/slideLayout" Target="../slideLayouts/slideLayout193.xml"/><Relationship Id="rId2" Type="http://schemas.openxmlformats.org/officeDocument/2006/relationships/slideLayout" Target="../slideLayouts/slideLayout103.xml"/><Relationship Id="rId29" Type="http://schemas.openxmlformats.org/officeDocument/2006/relationships/slideLayout" Target="../slideLayouts/slideLayout130.xml"/><Relationship Id="rId24" Type="http://schemas.openxmlformats.org/officeDocument/2006/relationships/slideLayout" Target="../slideLayouts/slideLayout125.xml"/><Relationship Id="rId40" Type="http://schemas.openxmlformats.org/officeDocument/2006/relationships/slideLayout" Target="../slideLayouts/slideLayout141.xml"/><Relationship Id="rId45" Type="http://schemas.openxmlformats.org/officeDocument/2006/relationships/slideLayout" Target="../slideLayouts/slideLayout146.xml"/><Relationship Id="rId66" Type="http://schemas.openxmlformats.org/officeDocument/2006/relationships/slideLayout" Target="../slideLayouts/slideLayout167.xml"/><Relationship Id="rId87" Type="http://schemas.openxmlformats.org/officeDocument/2006/relationships/slideLayout" Target="../slideLayouts/slideLayout188.xml"/><Relationship Id="rId110" Type="http://schemas.openxmlformats.org/officeDocument/2006/relationships/slideLayout" Target="../slideLayouts/slideLayout211.xml"/><Relationship Id="rId115" Type="http://schemas.openxmlformats.org/officeDocument/2006/relationships/slideLayout" Target="../slideLayouts/slideLayout216.xml"/><Relationship Id="rId131" Type="http://schemas.openxmlformats.org/officeDocument/2006/relationships/slideLayout" Target="../slideLayouts/slideLayout232.xml"/><Relationship Id="rId136" Type="http://schemas.openxmlformats.org/officeDocument/2006/relationships/slideLayout" Target="../slideLayouts/slideLayout237.xml"/><Relationship Id="rId61" Type="http://schemas.openxmlformats.org/officeDocument/2006/relationships/slideLayout" Target="../slideLayouts/slideLayout162.xml"/><Relationship Id="rId82" Type="http://schemas.openxmlformats.org/officeDocument/2006/relationships/slideLayout" Target="../slideLayouts/slideLayout183.xml"/><Relationship Id="rId19" Type="http://schemas.openxmlformats.org/officeDocument/2006/relationships/slideLayout" Target="../slideLayouts/slideLayout120.xml"/><Relationship Id="rId14" Type="http://schemas.openxmlformats.org/officeDocument/2006/relationships/slideLayout" Target="../slideLayouts/slideLayout115.xml"/><Relationship Id="rId30" Type="http://schemas.openxmlformats.org/officeDocument/2006/relationships/slideLayout" Target="../slideLayouts/slideLayout131.xml"/><Relationship Id="rId35" Type="http://schemas.openxmlformats.org/officeDocument/2006/relationships/slideLayout" Target="../slideLayouts/slideLayout136.xml"/><Relationship Id="rId56" Type="http://schemas.openxmlformats.org/officeDocument/2006/relationships/slideLayout" Target="../slideLayouts/slideLayout157.xml"/><Relationship Id="rId77" Type="http://schemas.openxmlformats.org/officeDocument/2006/relationships/slideLayout" Target="../slideLayouts/slideLayout178.xml"/><Relationship Id="rId100" Type="http://schemas.openxmlformats.org/officeDocument/2006/relationships/slideLayout" Target="../slideLayouts/slideLayout201.xml"/><Relationship Id="rId105" Type="http://schemas.openxmlformats.org/officeDocument/2006/relationships/slideLayout" Target="../slideLayouts/slideLayout206.xml"/><Relationship Id="rId126" Type="http://schemas.openxmlformats.org/officeDocument/2006/relationships/slideLayout" Target="../slideLayouts/slideLayout227.xml"/><Relationship Id="rId8" Type="http://schemas.openxmlformats.org/officeDocument/2006/relationships/slideLayout" Target="../slideLayouts/slideLayout109.xml"/><Relationship Id="rId51" Type="http://schemas.openxmlformats.org/officeDocument/2006/relationships/slideLayout" Target="../slideLayouts/slideLayout152.xml"/><Relationship Id="rId72" Type="http://schemas.openxmlformats.org/officeDocument/2006/relationships/slideLayout" Target="../slideLayouts/slideLayout173.xml"/><Relationship Id="rId93" Type="http://schemas.openxmlformats.org/officeDocument/2006/relationships/slideLayout" Target="../slideLayouts/slideLayout194.xml"/><Relationship Id="rId98" Type="http://schemas.openxmlformats.org/officeDocument/2006/relationships/slideLayout" Target="../slideLayouts/slideLayout199.xml"/><Relationship Id="rId121" Type="http://schemas.openxmlformats.org/officeDocument/2006/relationships/slideLayout" Target="../slideLayouts/slideLayout222.xml"/><Relationship Id="rId142" Type="http://schemas.openxmlformats.org/officeDocument/2006/relationships/slideLayout" Target="../slideLayouts/slideLayout243.xml"/><Relationship Id="rId3" Type="http://schemas.openxmlformats.org/officeDocument/2006/relationships/slideLayout" Target="../slideLayouts/slideLayout104.xml"/><Relationship Id="rId25" Type="http://schemas.openxmlformats.org/officeDocument/2006/relationships/slideLayout" Target="../slideLayouts/slideLayout126.xml"/><Relationship Id="rId46" Type="http://schemas.openxmlformats.org/officeDocument/2006/relationships/slideLayout" Target="../slideLayouts/slideLayout147.xml"/><Relationship Id="rId67" Type="http://schemas.openxmlformats.org/officeDocument/2006/relationships/slideLayout" Target="../slideLayouts/slideLayout168.xml"/><Relationship Id="rId116" Type="http://schemas.openxmlformats.org/officeDocument/2006/relationships/slideLayout" Target="../slideLayouts/slideLayout217.xml"/><Relationship Id="rId137" Type="http://schemas.openxmlformats.org/officeDocument/2006/relationships/slideLayout" Target="../slideLayouts/slideLayout238.xml"/><Relationship Id="rId20" Type="http://schemas.openxmlformats.org/officeDocument/2006/relationships/slideLayout" Target="../slideLayouts/slideLayout121.xml"/><Relationship Id="rId41" Type="http://schemas.openxmlformats.org/officeDocument/2006/relationships/slideLayout" Target="../slideLayouts/slideLayout142.xml"/><Relationship Id="rId62" Type="http://schemas.openxmlformats.org/officeDocument/2006/relationships/slideLayout" Target="../slideLayouts/slideLayout163.xml"/><Relationship Id="rId83" Type="http://schemas.openxmlformats.org/officeDocument/2006/relationships/slideLayout" Target="../slideLayouts/slideLayout184.xml"/><Relationship Id="rId88" Type="http://schemas.openxmlformats.org/officeDocument/2006/relationships/slideLayout" Target="../slideLayouts/slideLayout189.xml"/><Relationship Id="rId111" Type="http://schemas.openxmlformats.org/officeDocument/2006/relationships/slideLayout" Target="../slideLayouts/slideLayout212.xml"/><Relationship Id="rId132" Type="http://schemas.openxmlformats.org/officeDocument/2006/relationships/slideLayout" Target="../slideLayouts/slideLayout233.xml"/><Relationship Id="rId15" Type="http://schemas.openxmlformats.org/officeDocument/2006/relationships/slideLayout" Target="../slideLayouts/slideLayout116.xml"/><Relationship Id="rId36" Type="http://schemas.openxmlformats.org/officeDocument/2006/relationships/slideLayout" Target="../slideLayouts/slideLayout137.xml"/><Relationship Id="rId57" Type="http://schemas.openxmlformats.org/officeDocument/2006/relationships/slideLayout" Target="../slideLayouts/slideLayout158.xml"/><Relationship Id="rId106" Type="http://schemas.openxmlformats.org/officeDocument/2006/relationships/slideLayout" Target="../slideLayouts/slideLayout207.xml"/><Relationship Id="rId127" Type="http://schemas.openxmlformats.org/officeDocument/2006/relationships/slideLayout" Target="../slideLayouts/slideLayout228.xml"/><Relationship Id="rId10" Type="http://schemas.openxmlformats.org/officeDocument/2006/relationships/slideLayout" Target="../slideLayouts/slideLayout111.xml"/><Relationship Id="rId31" Type="http://schemas.openxmlformats.org/officeDocument/2006/relationships/slideLayout" Target="../slideLayouts/slideLayout132.xml"/><Relationship Id="rId52" Type="http://schemas.openxmlformats.org/officeDocument/2006/relationships/slideLayout" Target="../slideLayouts/slideLayout153.xml"/><Relationship Id="rId73" Type="http://schemas.openxmlformats.org/officeDocument/2006/relationships/slideLayout" Target="../slideLayouts/slideLayout174.xml"/><Relationship Id="rId78" Type="http://schemas.openxmlformats.org/officeDocument/2006/relationships/slideLayout" Target="../slideLayouts/slideLayout179.xml"/><Relationship Id="rId94" Type="http://schemas.openxmlformats.org/officeDocument/2006/relationships/slideLayout" Target="../slideLayouts/slideLayout195.xml"/><Relationship Id="rId99" Type="http://schemas.openxmlformats.org/officeDocument/2006/relationships/slideLayout" Target="../slideLayouts/slideLayout200.xml"/><Relationship Id="rId101" Type="http://schemas.openxmlformats.org/officeDocument/2006/relationships/slideLayout" Target="../slideLayouts/slideLayout202.xml"/><Relationship Id="rId122" Type="http://schemas.openxmlformats.org/officeDocument/2006/relationships/slideLayout" Target="../slideLayouts/slideLayout223.xml"/><Relationship Id="rId143" Type="http://schemas.openxmlformats.org/officeDocument/2006/relationships/slideLayout" Target="../slideLayouts/slideLayout244.xml"/><Relationship Id="rId4" Type="http://schemas.openxmlformats.org/officeDocument/2006/relationships/slideLayout" Target="../slideLayouts/slideLayout105.xml"/><Relationship Id="rId9" Type="http://schemas.openxmlformats.org/officeDocument/2006/relationships/slideLayout" Target="../slideLayouts/slideLayout110.xml"/><Relationship Id="rId26" Type="http://schemas.openxmlformats.org/officeDocument/2006/relationships/slideLayout" Target="../slideLayouts/slideLayout127.xml"/><Relationship Id="rId47" Type="http://schemas.openxmlformats.org/officeDocument/2006/relationships/slideLayout" Target="../slideLayouts/slideLayout148.xml"/><Relationship Id="rId68" Type="http://schemas.openxmlformats.org/officeDocument/2006/relationships/slideLayout" Target="../slideLayouts/slideLayout169.xml"/><Relationship Id="rId89" Type="http://schemas.openxmlformats.org/officeDocument/2006/relationships/slideLayout" Target="../slideLayouts/slideLayout190.xml"/><Relationship Id="rId112" Type="http://schemas.openxmlformats.org/officeDocument/2006/relationships/slideLayout" Target="../slideLayouts/slideLayout213.xml"/><Relationship Id="rId133" Type="http://schemas.openxmlformats.org/officeDocument/2006/relationships/slideLayout" Target="../slideLayouts/slideLayout234.xml"/><Relationship Id="rId16" Type="http://schemas.openxmlformats.org/officeDocument/2006/relationships/slideLayout" Target="../slideLayouts/slideLayout117.xml"/><Relationship Id="rId37" Type="http://schemas.openxmlformats.org/officeDocument/2006/relationships/slideLayout" Target="../slideLayouts/slideLayout138.xml"/><Relationship Id="rId58" Type="http://schemas.openxmlformats.org/officeDocument/2006/relationships/slideLayout" Target="../slideLayouts/slideLayout159.xml"/><Relationship Id="rId79" Type="http://schemas.openxmlformats.org/officeDocument/2006/relationships/slideLayout" Target="../slideLayouts/slideLayout180.xml"/><Relationship Id="rId102" Type="http://schemas.openxmlformats.org/officeDocument/2006/relationships/slideLayout" Target="../slideLayouts/slideLayout203.xml"/><Relationship Id="rId123" Type="http://schemas.openxmlformats.org/officeDocument/2006/relationships/slideLayout" Target="../slideLayouts/slideLayout224.xml"/><Relationship Id="rId144" Type="http://schemas.openxmlformats.org/officeDocument/2006/relationships/slideLayout" Target="../slideLayouts/slideLayout245.xml"/></Relationships>
</file>

<file path=ppt/slideMasters/_rels/slideMaster5.xml.rels><?xml version="1.0" encoding="UTF-8" standalone="yes"?>
<Relationships xmlns="http://schemas.openxmlformats.org/package/2006/relationships"><Relationship Id="rId13" Type="http://schemas.openxmlformats.org/officeDocument/2006/relationships/slideLayout" Target="../slideLayouts/slideLayout258.xml"/><Relationship Id="rId18" Type="http://schemas.openxmlformats.org/officeDocument/2006/relationships/slideLayout" Target="../slideLayouts/slideLayout263.xml"/><Relationship Id="rId26" Type="http://schemas.openxmlformats.org/officeDocument/2006/relationships/slideLayout" Target="../slideLayouts/slideLayout271.xml"/><Relationship Id="rId39" Type="http://schemas.openxmlformats.org/officeDocument/2006/relationships/slideLayout" Target="../slideLayouts/slideLayout284.xml"/><Relationship Id="rId21" Type="http://schemas.openxmlformats.org/officeDocument/2006/relationships/slideLayout" Target="../slideLayouts/slideLayout266.xml"/><Relationship Id="rId34" Type="http://schemas.openxmlformats.org/officeDocument/2006/relationships/slideLayout" Target="../slideLayouts/slideLayout279.xml"/><Relationship Id="rId42" Type="http://schemas.openxmlformats.org/officeDocument/2006/relationships/slideLayout" Target="../slideLayouts/slideLayout287.xml"/><Relationship Id="rId47" Type="http://schemas.openxmlformats.org/officeDocument/2006/relationships/slideLayout" Target="../slideLayouts/slideLayout292.xml"/><Relationship Id="rId50" Type="http://schemas.openxmlformats.org/officeDocument/2006/relationships/slideLayout" Target="../slideLayouts/slideLayout295.xml"/><Relationship Id="rId55" Type="http://schemas.openxmlformats.org/officeDocument/2006/relationships/slideLayout" Target="../slideLayouts/slideLayout300.xml"/><Relationship Id="rId7" Type="http://schemas.openxmlformats.org/officeDocument/2006/relationships/slideLayout" Target="../slideLayouts/slideLayout252.xml"/><Relationship Id="rId2" Type="http://schemas.openxmlformats.org/officeDocument/2006/relationships/slideLayout" Target="../slideLayouts/slideLayout247.xml"/><Relationship Id="rId16" Type="http://schemas.openxmlformats.org/officeDocument/2006/relationships/slideLayout" Target="../slideLayouts/slideLayout261.xml"/><Relationship Id="rId29" Type="http://schemas.openxmlformats.org/officeDocument/2006/relationships/slideLayout" Target="../slideLayouts/slideLayout274.xml"/><Relationship Id="rId11" Type="http://schemas.openxmlformats.org/officeDocument/2006/relationships/slideLayout" Target="../slideLayouts/slideLayout256.xml"/><Relationship Id="rId24" Type="http://schemas.openxmlformats.org/officeDocument/2006/relationships/slideLayout" Target="../slideLayouts/slideLayout269.xml"/><Relationship Id="rId32" Type="http://schemas.openxmlformats.org/officeDocument/2006/relationships/slideLayout" Target="../slideLayouts/slideLayout277.xml"/><Relationship Id="rId37" Type="http://schemas.openxmlformats.org/officeDocument/2006/relationships/slideLayout" Target="../slideLayouts/slideLayout282.xml"/><Relationship Id="rId40" Type="http://schemas.openxmlformats.org/officeDocument/2006/relationships/slideLayout" Target="../slideLayouts/slideLayout285.xml"/><Relationship Id="rId45" Type="http://schemas.openxmlformats.org/officeDocument/2006/relationships/slideLayout" Target="../slideLayouts/slideLayout290.xml"/><Relationship Id="rId53" Type="http://schemas.openxmlformats.org/officeDocument/2006/relationships/slideLayout" Target="../slideLayouts/slideLayout298.xml"/><Relationship Id="rId58" Type="http://schemas.openxmlformats.org/officeDocument/2006/relationships/image" Target="../media/image18.png"/><Relationship Id="rId5" Type="http://schemas.openxmlformats.org/officeDocument/2006/relationships/slideLayout" Target="../slideLayouts/slideLayout250.xml"/><Relationship Id="rId19" Type="http://schemas.openxmlformats.org/officeDocument/2006/relationships/slideLayout" Target="../slideLayouts/slideLayout264.xml"/><Relationship Id="rId4" Type="http://schemas.openxmlformats.org/officeDocument/2006/relationships/slideLayout" Target="../slideLayouts/slideLayout249.xml"/><Relationship Id="rId9" Type="http://schemas.openxmlformats.org/officeDocument/2006/relationships/slideLayout" Target="../slideLayouts/slideLayout254.xml"/><Relationship Id="rId14" Type="http://schemas.openxmlformats.org/officeDocument/2006/relationships/slideLayout" Target="../slideLayouts/slideLayout259.xml"/><Relationship Id="rId22" Type="http://schemas.openxmlformats.org/officeDocument/2006/relationships/slideLayout" Target="../slideLayouts/slideLayout267.xml"/><Relationship Id="rId27" Type="http://schemas.openxmlformats.org/officeDocument/2006/relationships/slideLayout" Target="../slideLayouts/slideLayout272.xml"/><Relationship Id="rId30" Type="http://schemas.openxmlformats.org/officeDocument/2006/relationships/slideLayout" Target="../slideLayouts/slideLayout275.xml"/><Relationship Id="rId35" Type="http://schemas.openxmlformats.org/officeDocument/2006/relationships/slideLayout" Target="../slideLayouts/slideLayout280.xml"/><Relationship Id="rId43" Type="http://schemas.openxmlformats.org/officeDocument/2006/relationships/slideLayout" Target="../slideLayouts/slideLayout288.xml"/><Relationship Id="rId48" Type="http://schemas.openxmlformats.org/officeDocument/2006/relationships/slideLayout" Target="../slideLayouts/slideLayout293.xml"/><Relationship Id="rId56" Type="http://schemas.openxmlformats.org/officeDocument/2006/relationships/slideLayout" Target="../slideLayouts/slideLayout301.xml"/><Relationship Id="rId8" Type="http://schemas.openxmlformats.org/officeDocument/2006/relationships/slideLayout" Target="../slideLayouts/slideLayout253.xml"/><Relationship Id="rId51" Type="http://schemas.openxmlformats.org/officeDocument/2006/relationships/slideLayout" Target="../slideLayouts/slideLayout296.xml"/><Relationship Id="rId3" Type="http://schemas.openxmlformats.org/officeDocument/2006/relationships/slideLayout" Target="../slideLayouts/slideLayout248.xml"/><Relationship Id="rId12" Type="http://schemas.openxmlformats.org/officeDocument/2006/relationships/slideLayout" Target="../slideLayouts/slideLayout257.xml"/><Relationship Id="rId17" Type="http://schemas.openxmlformats.org/officeDocument/2006/relationships/slideLayout" Target="../slideLayouts/slideLayout262.xml"/><Relationship Id="rId25" Type="http://schemas.openxmlformats.org/officeDocument/2006/relationships/slideLayout" Target="../slideLayouts/slideLayout270.xml"/><Relationship Id="rId33" Type="http://schemas.openxmlformats.org/officeDocument/2006/relationships/slideLayout" Target="../slideLayouts/slideLayout278.xml"/><Relationship Id="rId38" Type="http://schemas.openxmlformats.org/officeDocument/2006/relationships/slideLayout" Target="../slideLayouts/slideLayout283.xml"/><Relationship Id="rId46" Type="http://schemas.openxmlformats.org/officeDocument/2006/relationships/slideLayout" Target="../slideLayouts/slideLayout291.xml"/><Relationship Id="rId20" Type="http://schemas.openxmlformats.org/officeDocument/2006/relationships/slideLayout" Target="../slideLayouts/slideLayout265.xml"/><Relationship Id="rId41" Type="http://schemas.openxmlformats.org/officeDocument/2006/relationships/slideLayout" Target="../slideLayouts/slideLayout286.xml"/><Relationship Id="rId54" Type="http://schemas.openxmlformats.org/officeDocument/2006/relationships/slideLayout" Target="../slideLayouts/slideLayout299.xml"/><Relationship Id="rId1" Type="http://schemas.openxmlformats.org/officeDocument/2006/relationships/slideLayout" Target="../slideLayouts/slideLayout246.xml"/><Relationship Id="rId6" Type="http://schemas.openxmlformats.org/officeDocument/2006/relationships/slideLayout" Target="../slideLayouts/slideLayout251.xml"/><Relationship Id="rId15" Type="http://schemas.openxmlformats.org/officeDocument/2006/relationships/slideLayout" Target="../slideLayouts/slideLayout260.xml"/><Relationship Id="rId23" Type="http://schemas.openxmlformats.org/officeDocument/2006/relationships/slideLayout" Target="../slideLayouts/slideLayout268.xml"/><Relationship Id="rId28" Type="http://schemas.openxmlformats.org/officeDocument/2006/relationships/slideLayout" Target="../slideLayouts/slideLayout273.xml"/><Relationship Id="rId36" Type="http://schemas.openxmlformats.org/officeDocument/2006/relationships/slideLayout" Target="../slideLayouts/slideLayout281.xml"/><Relationship Id="rId49" Type="http://schemas.openxmlformats.org/officeDocument/2006/relationships/slideLayout" Target="../slideLayouts/slideLayout294.xml"/><Relationship Id="rId57" Type="http://schemas.openxmlformats.org/officeDocument/2006/relationships/theme" Target="../theme/theme5.xml"/><Relationship Id="rId10" Type="http://schemas.openxmlformats.org/officeDocument/2006/relationships/slideLayout" Target="../slideLayouts/slideLayout255.xml"/><Relationship Id="rId31" Type="http://schemas.openxmlformats.org/officeDocument/2006/relationships/slideLayout" Target="../slideLayouts/slideLayout276.xml"/><Relationship Id="rId44" Type="http://schemas.openxmlformats.org/officeDocument/2006/relationships/slideLayout" Target="../slideLayouts/slideLayout289.xml"/><Relationship Id="rId52" Type="http://schemas.openxmlformats.org/officeDocument/2006/relationships/slideLayout" Target="../slideLayouts/slideLayout2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1437133"/>
            <a:ext cx="10515600" cy="1160153"/>
          </a:xfrm>
          <a:prstGeom prst="rect">
            <a:avLst/>
          </a:prstGeom>
        </p:spPr>
        <p:txBody>
          <a:bodyPr vert="horz" lIns="0" tIns="0" rIns="0" bIns="0" rtlCol="0" anchor="t" anchorCtr="0">
            <a:noAutofit/>
          </a:bodyPr>
          <a:lstStyle/>
          <a:p>
            <a:r>
              <a:rPr lang="en-US"/>
              <a:t>Click to edit Master title style</a:t>
            </a:r>
          </a:p>
        </p:txBody>
      </p:sp>
      <p:sp>
        <p:nvSpPr>
          <p:cNvPr id="3" name="Text Placeholder 2"/>
          <p:cNvSpPr>
            <a:spLocks noGrp="1"/>
          </p:cNvSpPr>
          <p:nvPr>
            <p:ph type="body" idx="1"/>
          </p:nvPr>
        </p:nvSpPr>
        <p:spPr>
          <a:xfrm>
            <a:off x="838200" y="3049255"/>
            <a:ext cx="10515600" cy="4097887"/>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8610600" y="246827"/>
            <a:ext cx="2743200" cy="415837"/>
          </a:xfrm>
          <a:prstGeom prst="rect">
            <a:avLst/>
          </a:prstGeom>
        </p:spPr>
        <p:txBody>
          <a:bodyPr vert="horz" lIns="91440" tIns="45720" rIns="91440" bIns="45720" rtlCol="0" anchor="ctr"/>
          <a:lstStyle>
            <a:lvl1pPr algn="r">
              <a:defRPr sz="1200" b="0" i="0">
                <a:solidFill>
                  <a:schemeClr val="tx1">
                    <a:tint val="75000"/>
                  </a:schemeClr>
                </a:solidFill>
                <a:latin typeface="Montserrat" pitchFamily="2" charset="77"/>
              </a:defRPr>
            </a:lvl1pPr>
          </a:lstStyle>
          <a:p>
            <a:fld id="{F9409A12-05AC-024F-A1E2-9D51551D4400}" type="slidenum">
              <a:rPr lang="en-US" smtClean="0"/>
              <a:t>‹#›</a:t>
            </a:fld>
            <a:endParaRPr lang="en-US"/>
          </a:p>
        </p:txBody>
      </p:sp>
      <p:sp>
        <p:nvSpPr>
          <p:cNvPr id="5" name="Footer Placeholder 4"/>
          <p:cNvSpPr>
            <a:spLocks noGrp="1"/>
          </p:cNvSpPr>
          <p:nvPr>
            <p:ph type="ftr" sz="quarter" idx="3"/>
          </p:nvPr>
        </p:nvSpPr>
        <p:spPr>
          <a:xfrm>
            <a:off x="838200" y="246827"/>
            <a:ext cx="4114800" cy="415837"/>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latin typeface="Montserrat" pitchFamily="2" charset="77"/>
              </a:rPr>
              <a:t>CLICK TO EDIT PRESENTATION TITLE</a:t>
            </a:r>
            <a:endParaRPr lang="en-US"/>
          </a:p>
        </p:txBody>
      </p:sp>
    </p:spTree>
    <p:extLst>
      <p:ext uri="{BB962C8B-B14F-4D97-AF65-F5344CB8AC3E}">
        <p14:creationId xmlns:p14="http://schemas.microsoft.com/office/powerpoint/2010/main" val="3431796169"/>
      </p:ext>
    </p:extLst>
  </p:cSld>
  <p:clrMap bg1="lt1" tx1="dk1" bg2="lt2" tx2="dk2" accent1="accent1" accent2="accent2" accent3="accent3" accent4="accent4" accent5="accent5" accent6="accent6" hlink="hlink" folHlink="folHlink"/>
  <p:sldLayoutIdLst>
    <p:sldLayoutId id="2147483651" r:id="rId1"/>
    <p:sldLayoutId id="2147483652" r:id="rId2"/>
    <p:sldLayoutId id="2147483653" r:id="rId3"/>
    <p:sldLayoutId id="2147483654" r:id="rId4"/>
    <p:sldLayoutId id="2147483655" r:id="rId5"/>
    <p:sldLayoutId id="2147483656" r:id="rId6"/>
    <p:sldLayoutId id="2147483657" r:id="rId7"/>
    <p:sldLayoutId id="2147483658" r:id="rId8"/>
    <p:sldLayoutId id="2147483659" r:id="rId9"/>
    <p:sldLayoutId id="2147483660" r:id="rId10"/>
    <p:sldLayoutId id="2147483661" r:id="rId11"/>
    <p:sldLayoutId id="2147483662" r:id="rId12"/>
    <p:sldLayoutId id="2147483663" r:id="rId13"/>
    <p:sldLayoutId id="2147483664" r:id="rId14"/>
    <p:sldLayoutId id="2147483665" r:id="rId15"/>
    <p:sldLayoutId id="2147483666" r:id="rId16"/>
    <p:sldLayoutId id="2147483667" r:id="rId17"/>
    <p:sldLayoutId id="2147483668" r:id="rId18"/>
    <p:sldLayoutId id="2147483669" r:id="rId19"/>
    <p:sldLayoutId id="2147483670" r:id="rId20"/>
    <p:sldLayoutId id="2147483671" r:id="rId21"/>
    <p:sldLayoutId id="2147483672" r:id="rId22"/>
    <p:sldLayoutId id="2147483673" r:id="rId23"/>
    <p:sldLayoutId id="2147483674" r:id="rId24"/>
    <p:sldLayoutId id="2147483675" r:id="rId25"/>
    <p:sldLayoutId id="2147483676" r:id="rId26"/>
    <p:sldLayoutId id="2147483677" r:id="rId27"/>
    <p:sldLayoutId id="2147483678" r:id="rId28"/>
    <p:sldLayoutId id="2147483679" r:id="rId29"/>
    <p:sldLayoutId id="2147483680" r:id="rId30"/>
    <p:sldLayoutId id="2147483681" r:id="rId31"/>
    <p:sldLayoutId id="2147483813" r:id="rId32"/>
    <p:sldLayoutId id="2147483883" r:id="rId33"/>
    <p:sldLayoutId id="2147483884" r:id="rId34"/>
  </p:sldLayoutIdLst>
  <p:transition/>
  <p:hf hdr="0" dt="0"/>
  <p:txStyles>
    <p:titleStyle>
      <a:lvl1pPr algn="l" defTabSz="914400" rtl="0" eaLnBrk="1" latinLnBrk="0" hangingPunct="1">
        <a:lnSpc>
          <a:spcPct val="90000"/>
        </a:lnSpc>
        <a:spcBef>
          <a:spcPct val="0"/>
        </a:spcBef>
        <a:buNone/>
        <a:defRPr sz="4400" b="1" i="0" kern="1200">
          <a:solidFill>
            <a:schemeClr val="tx2"/>
          </a:solidFill>
          <a:latin typeface="Times New Roman" panose="02020603050405020304" pitchFamily="18" charset="0"/>
          <a:ea typeface="+mj-ea"/>
          <a:cs typeface="Times New Roman" panose="02020603050405020304" pitchFamily="18" charset="0"/>
        </a:defRPr>
      </a:lvl1pPr>
    </p:titleStyle>
    <p:bodyStyle>
      <a:lvl1pPr marL="228600" indent="-228600" algn="l" defTabSz="914400" rtl="0" eaLnBrk="1" latinLnBrk="0" hangingPunct="1">
        <a:lnSpc>
          <a:spcPts val="2100"/>
        </a:lnSpc>
        <a:spcBef>
          <a:spcPts val="1000"/>
        </a:spcBef>
        <a:buClr>
          <a:schemeClr val="tx1"/>
        </a:buClr>
        <a:buFont typeface="Arial" panose="020B0604020202020204" pitchFamily="34" charset="0"/>
        <a:buChar char="•"/>
        <a:defRPr sz="1800" b="0" i="0" kern="1200">
          <a:solidFill>
            <a:schemeClr val="tx2"/>
          </a:solidFill>
          <a:latin typeface="Montserrat" pitchFamily="2" charset="77"/>
          <a:ea typeface="+mn-ea"/>
          <a:cs typeface="+mn-cs"/>
        </a:defRPr>
      </a:lvl1pPr>
      <a:lvl2pPr marL="685800" indent="-228600" algn="l" defTabSz="914400" rtl="0" eaLnBrk="1" latinLnBrk="0" hangingPunct="1">
        <a:lnSpc>
          <a:spcPts val="2100"/>
        </a:lnSpc>
        <a:spcBef>
          <a:spcPts val="1000"/>
        </a:spcBef>
        <a:buClr>
          <a:schemeClr val="tx1"/>
        </a:buClr>
        <a:buFont typeface="Arial" panose="020B0604020202020204" pitchFamily="34" charset="0"/>
        <a:buChar char="•"/>
        <a:defRPr sz="1600" b="0" i="0" kern="1200">
          <a:solidFill>
            <a:schemeClr val="tx2"/>
          </a:solidFill>
          <a:latin typeface="Montserrat" pitchFamily="2" charset="77"/>
          <a:ea typeface="+mn-ea"/>
          <a:cs typeface="+mn-cs"/>
        </a:defRPr>
      </a:lvl2pPr>
      <a:lvl3pPr marL="1143000" indent="-228600" algn="l" defTabSz="914400" rtl="0" eaLnBrk="1" latinLnBrk="0" hangingPunct="1">
        <a:lnSpc>
          <a:spcPts val="2100"/>
        </a:lnSpc>
        <a:spcBef>
          <a:spcPts val="1000"/>
        </a:spcBef>
        <a:buClr>
          <a:schemeClr val="tx1"/>
        </a:buClr>
        <a:buFont typeface="Arial" panose="020B0604020202020204" pitchFamily="34" charset="0"/>
        <a:buChar char="•"/>
        <a:defRPr sz="1400" b="0" i="0" kern="1200">
          <a:solidFill>
            <a:schemeClr val="tx2"/>
          </a:solidFill>
          <a:latin typeface="Montserrat" pitchFamily="2" charset="77"/>
          <a:ea typeface="+mn-ea"/>
          <a:cs typeface="+mn-cs"/>
        </a:defRPr>
      </a:lvl3pPr>
      <a:lvl4pPr marL="1600200" indent="-228600" algn="l" defTabSz="914400" rtl="0" eaLnBrk="1" latinLnBrk="0" hangingPunct="1">
        <a:lnSpc>
          <a:spcPts val="2100"/>
        </a:lnSpc>
        <a:spcBef>
          <a:spcPts val="1000"/>
        </a:spcBef>
        <a:buClr>
          <a:schemeClr val="tx1"/>
        </a:buClr>
        <a:buFont typeface="Arial" panose="020B0604020202020204" pitchFamily="34" charset="0"/>
        <a:buChar char="•"/>
        <a:defRPr sz="1200" b="0" i="0" kern="1200">
          <a:solidFill>
            <a:schemeClr val="tx2"/>
          </a:solidFill>
          <a:latin typeface="Montserrat" pitchFamily="2" charset="77"/>
          <a:ea typeface="+mn-ea"/>
          <a:cs typeface="+mn-cs"/>
        </a:defRPr>
      </a:lvl4pPr>
      <a:lvl5pPr marL="2057400" indent="-228600" algn="l" defTabSz="914400" rtl="0" eaLnBrk="1" latinLnBrk="0" hangingPunct="1">
        <a:lnSpc>
          <a:spcPts val="2100"/>
        </a:lnSpc>
        <a:spcBef>
          <a:spcPts val="1000"/>
        </a:spcBef>
        <a:buClr>
          <a:schemeClr val="tx1"/>
        </a:buClr>
        <a:buFont typeface="Arial" panose="020B0604020202020204" pitchFamily="34" charset="0"/>
        <a:buChar char="•"/>
        <a:defRPr sz="1050" b="0" i="0" kern="1200">
          <a:solidFill>
            <a:schemeClr val="tx2"/>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23E0D0F-87A6-47C4-670E-3DAD4D7EEAE9}"/>
              </a:ext>
            </a:extLst>
          </p:cNvPr>
          <p:cNvSpPr/>
          <p:nvPr userDrawn="1"/>
        </p:nvSpPr>
        <p:spPr>
          <a:xfrm>
            <a:off x="0" y="0"/>
            <a:ext cx="12192000" cy="69902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Placeholder 1"/>
          <p:cNvSpPr>
            <a:spLocks noGrp="1"/>
          </p:cNvSpPr>
          <p:nvPr>
            <p:ph type="title"/>
          </p:nvPr>
        </p:nvSpPr>
        <p:spPr>
          <a:xfrm>
            <a:off x="838200" y="1437133"/>
            <a:ext cx="10515600" cy="1160153"/>
          </a:xfrm>
          <a:prstGeom prst="rect">
            <a:avLst/>
          </a:prstGeom>
        </p:spPr>
        <p:txBody>
          <a:bodyPr vert="horz" lIns="0" tIns="0" rIns="0" bIns="0" rtlCol="0" anchor="t" anchorCtr="0">
            <a:noAutofit/>
          </a:bodyPr>
          <a:lstStyle/>
          <a:p>
            <a:r>
              <a:rPr lang="en-US"/>
              <a:t>Click to edit Master title style</a:t>
            </a:r>
          </a:p>
        </p:txBody>
      </p:sp>
      <p:sp>
        <p:nvSpPr>
          <p:cNvPr id="3" name="Text Placeholder 2"/>
          <p:cNvSpPr>
            <a:spLocks noGrp="1"/>
          </p:cNvSpPr>
          <p:nvPr>
            <p:ph type="body" idx="1"/>
          </p:nvPr>
        </p:nvSpPr>
        <p:spPr>
          <a:xfrm>
            <a:off x="838200" y="3049255"/>
            <a:ext cx="10515600" cy="4097887"/>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838200" y="246827"/>
            <a:ext cx="553720" cy="415837"/>
          </a:xfrm>
          <a:prstGeom prst="rect">
            <a:avLst/>
          </a:prstGeom>
        </p:spPr>
        <p:txBody>
          <a:bodyPr vert="horz" lIns="91440" tIns="45720" rIns="91440" bIns="45720" rtlCol="0" anchor="ctr"/>
          <a:lstStyle>
            <a:lvl1pPr algn="l">
              <a:defRPr sz="1200" b="0" i="0">
                <a:solidFill>
                  <a:schemeClr val="tx1">
                    <a:tint val="75000"/>
                  </a:schemeClr>
                </a:solidFill>
                <a:latin typeface="Montserrat" pitchFamily="2" charset="77"/>
              </a:defRPr>
            </a:lvl1pPr>
          </a:lstStyle>
          <a:p>
            <a:fld id="{F9409A12-05AC-024F-A1E2-9D51551D4400}" type="slidenum">
              <a:rPr lang="en-US" smtClean="0"/>
              <a:t>‹#›</a:t>
            </a:fld>
            <a:endParaRPr lang="en-US"/>
          </a:p>
        </p:txBody>
      </p:sp>
      <p:sp>
        <p:nvSpPr>
          <p:cNvPr id="5" name="Footer Placeholder 4"/>
          <p:cNvSpPr>
            <a:spLocks noGrp="1"/>
          </p:cNvSpPr>
          <p:nvPr>
            <p:ph type="ftr" sz="quarter" idx="3"/>
          </p:nvPr>
        </p:nvSpPr>
        <p:spPr>
          <a:xfrm>
            <a:off x="1391920" y="246827"/>
            <a:ext cx="4114800" cy="415837"/>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latin typeface="Montserrat" pitchFamily="2" charset="77"/>
              </a:rPr>
              <a:t>CLICK TO EDIT PRESENTATION TITLE</a:t>
            </a:r>
            <a:endParaRPr lang="en-US"/>
          </a:p>
        </p:txBody>
      </p:sp>
      <p:pic>
        <p:nvPicPr>
          <p:cNvPr id="7" name="Picture 6" descr="A black and white sign&#10;&#10;Description automatically generated with low confidence">
            <a:extLst>
              <a:ext uri="{FF2B5EF4-FFF2-40B4-BE49-F238E27FC236}">
                <a16:creationId xmlns:a16="http://schemas.microsoft.com/office/drawing/2014/main" id="{9CF5D39A-44A7-CE4B-A2C8-851E4038E125}"/>
              </a:ext>
            </a:extLst>
          </p:cNvPr>
          <p:cNvPicPr>
            <a:picLocks noChangeAspect="1"/>
          </p:cNvPicPr>
          <p:nvPr userDrawn="1"/>
        </p:nvPicPr>
        <p:blipFill>
          <a:blip r:embed="rId58" cstate="screen">
            <a:extLst>
              <a:ext uri="{28A0092B-C50C-407E-A947-70E740481C1C}">
                <a14:useLocalDpi xmlns:a14="http://schemas.microsoft.com/office/drawing/2010/main"/>
              </a:ext>
            </a:extLst>
          </a:blip>
          <a:stretch>
            <a:fillRect/>
          </a:stretch>
        </p:blipFill>
        <p:spPr>
          <a:xfrm>
            <a:off x="10073640" y="246828"/>
            <a:ext cx="1280160" cy="354284"/>
          </a:xfrm>
          <a:prstGeom prst="rect">
            <a:avLst/>
          </a:prstGeom>
        </p:spPr>
      </p:pic>
    </p:spTree>
    <p:extLst>
      <p:ext uri="{BB962C8B-B14F-4D97-AF65-F5344CB8AC3E}">
        <p14:creationId xmlns:p14="http://schemas.microsoft.com/office/powerpoint/2010/main" val="2887994281"/>
      </p:ext>
    </p:extLst>
  </p:cSld>
  <p:clrMap bg1="lt1" tx1="dk1" bg2="lt2" tx2="dk2" accent1="accent1" accent2="accent2" accent3="accent3" accent4="accent4" accent5="accent5" accent6="accent6" hlink="hlink" folHlink="folHlink"/>
  <p:sldLayoutIdLst>
    <p:sldLayoutId id="2147483753" r:id="rId1"/>
    <p:sldLayoutId id="2147483754" r:id="rId2"/>
    <p:sldLayoutId id="2147483755" r:id="rId3"/>
    <p:sldLayoutId id="2147483756" r:id="rId4"/>
    <p:sldLayoutId id="2147483757" r:id="rId5"/>
    <p:sldLayoutId id="2147483758" r:id="rId6"/>
    <p:sldLayoutId id="2147483759" r:id="rId7"/>
    <p:sldLayoutId id="2147483760" r:id="rId8"/>
    <p:sldLayoutId id="2147483761" r:id="rId9"/>
    <p:sldLayoutId id="2147483762" r:id="rId10"/>
    <p:sldLayoutId id="2147483763" r:id="rId11"/>
    <p:sldLayoutId id="2147483764" r:id="rId12"/>
    <p:sldLayoutId id="2147483765" r:id="rId13"/>
    <p:sldLayoutId id="2147483766" r:id="rId14"/>
    <p:sldLayoutId id="2147483767" r:id="rId15"/>
    <p:sldLayoutId id="2147483768" r:id="rId16"/>
    <p:sldLayoutId id="2147483769" r:id="rId17"/>
    <p:sldLayoutId id="2147483770" r:id="rId18"/>
    <p:sldLayoutId id="2147483771" r:id="rId19"/>
    <p:sldLayoutId id="2147483772" r:id="rId20"/>
    <p:sldLayoutId id="2147483773" r:id="rId21"/>
    <p:sldLayoutId id="2147483774" r:id="rId22"/>
    <p:sldLayoutId id="2147483775" r:id="rId23"/>
    <p:sldLayoutId id="2147483776" r:id="rId24"/>
    <p:sldLayoutId id="2147483777" r:id="rId25"/>
    <p:sldLayoutId id="2147483778" r:id="rId26"/>
    <p:sldLayoutId id="2147483779" r:id="rId27"/>
    <p:sldLayoutId id="2147483780" r:id="rId28"/>
    <p:sldLayoutId id="2147483781" r:id="rId29"/>
    <p:sldLayoutId id="2147483782" r:id="rId30"/>
    <p:sldLayoutId id="2147483783" r:id="rId31"/>
    <p:sldLayoutId id="2147483784" r:id="rId32"/>
    <p:sldLayoutId id="2147483785" r:id="rId33"/>
    <p:sldLayoutId id="2147483786" r:id="rId34"/>
    <p:sldLayoutId id="2147483787" r:id="rId35"/>
    <p:sldLayoutId id="2147483788" r:id="rId36"/>
    <p:sldLayoutId id="2147483789" r:id="rId37"/>
    <p:sldLayoutId id="2147483790" r:id="rId38"/>
    <p:sldLayoutId id="2147483791" r:id="rId39"/>
    <p:sldLayoutId id="2147483792" r:id="rId40"/>
    <p:sldLayoutId id="2147483793" r:id="rId41"/>
    <p:sldLayoutId id="2147483794" r:id="rId42"/>
    <p:sldLayoutId id="2147483795" r:id="rId43"/>
    <p:sldLayoutId id="2147483796" r:id="rId44"/>
    <p:sldLayoutId id="2147483797" r:id="rId45"/>
    <p:sldLayoutId id="2147483798" r:id="rId46"/>
    <p:sldLayoutId id="2147483799" r:id="rId47"/>
    <p:sldLayoutId id="2147483800" r:id="rId48"/>
    <p:sldLayoutId id="2147483801" r:id="rId49"/>
    <p:sldLayoutId id="2147483802" r:id="rId50"/>
    <p:sldLayoutId id="2147483803" r:id="rId51"/>
    <p:sldLayoutId id="2147483804" r:id="rId52"/>
    <p:sldLayoutId id="2147483805" r:id="rId53"/>
    <p:sldLayoutId id="2147483806" r:id="rId54"/>
    <p:sldLayoutId id="2147483807" r:id="rId55"/>
    <p:sldLayoutId id="2147483808" r:id="rId56"/>
  </p:sldLayoutIdLst>
  <p:transition/>
  <p:hf hdr="0" dt="0"/>
  <p:txStyles>
    <p:titleStyle>
      <a:lvl1pPr algn="l" defTabSz="914400" rtl="0" eaLnBrk="1" latinLnBrk="0" hangingPunct="1">
        <a:lnSpc>
          <a:spcPct val="90000"/>
        </a:lnSpc>
        <a:spcBef>
          <a:spcPct val="0"/>
        </a:spcBef>
        <a:buNone/>
        <a:defRPr sz="4400" b="1" i="0" kern="1200">
          <a:solidFill>
            <a:schemeClr val="tx2"/>
          </a:solidFill>
          <a:latin typeface="Times New Roman" panose="02020603050405020304" pitchFamily="18" charset="0"/>
          <a:ea typeface="+mj-ea"/>
          <a:cs typeface="Times New Roman" panose="02020603050405020304" pitchFamily="18" charset="0"/>
        </a:defRPr>
      </a:lvl1pPr>
    </p:titleStyle>
    <p:bodyStyle>
      <a:lvl1pPr marL="228600" indent="-228600" algn="l" defTabSz="914400" rtl="0" eaLnBrk="1" latinLnBrk="0" hangingPunct="1">
        <a:lnSpc>
          <a:spcPts val="2100"/>
        </a:lnSpc>
        <a:spcBef>
          <a:spcPts val="1000"/>
        </a:spcBef>
        <a:buClr>
          <a:schemeClr val="tx1"/>
        </a:buClr>
        <a:buFont typeface="Arial" panose="020B0604020202020204" pitchFamily="34" charset="0"/>
        <a:buChar char="•"/>
        <a:defRPr sz="1800" b="0" i="0" kern="1200">
          <a:solidFill>
            <a:schemeClr val="tx2"/>
          </a:solidFill>
          <a:latin typeface="Montserrat" pitchFamily="2" charset="77"/>
          <a:ea typeface="+mn-ea"/>
          <a:cs typeface="+mn-cs"/>
        </a:defRPr>
      </a:lvl1pPr>
      <a:lvl2pPr marL="685800" indent="-228600" algn="l" defTabSz="914400" rtl="0" eaLnBrk="1" latinLnBrk="0" hangingPunct="1">
        <a:lnSpc>
          <a:spcPts val="2100"/>
        </a:lnSpc>
        <a:spcBef>
          <a:spcPts val="1000"/>
        </a:spcBef>
        <a:buClr>
          <a:schemeClr val="tx1"/>
        </a:buClr>
        <a:buFont typeface="Arial" panose="020B0604020202020204" pitchFamily="34" charset="0"/>
        <a:buChar char="•"/>
        <a:defRPr sz="1600" b="0" i="0" kern="1200">
          <a:solidFill>
            <a:schemeClr val="tx2"/>
          </a:solidFill>
          <a:latin typeface="Montserrat" pitchFamily="2" charset="77"/>
          <a:ea typeface="+mn-ea"/>
          <a:cs typeface="+mn-cs"/>
        </a:defRPr>
      </a:lvl2pPr>
      <a:lvl3pPr marL="1143000" indent="-228600" algn="l" defTabSz="914400" rtl="0" eaLnBrk="1" latinLnBrk="0" hangingPunct="1">
        <a:lnSpc>
          <a:spcPts val="2100"/>
        </a:lnSpc>
        <a:spcBef>
          <a:spcPts val="1000"/>
        </a:spcBef>
        <a:buClr>
          <a:schemeClr val="tx1"/>
        </a:buClr>
        <a:buFont typeface="Arial" panose="020B0604020202020204" pitchFamily="34" charset="0"/>
        <a:buChar char="•"/>
        <a:defRPr sz="1400" b="0" i="0" kern="1200">
          <a:solidFill>
            <a:schemeClr val="tx2"/>
          </a:solidFill>
          <a:latin typeface="Montserrat" pitchFamily="2" charset="77"/>
          <a:ea typeface="+mn-ea"/>
          <a:cs typeface="+mn-cs"/>
        </a:defRPr>
      </a:lvl3pPr>
      <a:lvl4pPr marL="1600200" indent="-228600" algn="l" defTabSz="914400" rtl="0" eaLnBrk="1" latinLnBrk="0" hangingPunct="1">
        <a:lnSpc>
          <a:spcPts val="2100"/>
        </a:lnSpc>
        <a:spcBef>
          <a:spcPts val="1000"/>
        </a:spcBef>
        <a:buClr>
          <a:schemeClr val="tx1"/>
        </a:buClr>
        <a:buFont typeface="Arial" panose="020B0604020202020204" pitchFamily="34" charset="0"/>
        <a:buChar char="•"/>
        <a:defRPr sz="1200" b="0" i="0" kern="1200">
          <a:solidFill>
            <a:schemeClr val="tx2"/>
          </a:solidFill>
          <a:latin typeface="Montserrat" pitchFamily="2" charset="77"/>
          <a:ea typeface="+mn-ea"/>
          <a:cs typeface="+mn-cs"/>
        </a:defRPr>
      </a:lvl4pPr>
      <a:lvl5pPr marL="2057400" indent="-228600" algn="l" defTabSz="914400" rtl="0" eaLnBrk="1" latinLnBrk="0" hangingPunct="1">
        <a:lnSpc>
          <a:spcPts val="2100"/>
        </a:lnSpc>
        <a:spcBef>
          <a:spcPts val="1000"/>
        </a:spcBef>
        <a:buClr>
          <a:schemeClr val="tx1"/>
        </a:buClr>
        <a:buFont typeface="Arial" panose="020B0604020202020204" pitchFamily="34" charset="0"/>
        <a:buChar char="•"/>
        <a:defRPr sz="1050" b="0" i="0" kern="1200">
          <a:solidFill>
            <a:schemeClr val="tx2"/>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0532436-246E-C341-8F9A-0B4F34C07184}" type="datetimeFigureOut">
              <a:rPr lang="en-US" smtClean="0"/>
              <a:pPr/>
              <a:t>7/10/2024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F6943E6-0357-1B40-8726-50F09ABBA837}" type="slidenum">
              <a:rPr lang="en-US" smtClean="0"/>
              <a:pPr/>
              <a:t>‹#›</a:t>
            </a:fld>
            <a:endParaRPr lang="en-US"/>
          </a:p>
        </p:txBody>
      </p:sp>
    </p:spTree>
    <p:extLst>
      <p:ext uri="{BB962C8B-B14F-4D97-AF65-F5344CB8AC3E}">
        <p14:creationId xmlns:p14="http://schemas.microsoft.com/office/powerpoint/2010/main" val="1400752101"/>
      </p:ext>
    </p:extLst>
  </p:cSld>
  <p:clrMap bg1="lt1" tx1="dk1" bg2="lt2" tx2="dk2" accent1="accent1" accent2="accent2" accent3="accent3" accent4="accent4" accent5="accent5" accent6="accent6" hlink="hlink" folHlink="folHlink"/>
  <p:sldLayoutIdLst>
    <p:sldLayoutId id="2147483741" r:id="rId1"/>
    <p:sldLayoutId id="2147483742" r:id="rId2"/>
    <p:sldLayoutId id="2147483743" r:id="rId3"/>
    <p:sldLayoutId id="2147483744" r:id="rId4"/>
    <p:sldLayoutId id="2147483745" r:id="rId5"/>
    <p:sldLayoutId id="2147483746" r:id="rId6"/>
    <p:sldLayoutId id="2147483747" r:id="rId7"/>
    <p:sldLayoutId id="2147483748" r:id="rId8"/>
    <p:sldLayoutId id="2147483749" r:id="rId9"/>
    <p:sldLayoutId id="2147483750" r:id="rId10"/>
    <p:sldLayoutId id="2147483751"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585079"/>
            <a:ext cx="10515600" cy="1160153"/>
          </a:xfrm>
          <a:prstGeom prst="rect">
            <a:avLst/>
          </a:prstGeom>
        </p:spPr>
        <p:txBody>
          <a:bodyPr vert="horz" lIns="0" tIns="0" rIns="0" bIns="0" rtlCol="0" anchor="t" anchorCtr="0">
            <a:noAutofit/>
          </a:bodyPr>
          <a:lstStyle/>
          <a:p>
            <a:r>
              <a:rPr lang="en-US"/>
              <a:t>Click to edit Master title style</a:t>
            </a:r>
          </a:p>
        </p:txBody>
      </p:sp>
      <p:sp>
        <p:nvSpPr>
          <p:cNvPr id="3" name="Text Placeholder 2"/>
          <p:cNvSpPr>
            <a:spLocks noGrp="1"/>
          </p:cNvSpPr>
          <p:nvPr>
            <p:ph type="body" idx="1"/>
          </p:nvPr>
        </p:nvSpPr>
        <p:spPr>
          <a:xfrm>
            <a:off x="838200" y="2072282"/>
            <a:ext cx="10515600" cy="5074860"/>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6013132"/>
      </p:ext>
    </p:extLst>
  </p:cSld>
  <p:clrMap bg1="lt1" tx1="dk1" bg2="lt2" tx2="dk2" accent1="accent1" accent2="accent2" accent3="accent3" accent4="accent4" accent5="accent5" accent6="accent6" hlink="hlink" folHlink="folHlink"/>
  <p:sldLayoutIdLst>
    <p:sldLayoutId id="2147483886" r:id="rId1"/>
    <p:sldLayoutId id="2147483887" r:id="rId2"/>
    <p:sldLayoutId id="2147483888" r:id="rId3"/>
    <p:sldLayoutId id="2147483889" r:id="rId4"/>
    <p:sldLayoutId id="2147484086" r:id="rId5"/>
    <p:sldLayoutId id="2147484028" r:id="rId6"/>
    <p:sldLayoutId id="2147483890" r:id="rId7"/>
    <p:sldLayoutId id="2147483891" r:id="rId8"/>
    <p:sldLayoutId id="2147483892" r:id="rId9"/>
    <p:sldLayoutId id="2147483893" r:id="rId10"/>
    <p:sldLayoutId id="2147483894" r:id="rId11"/>
    <p:sldLayoutId id="2147483895" r:id="rId12"/>
    <p:sldLayoutId id="2147483896" r:id="rId13"/>
    <p:sldLayoutId id="2147483897" r:id="rId14"/>
    <p:sldLayoutId id="2147483898" r:id="rId15"/>
    <p:sldLayoutId id="2147483899" r:id="rId16"/>
    <p:sldLayoutId id="2147483900" r:id="rId17"/>
    <p:sldLayoutId id="2147483901" r:id="rId18"/>
    <p:sldLayoutId id="2147483902" r:id="rId19"/>
    <p:sldLayoutId id="2147483903" r:id="rId20"/>
    <p:sldLayoutId id="2147483904" r:id="rId21"/>
    <p:sldLayoutId id="2147483905" r:id="rId22"/>
    <p:sldLayoutId id="2147483906" r:id="rId23"/>
    <p:sldLayoutId id="2147483907" r:id="rId24"/>
    <p:sldLayoutId id="2147483908" r:id="rId25"/>
    <p:sldLayoutId id="2147483909" r:id="rId26"/>
    <p:sldLayoutId id="2147483910" r:id="rId27"/>
    <p:sldLayoutId id="2147483911" r:id="rId28"/>
    <p:sldLayoutId id="2147483912" r:id="rId29"/>
    <p:sldLayoutId id="2147483913" r:id="rId30"/>
    <p:sldLayoutId id="2147483914" r:id="rId31"/>
    <p:sldLayoutId id="2147483915" r:id="rId32"/>
    <p:sldLayoutId id="2147483916" r:id="rId33"/>
    <p:sldLayoutId id="2147483917" r:id="rId34"/>
    <p:sldLayoutId id="2147483918" r:id="rId35"/>
    <p:sldLayoutId id="2147483919" r:id="rId36"/>
    <p:sldLayoutId id="2147483920" r:id="rId37"/>
    <p:sldLayoutId id="2147483921" r:id="rId38"/>
    <p:sldLayoutId id="2147483922" r:id="rId39"/>
    <p:sldLayoutId id="2147483923" r:id="rId40"/>
    <p:sldLayoutId id="2147483924" r:id="rId41"/>
    <p:sldLayoutId id="2147483925" r:id="rId42"/>
    <p:sldLayoutId id="2147483926" r:id="rId43"/>
    <p:sldLayoutId id="2147483927" r:id="rId44"/>
    <p:sldLayoutId id="2147483928" r:id="rId45"/>
    <p:sldLayoutId id="2147483929" r:id="rId46"/>
    <p:sldLayoutId id="2147483930" r:id="rId47"/>
    <p:sldLayoutId id="2147483931" r:id="rId48"/>
    <p:sldLayoutId id="2147483932" r:id="rId49"/>
    <p:sldLayoutId id="2147483933" r:id="rId50"/>
    <p:sldLayoutId id="2147483934" r:id="rId51"/>
    <p:sldLayoutId id="2147483935" r:id="rId52"/>
    <p:sldLayoutId id="2147483936" r:id="rId53"/>
    <p:sldLayoutId id="2147483937" r:id="rId54"/>
    <p:sldLayoutId id="2147483938" r:id="rId55"/>
    <p:sldLayoutId id="2147483939" r:id="rId56"/>
    <p:sldLayoutId id="2147483940" r:id="rId57"/>
    <p:sldLayoutId id="2147483941" r:id="rId58"/>
    <p:sldLayoutId id="2147483942" r:id="rId59"/>
    <p:sldLayoutId id="2147483943" r:id="rId60"/>
    <p:sldLayoutId id="2147483944" r:id="rId61"/>
    <p:sldLayoutId id="2147483945" r:id="rId62"/>
    <p:sldLayoutId id="2147483946" r:id="rId63"/>
    <p:sldLayoutId id="2147483947" r:id="rId64"/>
    <p:sldLayoutId id="2147483948" r:id="rId65"/>
    <p:sldLayoutId id="2147483949" r:id="rId66"/>
    <p:sldLayoutId id="2147483950" r:id="rId67"/>
    <p:sldLayoutId id="2147483951" r:id="rId68"/>
    <p:sldLayoutId id="2147483952" r:id="rId69"/>
    <p:sldLayoutId id="2147483953" r:id="rId70"/>
    <p:sldLayoutId id="2147483954" r:id="rId71"/>
    <p:sldLayoutId id="2147483955" r:id="rId72"/>
    <p:sldLayoutId id="2147483956" r:id="rId73"/>
    <p:sldLayoutId id="2147483957" r:id="rId74"/>
    <p:sldLayoutId id="2147483958" r:id="rId75"/>
    <p:sldLayoutId id="2147483959" r:id="rId76"/>
    <p:sldLayoutId id="2147483960" r:id="rId77"/>
    <p:sldLayoutId id="2147483961" r:id="rId78"/>
    <p:sldLayoutId id="2147483962" r:id="rId79"/>
    <p:sldLayoutId id="2147483963" r:id="rId80"/>
    <p:sldLayoutId id="2147483964" r:id="rId81"/>
    <p:sldLayoutId id="2147483965" r:id="rId82"/>
    <p:sldLayoutId id="2147483966" r:id="rId83"/>
    <p:sldLayoutId id="2147483967" r:id="rId84"/>
    <p:sldLayoutId id="2147483968" r:id="rId85"/>
    <p:sldLayoutId id="2147483969" r:id="rId86"/>
    <p:sldLayoutId id="2147483970" r:id="rId87"/>
    <p:sldLayoutId id="2147483971" r:id="rId88"/>
    <p:sldLayoutId id="2147483972" r:id="rId89"/>
    <p:sldLayoutId id="2147483973" r:id="rId90"/>
    <p:sldLayoutId id="2147483974" r:id="rId91"/>
    <p:sldLayoutId id="2147483975" r:id="rId92"/>
    <p:sldLayoutId id="2147483976" r:id="rId93"/>
    <p:sldLayoutId id="2147483977" r:id="rId94"/>
    <p:sldLayoutId id="2147483978" r:id="rId95"/>
    <p:sldLayoutId id="2147483979" r:id="rId96"/>
    <p:sldLayoutId id="2147483980" r:id="rId97"/>
    <p:sldLayoutId id="2147483981" r:id="rId98"/>
    <p:sldLayoutId id="2147483982" r:id="rId99"/>
    <p:sldLayoutId id="2147483983" r:id="rId100"/>
    <p:sldLayoutId id="2147483984" r:id="rId101"/>
    <p:sldLayoutId id="2147483985" r:id="rId102"/>
    <p:sldLayoutId id="2147483986" r:id="rId103"/>
    <p:sldLayoutId id="2147483987" r:id="rId104"/>
    <p:sldLayoutId id="2147483988" r:id="rId105"/>
    <p:sldLayoutId id="2147483989" r:id="rId106"/>
    <p:sldLayoutId id="2147483990" r:id="rId107"/>
    <p:sldLayoutId id="2147483991" r:id="rId108"/>
    <p:sldLayoutId id="2147483992" r:id="rId109"/>
    <p:sldLayoutId id="2147483993" r:id="rId110"/>
    <p:sldLayoutId id="2147483994" r:id="rId111"/>
    <p:sldLayoutId id="2147483995" r:id="rId112"/>
    <p:sldLayoutId id="2147483996" r:id="rId113"/>
    <p:sldLayoutId id="2147483997" r:id="rId114"/>
    <p:sldLayoutId id="2147483998" r:id="rId115"/>
    <p:sldLayoutId id="2147483999" r:id="rId116"/>
    <p:sldLayoutId id="2147484000" r:id="rId117"/>
    <p:sldLayoutId id="2147484001" r:id="rId118"/>
    <p:sldLayoutId id="2147484002" r:id="rId119"/>
    <p:sldLayoutId id="2147484003" r:id="rId120"/>
    <p:sldLayoutId id="2147484004" r:id="rId121"/>
    <p:sldLayoutId id="2147484005" r:id="rId122"/>
    <p:sldLayoutId id="2147484006" r:id="rId123"/>
    <p:sldLayoutId id="2147484007" r:id="rId124"/>
    <p:sldLayoutId id="2147484008" r:id="rId125"/>
    <p:sldLayoutId id="2147484009" r:id="rId126"/>
    <p:sldLayoutId id="2147484010" r:id="rId127"/>
    <p:sldLayoutId id="2147484011" r:id="rId128"/>
    <p:sldLayoutId id="2147484012" r:id="rId129"/>
    <p:sldLayoutId id="2147484013" r:id="rId130"/>
    <p:sldLayoutId id="2147484014" r:id="rId131"/>
    <p:sldLayoutId id="2147484015" r:id="rId132"/>
    <p:sldLayoutId id="2147484016" r:id="rId133"/>
    <p:sldLayoutId id="2147484017" r:id="rId134"/>
    <p:sldLayoutId id="2147484018" r:id="rId135"/>
    <p:sldLayoutId id="2147484019" r:id="rId136"/>
    <p:sldLayoutId id="2147484020" r:id="rId137"/>
    <p:sldLayoutId id="2147484021" r:id="rId138"/>
    <p:sldLayoutId id="2147484022" r:id="rId139"/>
    <p:sldLayoutId id="2147484023" r:id="rId140"/>
    <p:sldLayoutId id="2147484024" r:id="rId141"/>
    <p:sldLayoutId id="2147484025" r:id="rId142"/>
    <p:sldLayoutId id="2147484026" r:id="rId143"/>
    <p:sldLayoutId id="2147484027" r:id="rId144"/>
  </p:sldLayoutIdLst>
  <p:transition/>
  <p:hf sldNum="0" hdr="0" ftr="0" dt="0"/>
  <p:txStyles>
    <p:titleStyle>
      <a:lvl1pPr algn="l" defTabSz="914400" rtl="0" eaLnBrk="1" latinLnBrk="0" hangingPunct="1">
        <a:lnSpc>
          <a:spcPct val="90000"/>
        </a:lnSpc>
        <a:spcBef>
          <a:spcPct val="0"/>
        </a:spcBef>
        <a:buNone/>
        <a:defRPr sz="4400" b="1" i="0" kern="1200">
          <a:solidFill>
            <a:schemeClr val="tx2"/>
          </a:solidFill>
          <a:latin typeface="Times New Roman" panose="02020603050405020304" pitchFamily="18" charset="0"/>
          <a:ea typeface="+mj-ea"/>
          <a:cs typeface="Times New Roman" panose="02020603050405020304" pitchFamily="18" charset="0"/>
        </a:defRPr>
      </a:lvl1pPr>
    </p:titleStyle>
    <p:bodyStyle>
      <a:lvl1pPr marL="228600" indent="-228600" algn="l" defTabSz="914400" rtl="0" eaLnBrk="1" latinLnBrk="0" hangingPunct="1">
        <a:lnSpc>
          <a:spcPts val="2100"/>
        </a:lnSpc>
        <a:spcBef>
          <a:spcPts val="1000"/>
        </a:spcBef>
        <a:buClr>
          <a:schemeClr val="tx1"/>
        </a:buClr>
        <a:buFont typeface="Arial" panose="020B0604020202020204" pitchFamily="34" charset="0"/>
        <a:buChar char="•"/>
        <a:defRPr sz="1800" b="0" i="0" kern="1200">
          <a:solidFill>
            <a:schemeClr val="tx2"/>
          </a:solidFill>
          <a:latin typeface="Verdana" panose="020B0604030504040204" pitchFamily="34" charset="0"/>
          <a:ea typeface="Verdana" panose="020B0604030504040204" pitchFamily="34" charset="0"/>
          <a:cs typeface="+mn-cs"/>
        </a:defRPr>
      </a:lvl1pPr>
      <a:lvl2pPr marL="685800" indent="-228600" algn="l" defTabSz="914400" rtl="0" eaLnBrk="1" latinLnBrk="0" hangingPunct="1">
        <a:lnSpc>
          <a:spcPts val="2100"/>
        </a:lnSpc>
        <a:spcBef>
          <a:spcPts val="1000"/>
        </a:spcBef>
        <a:buClr>
          <a:schemeClr val="tx1"/>
        </a:buClr>
        <a:buFont typeface="Arial" panose="020B0604020202020204" pitchFamily="34" charset="0"/>
        <a:buChar char="•"/>
        <a:defRPr sz="1600" b="0" i="0" kern="1200">
          <a:solidFill>
            <a:schemeClr val="tx2"/>
          </a:solidFill>
          <a:latin typeface="Verdana" panose="020B0604030504040204" pitchFamily="34" charset="0"/>
          <a:ea typeface="Verdana" panose="020B0604030504040204" pitchFamily="34" charset="0"/>
          <a:cs typeface="+mn-cs"/>
        </a:defRPr>
      </a:lvl2pPr>
      <a:lvl3pPr marL="1143000" indent="-228600" algn="l" defTabSz="914400" rtl="0" eaLnBrk="1" latinLnBrk="0" hangingPunct="1">
        <a:lnSpc>
          <a:spcPts val="2100"/>
        </a:lnSpc>
        <a:spcBef>
          <a:spcPts val="1000"/>
        </a:spcBef>
        <a:buClr>
          <a:schemeClr val="tx1"/>
        </a:buClr>
        <a:buFont typeface="Arial" panose="020B0604020202020204" pitchFamily="34" charset="0"/>
        <a:buChar char="•"/>
        <a:defRPr sz="1400" b="0" i="0" kern="1200">
          <a:solidFill>
            <a:schemeClr val="tx2"/>
          </a:solidFill>
          <a:latin typeface="Verdana" panose="020B0604030504040204" pitchFamily="34" charset="0"/>
          <a:ea typeface="Verdana" panose="020B0604030504040204" pitchFamily="34" charset="0"/>
          <a:cs typeface="+mn-cs"/>
        </a:defRPr>
      </a:lvl3pPr>
      <a:lvl4pPr marL="1600200" indent="-228600" algn="l" defTabSz="914400" rtl="0" eaLnBrk="1" latinLnBrk="0" hangingPunct="1">
        <a:lnSpc>
          <a:spcPts val="2100"/>
        </a:lnSpc>
        <a:spcBef>
          <a:spcPts val="1000"/>
        </a:spcBef>
        <a:buClr>
          <a:schemeClr val="tx1"/>
        </a:buClr>
        <a:buFont typeface="Arial" panose="020B0604020202020204" pitchFamily="34" charset="0"/>
        <a:buChar char="•"/>
        <a:defRPr sz="1200" b="0" i="0" kern="1200">
          <a:solidFill>
            <a:schemeClr val="tx2"/>
          </a:solidFill>
          <a:latin typeface="Verdana" panose="020B0604030504040204" pitchFamily="34" charset="0"/>
          <a:ea typeface="Verdana" panose="020B0604030504040204" pitchFamily="34" charset="0"/>
          <a:cs typeface="+mn-cs"/>
        </a:defRPr>
      </a:lvl4pPr>
      <a:lvl5pPr marL="2057400" indent="-228600" algn="l" defTabSz="914400" rtl="0" eaLnBrk="1" latinLnBrk="0" hangingPunct="1">
        <a:lnSpc>
          <a:spcPts val="2100"/>
        </a:lnSpc>
        <a:spcBef>
          <a:spcPts val="1000"/>
        </a:spcBef>
        <a:buClr>
          <a:schemeClr val="tx1"/>
        </a:buClr>
        <a:buFont typeface="Arial" panose="020B0604020202020204" pitchFamily="34" charset="0"/>
        <a:buChar char="•"/>
        <a:defRPr sz="1050" b="0" i="0" kern="1200">
          <a:solidFill>
            <a:schemeClr val="tx2"/>
          </a:solidFill>
          <a:latin typeface="Verdana" panose="020B0604030504040204" pitchFamily="34" charset="0"/>
          <a:ea typeface="Verdana" panose="020B060403050404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23E0D0F-87A6-47C4-670E-3DAD4D7EEAE9}"/>
              </a:ext>
            </a:extLst>
          </p:cNvPr>
          <p:cNvSpPr/>
          <p:nvPr userDrawn="1"/>
        </p:nvSpPr>
        <p:spPr>
          <a:xfrm>
            <a:off x="0" y="0"/>
            <a:ext cx="12192000" cy="69902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80"/>
          </a:p>
        </p:txBody>
      </p:sp>
      <p:sp>
        <p:nvSpPr>
          <p:cNvPr id="2" name="Title Placeholder 1"/>
          <p:cNvSpPr>
            <a:spLocks noGrp="1"/>
          </p:cNvSpPr>
          <p:nvPr>
            <p:ph type="title"/>
          </p:nvPr>
        </p:nvSpPr>
        <p:spPr>
          <a:xfrm>
            <a:off x="838200" y="1437134"/>
            <a:ext cx="10515600" cy="1160153"/>
          </a:xfrm>
          <a:prstGeom prst="rect">
            <a:avLst/>
          </a:prstGeom>
        </p:spPr>
        <p:txBody>
          <a:bodyPr vert="horz" lIns="0" tIns="0" rIns="0" bIns="0" rtlCol="0" anchor="t" anchorCtr="0">
            <a:noAutofit/>
          </a:bodyPr>
          <a:lstStyle/>
          <a:p>
            <a:r>
              <a:rPr lang="en-US"/>
              <a:t>Click to edit Master title style</a:t>
            </a:r>
          </a:p>
        </p:txBody>
      </p:sp>
      <p:sp>
        <p:nvSpPr>
          <p:cNvPr id="3" name="Text Placeholder 2"/>
          <p:cNvSpPr>
            <a:spLocks noGrp="1"/>
          </p:cNvSpPr>
          <p:nvPr>
            <p:ph type="body" idx="1"/>
          </p:nvPr>
        </p:nvSpPr>
        <p:spPr>
          <a:xfrm>
            <a:off x="838200" y="3049256"/>
            <a:ext cx="10515600" cy="4097887"/>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838200" y="246828"/>
            <a:ext cx="553720" cy="415837"/>
          </a:xfrm>
          <a:prstGeom prst="rect">
            <a:avLst/>
          </a:prstGeom>
        </p:spPr>
        <p:txBody>
          <a:bodyPr vert="horz" lIns="91440" tIns="45720" rIns="91440" bIns="45720" rtlCol="0" anchor="ctr"/>
          <a:lstStyle>
            <a:lvl1pPr algn="l">
              <a:defRPr sz="1054" b="0" i="0">
                <a:solidFill>
                  <a:schemeClr val="tx1">
                    <a:tint val="75000"/>
                  </a:schemeClr>
                </a:solidFill>
                <a:latin typeface="Montserrat" pitchFamily="2" charset="77"/>
              </a:defRPr>
            </a:lvl1pPr>
          </a:lstStyle>
          <a:p>
            <a:fld id="{F9409A12-05AC-024F-A1E2-9D51551D4400}" type="slidenum">
              <a:rPr lang="en-US" smtClean="0"/>
              <a:t>‹#›</a:t>
            </a:fld>
            <a:endParaRPr lang="en-US"/>
          </a:p>
        </p:txBody>
      </p:sp>
      <p:sp>
        <p:nvSpPr>
          <p:cNvPr id="5" name="Footer Placeholder 4"/>
          <p:cNvSpPr>
            <a:spLocks noGrp="1"/>
          </p:cNvSpPr>
          <p:nvPr>
            <p:ph type="ftr" sz="quarter" idx="3"/>
          </p:nvPr>
        </p:nvSpPr>
        <p:spPr>
          <a:xfrm>
            <a:off x="1391920" y="246828"/>
            <a:ext cx="4114800" cy="415837"/>
          </a:xfrm>
          <a:prstGeom prst="rect">
            <a:avLst/>
          </a:prstGeom>
        </p:spPr>
        <p:txBody>
          <a:bodyPr vert="horz" lIns="91440" tIns="45720" rIns="91440" bIns="45720" rtlCol="0" anchor="ctr"/>
          <a:lstStyle>
            <a:lvl1pPr algn="l">
              <a:defRPr sz="1054">
                <a:solidFill>
                  <a:schemeClr val="tx1">
                    <a:tint val="75000"/>
                  </a:schemeClr>
                </a:solidFill>
              </a:defRPr>
            </a:lvl1pPr>
          </a:lstStyle>
          <a:p>
            <a:r>
              <a:rPr lang="en-US">
                <a:latin typeface="Montserrat" pitchFamily="2" charset="77"/>
              </a:rPr>
              <a:t>CLICK TO EDIT PRESENTATION TITLE</a:t>
            </a:r>
            <a:endParaRPr lang="en-US"/>
          </a:p>
        </p:txBody>
      </p:sp>
      <p:pic>
        <p:nvPicPr>
          <p:cNvPr id="7" name="Picture 6" descr="A black and white sign&#10;&#10;Description automatically generated with low confidence">
            <a:extLst>
              <a:ext uri="{FF2B5EF4-FFF2-40B4-BE49-F238E27FC236}">
                <a16:creationId xmlns:a16="http://schemas.microsoft.com/office/drawing/2014/main" id="{9CF5D39A-44A7-CE4B-A2C8-851E4038E125}"/>
              </a:ext>
            </a:extLst>
          </p:cNvPr>
          <p:cNvPicPr>
            <a:picLocks noChangeAspect="1"/>
          </p:cNvPicPr>
          <p:nvPr userDrawn="1"/>
        </p:nvPicPr>
        <p:blipFill>
          <a:blip r:embed="rId58" cstate="screen">
            <a:extLst>
              <a:ext uri="{28A0092B-C50C-407E-A947-70E740481C1C}">
                <a14:useLocalDpi xmlns:a14="http://schemas.microsoft.com/office/drawing/2010/main"/>
              </a:ext>
            </a:extLst>
          </a:blip>
          <a:stretch>
            <a:fillRect/>
          </a:stretch>
        </p:blipFill>
        <p:spPr>
          <a:xfrm>
            <a:off x="10073640" y="246829"/>
            <a:ext cx="1280160" cy="354284"/>
          </a:xfrm>
          <a:prstGeom prst="rect">
            <a:avLst/>
          </a:prstGeom>
        </p:spPr>
      </p:pic>
    </p:spTree>
    <p:extLst>
      <p:ext uri="{BB962C8B-B14F-4D97-AF65-F5344CB8AC3E}">
        <p14:creationId xmlns:p14="http://schemas.microsoft.com/office/powerpoint/2010/main" val="518268897"/>
      </p:ext>
    </p:extLst>
  </p:cSld>
  <p:clrMap bg1="lt1" tx1="dk1" bg2="lt2" tx2="dk2" accent1="accent1" accent2="accent2" accent3="accent3" accent4="accent4" accent5="accent5" accent6="accent6" hlink="hlink" folHlink="folHlink"/>
  <p:sldLayoutIdLst>
    <p:sldLayoutId id="2147484030" r:id="rId1"/>
    <p:sldLayoutId id="2147484031" r:id="rId2"/>
    <p:sldLayoutId id="2147484032" r:id="rId3"/>
    <p:sldLayoutId id="2147484033" r:id="rId4"/>
    <p:sldLayoutId id="2147484034" r:id="rId5"/>
    <p:sldLayoutId id="2147484035" r:id="rId6"/>
    <p:sldLayoutId id="2147484036" r:id="rId7"/>
    <p:sldLayoutId id="2147484037" r:id="rId8"/>
    <p:sldLayoutId id="2147484038" r:id="rId9"/>
    <p:sldLayoutId id="2147484039" r:id="rId10"/>
    <p:sldLayoutId id="2147484040" r:id="rId11"/>
    <p:sldLayoutId id="2147484041" r:id="rId12"/>
    <p:sldLayoutId id="2147484042" r:id="rId13"/>
    <p:sldLayoutId id="2147484043" r:id="rId14"/>
    <p:sldLayoutId id="2147484044" r:id="rId15"/>
    <p:sldLayoutId id="2147484045" r:id="rId16"/>
    <p:sldLayoutId id="2147484046" r:id="rId17"/>
    <p:sldLayoutId id="2147484047" r:id="rId18"/>
    <p:sldLayoutId id="2147484048" r:id="rId19"/>
    <p:sldLayoutId id="2147484049" r:id="rId20"/>
    <p:sldLayoutId id="2147484050" r:id="rId21"/>
    <p:sldLayoutId id="2147484051" r:id="rId22"/>
    <p:sldLayoutId id="2147484052" r:id="rId23"/>
    <p:sldLayoutId id="2147484053" r:id="rId24"/>
    <p:sldLayoutId id="2147484054" r:id="rId25"/>
    <p:sldLayoutId id="2147484055" r:id="rId26"/>
    <p:sldLayoutId id="2147484056" r:id="rId27"/>
    <p:sldLayoutId id="2147484057" r:id="rId28"/>
    <p:sldLayoutId id="2147484058" r:id="rId29"/>
    <p:sldLayoutId id="2147484059" r:id="rId30"/>
    <p:sldLayoutId id="2147484060" r:id="rId31"/>
    <p:sldLayoutId id="2147484061" r:id="rId32"/>
    <p:sldLayoutId id="2147484062" r:id="rId33"/>
    <p:sldLayoutId id="2147484063" r:id="rId34"/>
    <p:sldLayoutId id="2147484064" r:id="rId35"/>
    <p:sldLayoutId id="2147484065" r:id="rId36"/>
    <p:sldLayoutId id="2147484066" r:id="rId37"/>
    <p:sldLayoutId id="2147484067" r:id="rId38"/>
    <p:sldLayoutId id="2147484068" r:id="rId39"/>
    <p:sldLayoutId id="2147484069" r:id="rId40"/>
    <p:sldLayoutId id="2147484070" r:id="rId41"/>
    <p:sldLayoutId id="2147484071" r:id="rId42"/>
    <p:sldLayoutId id="2147484072" r:id="rId43"/>
    <p:sldLayoutId id="2147484073" r:id="rId44"/>
    <p:sldLayoutId id="2147484074" r:id="rId45"/>
    <p:sldLayoutId id="2147484075" r:id="rId46"/>
    <p:sldLayoutId id="2147484076" r:id="rId47"/>
    <p:sldLayoutId id="2147484077" r:id="rId48"/>
    <p:sldLayoutId id="2147484078" r:id="rId49"/>
    <p:sldLayoutId id="2147484079" r:id="rId50"/>
    <p:sldLayoutId id="2147484080" r:id="rId51"/>
    <p:sldLayoutId id="2147484081" r:id="rId52"/>
    <p:sldLayoutId id="2147484082" r:id="rId53"/>
    <p:sldLayoutId id="2147484083" r:id="rId54"/>
    <p:sldLayoutId id="2147484084" r:id="rId55"/>
    <p:sldLayoutId id="2147484085" r:id="rId56"/>
  </p:sldLayoutIdLst>
  <p:transition/>
  <p:hf hdr="0" dt="0"/>
  <p:txStyles>
    <p:titleStyle>
      <a:lvl1pPr algn="l" defTabSz="802843" rtl="0" eaLnBrk="1" latinLnBrk="0" hangingPunct="1">
        <a:lnSpc>
          <a:spcPct val="90000"/>
        </a:lnSpc>
        <a:spcBef>
          <a:spcPct val="0"/>
        </a:spcBef>
        <a:buNone/>
        <a:defRPr sz="3863" b="1" i="0" kern="1200">
          <a:solidFill>
            <a:schemeClr val="tx2"/>
          </a:solidFill>
          <a:latin typeface="Times New Roman" panose="02020603050405020304" pitchFamily="18" charset="0"/>
          <a:ea typeface="+mj-ea"/>
          <a:cs typeface="Times New Roman" panose="02020603050405020304" pitchFamily="18" charset="0"/>
        </a:defRPr>
      </a:lvl1pPr>
    </p:titleStyle>
    <p:bodyStyle>
      <a:lvl1pPr marL="200711" indent="-200711" algn="l" defTabSz="802843" rtl="0" eaLnBrk="1" latinLnBrk="0" hangingPunct="1">
        <a:lnSpc>
          <a:spcPts val="1844"/>
        </a:lnSpc>
        <a:spcBef>
          <a:spcPts val="878"/>
        </a:spcBef>
        <a:buClr>
          <a:schemeClr val="tx1"/>
        </a:buClr>
        <a:buFont typeface="Arial" panose="020B0604020202020204" pitchFamily="34" charset="0"/>
        <a:buChar char="•"/>
        <a:defRPr sz="1580" b="0" i="0" kern="1200">
          <a:solidFill>
            <a:schemeClr val="tx2"/>
          </a:solidFill>
          <a:latin typeface="Montserrat" pitchFamily="2" charset="77"/>
          <a:ea typeface="+mn-ea"/>
          <a:cs typeface="+mn-cs"/>
        </a:defRPr>
      </a:lvl1pPr>
      <a:lvl2pPr marL="602132" indent="-200711" algn="l" defTabSz="802843" rtl="0" eaLnBrk="1" latinLnBrk="0" hangingPunct="1">
        <a:lnSpc>
          <a:spcPts val="1844"/>
        </a:lnSpc>
        <a:spcBef>
          <a:spcPts val="878"/>
        </a:spcBef>
        <a:buClr>
          <a:schemeClr val="tx1"/>
        </a:buClr>
        <a:buFont typeface="Arial" panose="020B0604020202020204" pitchFamily="34" charset="0"/>
        <a:buChar char="•"/>
        <a:defRPr sz="1405" b="0" i="0" kern="1200">
          <a:solidFill>
            <a:schemeClr val="tx2"/>
          </a:solidFill>
          <a:latin typeface="Montserrat" pitchFamily="2" charset="77"/>
          <a:ea typeface="+mn-ea"/>
          <a:cs typeface="+mn-cs"/>
        </a:defRPr>
      </a:lvl2pPr>
      <a:lvl3pPr marL="1003554" indent="-200711" algn="l" defTabSz="802843" rtl="0" eaLnBrk="1" latinLnBrk="0" hangingPunct="1">
        <a:lnSpc>
          <a:spcPts val="1844"/>
        </a:lnSpc>
        <a:spcBef>
          <a:spcPts val="878"/>
        </a:spcBef>
        <a:buClr>
          <a:schemeClr val="tx1"/>
        </a:buClr>
        <a:buFont typeface="Arial" panose="020B0604020202020204" pitchFamily="34" charset="0"/>
        <a:buChar char="•"/>
        <a:defRPr sz="1229" b="0" i="0" kern="1200">
          <a:solidFill>
            <a:schemeClr val="tx2"/>
          </a:solidFill>
          <a:latin typeface="Montserrat" pitchFamily="2" charset="77"/>
          <a:ea typeface="+mn-ea"/>
          <a:cs typeface="+mn-cs"/>
        </a:defRPr>
      </a:lvl3pPr>
      <a:lvl4pPr marL="1404976" indent="-200711" algn="l" defTabSz="802843" rtl="0" eaLnBrk="1" latinLnBrk="0" hangingPunct="1">
        <a:lnSpc>
          <a:spcPts val="1844"/>
        </a:lnSpc>
        <a:spcBef>
          <a:spcPts val="878"/>
        </a:spcBef>
        <a:buClr>
          <a:schemeClr val="tx1"/>
        </a:buClr>
        <a:buFont typeface="Arial" panose="020B0604020202020204" pitchFamily="34" charset="0"/>
        <a:buChar char="•"/>
        <a:defRPr sz="1054" b="0" i="0" kern="1200">
          <a:solidFill>
            <a:schemeClr val="tx2"/>
          </a:solidFill>
          <a:latin typeface="Montserrat" pitchFamily="2" charset="77"/>
          <a:ea typeface="+mn-ea"/>
          <a:cs typeface="+mn-cs"/>
        </a:defRPr>
      </a:lvl4pPr>
      <a:lvl5pPr marL="1806397" indent="-200711" algn="l" defTabSz="802843" rtl="0" eaLnBrk="1" latinLnBrk="0" hangingPunct="1">
        <a:lnSpc>
          <a:spcPts val="1844"/>
        </a:lnSpc>
        <a:spcBef>
          <a:spcPts val="878"/>
        </a:spcBef>
        <a:buClr>
          <a:schemeClr val="tx1"/>
        </a:buClr>
        <a:buFont typeface="Arial" panose="020B0604020202020204" pitchFamily="34" charset="0"/>
        <a:buChar char="•"/>
        <a:defRPr sz="922" b="0" i="0" kern="1200">
          <a:solidFill>
            <a:schemeClr val="tx2"/>
          </a:solidFill>
          <a:latin typeface="Montserrat" pitchFamily="2" charset="77"/>
          <a:ea typeface="+mn-ea"/>
          <a:cs typeface="+mn-cs"/>
        </a:defRPr>
      </a:lvl5pPr>
      <a:lvl6pPr marL="2207819" indent="-200711" algn="l" defTabSz="802843" rtl="0" eaLnBrk="1" latinLnBrk="0" hangingPunct="1">
        <a:lnSpc>
          <a:spcPct val="90000"/>
        </a:lnSpc>
        <a:spcBef>
          <a:spcPts val="439"/>
        </a:spcBef>
        <a:buFont typeface="Arial" panose="020B0604020202020204" pitchFamily="34" charset="0"/>
        <a:buChar char="•"/>
        <a:defRPr sz="1580" kern="1200">
          <a:solidFill>
            <a:schemeClr val="tx1"/>
          </a:solidFill>
          <a:latin typeface="+mn-lt"/>
          <a:ea typeface="+mn-ea"/>
          <a:cs typeface="+mn-cs"/>
        </a:defRPr>
      </a:lvl6pPr>
      <a:lvl7pPr marL="2609240" indent="-200711" algn="l" defTabSz="802843" rtl="0" eaLnBrk="1" latinLnBrk="0" hangingPunct="1">
        <a:lnSpc>
          <a:spcPct val="90000"/>
        </a:lnSpc>
        <a:spcBef>
          <a:spcPts val="439"/>
        </a:spcBef>
        <a:buFont typeface="Arial" panose="020B0604020202020204" pitchFamily="34" charset="0"/>
        <a:buChar char="•"/>
        <a:defRPr sz="1580" kern="1200">
          <a:solidFill>
            <a:schemeClr val="tx1"/>
          </a:solidFill>
          <a:latin typeface="+mn-lt"/>
          <a:ea typeface="+mn-ea"/>
          <a:cs typeface="+mn-cs"/>
        </a:defRPr>
      </a:lvl7pPr>
      <a:lvl8pPr marL="3010662" indent="-200711" algn="l" defTabSz="802843" rtl="0" eaLnBrk="1" latinLnBrk="0" hangingPunct="1">
        <a:lnSpc>
          <a:spcPct val="90000"/>
        </a:lnSpc>
        <a:spcBef>
          <a:spcPts val="439"/>
        </a:spcBef>
        <a:buFont typeface="Arial" panose="020B0604020202020204" pitchFamily="34" charset="0"/>
        <a:buChar char="•"/>
        <a:defRPr sz="1580" kern="1200">
          <a:solidFill>
            <a:schemeClr val="tx1"/>
          </a:solidFill>
          <a:latin typeface="+mn-lt"/>
          <a:ea typeface="+mn-ea"/>
          <a:cs typeface="+mn-cs"/>
        </a:defRPr>
      </a:lvl8pPr>
      <a:lvl9pPr marL="3412084" indent="-200711" algn="l" defTabSz="802843" rtl="0" eaLnBrk="1" latinLnBrk="0" hangingPunct="1">
        <a:lnSpc>
          <a:spcPct val="90000"/>
        </a:lnSpc>
        <a:spcBef>
          <a:spcPts val="439"/>
        </a:spcBef>
        <a:buFont typeface="Arial" panose="020B0604020202020204" pitchFamily="34" charset="0"/>
        <a:buChar char="•"/>
        <a:defRPr sz="1580" kern="1200">
          <a:solidFill>
            <a:schemeClr val="tx1"/>
          </a:solidFill>
          <a:latin typeface="+mn-lt"/>
          <a:ea typeface="+mn-ea"/>
          <a:cs typeface="+mn-cs"/>
        </a:defRPr>
      </a:lvl9pPr>
    </p:bodyStyle>
    <p:otherStyle>
      <a:defPPr>
        <a:defRPr lang="en-US"/>
      </a:defPPr>
      <a:lvl1pPr marL="0" algn="l" defTabSz="802843" rtl="0" eaLnBrk="1" latinLnBrk="0" hangingPunct="1">
        <a:defRPr sz="1580" kern="1200">
          <a:solidFill>
            <a:schemeClr val="tx1"/>
          </a:solidFill>
          <a:latin typeface="+mn-lt"/>
          <a:ea typeface="+mn-ea"/>
          <a:cs typeface="+mn-cs"/>
        </a:defRPr>
      </a:lvl1pPr>
      <a:lvl2pPr marL="401422" algn="l" defTabSz="802843" rtl="0" eaLnBrk="1" latinLnBrk="0" hangingPunct="1">
        <a:defRPr sz="1580" kern="1200">
          <a:solidFill>
            <a:schemeClr val="tx1"/>
          </a:solidFill>
          <a:latin typeface="+mn-lt"/>
          <a:ea typeface="+mn-ea"/>
          <a:cs typeface="+mn-cs"/>
        </a:defRPr>
      </a:lvl2pPr>
      <a:lvl3pPr marL="802843" algn="l" defTabSz="802843" rtl="0" eaLnBrk="1" latinLnBrk="0" hangingPunct="1">
        <a:defRPr sz="1580" kern="1200">
          <a:solidFill>
            <a:schemeClr val="tx1"/>
          </a:solidFill>
          <a:latin typeface="+mn-lt"/>
          <a:ea typeface="+mn-ea"/>
          <a:cs typeface="+mn-cs"/>
        </a:defRPr>
      </a:lvl3pPr>
      <a:lvl4pPr marL="1204265" algn="l" defTabSz="802843" rtl="0" eaLnBrk="1" latinLnBrk="0" hangingPunct="1">
        <a:defRPr sz="1580" kern="1200">
          <a:solidFill>
            <a:schemeClr val="tx1"/>
          </a:solidFill>
          <a:latin typeface="+mn-lt"/>
          <a:ea typeface="+mn-ea"/>
          <a:cs typeface="+mn-cs"/>
        </a:defRPr>
      </a:lvl4pPr>
      <a:lvl5pPr marL="1605686" algn="l" defTabSz="802843" rtl="0" eaLnBrk="1" latinLnBrk="0" hangingPunct="1">
        <a:defRPr sz="1580" kern="1200">
          <a:solidFill>
            <a:schemeClr val="tx1"/>
          </a:solidFill>
          <a:latin typeface="+mn-lt"/>
          <a:ea typeface="+mn-ea"/>
          <a:cs typeface="+mn-cs"/>
        </a:defRPr>
      </a:lvl5pPr>
      <a:lvl6pPr marL="2007108" algn="l" defTabSz="802843" rtl="0" eaLnBrk="1" latinLnBrk="0" hangingPunct="1">
        <a:defRPr sz="1580" kern="1200">
          <a:solidFill>
            <a:schemeClr val="tx1"/>
          </a:solidFill>
          <a:latin typeface="+mn-lt"/>
          <a:ea typeface="+mn-ea"/>
          <a:cs typeface="+mn-cs"/>
        </a:defRPr>
      </a:lvl6pPr>
      <a:lvl7pPr marL="2408530" algn="l" defTabSz="802843" rtl="0" eaLnBrk="1" latinLnBrk="0" hangingPunct="1">
        <a:defRPr sz="1580" kern="1200">
          <a:solidFill>
            <a:schemeClr val="tx1"/>
          </a:solidFill>
          <a:latin typeface="+mn-lt"/>
          <a:ea typeface="+mn-ea"/>
          <a:cs typeface="+mn-cs"/>
        </a:defRPr>
      </a:lvl7pPr>
      <a:lvl8pPr marL="2809951" algn="l" defTabSz="802843" rtl="0" eaLnBrk="1" latinLnBrk="0" hangingPunct="1">
        <a:defRPr sz="1580" kern="1200">
          <a:solidFill>
            <a:schemeClr val="tx1"/>
          </a:solidFill>
          <a:latin typeface="+mn-lt"/>
          <a:ea typeface="+mn-ea"/>
          <a:cs typeface="+mn-cs"/>
        </a:defRPr>
      </a:lvl8pPr>
      <a:lvl9pPr marL="3211373" algn="l" defTabSz="802843" rtl="0" eaLnBrk="1" latinLnBrk="0" hangingPunct="1">
        <a:defRPr sz="158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1.xml"/><Relationship Id="rId1" Type="http://schemas.openxmlformats.org/officeDocument/2006/relationships/slideLayout" Target="../slideLayouts/slideLayout106.xml"/></Relationships>
</file>

<file path=ppt/slides/_rels/slide1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9.xml"/><Relationship Id="rId1" Type="http://schemas.openxmlformats.org/officeDocument/2006/relationships/slideLayout" Target="../slideLayouts/slideLayout116.xml"/></Relationships>
</file>

<file path=ppt/slides/_rels/slide1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0.xml"/><Relationship Id="rId1" Type="http://schemas.openxmlformats.org/officeDocument/2006/relationships/slideLayout" Target="../slideLayouts/slideLayout116.xml"/></Relationships>
</file>

<file path=ppt/slides/_rels/slide1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1.xml"/><Relationship Id="rId1" Type="http://schemas.openxmlformats.org/officeDocument/2006/relationships/slideLayout" Target="../slideLayouts/slideLayout116.xml"/></Relationships>
</file>

<file path=ppt/slides/_rels/slide1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2.xml"/><Relationship Id="rId1" Type="http://schemas.openxmlformats.org/officeDocument/2006/relationships/slideLayout" Target="../slideLayouts/slideLayout116.xml"/></Relationships>
</file>

<file path=ppt/slides/_rels/slide14.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3.xml"/><Relationship Id="rId1" Type="http://schemas.openxmlformats.org/officeDocument/2006/relationships/slideLayout" Target="../slideLayouts/slideLayout116.xml"/></Relationships>
</file>

<file path=ppt/slides/_rels/slide1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4.xml"/><Relationship Id="rId1" Type="http://schemas.openxmlformats.org/officeDocument/2006/relationships/slideLayout" Target="../slideLayouts/slideLayout11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04.xml"/></Relationships>
</file>

<file path=ppt/slides/_rels/slide17.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16.xml"/><Relationship Id="rId1" Type="http://schemas.openxmlformats.org/officeDocument/2006/relationships/slideLayout" Target="../slideLayouts/slideLayout91.xml"/></Relationships>
</file>

<file path=ppt/slides/_rels/slide18.xml.rels><?xml version="1.0" encoding="UTF-8" standalone="yes"?>
<Relationships xmlns="http://schemas.openxmlformats.org/package/2006/relationships"><Relationship Id="rId3" Type="http://schemas.microsoft.com/office/2018/10/relationships/comments" Target="../comments/modernComment_56D_21088FC6.xml"/><Relationship Id="rId2" Type="http://schemas.openxmlformats.org/officeDocument/2006/relationships/notesSlide" Target="../notesSlides/notesSlide17.xml"/><Relationship Id="rId1" Type="http://schemas.openxmlformats.org/officeDocument/2006/relationships/slideLayout" Target="../slideLayouts/slideLayout116.xml"/><Relationship Id="rId4" Type="http://schemas.openxmlformats.org/officeDocument/2006/relationships/image" Target="../media/image71.jpeg"/></Relationships>
</file>

<file path=ppt/slides/_rels/slide19.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18.xml"/><Relationship Id="rId1" Type="http://schemas.openxmlformats.org/officeDocument/2006/relationships/slideLayout" Target="../slideLayouts/slideLayout9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16.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16.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1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56.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20.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1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0.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03.xml"/></Relationships>
</file>

<file path=ppt/slides/_rels/slide5.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12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13.xml"/></Relationships>
</file>

<file path=ppt/slides/_rels/slide8.xml.rels><?xml version="1.0" encoding="UTF-8" standalone="yes"?>
<Relationships xmlns="http://schemas.openxmlformats.org/package/2006/relationships"><Relationship Id="rId3" Type="http://schemas.microsoft.com/office/2018/10/relationships/comments" Target="../comments/modernComment_5F2_44DDCA1F.xml"/><Relationship Id="rId2" Type="http://schemas.openxmlformats.org/officeDocument/2006/relationships/notesSlide" Target="../notesSlides/notesSlide7.xml"/><Relationship Id="rId1" Type="http://schemas.openxmlformats.org/officeDocument/2006/relationships/slideLayout" Target="../slideLayouts/slideLayout160.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14.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000" b="-2000"/>
          </a:stretch>
        </a:blipFill>
        <a:effectLst/>
      </p:bgPr>
    </p:bg>
    <p:spTree>
      <p:nvGrpSpPr>
        <p:cNvPr id="1" name="Slide 2 copy 73"/>
        <p:cNvGrpSpPr/>
        <p:nvPr/>
      </p:nvGrpSpPr>
      <p:grpSpPr>
        <a:xfrm>
          <a:off x="0" y="0"/>
          <a:ext cx="0" cy="0"/>
          <a:chOff x="0" y="0"/>
          <a:chExt cx="0" cy="0"/>
        </a:xfrm>
      </p:grpSpPr>
      <p:sp>
        <p:nvSpPr>
          <p:cNvPr id="5" name="Rectangle 4">
            <a:extLst>
              <a:ext uri="{FF2B5EF4-FFF2-40B4-BE49-F238E27FC236}">
                <a16:creationId xmlns:a16="http://schemas.microsoft.com/office/drawing/2014/main" id="{1C2FB73C-7A1C-6E28-F238-FBF6145CD774}"/>
              </a:ext>
            </a:extLst>
          </p:cNvPr>
          <p:cNvSpPr/>
          <p:nvPr/>
        </p:nvSpPr>
        <p:spPr>
          <a:xfrm>
            <a:off x="173456" y="4345969"/>
            <a:ext cx="5363047" cy="3245500"/>
          </a:xfrm>
          <a:prstGeom prst="rect">
            <a:avLst/>
          </a:prstGeom>
          <a:solidFill>
            <a:srgbClr val="309C88"/>
          </a:solidFill>
          <a:ln w="12700" cap="flat" cmpd="sng" algn="ctr">
            <a:no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EF3E0"/>
              </a:solidFill>
              <a:effectLst/>
              <a:uLnTx/>
              <a:uFillTx/>
              <a:latin typeface="Franklin Gothic Book" panose="020B0503020102020204"/>
              <a:ea typeface="+mn-ea"/>
              <a:cs typeface="Arial"/>
            </a:endParaRPr>
          </a:p>
        </p:txBody>
      </p:sp>
      <p:sp>
        <p:nvSpPr>
          <p:cNvPr id="3" name="Title 2"/>
          <p:cNvSpPr/>
          <p:nvPr/>
        </p:nvSpPr>
        <p:spPr>
          <a:xfrm>
            <a:off x="582965" y="4855881"/>
            <a:ext cx="4953538" cy="2399367"/>
          </a:xfrm>
          <a:prstGeom prst="rect">
            <a:avLst/>
          </a:prstGeom>
        </p:spPr>
        <p:txBody>
          <a:bodyPr spcFirstLastPara="0" lIns="0" tIns="0" rIns="0" bIns="0" anchor="t"/>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Times New Roman"/>
                <a:ea typeface="+mn-ea"/>
                <a:cs typeface="Times New Roman"/>
              </a:rPr>
              <a:t>Learning Session 6:</a:t>
            </a:r>
          </a:p>
          <a:p>
            <a:pPr marL="0" marR="0" lvl="0" indent="0" algn="l" defTabSz="914400" rtl="0" eaLnBrk="1" fontAlgn="auto" latinLnBrk="0" hangingPunct="0">
              <a:lnSpc>
                <a:spcPct val="100000"/>
              </a:lnSpc>
              <a:spcBef>
                <a:spcPts val="0"/>
              </a:spcBef>
              <a:spcAft>
                <a:spcPts val="0"/>
              </a:spcAft>
              <a:buClrTx/>
              <a:buSzTx/>
              <a:buFontTx/>
              <a:buNone/>
              <a:tabLst/>
              <a:defRPr/>
            </a:pPr>
            <a:r>
              <a:rPr lang="en-US" sz="3600" b="1" dirty="0">
                <a:solidFill>
                  <a:srgbClr val="FFFFFF"/>
                </a:solidFill>
                <a:latin typeface="Times New Roman"/>
                <a:cs typeface="Times New Roman"/>
              </a:rPr>
              <a:t>Celebrating Success and Sustaining Your Garden</a:t>
            </a:r>
            <a:endParaRPr kumimoji="0" sz="3600" b="1" i="0" u="none" strike="noStrike" kern="1200" cap="none" spc="0" normalizeH="0" baseline="0" noProof="0" dirty="0">
              <a:ln>
                <a:noFill/>
              </a:ln>
              <a:solidFill>
                <a:srgbClr val="FFFFFF"/>
              </a:solidFill>
              <a:effectLst/>
              <a:uLnTx/>
              <a:uFillTx/>
              <a:latin typeface="Times New Roman"/>
              <a:ea typeface="+mn-ea"/>
              <a:cs typeface="Times New Roman"/>
            </a:endParaRPr>
          </a:p>
        </p:txBody>
      </p:sp>
      <p:sp>
        <p:nvSpPr>
          <p:cNvPr id="2" name="Subtitle 2">
            <a:extLst>
              <a:ext uri="{FF2B5EF4-FFF2-40B4-BE49-F238E27FC236}">
                <a16:creationId xmlns:a16="http://schemas.microsoft.com/office/drawing/2014/main" id="{F5123E9E-DD4C-9841-A194-E97A6D7B9335}"/>
              </a:ext>
            </a:extLst>
          </p:cNvPr>
          <p:cNvSpPr/>
          <p:nvPr/>
        </p:nvSpPr>
        <p:spPr>
          <a:xfrm>
            <a:off x="173456" y="6924719"/>
            <a:ext cx="4724400" cy="666750"/>
          </a:xfrm>
          <a:prstGeom prst="rect">
            <a:avLst/>
          </a:prstGeom>
          <a:solidFill>
            <a:srgbClr val="000000">
              <a:alpha val="0"/>
            </a:srgbClr>
          </a:solidFill>
        </p:spPr>
        <p:txBody>
          <a:bodyPr spcFirstLastPara="0" lIns="0" tIns="0" rIns="0" bIns="0" anchor="t"/>
          <a:lstStyle/>
          <a:p>
            <a:pPr marL="0" marR="0" lvl="0" indent="0" algn="r" defTabSz="914400" rtl="0" eaLnBrk="1" fontAlgn="auto" latinLnBrk="0" hangingPunct="0">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Montserrat"/>
                <a:ea typeface="+mn-ea"/>
                <a:cs typeface="Montserrat"/>
              </a:rPr>
              <a:t>Enter Coach Name(s)</a:t>
            </a:r>
            <a:endParaRPr kumimoji="0" sz="1800" b="0" i="0" u="none" strike="noStrike" kern="1200" cap="none" spc="0" normalizeH="0" baseline="0" noProof="0" dirty="0">
              <a:ln>
                <a:noFill/>
              </a:ln>
              <a:solidFill>
                <a:srgbClr val="FFFFFF"/>
              </a:solidFill>
              <a:effectLst/>
              <a:uLnTx/>
              <a:uFillTx/>
              <a:latin typeface="Montserrat"/>
              <a:ea typeface="+mn-ea"/>
              <a:cs typeface="Montserrat"/>
            </a:endParaRPr>
          </a:p>
          <a:p>
            <a:pPr marL="0" marR="0" lvl="0" indent="0" algn="r" defTabSz="914400" rtl="0" eaLnBrk="1" fontAlgn="auto" latinLnBrk="0" hangingPunct="0">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FFFFFF"/>
              </a:solidFill>
              <a:effectLst/>
              <a:uLnTx/>
              <a:uFillTx/>
              <a:latin typeface="Montserrat"/>
              <a:ea typeface="+mn-ea"/>
              <a:cs typeface="Montserrat"/>
            </a:endParaRPr>
          </a:p>
        </p:txBody>
      </p:sp>
      <p:sp>
        <p:nvSpPr>
          <p:cNvPr id="6" name="TextBox 3">
            <a:extLst>
              <a:ext uri="{FF2B5EF4-FFF2-40B4-BE49-F238E27FC236}">
                <a16:creationId xmlns:a16="http://schemas.microsoft.com/office/drawing/2014/main" id="{51B87299-943E-F4FE-8A71-1CEBD44271EF}"/>
              </a:ext>
            </a:extLst>
          </p:cNvPr>
          <p:cNvSpPr txBox="1"/>
          <p:nvPr/>
        </p:nvSpPr>
        <p:spPr>
          <a:xfrm>
            <a:off x="8559800" y="7255248"/>
            <a:ext cx="3632200" cy="369332"/>
          </a:xfrm>
          <a:prstGeom prst="rect">
            <a:avLst/>
          </a:prstGeom>
          <a:noFill/>
        </p:spPr>
        <p:txBody>
          <a:bodyPr wrap="square" rtlCol="0">
            <a:spAutoFit/>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a:solidFill>
                  <a:srgbClr val="FFFFFF"/>
                </a:solidFill>
              </a:rPr>
              <a:t>© 2024 The Nemours Foundation</a:t>
            </a:r>
          </a:p>
        </p:txBody>
      </p:sp>
    </p:spTree>
    <p:extLst>
      <p:ext uri="{BB962C8B-B14F-4D97-AF65-F5344CB8AC3E}">
        <p14:creationId xmlns:p14="http://schemas.microsoft.com/office/powerpoint/2010/main" val="3259313431"/>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2286773-90AF-676E-479F-DE22657E53FC}"/>
              </a:ext>
            </a:extLst>
          </p:cNvPr>
          <p:cNvSpPr>
            <a:spLocks noGrp="1"/>
          </p:cNvSpPr>
          <p:nvPr>
            <p:ph type="title"/>
          </p:nvPr>
        </p:nvSpPr>
        <p:spPr/>
        <p:txBody>
          <a:bodyPr/>
          <a:lstStyle/>
          <a:p>
            <a:r>
              <a:rPr lang="en-US"/>
              <a:t>What are your key takeaways?</a:t>
            </a:r>
          </a:p>
        </p:txBody>
      </p:sp>
      <p:pic>
        <p:nvPicPr>
          <p:cNvPr id="7" name="Picture 6">
            <a:extLst>
              <a:ext uri="{FF2B5EF4-FFF2-40B4-BE49-F238E27FC236}">
                <a16:creationId xmlns:a16="http://schemas.microsoft.com/office/drawing/2014/main" id="{F99A1D74-6985-E37A-CCE7-3D3134D96539}"/>
              </a:ext>
            </a:extLst>
          </p:cNvPr>
          <p:cNvPicPr>
            <a:picLocks noChangeAspect="1"/>
          </p:cNvPicPr>
          <p:nvPr/>
        </p:nvPicPr>
        <p:blipFill>
          <a:blip r:embed="rId3"/>
          <a:stretch>
            <a:fillRect/>
          </a:stretch>
        </p:blipFill>
        <p:spPr>
          <a:xfrm>
            <a:off x="3685413" y="1267168"/>
            <a:ext cx="4552950" cy="5819775"/>
          </a:xfrm>
          <a:prstGeom prst="rect">
            <a:avLst/>
          </a:prstGeom>
        </p:spPr>
      </p:pic>
    </p:spTree>
    <p:extLst>
      <p:ext uri="{BB962C8B-B14F-4D97-AF65-F5344CB8AC3E}">
        <p14:creationId xmlns:p14="http://schemas.microsoft.com/office/powerpoint/2010/main" val="2737593455"/>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2286773-90AF-676E-479F-DE22657E53FC}"/>
              </a:ext>
            </a:extLst>
          </p:cNvPr>
          <p:cNvSpPr>
            <a:spLocks noGrp="1"/>
          </p:cNvSpPr>
          <p:nvPr>
            <p:ph type="title"/>
          </p:nvPr>
        </p:nvSpPr>
        <p:spPr>
          <a:xfrm>
            <a:off x="838200" y="443243"/>
            <a:ext cx="10515600" cy="1160153"/>
          </a:xfrm>
        </p:spPr>
        <p:txBody>
          <a:bodyPr/>
          <a:lstStyle/>
          <a:p>
            <a:r>
              <a:rPr lang="en-US"/>
              <a:t>How can you sustain your program’s garden?</a:t>
            </a:r>
          </a:p>
        </p:txBody>
      </p:sp>
      <p:pic>
        <p:nvPicPr>
          <p:cNvPr id="7" name="Picture 6">
            <a:extLst>
              <a:ext uri="{FF2B5EF4-FFF2-40B4-BE49-F238E27FC236}">
                <a16:creationId xmlns:a16="http://schemas.microsoft.com/office/drawing/2014/main" id="{94DCF320-20E2-5747-0E23-E69711C3E9A9}"/>
              </a:ext>
            </a:extLst>
          </p:cNvPr>
          <p:cNvPicPr>
            <a:picLocks noChangeAspect="1"/>
          </p:cNvPicPr>
          <p:nvPr/>
        </p:nvPicPr>
        <p:blipFill>
          <a:blip r:embed="rId3"/>
          <a:stretch>
            <a:fillRect/>
          </a:stretch>
        </p:blipFill>
        <p:spPr>
          <a:xfrm>
            <a:off x="3716083" y="1243965"/>
            <a:ext cx="4467225" cy="5810250"/>
          </a:xfrm>
          <a:prstGeom prst="rect">
            <a:avLst/>
          </a:prstGeom>
        </p:spPr>
      </p:pic>
    </p:spTree>
    <p:extLst>
      <p:ext uri="{BB962C8B-B14F-4D97-AF65-F5344CB8AC3E}">
        <p14:creationId xmlns:p14="http://schemas.microsoft.com/office/powerpoint/2010/main" val="2516976569"/>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FA3F0BE-5D5B-C28F-A7C5-7606ABE91732}"/>
              </a:ext>
            </a:extLst>
          </p:cNvPr>
          <p:cNvSpPr>
            <a:spLocks noGrp="1"/>
          </p:cNvSpPr>
          <p:nvPr>
            <p:ph type="title"/>
          </p:nvPr>
        </p:nvSpPr>
        <p:spPr>
          <a:xfrm>
            <a:off x="685441" y="2471909"/>
            <a:ext cx="3490998" cy="2689481"/>
          </a:xfrm>
        </p:spPr>
        <p:txBody>
          <a:bodyPr/>
          <a:lstStyle/>
          <a:p>
            <a:r>
              <a:rPr lang="en-US" sz="4000">
                <a:ea typeface="Verdana"/>
              </a:rPr>
              <a:t>What went well with your </a:t>
            </a:r>
            <a:br>
              <a:rPr lang="en-US" sz="4000">
                <a:ea typeface="Verdana"/>
              </a:rPr>
            </a:br>
            <a:r>
              <a:rPr lang="en-US" sz="4000">
                <a:ea typeface="Verdana"/>
              </a:rPr>
              <a:t>program’s </a:t>
            </a:r>
            <a:br>
              <a:rPr lang="en-US" sz="4000">
                <a:ea typeface="Verdana"/>
              </a:rPr>
            </a:br>
            <a:r>
              <a:rPr lang="en-US" sz="4000">
                <a:ea typeface="Verdana"/>
              </a:rPr>
              <a:t>garden this season?</a:t>
            </a:r>
            <a:endParaRPr lang="en-US" sz="4000">
              <a:solidFill>
                <a:srgbClr val="000000"/>
              </a:solidFill>
              <a:ea typeface="Verdana"/>
            </a:endParaRPr>
          </a:p>
          <a:p>
            <a:endParaRPr lang="en-US" sz="4000"/>
          </a:p>
        </p:txBody>
      </p:sp>
      <p:pic>
        <p:nvPicPr>
          <p:cNvPr id="2" name="Picture 1">
            <a:extLst>
              <a:ext uri="{FF2B5EF4-FFF2-40B4-BE49-F238E27FC236}">
                <a16:creationId xmlns:a16="http://schemas.microsoft.com/office/drawing/2014/main" id="{7AA8FFFA-EFB5-F7F0-C2B8-51F87A0B119E}"/>
              </a:ext>
            </a:extLst>
          </p:cNvPr>
          <p:cNvPicPr>
            <a:picLocks noChangeAspect="1"/>
          </p:cNvPicPr>
          <p:nvPr/>
        </p:nvPicPr>
        <p:blipFill>
          <a:blip r:embed="rId3"/>
          <a:stretch>
            <a:fillRect/>
          </a:stretch>
        </p:blipFill>
        <p:spPr>
          <a:xfrm>
            <a:off x="5227891" y="183261"/>
            <a:ext cx="5184077" cy="6742616"/>
          </a:xfrm>
          <a:prstGeom prst="rect">
            <a:avLst/>
          </a:prstGeom>
        </p:spPr>
      </p:pic>
    </p:spTree>
    <p:extLst>
      <p:ext uri="{BB962C8B-B14F-4D97-AF65-F5344CB8AC3E}">
        <p14:creationId xmlns:p14="http://schemas.microsoft.com/office/powerpoint/2010/main" val="2373430548"/>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FA3F0BE-5D5B-C28F-A7C5-7606ABE91732}"/>
              </a:ext>
            </a:extLst>
          </p:cNvPr>
          <p:cNvSpPr>
            <a:spLocks noGrp="1"/>
          </p:cNvSpPr>
          <p:nvPr>
            <p:ph type="title"/>
          </p:nvPr>
        </p:nvSpPr>
        <p:spPr>
          <a:xfrm>
            <a:off x="685441" y="2471909"/>
            <a:ext cx="3490998" cy="2689481"/>
          </a:xfrm>
        </p:spPr>
        <p:txBody>
          <a:bodyPr/>
          <a:lstStyle/>
          <a:p>
            <a:r>
              <a:rPr lang="en-US" sz="4000">
                <a:ea typeface="Verdana"/>
              </a:rPr>
              <a:t>What challenges did your program face?</a:t>
            </a:r>
            <a:endParaRPr lang="en-US" sz="4800"/>
          </a:p>
          <a:p>
            <a:endParaRPr lang="en-US" sz="4000"/>
          </a:p>
        </p:txBody>
      </p:sp>
      <p:pic>
        <p:nvPicPr>
          <p:cNvPr id="2" name="Picture 1">
            <a:extLst>
              <a:ext uri="{FF2B5EF4-FFF2-40B4-BE49-F238E27FC236}">
                <a16:creationId xmlns:a16="http://schemas.microsoft.com/office/drawing/2014/main" id="{0EEEF359-DDEE-9323-4EA8-438CF1FCF089}"/>
              </a:ext>
            </a:extLst>
          </p:cNvPr>
          <p:cNvPicPr>
            <a:picLocks noChangeAspect="1"/>
          </p:cNvPicPr>
          <p:nvPr/>
        </p:nvPicPr>
        <p:blipFill>
          <a:blip r:embed="rId3"/>
          <a:stretch>
            <a:fillRect/>
          </a:stretch>
        </p:blipFill>
        <p:spPr>
          <a:xfrm>
            <a:off x="5252275" y="195453"/>
            <a:ext cx="5269421" cy="6853618"/>
          </a:xfrm>
          <a:prstGeom prst="rect">
            <a:avLst/>
          </a:prstGeom>
        </p:spPr>
      </p:pic>
    </p:spTree>
    <p:extLst>
      <p:ext uri="{BB962C8B-B14F-4D97-AF65-F5344CB8AC3E}">
        <p14:creationId xmlns:p14="http://schemas.microsoft.com/office/powerpoint/2010/main" val="4086162938"/>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FA3F0BE-5D5B-C28F-A7C5-7606ABE91732}"/>
              </a:ext>
            </a:extLst>
          </p:cNvPr>
          <p:cNvSpPr>
            <a:spLocks noGrp="1"/>
          </p:cNvSpPr>
          <p:nvPr>
            <p:ph type="title"/>
          </p:nvPr>
        </p:nvSpPr>
        <p:spPr>
          <a:xfrm>
            <a:off x="685441" y="1604668"/>
            <a:ext cx="3919216" cy="3213822"/>
          </a:xfrm>
        </p:spPr>
        <p:txBody>
          <a:bodyPr/>
          <a:lstStyle/>
          <a:p>
            <a:r>
              <a:rPr lang="en-US" sz="4000">
                <a:ea typeface="Verdana"/>
              </a:rPr>
              <a:t>What would you like to continue growing in the future? </a:t>
            </a:r>
            <a:br>
              <a:rPr lang="en-US" sz="4000">
                <a:ea typeface="Verdana"/>
              </a:rPr>
            </a:br>
            <a:endParaRPr lang="en-US" sz="4000">
              <a:ea typeface="Verdana"/>
            </a:endParaRPr>
          </a:p>
          <a:p>
            <a:r>
              <a:rPr lang="en-US" sz="4000">
                <a:ea typeface="Verdana"/>
              </a:rPr>
              <a:t>How do you think you can expand?</a:t>
            </a:r>
          </a:p>
        </p:txBody>
      </p:sp>
      <p:pic>
        <p:nvPicPr>
          <p:cNvPr id="2" name="Picture 1">
            <a:extLst>
              <a:ext uri="{FF2B5EF4-FFF2-40B4-BE49-F238E27FC236}">
                <a16:creationId xmlns:a16="http://schemas.microsoft.com/office/drawing/2014/main" id="{FDC8DA3F-04A0-0367-2E3D-327031133715}"/>
              </a:ext>
            </a:extLst>
          </p:cNvPr>
          <p:cNvPicPr>
            <a:picLocks noChangeAspect="1"/>
          </p:cNvPicPr>
          <p:nvPr/>
        </p:nvPicPr>
        <p:blipFill>
          <a:blip r:embed="rId3"/>
          <a:stretch>
            <a:fillRect/>
          </a:stretch>
        </p:blipFill>
        <p:spPr>
          <a:xfrm>
            <a:off x="5294962" y="256412"/>
            <a:ext cx="5135309" cy="6679187"/>
          </a:xfrm>
          <a:prstGeom prst="rect">
            <a:avLst/>
          </a:prstGeom>
        </p:spPr>
      </p:pic>
    </p:spTree>
    <p:extLst>
      <p:ext uri="{BB962C8B-B14F-4D97-AF65-F5344CB8AC3E}">
        <p14:creationId xmlns:p14="http://schemas.microsoft.com/office/powerpoint/2010/main" val="3346833050"/>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FA3F0BE-5D5B-C28F-A7C5-7606ABE91732}"/>
              </a:ext>
            </a:extLst>
          </p:cNvPr>
          <p:cNvSpPr>
            <a:spLocks noGrp="1"/>
          </p:cNvSpPr>
          <p:nvPr>
            <p:ph type="title"/>
          </p:nvPr>
        </p:nvSpPr>
        <p:spPr>
          <a:xfrm>
            <a:off x="587238" y="1063821"/>
            <a:ext cx="4784862" cy="5387654"/>
          </a:xfrm>
        </p:spPr>
        <p:txBody>
          <a:bodyPr/>
          <a:lstStyle/>
          <a:p>
            <a:pPr>
              <a:lnSpc>
                <a:spcPct val="100000"/>
              </a:lnSpc>
            </a:pPr>
            <a:r>
              <a:rPr lang="en-US" sz="3200" dirty="0">
                <a:ea typeface="Verdana"/>
              </a:rPr>
              <a:t>What does your program need to sustain and/or expand your garden?</a:t>
            </a:r>
            <a:endParaRPr lang="en-US" sz="4800" dirty="0"/>
          </a:p>
          <a:p>
            <a:pPr>
              <a:lnSpc>
                <a:spcPct val="100000"/>
              </a:lnSpc>
            </a:pPr>
            <a:br>
              <a:rPr lang="en-US" sz="3200" dirty="0">
                <a:ea typeface="Verdana"/>
              </a:rPr>
            </a:br>
            <a:r>
              <a:rPr lang="en-US" sz="3200" dirty="0">
                <a:ea typeface="Verdana"/>
              </a:rPr>
              <a:t>Consider:</a:t>
            </a:r>
          </a:p>
          <a:p>
            <a:pPr marL="457200" indent="-457200">
              <a:lnSpc>
                <a:spcPct val="100000"/>
              </a:lnSpc>
              <a:buFont typeface="Arial"/>
              <a:buChar char="•"/>
            </a:pPr>
            <a:r>
              <a:rPr lang="en-US" sz="2800" dirty="0">
                <a:ea typeface="Verdana"/>
              </a:rPr>
              <a:t>Actions you need to take</a:t>
            </a:r>
          </a:p>
          <a:p>
            <a:pPr marL="457200" indent="-457200">
              <a:lnSpc>
                <a:spcPct val="100000"/>
              </a:lnSpc>
              <a:buFont typeface="Arial"/>
              <a:buChar char="•"/>
            </a:pPr>
            <a:r>
              <a:rPr lang="en-US" sz="2800" dirty="0">
                <a:ea typeface="Verdana"/>
              </a:rPr>
              <a:t>Information you may need </a:t>
            </a:r>
          </a:p>
          <a:p>
            <a:pPr marL="457200" indent="-457200">
              <a:lnSpc>
                <a:spcPct val="100000"/>
              </a:lnSpc>
              <a:buFont typeface="Arial"/>
              <a:buChar char="•"/>
            </a:pPr>
            <a:r>
              <a:rPr lang="en-US" sz="2800" dirty="0">
                <a:ea typeface="Verdana"/>
              </a:rPr>
              <a:t>Materials that you need</a:t>
            </a:r>
          </a:p>
          <a:p>
            <a:pPr marL="457200" indent="-457200">
              <a:lnSpc>
                <a:spcPct val="100000"/>
              </a:lnSpc>
              <a:buFont typeface="Arial"/>
              <a:buChar char="•"/>
            </a:pPr>
            <a:r>
              <a:rPr lang="en-US" sz="2800" dirty="0">
                <a:ea typeface="Verdana"/>
              </a:rPr>
              <a:t>Support from community partners</a:t>
            </a:r>
            <a:endParaRPr lang="en-US" sz="2800" dirty="0"/>
          </a:p>
          <a:p>
            <a:endParaRPr lang="en-US" sz="2800" b="0" dirty="0">
              <a:latin typeface="Verdana"/>
              <a:ea typeface="Verdana"/>
            </a:endParaRPr>
          </a:p>
          <a:p>
            <a:endParaRPr lang="en-US" sz="3600" dirty="0"/>
          </a:p>
        </p:txBody>
      </p:sp>
      <p:pic>
        <p:nvPicPr>
          <p:cNvPr id="2" name="Picture 1">
            <a:extLst>
              <a:ext uri="{FF2B5EF4-FFF2-40B4-BE49-F238E27FC236}">
                <a16:creationId xmlns:a16="http://schemas.microsoft.com/office/drawing/2014/main" id="{91E20A67-87C8-F7FA-B1BB-53ECD24D853C}"/>
              </a:ext>
            </a:extLst>
          </p:cNvPr>
          <p:cNvPicPr>
            <a:picLocks noChangeAspect="1"/>
          </p:cNvPicPr>
          <p:nvPr/>
        </p:nvPicPr>
        <p:blipFill>
          <a:blip r:embed="rId3"/>
          <a:stretch>
            <a:fillRect/>
          </a:stretch>
        </p:blipFill>
        <p:spPr>
          <a:xfrm>
            <a:off x="5874067" y="440591"/>
            <a:ext cx="5098083" cy="6630769"/>
          </a:xfrm>
          <a:prstGeom prst="rect">
            <a:avLst/>
          </a:prstGeom>
        </p:spPr>
      </p:pic>
    </p:spTree>
    <p:extLst>
      <p:ext uri="{BB962C8B-B14F-4D97-AF65-F5344CB8AC3E}">
        <p14:creationId xmlns:p14="http://schemas.microsoft.com/office/powerpoint/2010/main" val="298831638"/>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5EC18E-4818-791B-D328-C0535B83A4B5}"/>
              </a:ext>
            </a:extLst>
          </p:cNvPr>
          <p:cNvSpPr>
            <a:spLocks noGrp="1"/>
          </p:cNvSpPr>
          <p:nvPr>
            <p:ph type="ctrTitle"/>
          </p:nvPr>
        </p:nvSpPr>
        <p:spPr/>
        <p:txBody>
          <a:bodyPr/>
          <a:lstStyle/>
          <a:p>
            <a:r>
              <a:rPr lang="en-US"/>
              <a:t>Reflection</a:t>
            </a:r>
          </a:p>
        </p:txBody>
      </p:sp>
    </p:spTree>
    <p:extLst>
      <p:ext uri="{BB962C8B-B14F-4D97-AF65-F5344CB8AC3E}">
        <p14:creationId xmlns:p14="http://schemas.microsoft.com/office/powerpoint/2010/main" val="2302696484"/>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000" b="-2000"/>
          </a:stretch>
        </a:blipFill>
        <a:effectLst/>
      </p:bgPr>
    </p:bg>
    <p:spTree>
      <p:nvGrpSpPr>
        <p:cNvPr id="1" name="Slide 2 copy 73"/>
        <p:cNvGrpSpPr/>
        <p:nvPr/>
      </p:nvGrpSpPr>
      <p:grpSpPr>
        <a:xfrm>
          <a:off x="0" y="0"/>
          <a:ext cx="0" cy="0"/>
          <a:chOff x="0" y="0"/>
          <a:chExt cx="0" cy="0"/>
        </a:xfrm>
      </p:grpSpPr>
      <p:sp>
        <p:nvSpPr>
          <p:cNvPr id="5" name="Rectangle 4">
            <a:extLst>
              <a:ext uri="{FF2B5EF4-FFF2-40B4-BE49-F238E27FC236}">
                <a16:creationId xmlns:a16="http://schemas.microsoft.com/office/drawing/2014/main" id="{1C2FB73C-7A1C-6E28-F238-FBF6145CD774}"/>
              </a:ext>
            </a:extLst>
          </p:cNvPr>
          <p:cNvSpPr/>
          <p:nvPr/>
        </p:nvSpPr>
        <p:spPr>
          <a:xfrm>
            <a:off x="511174" y="3710580"/>
            <a:ext cx="4895850" cy="2557645"/>
          </a:xfrm>
          <a:prstGeom prst="rect">
            <a:avLst/>
          </a:prstGeom>
          <a:solidFill>
            <a:srgbClr val="309C88"/>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EF3E0"/>
              </a:solidFill>
              <a:effectLst/>
              <a:uLnTx/>
              <a:uFillTx/>
              <a:latin typeface="Franklin Gothic Book" panose="020B0503020102020204"/>
              <a:cs typeface="Arial"/>
            </a:endParaRPr>
          </a:p>
        </p:txBody>
      </p:sp>
      <p:sp>
        <p:nvSpPr>
          <p:cNvPr id="3" name="Title 2"/>
          <p:cNvSpPr/>
          <p:nvPr/>
        </p:nvSpPr>
        <p:spPr>
          <a:xfrm>
            <a:off x="995992" y="4548606"/>
            <a:ext cx="3738780" cy="2557645"/>
          </a:xfrm>
          <a:prstGeom prst="rect">
            <a:avLst/>
          </a:prstGeom>
        </p:spPr>
        <p:txBody>
          <a:bodyPr spcFirstLastPara="0" lIns="0" tIns="0" rIns="0" bIns="0" anchor="t"/>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4196" b="1" i="0" u="none" strike="noStrike" kern="1200" cap="none" spc="0" normalizeH="0" baseline="0" noProof="0">
                <a:ln>
                  <a:noFill/>
                </a:ln>
                <a:solidFill>
                  <a:srgbClr val="FFFFFF"/>
                </a:solidFill>
                <a:effectLst/>
                <a:uLnTx/>
                <a:uFillTx/>
                <a:latin typeface="Times New Roman"/>
                <a:ea typeface="+mn-ea"/>
                <a:cs typeface="Times New Roman"/>
              </a:rPr>
              <a:t>Resources</a:t>
            </a:r>
            <a:endParaRPr kumimoji="0" sz="4196" b="1" i="0" u="none" strike="noStrike" kern="1200" cap="none" spc="0" normalizeH="0" baseline="0" noProof="0">
              <a:ln>
                <a:noFill/>
              </a:ln>
              <a:solidFill>
                <a:srgbClr val="FFFFFF"/>
              </a:solidFill>
              <a:effectLst/>
              <a:uLnTx/>
              <a:uFillTx/>
              <a:latin typeface="Times New Roman"/>
              <a:ea typeface="+mn-ea"/>
              <a:cs typeface="Times New Roman"/>
            </a:endParaRPr>
          </a:p>
        </p:txBody>
      </p:sp>
    </p:spTree>
    <p:extLst>
      <p:ext uri="{BB962C8B-B14F-4D97-AF65-F5344CB8AC3E}">
        <p14:creationId xmlns:p14="http://schemas.microsoft.com/office/powerpoint/2010/main" val="293908109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subTitle" idx="1"/>
          </p:nvPr>
        </p:nvSpPr>
        <p:spPr>
          <a:xfrm>
            <a:off x="838200" y="2045607"/>
            <a:ext cx="5346477" cy="4778618"/>
          </a:xfrm>
        </p:spPr>
        <p:txBody>
          <a:bodyPr vert="horz" lIns="0" tIns="0" rIns="0" bIns="0" rtlCol="0" anchor="t">
            <a:normAutofit/>
          </a:bodyPr>
          <a:lstStyle/>
          <a:p>
            <a:pPr marL="342900" indent="-342900">
              <a:lnSpc>
                <a:spcPct val="120000"/>
              </a:lnSpc>
              <a:buChar char="•"/>
            </a:pPr>
            <a:r>
              <a:rPr lang="en-US" sz="2400" dirty="0"/>
              <a:t>Indiana Farm to Early Care and Education Toolkit</a:t>
            </a:r>
            <a:endParaRPr lang="en-US" dirty="0"/>
          </a:p>
          <a:p>
            <a:pPr marL="342900" indent="-342900">
              <a:lnSpc>
                <a:spcPct val="120000"/>
              </a:lnSpc>
              <a:buChar char="•"/>
            </a:pPr>
            <a:r>
              <a:rPr lang="en-US" sz="2400" dirty="0"/>
              <a:t>Indiana Grown: School Gardens</a:t>
            </a:r>
          </a:p>
          <a:p>
            <a:pPr marL="342900" indent="-342900">
              <a:lnSpc>
                <a:spcPct val="120000"/>
              </a:lnSpc>
              <a:buChar char="•"/>
            </a:pPr>
            <a:r>
              <a:rPr lang="en-US" sz="2400" dirty="0"/>
              <a:t>Purdue University Cooperative Extension</a:t>
            </a:r>
          </a:p>
        </p:txBody>
      </p:sp>
      <p:sp>
        <p:nvSpPr>
          <p:cNvPr id="2" name="Title 1"/>
          <p:cNvSpPr>
            <a:spLocks noGrp="1"/>
          </p:cNvSpPr>
          <p:nvPr>
            <p:ph type="title"/>
          </p:nvPr>
        </p:nvSpPr>
        <p:spPr/>
        <p:txBody>
          <a:bodyPr/>
          <a:lstStyle/>
          <a:p>
            <a:r>
              <a:rPr lang="en-US" dirty="0"/>
              <a:t>Indiana Specific Resources</a:t>
            </a:r>
          </a:p>
        </p:txBody>
      </p:sp>
      <p:sp>
        <p:nvSpPr>
          <p:cNvPr id="4" name="Slide Number Placeholder 3"/>
          <p:cNvSpPr>
            <a:spLocks noGrp="1"/>
          </p:cNvSpPr>
          <p:nvPr>
            <p:ph type="sldNum" sz="quarter" idx="4294967295"/>
          </p:nvPr>
        </p:nvSpPr>
        <p:spPr>
          <a:xfrm>
            <a:off x="9448800" y="7251700"/>
            <a:ext cx="2743200" cy="415925"/>
          </a:xfrm>
          <a:prstGeom prst="rect">
            <a:avLst/>
          </a:prstGeom>
        </p:spPr>
        <p:txBody>
          <a:bodyPr/>
          <a:lstStyle/>
          <a:p>
            <a:pPr algn="r" defTabSz="520705">
              <a:defRPr/>
            </a:pPr>
            <a:fld id="{CE47D4E3-351F-4CDB-9041-F63A25E2B1C2}" type="slidenum">
              <a:rPr lang="en-US" sz="1367">
                <a:solidFill>
                  <a:prstClr val="black">
                    <a:tint val="75000"/>
                  </a:prstClr>
                </a:solidFill>
                <a:latin typeface="Calibri"/>
              </a:rPr>
              <a:pPr algn="r" defTabSz="520705">
                <a:defRPr/>
              </a:pPr>
              <a:t>18</a:t>
            </a:fld>
            <a:endParaRPr lang="en-US" sz="1367">
              <a:solidFill>
                <a:prstClr val="black">
                  <a:tint val="75000"/>
                </a:prstClr>
              </a:solidFill>
              <a:latin typeface="Calibri"/>
            </a:endParaRPr>
          </a:p>
        </p:txBody>
      </p:sp>
      <p:pic>
        <p:nvPicPr>
          <p:cNvPr id="6" name="Picture 5" descr="A brochure of cabbages&#10;&#10;Description automatically generated">
            <a:extLst>
              <a:ext uri="{FF2B5EF4-FFF2-40B4-BE49-F238E27FC236}">
                <a16:creationId xmlns:a16="http://schemas.microsoft.com/office/drawing/2014/main" id="{ECF98C6B-9E38-F9A2-1702-13BAC5A8B98B}"/>
              </a:ext>
            </a:extLst>
          </p:cNvPr>
          <p:cNvPicPr>
            <a:picLocks noChangeAspect="1"/>
          </p:cNvPicPr>
          <p:nvPr/>
        </p:nvPicPr>
        <p:blipFill>
          <a:blip r:embed="rId4"/>
          <a:stretch>
            <a:fillRect/>
          </a:stretch>
        </p:blipFill>
        <p:spPr>
          <a:xfrm>
            <a:off x="6908211" y="2101187"/>
            <a:ext cx="3385164" cy="4383907"/>
          </a:xfrm>
          <a:prstGeom prst="rect">
            <a:avLst/>
          </a:prstGeom>
        </p:spPr>
      </p:pic>
    </p:spTree>
    <p:extLst>
      <p:ext uri="{BB962C8B-B14F-4D97-AF65-F5344CB8AC3E}">
        <p14:creationId xmlns:p14="http://schemas.microsoft.com/office/powerpoint/2010/main" val="554209222"/>
      </p:ext>
    </p:extLst>
  </p:cSld>
  <p:clrMapOvr>
    <a:masterClrMapping/>
  </p:clrMapOvr>
  <p:transition/>
  <p:extLst>
    <p:ext uri="{6950BFC3-D8DA-4A85-94F7-54DA5524770B}">
      <p188:commentRel xmlns:p188="http://schemas.microsoft.com/office/powerpoint/2018/8/main" r:id="rId3"/>
    </p:ext>
  </p:extLst>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000" b="-2000"/>
          </a:stretch>
        </a:blipFill>
        <a:effectLst/>
      </p:bgPr>
    </p:bg>
    <p:spTree>
      <p:nvGrpSpPr>
        <p:cNvPr id="1" name="Slide 2 copy 73"/>
        <p:cNvGrpSpPr/>
        <p:nvPr/>
      </p:nvGrpSpPr>
      <p:grpSpPr>
        <a:xfrm>
          <a:off x="0" y="0"/>
          <a:ext cx="0" cy="0"/>
          <a:chOff x="0" y="0"/>
          <a:chExt cx="0" cy="0"/>
        </a:xfrm>
      </p:grpSpPr>
      <p:sp>
        <p:nvSpPr>
          <p:cNvPr id="5" name="Rectangle 4">
            <a:extLst>
              <a:ext uri="{FF2B5EF4-FFF2-40B4-BE49-F238E27FC236}">
                <a16:creationId xmlns:a16="http://schemas.microsoft.com/office/drawing/2014/main" id="{1C2FB73C-7A1C-6E28-F238-FBF6145CD774}"/>
              </a:ext>
            </a:extLst>
          </p:cNvPr>
          <p:cNvSpPr/>
          <p:nvPr/>
        </p:nvSpPr>
        <p:spPr>
          <a:xfrm>
            <a:off x="7182899" y="848850"/>
            <a:ext cx="4895850" cy="2557645"/>
          </a:xfrm>
          <a:prstGeom prst="rect">
            <a:avLst/>
          </a:prstGeom>
          <a:solidFill>
            <a:srgbClr val="309C88"/>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EF3E0"/>
              </a:solidFill>
              <a:effectLst/>
              <a:uLnTx/>
              <a:uFillTx/>
              <a:latin typeface="Franklin Gothic Book" panose="020B0503020102020204"/>
              <a:cs typeface="Arial"/>
            </a:endParaRPr>
          </a:p>
        </p:txBody>
      </p:sp>
      <p:sp>
        <p:nvSpPr>
          <p:cNvPr id="3" name="Title 2"/>
          <p:cNvSpPr/>
          <p:nvPr/>
        </p:nvSpPr>
        <p:spPr>
          <a:xfrm>
            <a:off x="7750797" y="1710623"/>
            <a:ext cx="3738780" cy="2557645"/>
          </a:xfrm>
          <a:prstGeom prst="rect">
            <a:avLst/>
          </a:prstGeom>
        </p:spPr>
        <p:txBody>
          <a:bodyPr spcFirstLastPara="0" lIns="0" tIns="0" rIns="0" bIns="0" anchor="t"/>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4196" b="1" i="0" u="none" strike="noStrike" kern="1200" cap="none" spc="0" normalizeH="0" baseline="0" noProof="0">
                <a:ln>
                  <a:noFill/>
                </a:ln>
                <a:solidFill>
                  <a:srgbClr val="FFFFFF"/>
                </a:solidFill>
                <a:effectLst/>
                <a:uLnTx/>
                <a:uFillTx/>
                <a:latin typeface="Times New Roman"/>
                <a:ea typeface="+mn-ea"/>
                <a:cs typeface="Times New Roman"/>
              </a:rPr>
              <a:t>Next </a:t>
            </a:r>
            <a:r>
              <a:rPr lang="en-US" sz="4196" b="1">
                <a:solidFill>
                  <a:srgbClr val="FFFFFF"/>
                </a:solidFill>
                <a:latin typeface="Times New Roman"/>
                <a:cs typeface="Times New Roman"/>
              </a:rPr>
              <a:t>Steps</a:t>
            </a:r>
            <a:endParaRPr kumimoji="0" sz="4196" b="1" i="0" u="none" strike="noStrike" kern="1200" cap="none" spc="0" normalizeH="0" baseline="0" noProof="0">
              <a:ln>
                <a:noFill/>
              </a:ln>
              <a:solidFill>
                <a:srgbClr val="FFFFFF"/>
              </a:solidFill>
              <a:effectLst/>
              <a:uLnTx/>
              <a:uFillTx/>
              <a:latin typeface="Times New Roman"/>
              <a:ea typeface="+mn-ea"/>
              <a:cs typeface="Times New Roman"/>
            </a:endParaRPr>
          </a:p>
        </p:txBody>
      </p:sp>
    </p:spTree>
    <p:extLst>
      <p:ext uri="{BB962C8B-B14F-4D97-AF65-F5344CB8AC3E}">
        <p14:creationId xmlns:p14="http://schemas.microsoft.com/office/powerpoint/2010/main" val="42343703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E78867B-315B-BC45-0661-5C41D55A4B89}"/>
              </a:ext>
            </a:extLst>
          </p:cNvPr>
          <p:cNvSpPr>
            <a:spLocks noGrp="1"/>
          </p:cNvSpPr>
          <p:nvPr>
            <p:ph type="ctrTitle" idx="4294967295"/>
          </p:nvPr>
        </p:nvSpPr>
        <p:spPr>
          <a:xfrm>
            <a:off x="838200" y="583185"/>
            <a:ext cx="10515600" cy="761756"/>
          </a:xfrm>
        </p:spPr>
        <p:txBody>
          <a:bodyPr/>
          <a:lstStyle/>
          <a:p>
            <a:r>
              <a:rPr lang="en-US"/>
              <a:t>Agenda</a:t>
            </a:r>
          </a:p>
        </p:txBody>
      </p:sp>
      <p:sp>
        <p:nvSpPr>
          <p:cNvPr id="5" name="Subtitle 4">
            <a:extLst>
              <a:ext uri="{FF2B5EF4-FFF2-40B4-BE49-F238E27FC236}">
                <a16:creationId xmlns:a16="http://schemas.microsoft.com/office/drawing/2014/main" id="{F6E94E1E-7B6B-3F6C-BD60-359A37A21671}"/>
              </a:ext>
            </a:extLst>
          </p:cNvPr>
          <p:cNvSpPr>
            <a:spLocks noGrp="1"/>
          </p:cNvSpPr>
          <p:nvPr>
            <p:ph type="subTitle" idx="1"/>
          </p:nvPr>
        </p:nvSpPr>
        <p:spPr/>
        <p:txBody>
          <a:bodyPr/>
          <a:lstStyle/>
          <a:p>
            <a:pPr marL="285750" indent="-285750">
              <a:lnSpc>
                <a:spcPct val="100000"/>
              </a:lnSpc>
              <a:buFont typeface="Arial" panose="020B0604020202020204" pitchFamily="34" charset="0"/>
              <a:buChar char="•"/>
            </a:pPr>
            <a:r>
              <a:rPr lang="en-US" sz="2400"/>
              <a:t>Welcome &amp; Introductions</a:t>
            </a:r>
          </a:p>
          <a:p>
            <a:pPr marL="285750" indent="-285750">
              <a:lnSpc>
                <a:spcPct val="100000"/>
              </a:lnSpc>
              <a:buFont typeface="Arial" panose="020B0604020202020204" pitchFamily="34" charset="0"/>
              <a:buChar char="•"/>
            </a:pPr>
            <a:r>
              <a:rPr lang="en-US" sz="2400"/>
              <a:t>Review Group Norms</a:t>
            </a:r>
          </a:p>
          <a:p>
            <a:pPr marL="285750" indent="-285750">
              <a:lnSpc>
                <a:spcPct val="100000"/>
              </a:lnSpc>
              <a:buFont typeface="Arial" panose="020B0604020202020204" pitchFamily="34" charset="0"/>
              <a:buChar char="•"/>
            </a:pPr>
            <a:r>
              <a:rPr lang="en-US" sz="2400"/>
              <a:t>Icebreaker</a:t>
            </a:r>
          </a:p>
          <a:p>
            <a:pPr marL="285750" indent="-285750">
              <a:lnSpc>
                <a:spcPct val="100000"/>
              </a:lnSpc>
              <a:buFont typeface="Arial" panose="020B0604020202020204" pitchFamily="34" charset="0"/>
              <a:buChar char="•"/>
            </a:pPr>
            <a:r>
              <a:rPr lang="en-US" sz="2400"/>
              <a:t>Storyboards</a:t>
            </a:r>
          </a:p>
          <a:p>
            <a:pPr marL="285750" indent="-285750">
              <a:lnSpc>
                <a:spcPct val="100000"/>
              </a:lnSpc>
              <a:buFont typeface="Arial" panose="020B0604020202020204" pitchFamily="34" charset="0"/>
              <a:buChar char="•"/>
            </a:pPr>
            <a:r>
              <a:rPr lang="en-US" sz="2400"/>
              <a:t>Sustaining Your Garden</a:t>
            </a:r>
          </a:p>
          <a:p>
            <a:pPr marL="285750" indent="-285750">
              <a:lnSpc>
                <a:spcPct val="100000"/>
              </a:lnSpc>
              <a:buFont typeface="Arial" panose="020B0604020202020204" pitchFamily="34" charset="0"/>
              <a:buChar char="•"/>
            </a:pPr>
            <a:r>
              <a:rPr lang="en-US" sz="2400"/>
              <a:t>Next Steps – Final Action Period</a:t>
            </a:r>
          </a:p>
          <a:p>
            <a:pPr marL="285750" indent="-285750">
              <a:lnSpc>
                <a:spcPct val="100000"/>
              </a:lnSpc>
              <a:buFont typeface="Arial" panose="020B0604020202020204" pitchFamily="34" charset="0"/>
              <a:buChar char="•"/>
            </a:pPr>
            <a:endParaRPr lang="en-US"/>
          </a:p>
        </p:txBody>
      </p:sp>
    </p:spTree>
    <p:extLst>
      <p:ext uri="{BB962C8B-B14F-4D97-AF65-F5344CB8AC3E}">
        <p14:creationId xmlns:p14="http://schemas.microsoft.com/office/powerpoint/2010/main" val="2251439579"/>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6EE2C3E4-B4AD-166A-40BC-8810F9EECC91}"/>
              </a:ext>
            </a:extLst>
          </p:cNvPr>
          <p:cNvGrpSpPr/>
          <p:nvPr/>
        </p:nvGrpSpPr>
        <p:grpSpPr>
          <a:xfrm>
            <a:off x="2719779" y="4063285"/>
            <a:ext cx="1899695" cy="1041403"/>
            <a:chOff x="1948651" y="64080"/>
            <a:chExt cx="1899695" cy="1041403"/>
          </a:xfrm>
          <a:solidFill>
            <a:schemeClr val="accent1">
              <a:lumMod val="40000"/>
              <a:lumOff val="60000"/>
            </a:schemeClr>
          </a:solidFill>
        </p:grpSpPr>
        <p:sp>
          <p:nvSpPr>
            <p:cNvPr id="23" name="Arrow: Right 22">
              <a:extLst>
                <a:ext uri="{FF2B5EF4-FFF2-40B4-BE49-F238E27FC236}">
                  <a16:creationId xmlns:a16="http://schemas.microsoft.com/office/drawing/2014/main" id="{F989E629-0A8F-BC23-4E1B-13F67C87AD27}"/>
                </a:ext>
              </a:extLst>
            </p:cNvPr>
            <p:cNvSpPr/>
            <p:nvPr/>
          </p:nvSpPr>
          <p:spPr>
            <a:xfrm>
              <a:off x="1948651" y="64080"/>
              <a:ext cx="1899695" cy="1041403"/>
            </a:xfrm>
            <a:prstGeom prst="rightArrow">
              <a:avLst>
                <a:gd name="adj1" fmla="val 70000"/>
                <a:gd name="adj2" fmla="val 50000"/>
              </a:avLst>
            </a:prstGeom>
            <a:grpFill/>
            <a:ln w="25400" cap="flat" cmpd="sng" algn="ctr">
              <a:solidFill>
                <a:schemeClr val="tx1"/>
              </a:solidFill>
              <a:prstDash val="solid"/>
            </a:ln>
            <a:effectLst/>
          </p:spPr>
          <p:style>
            <a:lnRef idx="2">
              <a:scrgbClr r="0" g="0" b="0"/>
            </a:lnRef>
            <a:fillRef idx="1">
              <a:scrgbClr r="0" g="0" b="0"/>
            </a:fillRef>
            <a:effectRef idx="0">
              <a:scrgbClr r="0" g="0" b="0"/>
            </a:effectRef>
            <a:fontRef idx="minor">
              <a:schemeClr val="dk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09C8A">
                    <a:hueOff val="0"/>
                    <a:satOff val="0"/>
                    <a:lumOff val="0"/>
                    <a:alphaOff val="0"/>
                  </a:srgbClr>
                </a:solidFill>
                <a:effectLst/>
                <a:uLnTx/>
                <a:uFillTx/>
                <a:latin typeface="Franklin Gothic Book" panose="020B0503020102020204"/>
                <a:cs typeface="Arial"/>
              </a:endParaRPr>
            </a:p>
          </p:txBody>
        </p:sp>
        <p:sp>
          <p:nvSpPr>
            <p:cNvPr id="24" name="Arrow: Right 4">
              <a:extLst>
                <a:ext uri="{FF2B5EF4-FFF2-40B4-BE49-F238E27FC236}">
                  <a16:creationId xmlns:a16="http://schemas.microsoft.com/office/drawing/2014/main" id="{D0575582-228F-81BD-7AC8-8014E80F9DBD}"/>
                </a:ext>
              </a:extLst>
            </p:cNvPr>
            <p:cNvSpPr txBox="1"/>
            <p:nvPr/>
          </p:nvSpPr>
          <p:spPr>
            <a:xfrm>
              <a:off x="2423575" y="220290"/>
              <a:ext cx="1060280" cy="728983"/>
            </a:xfrm>
            <a:prstGeom prst="rect">
              <a:avLst/>
            </a:prstGeom>
            <a:no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27940" tIns="6985" rIns="13970" bIns="6985" numCol="1" spcCol="1270" anchor="ctr" anchorCtr="0">
              <a:noAutofit/>
            </a:bodyPr>
            <a:lstStyle/>
            <a:p>
              <a:pPr marL="0" marR="0" lvl="0" indent="0" algn="ctr" defTabSz="488950" rtl="0" eaLnBrk="1" fontAlgn="auto" latinLnBrk="0" hangingPunct="1">
                <a:lnSpc>
                  <a:spcPct val="90000"/>
                </a:lnSpc>
                <a:spcBef>
                  <a:spcPct val="0"/>
                </a:spcBef>
                <a:spcAft>
                  <a:spcPct val="35000"/>
                </a:spcAft>
                <a:buClrTx/>
                <a:buSzTx/>
                <a:buFontTx/>
                <a:buNone/>
                <a:tabLst/>
                <a:defRPr/>
              </a:pPr>
              <a:r>
                <a:rPr kumimoji="0" lang="en-US" sz="1100" b="1" i="0" u="none" strike="noStrike" kern="1200" cap="none" spc="0" normalizeH="0" baseline="0" noProof="0">
                  <a:ln>
                    <a:noFill/>
                  </a:ln>
                  <a:solidFill>
                    <a:sysClr val="windowText" lastClr="000000">
                      <a:hueOff val="0"/>
                      <a:satOff val="0"/>
                      <a:lumOff val="0"/>
                      <a:alphaOff val="0"/>
                    </a:sysClr>
                  </a:solidFill>
                  <a:effectLst/>
                  <a:uLnTx/>
                  <a:uFillTx/>
                  <a:latin typeface="Calibri"/>
                  <a:ea typeface="+mn-ea"/>
                  <a:cs typeface="Arial"/>
                </a:rPr>
                <a:t>Action Period</a:t>
              </a:r>
            </a:p>
          </p:txBody>
        </p:sp>
      </p:grpSp>
      <p:sp>
        <p:nvSpPr>
          <p:cNvPr id="2" name="Title 1"/>
          <p:cNvSpPr>
            <a:spLocks noGrp="1"/>
          </p:cNvSpPr>
          <p:nvPr>
            <p:ph type="ctrTitle"/>
          </p:nvPr>
        </p:nvSpPr>
        <p:spPr>
          <a:xfrm>
            <a:off x="592667" y="720212"/>
            <a:ext cx="10761133" cy="761756"/>
          </a:xfrm>
        </p:spPr>
        <p:txBody>
          <a:bodyPr>
            <a:normAutofit/>
          </a:bodyPr>
          <a:lstStyle/>
          <a:p>
            <a:pPr algn="ctr"/>
            <a:r>
              <a:rPr lang="en-US" b="1"/>
              <a:t>Final Action Period</a:t>
            </a:r>
          </a:p>
        </p:txBody>
      </p:sp>
      <p:sp>
        <p:nvSpPr>
          <p:cNvPr id="19" name="Rectangular Callout 18"/>
          <p:cNvSpPr/>
          <p:nvPr/>
        </p:nvSpPr>
        <p:spPr>
          <a:xfrm>
            <a:off x="3785010" y="5592853"/>
            <a:ext cx="3620603" cy="2045655"/>
          </a:xfrm>
          <a:prstGeom prst="wedgeRectCallout">
            <a:avLst>
              <a:gd name="adj1" fmla="val -16012"/>
              <a:gd name="adj2" fmla="val -79083"/>
            </a:avLst>
          </a:prstGeom>
          <a:solidFill>
            <a:schemeClr val="accent1">
              <a:alpha val="89804"/>
            </a:schemeClr>
          </a:solidFill>
          <a:ln w="25400" cap="flat" cmpd="sng" algn="ctr">
            <a:solidFill>
              <a:schemeClr val="tx1"/>
            </a:solidFill>
            <a:prstDash val="solid"/>
          </a:ln>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50" b="1" i="0" u="none" strike="noStrike" kern="0" cap="none" spc="0" normalizeH="0" baseline="0" noProof="0">
                <a:ln>
                  <a:noFill/>
                </a:ln>
                <a:solidFill>
                  <a:prstClr val="white"/>
                </a:solidFill>
                <a:effectLst/>
                <a:uLnTx/>
                <a:uFillTx/>
                <a:latin typeface="Calibri"/>
                <a:cs typeface="Arial"/>
              </a:rPr>
              <a:t>Session 3: Gardening in ECE Programs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50" b="1" i="0" u="none" strike="noStrike" kern="0" cap="none" spc="0" normalizeH="0" baseline="0" noProof="0">
                <a:ln>
                  <a:noFill/>
                </a:ln>
                <a:solidFill>
                  <a:prstClr val="white"/>
                </a:solidFill>
                <a:effectLst/>
                <a:uLnTx/>
                <a:uFillTx/>
                <a:latin typeface="Calibri"/>
                <a:cs typeface="Arial"/>
              </a:rPr>
              <a:t>Session 4: Getting Started with Gardening</a:t>
            </a:r>
          </a:p>
        </p:txBody>
      </p:sp>
      <p:sp>
        <p:nvSpPr>
          <p:cNvPr id="20" name="Rectangular Callout 19"/>
          <p:cNvSpPr/>
          <p:nvPr/>
        </p:nvSpPr>
        <p:spPr>
          <a:xfrm>
            <a:off x="6624515" y="1541929"/>
            <a:ext cx="3645128" cy="1965459"/>
          </a:xfrm>
          <a:prstGeom prst="wedgeRectCallout">
            <a:avLst>
              <a:gd name="adj1" fmla="val -28643"/>
              <a:gd name="adj2" fmla="val 88606"/>
            </a:avLst>
          </a:prstGeom>
          <a:solidFill>
            <a:schemeClr val="accent1">
              <a:alpha val="80000"/>
            </a:schemeClr>
          </a:solidFill>
          <a:ln w="25400" cap="flat" cmpd="sng" algn="ctr">
            <a:solidFill>
              <a:schemeClr val="tx1"/>
            </a:solidFill>
            <a:prstDash val="solid"/>
          </a:ln>
          <a:effectLst/>
        </p:spPr>
        <p:txBody>
          <a:bodyPr lIns="91440" tIns="45720" rIns="91440" bIns="457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50" b="1" i="0" u="none" strike="noStrike" kern="0" cap="none" spc="0" normalizeH="0" baseline="0" noProof="0">
              <a:ln>
                <a:noFill/>
              </a:ln>
              <a:solidFill>
                <a:prstClr val="white"/>
              </a:solidFill>
              <a:effectLst/>
              <a:uLnTx/>
              <a:uFillTx/>
              <a:latin typeface="Calibri"/>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50" b="1" i="0" u="none" strike="noStrike" kern="0" cap="none" spc="0" normalizeH="0" baseline="0" noProof="0">
                <a:ln>
                  <a:noFill/>
                </a:ln>
                <a:solidFill>
                  <a:prstClr val="white"/>
                </a:solidFill>
                <a:effectLst/>
                <a:uLnTx/>
                <a:uFillTx/>
                <a:latin typeface="Calibri"/>
                <a:cs typeface="Arial"/>
              </a:rPr>
              <a:t>Session 5: Maintaining Your ECE Program’s Garden</a:t>
            </a:r>
            <a:endParaRPr kumimoji="0" lang="en-US" sz="1800" b="0" i="0" u="none" strike="noStrike" kern="1200" cap="none" spc="0" normalizeH="0" baseline="0" noProof="0">
              <a:ln>
                <a:noFill/>
              </a:ln>
              <a:solidFill>
                <a:prstClr val="white"/>
              </a:solidFill>
              <a:effectLst/>
              <a:uLnTx/>
              <a:uFillTx/>
              <a:latin typeface="Franklin Gothic Book" panose="020B0503020102020204"/>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50" b="1" i="0" u="none" strike="noStrike" kern="0" cap="none" spc="0" normalizeH="0" baseline="0" noProof="0">
                <a:ln>
                  <a:noFill/>
                </a:ln>
                <a:solidFill>
                  <a:prstClr val="white"/>
                </a:solidFill>
                <a:effectLst/>
                <a:uLnTx/>
                <a:uFillTx/>
                <a:latin typeface="Calibri"/>
                <a:cs typeface="Arial"/>
              </a:rPr>
              <a:t>Session 6: Celebrating Success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50" b="1" i="0" u="none" strike="noStrike" kern="0" cap="none" spc="0" normalizeH="0" baseline="0" noProof="0">
                <a:ln>
                  <a:noFill/>
                </a:ln>
                <a:solidFill>
                  <a:prstClr val="white"/>
                </a:solidFill>
                <a:effectLst/>
                <a:uLnTx/>
                <a:uFillTx/>
                <a:latin typeface="Calibri"/>
                <a:cs typeface="Arial"/>
              </a:rPr>
              <a:t>&amp; Sustaining Your Garden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50" b="1" i="0" u="none" strike="noStrike" kern="0" cap="none" spc="0" normalizeH="0" baseline="0" noProof="0">
              <a:ln>
                <a:noFill/>
              </a:ln>
              <a:solidFill>
                <a:prstClr val="white"/>
              </a:solidFill>
              <a:effectLst/>
              <a:uLnTx/>
              <a:uFillTx/>
              <a:latin typeface="Calibri"/>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50" b="0" i="0" u="none" strike="noStrike" kern="0" cap="none" spc="0" normalizeH="0" baseline="0" noProof="0">
              <a:ln>
                <a:noFill/>
              </a:ln>
              <a:solidFill>
                <a:prstClr val="white"/>
              </a:solidFill>
              <a:effectLst/>
              <a:uLnTx/>
              <a:uFillTx/>
              <a:latin typeface="Calibri"/>
              <a:cs typeface="Arial"/>
            </a:endParaRPr>
          </a:p>
        </p:txBody>
      </p:sp>
      <p:sp>
        <p:nvSpPr>
          <p:cNvPr id="18" name="Rectangular Callout 17"/>
          <p:cNvSpPr/>
          <p:nvPr/>
        </p:nvSpPr>
        <p:spPr>
          <a:xfrm>
            <a:off x="2046326" y="1568291"/>
            <a:ext cx="3409635" cy="1965460"/>
          </a:xfrm>
          <a:prstGeom prst="wedgeRectCallout">
            <a:avLst>
              <a:gd name="adj1" fmla="val -30431"/>
              <a:gd name="adj2" fmla="val 84919"/>
            </a:avLst>
          </a:prstGeom>
          <a:solidFill>
            <a:schemeClr val="accent1"/>
          </a:solidFill>
          <a:ln w="9525" cap="flat" cmpd="sng" algn="ctr">
            <a:solidFill>
              <a:schemeClr val="tx1"/>
            </a:solidFill>
            <a:prstDash val="solid"/>
          </a:ln>
          <a:effectLst/>
        </p:spPr>
        <p:txBody>
          <a:bodyPr lIns="91440" tIns="45720" rIns="91440" bIns="45720" rtlCol="0" anchor="ctr"/>
          <a:lstStyle/>
          <a:p>
            <a:pPr>
              <a:defRPr/>
            </a:pPr>
            <a:r>
              <a:rPr kumimoji="0" lang="en-US" sz="2050" b="1" i="0" u="none" strike="noStrike" kern="0" cap="none" spc="0" normalizeH="0" baseline="0" noProof="0">
                <a:ln>
                  <a:noFill/>
                </a:ln>
                <a:solidFill>
                  <a:prstClr val="white"/>
                </a:solidFill>
                <a:effectLst/>
                <a:uLnTx/>
                <a:uFillTx/>
                <a:latin typeface="Calibri"/>
                <a:cs typeface="Arial"/>
              </a:rPr>
              <a:t>Session 1: </a:t>
            </a:r>
            <a:r>
              <a:rPr lang="en-US" sz="2050" b="1" kern="0">
                <a:solidFill>
                  <a:prstClr val="white"/>
                </a:solidFill>
                <a:latin typeface="Calibri"/>
                <a:cs typeface="Arial"/>
              </a:rPr>
              <a:t>Introduction to Gardening</a:t>
            </a:r>
            <a:endParaRPr kumimoji="0" lang="en-US" sz="1800" b="0" i="0" u="none" strike="noStrike" kern="1200" cap="none" spc="0" normalizeH="0" baseline="0" noProof="0">
              <a:ln>
                <a:noFill/>
              </a:ln>
              <a:solidFill>
                <a:prstClr val="white"/>
              </a:solidFill>
              <a:effectLst/>
              <a:uLnTx/>
              <a:uFillTx/>
              <a:latin typeface="Franklin Gothic Book" panose="020B0503020102020204"/>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50" b="1" i="0" u="none" strike="noStrike" kern="0" cap="none" spc="0" normalizeH="0" baseline="0" noProof="0">
                <a:ln>
                  <a:noFill/>
                </a:ln>
                <a:solidFill>
                  <a:prstClr val="white"/>
                </a:solidFill>
                <a:effectLst/>
                <a:uLnTx/>
                <a:uFillTx/>
                <a:latin typeface="Calibri"/>
                <a:cs typeface="Arial"/>
              </a:rPr>
              <a:t>Session 2: Benefits of Gardening with Young Children</a:t>
            </a:r>
          </a:p>
        </p:txBody>
      </p:sp>
      <p:grpSp>
        <p:nvGrpSpPr>
          <p:cNvPr id="6" name="Group 5">
            <a:extLst>
              <a:ext uri="{FF2B5EF4-FFF2-40B4-BE49-F238E27FC236}">
                <a16:creationId xmlns:a16="http://schemas.microsoft.com/office/drawing/2014/main" id="{EB5B08CE-7BE5-51DC-59D3-2C6D524B19D6}"/>
              </a:ext>
            </a:extLst>
          </p:cNvPr>
          <p:cNvGrpSpPr/>
          <p:nvPr/>
        </p:nvGrpSpPr>
        <p:grpSpPr>
          <a:xfrm>
            <a:off x="4925048" y="4095742"/>
            <a:ext cx="2067362" cy="1041403"/>
            <a:chOff x="4207064" y="0"/>
            <a:chExt cx="2067362" cy="1041403"/>
          </a:xfrm>
          <a:solidFill>
            <a:schemeClr val="accent1">
              <a:lumMod val="40000"/>
              <a:lumOff val="60000"/>
            </a:schemeClr>
          </a:solidFill>
        </p:grpSpPr>
        <p:sp>
          <p:nvSpPr>
            <p:cNvPr id="11" name="Arrow: Right 10">
              <a:extLst>
                <a:ext uri="{FF2B5EF4-FFF2-40B4-BE49-F238E27FC236}">
                  <a16:creationId xmlns:a16="http://schemas.microsoft.com/office/drawing/2014/main" id="{46D2D630-DFD6-753B-CBB9-B94D78952396}"/>
                </a:ext>
              </a:extLst>
            </p:cNvPr>
            <p:cNvSpPr/>
            <p:nvPr/>
          </p:nvSpPr>
          <p:spPr>
            <a:xfrm>
              <a:off x="4207064" y="0"/>
              <a:ext cx="2067362" cy="1041403"/>
            </a:xfrm>
            <a:prstGeom prst="rightArrow">
              <a:avLst>
                <a:gd name="adj1" fmla="val 70000"/>
                <a:gd name="adj2" fmla="val 50000"/>
              </a:avLst>
            </a:prstGeom>
            <a:grpFill/>
            <a:ln w="25400" cap="flat" cmpd="sng" algn="ctr">
              <a:solidFill>
                <a:schemeClr val="tx1"/>
              </a:solidFill>
              <a:prstDash val="solid"/>
            </a:ln>
            <a:effectLst/>
          </p:spPr>
          <p:style>
            <a:lnRef idx="2">
              <a:scrgbClr r="0" g="0" b="0"/>
            </a:lnRef>
            <a:fillRef idx="1">
              <a:scrgbClr r="0" g="0" b="0"/>
            </a:fillRef>
            <a:effectRef idx="0">
              <a:scrgbClr r="0" g="0" b="0"/>
            </a:effectRef>
            <a:fontRef idx="minor">
              <a:schemeClr val="dk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09C8A">
                    <a:hueOff val="0"/>
                    <a:satOff val="0"/>
                    <a:lumOff val="0"/>
                    <a:alphaOff val="0"/>
                  </a:srgbClr>
                </a:solidFill>
                <a:effectLst/>
                <a:uLnTx/>
                <a:uFillTx/>
                <a:latin typeface="Franklin Gothic Book" panose="020B0503020102020204"/>
                <a:cs typeface="Arial"/>
              </a:endParaRPr>
            </a:p>
          </p:txBody>
        </p:sp>
        <p:sp>
          <p:nvSpPr>
            <p:cNvPr id="12" name="Arrow: Right 4">
              <a:extLst>
                <a:ext uri="{FF2B5EF4-FFF2-40B4-BE49-F238E27FC236}">
                  <a16:creationId xmlns:a16="http://schemas.microsoft.com/office/drawing/2014/main" id="{F6BF5E8B-3A6B-7989-14C1-3E925BAE9280}"/>
                </a:ext>
              </a:extLst>
            </p:cNvPr>
            <p:cNvSpPr txBox="1"/>
            <p:nvPr/>
          </p:nvSpPr>
          <p:spPr>
            <a:xfrm>
              <a:off x="4723905" y="156210"/>
              <a:ext cx="1186030" cy="728983"/>
            </a:xfrm>
            <a:prstGeom prst="rect">
              <a:avLst/>
            </a:prstGeom>
            <a:no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27940" tIns="6985" rIns="13970" bIns="6985" numCol="1" spcCol="1270" anchor="ctr" anchorCtr="0">
              <a:noAutofit/>
            </a:bodyPr>
            <a:lstStyle/>
            <a:p>
              <a:pPr marL="0" marR="0" lvl="0" indent="0" algn="ctr" defTabSz="488950" rtl="0" eaLnBrk="1" fontAlgn="auto" latinLnBrk="0" hangingPunct="1">
                <a:lnSpc>
                  <a:spcPct val="90000"/>
                </a:lnSpc>
                <a:spcBef>
                  <a:spcPct val="0"/>
                </a:spcBef>
                <a:spcAft>
                  <a:spcPct val="35000"/>
                </a:spcAft>
                <a:buClrTx/>
                <a:buSzTx/>
                <a:buFontTx/>
                <a:buNone/>
                <a:tabLst/>
                <a:defRPr/>
              </a:pPr>
              <a:r>
                <a:rPr kumimoji="0" lang="en-US" sz="1100" b="1" i="0" u="none" strike="noStrike" kern="1200" cap="none" spc="0" normalizeH="0" baseline="0" noProof="0">
                  <a:ln>
                    <a:noFill/>
                  </a:ln>
                  <a:solidFill>
                    <a:sysClr val="windowText" lastClr="000000">
                      <a:hueOff val="0"/>
                      <a:satOff val="0"/>
                      <a:lumOff val="0"/>
                      <a:alphaOff val="0"/>
                    </a:sysClr>
                  </a:solidFill>
                  <a:effectLst/>
                  <a:uLnTx/>
                  <a:uFillTx/>
                  <a:latin typeface="Calibri"/>
                  <a:ea typeface="+mn-ea"/>
                  <a:cs typeface="Arial"/>
                </a:rPr>
                <a:t>Action Period</a:t>
              </a:r>
            </a:p>
          </p:txBody>
        </p:sp>
      </p:grpSp>
      <p:grpSp>
        <p:nvGrpSpPr>
          <p:cNvPr id="7" name="Group 6">
            <a:extLst>
              <a:ext uri="{FF2B5EF4-FFF2-40B4-BE49-F238E27FC236}">
                <a16:creationId xmlns:a16="http://schemas.microsoft.com/office/drawing/2014/main" id="{2D2536CE-6620-82A0-BE44-78BF268F297D}"/>
              </a:ext>
            </a:extLst>
          </p:cNvPr>
          <p:cNvGrpSpPr/>
          <p:nvPr/>
        </p:nvGrpSpPr>
        <p:grpSpPr>
          <a:xfrm>
            <a:off x="4691591" y="4253629"/>
            <a:ext cx="728980" cy="728980"/>
            <a:chOff x="3973607" y="157887"/>
            <a:chExt cx="728980" cy="728980"/>
          </a:xfrm>
          <a:solidFill>
            <a:schemeClr val="accent1"/>
          </a:solidFill>
        </p:grpSpPr>
        <p:sp>
          <p:nvSpPr>
            <p:cNvPr id="8" name="Oval 7">
              <a:extLst>
                <a:ext uri="{FF2B5EF4-FFF2-40B4-BE49-F238E27FC236}">
                  <a16:creationId xmlns:a16="http://schemas.microsoft.com/office/drawing/2014/main" id="{EFC7D4F4-D0D1-0AA3-F21D-366DFD483ECB}"/>
                </a:ext>
              </a:extLst>
            </p:cNvPr>
            <p:cNvSpPr/>
            <p:nvPr/>
          </p:nvSpPr>
          <p:spPr>
            <a:xfrm>
              <a:off x="3973607" y="157887"/>
              <a:ext cx="728980" cy="728980"/>
            </a:xfrm>
            <a:prstGeom prst="ellipse">
              <a:avLst/>
            </a:prstGeom>
            <a:grpFill/>
            <a:ln w="25400" cap="flat" cmpd="sng" algn="ctr">
              <a:solidFill>
                <a:schemeClr val="tx1">
                  <a:alpha val="49020"/>
                </a:schemeClr>
              </a:solidFill>
              <a:prstDash val="solid"/>
            </a:ln>
            <a:effectLst/>
          </p:spPr>
          <p:style>
            <a:lnRef idx="2">
              <a:scrgbClr r="0" g="0" b="0"/>
            </a:lnRef>
            <a:fillRef idx="1">
              <a:scrgbClr r="0" g="0" b="0"/>
            </a:fillRef>
            <a:effectRef idx="0">
              <a:scrgbClr r="0" g="0" b="0"/>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EF3E0"/>
                </a:solidFill>
                <a:effectLst/>
                <a:uLnTx/>
                <a:uFillTx/>
                <a:latin typeface="Franklin Gothic Book" panose="020B0503020102020204"/>
                <a:cs typeface="Arial"/>
              </a:endParaRPr>
            </a:p>
          </p:txBody>
        </p:sp>
        <p:sp>
          <p:nvSpPr>
            <p:cNvPr id="10" name="Oval 6">
              <a:extLst>
                <a:ext uri="{FF2B5EF4-FFF2-40B4-BE49-F238E27FC236}">
                  <a16:creationId xmlns:a16="http://schemas.microsoft.com/office/drawing/2014/main" id="{A2B23719-ED0C-7411-F7A7-3431E8737402}"/>
                </a:ext>
              </a:extLst>
            </p:cNvPr>
            <p:cNvSpPr txBox="1"/>
            <p:nvPr/>
          </p:nvSpPr>
          <p:spPr>
            <a:xfrm>
              <a:off x="4080364" y="264644"/>
              <a:ext cx="515466" cy="515466"/>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7620" tIns="7620" rIns="7620" bIns="7620" numCol="1" spcCol="1270" anchor="ctr" anchorCtr="0">
              <a:noAutofit/>
            </a:bodyPr>
            <a:lstStyle/>
            <a:p>
              <a:pPr marL="0" marR="0" lvl="0" indent="0" algn="ctr" defTabSz="533400" rtl="0" eaLnBrk="1" fontAlgn="auto" latinLnBrk="0" hangingPunct="1">
                <a:lnSpc>
                  <a:spcPct val="90000"/>
                </a:lnSpc>
                <a:spcBef>
                  <a:spcPct val="0"/>
                </a:spcBef>
                <a:spcAft>
                  <a:spcPct val="35000"/>
                </a:spcAft>
                <a:buClrTx/>
                <a:buSzTx/>
                <a:buFontTx/>
                <a:buNone/>
                <a:tabLst/>
                <a:defRPr/>
              </a:pPr>
              <a:r>
                <a:rPr kumimoji="0" lang="en-US" sz="1200" b="0" i="0" u="none" strike="noStrike" kern="1200" cap="none" spc="0" normalizeH="0" baseline="0" noProof="0">
                  <a:ln>
                    <a:noFill/>
                  </a:ln>
                  <a:solidFill>
                    <a:sysClr val="window" lastClr="FFFFFF"/>
                  </a:solidFill>
                  <a:effectLst/>
                  <a:uLnTx/>
                  <a:uFillTx/>
                  <a:latin typeface="Calibri"/>
                  <a:ea typeface="+mn-ea"/>
                  <a:cs typeface="Arial"/>
                </a:rPr>
                <a:t>LS 3&amp;4</a:t>
              </a:r>
            </a:p>
          </p:txBody>
        </p:sp>
      </p:grpSp>
      <p:grpSp>
        <p:nvGrpSpPr>
          <p:cNvPr id="13" name="Group 12">
            <a:extLst>
              <a:ext uri="{FF2B5EF4-FFF2-40B4-BE49-F238E27FC236}">
                <a16:creationId xmlns:a16="http://schemas.microsoft.com/office/drawing/2014/main" id="{2FA83AC7-DFFA-3D6D-9D13-142CC008393D}"/>
              </a:ext>
            </a:extLst>
          </p:cNvPr>
          <p:cNvGrpSpPr/>
          <p:nvPr/>
        </p:nvGrpSpPr>
        <p:grpSpPr>
          <a:xfrm>
            <a:off x="7468960" y="4095742"/>
            <a:ext cx="1956238" cy="1041403"/>
            <a:chOff x="6680231" y="69744"/>
            <a:chExt cx="1956238" cy="1041403"/>
          </a:xfrm>
          <a:solidFill>
            <a:schemeClr val="accent1">
              <a:lumMod val="40000"/>
              <a:lumOff val="60000"/>
            </a:schemeClr>
          </a:solidFill>
        </p:grpSpPr>
        <p:sp>
          <p:nvSpPr>
            <p:cNvPr id="17" name="Arrow: Right 16">
              <a:extLst>
                <a:ext uri="{FF2B5EF4-FFF2-40B4-BE49-F238E27FC236}">
                  <a16:creationId xmlns:a16="http://schemas.microsoft.com/office/drawing/2014/main" id="{72A2E731-954A-A74F-D6EB-C67BB480093A}"/>
                </a:ext>
              </a:extLst>
            </p:cNvPr>
            <p:cNvSpPr/>
            <p:nvPr/>
          </p:nvSpPr>
          <p:spPr>
            <a:xfrm>
              <a:off x="6680231" y="69744"/>
              <a:ext cx="1956238" cy="1041403"/>
            </a:xfrm>
            <a:prstGeom prst="rightArrow">
              <a:avLst>
                <a:gd name="adj1" fmla="val 70000"/>
                <a:gd name="adj2" fmla="val 50000"/>
              </a:avLst>
            </a:prstGeom>
            <a:grpFill/>
            <a:ln w="25400" cap="flat" cmpd="sng" algn="ctr">
              <a:solidFill>
                <a:schemeClr val="tx1"/>
              </a:solidFill>
              <a:prstDash val="solid"/>
            </a:ln>
            <a:effectLst/>
          </p:spPr>
          <p:style>
            <a:lnRef idx="2">
              <a:scrgbClr r="0" g="0" b="0"/>
            </a:lnRef>
            <a:fillRef idx="1">
              <a:scrgbClr r="0" g="0" b="0"/>
            </a:fillRef>
            <a:effectRef idx="0">
              <a:scrgbClr r="0" g="0" b="0"/>
            </a:effectRef>
            <a:fontRef idx="minor">
              <a:schemeClr val="dk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09C8A">
                    <a:hueOff val="0"/>
                    <a:satOff val="0"/>
                    <a:lumOff val="0"/>
                    <a:alphaOff val="0"/>
                  </a:srgbClr>
                </a:solidFill>
                <a:effectLst/>
                <a:uLnTx/>
                <a:uFillTx/>
                <a:latin typeface="Franklin Gothic Book" panose="020B0503020102020204"/>
                <a:cs typeface="Arial"/>
              </a:endParaRPr>
            </a:p>
          </p:txBody>
        </p:sp>
        <p:sp>
          <p:nvSpPr>
            <p:cNvPr id="21" name="Arrow: Right 4">
              <a:extLst>
                <a:ext uri="{FF2B5EF4-FFF2-40B4-BE49-F238E27FC236}">
                  <a16:creationId xmlns:a16="http://schemas.microsoft.com/office/drawing/2014/main" id="{6292AF14-E741-2675-C878-0134B5160D6C}"/>
                </a:ext>
              </a:extLst>
            </p:cNvPr>
            <p:cNvSpPr txBox="1"/>
            <p:nvPr/>
          </p:nvSpPr>
          <p:spPr>
            <a:xfrm>
              <a:off x="7169291" y="225954"/>
              <a:ext cx="1102687" cy="728983"/>
            </a:xfrm>
            <a:prstGeom prst="rect">
              <a:avLst/>
            </a:prstGeom>
            <a:no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27940" tIns="6985" rIns="13970" bIns="6985" numCol="1" spcCol="1270" anchor="ctr" anchorCtr="0">
              <a:noAutofit/>
            </a:bodyPr>
            <a:lstStyle/>
            <a:p>
              <a:pPr marL="0" marR="0" lvl="0" indent="0" algn="ctr" defTabSz="488950" rtl="0" eaLnBrk="1" fontAlgn="auto" latinLnBrk="0" hangingPunct="1">
                <a:lnSpc>
                  <a:spcPct val="90000"/>
                </a:lnSpc>
                <a:spcBef>
                  <a:spcPct val="0"/>
                </a:spcBef>
                <a:spcAft>
                  <a:spcPct val="35000"/>
                </a:spcAft>
                <a:buClrTx/>
                <a:buSzTx/>
                <a:buFontTx/>
                <a:buNone/>
                <a:tabLst/>
                <a:defRPr/>
              </a:pPr>
              <a:r>
                <a:rPr kumimoji="0" lang="en-US" sz="1100" b="1" i="0" u="none" strike="noStrike" kern="1200" cap="none" spc="0" normalizeH="0" baseline="0" noProof="0">
                  <a:ln>
                    <a:noFill/>
                  </a:ln>
                  <a:solidFill>
                    <a:sysClr val="windowText" lastClr="000000">
                      <a:hueOff val="0"/>
                      <a:satOff val="0"/>
                      <a:lumOff val="0"/>
                      <a:alphaOff val="0"/>
                    </a:sysClr>
                  </a:solidFill>
                  <a:effectLst/>
                  <a:uLnTx/>
                  <a:uFillTx/>
                  <a:latin typeface="Calibri"/>
                  <a:ea typeface="+mn-ea"/>
                  <a:cs typeface="Arial"/>
                </a:rPr>
                <a:t>Action Period</a:t>
              </a:r>
            </a:p>
          </p:txBody>
        </p:sp>
      </p:grpSp>
      <p:grpSp>
        <p:nvGrpSpPr>
          <p:cNvPr id="14" name="Group 13">
            <a:extLst>
              <a:ext uri="{FF2B5EF4-FFF2-40B4-BE49-F238E27FC236}">
                <a16:creationId xmlns:a16="http://schemas.microsoft.com/office/drawing/2014/main" id="{F89AD18C-0681-847E-8C56-9AA07387D9EF}"/>
              </a:ext>
            </a:extLst>
          </p:cNvPr>
          <p:cNvGrpSpPr/>
          <p:nvPr/>
        </p:nvGrpSpPr>
        <p:grpSpPr>
          <a:xfrm>
            <a:off x="7150443" y="4253362"/>
            <a:ext cx="728980" cy="728980"/>
            <a:chOff x="6359978" y="231260"/>
            <a:chExt cx="728980" cy="728980"/>
          </a:xfrm>
          <a:solidFill>
            <a:schemeClr val="accent1"/>
          </a:solidFill>
        </p:grpSpPr>
        <p:sp>
          <p:nvSpPr>
            <p:cNvPr id="15" name="Oval 14">
              <a:extLst>
                <a:ext uri="{FF2B5EF4-FFF2-40B4-BE49-F238E27FC236}">
                  <a16:creationId xmlns:a16="http://schemas.microsoft.com/office/drawing/2014/main" id="{7285128C-351D-570E-633B-7799F7DAC6DD}"/>
                </a:ext>
              </a:extLst>
            </p:cNvPr>
            <p:cNvSpPr/>
            <p:nvPr/>
          </p:nvSpPr>
          <p:spPr>
            <a:xfrm>
              <a:off x="6359978" y="231260"/>
              <a:ext cx="728980" cy="728980"/>
            </a:xfrm>
            <a:prstGeom prst="ellipse">
              <a:avLst/>
            </a:prstGeom>
            <a:grpFill/>
            <a:ln w="25400" cap="flat" cmpd="sng" algn="ctr">
              <a:solidFill>
                <a:schemeClr val="tx1"/>
              </a:solidFill>
              <a:prstDash val="solid"/>
            </a:ln>
            <a:effectLst/>
          </p:spPr>
          <p:style>
            <a:lnRef idx="2">
              <a:scrgbClr r="0" g="0" b="0"/>
            </a:lnRef>
            <a:fillRef idx="1">
              <a:scrgbClr r="0" g="0" b="0"/>
            </a:fillRef>
            <a:effectRef idx="0">
              <a:scrgbClr r="0" g="0" b="0"/>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EF3E0"/>
                </a:solidFill>
                <a:effectLst/>
                <a:uLnTx/>
                <a:uFillTx/>
                <a:latin typeface="Franklin Gothic Book" panose="020B0503020102020204"/>
                <a:cs typeface="Arial"/>
              </a:endParaRPr>
            </a:p>
          </p:txBody>
        </p:sp>
        <p:sp>
          <p:nvSpPr>
            <p:cNvPr id="16" name="Oval 6">
              <a:extLst>
                <a:ext uri="{FF2B5EF4-FFF2-40B4-BE49-F238E27FC236}">
                  <a16:creationId xmlns:a16="http://schemas.microsoft.com/office/drawing/2014/main" id="{BB62B7D6-E68B-20E2-E009-6AA0325E0C80}"/>
                </a:ext>
              </a:extLst>
            </p:cNvPr>
            <p:cNvSpPr txBox="1"/>
            <p:nvPr/>
          </p:nvSpPr>
          <p:spPr>
            <a:xfrm>
              <a:off x="6466735" y="338017"/>
              <a:ext cx="515466" cy="515466"/>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7620" tIns="7620" rIns="7620" bIns="7620" numCol="1" spcCol="1270" anchor="ctr" anchorCtr="0">
              <a:noAutofit/>
            </a:bodyPr>
            <a:lstStyle/>
            <a:p>
              <a:pPr marL="0" marR="0" lvl="0" indent="0" algn="ctr" defTabSz="533400" rtl="0" eaLnBrk="1" fontAlgn="auto" latinLnBrk="0" hangingPunct="1">
                <a:lnSpc>
                  <a:spcPct val="90000"/>
                </a:lnSpc>
                <a:spcBef>
                  <a:spcPct val="0"/>
                </a:spcBef>
                <a:spcAft>
                  <a:spcPct val="35000"/>
                </a:spcAft>
                <a:buClrTx/>
                <a:buSzTx/>
                <a:buFontTx/>
                <a:buNone/>
                <a:tabLst/>
                <a:defRPr/>
              </a:pPr>
              <a:r>
                <a:rPr kumimoji="0" lang="en-US" sz="1200" b="0" i="0" u="none" strike="noStrike" kern="1200" cap="none" spc="0" normalizeH="0" baseline="0" noProof="0">
                  <a:ln>
                    <a:noFill/>
                  </a:ln>
                  <a:solidFill>
                    <a:sysClr val="window" lastClr="FFFFFF"/>
                  </a:solidFill>
                  <a:effectLst/>
                  <a:uLnTx/>
                  <a:uFillTx/>
                  <a:latin typeface="Calibri"/>
                  <a:ea typeface="+mn-ea"/>
                  <a:cs typeface="Arial"/>
                </a:rPr>
                <a:t>LS 5&amp;6</a:t>
              </a:r>
            </a:p>
          </p:txBody>
        </p:sp>
      </p:grpSp>
      <p:grpSp>
        <p:nvGrpSpPr>
          <p:cNvPr id="25" name="Group 24">
            <a:extLst>
              <a:ext uri="{FF2B5EF4-FFF2-40B4-BE49-F238E27FC236}">
                <a16:creationId xmlns:a16="http://schemas.microsoft.com/office/drawing/2014/main" id="{6644D90F-8DC4-F934-5B00-2305C67D1E73}"/>
              </a:ext>
            </a:extLst>
          </p:cNvPr>
          <p:cNvGrpSpPr/>
          <p:nvPr/>
        </p:nvGrpSpPr>
        <p:grpSpPr>
          <a:xfrm>
            <a:off x="2355960" y="4208920"/>
            <a:ext cx="727637" cy="728980"/>
            <a:chOff x="1604075" y="212837"/>
            <a:chExt cx="727637" cy="728980"/>
          </a:xfrm>
          <a:solidFill>
            <a:schemeClr val="accent1"/>
          </a:solidFill>
        </p:grpSpPr>
        <p:sp>
          <p:nvSpPr>
            <p:cNvPr id="26" name="Oval 25">
              <a:extLst>
                <a:ext uri="{FF2B5EF4-FFF2-40B4-BE49-F238E27FC236}">
                  <a16:creationId xmlns:a16="http://schemas.microsoft.com/office/drawing/2014/main" id="{08256690-8AF6-AE59-5FFD-B83C5C0F3AF7}"/>
                </a:ext>
              </a:extLst>
            </p:cNvPr>
            <p:cNvSpPr/>
            <p:nvPr/>
          </p:nvSpPr>
          <p:spPr>
            <a:xfrm>
              <a:off x="1604075" y="212837"/>
              <a:ext cx="727637" cy="728980"/>
            </a:xfrm>
            <a:prstGeom prst="ellipse">
              <a:avLst/>
            </a:prstGeom>
            <a:grpFill/>
            <a:ln w="25400" cap="flat" cmpd="sng" algn="ctr">
              <a:solidFill>
                <a:schemeClr val="tx1"/>
              </a:solidFill>
              <a:prstDash val="solid"/>
            </a:ln>
            <a:effectLst/>
          </p:spPr>
          <p:style>
            <a:lnRef idx="2">
              <a:scrgbClr r="0" g="0" b="0"/>
            </a:lnRef>
            <a:fillRef idx="1">
              <a:scrgbClr r="0" g="0" b="0"/>
            </a:fillRef>
            <a:effectRef idx="0">
              <a:scrgbClr r="0" g="0" b="0"/>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EF3E0"/>
                </a:solidFill>
                <a:effectLst/>
                <a:uLnTx/>
                <a:uFillTx/>
                <a:latin typeface="Franklin Gothic Book" panose="020B0503020102020204"/>
                <a:cs typeface="Arial"/>
              </a:endParaRPr>
            </a:p>
          </p:txBody>
        </p:sp>
        <p:sp>
          <p:nvSpPr>
            <p:cNvPr id="27" name="Oval 4">
              <a:extLst>
                <a:ext uri="{FF2B5EF4-FFF2-40B4-BE49-F238E27FC236}">
                  <a16:creationId xmlns:a16="http://schemas.microsoft.com/office/drawing/2014/main" id="{7BDB626C-8FB9-F935-E242-5E82093A3CBE}"/>
                </a:ext>
              </a:extLst>
            </p:cNvPr>
            <p:cNvSpPr txBox="1"/>
            <p:nvPr/>
          </p:nvSpPr>
          <p:spPr>
            <a:xfrm>
              <a:off x="1710635" y="319594"/>
              <a:ext cx="514517" cy="515466"/>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7620" tIns="7620" rIns="7620" bIns="7620" numCol="1" spcCol="1270" anchor="ctr" anchorCtr="0">
              <a:noAutofit/>
            </a:bodyPr>
            <a:lstStyle/>
            <a:p>
              <a:pPr marL="0" marR="0" lvl="0" indent="0" algn="ctr" defTabSz="533400" rtl="0" eaLnBrk="1" fontAlgn="auto" latinLnBrk="0" hangingPunct="1">
                <a:lnSpc>
                  <a:spcPct val="90000"/>
                </a:lnSpc>
                <a:spcBef>
                  <a:spcPct val="0"/>
                </a:spcBef>
                <a:spcAft>
                  <a:spcPct val="35000"/>
                </a:spcAft>
                <a:buClrTx/>
                <a:buSzTx/>
                <a:buFontTx/>
                <a:buNone/>
                <a:tabLst/>
                <a:defRPr/>
              </a:pPr>
              <a:r>
                <a:rPr kumimoji="0" lang="en-US" sz="1200" b="0" i="0" u="none" strike="noStrike" kern="1200" cap="none" spc="0" normalizeH="0" baseline="0" noProof="0">
                  <a:ln>
                    <a:noFill/>
                  </a:ln>
                  <a:solidFill>
                    <a:sysClr val="window" lastClr="FFFFFF"/>
                  </a:solidFill>
                  <a:effectLst/>
                  <a:uLnTx/>
                  <a:uFillTx/>
                  <a:latin typeface="Calibri"/>
                  <a:ea typeface="+mn-ea"/>
                  <a:cs typeface="Arial"/>
                </a:rPr>
                <a:t>OR</a:t>
              </a:r>
              <a:endParaRPr kumimoji="0" lang="en-US" sz="2300" b="0" i="0" u="none" strike="noStrike" kern="1200" cap="none" spc="0" normalizeH="0" baseline="0" noProof="0">
                <a:ln>
                  <a:noFill/>
                </a:ln>
                <a:solidFill>
                  <a:sysClr val="window" lastClr="FFFFFF"/>
                </a:solidFill>
                <a:effectLst/>
                <a:uLnTx/>
                <a:uFillTx/>
                <a:latin typeface="Calibri"/>
                <a:ea typeface="+mn-ea"/>
                <a:cs typeface="Arial"/>
              </a:endParaRPr>
            </a:p>
          </p:txBody>
        </p:sp>
      </p:grpSp>
      <p:sp>
        <p:nvSpPr>
          <p:cNvPr id="5" name="Rectangle: Rounded Corners 4">
            <a:extLst>
              <a:ext uri="{FF2B5EF4-FFF2-40B4-BE49-F238E27FC236}">
                <a16:creationId xmlns:a16="http://schemas.microsoft.com/office/drawing/2014/main" id="{67597C8E-4DEB-A3BC-F67C-AD1AC93EF93A}"/>
              </a:ext>
            </a:extLst>
          </p:cNvPr>
          <p:cNvSpPr/>
          <p:nvPr/>
        </p:nvSpPr>
        <p:spPr>
          <a:xfrm>
            <a:off x="6992409" y="4063285"/>
            <a:ext cx="2737071" cy="1147359"/>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EF3E0"/>
              </a:solidFill>
              <a:effectLst/>
              <a:uLnTx/>
              <a:uFillTx/>
              <a:latin typeface="Franklin Gothic Book" panose="020B0503020102020204"/>
              <a:cs typeface="Arial"/>
            </a:endParaRPr>
          </a:p>
        </p:txBody>
      </p:sp>
    </p:spTree>
    <p:extLst>
      <p:ext uri="{BB962C8B-B14F-4D97-AF65-F5344CB8AC3E}">
        <p14:creationId xmlns:p14="http://schemas.microsoft.com/office/powerpoint/2010/main" val="4292834259"/>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ubtitle 6">
            <a:extLst>
              <a:ext uri="{FF2B5EF4-FFF2-40B4-BE49-F238E27FC236}">
                <a16:creationId xmlns:a16="http://schemas.microsoft.com/office/drawing/2014/main" id="{8F804849-8952-62D7-7E26-E17D61A41415}"/>
              </a:ext>
            </a:extLst>
          </p:cNvPr>
          <p:cNvSpPr>
            <a:spLocks noGrp="1"/>
          </p:cNvSpPr>
          <p:nvPr>
            <p:ph type="subTitle" idx="1"/>
          </p:nvPr>
        </p:nvSpPr>
        <p:spPr/>
        <p:txBody>
          <a:bodyPr vert="horz" lIns="0" tIns="0" rIns="0" bIns="0" rtlCol="0" anchor="t">
            <a:noAutofit/>
          </a:bodyPr>
          <a:lstStyle/>
          <a:p>
            <a:pPr marL="285750" indent="-285750">
              <a:lnSpc>
                <a:spcPct val="100000"/>
              </a:lnSpc>
              <a:buFont typeface="Arial" panose="020B0604020202020204" pitchFamily="34" charset="0"/>
              <a:buChar char="•"/>
            </a:pPr>
            <a:r>
              <a:rPr lang="en-US" sz="2400" dirty="0">
                <a:latin typeface="Verdana"/>
                <a:ea typeface="Verdana"/>
              </a:rPr>
              <a:t>Finish working through your program’s action plan steps.</a:t>
            </a:r>
          </a:p>
          <a:p>
            <a:pPr marL="285750" indent="-285750">
              <a:lnSpc>
                <a:spcPct val="100000"/>
              </a:lnSpc>
              <a:buFont typeface="Arial" panose="020B0604020202020204" pitchFamily="34" charset="0"/>
              <a:buChar char="•"/>
            </a:pPr>
            <a:r>
              <a:rPr lang="en-US" sz="2400" dirty="0"/>
              <a:t>Create two additional action plans to keep making progress.</a:t>
            </a:r>
          </a:p>
          <a:p>
            <a:pPr marL="285750" indent="-285750">
              <a:lnSpc>
                <a:spcPct val="100000"/>
              </a:lnSpc>
              <a:buFont typeface="Arial" panose="020B0604020202020204" pitchFamily="34" charset="0"/>
              <a:buChar char="•"/>
            </a:pPr>
            <a:r>
              <a:rPr lang="en-US" sz="2400" dirty="0">
                <a:latin typeface="Verdana"/>
                <a:ea typeface="Verdana"/>
              </a:rPr>
              <a:t>Check the resources shared during this Learning Collaborative.</a:t>
            </a:r>
          </a:p>
          <a:p>
            <a:pPr marL="285750" indent="-285750">
              <a:lnSpc>
                <a:spcPct val="100000"/>
              </a:lnSpc>
              <a:buFont typeface="Arial" panose="020B0604020202020204" pitchFamily="34" charset="0"/>
              <a:buChar char="•"/>
            </a:pPr>
            <a:r>
              <a:rPr lang="en-US" sz="2400" dirty="0">
                <a:latin typeface="Verdana"/>
                <a:ea typeface="Verdana"/>
              </a:rPr>
              <a:t>Complete the Farm to ECE self-assessment again by </a:t>
            </a:r>
            <a:r>
              <a:rPr lang="en-US" sz="2400" b="1" dirty="0">
                <a:latin typeface="Verdana"/>
                <a:ea typeface="Verdana"/>
              </a:rPr>
              <a:t>*insert date*</a:t>
            </a:r>
          </a:p>
        </p:txBody>
      </p:sp>
      <p:sp>
        <p:nvSpPr>
          <p:cNvPr id="6" name="Title 5">
            <a:extLst>
              <a:ext uri="{FF2B5EF4-FFF2-40B4-BE49-F238E27FC236}">
                <a16:creationId xmlns:a16="http://schemas.microsoft.com/office/drawing/2014/main" id="{E258A348-1F23-FDD8-BE45-9B90EB1F2EF0}"/>
              </a:ext>
            </a:extLst>
          </p:cNvPr>
          <p:cNvSpPr>
            <a:spLocks noGrp="1"/>
          </p:cNvSpPr>
          <p:nvPr>
            <p:ph type="title"/>
          </p:nvPr>
        </p:nvSpPr>
        <p:spPr/>
        <p:txBody>
          <a:bodyPr/>
          <a:lstStyle/>
          <a:p>
            <a:r>
              <a:rPr lang="en-US"/>
              <a:t>Action Period Tasks</a:t>
            </a:r>
          </a:p>
        </p:txBody>
      </p:sp>
    </p:spTree>
    <p:extLst>
      <p:ext uri="{BB962C8B-B14F-4D97-AF65-F5344CB8AC3E}">
        <p14:creationId xmlns:p14="http://schemas.microsoft.com/office/powerpoint/2010/main" val="4013859532"/>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type="subTitle" idx="1"/>
          </p:nvPr>
        </p:nvSpPr>
        <p:spPr/>
        <p:txBody>
          <a:bodyPr>
            <a:normAutofit/>
          </a:bodyPr>
          <a:lstStyle/>
          <a:p>
            <a:pPr>
              <a:lnSpc>
                <a:spcPct val="100000"/>
              </a:lnSpc>
            </a:pPr>
            <a:r>
              <a:rPr lang="en-US" sz="2400" b="1"/>
              <a:t>Final Technical Assistance “visit”: ____</a:t>
            </a:r>
          </a:p>
          <a:p>
            <a:pPr>
              <a:lnSpc>
                <a:spcPct val="100000"/>
              </a:lnSpc>
            </a:pPr>
            <a:endParaRPr lang="en-US" sz="2400" b="1"/>
          </a:p>
          <a:p>
            <a:pPr>
              <a:lnSpc>
                <a:spcPct val="100000"/>
              </a:lnSpc>
            </a:pPr>
            <a:r>
              <a:rPr lang="en-US" sz="2400" b="1"/>
              <a:t>Final Action Period dates:</a:t>
            </a:r>
          </a:p>
          <a:p>
            <a:pPr marL="342900" indent="-342900">
              <a:lnSpc>
                <a:spcPct val="100000"/>
              </a:lnSpc>
              <a:buFont typeface="Arial" panose="020B0604020202020204" pitchFamily="34" charset="0"/>
              <a:buChar char="•"/>
            </a:pPr>
            <a:r>
              <a:rPr lang="en-US" sz="2200"/>
              <a:t>Action Period 3:</a:t>
            </a:r>
          </a:p>
        </p:txBody>
      </p:sp>
      <p:sp>
        <p:nvSpPr>
          <p:cNvPr id="2" name="Title 1">
            <a:extLst>
              <a:ext uri="{FF2B5EF4-FFF2-40B4-BE49-F238E27FC236}">
                <a16:creationId xmlns:a16="http://schemas.microsoft.com/office/drawing/2014/main" id="{EA6E15B1-038F-4D4E-95B7-781A6F6C00D9}"/>
              </a:ext>
            </a:extLst>
          </p:cNvPr>
          <p:cNvSpPr>
            <a:spLocks noGrp="1"/>
          </p:cNvSpPr>
          <p:nvPr>
            <p:ph type="title"/>
          </p:nvPr>
        </p:nvSpPr>
        <p:spPr/>
        <p:txBody>
          <a:bodyPr/>
          <a:lstStyle/>
          <a:p>
            <a:r>
              <a:rPr lang="en-US"/>
              <a:t>Key Dates</a:t>
            </a:r>
          </a:p>
        </p:txBody>
      </p:sp>
    </p:spTree>
    <p:extLst>
      <p:ext uri="{BB962C8B-B14F-4D97-AF65-F5344CB8AC3E}">
        <p14:creationId xmlns:p14="http://schemas.microsoft.com/office/powerpoint/2010/main" val="2899850270"/>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C7DB619-F5F2-9B61-8CB4-C0CE23D5C75E}"/>
              </a:ext>
            </a:extLst>
          </p:cNvPr>
          <p:cNvSpPr>
            <a:spLocks noGrp="1"/>
          </p:cNvSpPr>
          <p:nvPr>
            <p:ph type="title"/>
          </p:nvPr>
        </p:nvSpPr>
        <p:spPr/>
        <p:txBody>
          <a:bodyPr/>
          <a:lstStyle/>
          <a:p>
            <a:r>
              <a:rPr lang="en-US">
                <a:latin typeface="Times New Roman"/>
                <a:cs typeface="Times New Roman"/>
              </a:rPr>
              <a:t>Questions?</a:t>
            </a:r>
            <a:endParaRPr lang="en-US"/>
          </a:p>
        </p:txBody>
      </p:sp>
    </p:spTree>
    <p:extLst>
      <p:ext uri="{BB962C8B-B14F-4D97-AF65-F5344CB8AC3E}">
        <p14:creationId xmlns:p14="http://schemas.microsoft.com/office/powerpoint/2010/main" val="4237364329"/>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495"/>
        <p:cNvGrpSpPr/>
        <p:nvPr/>
      </p:nvGrpSpPr>
      <p:grpSpPr>
        <a:xfrm>
          <a:off x="0" y="0"/>
          <a:ext cx="0" cy="0"/>
          <a:chOff x="0" y="0"/>
          <a:chExt cx="0" cy="0"/>
        </a:xfrm>
      </p:grpSpPr>
      <p:sp>
        <p:nvSpPr>
          <p:cNvPr id="1496" name="Google Shape;1496;p93"/>
          <p:cNvSpPr txBox="1">
            <a:spLocks noGrp="1"/>
          </p:cNvSpPr>
          <p:nvPr>
            <p:ph type="ctrTitle"/>
          </p:nvPr>
        </p:nvSpPr>
        <p:spPr>
          <a:prstGeom prst="rect">
            <a:avLst/>
          </a:prstGeom>
          <a:noFill/>
          <a:ln>
            <a:noFill/>
          </a:ln>
        </p:spPr>
        <p:txBody>
          <a:bodyPr spcFirstLastPara="1" vert="horz" wrap="square" lIns="91425" tIns="45700" rIns="91425" bIns="45700" rtlCol="0" anchor="ctr" anchorCtr="0">
            <a:normAutofit/>
          </a:bodyPr>
          <a:lstStyle/>
          <a:p>
            <a:pPr>
              <a:spcBef>
                <a:spcPts val="0"/>
              </a:spcBef>
              <a:buClr>
                <a:schemeClr val="dk1"/>
              </a:buClr>
              <a:buSzPts val="4400"/>
            </a:pPr>
            <a:r>
              <a:rPr lang="en-US">
                <a:latin typeface="Times New Roman"/>
                <a:cs typeface="Times New Roman"/>
              </a:rPr>
              <a:t>Coach Information</a:t>
            </a:r>
            <a:endParaRPr>
              <a:latin typeface="Times New Roman"/>
              <a:cs typeface="Times New Roman"/>
            </a:endParaRPr>
          </a:p>
        </p:txBody>
      </p:sp>
      <p:sp>
        <p:nvSpPr>
          <p:cNvPr id="1497" name="Google Shape;1497;p93"/>
          <p:cNvSpPr txBox="1"/>
          <p:nvPr/>
        </p:nvSpPr>
        <p:spPr>
          <a:xfrm>
            <a:off x="4891481" y="2907238"/>
            <a:ext cx="6533100" cy="1446509"/>
          </a:xfrm>
          <a:prstGeom prst="rect">
            <a:avLst/>
          </a:prstGeom>
          <a:noFill/>
          <a:ln>
            <a:noFill/>
          </a:ln>
        </p:spPr>
        <p:txBody>
          <a:bodyPr spcFirstLastPara="1" wrap="square" lIns="91425" tIns="45700" rIns="91425" bIns="45700" anchor="t" anchorCtr="0">
            <a:spAutoFit/>
          </a:bodyPr>
          <a:lstStyle/>
          <a:p>
            <a:pPr algn="ctr">
              <a:buClr>
                <a:srgbClr val="000000"/>
              </a:buClr>
              <a:buSzPts val="4800"/>
            </a:pPr>
            <a:r>
              <a:rPr lang="en-US" sz="4400">
                <a:solidFill>
                  <a:schemeClr val="dk1"/>
                </a:solidFill>
                <a:latin typeface="Verdana"/>
                <a:ea typeface="Calibri"/>
                <a:cs typeface="Calibri"/>
                <a:sym typeface="Calibri"/>
              </a:rPr>
              <a:t>Insert Coach Contact Information Here</a:t>
            </a:r>
            <a:endParaRPr lang="en-US" sz="4400">
              <a:solidFill>
                <a:schemeClr val="dk1"/>
              </a:solidFill>
              <a:latin typeface="Verdana"/>
              <a:ea typeface="Arial"/>
              <a:cs typeface="Arial"/>
            </a:endParaRPr>
          </a:p>
        </p:txBody>
      </p:sp>
    </p:spTree>
    <p:extLst>
      <p:ext uri="{BB962C8B-B14F-4D97-AF65-F5344CB8AC3E}">
        <p14:creationId xmlns:p14="http://schemas.microsoft.com/office/powerpoint/2010/main" val="586313554"/>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itle 5"/>
          <p:cNvSpPr>
            <a:spLocks noGrp="1"/>
          </p:cNvSpPr>
          <p:nvPr>
            <p:ph type="ctrTitle"/>
          </p:nvPr>
        </p:nvSpPr>
        <p:spPr/>
        <p:txBody>
          <a:bodyPr/>
          <a:lstStyle/>
          <a:p>
            <a:r>
              <a:rPr lang="en-US"/>
              <a:t>Coach Reminders</a:t>
            </a:r>
          </a:p>
        </p:txBody>
      </p:sp>
      <p:sp>
        <p:nvSpPr>
          <p:cNvPr id="3" name="Content Placeholder 2"/>
          <p:cNvSpPr>
            <a:spLocks noGrp="1" noRot="1" noMove="1" noResize="1" noEditPoints="1" noAdjustHandles="1" noChangeArrowheads="1" noChangeShapeType="1"/>
          </p:cNvSpPr>
          <p:nvPr>
            <p:ph type="subTitle" idx="1"/>
          </p:nvPr>
        </p:nvSpPr>
        <p:spPr/>
        <p:txBody>
          <a:bodyPr vert="horz" lIns="0" tIns="0" rIns="0" bIns="0" rtlCol="0" anchor="t">
            <a:normAutofit lnSpcReduction="10000"/>
          </a:bodyPr>
          <a:lstStyle/>
          <a:p>
            <a:pPr marL="0" indent="0">
              <a:lnSpc>
                <a:spcPct val="120000"/>
              </a:lnSpc>
              <a:buNone/>
            </a:pPr>
            <a:r>
              <a:rPr lang="en-US" sz="3900" dirty="0"/>
              <a:t>After Session 6, coaches should:</a:t>
            </a:r>
          </a:p>
          <a:p>
            <a:pPr marL="571500" indent="-571500">
              <a:lnSpc>
                <a:spcPct val="120000"/>
              </a:lnSpc>
              <a:buFont typeface="Arial" panose="020B0604020202020204" pitchFamily="34" charset="0"/>
              <a:buChar char="•"/>
            </a:pPr>
            <a:r>
              <a:rPr lang="en-US" sz="3000" dirty="0"/>
              <a:t>Meet with ECE programs and provide TA to help “complete” their action plans.</a:t>
            </a:r>
          </a:p>
          <a:p>
            <a:pPr marL="571500" indent="-571500">
              <a:lnSpc>
                <a:spcPct val="120000"/>
              </a:lnSpc>
              <a:buFont typeface="Arial" panose="020B0604020202020204" pitchFamily="34" charset="0"/>
              <a:buChar char="•"/>
            </a:pPr>
            <a:r>
              <a:rPr lang="en-US" sz="3000" dirty="0"/>
              <a:t>Help programs create two additional action plans to keep making progress.</a:t>
            </a:r>
          </a:p>
          <a:p>
            <a:pPr marL="571500" indent="-571500">
              <a:lnSpc>
                <a:spcPct val="120000"/>
              </a:lnSpc>
              <a:buFont typeface="Arial" panose="020B0604020202020204" pitchFamily="34" charset="0"/>
              <a:buChar char="•"/>
            </a:pPr>
            <a:r>
              <a:rPr lang="en-US" sz="3000" dirty="0">
                <a:latin typeface="Verdana"/>
                <a:ea typeface="Verdana"/>
              </a:rPr>
              <a:t>Ensure participating programs complete the Farm to ECE self-assessment again by </a:t>
            </a:r>
            <a:r>
              <a:rPr lang="en-US" sz="3000" b="1" dirty="0">
                <a:latin typeface="Verdana"/>
                <a:ea typeface="Verdana"/>
              </a:rPr>
              <a:t>*insert date*</a:t>
            </a:r>
          </a:p>
          <a:p>
            <a:pPr marL="571500" indent="-571500">
              <a:lnSpc>
                <a:spcPct val="120000"/>
              </a:lnSpc>
              <a:buFont typeface="Arial" panose="020B0604020202020204" pitchFamily="34" charset="0"/>
              <a:buChar char="•"/>
            </a:pPr>
            <a:r>
              <a:rPr lang="en-US" sz="3000" dirty="0"/>
              <a:t>Share any final resources.</a:t>
            </a:r>
          </a:p>
          <a:p>
            <a:endParaRPr lang="en-US" dirty="0"/>
          </a:p>
          <a:p>
            <a:pPr lvl="1"/>
            <a:endParaRPr lang="en-US" dirty="0"/>
          </a:p>
        </p:txBody>
      </p:sp>
    </p:spTree>
    <p:extLst>
      <p:ext uri="{BB962C8B-B14F-4D97-AF65-F5344CB8AC3E}">
        <p14:creationId xmlns:p14="http://schemas.microsoft.com/office/powerpoint/2010/main" val="9576355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r>
              <a:rPr lang="en-US"/>
              <a:t>Group Norms</a:t>
            </a:r>
          </a:p>
        </p:txBody>
      </p:sp>
      <p:sp>
        <p:nvSpPr>
          <p:cNvPr id="6" name="Subtitle 5">
            <a:extLst>
              <a:ext uri="{FF2B5EF4-FFF2-40B4-BE49-F238E27FC236}">
                <a16:creationId xmlns:a16="http://schemas.microsoft.com/office/drawing/2014/main" id="{B949290B-EAD3-EB3B-9678-70D0BDFA0E8D}"/>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3958788756"/>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E18B8-6351-46CB-BBE2-2D0BE647EB7C}"/>
              </a:ext>
            </a:extLst>
          </p:cNvPr>
          <p:cNvSpPr>
            <a:spLocks noGrp="1"/>
          </p:cNvSpPr>
          <p:nvPr>
            <p:ph type="ctrTitle"/>
          </p:nvPr>
        </p:nvSpPr>
        <p:spPr>
          <a:xfrm>
            <a:off x="827730" y="2005169"/>
            <a:ext cx="9131279" cy="1150141"/>
          </a:xfrm>
        </p:spPr>
        <p:txBody>
          <a:bodyPr/>
          <a:lstStyle/>
          <a:p>
            <a:r>
              <a:rPr lang="en-US"/>
              <a:t>Icebreaker</a:t>
            </a:r>
          </a:p>
        </p:txBody>
      </p:sp>
      <p:sp>
        <p:nvSpPr>
          <p:cNvPr id="3" name="Text Placeholder 2">
            <a:extLst>
              <a:ext uri="{FF2B5EF4-FFF2-40B4-BE49-F238E27FC236}">
                <a16:creationId xmlns:a16="http://schemas.microsoft.com/office/drawing/2014/main" id="{17C8CBA4-9B5B-F589-7883-E551262ABBCA}"/>
              </a:ext>
            </a:extLst>
          </p:cNvPr>
          <p:cNvSpPr>
            <a:spLocks noGrp="1"/>
          </p:cNvSpPr>
          <p:nvPr>
            <p:ph type="body" sz="quarter" idx="10"/>
          </p:nvPr>
        </p:nvSpPr>
        <p:spPr>
          <a:xfrm>
            <a:off x="831162" y="3550141"/>
            <a:ext cx="9127847" cy="419453"/>
          </a:xfrm>
        </p:spPr>
        <p:txBody>
          <a:bodyPr vert="horz" lIns="0" tIns="0" rIns="0" bIns="0" rtlCol="0" anchor="t">
            <a:noAutofit/>
          </a:bodyPr>
          <a:lstStyle/>
          <a:p>
            <a:pPr>
              <a:lnSpc>
                <a:spcPct val="100000"/>
              </a:lnSpc>
            </a:pPr>
            <a:r>
              <a:rPr lang="en-US" sz="4100" b="0">
                <a:latin typeface="Verdana"/>
                <a:ea typeface="Verdana"/>
                <a:cs typeface="Times New Roman"/>
              </a:rPr>
              <a:t>Let’s create some gardening dance moves!</a:t>
            </a:r>
            <a:endParaRPr lang="en-US" sz="4100" b="0">
              <a:solidFill>
                <a:srgbClr val="000000"/>
              </a:solidFill>
              <a:latin typeface="Verdana"/>
              <a:ea typeface="Verdana"/>
              <a:cs typeface="Times New Roman"/>
            </a:endParaRPr>
          </a:p>
          <a:p>
            <a:endParaRPr lang="en-US"/>
          </a:p>
        </p:txBody>
      </p:sp>
    </p:spTree>
    <p:extLst>
      <p:ext uri="{BB962C8B-B14F-4D97-AF65-F5344CB8AC3E}">
        <p14:creationId xmlns:p14="http://schemas.microsoft.com/office/powerpoint/2010/main" val="2414225918"/>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11E81FD-A61E-4A94-514A-4671AC62EB79}"/>
              </a:ext>
            </a:extLst>
          </p:cNvPr>
          <p:cNvSpPr>
            <a:spLocks noGrp="1"/>
          </p:cNvSpPr>
          <p:nvPr>
            <p:ph type="title"/>
          </p:nvPr>
        </p:nvSpPr>
        <p:spPr/>
        <p:txBody>
          <a:bodyPr vert="horz" lIns="91440" tIns="45720" rIns="91440" bIns="45720" rtlCol="0" anchor="ctr">
            <a:normAutofit/>
          </a:bodyPr>
          <a:lstStyle/>
          <a:p>
            <a:r>
              <a:rPr lang="en-US" sz="4200">
                <a:solidFill>
                  <a:srgbClr val="004169"/>
                </a:solidFill>
              </a:rPr>
              <a:t>Learning Objectives</a:t>
            </a:r>
          </a:p>
        </p:txBody>
      </p:sp>
      <p:sp>
        <p:nvSpPr>
          <p:cNvPr id="2" name="Content Placeholder 1">
            <a:extLst>
              <a:ext uri="{FF2B5EF4-FFF2-40B4-BE49-F238E27FC236}">
                <a16:creationId xmlns:a16="http://schemas.microsoft.com/office/drawing/2014/main" id="{CFEB742C-74BD-56DA-67CC-224B9D1177B7}"/>
              </a:ext>
            </a:extLst>
          </p:cNvPr>
          <p:cNvSpPr>
            <a:spLocks noGrp="1"/>
          </p:cNvSpPr>
          <p:nvPr>
            <p:ph type="subTitle" idx="1"/>
          </p:nvPr>
        </p:nvSpPr>
        <p:spPr>
          <a:xfrm>
            <a:off x="904103" y="2137182"/>
            <a:ext cx="4943494" cy="4946215"/>
          </a:xfrm>
        </p:spPr>
        <p:txBody>
          <a:bodyPr vert="horz" lIns="91440" tIns="45720" rIns="91440" bIns="45720" rtlCol="0" anchor="t">
            <a:normAutofit/>
          </a:bodyPr>
          <a:lstStyle/>
          <a:p>
            <a:pPr marL="342900" indent="-228600">
              <a:lnSpc>
                <a:spcPct val="90000"/>
              </a:lnSpc>
              <a:buFont typeface="Arial" panose="020B0604020202020204" pitchFamily="34" charset="0"/>
              <a:buChar char="•"/>
            </a:pPr>
            <a:r>
              <a:rPr lang="en-US" sz="2400" dirty="0">
                <a:solidFill>
                  <a:srgbClr val="004169"/>
                </a:solidFill>
                <a:latin typeface="Verdana"/>
                <a:ea typeface="Verdana"/>
              </a:rPr>
              <a:t>Participants share Storyboards, including successes and lessons learned.</a:t>
            </a:r>
          </a:p>
          <a:p>
            <a:pPr marL="342900" indent="-228600">
              <a:lnSpc>
                <a:spcPct val="90000"/>
              </a:lnSpc>
              <a:buFont typeface="Arial" panose="020B0604020202020204" pitchFamily="34" charset="0"/>
              <a:buChar char="•"/>
            </a:pPr>
            <a:r>
              <a:rPr lang="en-US" sz="2400" dirty="0">
                <a:solidFill>
                  <a:srgbClr val="004169"/>
                </a:solidFill>
                <a:latin typeface="Verdana"/>
                <a:ea typeface="Verdana"/>
              </a:rPr>
              <a:t>Explore ways to sustain ECE program gardens.</a:t>
            </a:r>
          </a:p>
          <a:p>
            <a:pPr marL="342900" indent="-228600">
              <a:lnSpc>
                <a:spcPct val="90000"/>
              </a:lnSpc>
              <a:buFont typeface="Arial" panose="020B0604020202020204" pitchFamily="34" charset="0"/>
              <a:buChar char="•"/>
            </a:pPr>
            <a:r>
              <a:rPr lang="en-US" sz="2400" dirty="0">
                <a:solidFill>
                  <a:srgbClr val="004169"/>
                </a:solidFill>
                <a:latin typeface="Verdana"/>
                <a:ea typeface="Verdana"/>
              </a:rPr>
              <a:t>Discuss next steps to finish up the Gardening Learning Collaborative.</a:t>
            </a:r>
          </a:p>
        </p:txBody>
      </p:sp>
      <p:sp>
        <p:nvSpPr>
          <p:cNvPr id="4" name="Slide Number Placeholder 3">
            <a:extLst>
              <a:ext uri="{FF2B5EF4-FFF2-40B4-BE49-F238E27FC236}">
                <a16:creationId xmlns:a16="http://schemas.microsoft.com/office/drawing/2014/main" id="{07FA9AD5-FED4-D56C-3D19-A4A7C1D825BF}"/>
              </a:ext>
            </a:extLst>
          </p:cNvPr>
          <p:cNvSpPr>
            <a:spLocks noGrp="1"/>
          </p:cNvSpPr>
          <p:nvPr>
            <p:ph type="sldNum" sz="quarter" idx="4294967295"/>
          </p:nvPr>
        </p:nvSpPr>
        <p:spPr>
          <a:xfrm>
            <a:off x="9448800" y="7239000"/>
            <a:ext cx="2743200" cy="415925"/>
          </a:xfrm>
          <a:prstGeom prst="rect">
            <a:avLst/>
          </a:prstGeom>
        </p:spPr>
        <p:txBody>
          <a:bodyPr vert="horz" lIns="91440" tIns="45720" rIns="91440" bIns="45720" rtlCol="0" anchor="ctr">
            <a:normAutofit/>
          </a:bodyPr>
          <a:lstStyle/>
          <a:p>
            <a:pPr algn="r">
              <a:spcAft>
                <a:spcPts val="600"/>
              </a:spcAft>
              <a:defRPr/>
            </a:pPr>
            <a:fld id="{F9409A12-05AC-024F-A1E2-9D51551D4400}" type="slidenum">
              <a:rPr lang="en-US" smtClean="0">
                <a:solidFill>
                  <a:prstClr val="black">
                    <a:tint val="75000"/>
                  </a:prstClr>
                </a:solidFill>
                <a:latin typeface="Calibri" panose="020F0502020204030204"/>
              </a:rPr>
              <a:pPr algn="r">
                <a:spcAft>
                  <a:spcPts val="600"/>
                </a:spcAft>
                <a:defRPr/>
              </a:pPr>
              <a:t>5</a:t>
            </a:fld>
            <a:endParaRPr lang="en-US">
              <a:solidFill>
                <a:prstClr val="black">
                  <a:tint val="75000"/>
                </a:prstClr>
              </a:solidFill>
              <a:latin typeface="Calibri" panose="020F0502020204030204"/>
            </a:endParaRPr>
          </a:p>
        </p:txBody>
      </p:sp>
      <p:pic>
        <p:nvPicPr>
          <p:cNvPr id="1026" name="Picture 2" descr="A picture containing person, little, child, young&#10;&#10;Description automatically generated">
            <a:extLst>
              <a:ext uri="{FF2B5EF4-FFF2-40B4-BE49-F238E27FC236}">
                <a16:creationId xmlns:a16="http://schemas.microsoft.com/office/drawing/2014/main" id="{FAA7E395-D1BD-1C6C-EB07-23498093966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54924" y="981075"/>
            <a:ext cx="4695825" cy="62579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1591739"/>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6EE2C3E4-B4AD-166A-40BC-8810F9EECC91}"/>
              </a:ext>
            </a:extLst>
          </p:cNvPr>
          <p:cNvGrpSpPr/>
          <p:nvPr/>
        </p:nvGrpSpPr>
        <p:grpSpPr>
          <a:xfrm>
            <a:off x="2719779" y="4063285"/>
            <a:ext cx="1899695" cy="1041403"/>
            <a:chOff x="1948651" y="64080"/>
            <a:chExt cx="1899695" cy="1041403"/>
          </a:xfrm>
          <a:solidFill>
            <a:schemeClr val="accent1">
              <a:lumMod val="40000"/>
              <a:lumOff val="60000"/>
            </a:schemeClr>
          </a:solidFill>
        </p:grpSpPr>
        <p:sp>
          <p:nvSpPr>
            <p:cNvPr id="23" name="Arrow: Right 22">
              <a:extLst>
                <a:ext uri="{FF2B5EF4-FFF2-40B4-BE49-F238E27FC236}">
                  <a16:creationId xmlns:a16="http://schemas.microsoft.com/office/drawing/2014/main" id="{F989E629-0A8F-BC23-4E1B-13F67C87AD27}"/>
                </a:ext>
              </a:extLst>
            </p:cNvPr>
            <p:cNvSpPr/>
            <p:nvPr/>
          </p:nvSpPr>
          <p:spPr>
            <a:xfrm>
              <a:off x="1948651" y="64080"/>
              <a:ext cx="1899695" cy="1041403"/>
            </a:xfrm>
            <a:prstGeom prst="rightArrow">
              <a:avLst>
                <a:gd name="adj1" fmla="val 70000"/>
                <a:gd name="adj2" fmla="val 50000"/>
              </a:avLst>
            </a:prstGeom>
            <a:grpFill/>
            <a:ln w="25400" cap="flat" cmpd="sng" algn="ctr">
              <a:solidFill>
                <a:schemeClr val="tx1"/>
              </a:solidFill>
              <a:prstDash val="solid"/>
            </a:ln>
            <a:effectLst/>
          </p:spPr>
          <p:style>
            <a:lnRef idx="2">
              <a:scrgbClr r="0" g="0" b="0"/>
            </a:lnRef>
            <a:fillRef idx="1">
              <a:scrgbClr r="0" g="0" b="0"/>
            </a:fillRef>
            <a:effectRef idx="0">
              <a:scrgbClr r="0" g="0" b="0"/>
            </a:effectRef>
            <a:fontRef idx="minor">
              <a:schemeClr val="dk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09C8A">
                    <a:hueOff val="0"/>
                    <a:satOff val="0"/>
                    <a:lumOff val="0"/>
                    <a:alphaOff val="0"/>
                  </a:srgbClr>
                </a:solidFill>
                <a:effectLst/>
                <a:uLnTx/>
                <a:uFillTx/>
                <a:latin typeface="Franklin Gothic Book" panose="020B0503020102020204"/>
                <a:cs typeface="Arial"/>
              </a:endParaRPr>
            </a:p>
          </p:txBody>
        </p:sp>
        <p:sp>
          <p:nvSpPr>
            <p:cNvPr id="24" name="Arrow: Right 4">
              <a:extLst>
                <a:ext uri="{FF2B5EF4-FFF2-40B4-BE49-F238E27FC236}">
                  <a16:creationId xmlns:a16="http://schemas.microsoft.com/office/drawing/2014/main" id="{D0575582-228F-81BD-7AC8-8014E80F9DBD}"/>
                </a:ext>
              </a:extLst>
            </p:cNvPr>
            <p:cNvSpPr txBox="1"/>
            <p:nvPr/>
          </p:nvSpPr>
          <p:spPr>
            <a:xfrm>
              <a:off x="2423575" y="220290"/>
              <a:ext cx="1060280" cy="728983"/>
            </a:xfrm>
            <a:prstGeom prst="rect">
              <a:avLst/>
            </a:prstGeom>
            <a:no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27940" tIns="6985" rIns="13970" bIns="6985" numCol="1" spcCol="1270" anchor="ctr" anchorCtr="0">
              <a:noAutofit/>
            </a:bodyPr>
            <a:lstStyle/>
            <a:p>
              <a:pPr marL="0" marR="0" lvl="0" indent="0" algn="ctr" defTabSz="488950" rtl="0" eaLnBrk="1" fontAlgn="auto" latinLnBrk="0" hangingPunct="1">
                <a:lnSpc>
                  <a:spcPct val="90000"/>
                </a:lnSpc>
                <a:spcBef>
                  <a:spcPct val="0"/>
                </a:spcBef>
                <a:spcAft>
                  <a:spcPct val="35000"/>
                </a:spcAft>
                <a:buClrTx/>
                <a:buSzTx/>
                <a:buFontTx/>
                <a:buNone/>
                <a:tabLst/>
                <a:defRPr/>
              </a:pPr>
              <a:r>
                <a:rPr kumimoji="0" lang="en-US" sz="1100" b="1" i="0" u="none" strike="noStrike" kern="1200" cap="none" spc="0" normalizeH="0" baseline="0" noProof="0">
                  <a:ln>
                    <a:noFill/>
                  </a:ln>
                  <a:solidFill>
                    <a:sysClr val="windowText" lastClr="000000">
                      <a:hueOff val="0"/>
                      <a:satOff val="0"/>
                      <a:lumOff val="0"/>
                      <a:alphaOff val="0"/>
                    </a:sysClr>
                  </a:solidFill>
                  <a:effectLst/>
                  <a:uLnTx/>
                  <a:uFillTx/>
                  <a:latin typeface="Calibri"/>
                  <a:ea typeface="+mn-ea"/>
                  <a:cs typeface="Arial"/>
                </a:rPr>
                <a:t>Action Period</a:t>
              </a:r>
            </a:p>
          </p:txBody>
        </p:sp>
      </p:grpSp>
      <p:sp>
        <p:nvSpPr>
          <p:cNvPr id="2" name="Title 1"/>
          <p:cNvSpPr>
            <a:spLocks noGrp="1"/>
          </p:cNvSpPr>
          <p:nvPr>
            <p:ph type="ctrTitle"/>
          </p:nvPr>
        </p:nvSpPr>
        <p:spPr>
          <a:xfrm>
            <a:off x="592667" y="720212"/>
            <a:ext cx="10761133" cy="761756"/>
          </a:xfrm>
        </p:spPr>
        <p:txBody>
          <a:bodyPr>
            <a:normAutofit/>
          </a:bodyPr>
          <a:lstStyle/>
          <a:p>
            <a:pPr algn="ctr"/>
            <a:r>
              <a:rPr lang="en-US" b="1"/>
              <a:t>Gardening Learning Collaborative</a:t>
            </a:r>
          </a:p>
        </p:txBody>
      </p:sp>
      <p:sp>
        <p:nvSpPr>
          <p:cNvPr id="19" name="Rectangular Callout 18"/>
          <p:cNvSpPr/>
          <p:nvPr/>
        </p:nvSpPr>
        <p:spPr>
          <a:xfrm>
            <a:off x="3785010" y="5592853"/>
            <a:ext cx="3620603" cy="2045655"/>
          </a:xfrm>
          <a:prstGeom prst="wedgeRectCallout">
            <a:avLst>
              <a:gd name="adj1" fmla="val -16012"/>
              <a:gd name="adj2" fmla="val -79083"/>
            </a:avLst>
          </a:prstGeom>
          <a:solidFill>
            <a:schemeClr val="accent1">
              <a:alpha val="89804"/>
            </a:schemeClr>
          </a:solidFill>
          <a:ln w="25400" cap="flat" cmpd="sng" algn="ctr">
            <a:solidFill>
              <a:schemeClr val="tx1"/>
            </a:solidFill>
            <a:prstDash val="solid"/>
          </a:ln>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50" b="1" i="0" u="none" strike="noStrike" kern="0" cap="none" spc="0" normalizeH="0" baseline="0" noProof="0">
                <a:ln>
                  <a:noFill/>
                </a:ln>
                <a:solidFill>
                  <a:prstClr val="white"/>
                </a:solidFill>
                <a:effectLst/>
                <a:uLnTx/>
                <a:uFillTx/>
                <a:latin typeface="Calibri"/>
                <a:cs typeface="Arial"/>
              </a:rPr>
              <a:t>Session 3: Gardening in ECE Programs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50" b="1" i="0" u="none" strike="noStrike" kern="0" cap="none" spc="0" normalizeH="0" baseline="0" noProof="0">
                <a:ln>
                  <a:noFill/>
                </a:ln>
                <a:solidFill>
                  <a:prstClr val="white"/>
                </a:solidFill>
                <a:effectLst/>
                <a:uLnTx/>
                <a:uFillTx/>
                <a:latin typeface="Calibri"/>
                <a:cs typeface="Arial"/>
              </a:rPr>
              <a:t>Session 4: Getting Started with Gardening</a:t>
            </a:r>
          </a:p>
        </p:txBody>
      </p:sp>
      <p:sp>
        <p:nvSpPr>
          <p:cNvPr id="20" name="Rectangular Callout 19"/>
          <p:cNvSpPr/>
          <p:nvPr/>
        </p:nvSpPr>
        <p:spPr>
          <a:xfrm>
            <a:off x="6624515" y="1541929"/>
            <a:ext cx="3645128" cy="1965459"/>
          </a:xfrm>
          <a:prstGeom prst="wedgeRectCallout">
            <a:avLst>
              <a:gd name="adj1" fmla="val -28643"/>
              <a:gd name="adj2" fmla="val 88606"/>
            </a:avLst>
          </a:prstGeom>
          <a:solidFill>
            <a:schemeClr val="accent1">
              <a:alpha val="80000"/>
            </a:schemeClr>
          </a:solidFill>
          <a:ln w="25400" cap="flat" cmpd="sng" algn="ctr">
            <a:solidFill>
              <a:schemeClr val="tx1"/>
            </a:solidFill>
            <a:prstDash val="solid"/>
          </a:ln>
          <a:effectLst/>
        </p:spPr>
        <p:txBody>
          <a:bodyPr lIns="91440" tIns="45720" rIns="91440" bIns="457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50" b="1" i="0" u="none" strike="noStrike" kern="0" cap="none" spc="0" normalizeH="0" baseline="0" noProof="0">
              <a:ln>
                <a:noFill/>
              </a:ln>
              <a:solidFill>
                <a:prstClr val="white"/>
              </a:solidFill>
              <a:effectLst/>
              <a:uLnTx/>
              <a:uFillTx/>
              <a:latin typeface="Calibri"/>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50" b="1" i="0" u="none" strike="noStrike" kern="0" cap="none" spc="0" normalizeH="0" baseline="0" noProof="0">
                <a:ln>
                  <a:noFill/>
                </a:ln>
                <a:solidFill>
                  <a:prstClr val="white"/>
                </a:solidFill>
                <a:effectLst/>
                <a:uLnTx/>
                <a:uFillTx/>
                <a:latin typeface="Calibri"/>
                <a:cs typeface="Arial"/>
              </a:rPr>
              <a:t>Session 5: Maintaining Your ECE Program’s Garden</a:t>
            </a:r>
            <a:endParaRPr kumimoji="0" lang="en-US" sz="1800" b="0" i="0" u="none" strike="noStrike" kern="1200" cap="none" spc="0" normalizeH="0" baseline="0" noProof="0">
              <a:ln>
                <a:noFill/>
              </a:ln>
              <a:solidFill>
                <a:prstClr val="white"/>
              </a:solidFill>
              <a:effectLst/>
              <a:uLnTx/>
              <a:uFillTx/>
              <a:latin typeface="Franklin Gothic Book" panose="020B0503020102020204"/>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50" b="1" i="0" u="none" strike="noStrike" kern="0" cap="none" spc="0" normalizeH="0" baseline="0" noProof="0">
                <a:ln>
                  <a:noFill/>
                </a:ln>
                <a:solidFill>
                  <a:prstClr val="white"/>
                </a:solidFill>
                <a:effectLst/>
                <a:uLnTx/>
                <a:uFillTx/>
                <a:latin typeface="Calibri"/>
                <a:cs typeface="Arial"/>
              </a:rPr>
              <a:t>Session 6: Celebrating Success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50" b="1" i="0" u="none" strike="noStrike" kern="0" cap="none" spc="0" normalizeH="0" baseline="0" noProof="0">
                <a:ln>
                  <a:noFill/>
                </a:ln>
                <a:solidFill>
                  <a:prstClr val="white"/>
                </a:solidFill>
                <a:effectLst/>
                <a:uLnTx/>
                <a:uFillTx/>
                <a:latin typeface="Calibri"/>
                <a:cs typeface="Arial"/>
              </a:rPr>
              <a:t>&amp; Sustaining Your Garden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50" b="1" i="0" u="none" strike="noStrike" kern="0" cap="none" spc="0" normalizeH="0" baseline="0" noProof="0">
              <a:ln>
                <a:noFill/>
              </a:ln>
              <a:solidFill>
                <a:prstClr val="white"/>
              </a:solidFill>
              <a:effectLst/>
              <a:uLnTx/>
              <a:uFillTx/>
              <a:latin typeface="Calibri"/>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50" b="0" i="0" u="none" strike="noStrike" kern="0" cap="none" spc="0" normalizeH="0" baseline="0" noProof="0">
              <a:ln>
                <a:noFill/>
              </a:ln>
              <a:solidFill>
                <a:prstClr val="white"/>
              </a:solidFill>
              <a:effectLst/>
              <a:uLnTx/>
              <a:uFillTx/>
              <a:latin typeface="Calibri"/>
              <a:cs typeface="Arial"/>
            </a:endParaRPr>
          </a:p>
        </p:txBody>
      </p:sp>
      <p:sp>
        <p:nvSpPr>
          <p:cNvPr id="18" name="Rectangular Callout 17"/>
          <p:cNvSpPr/>
          <p:nvPr/>
        </p:nvSpPr>
        <p:spPr>
          <a:xfrm>
            <a:off x="2046326" y="1568291"/>
            <a:ext cx="3409635" cy="1965460"/>
          </a:xfrm>
          <a:prstGeom prst="wedgeRectCallout">
            <a:avLst>
              <a:gd name="adj1" fmla="val -30431"/>
              <a:gd name="adj2" fmla="val 84919"/>
            </a:avLst>
          </a:prstGeom>
          <a:solidFill>
            <a:schemeClr val="accent1"/>
          </a:solidFill>
          <a:ln w="9525" cap="flat" cmpd="sng" algn="ctr">
            <a:solidFill>
              <a:schemeClr val="tx1"/>
            </a:solidFill>
            <a:prstDash val="solid"/>
          </a:ln>
          <a:effectLst/>
        </p:spPr>
        <p:txBody>
          <a:bodyPr lIns="91440" tIns="45720" rIns="91440" bIns="45720" rtlCol="0" anchor="ctr"/>
          <a:lstStyle/>
          <a:p>
            <a:pPr>
              <a:defRPr/>
            </a:pPr>
            <a:r>
              <a:rPr kumimoji="0" lang="en-US" sz="2050" b="1" i="0" u="none" strike="noStrike" kern="0" cap="none" spc="0" normalizeH="0" baseline="0" noProof="0">
                <a:ln>
                  <a:noFill/>
                </a:ln>
                <a:solidFill>
                  <a:prstClr val="white"/>
                </a:solidFill>
                <a:effectLst/>
                <a:uLnTx/>
                <a:uFillTx/>
                <a:latin typeface="Calibri"/>
                <a:cs typeface="Arial"/>
              </a:rPr>
              <a:t>Session 1: </a:t>
            </a:r>
            <a:r>
              <a:rPr lang="en-US" sz="2050" b="1" kern="0">
                <a:solidFill>
                  <a:prstClr val="white"/>
                </a:solidFill>
                <a:latin typeface="Calibri"/>
                <a:cs typeface="Arial"/>
              </a:rPr>
              <a:t>Introduction to Gardening</a:t>
            </a:r>
            <a:endParaRPr kumimoji="0" lang="en-US" sz="1800" b="0" i="0" u="none" strike="noStrike" kern="1200" cap="none" spc="0" normalizeH="0" baseline="0" noProof="0">
              <a:ln>
                <a:noFill/>
              </a:ln>
              <a:solidFill>
                <a:prstClr val="white"/>
              </a:solidFill>
              <a:effectLst/>
              <a:uLnTx/>
              <a:uFillTx/>
              <a:latin typeface="Franklin Gothic Book" panose="020B0503020102020204"/>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50" b="1" i="0" u="none" strike="noStrike" kern="0" cap="none" spc="0" normalizeH="0" baseline="0" noProof="0">
                <a:ln>
                  <a:noFill/>
                </a:ln>
                <a:solidFill>
                  <a:prstClr val="white"/>
                </a:solidFill>
                <a:effectLst/>
                <a:uLnTx/>
                <a:uFillTx/>
                <a:latin typeface="Calibri"/>
                <a:cs typeface="Arial"/>
              </a:rPr>
              <a:t>Session 2: Benefits of Gardening with Young Children</a:t>
            </a:r>
          </a:p>
        </p:txBody>
      </p:sp>
      <p:grpSp>
        <p:nvGrpSpPr>
          <p:cNvPr id="6" name="Group 5">
            <a:extLst>
              <a:ext uri="{FF2B5EF4-FFF2-40B4-BE49-F238E27FC236}">
                <a16:creationId xmlns:a16="http://schemas.microsoft.com/office/drawing/2014/main" id="{EB5B08CE-7BE5-51DC-59D3-2C6D524B19D6}"/>
              </a:ext>
            </a:extLst>
          </p:cNvPr>
          <p:cNvGrpSpPr/>
          <p:nvPr/>
        </p:nvGrpSpPr>
        <p:grpSpPr>
          <a:xfrm>
            <a:off x="4925048" y="4095742"/>
            <a:ext cx="2067362" cy="1041403"/>
            <a:chOff x="4207064" y="0"/>
            <a:chExt cx="2067362" cy="1041403"/>
          </a:xfrm>
          <a:solidFill>
            <a:schemeClr val="accent1">
              <a:lumMod val="40000"/>
              <a:lumOff val="60000"/>
            </a:schemeClr>
          </a:solidFill>
        </p:grpSpPr>
        <p:sp>
          <p:nvSpPr>
            <p:cNvPr id="11" name="Arrow: Right 10">
              <a:extLst>
                <a:ext uri="{FF2B5EF4-FFF2-40B4-BE49-F238E27FC236}">
                  <a16:creationId xmlns:a16="http://schemas.microsoft.com/office/drawing/2014/main" id="{46D2D630-DFD6-753B-CBB9-B94D78952396}"/>
                </a:ext>
              </a:extLst>
            </p:cNvPr>
            <p:cNvSpPr/>
            <p:nvPr/>
          </p:nvSpPr>
          <p:spPr>
            <a:xfrm>
              <a:off x="4207064" y="0"/>
              <a:ext cx="2067362" cy="1041403"/>
            </a:xfrm>
            <a:prstGeom prst="rightArrow">
              <a:avLst>
                <a:gd name="adj1" fmla="val 70000"/>
                <a:gd name="adj2" fmla="val 50000"/>
              </a:avLst>
            </a:prstGeom>
            <a:grpFill/>
            <a:ln w="25400" cap="flat" cmpd="sng" algn="ctr">
              <a:solidFill>
                <a:schemeClr val="tx1"/>
              </a:solidFill>
              <a:prstDash val="solid"/>
            </a:ln>
            <a:effectLst/>
          </p:spPr>
          <p:style>
            <a:lnRef idx="2">
              <a:scrgbClr r="0" g="0" b="0"/>
            </a:lnRef>
            <a:fillRef idx="1">
              <a:scrgbClr r="0" g="0" b="0"/>
            </a:fillRef>
            <a:effectRef idx="0">
              <a:scrgbClr r="0" g="0" b="0"/>
            </a:effectRef>
            <a:fontRef idx="minor">
              <a:schemeClr val="dk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09C8A">
                    <a:hueOff val="0"/>
                    <a:satOff val="0"/>
                    <a:lumOff val="0"/>
                    <a:alphaOff val="0"/>
                  </a:srgbClr>
                </a:solidFill>
                <a:effectLst/>
                <a:uLnTx/>
                <a:uFillTx/>
                <a:latin typeface="Franklin Gothic Book" panose="020B0503020102020204"/>
                <a:cs typeface="Arial"/>
              </a:endParaRPr>
            </a:p>
          </p:txBody>
        </p:sp>
        <p:sp>
          <p:nvSpPr>
            <p:cNvPr id="12" name="Arrow: Right 4">
              <a:extLst>
                <a:ext uri="{FF2B5EF4-FFF2-40B4-BE49-F238E27FC236}">
                  <a16:creationId xmlns:a16="http://schemas.microsoft.com/office/drawing/2014/main" id="{F6BF5E8B-3A6B-7989-14C1-3E925BAE9280}"/>
                </a:ext>
              </a:extLst>
            </p:cNvPr>
            <p:cNvSpPr txBox="1"/>
            <p:nvPr/>
          </p:nvSpPr>
          <p:spPr>
            <a:xfrm>
              <a:off x="4723905" y="156210"/>
              <a:ext cx="1186030" cy="728983"/>
            </a:xfrm>
            <a:prstGeom prst="rect">
              <a:avLst/>
            </a:prstGeom>
            <a:no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27940" tIns="6985" rIns="13970" bIns="6985" numCol="1" spcCol="1270" anchor="ctr" anchorCtr="0">
              <a:noAutofit/>
            </a:bodyPr>
            <a:lstStyle/>
            <a:p>
              <a:pPr marL="0" marR="0" lvl="0" indent="0" algn="ctr" defTabSz="488950" rtl="0" eaLnBrk="1" fontAlgn="auto" latinLnBrk="0" hangingPunct="1">
                <a:lnSpc>
                  <a:spcPct val="90000"/>
                </a:lnSpc>
                <a:spcBef>
                  <a:spcPct val="0"/>
                </a:spcBef>
                <a:spcAft>
                  <a:spcPct val="35000"/>
                </a:spcAft>
                <a:buClrTx/>
                <a:buSzTx/>
                <a:buFontTx/>
                <a:buNone/>
                <a:tabLst/>
                <a:defRPr/>
              </a:pPr>
              <a:r>
                <a:rPr kumimoji="0" lang="en-US" sz="1100" b="1" i="0" u="none" strike="noStrike" kern="1200" cap="none" spc="0" normalizeH="0" baseline="0" noProof="0">
                  <a:ln>
                    <a:noFill/>
                  </a:ln>
                  <a:solidFill>
                    <a:sysClr val="windowText" lastClr="000000">
                      <a:hueOff val="0"/>
                      <a:satOff val="0"/>
                      <a:lumOff val="0"/>
                      <a:alphaOff val="0"/>
                    </a:sysClr>
                  </a:solidFill>
                  <a:effectLst/>
                  <a:uLnTx/>
                  <a:uFillTx/>
                  <a:latin typeface="Calibri"/>
                  <a:ea typeface="+mn-ea"/>
                  <a:cs typeface="Arial"/>
                </a:rPr>
                <a:t>Action Period</a:t>
              </a:r>
            </a:p>
          </p:txBody>
        </p:sp>
      </p:grpSp>
      <p:grpSp>
        <p:nvGrpSpPr>
          <p:cNvPr id="7" name="Group 6">
            <a:extLst>
              <a:ext uri="{FF2B5EF4-FFF2-40B4-BE49-F238E27FC236}">
                <a16:creationId xmlns:a16="http://schemas.microsoft.com/office/drawing/2014/main" id="{2D2536CE-6620-82A0-BE44-78BF268F297D}"/>
              </a:ext>
            </a:extLst>
          </p:cNvPr>
          <p:cNvGrpSpPr/>
          <p:nvPr/>
        </p:nvGrpSpPr>
        <p:grpSpPr>
          <a:xfrm>
            <a:off x="4691591" y="4253629"/>
            <a:ext cx="728980" cy="728980"/>
            <a:chOff x="3973607" y="157887"/>
            <a:chExt cx="728980" cy="728980"/>
          </a:xfrm>
          <a:solidFill>
            <a:schemeClr val="accent1"/>
          </a:solidFill>
        </p:grpSpPr>
        <p:sp>
          <p:nvSpPr>
            <p:cNvPr id="8" name="Oval 7">
              <a:extLst>
                <a:ext uri="{FF2B5EF4-FFF2-40B4-BE49-F238E27FC236}">
                  <a16:creationId xmlns:a16="http://schemas.microsoft.com/office/drawing/2014/main" id="{EFC7D4F4-D0D1-0AA3-F21D-366DFD483ECB}"/>
                </a:ext>
              </a:extLst>
            </p:cNvPr>
            <p:cNvSpPr/>
            <p:nvPr/>
          </p:nvSpPr>
          <p:spPr>
            <a:xfrm>
              <a:off x="3973607" y="157887"/>
              <a:ext cx="728980" cy="728980"/>
            </a:xfrm>
            <a:prstGeom prst="ellipse">
              <a:avLst/>
            </a:prstGeom>
            <a:grpFill/>
            <a:ln w="25400" cap="flat" cmpd="sng" algn="ctr">
              <a:solidFill>
                <a:schemeClr val="tx1">
                  <a:alpha val="49020"/>
                </a:schemeClr>
              </a:solidFill>
              <a:prstDash val="solid"/>
            </a:ln>
            <a:effectLst/>
          </p:spPr>
          <p:style>
            <a:lnRef idx="2">
              <a:scrgbClr r="0" g="0" b="0"/>
            </a:lnRef>
            <a:fillRef idx="1">
              <a:scrgbClr r="0" g="0" b="0"/>
            </a:fillRef>
            <a:effectRef idx="0">
              <a:scrgbClr r="0" g="0" b="0"/>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EF3E0"/>
                </a:solidFill>
                <a:effectLst/>
                <a:uLnTx/>
                <a:uFillTx/>
                <a:latin typeface="Franklin Gothic Book" panose="020B0503020102020204"/>
                <a:cs typeface="Arial"/>
              </a:endParaRPr>
            </a:p>
          </p:txBody>
        </p:sp>
        <p:sp>
          <p:nvSpPr>
            <p:cNvPr id="10" name="Oval 6">
              <a:extLst>
                <a:ext uri="{FF2B5EF4-FFF2-40B4-BE49-F238E27FC236}">
                  <a16:creationId xmlns:a16="http://schemas.microsoft.com/office/drawing/2014/main" id="{A2B23719-ED0C-7411-F7A7-3431E8737402}"/>
                </a:ext>
              </a:extLst>
            </p:cNvPr>
            <p:cNvSpPr txBox="1"/>
            <p:nvPr/>
          </p:nvSpPr>
          <p:spPr>
            <a:xfrm>
              <a:off x="4080364" y="264644"/>
              <a:ext cx="515466" cy="515466"/>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7620" tIns="7620" rIns="7620" bIns="7620" numCol="1" spcCol="1270" anchor="ctr" anchorCtr="0">
              <a:noAutofit/>
            </a:bodyPr>
            <a:lstStyle/>
            <a:p>
              <a:pPr marL="0" marR="0" lvl="0" indent="0" algn="ctr" defTabSz="533400" rtl="0" eaLnBrk="1" fontAlgn="auto" latinLnBrk="0" hangingPunct="1">
                <a:lnSpc>
                  <a:spcPct val="90000"/>
                </a:lnSpc>
                <a:spcBef>
                  <a:spcPct val="0"/>
                </a:spcBef>
                <a:spcAft>
                  <a:spcPct val="35000"/>
                </a:spcAft>
                <a:buClrTx/>
                <a:buSzTx/>
                <a:buFontTx/>
                <a:buNone/>
                <a:tabLst/>
                <a:defRPr/>
              </a:pPr>
              <a:r>
                <a:rPr kumimoji="0" lang="en-US" sz="1200" b="0" i="0" u="none" strike="noStrike" kern="1200" cap="none" spc="0" normalizeH="0" baseline="0" noProof="0">
                  <a:ln>
                    <a:noFill/>
                  </a:ln>
                  <a:solidFill>
                    <a:sysClr val="window" lastClr="FFFFFF"/>
                  </a:solidFill>
                  <a:effectLst/>
                  <a:uLnTx/>
                  <a:uFillTx/>
                  <a:latin typeface="Calibri"/>
                  <a:ea typeface="+mn-ea"/>
                  <a:cs typeface="Arial"/>
                </a:rPr>
                <a:t>LS 3&amp;4</a:t>
              </a:r>
            </a:p>
          </p:txBody>
        </p:sp>
      </p:grpSp>
      <p:grpSp>
        <p:nvGrpSpPr>
          <p:cNvPr id="13" name="Group 12">
            <a:extLst>
              <a:ext uri="{FF2B5EF4-FFF2-40B4-BE49-F238E27FC236}">
                <a16:creationId xmlns:a16="http://schemas.microsoft.com/office/drawing/2014/main" id="{2FA83AC7-DFFA-3D6D-9D13-142CC008393D}"/>
              </a:ext>
            </a:extLst>
          </p:cNvPr>
          <p:cNvGrpSpPr/>
          <p:nvPr/>
        </p:nvGrpSpPr>
        <p:grpSpPr>
          <a:xfrm>
            <a:off x="7468960" y="4095742"/>
            <a:ext cx="1956238" cy="1041403"/>
            <a:chOff x="6680231" y="69744"/>
            <a:chExt cx="1956238" cy="1041403"/>
          </a:xfrm>
          <a:solidFill>
            <a:schemeClr val="accent1">
              <a:lumMod val="40000"/>
              <a:lumOff val="60000"/>
            </a:schemeClr>
          </a:solidFill>
        </p:grpSpPr>
        <p:sp>
          <p:nvSpPr>
            <p:cNvPr id="17" name="Arrow: Right 16">
              <a:extLst>
                <a:ext uri="{FF2B5EF4-FFF2-40B4-BE49-F238E27FC236}">
                  <a16:creationId xmlns:a16="http://schemas.microsoft.com/office/drawing/2014/main" id="{72A2E731-954A-A74F-D6EB-C67BB480093A}"/>
                </a:ext>
              </a:extLst>
            </p:cNvPr>
            <p:cNvSpPr/>
            <p:nvPr/>
          </p:nvSpPr>
          <p:spPr>
            <a:xfrm>
              <a:off x="6680231" y="69744"/>
              <a:ext cx="1956238" cy="1041403"/>
            </a:xfrm>
            <a:prstGeom prst="rightArrow">
              <a:avLst>
                <a:gd name="adj1" fmla="val 70000"/>
                <a:gd name="adj2" fmla="val 50000"/>
              </a:avLst>
            </a:prstGeom>
            <a:grpFill/>
            <a:ln w="25400" cap="flat" cmpd="sng" algn="ctr">
              <a:solidFill>
                <a:schemeClr val="tx1"/>
              </a:solidFill>
              <a:prstDash val="solid"/>
            </a:ln>
            <a:effectLst/>
          </p:spPr>
          <p:style>
            <a:lnRef idx="2">
              <a:scrgbClr r="0" g="0" b="0"/>
            </a:lnRef>
            <a:fillRef idx="1">
              <a:scrgbClr r="0" g="0" b="0"/>
            </a:fillRef>
            <a:effectRef idx="0">
              <a:scrgbClr r="0" g="0" b="0"/>
            </a:effectRef>
            <a:fontRef idx="minor">
              <a:schemeClr val="dk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09C8A">
                    <a:hueOff val="0"/>
                    <a:satOff val="0"/>
                    <a:lumOff val="0"/>
                    <a:alphaOff val="0"/>
                  </a:srgbClr>
                </a:solidFill>
                <a:effectLst/>
                <a:uLnTx/>
                <a:uFillTx/>
                <a:latin typeface="Franklin Gothic Book" panose="020B0503020102020204"/>
                <a:cs typeface="Arial"/>
              </a:endParaRPr>
            </a:p>
          </p:txBody>
        </p:sp>
        <p:sp>
          <p:nvSpPr>
            <p:cNvPr id="21" name="Arrow: Right 4">
              <a:extLst>
                <a:ext uri="{FF2B5EF4-FFF2-40B4-BE49-F238E27FC236}">
                  <a16:creationId xmlns:a16="http://schemas.microsoft.com/office/drawing/2014/main" id="{6292AF14-E741-2675-C878-0134B5160D6C}"/>
                </a:ext>
              </a:extLst>
            </p:cNvPr>
            <p:cNvSpPr txBox="1"/>
            <p:nvPr/>
          </p:nvSpPr>
          <p:spPr>
            <a:xfrm>
              <a:off x="7169291" y="225954"/>
              <a:ext cx="1102687" cy="728983"/>
            </a:xfrm>
            <a:prstGeom prst="rect">
              <a:avLst/>
            </a:prstGeom>
            <a:no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27940" tIns="6985" rIns="13970" bIns="6985" numCol="1" spcCol="1270" anchor="ctr" anchorCtr="0">
              <a:noAutofit/>
            </a:bodyPr>
            <a:lstStyle/>
            <a:p>
              <a:pPr marL="0" marR="0" lvl="0" indent="0" algn="ctr" defTabSz="488950" rtl="0" eaLnBrk="1" fontAlgn="auto" latinLnBrk="0" hangingPunct="1">
                <a:lnSpc>
                  <a:spcPct val="90000"/>
                </a:lnSpc>
                <a:spcBef>
                  <a:spcPct val="0"/>
                </a:spcBef>
                <a:spcAft>
                  <a:spcPct val="35000"/>
                </a:spcAft>
                <a:buClrTx/>
                <a:buSzTx/>
                <a:buFontTx/>
                <a:buNone/>
                <a:tabLst/>
                <a:defRPr/>
              </a:pPr>
              <a:r>
                <a:rPr kumimoji="0" lang="en-US" sz="1100" b="1" i="0" u="none" strike="noStrike" kern="1200" cap="none" spc="0" normalizeH="0" baseline="0" noProof="0">
                  <a:ln>
                    <a:noFill/>
                  </a:ln>
                  <a:solidFill>
                    <a:sysClr val="windowText" lastClr="000000">
                      <a:hueOff val="0"/>
                      <a:satOff val="0"/>
                      <a:lumOff val="0"/>
                      <a:alphaOff val="0"/>
                    </a:sysClr>
                  </a:solidFill>
                  <a:effectLst/>
                  <a:uLnTx/>
                  <a:uFillTx/>
                  <a:latin typeface="Calibri"/>
                  <a:ea typeface="+mn-ea"/>
                  <a:cs typeface="Arial"/>
                </a:rPr>
                <a:t>Action Period</a:t>
              </a:r>
            </a:p>
          </p:txBody>
        </p:sp>
      </p:grpSp>
      <p:grpSp>
        <p:nvGrpSpPr>
          <p:cNvPr id="14" name="Group 13">
            <a:extLst>
              <a:ext uri="{FF2B5EF4-FFF2-40B4-BE49-F238E27FC236}">
                <a16:creationId xmlns:a16="http://schemas.microsoft.com/office/drawing/2014/main" id="{F89AD18C-0681-847E-8C56-9AA07387D9EF}"/>
              </a:ext>
            </a:extLst>
          </p:cNvPr>
          <p:cNvGrpSpPr/>
          <p:nvPr/>
        </p:nvGrpSpPr>
        <p:grpSpPr>
          <a:xfrm>
            <a:off x="7150443" y="4253362"/>
            <a:ext cx="728980" cy="728980"/>
            <a:chOff x="6359978" y="231260"/>
            <a:chExt cx="728980" cy="728980"/>
          </a:xfrm>
          <a:solidFill>
            <a:schemeClr val="accent1"/>
          </a:solidFill>
        </p:grpSpPr>
        <p:sp>
          <p:nvSpPr>
            <p:cNvPr id="15" name="Oval 14">
              <a:extLst>
                <a:ext uri="{FF2B5EF4-FFF2-40B4-BE49-F238E27FC236}">
                  <a16:creationId xmlns:a16="http://schemas.microsoft.com/office/drawing/2014/main" id="{7285128C-351D-570E-633B-7799F7DAC6DD}"/>
                </a:ext>
              </a:extLst>
            </p:cNvPr>
            <p:cNvSpPr/>
            <p:nvPr/>
          </p:nvSpPr>
          <p:spPr>
            <a:xfrm>
              <a:off x="6359978" y="231260"/>
              <a:ext cx="728980" cy="728980"/>
            </a:xfrm>
            <a:prstGeom prst="ellipse">
              <a:avLst/>
            </a:prstGeom>
            <a:grpFill/>
            <a:ln w="25400" cap="flat" cmpd="sng" algn="ctr">
              <a:solidFill>
                <a:schemeClr val="tx1"/>
              </a:solidFill>
              <a:prstDash val="solid"/>
            </a:ln>
            <a:effectLst/>
          </p:spPr>
          <p:style>
            <a:lnRef idx="2">
              <a:scrgbClr r="0" g="0" b="0"/>
            </a:lnRef>
            <a:fillRef idx="1">
              <a:scrgbClr r="0" g="0" b="0"/>
            </a:fillRef>
            <a:effectRef idx="0">
              <a:scrgbClr r="0" g="0" b="0"/>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EF3E0"/>
                </a:solidFill>
                <a:effectLst/>
                <a:uLnTx/>
                <a:uFillTx/>
                <a:latin typeface="Franklin Gothic Book" panose="020B0503020102020204"/>
                <a:cs typeface="Arial"/>
              </a:endParaRPr>
            </a:p>
          </p:txBody>
        </p:sp>
        <p:sp>
          <p:nvSpPr>
            <p:cNvPr id="16" name="Oval 6">
              <a:extLst>
                <a:ext uri="{FF2B5EF4-FFF2-40B4-BE49-F238E27FC236}">
                  <a16:creationId xmlns:a16="http://schemas.microsoft.com/office/drawing/2014/main" id="{BB62B7D6-E68B-20E2-E009-6AA0325E0C80}"/>
                </a:ext>
              </a:extLst>
            </p:cNvPr>
            <p:cNvSpPr txBox="1"/>
            <p:nvPr/>
          </p:nvSpPr>
          <p:spPr>
            <a:xfrm>
              <a:off x="6466735" y="338017"/>
              <a:ext cx="515466" cy="515466"/>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7620" tIns="7620" rIns="7620" bIns="7620" numCol="1" spcCol="1270" anchor="ctr" anchorCtr="0">
              <a:noAutofit/>
            </a:bodyPr>
            <a:lstStyle/>
            <a:p>
              <a:pPr marL="0" marR="0" lvl="0" indent="0" algn="ctr" defTabSz="533400" rtl="0" eaLnBrk="1" fontAlgn="auto" latinLnBrk="0" hangingPunct="1">
                <a:lnSpc>
                  <a:spcPct val="90000"/>
                </a:lnSpc>
                <a:spcBef>
                  <a:spcPct val="0"/>
                </a:spcBef>
                <a:spcAft>
                  <a:spcPct val="35000"/>
                </a:spcAft>
                <a:buClrTx/>
                <a:buSzTx/>
                <a:buFontTx/>
                <a:buNone/>
                <a:tabLst/>
                <a:defRPr/>
              </a:pPr>
              <a:r>
                <a:rPr kumimoji="0" lang="en-US" sz="1200" b="0" i="0" u="none" strike="noStrike" kern="1200" cap="none" spc="0" normalizeH="0" baseline="0" noProof="0">
                  <a:ln>
                    <a:noFill/>
                  </a:ln>
                  <a:solidFill>
                    <a:sysClr val="window" lastClr="FFFFFF"/>
                  </a:solidFill>
                  <a:effectLst/>
                  <a:uLnTx/>
                  <a:uFillTx/>
                  <a:latin typeface="Calibri"/>
                  <a:ea typeface="+mn-ea"/>
                  <a:cs typeface="Arial"/>
                </a:rPr>
                <a:t>LS 5&amp;6</a:t>
              </a:r>
            </a:p>
          </p:txBody>
        </p:sp>
      </p:grpSp>
      <p:grpSp>
        <p:nvGrpSpPr>
          <p:cNvPr id="25" name="Group 24">
            <a:extLst>
              <a:ext uri="{FF2B5EF4-FFF2-40B4-BE49-F238E27FC236}">
                <a16:creationId xmlns:a16="http://schemas.microsoft.com/office/drawing/2014/main" id="{6644D90F-8DC4-F934-5B00-2305C67D1E73}"/>
              </a:ext>
            </a:extLst>
          </p:cNvPr>
          <p:cNvGrpSpPr/>
          <p:nvPr/>
        </p:nvGrpSpPr>
        <p:grpSpPr>
          <a:xfrm>
            <a:off x="2355960" y="4208920"/>
            <a:ext cx="727637" cy="728980"/>
            <a:chOff x="1604075" y="212837"/>
            <a:chExt cx="727637" cy="728980"/>
          </a:xfrm>
          <a:solidFill>
            <a:schemeClr val="accent1"/>
          </a:solidFill>
        </p:grpSpPr>
        <p:sp>
          <p:nvSpPr>
            <p:cNvPr id="26" name="Oval 25">
              <a:extLst>
                <a:ext uri="{FF2B5EF4-FFF2-40B4-BE49-F238E27FC236}">
                  <a16:creationId xmlns:a16="http://schemas.microsoft.com/office/drawing/2014/main" id="{08256690-8AF6-AE59-5FFD-B83C5C0F3AF7}"/>
                </a:ext>
              </a:extLst>
            </p:cNvPr>
            <p:cNvSpPr/>
            <p:nvPr/>
          </p:nvSpPr>
          <p:spPr>
            <a:xfrm>
              <a:off x="1604075" y="212837"/>
              <a:ext cx="727637" cy="728980"/>
            </a:xfrm>
            <a:prstGeom prst="ellipse">
              <a:avLst/>
            </a:prstGeom>
            <a:grpFill/>
            <a:ln w="25400" cap="flat" cmpd="sng" algn="ctr">
              <a:solidFill>
                <a:schemeClr val="tx1"/>
              </a:solidFill>
              <a:prstDash val="solid"/>
            </a:ln>
            <a:effectLst/>
          </p:spPr>
          <p:style>
            <a:lnRef idx="2">
              <a:scrgbClr r="0" g="0" b="0"/>
            </a:lnRef>
            <a:fillRef idx="1">
              <a:scrgbClr r="0" g="0" b="0"/>
            </a:fillRef>
            <a:effectRef idx="0">
              <a:scrgbClr r="0" g="0" b="0"/>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EF3E0"/>
                </a:solidFill>
                <a:effectLst/>
                <a:uLnTx/>
                <a:uFillTx/>
                <a:latin typeface="Franklin Gothic Book" panose="020B0503020102020204"/>
                <a:cs typeface="Arial"/>
              </a:endParaRPr>
            </a:p>
          </p:txBody>
        </p:sp>
        <p:sp>
          <p:nvSpPr>
            <p:cNvPr id="27" name="Oval 4">
              <a:extLst>
                <a:ext uri="{FF2B5EF4-FFF2-40B4-BE49-F238E27FC236}">
                  <a16:creationId xmlns:a16="http://schemas.microsoft.com/office/drawing/2014/main" id="{7BDB626C-8FB9-F935-E242-5E82093A3CBE}"/>
                </a:ext>
              </a:extLst>
            </p:cNvPr>
            <p:cNvSpPr txBox="1"/>
            <p:nvPr/>
          </p:nvSpPr>
          <p:spPr>
            <a:xfrm>
              <a:off x="1710635" y="319594"/>
              <a:ext cx="514517" cy="515466"/>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7620" tIns="7620" rIns="7620" bIns="7620" numCol="1" spcCol="1270" anchor="ctr" anchorCtr="0">
              <a:noAutofit/>
            </a:bodyPr>
            <a:lstStyle/>
            <a:p>
              <a:pPr marL="0" marR="0" lvl="0" indent="0" algn="ctr" defTabSz="533400" rtl="0" eaLnBrk="1" fontAlgn="auto" latinLnBrk="0" hangingPunct="1">
                <a:lnSpc>
                  <a:spcPct val="90000"/>
                </a:lnSpc>
                <a:spcBef>
                  <a:spcPct val="0"/>
                </a:spcBef>
                <a:spcAft>
                  <a:spcPct val="35000"/>
                </a:spcAft>
                <a:buClrTx/>
                <a:buSzTx/>
                <a:buFontTx/>
                <a:buNone/>
                <a:tabLst/>
                <a:defRPr/>
              </a:pPr>
              <a:r>
                <a:rPr kumimoji="0" lang="en-US" sz="1200" b="0" i="0" u="none" strike="noStrike" kern="1200" cap="none" spc="0" normalizeH="0" baseline="0" noProof="0">
                  <a:ln>
                    <a:noFill/>
                  </a:ln>
                  <a:solidFill>
                    <a:sysClr val="window" lastClr="FFFFFF"/>
                  </a:solidFill>
                  <a:effectLst/>
                  <a:uLnTx/>
                  <a:uFillTx/>
                  <a:latin typeface="Calibri"/>
                  <a:ea typeface="+mn-ea"/>
                  <a:cs typeface="Arial"/>
                </a:rPr>
                <a:t>OR</a:t>
              </a:r>
              <a:endParaRPr kumimoji="0" lang="en-US" sz="2300" b="0" i="0" u="none" strike="noStrike" kern="1200" cap="none" spc="0" normalizeH="0" baseline="0" noProof="0">
                <a:ln>
                  <a:noFill/>
                </a:ln>
                <a:solidFill>
                  <a:sysClr val="window" lastClr="FFFFFF"/>
                </a:solidFill>
                <a:effectLst/>
                <a:uLnTx/>
                <a:uFillTx/>
                <a:latin typeface="Calibri"/>
                <a:ea typeface="+mn-ea"/>
                <a:cs typeface="Arial"/>
              </a:endParaRPr>
            </a:p>
          </p:txBody>
        </p:sp>
      </p:grpSp>
      <p:sp>
        <p:nvSpPr>
          <p:cNvPr id="5" name="Rectangle: Rounded Corners 4">
            <a:extLst>
              <a:ext uri="{FF2B5EF4-FFF2-40B4-BE49-F238E27FC236}">
                <a16:creationId xmlns:a16="http://schemas.microsoft.com/office/drawing/2014/main" id="{67597C8E-4DEB-A3BC-F67C-AD1AC93EF93A}"/>
              </a:ext>
            </a:extLst>
          </p:cNvPr>
          <p:cNvSpPr/>
          <p:nvPr/>
        </p:nvSpPr>
        <p:spPr>
          <a:xfrm>
            <a:off x="6368211" y="2324516"/>
            <a:ext cx="4282304" cy="761756"/>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EF3E0"/>
              </a:solidFill>
              <a:effectLst/>
              <a:uLnTx/>
              <a:uFillTx/>
              <a:latin typeface="Franklin Gothic Book" panose="020B0503020102020204"/>
              <a:cs typeface="Arial"/>
            </a:endParaRPr>
          </a:p>
        </p:txBody>
      </p:sp>
    </p:spTree>
    <p:extLst>
      <p:ext uri="{BB962C8B-B14F-4D97-AF65-F5344CB8AC3E}">
        <p14:creationId xmlns:p14="http://schemas.microsoft.com/office/powerpoint/2010/main" val="2488432855"/>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775"/>
        <p:cNvGrpSpPr/>
        <p:nvPr/>
      </p:nvGrpSpPr>
      <p:grpSpPr>
        <a:xfrm>
          <a:off x="0" y="0"/>
          <a:ext cx="0" cy="0"/>
          <a:chOff x="0" y="0"/>
          <a:chExt cx="0" cy="0"/>
        </a:xfrm>
      </p:grpSpPr>
      <p:sp>
        <p:nvSpPr>
          <p:cNvPr id="776" name="Google Shape;776;p36"/>
          <p:cNvSpPr txBox="1">
            <a:spLocks noGrp="1"/>
          </p:cNvSpPr>
          <p:nvPr>
            <p:ph type="title"/>
          </p:nvPr>
        </p:nvSpPr>
        <p:spPr>
          <a:prstGeom prst="rect">
            <a:avLst/>
          </a:prstGeom>
          <a:noFill/>
          <a:ln>
            <a:noFill/>
          </a:ln>
        </p:spPr>
        <p:txBody>
          <a:bodyPr spcFirstLastPara="1" wrap="square" lIns="91425" tIns="45700" rIns="91425" bIns="45700" anchor="b" anchorCtr="0">
            <a:normAutofit/>
          </a:bodyPr>
          <a:lstStyle/>
          <a:p>
            <a:r>
              <a:rPr lang="en-US" b="1"/>
              <a:t>Storyboards</a:t>
            </a:r>
            <a:endParaRPr b="1"/>
          </a:p>
        </p:txBody>
      </p:sp>
    </p:spTree>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AF89BA-DE40-CB23-5278-CF43191B3B54}"/>
              </a:ext>
            </a:extLst>
          </p:cNvPr>
          <p:cNvSpPr>
            <a:spLocks noGrp="1"/>
          </p:cNvSpPr>
          <p:nvPr>
            <p:ph type="ctrTitle"/>
          </p:nvPr>
        </p:nvSpPr>
        <p:spPr/>
        <p:txBody>
          <a:bodyPr/>
          <a:lstStyle/>
          <a:p>
            <a:r>
              <a:rPr lang="en-US" sz="3850" dirty="0">
                <a:latin typeface="Times New Roman"/>
                <a:cs typeface="Times New Roman"/>
              </a:rPr>
              <a:t>Learning Session 6 Storyboards</a:t>
            </a:r>
            <a:endParaRPr lang="en-US" dirty="0"/>
          </a:p>
        </p:txBody>
      </p:sp>
      <p:sp>
        <p:nvSpPr>
          <p:cNvPr id="6" name="Subtitle 5">
            <a:extLst>
              <a:ext uri="{FF2B5EF4-FFF2-40B4-BE49-F238E27FC236}">
                <a16:creationId xmlns:a16="http://schemas.microsoft.com/office/drawing/2014/main" id="{2583FF0E-AA4D-5E58-65F8-9871CD33CC5C}"/>
              </a:ext>
            </a:extLst>
          </p:cNvPr>
          <p:cNvSpPr>
            <a:spLocks noGrp="1"/>
          </p:cNvSpPr>
          <p:nvPr>
            <p:ph type="subTitle" idx="1"/>
          </p:nvPr>
        </p:nvSpPr>
        <p:spPr/>
        <p:txBody>
          <a:bodyPr/>
          <a:lstStyle/>
          <a:p>
            <a:endParaRPr lang="en-US"/>
          </a:p>
        </p:txBody>
      </p:sp>
      <p:sp>
        <p:nvSpPr>
          <p:cNvPr id="3" name="Slide Number Placeholder 2">
            <a:extLst>
              <a:ext uri="{FF2B5EF4-FFF2-40B4-BE49-F238E27FC236}">
                <a16:creationId xmlns:a16="http://schemas.microsoft.com/office/drawing/2014/main" id="{9A7F188D-D8DE-8134-A822-85C3BEAD2A1A}"/>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E47D4E3-351F-4CDB-9041-F63A25E2B1C2}" type="slidenum">
              <a:rPr kumimoji="0" lang="en-US" sz="1054" b="0" i="0" u="none" strike="noStrike" kern="1200" cap="none" spc="0" normalizeH="0" baseline="0" noProof="0" smtClean="0">
                <a:ln>
                  <a:noFill/>
                </a:ln>
                <a:solidFill>
                  <a:srgbClr val="309C8A">
                    <a:tint val="75000"/>
                  </a:srgbClr>
                </a:solidFill>
                <a:effectLst/>
                <a:uLnTx/>
                <a:uFillTx/>
                <a:latin typeface="Montserrat" pitchFamily="2" charset="77"/>
                <a:cs typeface="Arial"/>
              </a:rPr>
              <a:pPr marL="0" marR="0" lvl="0" indent="0" algn="l" defTabSz="914400" rtl="0" eaLnBrk="1" fontAlgn="auto" latinLnBrk="0" hangingPunct="1">
                <a:lnSpc>
                  <a:spcPct val="100000"/>
                </a:lnSpc>
                <a:spcBef>
                  <a:spcPts val="0"/>
                </a:spcBef>
                <a:spcAft>
                  <a:spcPts val="0"/>
                </a:spcAft>
                <a:buClrTx/>
                <a:buSzTx/>
                <a:buFontTx/>
                <a:buNone/>
                <a:tabLst/>
                <a:defRPr/>
              </a:pPr>
              <a:t>8</a:t>
            </a:fld>
            <a:endParaRPr kumimoji="0" lang="en-US" sz="1054" b="0" i="0" u="none" strike="noStrike" kern="1200" cap="none" spc="0" normalizeH="0" baseline="0" noProof="0">
              <a:ln>
                <a:noFill/>
              </a:ln>
              <a:solidFill>
                <a:srgbClr val="309C8A">
                  <a:tint val="75000"/>
                </a:srgbClr>
              </a:solidFill>
              <a:effectLst/>
              <a:uLnTx/>
              <a:uFillTx/>
              <a:latin typeface="Montserrat" pitchFamily="2" charset="77"/>
              <a:cs typeface="Arial"/>
            </a:endParaRPr>
          </a:p>
        </p:txBody>
      </p:sp>
      <p:sp>
        <p:nvSpPr>
          <p:cNvPr id="7" name="Text Placeholder 6">
            <a:extLst>
              <a:ext uri="{FF2B5EF4-FFF2-40B4-BE49-F238E27FC236}">
                <a16:creationId xmlns:a16="http://schemas.microsoft.com/office/drawing/2014/main" id="{7862D286-D3C1-7853-8C1E-AC6E4D5C4C27}"/>
              </a:ext>
            </a:extLst>
          </p:cNvPr>
          <p:cNvSpPr>
            <a:spLocks noGrp="1"/>
          </p:cNvSpPr>
          <p:nvPr>
            <p:ph type="body" sz="quarter" idx="13"/>
          </p:nvPr>
        </p:nvSpPr>
        <p:spPr/>
        <p:txBody>
          <a:bodyPr/>
          <a:lstStyle/>
          <a:p>
            <a:endParaRPr lang="en-US"/>
          </a:p>
        </p:txBody>
      </p:sp>
    </p:spTree>
    <p:extLst>
      <p:ext uri="{BB962C8B-B14F-4D97-AF65-F5344CB8AC3E}">
        <p14:creationId xmlns:p14="http://schemas.microsoft.com/office/powerpoint/2010/main" val="1155385887"/>
      </p:ext>
    </p:extLst>
  </p:cSld>
  <p:clrMapOvr>
    <a:masterClrMapping/>
  </p:clrMapOvr>
  <p:transition/>
  <p:extLst>
    <p:ext uri="{6950BFC3-D8DA-4A85-94F7-54DA5524770B}">
      <p188:commentRel xmlns:p188="http://schemas.microsoft.com/office/powerpoint/2018/8/main" r:id="rId3"/>
    </p:ext>
  </p:extLs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775"/>
        <p:cNvGrpSpPr/>
        <p:nvPr/>
      </p:nvGrpSpPr>
      <p:grpSpPr>
        <a:xfrm>
          <a:off x="0" y="0"/>
          <a:ext cx="0" cy="0"/>
          <a:chOff x="0" y="0"/>
          <a:chExt cx="0" cy="0"/>
        </a:xfrm>
      </p:grpSpPr>
      <p:sp>
        <p:nvSpPr>
          <p:cNvPr id="776" name="Google Shape;776;p36"/>
          <p:cNvSpPr txBox="1">
            <a:spLocks noGrp="1"/>
          </p:cNvSpPr>
          <p:nvPr>
            <p:ph type="title"/>
          </p:nvPr>
        </p:nvSpPr>
        <p:spPr>
          <a:prstGeom prst="rect">
            <a:avLst/>
          </a:prstGeom>
          <a:noFill/>
          <a:ln>
            <a:noFill/>
          </a:ln>
        </p:spPr>
        <p:txBody>
          <a:bodyPr spcFirstLastPara="1" wrap="square" lIns="91425" tIns="45700" rIns="91425" bIns="45700" anchor="b" anchorCtr="0">
            <a:normAutofit fontScale="90000"/>
          </a:bodyPr>
          <a:lstStyle/>
          <a:p>
            <a:r>
              <a:rPr lang="en-US" b="1"/>
              <a:t>Sustaining Your Garden</a:t>
            </a:r>
            <a:endParaRPr b="1"/>
          </a:p>
        </p:txBody>
      </p:sp>
    </p:spTree>
    <p:extLst>
      <p:ext uri="{BB962C8B-B14F-4D97-AF65-F5344CB8AC3E}">
        <p14:creationId xmlns:p14="http://schemas.microsoft.com/office/powerpoint/2010/main" val="3981489188"/>
      </p:ext>
    </p:extLst>
  </p:cSld>
  <p:clrMapOvr>
    <a:masterClrMapping/>
  </p:clrMapOvr>
  <p:transition/>
</p:sld>
</file>

<file path=ppt/theme/theme1.xml><?xml version="1.0" encoding="utf-8"?>
<a:theme xmlns:a="http://schemas.openxmlformats.org/drawingml/2006/main" name="1_Office Theme">
  <a:themeElements>
    <a:clrScheme name="Custom 8">
      <a:dk1>
        <a:srgbClr val="309C8A"/>
      </a:dk1>
      <a:lt1>
        <a:srgbClr val="FEF3E0"/>
      </a:lt1>
      <a:dk2>
        <a:srgbClr val="004169"/>
      </a:dk2>
      <a:lt2>
        <a:srgbClr val="FEF3E0"/>
      </a:lt2>
      <a:accent1>
        <a:srgbClr val="309C8A"/>
      </a:accent1>
      <a:accent2>
        <a:srgbClr val="004169"/>
      </a:accent2>
      <a:accent3>
        <a:srgbClr val="6660A6"/>
      </a:accent3>
      <a:accent4>
        <a:srgbClr val="F05966"/>
      </a:accent4>
      <a:accent5>
        <a:srgbClr val="00ACBA"/>
      </a:accent5>
      <a:accent6>
        <a:srgbClr val="FAAD1D"/>
      </a:accent6>
      <a:hlink>
        <a:srgbClr val="6660A6"/>
      </a:hlink>
      <a:folHlink>
        <a:srgbClr val="6660A6"/>
      </a:folHlink>
    </a:clrScheme>
    <a:fontScheme name="Constantia-Franklin Gothic Book">
      <a:majorFont>
        <a:latin typeface="Constantia" panose="02030602050306030303"/>
        <a:ea typeface="Arial"/>
        <a:cs typeface="Arial"/>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Franklin Gothic Book" panose="020B0503020102020204"/>
        <a:ea typeface="Arial"/>
        <a:cs typeface="Arial"/>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4_Office Theme">
  <a:themeElements>
    <a:clrScheme name="Custom 8">
      <a:dk1>
        <a:srgbClr val="309C8A"/>
      </a:dk1>
      <a:lt1>
        <a:srgbClr val="FEF3E0"/>
      </a:lt1>
      <a:dk2>
        <a:srgbClr val="004169"/>
      </a:dk2>
      <a:lt2>
        <a:srgbClr val="FEF3E0"/>
      </a:lt2>
      <a:accent1>
        <a:srgbClr val="309C8A"/>
      </a:accent1>
      <a:accent2>
        <a:srgbClr val="004169"/>
      </a:accent2>
      <a:accent3>
        <a:srgbClr val="6660A6"/>
      </a:accent3>
      <a:accent4>
        <a:srgbClr val="F05966"/>
      </a:accent4>
      <a:accent5>
        <a:srgbClr val="00ACBA"/>
      </a:accent5>
      <a:accent6>
        <a:srgbClr val="FAAD1D"/>
      </a:accent6>
      <a:hlink>
        <a:srgbClr val="6660A6"/>
      </a:hlink>
      <a:folHlink>
        <a:srgbClr val="6660A6"/>
      </a:folHlink>
    </a:clrScheme>
    <a:fontScheme name="Constantia-Franklin Gothic Book">
      <a:majorFont>
        <a:latin typeface="Constantia" panose="02030602050306030303"/>
        <a:ea typeface="Arial"/>
        <a:cs typeface="Arial"/>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Franklin Gothic Book" panose="020B0503020102020204"/>
        <a:ea typeface="Arial"/>
        <a:cs typeface="Arial"/>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Custom 8">
      <a:dk1>
        <a:srgbClr val="309C8A"/>
      </a:dk1>
      <a:lt1>
        <a:srgbClr val="FEF3E0"/>
      </a:lt1>
      <a:dk2>
        <a:srgbClr val="004169"/>
      </a:dk2>
      <a:lt2>
        <a:srgbClr val="FEF3E0"/>
      </a:lt2>
      <a:accent1>
        <a:srgbClr val="309C8A"/>
      </a:accent1>
      <a:accent2>
        <a:srgbClr val="004169"/>
      </a:accent2>
      <a:accent3>
        <a:srgbClr val="6660A6"/>
      </a:accent3>
      <a:accent4>
        <a:srgbClr val="F05966"/>
      </a:accent4>
      <a:accent5>
        <a:srgbClr val="00ACBA"/>
      </a:accent5>
      <a:accent6>
        <a:srgbClr val="FAAD1D"/>
      </a:accent6>
      <a:hlink>
        <a:srgbClr val="6660A6"/>
      </a:hlink>
      <a:folHlink>
        <a:srgbClr val="6660A6"/>
      </a:folHlink>
    </a:clrScheme>
    <a:fontScheme name="Constantia-Franklin Gothic Book">
      <a:majorFont>
        <a:latin typeface="Constantia" panose="02030602050306030303"/>
        <a:ea typeface="Arial"/>
        <a:cs typeface="Arial"/>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Franklin Gothic Book" panose="020B0503020102020204"/>
        <a:ea typeface="Arial"/>
        <a:cs typeface="Arial"/>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ardening template  -  Read-Only" id="{BD156FA1-468C-4098-BB49-257C1CBC7017}" vid="{21353778-F2BF-41BF-A4D5-764F82E5660B}"/>
    </a:ext>
  </a:extLst>
</a:theme>
</file>

<file path=ppt/theme/theme5.xml><?xml version="1.0" encoding="utf-8"?>
<a:theme xmlns:a="http://schemas.openxmlformats.org/drawingml/2006/main" name="5_Office Theme">
  <a:themeElements>
    <a:clrScheme name="Custom 8">
      <a:dk1>
        <a:srgbClr val="309C8A"/>
      </a:dk1>
      <a:lt1>
        <a:srgbClr val="FEF3E0"/>
      </a:lt1>
      <a:dk2>
        <a:srgbClr val="004169"/>
      </a:dk2>
      <a:lt2>
        <a:srgbClr val="FEF3E0"/>
      </a:lt2>
      <a:accent1>
        <a:srgbClr val="309C8A"/>
      </a:accent1>
      <a:accent2>
        <a:srgbClr val="004169"/>
      </a:accent2>
      <a:accent3>
        <a:srgbClr val="6660A6"/>
      </a:accent3>
      <a:accent4>
        <a:srgbClr val="F05966"/>
      </a:accent4>
      <a:accent5>
        <a:srgbClr val="00ACBA"/>
      </a:accent5>
      <a:accent6>
        <a:srgbClr val="FAAD1D"/>
      </a:accent6>
      <a:hlink>
        <a:srgbClr val="6660A6"/>
      </a:hlink>
      <a:folHlink>
        <a:srgbClr val="6660A6"/>
      </a:folHlink>
    </a:clrScheme>
    <a:fontScheme name="Constantia-Franklin Gothic Book">
      <a:majorFont>
        <a:latin typeface="Constantia" panose="02030602050306030303"/>
        <a:ea typeface="Arial"/>
        <a:cs typeface="Arial"/>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Franklin Gothic Book" panose="020B0503020102020204"/>
        <a:ea typeface="Arial"/>
        <a:cs typeface="Arial"/>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9B55C9C423ABA45BC650AB4FD6D5476" ma:contentTypeVersion="19" ma:contentTypeDescription="Create a new document." ma:contentTypeScope="" ma:versionID="4de9d8b928e8543e1f115af34c843933">
  <xsd:schema xmlns:xsd="http://www.w3.org/2001/XMLSchema" xmlns:xs="http://www.w3.org/2001/XMLSchema" xmlns:p="http://schemas.microsoft.com/office/2006/metadata/properties" xmlns:ns2="128e445f-53bd-4d7c-94e9-7ccc49acf3c2" xmlns:ns3="60dfdbe2-22b5-4261-a021-0a589e027dce" targetNamespace="http://schemas.microsoft.com/office/2006/metadata/properties" ma:root="true" ma:fieldsID="e0be40ab95b1929d1d270abf8b76ba55" ns2:_="" ns3:_="">
    <xsd:import namespace="128e445f-53bd-4d7c-94e9-7ccc49acf3c2"/>
    <xsd:import namespace="60dfdbe2-22b5-4261-a021-0a589e027dce"/>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LengthInSeconds" minOccurs="0"/>
                <xsd:element ref="ns2:MediaServiceDateTaken" minOccurs="0"/>
                <xsd:element ref="ns2:MediaServiceGenerationTime" minOccurs="0"/>
                <xsd:element ref="ns2:MediaServiceEventHashCode" minOccurs="0"/>
                <xsd:element ref="ns2:MediaServiceOCR" minOccurs="0"/>
                <xsd:element ref="ns2:MediaServiceLocation" minOccurs="0"/>
                <xsd:element ref="ns2:Date_x002f_Time" minOccurs="0"/>
                <xsd:element ref="ns3:SharedWithUsers" minOccurs="0"/>
                <xsd:element ref="ns3:SharedWithDetail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28e445f-53bd-4d7c-94e9-7ccc49acf3c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MediaServiceDateTaken" ma:index="14" nillable="true" ma:displayName="MediaServiceDateTaken" ma:hidden="true" ma:internalName="MediaServiceDateTaken"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Location" ma:index="18" nillable="true" ma:displayName="Location" ma:internalName="MediaServiceLocation" ma:readOnly="true">
      <xsd:simpleType>
        <xsd:restriction base="dms:Text"/>
      </xsd:simpleType>
    </xsd:element>
    <xsd:element name="Date_x002f_Time" ma:index="19" nillable="true" ma:displayName="Date/Time" ma:format="DateTime" ma:internalName="Date_x002f_Time">
      <xsd:simpleType>
        <xsd:restriction base="dms:DateTime"/>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55dd6296-2b79-4843-a53e-d30c5b80f8c2"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5"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60dfdbe2-22b5-4261-a021-0a589e027dce" elementFormDefault="qualified">
    <xsd:import namespace="http://schemas.microsoft.com/office/2006/documentManagement/types"/>
    <xsd:import namespace="http://schemas.microsoft.com/office/infopath/2007/PartnerControls"/>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element name="TaxCatchAll" ma:index="24" nillable="true" ma:displayName="Taxonomy Catch All Column" ma:hidden="true" ma:list="{25cb0454-a148-475c-934c-527469558b1b}" ma:internalName="TaxCatchAll" ma:showField="CatchAllData" ma:web="60dfdbe2-22b5-4261-a021-0a589e027dc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128e445f-53bd-4d7c-94e9-7ccc49acf3c2">
      <Terms xmlns="http://schemas.microsoft.com/office/infopath/2007/PartnerControls"/>
    </lcf76f155ced4ddcb4097134ff3c332f>
    <Date_x002f_Time xmlns="128e445f-53bd-4d7c-94e9-7ccc49acf3c2" xsi:nil="true"/>
    <TaxCatchAll xmlns="60dfdbe2-22b5-4261-a021-0a589e027dce"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4777753-9387-4A72-9450-EB80267C7E64}">
  <ds:schemaRefs>
    <ds:schemaRef ds:uri="128e445f-53bd-4d7c-94e9-7ccc49acf3c2"/>
    <ds:schemaRef ds:uri="60dfdbe2-22b5-4261-a021-0a589e027dce"/>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EF5DE69C-06C0-44F7-85A9-48ABD4401650}">
  <ds:schemaRefs>
    <ds:schemaRef ds:uri="http://purl.org/dc/terms/"/>
    <ds:schemaRef ds:uri="http://purl.org/dc/dcmitype/"/>
    <ds:schemaRef ds:uri="http://schemas.microsoft.com/office/infopath/2007/PartnerControls"/>
    <ds:schemaRef ds:uri="http://schemas.microsoft.com/office/2006/metadata/properties"/>
    <ds:schemaRef ds:uri="60dfdbe2-22b5-4261-a021-0a589e027dce"/>
    <ds:schemaRef ds:uri="http://schemas.microsoft.com/office/2006/documentManagement/types"/>
    <ds:schemaRef ds:uri="http://purl.org/dc/elements/1.1/"/>
    <ds:schemaRef ds:uri="http://schemas.openxmlformats.org/package/2006/metadata/core-properties"/>
    <ds:schemaRef ds:uri="128e445f-53bd-4d7c-94e9-7ccc49acf3c2"/>
    <ds:schemaRef ds:uri="http://www.w3.org/XML/1998/namespace"/>
  </ds:schemaRefs>
</ds:datastoreItem>
</file>

<file path=customXml/itemProps3.xml><?xml version="1.0" encoding="utf-8"?>
<ds:datastoreItem xmlns:ds="http://schemas.openxmlformats.org/officeDocument/2006/customXml" ds:itemID="{60452522-C5CB-4CAB-BF99-86A5080446DC}">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37</TotalTime>
  <Words>1717</Words>
  <Application>Microsoft Office PowerPoint</Application>
  <PresentationFormat>Custom</PresentationFormat>
  <Paragraphs>176</Paragraphs>
  <Slides>25</Slides>
  <Notes>23</Notes>
  <HiddenSlides>1</HiddenSlides>
  <MMClips>0</MMClips>
  <ScaleCrop>false</ScaleCrop>
  <HeadingPairs>
    <vt:vector size="6" baseType="variant">
      <vt:variant>
        <vt:lpstr>Fonts Used</vt:lpstr>
      </vt:variant>
      <vt:variant>
        <vt:i4>11</vt:i4>
      </vt:variant>
      <vt:variant>
        <vt:lpstr>Theme</vt:lpstr>
      </vt:variant>
      <vt:variant>
        <vt:i4>5</vt:i4>
      </vt:variant>
      <vt:variant>
        <vt:lpstr>Slide Titles</vt:lpstr>
      </vt:variant>
      <vt:variant>
        <vt:i4>25</vt:i4>
      </vt:variant>
    </vt:vector>
  </HeadingPairs>
  <TitlesOfParts>
    <vt:vector size="41" baseType="lpstr">
      <vt:lpstr>Amatic SC</vt:lpstr>
      <vt:lpstr>Arial</vt:lpstr>
      <vt:lpstr>Arial,Sans-Serif</vt:lpstr>
      <vt:lpstr>Calibri</vt:lpstr>
      <vt:lpstr>Franklin Gothic Book</vt:lpstr>
      <vt:lpstr>Montserrat</vt:lpstr>
      <vt:lpstr>Montserrat Medium</vt:lpstr>
      <vt:lpstr>Noto Sans Symbols</vt:lpstr>
      <vt:lpstr>Source Sans Pro</vt:lpstr>
      <vt:lpstr>Times New Roman</vt:lpstr>
      <vt:lpstr>Verdana</vt:lpstr>
      <vt:lpstr>1_Office Theme</vt:lpstr>
      <vt:lpstr>4_Office Theme</vt:lpstr>
      <vt:lpstr>3_Office Theme</vt:lpstr>
      <vt:lpstr>Office Theme</vt:lpstr>
      <vt:lpstr>5_Office Theme</vt:lpstr>
      <vt:lpstr>PowerPoint Presentation</vt:lpstr>
      <vt:lpstr>Agenda</vt:lpstr>
      <vt:lpstr>Group Norms</vt:lpstr>
      <vt:lpstr>Icebreaker</vt:lpstr>
      <vt:lpstr>Learning Objectives</vt:lpstr>
      <vt:lpstr>Gardening Learning Collaborative</vt:lpstr>
      <vt:lpstr>Storyboards</vt:lpstr>
      <vt:lpstr>Learning Session 6 Storyboards</vt:lpstr>
      <vt:lpstr>Sustaining Your Garden</vt:lpstr>
      <vt:lpstr>What are your key takeaways?</vt:lpstr>
      <vt:lpstr>How can you sustain your program’s garden?</vt:lpstr>
      <vt:lpstr>What went well with your  program’s  garden this season? </vt:lpstr>
      <vt:lpstr>What challenges did your program face? </vt:lpstr>
      <vt:lpstr>What would you like to continue growing in the future?   How do you think you can expand?</vt:lpstr>
      <vt:lpstr>What does your program need to sustain and/or expand your garden?  Consider: Actions you need to take Information you may need  Materials that you need Support from community partners  </vt:lpstr>
      <vt:lpstr>Reflection</vt:lpstr>
      <vt:lpstr>PowerPoint Presentation</vt:lpstr>
      <vt:lpstr>Indiana Specific Resources</vt:lpstr>
      <vt:lpstr>PowerPoint Presentation</vt:lpstr>
      <vt:lpstr>Final Action Period</vt:lpstr>
      <vt:lpstr>Action Period Tasks</vt:lpstr>
      <vt:lpstr>Key Dates</vt:lpstr>
      <vt:lpstr>Questions?</vt:lpstr>
      <vt:lpstr>Coach Information</vt:lpstr>
      <vt:lpstr>Coach Reminders</vt:lpstr>
    </vt:vector>
  </TitlesOfParts>
  <Company>PptxGenJS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Visme Presentation</dc:title>
  <dc:subject>PptxGenJS Presentation</dc:subject>
  <dc:creator>Visme User</dc:creator>
  <cp:lastModifiedBy>Chong, Caliste</cp:lastModifiedBy>
  <cp:revision>2</cp:revision>
  <dcterms:created xsi:type="dcterms:W3CDTF">2023-03-02T21:06:44Z</dcterms:created>
  <dcterms:modified xsi:type="dcterms:W3CDTF">2024-07-11T02:11:32Z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0x01010019B55C9C423ABA45BC650AB4FD6D5476</vt:lpwstr>
  </property>
  <property fmtid="{D5CDD505-2E9C-101B-9397-08002B2CF9AE}" pid="3" name="MediaServiceImageTags">
    <vt:lpwstr/>
  </property>
</Properties>
</file>