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8" r:id="rId5"/>
    <p:sldId id="373" r:id="rId6"/>
    <p:sldId id="328" r:id="rId7"/>
    <p:sldId id="332" r:id="rId8"/>
    <p:sldId id="380" r:id="rId9"/>
    <p:sldId id="314" r:id="rId10"/>
    <p:sldId id="315" r:id="rId11"/>
    <p:sldId id="368" r:id="rId12"/>
    <p:sldId id="300" r:id="rId13"/>
    <p:sldId id="289" r:id="rId14"/>
    <p:sldId id="347" r:id="rId15"/>
    <p:sldId id="348" r:id="rId16"/>
    <p:sldId id="349" r:id="rId17"/>
    <p:sldId id="350" r:id="rId18"/>
    <p:sldId id="351" r:id="rId19"/>
    <p:sldId id="383" r:id="rId20"/>
    <p:sldId id="381" r:id="rId21"/>
    <p:sldId id="321" r:id="rId22"/>
    <p:sldId id="342" r:id="rId23"/>
    <p:sldId id="370" r:id="rId24"/>
    <p:sldId id="371" r:id="rId25"/>
    <p:sldId id="369" r:id="rId26"/>
    <p:sldId id="344" r:id="rId27"/>
    <p:sldId id="378" r:id="rId28"/>
    <p:sldId id="377" r:id="rId29"/>
    <p:sldId id="379" r:id="rId30"/>
    <p:sldId id="261" r:id="rId31"/>
    <p:sldId id="322" r:id="rId32"/>
    <p:sldId id="384" r:id="rId33"/>
    <p:sldId id="319" r:id="rId34"/>
    <p:sldId id="385" r:id="rId35"/>
    <p:sldId id="367" r:id="rId36"/>
    <p:sldId id="359" r:id="rId37"/>
    <p:sldId id="382" r:id="rId38"/>
    <p:sldId id="374" r:id="rId39"/>
    <p:sldId id="375" r:id="rId40"/>
    <p:sldId id="376" r:id="rId41"/>
    <p:sldId id="27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99B41-A942-44F8-209F-25EF3E8C4B90}" v="4238" dt="2019-12-18T14:16:59.997"/>
    <p1510:client id="{33AFC0B6-4789-75BF-AC6B-CF57E9E6A262}" v="1411" dt="2019-12-17T15:36:41.485"/>
    <p1510:client id="{3664291C-F7F7-9B6C-78AC-E48BAB7F7FEA}" v="23" dt="2019-12-19T16:34:17.710"/>
    <p1510:client id="{39ED53E0-918D-8574-A044-1AB31ACEFFD6}" v="528" dt="2019-12-17T14:43:51.331"/>
    <p1510:client id="{4528CB39-D4F9-8285-3728-8F675AF05EB2}" v="1444" dt="2020-01-30T22:32:25.537"/>
    <p1510:client id="{47BCD0B3-540A-BB4C-FCD6-34DD3B1CA44F}" v="4213" dt="2019-11-25T15:13:39.454"/>
    <p1510:client id="{5196E8E8-91E1-782D-9BDA-D07642CC0DBF}" v="43" dt="2019-12-17T20:57:19.051"/>
    <p1510:client id="{5EFB3B96-DFF9-38CB-B426-04A1FFEFD418}" v="294" dt="2020-01-29T20:03:23.593"/>
    <p1510:client id="{6CCD8EC2-57A7-790B-4110-7235B51D28C7}" v="14" dt="2020-01-31T18:37:12.628"/>
    <p1510:client id="{7276A786-64DF-ACB5-E484-4D755BE7823A}" v="1592" dt="2019-11-22T17:50:44.021"/>
    <p1510:client id="{77A21966-F73E-7C57-0BD4-D8324FDA4BF0}" v="25" dt="2019-11-25T14:01:24.521"/>
    <p1510:client id="{8D7CB70D-D89A-07D1-3FBD-05DDD875C612}" v="189" dt="2020-01-31T16:32:20.069"/>
    <p1510:client id="{8EA4069A-AF79-2E8D-F89C-3314F084224B}" v="1380" dt="2019-11-21T22:02:56.722"/>
    <p1510:client id="{95996ABF-0A63-DDCA-84FE-F5397029CB06}" v="58" dt="2019-11-25T15:46:46.421"/>
    <p1510:client id="{9FBC912F-458F-60D7-FF8A-900AABBA3E84}" v="1635" dt="2020-01-31T15:58:51.960"/>
    <p1510:client id="{A25BF2A1-8334-59BC-9935-4270B5226B87}" v="30" dt="2019-12-17T13:32:48.774"/>
    <p1510:client id="{AAB15DB8-54E8-F7E7-3D6F-C41EA74F21AA}" v="316" dt="2019-12-19T16:30:26.143"/>
    <p1510:client id="{B00DB8BC-47C5-C2F9-85A6-6AB912D50495}" v="949" dt="2020-01-29T22:24:10.668"/>
    <p1510:client id="{B4F43940-28F3-F34F-F984-8A586CACC10E}" v="763" dt="2019-12-19T14:56:44.820"/>
    <p1510:client id="{B5BF85F2-A785-B4D3-775A-110AE5A4F514}" v="59" dt="2020-01-29T14:22:17.699"/>
    <p1510:client id="{BB767904-2ECB-B142-FB6F-3996BC4FBB58}" v="390" dt="2019-12-17T19:26:29.871"/>
    <p1510:client id="{BC12120F-AB19-3423-A346-09C832DBCC10}" v="86" dt="2019-12-17T15:56:16.725"/>
    <p1510:client id="{D223DE50-5CCF-2AAA-3829-C7879558EA5C}" v="1673" dt="2019-12-17T18:03:50.528"/>
    <p1510:client id="{D7AB4F6F-890F-783D-1890-69F9362CD6D1}" v="1" dt="2019-12-19T14:58:01.264"/>
    <p1510:client id="{D96CEC56-2978-1474-BF3D-6F75305EA8C1}" v="398" dt="2019-11-25T16:33:21.973"/>
    <p1510:client id="{D9BD3975-9384-8994-61DA-0C90AAA2EA33}" v="419" dt="2019-12-17T20:02:20.903"/>
    <p1510:client id="{DD330911-E4CD-CD07-DDFA-4A59E06BF4B4}" v="1631" dt="2020-01-29T18:39:00.568"/>
    <p1510:client id="{E20172A6-A617-0D7C-6305-6974DCFF34F8}" v="86" dt="2019-11-20T18:00:02.246"/>
    <p1510:client id="{E6541660-9BE5-BDA9-CB15-56CB578CF3F7}" v="1751" dt="2019-11-20T19:43:37.488"/>
    <p1510:client id="{EDD92261-19A7-41B6-98BF-1FBC65AABADA}" v="26" dt="2019-11-25T15:16:26.907"/>
    <p1510:client id="{EE30BF9A-4E25-E0BB-93A7-3BDD8827C544}" v="1617" dt="2019-11-22T14:29:06.881"/>
    <p1510:client id="{EF8BF069-463C-8B01-C6CA-97B72AA3FECE}" v="227" dt="2019-11-22T18:30:54.044"/>
    <p1510:client id="{F4EC6C52-7D67-4A82-1A88-73E03EDE305B}" v="2620" dt="2020-01-30T22:00:29.903"/>
    <p1510:client id="{F80A906B-5956-DEA3-EDE9-B2671B72513A}" v="3955" dt="2020-01-31T20:03:20.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erber, Jennifer" userId="S::jennifer.koerber@suny.edu::91757253-cc7b-4705-809f-b291d8f3bd2f" providerId="AD" clId="Web-{D7AB4F6F-890F-783D-1890-69F9362CD6D1}"/>
    <pc:docChg chg="sldOrd">
      <pc:chgData name="Koerber, Jennifer" userId="S::jennifer.koerber@suny.edu::91757253-cc7b-4705-809f-b291d8f3bd2f" providerId="AD" clId="Web-{D7AB4F6F-890F-783D-1890-69F9362CD6D1}" dt="2019-12-19T14:58:01.264" v="0"/>
      <pc:docMkLst>
        <pc:docMk/>
      </pc:docMkLst>
      <pc:sldChg chg="ord">
        <pc:chgData name="Koerber, Jennifer" userId="S::jennifer.koerber@suny.edu::91757253-cc7b-4705-809f-b291d8f3bd2f" providerId="AD" clId="Web-{D7AB4F6F-890F-783D-1890-69F9362CD6D1}" dt="2019-12-19T14:58:01.264" v="0"/>
        <pc:sldMkLst>
          <pc:docMk/>
          <pc:sldMk cId="498256463" sldId="319"/>
        </pc:sldMkLst>
      </pc:sldChg>
    </pc:docChg>
  </pc:docChgLst>
  <pc:docChgLst>
    <pc:chgData name="McGee, Margaret" userId="S::margaret.mcgee@suny.edu::07377fe7-8f05-4c22-a697-5f820ef7115e" providerId="AD" clId="Web-{F80A906B-5956-DEA3-EDE9-B2671B72513A}"/>
    <pc:docChg chg="addSld delSld modSld sldOrd">
      <pc:chgData name="McGee, Margaret" userId="S::margaret.mcgee@suny.edu::07377fe7-8f05-4c22-a697-5f820ef7115e" providerId="AD" clId="Web-{F80A906B-5956-DEA3-EDE9-B2671B72513A}" dt="2020-01-31T20:03:20.541" v="3955" actId="20577"/>
      <pc:docMkLst>
        <pc:docMk/>
      </pc:docMkLst>
      <pc:sldChg chg="modSp">
        <pc:chgData name="McGee, Margaret" userId="S::margaret.mcgee@suny.edu::07377fe7-8f05-4c22-a697-5f820ef7115e" providerId="AD" clId="Web-{F80A906B-5956-DEA3-EDE9-B2671B72513A}" dt="2020-01-29T21:00:09.566" v="3804" actId="20577"/>
        <pc:sldMkLst>
          <pc:docMk/>
          <pc:sldMk cId="2227392382" sldId="342"/>
        </pc:sldMkLst>
        <pc:spChg chg="mod">
          <ac:chgData name="McGee, Margaret" userId="S::margaret.mcgee@suny.edu::07377fe7-8f05-4c22-a697-5f820ef7115e" providerId="AD" clId="Web-{F80A906B-5956-DEA3-EDE9-B2671B72513A}" dt="2020-01-29T19:29:41.604" v="2350" actId="20577"/>
          <ac:spMkLst>
            <pc:docMk/>
            <pc:sldMk cId="2227392382" sldId="342"/>
            <ac:spMk id="2" creationId="{71EA7B85-A46E-4A0A-B5A6-003D849DE4A5}"/>
          </ac:spMkLst>
        </pc:spChg>
        <pc:spChg chg="mod">
          <ac:chgData name="McGee, Margaret" userId="S::margaret.mcgee@suny.edu::07377fe7-8f05-4c22-a697-5f820ef7115e" providerId="AD" clId="Web-{F80A906B-5956-DEA3-EDE9-B2671B72513A}" dt="2020-01-29T21:00:09.566" v="3804" actId="20577"/>
          <ac:spMkLst>
            <pc:docMk/>
            <pc:sldMk cId="2227392382" sldId="342"/>
            <ac:spMk id="3" creationId="{4DBDDB3F-B73C-4F73-9955-8AC852907A47}"/>
          </ac:spMkLst>
        </pc:spChg>
        <pc:picChg chg="mod">
          <ac:chgData name="McGee, Margaret" userId="S::margaret.mcgee@suny.edu::07377fe7-8f05-4c22-a697-5f820ef7115e" providerId="AD" clId="Web-{F80A906B-5956-DEA3-EDE9-B2671B72513A}" dt="2020-01-29T19:29:37.682" v="2343" actId="1076"/>
          <ac:picMkLst>
            <pc:docMk/>
            <pc:sldMk cId="2227392382" sldId="342"/>
            <ac:picMk id="8" creationId="{1C5D211B-8907-4B5A-8B62-BEC3B0025CA6}"/>
          </ac:picMkLst>
        </pc:picChg>
      </pc:sldChg>
      <pc:sldChg chg="modSp">
        <pc:chgData name="McGee, Margaret" userId="S::margaret.mcgee@suny.edu::07377fe7-8f05-4c22-a697-5f820ef7115e" providerId="AD" clId="Web-{F80A906B-5956-DEA3-EDE9-B2671B72513A}" dt="2020-01-29T21:04:08.377" v="3903" actId="14100"/>
        <pc:sldMkLst>
          <pc:docMk/>
          <pc:sldMk cId="3546033310" sldId="344"/>
        </pc:sldMkLst>
        <pc:spChg chg="mod">
          <ac:chgData name="McGee, Margaret" userId="S::margaret.mcgee@suny.edu::07377fe7-8f05-4c22-a697-5f820ef7115e" providerId="AD" clId="Web-{F80A906B-5956-DEA3-EDE9-B2671B72513A}" dt="2020-01-29T20:51:26.178" v="3558" actId="20577"/>
          <ac:spMkLst>
            <pc:docMk/>
            <pc:sldMk cId="3546033310" sldId="344"/>
            <ac:spMk id="2" creationId="{71EA7B85-A46E-4A0A-B5A6-003D849DE4A5}"/>
          </ac:spMkLst>
        </pc:spChg>
        <pc:spChg chg="mod">
          <ac:chgData name="McGee, Margaret" userId="S::margaret.mcgee@suny.edu::07377fe7-8f05-4c22-a697-5f820ef7115e" providerId="AD" clId="Web-{F80A906B-5956-DEA3-EDE9-B2671B72513A}" dt="2020-01-29T21:04:08.377" v="3903" actId="14100"/>
          <ac:spMkLst>
            <pc:docMk/>
            <pc:sldMk cId="3546033310" sldId="344"/>
            <ac:spMk id="6" creationId="{0134EE62-A3AE-4ABC-9D13-84F3C54BAAF7}"/>
          </ac:spMkLst>
        </pc:spChg>
      </pc:sldChg>
      <pc:sldChg chg="del">
        <pc:chgData name="McGee, Margaret" userId="S::margaret.mcgee@suny.edu::07377fe7-8f05-4c22-a697-5f820ef7115e" providerId="AD" clId="Web-{F80A906B-5956-DEA3-EDE9-B2671B72513A}" dt="2020-01-29T18:07:10.989" v="19"/>
        <pc:sldMkLst>
          <pc:docMk/>
          <pc:sldMk cId="711493466" sldId="357"/>
        </pc:sldMkLst>
      </pc:sldChg>
      <pc:sldChg chg="del">
        <pc:chgData name="McGee, Margaret" userId="S::margaret.mcgee@suny.edu::07377fe7-8f05-4c22-a697-5f820ef7115e" providerId="AD" clId="Web-{F80A906B-5956-DEA3-EDE9-B2671B72513A}" dt="2020-01-29T18:07:32.286" v="26"/>
        <pc:sldMkLst>
          <pc:docMk/>
          <pc:sldMk cId="2781011315" sldId="360"/>
        </pc:sldMkLst>
      </pc:sldChg>
      <pc:sldChg chg="delSp modSp add replId">
        <pc:chgData name="McGee, Margaret" userId="S::margaret.mcgee@suny.edu::07377fe7-8f05-4c22-a697-5f820ef7115e" providerId="AD" clId="Web-{F80A906B-5956-DEA3-EDE9-B2671B72513A}" dt="2020-01-29T21:01:31.081" v="3889" actId="20577"/>
        <pc:sldMkLst>
          <pc:docMk/>
          <pc:sldMk cId="295589292" sldId="369"/>
        </pc:sldMkLst>
        <pc:spChg chg="mod">
          <ac:chgData name="McGee, Margaret" userId="S::margaret.mcgee@suny.edu::07377fe7-8f05-4c22-a697-5f820ef7115e" providerId="AD" clId="Web-{F80A906B-5956-DEA3-EDE9-B2671B72513A}" dt="2020-01-29T18:13:06.601" v="94" actId="20577"/>
          <ac:spMkLst>
            <pc:docMk/>
            <pc:sldMk cId="295589292" sldId="369"/>
            <ac:spMk id="2" creationId="{71EA7B85-A46E-4A0A-B5A6-003D849DE4A5}"/>
          </ac:spMkLst>
        </pc:spChg>
        <pc:spChg chg="mod">
          <ac:chgData name="McGee, Margaret" userId="S::margaret.mcgee@suny.edu::07377fe7-8f05-4c22-a697-5f820ef7115e" providerId="AD" clId="Web-{F80A906B-5956-DEA3-EDE9-B2671B72513A}" dt="2020-01-29T21:01:31.081" v="3889" actId="20577"/>
          <ac:spMkLst>
            <pc:docMk/>
            <pc:sldMk cId="295589292" sldId="369"/>
            <ac:spMk id="3" creationId="{4DBDDB3F-B73C-4F73-9955-8AC852907A47}"/>
          </ac:spMkLst>
        </pc:spChg>
        <pc:picChg chg="del">
          <ac:chgData name="McGee, Margaret" userId="S::margaret.mcgee@suny.edu::07377fe7-8f05-4c22-a697-5f820ef7115e" providerId="AD" clId="Web-{F80A906B-5956-DEA3-EDE9-B2671B72513A}" dt="2020-01-29T18:07:17.583" v="21"/>
          <ac:picMkLst>
            <pc:docMk/>
            <pc:sldMk cId="295589292" sldId="369"/>
            <ac:picMk id="8" creationId="{1C5D211B-8907-4B5A-8B62-BEC3B0025CA6}"/>
          </ac:picMkLst>
        </pc:picChg>
      </pc:sldChg>
      <pc:sldChg chg="modSp add ord replId">
        <pc:chgData name="McGee, Margaret" userId="S::margaret.mcgee@suny.edu::07377fe7-8f05-4c22-a697-5f820ef7115e" providerId="AD" clId="Web-{F80A906B-5956-DEA3-EDE9-B2671B72513A}" dt="2020-01-29T20:59:50.769" v="3799" actId="20577"/>
        <pc:sldMkLst>
          <pc:docMk/>
          <pc:sldMk cId="2832116887" sldId="370"/>
        </pc:sldMkLst>
        <pc:spChg chg="mod">
          <ac:chgData name="McGee, Margaret" userId="S::margaret.mcgee@suny.edu::07377fe7-8f05-4c22-a697-5f820ef7115e" providerId="AD" clId="Web-{F80A906B-5956-DEA3-EDE9-B2671B72513A}" dt="2020-01-29T18:26:42.951" v="1433" actId="20577"/>
          <ac:spMkLst>
            <pc:docMk/>
            <pc:sldMk cId="2832116887" sldId="370"/>
            <ac:spMk id="2" creationId="{71EA7B85-A46E-4A0A-B5A6-003D849DE4A5}"/>
          </ac:spMkLst>
        </pc:spChg>
        <pc:spChg chg="mod">
          <ac:chgData name="McGee, Margaret" userId="S::margaret.mcgee@suny.edu::07377fe7-8f05-4c22-a697-5f820ef7115e" providerId="AD" clId="Web-{F80A906B-5956-DEA3-EDE9-B2671B72513A}" dt="2020-01-29T20:59:50.769" v="3799" actId="20577"/>
          <ac:spMkLst>
            <pc:docMk/>
            <pc:sldMk cId="2832116887" sldId="370"/>
            <ac:spMk id="3" creationId="{4DBDDB3F-B73C-4F73-9955-8AC852907A47}"/>
          </ac:spMkLst>
        </pc:spChg>
      </pc:sldChg>
      <pc:sldChg chg="modSp add replId">
        <pc:chgData name="McGee, Margaret" userId="S::margaret.mcgee@suny.edu::07377fe7-8f05-4c22-a697-5f820ef7115e" providerId="AD" clId="Web-{F80A906B-5956-DEA3-EDE9-B2671B72513A}" dt="2020-01-29T20:59:33.691" v="3793" actId="20577"/>
        <pc:sldMkLst>
          <pc:docMk/>
          <pc:sldMk cId="3912436486" sldId="371"/>
        </pc:sldMkLst>
        <pc:spChg chg="mod">
          <ac:chgData name="McGee, Margaret" userId="S::margaret.mcgee@suny.edu::07377fe7-8f05-4c22-a697-5f820ef7115e" providerId="AD" clId="Web-{F80A906B-5956-DEA3-EDE9-B2671B72513A}" dt="2020-01-29T20:59:33.691" v="3793" actId="20577"/>
          <ac:spMkLst>
            <pc:docMk/>
            <pc:sldMk cId="3912436486" sldId="371"/>
            <ac:spMk id="3" creationId="{4DBDDB3F-B73C-4F73-9955-8AC852907A47}"/>
          </ac:spMkLst>
        </pc:spChg>
      </pc:sldChg>
      <pc:sldChg chg="modSp add replId">
        <pc:chgData name="McGee, Margaret" userId="S::margaret.mcgee@suny.edu::07377fe7-8f05-4c22-a697-5f820ef7115e" providerId="AD" clId="Web-{F80A906B-5956-DEA3-EDE9-B2671B72513A}" dt="2020-01-29T20:58:40.691" v="3782" actId="20577"/>
        <pc:sldMkLst>
          <pc:docMk/>
          <pc:sldMk cId="20872472" sldId="377"/>
        </pc:sldMkLst>
        <pc:spChg chg="mod">
          <ac:chgData name="McGee, Margaret" userId="S::margaret.mcgee@suny.edu::07377fe7-8f05-4c22-a697-5f820ef7115e" providerId="AD" clId="Web-{F80A906B-5956-DEA3-EDE9-B2671B72513A}" dt="2020-01-29T20:58:40.691" v="3782" actId="20577"/>
          <ac:spMkLst>
            <pc:docMk/>
            <pc:sldMk cId="20872472" sldId="377"/>
            <ac:spMk id="6" creationId="{0134EE62-A3AE-4ABC-9D13-84F3C54BAAF7}"/>
          </ac:spMkLst>
        </pc:spChg>
      </pc:sldChg>
      <pc:sldChg chg="modSp add replId">
        <pc:chgData name="McGee, Margaret" userId="S::margaret.mcgee@suny.edu::07377fe7-8f05-4c22-a697-5f820ef7115e" providerId="AD" clId="Web-{F80A906B-5956-DEA3-EDE9-B2671B72513A}" dt="2020-01-29T21:05:46.252" v="3942" actId="20577"/>
        <pc:sldMkLst>
          <pc:docMk/>
          <pc:sldMk cId="484102578" sldId="378"/>
        </pc:sldMkLst>
        <pc:spChg chg="mod">
          <ac:chgData name="McGee, Margaret" userId="S::margaret.mcgee@suny.edu::07377fe7-8f05-4c22-a697-5f820ef7115e" providerId="AD" clId="Web-{F80A906B-5956-DEA3-EDE9-B2671B72513A}" dt="2020-01-29T21:05:46.252" v="3942" actId="20577"/>
          <ac:spMkLst>
            <pc:docMk/>
            <pc:sldMk cId="484102578" sldId="378"/>
            <ac:spMk id="6" creationId="{0134EE62-A3AE-4ABC-9D13-84F3C54BAAF7}"/>
          </ac:spMkLst>
        </pc:spChg>
      </pc:sldChg>
      <pc:sldChg chg="modSp add replId">
        <pc:chgData name="McGee, Margaret" userId="S::margaret.mcgee@suny.edu::07377fe7-8f05-4c22-a697-5f820ef7115e" providerId="AD" clId="Web-{F80A906B-5956-DEA3-EDE9-B2671B72513A}" dt="2020-01-31T20:03:20.541" v="3954" actId="20577"/>
        <pc:sldMkLst>
          <pc:docMk/>
          <pc:sldMk cId="620162658" sldId="379"/>
        </pc:sldMkLst>
        <pc:spChg chg="mod">
          <ac:chgData name="McGee, Margaret" userId="S::margaret.mcgee@suny.edu::07377fe7-8f05-4c22-a697-5f820ef7115e" providerId="AD" clId="Web-{F80A906B-5956-DEA3-EDE9-B2671B72513A}" dt="2020-01-31T20:03:20.541" v="3954" actId="20577"/>
          <ac:spMkLst>
            <pc:docMk/>
            <pc:sldMk cId="620162658" sldId="379"/>
            <ac:spMk id="6" creationId="{0134EE62-A3AE-4ABC-9D13-84F3C54BAAF7}"/>
          </ac:spMkLst>
        </pc:spChg>
      </pc:sldChg>
    </pc:docChg>
  </pc:docChgLst>
  <pc:docChgLst>
    <pc:chgData name="Jackson, Timothy" userId="S::timothy.jackson@suny.edu::9ce01cec-8b46-438e-9d10-af58cd21d299" providerId="AD" clId="Web-{DD330911-E4CD-CD07-DDFA-4A59E06BF4B4}"/>
    <pc:docChg chg="delSld modSld">
      <pc:chgData name="Jackson, Timothy" userId="S::timothy.jackson@suny.edu::9ce01cec-8b46-438e-9d10-af58cd21d299" providerId="AD" clId="Web-{DD330911-E4CD-CD07-DDFA-4A59E06BF4B4}" dt="2020-01-29T18:39:00.568" v="1562" actId="20577"/>
      <pc:docMkLst>
        <pc:docMk/>
      </pc:docMkLst>
      <pc:sldChg chg="modSp">
        <pc:chgData name="Jackson, Timothy" userId="S::timothy.jackson@suny.edu::9ce01cec-8b46-438e-9d10-af58cd21d299" providerId="AD" clId="Web-{DD330911-E4CD-CD07-DDFA-4A59E06BF4B4}" dt="2020-01-29T16:31:55.293" v="392"/>
        <pc:sldMkLst>
          <pc:docMk/>
          <pc:sldMk cId="4275460013" sldId="347"/>
        </pc:sldMkLst>
        <pc:spChg chg="mod">
          <ac:chgData name="Jackson, Timothy" userId="S::timothy.jackson@suny.edu::9ce01cec-8b46-438e-9d10-af58cd21d299" providerId="AD" clId="Web-{DD330911-E4CD-CD07-DDFA-4A59E06BF4B4}" dt="2020-01-29T16:18:50.462" v="0"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D330911-E4CD-CD07-DDFA-4A59E06BF4B4}" dt="2020-01-29T16:31:55.293" v="392"/>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D330911-E4CD-CD07-DDFA-4A59E06BF4B4}" dt="2020-01-29T17:39:16.467" v="607" actId="20577"/>
        <pc:sldMkLst>
          <pc:docMk/>
          <pc:sldMk cId="1625917109" sldId="348"/>
        </pc:sldMkLst>
        <pc:spChg chg="mod">
          <ac:chgData name="Jackson, Timothy" userId="S::timothy.jackson@suny.edu::9ce01cec-8b46-438e-9d10-af58cd21d299" providerId="AD" clId="Web-{DD330911-E4CD-CD07-DDFA-4A59E06BF4B4}" dt="2020-01-29T16:25:50.713" v="165" actId="20577"/>
          <ac:spMkLst>
            <pc:docMk/>
            <pc:sldMk cId="1625917109" sldId="348"/>
            <ac:spMk id="2" creationId="{244B8E82-FFA2-4420-9F5C-C344ED44C26B}"/>
          </ac:spMkLst>
        </pc:spChg>
        <pc:spChg chg="mod">
          <ac:chgData name="Jackson, Timothy" userId="S::timothy.jackson@suny.edu::9ce01cec-8b46-438e-9d10-af58cd21d299" providerId="AD" clId="Web-{DD330911-E4CD-CD07-DDFA-4A59E06BF4B4}" dt="2020-01-29T17:39:16.467" v="607" actId="20577"/>
          <ac:spMkLst>
            <pc:docMk/>
            <pc:sldMk cId="1625917109" sldId="348"/>
            <ac:spMk id="5" creationId="{535E1953-C7A3-4180-AAE1-5C1894D3B757}"/>
          </ac:spMkLst>
        </pc:spChg>
      </pc:sldChg>
      <pc:sldChg chg="modSp">
        <pc:chgData name="Jackson, Timothy" userId="S::timothy.jackson@suny.edu::9ce01cec-8b46-438e-9d10-af58cd21d299" providerId="AD" clId="Web-{DD330911-E4CD-CD07-DDFA-4A59E06BF4B4}" dt="2020-01-29T18:09:47.696" v="659"/>
        <pc:sldMkLst>
          <pc:docMk/>
          <pc:sldMk cId="717302634" sldId="349"/>
        </pc:sldMkLst>
        <pc:graphicFrameChg chg="mod modGraphic">
          <ac:chgData name="Jackson, Timothy" userId="S::timothy.jackson@suny.edu::9ce01cec-8b46-438e-9d10-af58cd21d299" providerId="AD" clId="Web-{DD330911-E4CD-CD07-DDFA-4A59E06BF4B4}" dt="2020-01-29T18:09:47.696" v="659"/>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D330911-E4CD-CD07-DDFA-4A59E06BF4B4}" dt="2020-01-29T18:38:08.552" v="1560" actId="20577"/>
        <pc:sldMkLst>
          <pc:docMk/>
          <pc:sldMk cId="2835457770" sldId="350"/>
        </pc:sldMkLst>
        <pc:spChg chg="mod">
          <ac:chgData name="Jackson, Timothy" userId="S::timothy.jackson@suny.edu::9ce01cec-8b46-438e-9d10-af58cd21d299" providerId="AD" clId="Web-{DD330911-E4CD-CD07-DDFA-4A59E06BF4B4}" dt="2020-01-29T18:38:08.552" v="1560" actId="20577"/>
          <ac:spMkLst>
            <pc:docMk/>
            <pc:sldMk cId="2835457770" sldId="350"/>
            <ac:spMk id="5" creationId="{535E1953-C7A3-4180-AAE1-5C1894D3B757}"/>
          </ac:spMkLst>
        </pc:spChg>
      </pc:sldChg>
      <pc:sldChg chg="del">
        <pc:chgData name="Jackson, Timothy" userId="S::timothy.jackson@suny.edu::9ce01cec-8b46-438e-9d10-af58cd21d299" providerId="AD" clId="Web-{DD330911-E4CD-CD07-DDFA-4A59E06BF4B4}" dt="2020-01-29T17:39:29.046" v="609"/>
        <pc:sldMkLst>
          <pc:docMk/>
          <pc:sldMk cId="1498792328" sldId="358"/>
        </pc:sldMkLst>
      </pc:sldChg>
    </pc:docChg>
  </pc:docChgLst>
  <pc:docChgLst>
    <pc:chgData name="Koerber, Jennifer" userId="S::jennifer.koerber@suny.edu::91757253-cc7b-4705-809f-b291d8f3bd2f" providerId="AD" clId="Web-{4528CB39-D4F9-8285-3728-8F675AF05EB2}"/>
    <pc:docChg chg="addSld delSld modSld sldOrd">
      <pc:chgData name="Koerber, Jennifer" userId="S::jennifer.koerber@suny.edu::91757253-cc7b-4705-809f-b291d8f3bd2f" providerId="AD" clId="Web-{4528CB39-D4F9-8285-3728-8F675AF05EB2}" dt="2020-01-30T22:32:25.537" v="1431" actId="20577"/>
      <pc:docMkLst>
        <pc:docMk/>
      </pc:docMkLst>
      <pc:sldChg chg="addSp delSp modSp del">
        <pc:chgData name="Koerber, Jennifer" userId="S::jennifer.koerber@suny.edu::91757253-cc7b-4705-809f-b291d8f3bd2f" providerId="AD" clId="Web-{4528CB39-D4F9-8285-3728-8F675AF05EB2}" dt="2020-01-30T22:24:36.026" v="1268"/>
        <pc:sldMkLst>
          <pc:docMk/>
          <pc:sldMk cId="2171438980" sldId="317"/>
        </pc:sldMkLst>
        <pc:spChg chg="mod">
          <ac:chgData name="Koerber, Jennifer" userId="S::jennifer.koerber@suny.edu::91757253-cc7b-4705-809f-b291d8f3bd2f" providerId="AD" clId="Web-{4528CB39-D4F9-8285-3728-8F675AF05EB2}" dt="2020-01-30T22:23:13.836" v="1265" actId="20577"/>
          <ac:spMkLst>
            <pc:docMk/>
            <pc:sldMk cId="2171438980" sldId="317"/>
            <ac:spMk id="2" creationId="{EC11916F-9264-4D83-8C02-17AAEF47E202}"/>
          </ac:spMkLst>
        </pc:spChg>
        <pc:picChg chg="add del mod">
          <ac:chgData name="Koerber, Jennifer" userId="S::jennifer.koerber@suny.edu::91757253-cc7b-4705-809f-b291d8f3bd2f" providerId="AD" clId="Web-{4528CB39-D4F9-8285-3728-8F675AF05EB2}" dt="2020-01-30T22:23:06.586" v="1262"/>
          <ac:picMkLst>
            <pc:docMk/>
            <pc:sldMk cId="2171438980" sldId="317"/>
            <ac:picMk id="3" creationId="{A2AEF45F-8C36-49E9-A761-0F05CC397BB8}"/>
          </ac:picMkLst>
        </pc:picChg>
        <pc:picChg chg="del">
          <ac:chgData name="Koerber, Jennifer" userId="S::jennifer.koerber@suny.edu::91757253-cc7b-4705-809f-b291d8f3bd2f" providerId="AD" clId="Web-{4528CB39-D4F9-8285-3728-8F675AF05EB2}" dt="2020-01-30T20:56:08.963" v="8"/>
          <ac:picMkLst>
            <pc:docMk/>
            <pc:sldMk cId="2171438980" sldId="317"/>
            <ac:picMk id="8" creationId="{ECC8821E-6210-46FD-931D-A430390985AB}"/>
          </ac:picMkLst>
        </pc:picChg>
      </pc:sldChg>
      <pc:sldChg chg="modSp">
        <pc:chgData name="Koerber, Jennifer" userId="S::jennifer.koerber@suny.edu::91757253-cc7b-4705-809f-b291d8f3bd2f" providerId="AD" clId="Web-{4528CB39-D4F9-8285-3728-8F675AF05EB2}" dt="2020-01-30T22:17:44.672" v="1099" actId="1076"/>
        <pc:sldMkLst>
          <pc:docMk/>
          <pc:sldMk cId="498256463" sldId="319"/>
        </pc:sldMkLst>
        <pc:spChg chg="mod">
          <ac:chgData name="Koerber, Jennifer" userId="S::jennifer.koerber@suny.edu::91757253-cc7b-4705-809f-b291d8f3bd2f" providerId="AD" clId="Web-{4528CB39-D4F9-8285-3728-8F675AF05EB2}" dt="2020-01-30T22:17:36.531" v="1098" actId="1076"/>
          <ac:spMkLst>
            <pc:docMk/>
            <pc:sldMk cId="498256463" sldId="319"/>
            <ac:spMk id="3" creationId="{79F088FC-102D-49CB-B1DF-8F39C8CDCD58}"/>
          </ac:spMkLst>
        </pc:spChg>
        <pc:spChg chg="mod">
          <ac:chgData name="Koerber, Jennifer" userId="S::jennifer.koerber@suny.edu::91757253-cc7b-4705-809f-b291d8f3bd2f" providerId="AD" clId="Web-{4528CB39-D4F9-8285-3728-8F675AF05EB2}" dt="2020-01-30T22:17:44.672" v="1099" actId="1076"/>
          <ac:spMkLst>
            <pc:docMk/>
            <pc:sldMk cId="498256463" sldId="319"/>
            <ac:spMk id="13" creationId="{88211562-086D-455E-840C-410E172A6A33}"/>
          </ac:spMkLst>
        </pc:spChg>
      </pc:sldChg>
      <pc:sldChg chg="addSp delSp modSp">
        <pc:chgData name="Koerber, Jennifer" userId="S::jennifer.koerber@suny.edu::91757253-cc7b-4705-809f-b291d8f3bd2f" providerId="AD" clId="Web-{4528CB39-D4F9-8285-3728-8F675AF05EB2}" dt="2020-01-30T21:37:44.411" v="394"/>
        <pc:sldMkLst>
          <pc:docMk/>
          <pc:sldMk cId="1226966122" sldId="322"/>
        </pc:sldMkLst>
        <pc:spChg chg="mod">
          <ac:chgData name="Koerber, Jennifer" userId="S::jennifer.koerber@suny.edu::91757253-cc7b-4705-809f-b291d8f3bd2f" providerId="AD" clId="Web-{4528CB39-D4F9-8285-3728-8F675AF05EB2}" dt="2020-01-30T20:55:49.635" v="4" actId="20577"/>
          <ac:spMkLst>
            <pc:docMk/>
            <pc:sldMk cId="1226966122" sldId="322"/>
            <ac:spMk id="2" creationId="{71EA7B85-A46E-4A0A-B5A6-003D849DE4A5}"/>
          </ac:spMkLst>
        </pc:spChg>
        <pc:spChg chg="mod">
          <ac:chgData name="Koerber, Jennifer" userId="S::jennifer.koerber@suny.edu::91757253-cc7b-4705-809f-b291d8f3bd2f" providerId="AD" clId="Web-{4528CB39-D4F9-8285-3728-8F675AF05EB2}" dt="2020-01-30T21:37:37.958" v="392" actId="1076"/>
          <ac:spMkLst>
            <pc:docMk/>
            <pc:sldMk cId="1226966122" sldId="322"/>
            <ac:spMk id="5" creationId="{B155D4D4-F48D-404D-990E-0468B28F7F8C}"/>
          </ac:spMkLst>
        </pc:spChg>
        <pc:spChg chg="del">
          <ac:chgData name="Koerber, Jennifer" userId="S::jennifer.koerber@suny.edu::91757253-cc7b-4705-809f-b291d8f3bd2f" providerId="AD" clId="Web-{4528CB39-D4F9-8285-3728-8F675AF05EB2}" dt="2020-01-30T20:55:52.760" v="7"/>
          <ac:spMkLst>
            <pc:docMk/>
            <pc:sldMk cId="1226966122" sldId="322"/>
            <ac:spMk id="20" creationId="{58AC31FA-7C51-4B18-BCF8-4AD7DAB8BC19}"/>
          </ac:spMkLst>
        </pc:spChg>
        <pc:picChg chg="del">
          <ac:chgData name="Koerber, Jennifer" userId="S::jennifer.koerber@suny.edu::91757253-cc7b-4705-809f-b291d8f3bd2f" providerId="AD" clId="Web-{4528CB39-D4F9-8285-3728-8F675AF05EB2}" dt="2020-01-30T20:55:46.400" v="1"/>
          <ac:picMkLst>
            <pc:docMk/>
            <pc:sldMk cId="1226966122" sldId="322"/>
            <ac:picMk id="3" creationId="{37B53B2F-9CB6-474C-B2CC-4BD0DC2270E5}"/>
          </ac:picMkLst>
        </pc:picChg>
        <pc:picChg chg="add mod">
          <ac:chgData name="Koerber, Jennifer" userId="S::jennifer.koerber@suny.edu::91757253-cc7b-4705-809f-b291d8f3bd2f" providerId="AD" clId="Web-{4528CB39-D4F9-8285-3728-8F675AF05EB2}" dt="2020-01-30T21:37:44.411" v="394"/>
          <ac:picMkLst>
            <pc:docMk/>
            <pc:sldMk cId="1226966122" sldId="322"/>
            <ac:picMk id="3" creationId="{50D9FD26-AB25-4568-AF41-DB566026B3F7}"/>
          </ac:picMkLst>
        </pc:picChg>
        <pc:picChg chg="add mod modCrop">
          <ac:chgData name="Koerber, Jennifer" userId="S::jennifer.koerber@suny.edu::91757253-cc7b-4705-809f-b291d8f3bd2f" providerId="AD" clId="Web-{4528CB39-D4F9-8285-3728-8F675AF05EB2}" dt="2020-01-30T21:37:30.098" v="389" actId="1076"/>
          <ac:picMkLst>
            <pc:docMk/>
            <pc:sldMk cId="1226966122" sldId="322"/>
            <ac:picMk id="6" creationId="{22A6EF45-AC8D-43C8-BA41-C54750D334DA}"/>
          </ac:picMkLst>
        </pc:picChg>
        <pc:picChg chg="del">
          <ac:chgData name="Koerber, Jennifer" userId="S::jennifer.koerber@suny.edu::91757253-cc7b-4705-809f-b291d8f3bd2f" providerId="AD" clId="Web-{4528CB39-D4F9-8285-3728-8F675AF05EB2}" dt="2020-01-30T20:55:44.213" v="0"/>
          <ac:picMkLst>
            <pc:docMk/>
            <pc:sldMk cId="1226966122" sldId="322"/>
            <ac:picMk id="18" creationId="{5FBF234C-DC40-4661-95BA-7CE48B30735E}"/>
          </ac:picMkLst>
        </pc:picChg>
      </pc:sldChg>
      <pc:sldChg chg="modSp del">
        <pc:chgData name="Koerber, Jennifer" userId="S::jennifer.koerber@suny.edu::91757253-cc7b-4705-809f-b291d8f3bd2f" providerId="AD" clId="Web-{4528CB39-D4F9-8285-3728-8F675AF05EB2}" dt="2020-01-30T21:42:43.996" v="448"/>
        <pc:sldMkLst>
          <pc:docMk/>
          <pc:sldMk cId="3985682431" sldId="356"/>
        </pc:sldMkLst>
        <pc:spChg chg="mod">
          <ac:chgData name="Koerber, Jennifer" userId="S::jennifer.koerber@suny.edu::91757253-cc7b-4705-809f-b291d8f3bd2f" providerId="AD" clId="Web-{4528CB39-D4F9-8285-3728-8F675AF05EB2}" dt="2020-01-30T20:57:11.542" v="49" actId="20577"/>
          <ac:spMkLst>
            <pc:docMk/>
            <pc:sldMk cId="3985682431" sldId="356"/>
            <ac:spMk id="3" creationId="{79F088FC-102D-49CB-B1DF-8F39C8CDCD58}"/>
          </ac:spMkLst>
        </pc:spChg>
      </pc:sldChg>
      <pc:sldChg chg="addSp modSp mod modClrScheme chgLayout">
        <pc:chgData name="Koerber, Jennifer" userId="S::jennifer.koerber@suny.edu::91757253-cc7b-4705-809f-b291d8f3bd2f" providerId="AD" clId="Web-{4528CB39-D4F9-8285-3728-8F675AF05EB2}" dt="2020-01-30T22:22:45.289" v="1260" actId="1076"/>
        <pc:sldMkLst>
          <pc:docMk/>
          <pc:sldMk cId="2998906486" sldId="359"/>
        </pc:sldMkLst>
        <pc:spChg chg="mod ord">
          <ac:chgData name="Koerber, Jennifer" userId="S::jennifer.koerber@suny.edu::91757253-cc7b-4705-809f-b291d8f3bd2f" providerId="AD" clId="Web-{4528CB39-D4F9-8285-3728-8F675AF05EB2}" dt="2020-01-30T20:57:25.464" v="51"/>
          <ac:spMkLst>
            <pc:docMk/>
            <pc:sldMk cId="2998906486" sldId="359"/>
            <ac:spMk id="2" creationId="{DCDD3146-7637-46DF-8B82-7A8FC2E12D15}"/>
          </ac:spMkLst>
        </pc:spChg>
        <pc:spChg chg="mod ord">
          <ac:chgData name="Koerber, Jennifer" userId="S::jennifer.koerber@suny.edu::91757253-cc7b-4705-809f-b291d8f3bd2f" providerId="AD" clId="Web-{4528CB39-D4F9-8285-3728-8F675AF05EB2}" dt="2020-01-30T22:22:45.210" v="1255" actId="1076"/>
          <ac:spMkLst>
            <pc:docMk/>
            <pc:sldMk cId="2998906486" sldId="359"/>
            <ac:spMk id="3" creationId="{79F088FC-102D-49CB-B1DF-8F39C8CDCD58}"/>
          </ac:spMkLst>
        </pc:spChg>
        <pc:spChg chg="add mod ord">
          <ac:chgData name="Koerber, Jennifer" userId="S::jennifer.koerber@suny.edu::91757253-cc7b-4705-809f-b291d8f3bd2f" providerId="AD" clId="Web-{4528CB39-D4F9-8285-3728-8F675AF05EB2}" dt="2020-01-30T22:22:45.273" v="1259" actId="1076"/>
          <ac:spMkLst>
            <pc:docMk/>
            <pc:sldMk cId="2998906486" sldId="359"/>
            <ac:spMk id="4" creationId="{AA9B6431-5D22-4F67-A03E-3EF1B7A93708}"/>
          </ac:spMkLst>
        </pc:spChg>
        <pc:spChg chg="add mod ord">
          <ac:chgData name="Koerber, Jennifer" userId="S::jennifer.koerber@suny.edu::91757253-cc7b-4705-809f-b291d8f3bd2f" providerId="AD" clId="Web-{4528CB39-D4F9-8285-3728-8F675AF05EB2}" dt="2020-01-30T22:22:45.289" v="1260" actId="1076"/>
          <ac:spMkLst>
            <pc:docMk/>
            <pc:sldMk cId="2998906486" sldId="359"/>
            <ac:spMk id="6" creationId="{C5AD2900-A9F2-44E9-978C-F985AFD17AC7}"/>
          </ac:spMkLst>
        </pc:spChg>
        <pc:spChg chg="add mod ord">
          <ac:chgData name="Koerber, Jennifer" userId="S::jennifer.koerber@suny.edu::91757253-cc7b-4705-809f-b291d8f3bd2f" providerId="AD" clId="Web-{4528CB39-D4F9-8285-3728-8F675AF05EB2}" dt="2020-01-30T22:22:45.226" v="1256" actId="1076"/>
          <ac:spMkLst>
            <pc:docMk/>
            <pc:sldMk cId="2998906486" sldId="359"/>
            <ac:spMk id="13" creationId="{7CD16252-5674-4F0D-A2FE-6A70325B1A89}"/>
          </ac:spMkLst>
        </pc:spChg>
        <pc:spChg chg="add mod">
          <ac:chgData name="Koerber, Jennifer" userId="S::jennifer.koerber@suny.edu::91757253-cc7b-4705-809f-b291d8f3bd2f" providerId="AD" clId="Web-{4528CB39-D4F9-8285-3728-8F675AF05EB2}" dt="2020-01-30T22:22:45.242" v="1257" actId="1076"/>
          <ac:spMkLst>
            <pc:docMk/>
            <pc:sldMk cId="2998906486" sldId="359"/>
            <ac:spMk id="16" creationId="{368F3BB0-8E73-4B2A-BB7D-7769DA226867}"/>
          </ac:spMkLst>
        </pc:spChg>
        <pc:spChg chg="add mod">
          <ac:chgData name="Koerber, Jennifer" userId="S::jennifer.koerber@suny.edu::91757253-cc7b-4705-809f-b291d8f3bd2f" providerId="AD" clId="Web-{4528CB39-D4F9-8285-3728-8F675AF05EB2}" dt="2020-01-30T22:22:45.257" v="1258" actId="1076"/>
          <ac:spMkLst>
            <pc:docMk/>
            <pc:sldMk cId="2998906486" sldId="359"/>
            <ac:spMk id="18" creationId="{4FA45F36-2751-454B-97BA-7FC342035A8C}"/>
          </ac:spMkLst>
        </pc:spChg>
      </pc:sldChg>
      <pc:sldChg chg="modSp">
        <pc:chgData name="Koerber, Jennifer" userId="S::jennifer.koerber@suny.edu::91757253-cc7b-4705-809f-b291d8f3bd2f" providerId="AD" clId="Web-{4528CB39-D4F9-8285-3728-8F675AF05EB2}" dt="2020-01-30T22:20:59.005" v="1244" actId="20577"/>
        <pc:sldMkLst>
          <pc:docMk/>
          <pc:sldMk cId="2582587771" sldId="367"/>
        </pc:sldMkLst>
        <pc:spChg chg="mod">
          <ac:chgData name="Koerber, Jennifer" userId="S::jennifer.koerber@suny.edu::91757253-cc7b-4705-809f-b291d8f3bd2f" providerId="AD" clId="Web-{4528CB39-D4F9-8285-3728-8F675AF05EB2}" dt="2020-01-30T22:19:31.315" v="1192" actId="20577"/>
          <ac:spMkLst>
            <pc:docMk/>
            <pc:sldMk cId="2582587771" sldId="367"/>
            <ac:spMk id="2" creationId="{DCDD3146-7637-46DF-8B82-7A8FC2E12D15}"/>
          </ac:spMkLst>
        </pc:spChg>
        <pc:spChg chg="mod">
          <ac:chgData name="Koerber, Jennifer" userId="S::jennifer.koerber@suny.edu::91757253-cc7b-4705-809f-b291d8f3bd2f" providerId="AD" clId="Web-{4528CB39-D4F9-8285-3728-8F675AF05EB2}" dt="2020-01-30T22:20:59.005" v="1244" actId="20577"/>
          <ac:spMkLst>
            <pc:docMk/>
            <pc:sldMk cId="2582587771" sldId="367"/>
            <ac:spMk id="16" creationId="{58C3424A-37F4-4E23-97D5-C80FBC03E017}"/>
          </ac:spMkLst>
        </pc:spChg>
      </pc:sldChg>
      <pc:sldChg chg="modSp add ord replId">
        <pc:chgData name="Koerber, Jennifer" userId="S::jennifer.koerber@suny.edu::91757253-cc7b-4705-809f-b291d8f3bd2f" providerId="AD" clId="Web-{4528CB39-D4F9-8285-3728-8F675AF05EB2}" dt="2020-01-30T21:43:40.919" v="456" actId="20577"/>
        <pc:sldMkLst>
          <pc:docMk/>
          <pc:sldMk cId="2001005720" sldId="382"/>
        </pc:sldMkLst>
        <pc:spChg chg="mod">
          <ac:chgData name="Koerber, Jennifer" userId="S::jennifer.koerber@suny.edu::91757253-cc7b-4705-809f-b291d8f3bd2f" providerId="AD" clId="Web-{4528CB39-D4F9-8285-3728-8F675AF05EB2}" dt="2020-01-30T21:43:40.919" v="456" actId="20577"/>
          <ac:spMkLst>
            <pc:docMk/>
            <pc:sldMk cId="2001005720" sldId="382"/>
            <ac:spMk id="7" creationId="{4FA09018-5E31-844D-B928-F6DDC95990F2}"/>
          </ac:spMkLst>
        </pc:spChg>
        <pc:spChg chg="mod">
          <ac:chgData name="Koerber, Jennifer" userId="S::jennifer.koerber@suny.edu::91757253-cc7b-4705-809f-b291d8f3bd2f" providerId="AD" clId="Web-{4528CB39-D4F9-8285-3728-8F675AF05EB2}" dt="2020-01-30T21:43:37.388" v="453" actId="20577"/>
          <ac:spMkLst>
            <pc:docMk/>
            <pc:sldMk cId="2001005720" sldId="382"/>
            <ac:spMk id="8" creationId="{E2AAB4F0-62DE-4440-82C1-3A7B1E6F814B}"/>
          </ac:spMkLst>
        </pc:spChg>
      </pc:sldChg>
      <pc:sldChg chg="add replId">
        <pc:chgData name="Koerber, Jennifer" userId="S::jennifer.koerber@suny.edu::91757253-cc7b-4705-809f-b291d8f3bd2f" providerId="AD" clId="Web-{4528CB39-D4F9-8285-3728-8F675AF05EB2}" dt="2020-01-30T22:23:00.133" v="1261"/>
        <pc:sldMkLst>
          <pc:docMk/>
          <pc:sldMk cId="3389052118" sldId="384"/>
        </pc:sldMkLst>
      </pc:sldChg>
      <pc:sldChg chg="addSp delSp modSp add del mod replId modClrScheme chgLayout">
        <pc:chgData name="Koerber, Jennifer" userId="S::jennifer.koerber@suny.edu::91757253-cc7b-4705-809f-b291d8f3bd2f" providerId="AD" clId="Web-{4528CB39-D4F9-8285-3728-8F675AF05EB2}" dt="2020-01-30T22:25:12.042" v="1279"/>
        <pc:sldMkLst>
          <pc:docMk/>
          <pc:sldMk cId="563365059" sldId="385"/>
        </pc:sldMkLst>
        <pc:spChg chg="mod ord">
          <ac:chgData name="Koerber, Jennifer" userId="S::jennifer.koerber@suny.edu::91757253-cc7b-4705-809f-b291d8f3bd2f" providerId="AD" clId="Web-{4528CB39-D4F9-8285-3728-8F675AF05EB2}" dt="2020-01-30T22:24:58.886" v="1274"/>
          <ac:spMkLst>
            <pc:docMk/>
            <pc:sldMk cId="563365059" sldId="385"/>
            <ac:spMk id="2" creationId="{DCDD3146-7637-46DF-8B82-7A8FC2E12D15}"/>
          </ac:spMkLst>
        </pc:spChg>
        <pc:spChg chg="mod ord">
          <ac:chgData name="Koerber, Jennifer" userId="S::jennifer.koerber@suny.edu::91757253-cc7b-4705-809f-b291d8f3bd2f" providerId="AD" clId="Web-{4528CB39-D4F9-8285-3728-8F675AF05EB2}" dt="2020-01-30T22:25:07.542" v="1276" actId="20577"/>
          <ac:spMkLst>
            <pc:docMk/>
            <pc:sldMk cId="563365059" sldId="385"/>
            <ac:spMk id="3" creationId="{79F088FC-102D-49CB-B1DF-8F39C8CDCD58}"/>
          </ac:spMkLst>
        </pc:spChg>
        <pc:spChg chg="del mod ord">
          <ac:chgData name="Koerber, Jennifer" userId="S::jennifer.koerber@suny.edu::91757253-cc7b-4705-809f-b291d8f3bd2f" providerId="AD" clId="Web-{4528CB39-D4F9-8285-3728-8F675AF05EB2}" dt="2020-01-30T22:25:03.308" v="1275"/>
          <ac:spMkLst>
            <pc:docMk/>
            <pc:sldMk cId="563365059" sldId="385"/>
            <ac:spMk id="4" creationId="{602A7982-8D16-4585-8A82-5938CA5BE95E}"/>
          </ac:spMkLst>
        </pc:spChg>
        <pc:spChg chg="del">
          <ac:chgData name="Koerber, Jennifer" userId="S::jennifer.koerber@suny.edu::91757253-cc7b-4705-809f-b291d8f3bd2f" providerId="AD" clId="Web-{4528CB39-D4F9-8285-3728-8F675AF05EB2}" dt="2020-01-30T22:24:47.776" v="1270"/>
          <ac:spMkLst>
            <pc:docMk/>
            <pc:sldMk cId="563365059" sldId="385"/>
            <ac:spMk id="6" creationId="{0E3DDDCA-E813-48CB-B6B2-51959E49905C}"/>
          </ac:spMkLst>
        </pc:spChg>
        <pc:spChg chg="del">
          <ac:chgData name="Koerber, Jennifer" userId="S::jennifer.koerber@suny.edu::91757253-cc7b-4705-809f-b291d8f3bd2f" providerId="AD" clId="Web-{4528CB39-D4F9-8285-3728-8F675AF05EB2}" dt="2020-01-30T22:24:50.026" v="1271"/>
          <ac:spMkLst>
            <pc:docMk/>
            <pc:sldMk cId="563365059" sldId="385"/>
            <ac:spMk id="13" creationId="{88211562-086D-455E-840C-410E172A6A33}"/>
          </ac:spMkLst>
        </pc:spChg>
        <pc:spChg chg="add del mod">
          <ac:chgData name="Koerber, Jennifer" userId="S::jennifer.koerber@suny.edu::91757253-cc7b-4705-809f-b291d8f3bd2f" providerId="AD" clId="Web-{4528CB39-D4F9-8285-3728-8F675AF05EB2}" dt="2020-01-30T22:24:51.573" v="1272"/>
          <ac:spMkLst>
            <pc:docMk/>
            <pc:sldMk cId="563365059" sldId="385"/>
            <ac:spMk id="16" creationId="{B692D12F-0CEA-4E14-BE89-F39596A2F25F}"/>
          </ac:spMkLst>
        </pc:spChg>
        <pc:spChg chg="add del mod">
          <ac:chgData name="Koerber, Jennifer" userId="S::jennifer.koerber@suny.edu::91757253-cc7b-4705-809f-b291d8f3bd2f" providerId="AD" clId="Web-{4528CB39-D4F9-8285-3728-8F675AF05EB2}" dt="2020-01-30T22:24:52.698" v="1273"/>
          <ac:spMkLst>
            <pc:docMk/>
            <pc:sldMk cId="563365059" sldId="385"/>
            <ac:spMk id="18" creationId="{5E24F30C-47B0-4AE0-B8F5-5720F0CB743C}"/>
          </ac:spMkLst>
        </pc:spChg>
      </pc:sldChg>
      <pc:sldChg chg="modSp add ord replId">
        <pc:chgData name="Koerber, Jennifer" userId="S::jennifer.koerber@suny.edu::91757253-cc7b-4705-809f-b291d8f3bd2f" providerId="AD" clId="Web-{4528CB39-D4F9-8285-3728-8F675AF05EB2}" dt="2020-01-30T22:32:16.709" v="1430" actId="20577"/>
        <pc:sldMkLst>
          <pc:docMk/>
          <pc:sldMk cId="2259751387" sldId="385"/>
        </pc:sldMkLst>
        <pc:spChg chg="mod">
          <ac:chgData name="Koerber, Jennifer" userId="S::jennifer.koerber@suny.edu::91757253-cc7b-4705-809f-b291d8f3bd2f" providerId="AD" clId="Web-{4528CB39-D4F9-8285-3728-8F675AF05EB2}" dt="2020-01-30T22:30:00.424" v="1402" actId="20577"/>
          <ac:spMkLst>
            <pc:docMk/>
            <pc:sldMk cId="2259751387" sldId="385"/>
            <ac:spMk id="2" creationId="{DCDD3146-7637-46DF-8B82-7A8FC2E12D15}"/>
          </ac:spMkLst>
        </pc:spChg>
        <pc:spChg chg="mod">
          <ac:chgData name="Koerber, Jennifer" userId="S::jennifer.koerber@suny.edu::91757253-cc7b-4705-809f-b291d8f3bd2f" providerId="AD" clId="Web-{4528CB39-D4F9-8285-3728-8F675AF05EB2}" dt="2020-01-30T22:32:16.709" v="1430" actId="20577"/>
          <ac:spMkLst>
            <pc:docMk/>
            <pc:sldMk cId="2259751387" sldId="385"/>
            <ac:spMk id="16" creationId="{58C3424A-37F4-4E23-97D5-C80FBC03E017}"/>
          </ac:spMkLst>
        </pc:spChg>
      </pc:sldChg>
    </pc:docChg>
  </pc:docChgLst>
  <pc:docChgLst>
    <pc:chgData name="Koerber, Jennifer" userId="S::jennifer.koerber@suny.edu::91757253-cc7b-4705-809f-b291d8f3bd2f" providerId="AD" clId="Web-{8D7CB70D-D89A-07D1-3FBD-05DDD875C612}"/>
    <pc:docChg chg="modSld sldOrd">
      <pc:chgData name="Koerber, Jennifer" userId="S::jennifer.koerber@suny.edu::91757253-cc7b-4705-809f-b291d8f3bd2f" providerId="AD" clId="Web-{8D7CB70D-D89A-07D1-3FBD-05DDD875C612}" dt="2020-01-31T16:32:20.069" v="186"/>
      <pc:docMkLst>
        <pc:docMk/>
      </pc:docMkLst>
      <pc:sldChg chg="modSp">
        <pc:chgData name="Koerber, Jennifer" userId="S::jennifer.koerber@suny.edu::91757253-cc7b-4705-809f-b291d8f3bd2f" providerId="AD" clId="Web-{8D7CB70D-D89A-07D1-3FBD-05DDD875C612}" dt="2020-01-31T16:32:06.271" v="185" actId="1076"/>
        <pc:sldMkLst>
          <pc:docMk/>
          <pc:sldMk cId="498256463" sldId="319"/>
        </pc:sldMkLst>
        <pc:spChg chg="mod">
          <ac:chgData name="Koerber, Jennifer" userId="S::jennifer.koerber@suny.edu::91757253-cc7b-4705-809f-b291d8f3bd2f" providerId="AD" clId="Web-{8D7CB70D-D89A-07D1-3FBD-05DDD875C612}" dt="2020-01-31T16:32:06.271" v="185" actId="1076"/>
          <ac:spMkLst>
            <pc:docMk/>
            <pc:sldMk cId="498256463" sldId="319"/>
            <ac:spMk id="6" creationId="{0E3DDDCA-E813-48CB-B6B2-51959E49905C}"/>
          </ac:spMkLst>
        </pc:spChg>
        <pc:spChg chg="mod">
          <ac:chgData name="Koerber, Jennifer" userId="S::jennifer.koerber@suny.edu::91757253-cc7b-4705-809f-b291d8f3bd2f" providerId="AD" clId="Web-{8D7CB70D-D89A-07D1-3FBD-05DDD875C612}" dt="2020-01-31T16:31:57.084" v="183" actId="20577"/>
          <ac:spMkLst>
            <pc:docMk/>
            <pc:sldMk cId="498256463" sldId="319"/>
            <ac:spMk id="13" creationId="{88211562-086D-455E-840C-410E172A6A33}"/>
          </ac:spMkLst>
        </pc:spChg>
      </pc:sldChg>
      <pc:sldChg chg="modSp">
        <pc:chgData name="Koerber, Jennifer" userId="S::jennifer.koerber@suny.edu::91757253-cc7b-4705-809f-b291d8f3bd2f" providerId="AD" clId="Web-{8D7CB70D-D89A-07D1-3FBD-05DDD875C612}" dt="2020-01-31T16:29:14.453" v="124" actId="20577"/>
        <pc:sldMkLst>
          <pc:docMk/>
          <pc:sldMk cId="2582587771" sldId="367"/>
        </pc:sldMkLst>
        <pc:spChg chg="mod">
          <ac:chgData name="Koerber, Jennifer" userId="S::jennifer.koerber@suny.edu::91757253-cc7b-4705-809f-b291d8f3bd2f" providerId="AD" clId="Web-{8D7CB70D-D89A-07D1-3FBD-05DDD875C612}" dt="2020-01-31T16:29:14.453" v="124" actId="20577"/>
          <ac:spMkLst>
            <pc:docMk/>
            <pc:sldMk cId="2582587771" sldId="367"/>
            <ac:spMk id="16" creationId="{58C3424A-37F4-4E23-97D5-C80FBC03E017}"/>
          </ac:spMkLst>
        </pc:spChg>
      </pc:sldChg>
      <pc:sldChg chg="addSp delSp modSp ord">
        <pc:chgData name="Koerber, Jennifer" userId="S::jennifer.koerber@suny.edu::91757253-cc7b-4705-809f-b291d8f3bd2f" providerId="AD" clId="Web-{8D7CB70D-D89A-07D1-3FBD-05DDD875C612}" dt="2020-01-31T16:32:20.069" v="186"/>
        <pc:sldMkLst>
          <pc:docMk/>
          <pc:sldMk cId="3389052118" sldId="384"/>
        </pc:sldMkLst>
        <pc:picChg chg="del">
          <ac:chgData name="Koerber, Jennifer" userId="S::jennifer.koerber@suny.edu::91757253-cc7b-4705-809f-b291d8f3bd2f" providerId="AD" clId="Web-{8D7CB70D-D89A-07D1-3FBD-05DDD875C612}" dt="2020-01-31T16:29:59.758" v="126"/>
          <ac:picMkLst>
            <pc:docMk/>
            <pc:sldMk cId="3389052118" sldId="384"/>
            <ac:picMk id="3" creationId="{A2AEF45F-8C36-49E9-A761-0F05CC397BB8}"/>
          </ac:picMkLst>
        </pc:picChg>
        <pc:picChg chg="add mod">
          <ac:chgData name="Koerber, Jennifer" userId="S::jennifer.koerber@suny.edu::91757253-cc7b-4705-809f-b291d8f3bd2f" providerId="AD" clId="Web-{8D7CB70D-D89A-07D1-3FBD-05DDD875C612}" dt="2020-01-31T16:30:12.502" v="130" actId="1076"/>
          <ac:picMkLst>
            <pc:docMk/>
            <pc:sldMk cId="3389052118" sldId="384"/>
            <ac:picMk id="4" creationId="{698451D4-679A-47F2-90FC-632C5712798B}"/>
          </ac:picMkLst>
        </pc:picChg>
      </pc:sldChg>
    </pc:docChg>
  </pc:docChgLst>
  <pc:docChgLst>
    <pc:chgData name="Eichelberger, Michelle" userId="S::michelle.eichelberger@suny.edu::1bd4442c-2af1-40d1-9d43-8e1df5db51d4" providerId="AD" clId="Web-{9FBC912F-458F-60D7-FF8A-900AABBA3E84}"/>
    <pc:docChg chg="addSld delSld modSld sldOrd">
      <pc:chgData name="Eichelberger, Michelle" userId="S::michelle.eichelberger@suny.edu::1bd4442c-2af1-40d1-9d43-8e1df5db51d4" providerId="AD" clId="Web-{9FBC912F-458F-60D7-FF8A-900AABBA3E84}" dt="2020-01-31T15:58:51.960" v="1630" actId="20577"/>
      <pc:docMkLst>
        <pc:docMk/>
      </pc:docMkLst>
      <pc:sldChg chg="modSp">
        <pc:chgData name="Eichelberger, Michelle" userId="S::michelle.eichelberger@suny.edu::1bd4442c-2af1-40d1-9d43-8e1df5db51d4" providerId="AD" clId="Web-{9FBC912F-458F-60D7-FF8A-900AABBA3E84}" dt="2020-01-29T13:49:36.767" v="18" actId="20577"/>
        <pc:sldMkLst>
          <pc:docMk/>
          <pc:sldMk cId="2919431528" sldId="258"/>
        </pc:sldMkLst>
        <pc:spChg chg="mod">
          <ac:chgData name="Eichelberger, Michelle" userId="S::michelle.eichelberger@suny.edu::1bd4442c-2af1-40d1-9d43-8e1df5db51d4" providerId="AD" clId="Web-{9FBC912F-458F-60D7-FF8A-900AABBA3E84}" dt="2020-01-29T13:49:36.767" v="18" actId="20577"/>
          <ac:spMkLst>
            <pc:docMk/>
            <pc:sldMk cId="2919431528" sldId="258"/>
            <ac:spMk id="19" creationId="{E1608256-D41E-7949-9F8B-A7E248C43ECB}"/>
          </ac:spMkLst>
        </pc:spChg>
      </pc:sldChg>
      <pc:sldChg chg="addSp delSp modSp">
        <pc:chgData name="Eichelberger, Michelle" userId="S::michelle.eichelberger@suny.edu::1bd4442c-2af1-40d1-9d43-8e1df5db51d4" providerId="AD" clId="Web-{9FBC912F-458F-60D7-FF8A-900AABBA3E84}" dt="2020-01-29T15:17:54.278" v="591" actId="1076"/>
        <pc:sldMkLst>
          <pc:docMk/>
          <pc:sldMk cId="3395575550" sldId="300"/>
        </pc:sldMkLst>
        <pc:spChg chg="mod">
          <ac:chgData name="Eichelberger, Michelle" userId="S::michelle.eichelberger@suny.edu::1bd4442c-2af1-40d1-9d43-8e1df5db51d4" providerId="AD" clId="Web-{9FBC912F-458F-60D7-FF8A-900AABBA3E84}" dt="2020-01-29T14:51:49.055" v="586" actId="20577"/>
          <ac:spMkLst>
            <pc:docMk/>
            <pc:sldMk cId="3395575550" sldId="300"/>
            <ac:spMk id="3" creationId="{B0D9A189-B0D8-4563-8622-09F35A316A46}"/>
          </ac:spMkLst>
        </pc:spChg>
        <pc:spChg chg="mod">
          <ac:chgData name="Eichelberger, Michelle" userId="S::michelle.eichelberger@suny.edu::1bd4442c-2af1-40d1-9d43-8e1df5db51d4" providerId="AD" clId="Web-{9FBC912F-458F-60D7-FF8A-900AABBA3E84}" dt="2020-01-29T15:17:45.340" v="590" actId="1076"/>
          <ac:spMkLst>
            <pc:docMk/>
            <pc:sldMk cId="3395575550" sldId="300"/>
            <ac:spMk id="15" creationId="{619D2D6C-5ED3-4CFC-B08E-80FF2760CCC3}"/>
          </ac:spMkLst>
        </pc:spChg>
        <pc:graphicFrameChg chg="del mod modGraphic">
          <ac:chgData name="Eichelberger, Michelle" userId="S::michelle.eichelberger@suny.edu::1bd4442c-2af1-40d1-9d43-8e1df5db51d4" providerId="AD" clId="Web-{9FBC912F-458F-60D7-FF8A-900AABBA3E84}" dt="2020-01-29T14:18:15.987" v="550"/>
          <ac:graphicFrameMkLst>
            <pc:docMk/>
            <pc:sldMk cId="3395575550" sldId="300"/>
            <ac:graphicFrameMk id="14" creationId="{2E5701A4-F2B3-4497-A4C7-E9C083D11028}"/>
          </ac:graphicFrameMkLst>
        </pc:graphicFrameChg>
        <pc:graphicFrameChg chg="add mod modGraphic">
          <ac:chgData name="Eichelberger, Michelle" userId="S::michelle.eichelberger@suny.edu::1bd4442c-2af1-40d1-9d43-8e1df5db51d4" providerId="AD" clId="Web-{9FBC912F-458F-60D7-FF8A-900AABBA3E84}" dt="2020-01-29T15:17:54.278" v="591" actId="1076"/>
          <ac:graphicFrameMkLst>
            <pc:docMk/>
            <pc:sldMk cId="3395575550" sldId="300"/>
            <ac:graphicFrameMk id="16" creationId="{A5D41537-F172-451E-AB82-329F067B239B}"/>
          </ac:graphicFrameMkLst>
        </pc:graphicFrameChg>
      </pc:sldChg>
      <pc:sldChg chg="modSp">
        <pc:chgData name="Eichelberger, Michelle" userId="S::michelle.eichelberger@suny.edu::1bd4442c-2af1-40d1-9d43-8e1df5db51d4" providerId="AD" clId="Web-{9FBC912F-458F-60D7-FF8A-900AABBA3E84}" dt="2020-01-31T15:58:49.960" v="1629" actId="20577"/>
        <pc:sldMkLst>
          <pc:docMk/>
          <pc:sldMk cId="1782767769" sldId="314"/>
        </pc:sldMkLst>
        <pc:spChg chg="mod">
          <ac:chgData name="Eichelberger, Michelle" userId="S::michelle.eichelberger@suny.edu::1bd4442c-2af1-40d1-9d43-8e1df5db51d4" providerId="AD" clId="Web-{9FBC912F-458F-60D7-FF8A-900AABBA3E84}" dt="2020-01-31T15:58:49.960" v="1629" actId="20577"/>
          <ac:spMkLst>
            <pc:docMk/>
            <pc:sldMk cId="1782767769" sldId="314"/>
            <ac:spMk id="3" creationId="{CCAC89EA-B4DB-43F4-8900-EEFCD68D289B}"/>
          </ac:spMkLst>
        </pc:spChg>
      </pc:sldChg>
      <pc:sldChg chg="addSp delSp modSp">
        <pc:chgData name="Eichelberger, Michelle" userId="S::michelle.eichelberger@suny.edu::1bd4442c-2af1-40d1-9d43-8e1df5db51d4" providerId="AD" clId="Web-{9FBC912F-458F-60D7-FF8A-900AABBA3E84}" dt="2020-01-29T14:17:21.720" v="539"/>
        <pc:sldMkLst>
          <pc:docMk/>
          <pc:sldMk cId="2597148903" sldId="315"/>
        </pc:sldMkLst>
        <pc:spChg chg="mod">
          <ac:chgData name="Eichelberger, Michelle" userId="S::michelle.eichelberger@suny.edu::1bd4442c-2af1-40d1-9d43-8e1df5db51d4" providerId="AD" clId="Web-{9FBC912F-458F-60D7-FF8A-900AABBA3E84}" dt="2020-01-29T14:01:53.513" v="476" actId="20577"/>
          <ac:spMkLst>
            <pc:docMk/>
            <pc:sldMk cId="2597148903" sldId="315"/>
            <ac:spMk id="2" creationId="{00000000-0000-0000-0000-000000000000}"/>
          </ac:spMkLst>
        </pc:spChg>
        <pc:spChg chg="mod">
          <ac:chgData name="Eichelberger, Michelle" userId="S::michelle.eichelberger@suny.edu::1bd4442c-2af1-40d1-9d43-8e1df5db51d4" providerId="AD" clId="Web-{9FBC912F-458F-60D7-FF8A-900AABBA3E84}" dt="2020-01-29T14:05:00.254" v="517" actId="20577"/>
          <ac:spMkLst>
            <pc:docMk/>
            <pc:sldMk cId="2597148903" sldId="315"/>
            <ac:spMk id="3" creationId="{00000000-0000-0000-0000-000000000000}"/>
          </ac:spMkLst>
        </pc:spChg>
        <pc:spChg chg="del">
          <ac:chgData name="Eichelberger, Michelle" userId="S::michelle.eichelberger@suny.edu::1bd4442c-2af1-40d1-9d43-8e1df5db51d4" providerId="AD" clId="Web-{9FBC912F-458F-60D7-FF8A-900AABBA3E84}" dt="2020-01-29T13:55:47.140" v="455"/>
          <ac:spMkLst>
            <pc:docMk/>
            <pc:sldMk cId="2597148903" sldId="315"/>
            <ac:spMk id="14" creationId="{F09A689B-13FC-4C1F-B2D4-CA5EC04DBC66}"/>
          </ac:spMkLst>
        </pc:spChg>
        <pc:spChg chg="add del">
          <ac:chgData name="Eichelberger, Michelle" userId="S::michelle.eichelberger@suny.edu::1bd4442c-2af1-40d1-9d43-8e1df5db51d4" providerId="AD" clId="Web-{9FBC912F-458F-60D7-FF8A-900AABBA3E84}" dt="2020-01-29T14:17:21.720" v="539"/>
          <ac:spMkLst>
            <pc:docMk/>
            <pc:sldMk cId="2597148903" sldId="315"/>
            <ac:spMk id="16" creationId="{22CB6D12-7BA1-4297-986C-C3406EAC2648}"/>
          </ac:spMkLst>
        </pc:spChg>
        <pc:spChg chg="add mod">
          <ac:chgData name="Eichelberger, Michelle" userId="S::michelle.eichelberger@suny.edu::1bd4442c-2af1-40d1-9d43-8e1df5db51d4" providerId="AD" clId="Web-{9FBC912F-458F-60D7-FF8A-900AABBA3E84}" dt="2020-01-29T14:17:13.923" v="537" actId="20577"/>
          <ac:spMkLst>
            <pc:docMk/>
            <pc:sldMk cId="2597148903" sldId="315"/>
            <ac:spMk id="17" creationId="{B749AB1E-829D-4078-9AC8-D1E449881812}"/>
          </ac:spMkLst>
        </pc:spChg>
        <pc:picChg chg="del">
          <ac:chgData name="Eichelberger, Michelle" userId="S::michelle.eichelberger@suny.edu::1bd4442c-2af1-40d1-9d43-8e1df5db51d4" providerId="AD" clId="Web-{9FBC912F-458F-60D7-FF8A-900AABBA3E84}" dt="2020-01-29T13:55:47.140" v="455"/>
          <ac:picMkLst>
            <pc:docMk/>
            <pc:sldMk cId="2597148903" sldId="315"/>
            <ac:picMk id="4" creationId="{63EEF00D-6CC2-4F82-9742-E00D82F84CDD}"/>
          </ac:picMkLst>
        </pc:picChg>
        <pc:picChg chg="add mod modCrop">
          <ac:chgData name="Eichelberger, Michelle" userId="S::michelle.eichelberger@suny.edu::1bd4442c-2af1-40d1-9d43-8e1df5db51d4" providerId="AD" clId="Web-{9FBC912F-458F-60D7-FF8A-900AABBA3E84}" dt="2020-01-29T14:06:57.040" v="525" actId="1076"/>
          <ac:picMkLst>
            <pc:docMk/>
            <pc:sldMk cId="2597148903" sldId="315"/>
            <ac:picMk id="13" creationId="{05015497-B310-472B-A577-65409A29224E}"/>
          </ac:picMkLst>
        </pc:picChg>
      </pc:sldChg>
      <pc:sldChg chg="addSp delSp modSp">
        <pc:chgData name="Eichelberger, Michelle" userId="S::michelle.eichelberger@suny.edu::1bd4442c-2af1-40d1-9d43-8e1df5db51d4" providerId="AD" clId="Web-{9FBC912F-458F-60D7-FF8A-900AABBA3E84}" dt="2020-01-31T15:58:11.898" v="1620" actId="20577"/>
        <pc:sldMkLst>
          <pc:docMk/>
          <pc:sldMk cId="2948244347" sldId="328"/>
        </pc:sldMkLst>
        <pc:spChg chg="add mod">
          <ac:chgData name="Eichelberger, Michelle" userId="S::michelle.eichelberger@suny.edu::1bd4442c-2af1-40d1-9d43-8e1df5db51d4" providerId="AD" clId="Web-{9FBC912F-458F-60D7-FF8A-900AABBA3E84}" dt="2020-01-31T15:58:04.741" v="1617" actId="20577"/>
          <ac:spMkLst>
            <pc:docMk/>
            <pc:sldMk cId="2948244347" sldId="328"/>
            <ac:spMk id="11" creationId="{FE4CF827-58B1-4CE7-9CC4-BDD7DE8FBB8B}"/>
          </ac:spMkLst>
        </pc:spChg>
        <pc:spChg chg="mod">
          <ac:chgData name="Eichelberger, Michelle" userId="S::michelle.eichelberger@suny.edu::1bd4442c-2af1-40d1-9d43-8e1df5db51d4" providerId="AD" clId="Web-{9FBC912F-458F-60D7-FF8A-900AABBA3E84}" dt="2020-01-31T15:58:11.898" v="1620" actId="20577"/>
          <ac:spMkLst>
            <pc:docMk/>
            <pc:sldMk cId="2948244347" sldId="328"/>
            <ac:spMk id="12" creationId="{00000000-0000-0000-0000-000000000000}"/>
          </ac:spMkLst>
        </pc:spChg>
        <pc:spChg chg="add mod ord">
          <ac:chgData name="Eichelberger, Michelle" userId="S::michelle.eichelberger@suny.edu::1bd4442c-2af1-40d1-9d43-8e1df5db51d4" providerId="AD" clId="Web-{9FBC912F-458F-60D7-FF8A-900AABBA3E84}" dt="2020-01-31T15:57:48.898" v="1615"/>
          <ac:spMkLst>
            <pc:docMk/>
            <pc:sldMk cId="2948244347" sldId="328"/>
            <ac:spMk id="13" creationId="{67894590-C221-4308-ABF4-233D581EBFE4}"/>
          </ac:spMkLst>
        </pc:spChg>
        <pc:spChg chg="del">
          <ac:chgData name="Eichelberger, Michelle" userId="S::michelle.eichelberger@suny.edu::1bd4442c-2af1-40d1-9d43-8e1df5db51d4" providerId="AD" clId="Web-{9FBC912F-458F-60D7-FF8A-900AABBA3E84}" dt="2020-01-29T13:51:03.176" v="74"/>
          <ac:spMkLst>
            <pc:docMk/>
            <pc:sldMk cId="2948244347" sldId="328"/>
            <ac:spMk id="14" creationId="{00000000-0000-0000-0000-000000000000}"/>
          </ac:spMkLst>
        </pc:spChg>
        <pc:spChg chg="add mod ord">
          <ac:chgData name="Eichelberger, Michelle" userId="S::michelle.eichelberger@suny.edu::1bd4442c-2af1-40d1-9d43-8e1df5db51d4" providerId="AD" clId="Web-{9FBC912F-458F-60D7-FF8A-900AABBA3E84}" dt="2020-01-31T15:57:55.679" v="1616"/>
          <ac:spMkLst>
            <pc:docMk/>
            <pc:sldMk cId="2948244347" sldId="328"/>
            <ac:spMk id="14" creationId="{5DC0C9B7-F311-4C8A-91C9-7B579221F3BD}"/>
          </ac:spMkLst>
        </pc:spChg>
        <pc:spChg chg="add del mod">
          <ac:chgData name="Eichelberger, Michelle" userId="S::michelle.eichelberger@suny.edu::1bd4442c-2af1-40d1-9d43-8e1df5db51d4" providerId="AD" clId="Web-{9FBC912F-458F-60D7-FF8A-900AABBA3E84}" dt="2020-01-30T16:42:13.051" v="814"/>
          <ac:spMkLst>
            <pc:docMk/>
            <pc:sldMk cId="2948244347" sldId="328"/>
            <ac:spMk id="15" creationId="{16AC2EDA-8DA3-4293-B4B5-AB6D89FD3E8B}"/>
          </ac:spMkLst>
        </pc:spChg>
        <pc:picChg chg="del">
          <ac:chgData name="Eichelberger, Michelle" userId="S::michelle.eichelberger@suny.edu::1bd4442c-2af1-40d1-9d43-8e1df5db51d4" providerId="AD" clId="Web-{9FBC912F-458F-60D7-FF8A-900AABBA3E84}" dt="2020-01-29T13:50:59.473" v="73"/>
          <ac:picMkLst>
            <pc:docMk/>
            <pc:sldMk cId="2948244347" sldId="328"/>
            <ac:picMk id="13" creationId="{00000000-0000-0000-0000-000000000000}"/>
          </ac:picMkLst>
        </pc:picChg>
      </pc:sldChg>
      <pc:sldChg chg="modSp">
        <pc:chgData name="Eichelberger, Michelle" userId="S::michelle.eichelberger@suny.edu::1bd4442c-2af1-40d1-9d43-8e1df5db51d4" providerId="AD" clId="Web-{9FBC912F-458F-60D7-FF8A-900AABBA3E84}" dt="2020-01-30T16:47:19.468" v="1072" actId="20577"/>
        <pc:sldMkLst>
          <pc:docMk/>
          <pc:sldMk cId="149285507" sldId="332"/>
        </pc:sldMkLst>
        <pc:spChg chg="mod">
          <ac:chgData name="Eichelberger, Michelle" userId="S::michelle.eichelberger@suny.edu::1bd4442c-2af1-40d1-9d43-8e1df5db51d4" providerId="AD" clId="Web-{9FBC912F-458F-60D7-FF8A-900AABBA3E84}" dt="2020-01-30T16:45:23.589" v="952" actId="20577"/>
          <ac:spMkLst>
            <pc:docMk/>
            <pc:sldMk cId="149285507" sldId="332"/>
            <ac:spMk id="13" creationId="{00000000-0000-0000-0000-000000000000}"/>
          </ac:spMkLst>
        </pc:spChg>
        <pc:spChg chg="mod">
          <ac:chgData name="Eichelberger, Michelle" userId="S::michelle.eichelberger@suny.edu::1bd4442c-2af1-40d1-9d43-8e1df5db51d4" providerId="AD" clId="Web-{9FBC912F-458F-60D7-FF8A-900AABBA3E84}" dt="2020-01-30T16:47:19.468" v="1072" actId="20577"/>
          <ac:spMkLst>
            <pc:docMk/>
            <pc:sldMk cId="149285507" sldId="332"/>
            <ac:spMk id="14" creationId="{00000000-0000-0000-0000-000000000000}"/>
          </ac:spMkLst>
        </pc:spChg>
      </pc:sldChg>
      <pc:sldChg chg="modSp">
        <pc:chgData name="Eichelberger, Michelle" userId="S::michelle.eichelberger@suny.edu::1bd4442c-2af1-40d1-9d43-8e1df5db51d4" providerId="AD" clId="Web-{9FBC912F-458F-60D7-FF8A-900AABBA3E84}" dt="2020-01-29T15:20:35.465" v="711" actId="20577"/>
        <pc:sldMkLst>
          <pc:docMk/>
          <pc:sldMk cId="3546033310" sldId="344"/>
        </pc:sldMkLst>
        <pc:spChg chg="mod">
          <ac:chgData name="Eichelberger, Michelle" userId="S::michelle.eichelberger@suny.edu::1bd4442c-2af1-40d1-9d43-8e1df5db51d4" providerId="AD" clId="Web-{9FBC912F-458F-60D7-FF8A-900AABBA3E84}" dt="2020-01-29T15:20:35.465" v="711" actId="20577"/>
          <ac:spMkLst>
            <pc:docMk/>
            <pc:sldMk cId="3546033310" sldId="344"/>
            <ac:spMk id="2" creationId="{71EA7B85-A46E-4A0A-B5A6-003D849DE4A5}"/>
          </ac:spMkLst>
        </pc:spChg>
      </pc:sldChg>
      <pc:sldChg chg="del ord">
        <pc:chgData name="Eichelberger, Michelle" userId="S::michelle.eichelberger@suny.edu::1bd4442c-2af1-40d1-9d43-8e1df5db51d4" providerId="AD" clId="Web-{9FBC912F-458F-60D7-FF8A-900AABBA3E84}" dt="2020-01-30T16:45:08.604" v="911"/>
        <pc:sldMkLst>
          <pc:docMk/>
          <pc:sldMk cId="2638821289" sldId="354"/>
        </pc:sldMkLst>
      </pc:sldChg>
      <pc:sldChg chg="del">
        <pc:chgData name="Eichelberger, Michelle" userId="S::michelle.eichelberger@suny.edu::1bd4442c-2af1-40d1-9d43-8e1df5db51d4" providerId="AD" clId="Web-{9FBC912F-458F-60D7-FF8A-900AABBA3E84}" dt="2020-01-29T13:49:43.736" v="21"/>
        <pc:sldMkLst>
          <pc:docMk/>
          <pc:sldMk cId="3543797670" sldId="361"/>
        </pc:sldMkLst>
      </pc:sldChg>
      <pc:sldChg chg="del">
        <pc:chgData name="Eichelberger, Michelle" userId="S::michelle.eichelberger@suny.edu::1bd4442c-2af1-40d1-9d43-8e1df5db51d4" providerId="AD" clId="Web-{9FBC912F-458F-60D7-FF8A-900AABBA3E84}" dt="2020-01-29T13:50:19.112" v="56"/>
        <pc:sldMkLst>
          <pc:docMk/>
          <pc:sldMk cId="3198353947" sldId="362"/>
        </pc:sldMkLst>
      </pc:sldChg>
      <pc:sldChg chg="delSp modSp">
        <pc:chgData name="Eichelberger, Michelle" userId="S::michelle.eichelberger@suny.edu::1bd4442c-2af1-40d1-9d43-8e1df5db51d4" providerId="AD" clId="Web-{9FBC912F-458F-60D7-FF8A-900AABBA3E84}" dt="2020-01-31T15:28:18.260" v="1612" actId="20577"/>
        <pc:sldMkLst>
          <pc:docMk/>
          <pc:sldMk cId="594391665" sldId="363"/>
        </pc:sldMkLst>
        <pc:spChg chg="mod">
          <ac:chgData name="Eichelberger, Michelle" userId="S::michelle.eichelberger@suny.edu::1bd4442c-2af1-40d1-9d43-8e1df5db51d4" providerId="AD" clId="Web-{9FBC912F-458F-60D7-FF8A-900AABBA3E84}" dt="2020-01-31T15:28:18.260" v="1612" actId="20577"/>
          <ac:spMkLst>
            <pc:docMk/>
            <pc:sldMk cId="594391665" sldId="363"/>
            <ac:spMk id="10" creationId="{00000000-0000-0000-0000-000000000000}"/>
          </ac:spMkLst>
        </pc:spChg>
        <pc:spChg chg="mod">
          <ac:chgData name="Eichelberger, Michelle" userId="S::michelle.eichelberger@suny.edu::1bd4442c-2af1-40d1-9d43-8e1df5db51d4" providerId="AD" clId="Web-{9FBC912F-458F-60D7-FF8A-900AABBA3E84}" dt="2020-01-29T13:50:12.768" v="54" actId="20577"/>
          <ac:spMkLst>
            <pc:docMk/>
            <pc:sldMk cId="594391665" sldId="363"/>
            <ac:spMk id="11" creationId="{00000000-0000-0000-0000-000000000000}"/>
          </ac:spMkLst>
        </pc:spChg>
        <pc:picChg chg="del">
          <ac:chgData name="Eichelberger, Michelle" userId="S::michelle.eichelberger@suny.edu::1bd4442c-2af1-40d1-9d43-8e1df5db51d4" providerId="AD" clId="Web-{9FBC912F-458F-60D7-FF8A-900AABBA3E84}" dt="2020-01-29T13:49:59.861" v="25"/>
          <ac:picMkLst>
            <pc:docMk/>
            <pc:sldMk cId="594391665" sldId="363"/>
            <ac:picMk id="2050" creationId="{00000000-0000-0000-0000-000000000000}"/>
          </ac:picMkLst>
        </pc:picChg>
      </pc:sldChg>
      <pc:sldChg chg="modSp del">
        <pc:chgData name="Eichelberger, Michelle" userId="S::michelle.eichelberger@suny.edu::1bd4442c-2af1-40d1-9d43-8e1df5db51d4" providerId="AD" clId="Web-{9FBC912F-458F-60D7-FF8A-900AABBA3E84}" dt="2020-01-31T15:27:55.713" v="1607"/>
        <pc:sldMkLst>
          <pc:docMk/>
          <pc:sldMk cId="135767456" sldId="366"/>
        </pc:sldMkLst>
        <pc:picChg chg="mod">
          <ac:chgData name="Eichelberger, Michelle" userId="S::michelle.eichelberger@suny.edu::1bd4442c-2af1-40d1-9d43-8e1df5db51d4" providerId="AD" clId="Web-{9FBC912F-458F-60D7-FF8A-900AABBA3E84}" dt="2020-01-31T15:27:42.994" v="1606"/>
          <ac:picMkLst>
            <pc:docMk/>
            <pc:sldMk cId="135767456" sldId="366"/>
            <ac:picMk id="15" creationId="{00000000-0000-0000-0000-000000000000}"/>
          </ac:picMkLst>
        </pc:picChg>
      </pc:sldChg>
      <pc:sldChg chg="addSp modSp add replId">
        <pc:chgData name="Eichelberger, Michelle" userId="S::michelle.eichelberger@suny.edu::1bd4442c-2af1-40d1-9d43-8e1df5db51d4" providerId="AD" clId="Web-{9FBC912F-458F-60D7-FF8A-900AABBA3E84}" dt="2020-01-29T21:35:53.286" v="755" actId="14100"/>
        <pc:sldMkLst>
          <pc:docMk/>
          <pc:sldMk cId="559344816" sldId="368"/>
        </pc:sldMkLst>
        <pc:spChg chg="mod">
          <ac:chgData name="Eichelberger, Michelle" userId="S::michelle.eichelberger@suny.edu::1bd4442c-2af1-40d1-9d43-8e1df5db51d4" providerId="AD" clId="Web-{9FBC912F-458F-60D7-FF8A-900AABBA3E84}" dt="2020-01-29T14:04:07.096" v="503" actId="20577"/>
          <ac:spMkLst>
            <pc:docMk/>
            <pc:sldMk cId="559344816" sldId="368"/>
            <ac:spMk id="2" creationId="{00000000-0000-0000-0000-000000000000}"/>
          </ac:spMkLst>
        </pc:spChg>
        <pc:spChg chg="mod">
          <ac:chgData name="Eichelberger, Michelle" userId="S::michelle.eichelberger@suny.edu::1bd4442c-2af1-40d1-9d43-8e1df5db51d4" providerId="AD" clId="Web-{9FBC912F-458F-60D7-FF8A-900AABBA3E84}" dt="2020-01-29T21:33:58.832" v="744" actId="14100"/>
          <ac:spMkLst>
            <pc:docMk/>
            <pc:sldMk cId="559344816" sldId="368"/>
            <ac:spMk id="3" creationId="{00000000-0000-0000-0000-000000000000}"/>
          </ac:spMkLst>
        </pc:spChg>
        <pc:spChg chg="add mod">
          <ac:chgData name="Eichelberger, Michelle" userId="S::michelle.eichelberger@suny.edu::1bd4442c-2af1-40d1-9d43-8e1df5db51d4" providerId="AD" clId="Web-{9FBC912F-458F-60D7-FF8A-900AABBA3E84}" dt="2020-01-29T21:35:53.286" v="755" actId="14100"/>
          <ac:spMkLst>
            <pc:docMk/>
            <pc:sldMk cId="559344816" sldId="368"/>
            <ac:spMk id="14" creationId="{953A1FF4-220E-4274-B822-CFF8EF073CD9}"/>
          </ac:spMkLst>
        </pc:spChg>
        <pc:picChg chg="add mod">
          <ac:chgData name="Eichelberger, Michelle" userId="S::michelle.eichelberger@suny.edu::1bd4442c-2af1-40d1-9d43-8e1df5db51d4" providerId="AD" clId="Web-{9FBC912F-458F-60D7-FF8A-900AABBA3E84}" dt="2020-01-29T21:35:01.942" v="746" actId="1076"/>
          <ac:picMkLst>
            <pc:docMk/>
            <pc:sldMk cId="559344816" sldId="368"/>
            <ac:picMk id="4" creationId="{E79FE2BC-798B-4C67-83AE-2A67488D9B5E}"/>
          </ac:picMkLst>
        </pc:picChg>
      </pc:sldChg>
      <pc:sldChg chg="del">
        <pc:chgData name="Eichelberger, Michelle" userId="S::michelle.eichelberger@suny.edu::1bd4442c-2af1-40d1-9d43-8e1df5db51d4" providerId="AD" clId="Web-{9FBC912F-458F-60D7-FF8A-900AABBA3E84}" dt="2020-01-30T16:42:57.193" v="833"/>
        <pc:sldMkLst>
          <pc:docMk/>
          <pc:sldMk cId="1989452076" sldId="372"/>
        </pc:sldMkLst>
      </pc:sldChg>
      <pc:sldChg chg="modSp add replId">
        <pc:chgData name="Eichelberger, Michelle" userId="S::michelle.eichelberger@suny.edu::1bd4442c-2af1-40d1-9d43-8e1df5db51d4" providerId="AD" clId="Web-{9FBC912F-458F-60D7-FF8A-900AABBA3E84}" dt="2020-01-31T15:25:26.353" v="1591" actId="20577"/>
        <pc:sldMkLst>
          <pc:docMk/>
          <pc:sldMk cId="3070354957" sldId="380"/>
        </pc:sldMkLst>
        <pc:spChg chg="mod">
          <ac:chgData name="Eichelberger, Michelle" userId="S::michelle.eichelberger@suny.edu::1bd4442c-2af1-40d1-9d43-8e1df5db51d4" providerId="AD" clId="Web-{9FBC912F-458F-60D7-FF8A-900AABBA3E84}" dt="2020-01-30T20:28:42.666" v="1097" actId="20577"/>
          <ac:spMkLst>
            <pc:docMk/>
            <pc:sldMk cId="3070354957" sldId="380"/>
            <ac:spMk id="13" creationId="{00000000-0000-0000-0000-000000000000}"/>
          </ac:spMkLst>
        </pc:spChg>
        <pc:spChg chg="mod">
          <ac:chgData name="Eichelberger, Michelle" userId="S::michelle.eichelberger@suny.edu::1bd4442c-2af1-40d1-9d43-8e1df5db51d4" providerId="AD" clId="Web-{9FBC912F-458F-60D7-FF8A-900AABBA3E84}" dt="2020-01-31T15:25:26.353" v="1591" actId="20577"/>
          <ac:spMkLst>
            <pc:docMk/>
            <pc:sldMk cId="3070354957" sldId="380"/>
            <ac:spMk id="14" creationId="{00000000-0000-0000-0000-000000000000}"/>
          </ac:spMkLst>
        </pc:spChg>
      </pc:sldChg>
    </pc:docChg>
  </pc:docChgLst>
  <pc:docChgLst>
    <pc:chgData name="Eichelberger, Michelle" userId="S::michelle.eichelberger@suny.edu::1bd4442c-2af1-40d1-9d43-8e1df5db51d4" providerId="AD" clId="Web-{39ED53E0-918D-8574-A044-1AB31ACEFFD6}"/>
    <pc:docChg chg="modSld">
      <pc:chgData name="Eichelberger, Michelle" userId="S::michelle.eichelberger@suny.edu::1bd4442c-2af1-40d1-9d43-8e1df5db51d4" providerId="AD" clId="Web-{39ED53E0-918D-8574-A044-1AB31ACEFFD6}" dt="2019-12-17T14:43:51.331" v="524" actId="20577"/>
      <pc:docMkLst>
        <pc:docMk/>
      </pc:docMkLst>
      <pc:sldChg chg="addSp delSp modSp">
        <pc:chgData name="Eichelberger, Michelle" userId="S::michelle.eichelberger@suny.edu::1bd4442c-2af1-40d1-9d43-8e1df5db51d4" providerId="AD" clId="Web-{39ED53E0-918D-8574-A044-1AB31ACEFFD6}" dt="2019-12-17T14:35:26.424" v="487" actId="20577"/>
        <pc:sldMkLst>
          <pc:docMk/>
          <pc:sldMk cId="3395575550" sldId="300"/>
        </pc:sldMkLst>
        <pc:spChg chg="mod">
          <ac:chgData name="Eichelberger, Michelle" userId="S::michelle.eichelberger@suny.edu::1bd4442c-2af1-40d1-9d43-8e1df5db51d4" providerId="AD" clId="Web-{39ED53E0-918D-8574-A044-1AB31ACEFFD6}" dt="2019-12-17T14:35:26.424" v="487" actId="20577"/>
          <ac:spMkLst>
            <pc:docMk/>
            <pc:sldMk cId="3395575550" sldId="300"/>
            <ac:spMk id="3" creationId="{B0D9A189-B0D8-4563-8622-09F35A316A46}"/>
          </ac:spMkLst>
        </pc:spChg>
        <pc:graphicFrameChg chg="add mod modGraphic">
          <ac:chgData name="Eichelberger, Michelle" userId="S::michelle.eichelberger@suny.edu::1bd4442c-2af1-40d1-9d43-8e1df5db51d4" providerId="AD" clId="Web-{39ED53E0-918D-8574-A044-1AB31ACEFFD6}" dt="2019-12-17T14:33:31.174" v="484"/>
          <ac:graphicFrameMkLst>
            <pc:docMk/>
            <pc:sldMk cId="3395575550" sldId="300"/>
            <ac:graphicFrameMk id="14" creationId="{2E5701A4-F2B3-4497-A4C7-E9C083D11028}"/>
          </ac:graphicFrameMkLst>
        </pc:graphicFrameChg>
        <pc:graphicFrameChg chg="del mod modGraphic">
          <ac:chgData name="Eichelberger, Michelle" userId="S::michelle.eichelberger@suny.edu::1bd4442c-2af1-40d1-9d43-8e1df5db51d4" providerId="AD" clId="Web-{39ED53E0-918D-8574-A044-1AB31ACEFFD6}" dt="2019-12-17T14:33:14.831" v="482"/>
          <ac:graphicFrameMkLst>
            <pc:docMk/>
            <pc:sldMk cId="3395575550" sldId="300"/>
            <ac:graphicFrameMk id="16" creationId="{717BC2D6-FB84-47C3-B0DD-C5ED6B58FB5D}"/>
          </ac:graphicFrameMkLst>
        </pc:graphicFrameChg>
      </pc:sldChg>
      <pc:sldChg chg="addSp modSp">
        <pc:chgData name="Eichelberger, Michelle" userId="S::michelle.eichelberger@suny.edu::1bd4442c-2af1-40d1-9d43-8e1df5db51d4" providerId="AD" clId="Web-{39ED53E0-918D-8574-A044-1AB31ACEFFD6}" dt="2019-12-17T14:43:51.331" v="523" actId="20577"/>
        <pc:sldMkLst>
          <pc:docMk/>
          <pc:sldMk cId="1782767769" sldId="314"/>
        </pc:sldMkLst>
        <pc:spChg chg="add mod">
          <ac:chgData name="Eichelberger, Michelle" userId="S::michelle.eichelberger@suny.edu::1bd4442c-2af1-40d1-9d43-8e1df5db51d4" providerId="AD" clId="Web-{39ED53E0-918D-8574-A044-1AB31ACEFFD6}" dt="2019-12-17T14:43:51.331" v="523" actId="20577"/>
          <ac:spMkLst>
            <pc:docMk/>
            <pc:sldMk cId="1782767769" sldId="314"/>
            <ac:spMk id="3" creationId="{CCAC89EA-B4DB-43F4-8900-EEFCD68D289B}"/>
          </ac:spMkLst>
        </pc:spChg>
      </pc:sldChg>
    </pc:docChg>
  </pc:docChgLst>
  <pc:docChgLst>
    <pc:chgData name="Kester, Yvonne" userId="S::yvonne.kester@suny.edu::9449cec1-63eb-49f8-abb7-677723411fa2" providerId="AD" clId="Web-{B5BF85F2-A785-B4D3-775A-110AE5A4F514}"/>
    <pc:docChg chg="modSld">
      <pc:chgData name="Kester, Yvonne" userId="S::yvonne.kester@suny.edu::9449cec1-63eb-49f8-abb7-677723411fa2" providerId="AD" clId="Web-{B5BF85F2-A785-B4D3-775A-110AE5A4F514}" dt="2020-01-29T14:22:17.699" v="58" actId="20577"/>
      <pc:docMkLst>
        <pc:docMk/>
      </pc:docMkLst>
      <pc:sldChg chg="modSp">
        <pc:chgData name="Kester, Yvonne" userId="S::yvonne.kester@suny.edu::9449cec1-63eb-49f8-abb7-677723411fa2" providerId="AD" clId="Web-{B5BF85F2-A785-B4D3-775A-110AE5A4F514}" dt="2020-01-29T14:22:17.699" v="57" actId="20577"/>
        <pc:sldMkLst>
          <pc:docMk/>
          <pc:sldMk cId="594391665" sldId="363"/>
        </pc:sldMkLst>
        <pc:spChg chg="mod">
          <ac:chgData name="Kester, Yvonne" userId="S::yvonne.kester@suny.edu::9449cec1-63eb-49f8-abb7-677723411fa2" providerId="AD" clId="Web-{B5BF85F2-A785-B4D3-775A-110AE5A4F514}" dt="2020-01-29T14:22:17.699" v="57" actId="20577"/>
          <ac:spMkLst>
            <pc:docMk/>
            <pc:sldMk cId="594391665" sldId="363"/>
            <ac:spMk id="11" creationId="{00000000-0000-0000-0000-000000000000}"/>
          </ac:spMkLst>
        </pc:sp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docChgLst>
    <pc:chgData name="Koerber, Jennifer" userId="S::jennifer.koerber@suny.edu::91757253-cc7b-4705-809f-b291d8f3bd2f" providerId="AD" clId="Web-{33AFC0B6-4789-75BF-AC6B-CF57E9E6A262}"/>
    <pc:docChg chg="addSld delSld modSld sldOrd">
      <pc:chgData name="Koerber, Jennifer" userId="S::jennifer.koerber@suny.edu::91757253-cc7b-4705-809f-b291d8f3bd2f" providerId="AD" clId="Web-{33AFC0B6-4789-75BF-AC6B-CF57E9E6A262}" dt="2019-12-17T15:36:41.485" v="1395" actId="20577"/>
      <pc:docMkLst>
        <pc:docMk/>
      </pc:docMkLst>
      <pc:sldChg chg="addSp delSp modSp">
        <pc:chgData name="Koerber, Jennifer" userId="S::jennifer.koerber@suny.edu::91757253-cc7b-4705-809f-b291d8f3bd2f" providerId="AD" clId="Web-{33AFC0B6-4789-75BF-AC6B-CF57E9E6A262}" dt="2019-12-17T15:28:58.406" v="919" actId="20577"/>
        <pc:sldMkLst>
          <pc:docMk/>
          <pc:sldMk cId="2171438980" sldId="317"/>
        </pc:sldMkLst>
        <pc:spChg chg="mod">
          <ac:chgData name="Koerber, Jennifer" userId="S::jennifer.koerber@suny.edu::91757253-cc7b-4705-809f-b291d8f3bd2f" providerId="AD" clId="Web-{33AFC0B6-4789-75BF-AC6B-CF57E9E6A262}" dt="2019-12-17T15:28:58.406" v="919" actId="20577"/>
          <ac:spMkLst>
            <pc:docMk/>
            <pc:sldMk cId="2171438980" sldId="317"/>
            <ac:spMk id="2" creationId="{EC11916F-9264-4D83-8C02-17AAEF47E202}"/>
          </ac:spMkLst>
        </pc:spChg>
        <pc:spChg chg="del mod">
          <ac:chgData name="Koerber, Jennifer" userId="S::jennifer.koerber@suny.edu::91757253-cc7b-4705-809f-b291d8f3bd2f" providerId="AD" clId="Web-{33AFC0B6-4789-75BF-AC6B-CF57E9E6A262}" dt="2019-12-17T15:10:35.149" v="60"/>
          <ac:spMkLst>
            <pc:docMk/>
            <pc:sldMk cId="2171438980" sldId="317"/>
            <ac:spMk id="3" creationId="{FB9274B1-AFC9-4FA6-8DD4-15DD0E25131C}"/>
          </ac:spMkLst>
        </pc:spChg>
        <pc:picChg chg="add mod ord">
          <ac:chgData name="Koerber, Jennifer" userId="S::jennifer.koerber@suny.edu::91757253-cc7b-4705-809f-b291d8f3bd2f" providerId="AD" clId="Web-{33AFC0B6-4789-75BF-AC6B-CF57E9E6A262}" dt="2019-12-17T15:28:51.125" v="917" actId="1076"/>
          <ac:picMkLst>
            <pc:docMk/>
            <pc:sldMk cId="2171438980" sldId="317"/>
            <ac:picMk id="4" creationId="{24E0D059-2461-4942-A69D-971549A45CE3}"/>
          </ac:picMkLst>
        </pc:picChg>
      </pc:sldChg>
      <pc:sldChg chg="modSp">
        <pc:chgData name="Koerber, Jennifer" userId="S::jennifer.koerber@suny.edu::91757253-cc7b-4705-809f-b291d8f3bd2f" providerId="AD" clId="Web-{33AFC0B6-4789-75BF-AC6B-CF57E9E6A262}" dt="2019-12-17T15:36:41.485" v="1394" actId="20577"/>
        <pc:sldMkLst>
          <pc:docMk/>
          <pc:sldMk cId="498256463" sldId="319"/>
        </pc:sldMkLst>
        <pc:spChg chg="mod">
          <ac:chgData name="Koerber, Jennifer" userId="S::jennifer.koerber@suny.edu::91757253-cc7b-4705-809f-b291d8f3bd2f" providerId="AD" clId="Web-{33AFC0B6-4789-75BF-AC6B-CF57E9E6A262}" dt="2019-12-17T15:30:08.581" v="926" actId="20577"/>
          <ac:spMkLst>
            <pc:docMk/>
            <pc:sldMk cId="498256463" sldId="319"/>
            <ac:spMk id="2" creationId="{DCDD3146-7637-46DF-8B82-7A8FC2E12D15}"/>
          </ac:spMkLst>
        </pc:spChg>
        <pc:spChg chg="mod">
          <ac:chgData name="Koerber, Jennifer" userId="S::jennifer.koerber@suny.edu::91757253-cc7b-4705-809f-b291d8f3bd2f" providerId="AD" clId="Web-{33AFC0B6-4789-75BF-AC6B-CF57E9E6A262}" dt="2019-12-17T15:36:41.485" v="1394" actId="20577"/>
          <ac:spMkLst>
            <pc:docMk/>
            <pc:sldMk cId="498256463" sldId="319"/>
            <ac:spMk id="3" creationId="{79F088FC-102D-49CB-B1DF-8F39C8CDCD58}"/>
          </ac:spMkLst>
        </pc:spChg>
      </pc:sldChg>
      <pc:sldChg chg="addSp delSp modSp">
        <pc:chgData name="Koerber, Jennifer" userId="S::jennifer.koerber@suny.edu::91757253-cc7b-4705-809f-b291d8f3bd2f" providerId="AD" clId="Web-{33AFC0B6-4789-75BF-AC6B-CF57E9E6A262}" dt="2019-12-17T15:24:15.194" v="349" actId="20577"/>
        <pc:sldMkLst>
          <pc:docMk/>
          <pc:sldMk cId="1226966122" sldId="322"/>
        </pc:sldMkLst>
        <pc:spChg chg="mod">
          <ac:chgData name="Koerber, Jennifer" userId="S::jennifer.koerber@suny.edu::91757253-cc7b-4705-809f-b291d8f3bd2f" providerId="AD" clId="Web-{33AFC0B6-4789-75BF-AC6B-CF57E9E6A262}" dt="2019-12-17T15:22:26.518" v="196" actId="20577"/>
          <ac:spMkLst>
            <pc:docMk/>
            <pc:sldMk cId="1226966122" sldId="322"/>
            <ac:spMk id="2" creationId="{71EA7B85-A46E-4A0A-B5A6-003D849DE4A5}"/>
          </ac:spMkLst>
        </pc:spChg>
        <pc:spChg chg="del">
          <ac:chgData name="Koerber, Jennifer" userId="S::jennifer.koerber@suny.edu::91757253-cc7b-4705-809f-b291d8f3bd2f" providerId="AD" clId="Web-{33AFC0B6-4789-75BF-AC6B-CF57E9E6A262}" dt="2019-12-17T15:11:45.745" v="83"/>
          <ac:spMkLst>
            <pc:docMk/>
            <pc:sldMk cId="1226966122" sldId="322"/>
            <ac:spMk id="3" creationId="{4DBDDB3F-B73C-4F73-9955-8AC852907A47}"/>
          </ac:spMkLst>
        </pc:spChg>
        <pc:spChg chg="add del mod">
          <ac:chgData name="Koerber, Jennifer" userId="S::jennifer.koerber@suny.edu::91757253-cc7b-4705-809f-b291d8f3bd2f" providerId="AD" clId="Web-{33AFC0B6-4789-75BF-AC6B-CF57E9E6A262}" dt="2019-12-17T15:11:50.573" v="84"/>
          <ac:spMkLst>
            <pc:docMk/>
            <pc:sldMk cId="1226966122" sldId="322"/>
            <ac:spMk id="6" creationId="{2A6B78B4-A178-4211-BD56-640E70CC99BA}"/>
          </ac:spMkLst>
        </pc:spChg>
        <pc:spChg chg="add mod">
          <ac:chgData name="Koerber, Jennifer" userId="S::jennifer.koerber@suny.edu::91757253-cc7b-4705-809f-b291d8f3bd2f" providerId="AD" clId="Web-{33AFC0B6-4789-75BF-AC6B-CF57E9E6A262}" dt="2019-12-17T15:24:15.194" v="349" actId="20577"/>
          <ac:spMkLst>
            <pc:docMk/>
            <pc:sldMk cId="1226966122" sldId="322"/>
            <ac:spMk id="20" creationId="{58AC31FA-7C51-4B18-BCF8-4AD7DAB8BC19}"/>
          </ac:spMkLst>
        </pc:spChg>
        <pc:picChg chg="add del mod">
          <ac:chgData name="Koerber, Jennifer" userId="S::jennifer.koerber@suny.edu::91757253-cc7b-4705-809f-b291d8f3bd2f" providerId="AD" clId="Web-{33AFC0B6-4789-75BF-AC6B-CF57E9E6A262}" dt="2019-12-17T15:12:26.371" v="89"/>
          <ac:picMkLst>
            <pc:docMk/>
            <pc:sldMk cId="1226966122" sldId="322"/>
            <ac:picMk id="8" creationId="{EE43AED7-F43A-4AA4-A0B7-2AEB1B77BCDA}"/>
          </ac:picMkLst>
        </pc:picChg>
        <pc:picChg chg="add mod modCrop">
          <ac:chgData name="Koerber, Jennifer" userId="S::jennifer.koerber@suny.edu::91757253-cc7b-4705-809f-b291d8f3bd2f" providerId="AD" clId="Web-{33AFC0B6-4789-75BF-AC6B-CF57E9E6A262}" dt="2019-12-17T15:22:02.470" v="182" actId="1076"/>
          <ac:picMkLst>
            <pc:docMk/>
            <pc:sldMk cId="1226966122" sldId="322"/>
            <ac:picMk id="16" creationId="{FBD3B266-1CEC-4346-9D7D-353667883FC9}"/>
          </ac:picMkLst>
        </pc:picChg>
        <pc:picChg chg="add mod ord modCrop">
          <ac:chgData name="Koerber, Jennifer" userId="S::jennifer.koerber@suny.edu::91757253-cc7b-4705-809f-b291d8f3bd2f" providerId="AD" clId="Web-{33AFC0B6-4789-75BF-AC6B-CF57E9E6A262}" dt="2019-12-17T15:21:57.188" v="181"/>
          <ac:picMkLst>
            <pc:docMk/>
            <pc:sldMk cId="1226966122" sldId="322"/>
            <ac:picMk id="18" creationId="{5FBF234C-DC40-4661-95BA-7CE48B30735E}"/>
          </ac:picMkLst>
        </pc:picChg>
      </pc:sldChg>
      <pc:sldChg chg="del">
        <pc:chgData name="Koerber, Jennifer" userId="S::jennifer.koerber@suny.edu::91757253-cc7b-4705-809f-b291d8f3bd2f" providerId="AD" clId="Web-{33AFC0B6-4789-75BF-AC6B-CF57E9E6A262}" dt="2019-12-17T15:08:57.536" v="59"/>
        <pc:sldMkLst>
          <pc:docMk/>
          <pc:sldMk cId="2995118331" sldId="345"/>
        </pc:sldMkLst>
      </pc:sldChg>
      <pc:sldChg chg="new del ord">
        <pc:chgData name="Koerber, Jennifer" userId="S::jennifer.koerber@suny.edu::91757253-cc7b-4705-809f-b291d8f3bd2f" providerId="AD" clId="Web-{33AFC0B6-4789-75BF-AC6B-CF57E9E6A262}" dt="2019-12-17T15:29:58.565" v="924"/>
        <pc:sldMkLst>
          <pc:docMk/>
          <pc:sldMk cId="1704838938" sldId="356"/>
        </pc:sldMkLst>
      </pc:sldChg>
      <pc:sldChg chg="modSp add replId">
        <pc:chgData name="Koerber, Jennifer" userId="S::jennifer.koerber@suny.edu::91757253-cc7b-4705-809f-b291d8f3bd2f" providerId="AD" clId="Web-{33AFC0B6-4789-75BF-AC6B-CF57E9E6A262}" dt="2019-12-17T15:30:31.582" v="931" actId="20577"/>
        <pc:sldMkLst>
          <pc:docMk/>
          <pc:sldMk cId="3985682431" sldId="356"/>
        </pc:sldMkLst>
        <pc:spChg chg="mod">
          <ac:chgData name="Koerber, Jennifer" userId="S::jennifer.koerber@suny.edu::91757253-cc7b-4705-809f-b291d8f3bd2f" providerId="AD" clId="Web-{33AFC0B6-4789-75BF-AC6B-CF57E9E6A262}" dt="2019-12-17T15:30:31.582" v="931" actId="20577"/>
          <ac:spMkLst>
            <pc:docMk/>
            <pc:sldMk cId="3985682431" sldId="356"/>
            <ac:spMk id="2" creationId="{DCDD3146-7637-46DF-8B82-7A8FC2E12D15}"/>
          </ac:spMkLst>
        </pc:spChg>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name="Eichelberger, Michelle" userId="S::michelle.eichelberger@suny.edu::1bd4442c-2af1-40d1-9d43-8e1df5db51d4" providerId="AD" clId="Web-{AAB15DB8-54E8-F7E7-3D6F-C41EA74F21AA}"/>
    <pc:docChg chg="modSld">
      <pc:chgData name="Eichelberger, Michelle" userId="S::michelle.eichelberger@suny.edu::1bd4442c-2af1-40d1-9d43-8e1df5db51d4" providerId="AD" clId="Web-{AAB15DB8-54E8-F7E7-3D6F-C41EA74F21AA}" dt="2019-12-19T16:30:26.143" v="314" actId="20577"/>
      <pc:docMkLst>
        <pc:docMk/>
      </pc:docMkLst>
      <pc:sldChg chg="modSp">
        <pc:chgData name="Eichelberger, Michelle" userId="S::michelle.eichelberger@suny.edu::1bd4442c-2af1-40d1-9d43-8e1df5db51d4" providerId="AD" clId="Web-{AAB15DB8-54E8-F7E7-3D6F-C41EA74F21AA}" dt="2019-12-19T16:30:17.409" v="312" actId="20577"/>
        <pc:sldMkLst>
          <pc:docMk/>
          <pc:sldMk cId="1782767769" sldId="314"/>
        </pc:sldMkLst>
        <pc:spChg chg="mod">
          <ac:chgData name="Eichelberger, Michelle" userId="S::michelle.eichelberger@suny.edu::1bd4442c-2af1-40d1-9d43-8e1df5db51d4" providerId="AD" clId="Web-{AAB15DB8-54E8-F7E7-3D6F-C41EA74F21AA}" dt="2019-12-19T16:30:17.409" v="31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AAB15DB8-54E8-F7E7-3D6F-C41EA74F21AA}" dt="2019-12-18T13:11:44.243" v="253" actId="20577"/>
        <pc:sldMkLst>
          <pc:docMk/>
          <pc:sldMk cId="2597148903" sldId="315"/>
        </pc:sldMkLst>
        <pc:spChg chg="mod">
          <ac:chgData name="Eichelberger, Michelle" userId="S::michelle.eichelberger@suny.edu::1bd4442c-2af1-40d1-9d43-8e1df5db51d4" providerId="AD" clId="Web-{AAB15DB8-54E8-F7E7-3D6F-C41EA74F21AA}" dt="2019-12-18T13:11:44.243" v="253" actId="20577"/>
          <ac:spMkLst>
            <pc:docMk/>
            <pc:sldMk cId="2597148903" sldId="315"/>
            <ac:spMk id="3" creationId="{00000000-0000-0000-0000-000000000000}"/>
          </ac:spMkLst>
        </pc:spChg>
      </pc:sldChg>
    </pc:docChg>
  </pc:docChgLst>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Pritting, Shannon" userId="S::shannon.pritting@suny.edu::b6acce8b-3193-4a7b-b3b8-1dc43a9f8da4" providerId="AD" clId="Web-{5EFB3B96-DFF9-38CB-B426-04A1FFEFD418}"/>
    <pc:docChg chg="addSld delSld modSld">
      <pc:chgData name="Pritting, Shannon" userId="S::shannon.pritting@suny.edu::b6acce8b-3193-4a7b-b3b8-1dc43a9f8da4" providerId="AD" clId="Web-{5EFB3B96-DFF9-38CB-B426-04A1FFEFD418}" dt="2020-01-29T20:03:21.202" v="289" actId="20577"/>
      <pc:docMkLst>
        <pc:docMk/>
      </pc:docMkLst>
      <pc:sldChg chg="modSp">
        <pc:chgData name="Pritting, Shannon" userId="S::shannon.pritting@suny.edu::b6acce8b-3193-4a7b-b3b8-1dc43a9f8da4" providerId="AD" clId="Web-{5EFB3B96-DFF9-38CB-B426-04A1FFEFD418}" dt="2020-01-29T20:01:28.858" v="34" actId="20577"/>
        <pc:sldMkLst>
          <pc:docMk/>
          <pc:sldMk cId="149285507" sldId="332"/>
        </pc:sldMkLst>
        <pc:spChg chg="mod">
          <ac:chgData name="Pritting, Shannon" userId="S::shannon.pritting@suny.edu::b6acce8b-3193-4a7b-b3b8-1dc43a9f8da4" providerId="AD" clId="Web-{5EFB3B96-DFF9-38CB-B426-04A1FFEFD418}" dt="2020-01-29T20:01:28.858" v="34" actId="20577"/>
          <ac:spMkLst>
            <pc:docMk/>
            <pc:sldMk cId="149285507" sldId="332"/>
            <ac:spMk id="13" creationId="{00000000-0000-0000-0000-000000000000}"/>
          </ac:spMkLst>
        </pc:spChg>
        <pc:spChg chg="mod">
          <ac:chgData name="Pritting, Shannon" userId="S::shannon.pritting@suny.edu::b6acce8b-3193-4a7b-b3b8-1dc43a9f8da4" providerId="AD" clId="Web-{5EFB3B96-DFF9-38CB-B426-04A1FFEFD418}" dt="2020-01-29T20:01:15.905" v="9" actId="20577"/>
          <ac:spMkLst>
            <pc:docMk/>
            <pc:sldMk cId="149285507" sldId="332"/>
            <ac:spMk id="14" creationId="{00000000-0000-0000-0000-000000000000}"/>
          </ac:spMkLst>
        </pc:spChg>
      </pc:sldChg>
      <pc:sldChg chg="modSp">
        <pc:chgData name="Pritting, Shannon" userId="S::shannon.pritting@suny.edu::b6acce8b-3193-4a7b-b3b8-1dc43a9f8da4" providerId="AD" clId="Web-{5EFB3B96-DFF9-38CB-B426-04A1FFEFD418}" dt="2020-01-29T20:00:08.920" v="5" actId="20577"/>
        <pc:sldMkLst>
          <pc:docMk/>
          <pc:sldMk cId="2835457770" sldId="350"/>
        </pc:sldMkLst>
        <pc:spChg chg="mod">
          <ac:chgData name="Pritting, Shannon" userId="S::shannon.pritting@suny.edu::b6acce8b-3193-4a7b-b3b8-1dc43a9f8da4" providerId="AD" clId="Web-{5EFB3B96-DFF9-38CB-B426-04A1FFEFD418}" dt="2020-01-29T20:00:08.920" v="5" actId="20577"/>
          <ac:spMkLst>
            <pc:docMk/>
            <pc:sldMk cId="2835457770" sldId="350"/>
            <ac:spMk id="5" creationId="{535E1953-C7A3-4180-AAE1-5C1894D3B757}"/>
          </ac:spMkLst>
        </pc:spChg>
      </pc:sldChg>
      <pc:sldChg chg="del">
        <pc:chgData name="Pritting, Shannon" userId="S::shannon.pritting@suny.edu::b6acce8b-3193-4a7b-b3b8-1dc43a9f8da4" providerId="AD" clId="Web-{5EFB3B96-DFF9-38CB-B426-04A1FFEFD418}" dt="2020-01-29T19:59:07.685" v="0"/>
        <pc:sldMkLst>
          <pc:docMk/>
          <pc:sldMk cId="3766817717" sldId="355"/>
        </pc:sldMkLst>
      </pc:sldChg>
      <pc:sldChg chg="del">
        <pc:chgData name="Pritting, Shannon" userId="S::shannon.pritting@suny.edu::b6acce8b-3193-4a7b-b3b8-1dc43a9f8da4" providerId="AD" clId="Web-{5EFB3B96-DFF9-38CB-B426-04A1FFEFD418}" dt="2020-01-29T19:59:27.092" v="1"/>
        <pc:sldMkLst>
          <pc:docMk/>
          <pc:sldMk cId="3060757032" sldId="364"/>
        </pc:sldMkLst>
      </pc:sldChg>
      <pc:sldChg chg="del">
        <pc:chgData name="Pritting, Shannon" userId="S::shannon.pritting@suny.edu::b6acce8b-3193-4a7b-b3b8-1dc43a9f8da4" providerId="AD" clId="Web-{5EFB3B96-DFF9-38CB-B426-04A1FFEFD418}" dt="2020-01-29T19:59:29.654" v="2"/>
        <pc:sldMkLst>
          <pc:docMk/>
          <pc:sldMk cId="366064135" sldId="365"/>
        </pc:sldMkLst>
      </pc:sldChg>
      <pc:sldChg chg="addSp modSp new">
        <pc:chgData name="Pritting, Shannon" userId="S::shannon.pritting@suny.edu::b6acce8b-3193-4a7b-b3b8-1dc43a9f8da4" providerId="AD" clId="Web-{5EFB3B96-DFF9-38CB-B426-04A1FFEFD418}" dt="2020-01-29T20:03:21.202" v="288" actId="20577"/>
        <pc:sldMkLst>
          <pc:docMk/>
          <pc:sldMk cId="1989452076" sldId="372"/>
        </pc:sldMkLst>
        <pc:spChg chg="mod">
          <ac:chgData name="Pritting, Shannon" userId="S::shannon.pritting@suny.edu::b6acce8b-3193-4a7b-b3b8-1dc43a9f8da4" providerId="AD" clId="Web-{5EFB3B96-DFF9-38CB-B426-04A1FFEFD418}" dt="2020-01-29T20:02:12.061" v="75" actId="20577"/>
          <ac:spMkLst>
            <pc:docMk/>
            <pc:sldMk cId="1989452076" sldId="372"/>
            <ac:spMk id="2" creationId="{B0EC9E44-1EB7-4EA6-8367-A4B8CE49FFA3}"/>
          </ac:spMkLst>
        </pc:spChg>
        <pc:spChg chg="mod">
          <ac:chgData name="Pritting, Shannon" userId="S::shannon.pritting@suny.edu::b6acce8b-3193-4a7b-b3b8-1dc43a9f8da4" providerId="AD" clId="Web-{5EFB3B96-DFF9-38CB-B426-04A1FFEFD418}" dt="2020-01-29T20:03:21.202" v="288" actId="20577"/>
          <ac:spMkLst>
            <pc:docMk/>
            <pc:sldMk cId="1989452076" sldId="372"/>
            <ac:spMk id="3" creationId="{49E5F192-5E09-4EE9-8721-615965DCC387}"/>
          </ac:spMkLst>
        </pc:spChg>
        <pc:spChg chg="add">
          <ac:chgData name="Pritting, Shannon" userId="S::shannon.pritting@suny.edu::b6acce8b-3193-4a7b-b3b8-1dc43a9f8da4" providerId="AD" clId="Web-{5EFB3B96-DFF9-38CB-B426-04A1FFEFD418}" dt="2020-01-29T20:01:54.061" v="38"/>
          <ac:spMkLst>
            <pc:docMk/>
            <pc:sldMk cId="1989452076" sldId="372"/>
            <ac:spMk id="6" creationId="{85C8C35A-34E1-45BE-88F9-581777D97801}"/>
          </ac:spMkLst>
        </pc:spChg>
        <pc:spChg chg="add">
          <ac:chgData name="Pritting, Shannon" userId="S::shannon.pritting@suny.edu::b6acce8b-3193-4a7b-b3b8-1dc43a9f8da4" providerId="AD" clId="Web-{5EFB3B96-DFF9-38CB-B426-04A1FFEFD418}" dt="2020-01-29T20:01:54.061" v="39"/>
          <ac:spMkLst>
            <pc:docMk/>
            <pc:sldMk cId="1989452076" sldId="372"/>
            <ac:spMk id="8" creationId="{12FE66EF-7881-42B0-A4E6-8E4E5A34D54E}"/>
          </ac:spMkLst>
        </pc:spChg>
        <pc:grpChg chg="add">
          <ac:chgData name="Pritting, Shannon" userId="S::shannon.pritting@suny.edu::b6acce8b-3193-4a7b-b3b8-1dc43a9f8da4" providerId="AD" clId="Web-{5EFB3B96-DFF9-38CB-B426-04A1FFEFD418}" dt="2020-01-29T20:01:54.092" v="40"/>
          <ac:grpSpMkLst>
            <pc:docMk/>
            <pc:sldMk cId="1989452076" sldId="372"/>
            <ac:grpSpMk id="15" creationId="{16C2ABF6-EF54-4829-BD93-41869A3D3ABA}"/>
          </ac:grpSpMkLst>
        </pc:grpChg>
      </pc:sldChg>
    </pc:docChg>
  </pc:docChgLst>
  <pc:docChgLst>
    <pc:chgData name="Koerber, Jennifer" userId="S::jennifer.koerber@suny.edu::91757253-cc7b-4705-809f-b291d8f3bd2f" providerId="AD" clId="Web-{BB767904-2ECB-B142-FB6F-3996BC4FBB58}"/>
    <pc:docChg chg="addSld modSld">
      <pc:chgData name="Koerber, Jennifer" userId="S::jennifer.koerber@suny.edu::91757253-cc7b-4705-809f-b291d8f3bd2f" providerId="AD" clId="Web-{BB767904-2ECB-B142-FB6F-3996BC4FBB58}" dt="2019-12-17T19:26:29.871" v="386" actId="20577"/>
      <pc:docMkLst>
        <pc:docMk/>
      </pc:docMkLst>
      <pc:sldChg chg="modSp">
        <pc:chgData name="Koerber, Jennifer" userId="S::jennifer.koerber@suny.edu::91757253-cc7b-4705-809f-b291d8f3bd2f" providerId="AD" clId="Web-{BB767904-2ECB-B142-FB6F-3996BC4FBB58}" dt="2019-12-17T19:20:31.227" v="256" actId="20577"/>
        <pc:sldMkLst>
          <pc:docMk/>
          <pc:sldMk cId="498256463" sldId="319"/>
        </pc:sldMkLst>
        <pc:spChg chg="mod">
          <ac:chgData name="Koerber, Jennifer" userId="S::jennifer.koerber@suny.edu::91757253-cc7b-4705-809f-b291d8f3bd2f" providerId="AD" clId="Web-{BB767904-2ECB-B142-FB6F-3996BC4FBB58}" dt="2019-12-17T19:08:00.798" v="62" actId="20577"/>
          <ac:spMkLst>
            <pc:docMk/>
            <pc:sldMk cId="498256463" sldId="319"/>
            <ac:spMk id="2" creationId="{DCDD3146-7637-46DF-8B82-7A8FC2E12D15}"/>
          </ac:spMkLst>
        </pc:spChg>
        <pc:spChg chg="mod">
          <ac:chgData name="Koerber, Jennifer" userId="S::jennifer.koerber@suny.edu::91757253-cc7b-4705-809f-b291d8f3bd2f" providerId="AD" clId="Web-{BB767904-2ECB-B142-FB6F-3996BC4FBB58}" dt="2019-12-17T19:20:31.227" v="256" actId="20577"/>
          <ac:spMkLst>
            <pc:docMk/>
            <pc:sldMk cId="498256463" sldId="319"/>
            <ac:spMk id="3" creationId="{79F088FC-102D-49CB-B1DF-8F39C8CDCD58}"/>
          </ac:spMkLst>
        </pc:spChg>
      </pc:sldChg>
      <pc:sldChg chg="modSp">
        <pc:chgData name="Koerber, Jennifer" userId="S::jennifer.koerber@suny.edu::91757253-cc7b-4705-809f-b291d8f3bd2f" providerId="AD" clId="Web-{BB767904-2ECB-B142-FB6F-3996BC4FBB58}" dt="2019-12-17T19:26:29.871" v="385" actId="20577"/>
        <pc:sldMkLst>
          <pc:docMk/>
          <pc:sldMk cId="3985682431" sldId="356"/>
        </pc:sldMkLst>
        <pc:spChg chg="mod">
          <ac:chgData name="Koerber, Jennifer" userId="S::jennifer.koerber@suny.edu::91757253-cc7b-4705-809f-b291d8f3bd2f" providerId="AD" clId="Web-{BB767904-2ECB-B142-FB6F-3996BC4FBB58}" dt="2019-12-17T19:26:29.871" v="385" actId="20577"/>
          <ac:spMkLst>
            <pc:docMk/>
            <pc:sldMk cId="3985682431" sldId="356"/>
            <ac:spMk id="3" creationId="{79F088FC-102D-49CB-B1DF-8F39C8CDCD58}"/>
          </ac:spMkLst>
        </pc:spChg>
      </pc:sldChg>
      <pc:sldChg chg="add replId">
        <pc:chgData name="Koerber, Jennifer" userId="S::jennifer.koerber@suny.edu::91757253-cc7b-4705-809f-b291d8f3bd2f" providerId="AD" clId="Web-{BB767904-2ECB-B142-FB6F-3996BC4FBB58}" dt="2019-12-17T19:02:32.592" v="0"/>
        <pc:sldMkLst>
          <pc:docMk/>
          <pc:sldMk cId="2998906486" sldId="359"/>
        </pc:sldMkLst>
      </pc:sldChg>
    </pc:docChg>
  </pc:docChgLst>
  <pc:docChgLst>
    <pc:chgData name="Jackson, Timothy" userId="S::timothy.jackson@suny.edu::9ce01cec-8b46-438e-9d10-af58cd21d299" providerId="AD" clId="Web-{5196E8E8-91E1-782D-9BDA-D07642CC0DBF}"/>
    <pc:docChg chg="modSld">
      <pc:chgData name="Jackson, Timothy" userId="S::timothy.jackson@suny.edu::9ce01cec-8b46-438e-9d10-af58cd21d299" providerId="AD" clId="Web-{5196E8E8-91E1-782D-9BDA-D07642CC0DBF}" dt="2019-12-17T20:57:19.051" v="42" actId="20577"/>
      <pc:docMkLst>
        <pc:docMk/>
      </pc:docMkLst>
      <pc:sldChg chg="modSp">
        <pc:chgData name="Jackson, Timothy" userId="S::timothy.jackson@suny.edu::9ce01cec-8b46-438e-9d10-af58cd21d299" providerId="AD" clId="Web-{5196E8E8-91E1-782D-9BDA-D07642CC0DBF}" dt="2019-12-17T20:57:19.051" v="41" actId="20577"/>
        <pc:sldMkLst>
          <pc:docMk/>
          <pc:sldMk cId="498256463" sldId="319"/>
        </pc:sldMkLst>
        <pc:spChg chg="mod">
          <ac:chgData name="Jackson, Timothy" userId="S::timothy.jackson@suny.edu::9ce01cec-8b46-438e-9d10-af58cd21d299" providerId="AD" clId="Web-{5196E8E8-91E1-782D-9BDA-D07642CC0DBF}" dt="2019-12-17T20:57:19.051" v="41" actId="20577"/>
          <ac:spMkLst>
            <pc:docMk/>
            <pc:sldMk cId="498256463" sldId="319"/>
            <ac:spMk id="3" creationId="{79F088FC-102D-49CB-B1DF-8F39C8CDCD58}"/>
          </ac:spMkLst>
        </pc:spChg>
      </pc:sldChg>
    </pc:docChg>
  </pc:docChgLst>
  <pc:docChgLst>
    <pc:chgData name="Koerber, Jennifer" userId="S::jennifer.koerber@suny.edu::91757253-cc7b-4705-809f-b291d8f3bd2f" providerId="AD" clId="Web-{B4F43940-28F3-F34F-F984-8A586CACC10E}"/>
    <pc:docChg chg="addSld modSld">
      <pc:chgData name="Koerber, Jennifer" userId="S::jennifer.koerber@suny.edu::91757253-cc7b-4705-809f-b291d8f3bd2f" providerId="AD" clId="Web-{B4F43940-28F3-F34F-F984-8A586CACC10E}" dt="2019-12-19T14:56:42.163" v="754" actId="20577"/>
      <pc:docMkLst>
        <pc:docMk/>
      </pc:docMkLst>
      <pc:sldChg chg="addSp delSp modSp">
        <pc:chgData name="Koerber, Jennifer" userId="S::jennifer.koerber@suny.edu::91757253-cc7b-4705-809f-b291d8f3bd2f" providerId="AD" clId="Web-{B4F43940-28F3-F34F-F984-8A586CACC10E}" dt="2019-12-19T14:29:44.093" v="10" actId="14100"/>
        <pc:sldMkLst>
          <pc:docMk/>
          <pc:sldMk cId="2171438980" sldId="317"/>
        </pc:sldMkLst>
        <pc:spChg chg="add del mod">
          <ac:chgData name="Koerber, Jennifer" userId="S::jennifer.koerber@suny.edu::91757253-cc7b-4705-809f-b291d8f3bd2f" providerId="AD" clId="Web-{B4F43940-28F3-F34F-F984-8A586CACC10E}" dt="2019-12-19T14:28:52.325" v="1"/>
          <ac:spMkLst>
            <pc:docMk/>
            <pc:sldMk cId="2171438980" sldId="317"/>
            <ac:spMk id="6" creationId="{72841E58-2380-4FDB-98FD-D797F16E503F}"/>
          </ac:spMkLst>
        </pc:spChg>
        <pc:picChg chg="del">
          <ac:chgData name="Koerber, Jennifer" userId="S::jennifer.koerber@suny.edu::91757253-cc7b-4705-809f-b291d8f3bd2f" providerId="AD" clId="Web-{B4F43940-28F3-F34F-F984-8A586CACC10E}" dt="2019-12-19T14:28:45.919" v="0"/>
          <ac:picMkLst>
            <pc:docMk/>
            <pc:sldMk cId="2171438980" sldId="317"/>
            <ac:picMk id="4" creationId="{24E0D059-2461-4942-A69D-971549A45CE3}"/>
          </ac:picMkLst>
        </pc:picChg>
        <pc:picChg chg="add mod modCrop">
          <ac:chgData name="Koerber, Jennifer" userId="S::jennifer.koerber@suny.edu::91757253-cc7b-4705-809f-b291d8f3bd2f" providerId="AD" clId="Web-{B4F43940-28F3-F34F-F984-8A586CACC10E}" dt="2019-12-19T14:29:44.093" v="10" actId="14100"/>
          <ac:picMkLst>
            <pc:docMk/>
            <pc:sldMk cId="2171438980" sldId="317"/>
            <ac:picMk id="8" creationId="{ECC8821E-6210-46FD-931D-A430390985AB}"/>
          </ac:picMkLst>
        </pc:picChg>
      </pc:sldChg>
      <pc:sldChg chg="addSp modSp mod modClrScheme chgLayout">
        <pc:chgData name="Koerber, Jennifer" userId="S::jennifer.koerber@suny.edu::91757253-cc7b-4705-809f-b291d8f3bd2f" providerId="AD" clId="Web-{B4F43940-28F3-F34F-F984-8A586CACC10E}" dt="2019-12-19T14:42:12.370" v="473" actId="14100"/>
        <pc:sldMkLst>
          <pc:docMk/>
          <pc:sldMk cId="498256463" sldId="319"/>
        </pc:sldMkLst>
        <pc:spChg chg="mod ord">
          <ac:chgData name="Koerber, Jennifer" userId="S::jennifer.koerber@suny.edu::91757253-cc7b-4705-809f-b291d8f3bd2f" providerId="AD" clId="Web-{B4F43940-28F3-F34F-F984-8A586CACC10E}" dt="2019-12-19T14:31:37.690" v="14"/>
          <ac:spMkLst>
            <pc:docMk/>
            <pc:sldMk cId="498256463" sldId="319"/>
            <ac:spMk id="2" creationId="{DCDD3146-7637-46DF-8B82-7A8FC2E12D15}"/>
          </ac:spMkLst>
        </pc:spChg>
        <pc:spChg chg="mod ord">
          <ac:chgData name="Koerber, Jennifer" userId="S::jennifer.koerber@suny.edu::91757253-cc7b-4705-809f-b291d8f3bd2f" providerId="AD" clId="Web-{B4F43940-28F3-F34F-F984-8A586CACC10E}" dt="2019-12-19T14:32:05.160" v="27"/>
          <ac:spMkLst>
            <pc:docMk/>
            <pc:sldMk cId="498256463" sldId="319"/>
            <ac:spMk id="3" creationId="{79F088FC-102D-49CB-B1DF-8F39C8CDCD58}"/>
          </ac:spMkLst>
        </pc:spChg>
        <pc:spChg chg="add mod ord">
          <ac:chgData name="Koerber, Jennifer" userId="S::jennifer.koerber@suny.edu::91757253-cc7b-4705-809f-b291d8f3bd2f" providerId="AD" clId="Web-{B4F43940-28F3-F34F-F984-8A586CACC10E}" dt="2019-12-19T14:31:56.675" v="26"/>
          <ac:spMkLst>
            <pc:docMk/>
            <pc:sldMk cId="498256463" sldId="319"/>
            <ac:spMk id="4" creationId="{602A7982-8D16-4585-8A82-5938CA5BE95E}"/>
          </ac:spMkLst>
        </pc:spChg>
        <pc:spChg chg="add mod ord">
          <ac:chgData name="Koerber, Jennifer" userId="S::jennifer.koerber@suny.edu::91757253-cc7b-4705-809f-b291d8f3bd2f" providerId="AD" clId="Web-{B4F43940-28F3-F34F-F984-8A586CACC10E}" dt="2019-12-19T14:32:32.224" v="53"/>
          <ac:spMkLst>
            <pc:docMk/>
            <pc:sldMk cId="498256463" sldId="319"/>
            <ac:spMk id="6" creationId="{0E3DDDCA-E813-48CB-B6B2-51959E49905C}"/>
          </ac:spMkLst>
        </pc:spChg>
        <pc:spChg chg="add mod ord">
          <ac:chgData name="Koerber, Jennifer" userId="S::jennifer.koerber@suny.edu::91757253-cc7b-4705-809f-b291d8f3bd2f" providerId="AD" clId="Web-{B4F43940-28F3-F34F-F984-8A586CACC10E}" dt="2019-12-19T14:42:12.370" v="473" actId="14100"/>
          <ac:spMkLst>
            <pc:docMk/>
            <pc:sldMk cId="498256463" sldId="319"/>
            <ac:spMk id="13" creationId="{88211562-086D-455E-840C-410E172A6A33}"/>
          </ac:spMkLst>
        </pc:spChg>
      </pc:sldChg>
      <pc:sldChg chg="addSp delSp modSp">
        <pc:chgData name="Koerber, Jennifer" userId="S::jennifer.koerber@suny.edu::91757253-cc7b-4705-809f-b291d8f3bd2f" providerId="AD" clId="Web-{B4F43940-28F3-F34F-F984-8A586CACC10E}" dt="2019-12-19T14:56:41.601" v="752" actId="20577"/>
        <pc:sldMkLst>
          <pc:docMk/>
          <pc:sldMk cId="1226966122" sldId="322"/>
        </pc:sldMkLst>
        <pc:spChg chg="mod">
          <ac:chgData name="Koerber, Jennifer" userId="S::jennifer.koerber@suny.edu::91757253-cc7b-4705-809f-b291d8f3bd2f" providerId="AD" clId="Web-{B4F43940-28F3-F34F-F984-8A586CACC10E}" dt="2019-12-19T14:56:41.601" v="752" actId="20577"/>
          <ac:spMkLst>
            <pc:docMk/>
            <pc:sldMk cId="1226966122" sldId="322"/>
            <ac:spMk id="20" creationId="{58AC31FA-7C51-4B18-BCF8-4AD7DAB8BC19}"/>
          </ac:spMkLst>
        </pc:spChg>
        <pc:picChg chg="add mod">
          <ac:chgData name="Koerber, Jennifer" userId="S::jennifer.koerber@suny.edu::91757253-cc7b-4705-809f-b291d8f3bd2f" providerId="AD" clId="Web-{B4F43940-28F3-F34F-F984-8A586CACC10E}" dt="2019-12-19T14:56:08.115" v="717" actId="1076"/>
          <ac:picMkLst>
            <pc:docMk/>
            <pc:sldMk cId="1226966122" sldId="322"/>
            <ac:picMk id="3" creationId="{37B53B2F-9CB6-474C-B2CC-4BD0DC2270E5}"/>
          </ac:picMkLst>
        </pc:picChg>
        <pc:picChg chg="del">
          <ac:chgData name="Koerber, Jennifer" userId="S::jennifer.koerber@suny.edu::91757253-cc7b-4705-809f-b291d8f3bd2f" providerId="AD" clId="Web-{B4F43940-28F3-F34F-F984-8A586CACC10E}" dt="2019-12-19T14:53:27.563" v="711"/>
          <ac:picMkLst>
            <pc:docMk/>
            <pc:sldMk cId="1226966122" sldId="322"/>
            <ac:picMk id="16" creationId="{FBD3B266-1CEC-4346-9D7D-353667883FC9}"/>
          </ac:picMkLst>
        </pc:picChg>
      </pc:sldChg>
      <pc:sldChg chg="addSp delSp modSp add mod replId modClrScheme chgLayout">
        <pc:chgData name="Koerber, Jennifer" userId="S::jennifer.koerber@suny.edu::91757253-cc7b-4705-809f-b291d8f3bd2f" providerId="AD" clId="Web-{B4F43940-28F3-F34F-F984-8A586CACC10E}" dt="2019-12-19T14:48:59.726" v="709" actId="20577"/>
        <pc:sldMkLst>
          <pc:docMk/>
          <pc:sldMk cId="2582587771" sldId="367"/>
        </pc:sldMkLst>
        <pc:spChg chg="add del mod ord">
          <ac:chgData name="Koerber, Jennifer" userId="S::jennifer.koerber@suny.edu::91757253-cc7b-4705-809f-b291d8f3bd2f" providerId="AD" clId="Web-{B4F43940-28F3-F34F-F984-8A586CACC10E}" dt="2019-12-19T14:44:19.700" v="483"/>
          <ac:spMkLst>
            <pc:docMk/>
            <pc:sldMk cId="2582587771" sldId="367"/>
            <ac:spMk id="2" creationId="{DCDD3146-7637-46DF-8B82-7A8FC2E12D15}"/>
          </ac:spMkLst>
        </pc:spChg>
        <pc:spChg chg="del mod ord">
          <ac:chgData name="Koerber, Jennifer" userId="S::jennifer.koerber@suny.edu::91757253-cc7b-4705-809f-b291d8f3bd2f" providerId="AD" clId="Web-{B4F43940-28F3-F34F-F984-8A586CACC10E}" dt="2019-12-19T14:44:04.997" v="480"/>
          <ac:spMkLst>
            <pc:docMk/>
            <pc:sldMk cId="2582587771" sldId="367"/>
            <ac:spMk id="3" creationId="{79F088FC-102D-49CB-B1DF-8F39C8CDCD58}"/>
          </ac:spMkLst>
        </pc:spChg>
        <pc:spChg chg="del mod ord">
          <ac:chgData name="Koerber, Jennifer" userId="S::jennifer.koerber@suny.edu::91757253-cc7b-4705-809f-b291d8f3bd2f" providerId="AD" clId="Web-{B4F43940-28F3-F34F-F984-8A586CACC10E}" dt="2019-12-19T14:44:12.263" v="481"/>
          <ac:spMkLst>
            <pc:docMk/>
            <pc:sldMk cId="2582587771" sldId="367"/>
            <ac:spMk id="4" creationId="{602A7982-8D16-4585-8A82-5938CA5BE95E}"/>
          </ac:spMkLst>
        </pc:spChg>
        <pc:spChg chg="del mod ord">
          <ac:chgData name="Koerber, Jennifer" userId="S::jennifer.koerber@suny.edu::91757253-cc7b-4705-809f-b291d8f3bd2f" providerId="AD" clId="Web-{B4F43940-28F3-F34F-F984-8A586CACC10E}" dt="2019-12-19T14:44:28.638" v="485"/>
          <ac:spMkLst>
            <pc:docMk/>
            <pc:sldMk cId="2582587771" sldId="367"/>
            <ac:spMk id="6" creationId="{0E3DDDCA-E813-48CB-B6B2-51959E49905C}"/>
          </ac:spMkLst>
        </pc:spChg>
        <pc:spChg chg="del mod ord">
          <ac:chgData name="Koerber, Jennifer" userId="S::jennifer.koerber@suny.edu::91757253-cc7b-4705-809f-b291d8f3bd2f" providerId="AD" clId="Web-{B4F43940-28F3-F34F-F984-8A586CACC10E}" dt="2019-12-19T14:44:25.826" v="484"/>
          <ac:spMkLst>
            <pc:docMk/>
            <pc:sldMk cId="2582587771" sldId="367"/>
            <ac:spMk id="13" creationId="{88211562-086D-455E-840C-410E172A6A33}"/>
          </ac:spMkLst>
        </pc:spChg>
        <pc:spChg chg="add mod">
          <ac:chgData name="Koerber, Jennifer" userId="S::jennifer.koerber@suny.edu::91757253-cc7b-4705-809f-b291d8f3bd2f" providerId="AD" clId="Web-{B4F43940-28F3-F34F-F984-8A586CACC10E}" dt="2019-12-19T14:48:59.726" v="709" actId="20577"/>
          <ac:spMkLst>
            <pc:docMk/>
            <pc:sldMk cId="2582587771" sldId="367"/>
            <ac:spMk id="16" creationId="{58C3424A-37F4-4E23-97D5-C80FBC03E017}"/>
          </ac:spMkLst>
        </pc:spChg>
        <pc:spChg chg="add del mod">
          <ac:chgData name="Koerber, Jennifer" userId="S::jennifer.koerber@suny.edu::91757253-cc7b-4705-809f-b291d8f3bd2f" providerId="AD" clId="Web-{B4F43940-28F3-F34F-F984-8A586CACC10E}" dt="2019-12-19T14:44:19.700" v="483"/>
          <ac:spMkLst>
            <pc:docMk/>
            <pc:sldMk cId="2582587771" sldId="367"/>
            <ac:spMk id="18" creationId="{0B7AFB4F-9AD7-4597-BF30-100BEFBEC9ED}"/>
          </ac:spMkLst>
        </pc:spChg>
      </pc:sldChg>
    </pc:docChg>
  </pc:docChgLst>
  <pc:docChgLst>
    <pc:chgData name="Jackson, Timothy" userId="S::timothy.jackson@suny.edu::9ce01cec-8b46-438e-9d10-af58cd21d299" providerId="AD" clId="Web-{B00DB8BC-47C5-C2F9-85A6-6AB912D50495}"/>
    <pc:docChg chg="modSld">
      <pc:chgData name="Jackson, Timothy" userId="S::timothy.jackson@suny.edu::9ce01cec-8b46-438e-9d10-af58cd21d299" providerId="AD" clId="Web-{B00DB8BC-47C5-C2F9-85A6-6AB912D50495}" dt="2020-01-29T22:24:10.668" v="946" actId="20577"/>
      <pc:docMkLst>
        <pc:docMk/>
      </pc:docMkLst>
      <pc:sldChg chg="modSp">
        <pc:chgData name="Jackson, Timothy" userId="S::timothy.jackson@suny.edu::9ce01cec-8b46-438e-9d10-af58cd21d299" providerId="AD" clId="Web-{B00DB8BC-47C5-C2F9-85A6-6AB912D50495}" dt="2020-01-29T22:15:24.620" v="4" actId="20577"/>
        <pc:sldMkLst>
          <pc:docMk/>
          <pc:sldMk cId="2835457770" sldId="350"/>
        </pc:sldMkLst>
        <pc:spChg chg="mod">
          <ac:chgData name="Jackson, Timothy" userId="S::timothy.jackson@suny.edu::9ce01cec-8b46-438e-9d10-af58cd21d299" providerId="AD" clId="Web-{B00DB8BC-47C5-C2F9-85A6-6AB912D50495}" dt="2020-01-29T22:15:24.620" v="4" actId="20577"/>
          <ac:spMkLst>
            <pc:docMk/>
            <pc:sldMk cId="2835457770" sldId="350"/>
            <ac:spMk id="5" creationId="{535E1953-C7A3-4180-AAE1-5C1894D3B757}"/>
          </ac:spMkLst>
        </pc:spChg>
      </pc:sldChg>
      <pc:sldChg chg="modSp">
        <pc:chgData name="Jackson, Timothy" userId="S::timothy.jackson@suny.edu::9ce01cec-8b46-438e-9d10-af58cd21d299" providerId="AD" clId="Web-{B00DB8BC-47C5-C2F9-85A6-6AB912D50495}" dt="2020-01-29T22:24:10.652" v="945" actId="20577"/>
        <pc:sldMkLst>
          <pc:docMk/>
          <pc:sldMk cId="130082165" sldId="351"/>
        </pc:sldMkLst>
        <pc:spChg chg="mod">
          <ac:chgData name="Jackson, Timothy" userId="S::timothy.jackson@suny.edu::9ce01cec-8b46-438e-9d10-af58cd21d299" providerId="AD" clId="Web-{B00DB8BC-47C5-C2F9-85A6-6AB912D50495}" dt="2020-01-29T22:15:35.526" v="18" actId="20577"/>
          <ac:spMkLst>
            <pc:docMk/>
            <pc:sldMk cId="130082165" sldId="351"/>
            <ac:spMk id="2" creationId="{244B8E82-FFA2-4420-9F5C-C344ED44C26B}"/>
          </ac:spMkLst>
        </pc:spChg>
        <pc:spChg chg="mod">
          <ac:chgData name="Jackson, Timothy" userId="S::timothy.jackson@suny.edu::9ce01cec-8b46-438e-9d10-af58cd21d299" providerId="AD" clId="Web-{B00DB8BC-47C5-C2F9-85A6-6AB912D50495}" dt="2020-01-29T22:24:10.652" v="945" actId="20577"/>
          <ac:spMkLst>
            <pc:docMk/>
            <pc:sldMk cId="130082165" sldId="351"/>
            <ac:spMk id="5" creationId="{535E1953-C7A3-4180-AAE1-5C1894D3B757}"/>
          </ac:spMkLst>
        </pc:spChg>
      </pc:sld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Perry, Susan" userId="S::susan.perry@suny.edu::ea21311d-03e0-498d-b20b-c0d2cb5e17f1" providerId="AD" clId="Web-{A25BF2A1-8334-59BC-9935-4270B5226B87}"/>
    <pc:docChg chg="modSld">
      <pc:chgData name="Perry, Susan" userId="S::susan.perry@suny.edu::ea21311d-03e0-498d-b20b-c0d2cb5e17f1" providerId="AD" clId="Web-{A25BF2A1-8334-59BC-9935-4270B5226B87}" dt="2019-12-17T13:32:48.446" v="26" actId="20577"/>
      <pc:docMkLst>
        <pc:docMk/>
      </pc:docMkLst>
      <pc:sldChg chg="modSp">
        <pc:chgData name="Perry, Susan" userId="S::susan.perry@suny.edu::ea21311d-03e0-498d-b20b-c0d2cb5e17f1" providerId="AD" clId="Web-{A25BF2A1-8334-59BC-9935-4270B5226B87}" dt="2019-12-17T13:31:08.242" v="16" actId="14100"/>
        <pc:sldMkLst>
          <pc:docMk/>
          <pc:sldMk cId="2919431528" sldId="258"/>
        </pc:sldMkLst>
        <pc:spChg chg="mod">
          <ac:chgData name="Perry, Susan" userId="S::susan.perry@suny.edu::ea21311d-03e0-498d-b20b-c0d2cb5e17f1" providerId="AD" clId="Web-{A25BF2A1-8334-59BC-9935-4270B5226B87}" dt="2019-12-17T13:31:08.242" v="16" actId="14100"/>
          <ac:spMkLst>
            <pc:docMk/>
            <pc:sldMk cId="2919431528" sldId="258"/>
            <ac:spMk id="19" creationId="{E1608256-D41E-7949-9F8B-A7E248C43ECB}"/>
          </ac:spMkLst>
        </pc:spChg>
      </pc:sldChg>
      <pc:sldChg chg="modSp">
        <pc:chgData name="Perry, Susan" userId="S::susan.perry@suny.edu::ea21311d-03e0-498d-b20b-c0d2cb5e17f1" providerId="AD" clId="Web-{A25BF2A1-8334-59BC-9935-4270B5226B87}" dt="2019-12-17T13:32:03.055" v="21" actId="20577"/>
        <pc:sldMkLst>
          <pc:docMk/>
          <pc:sldMk cId="149285507" sldId="332"/>
        </pc:sldMkLst>
        <pc:spChg chg="mod">
          <ac:chgData name="Perry, Susan" userId="S::susan.perry@suny.edu::ea21311d-03e0-498d-b20b-c0d2cb5e17f1" providerId="AD" clId="Web-{A25BF2A1-8334-59BC-9935-4270B5226B87}" dt="2019-12-17T13:32:03.055" v="21" actId="20577"/>
          <ac:spMkLst>
            <pc:docMk/>
            <pc:sldMk cId="149285507" sldId="332"/>
            <ac:spMk id="14" creationId="{00000000-0000-0000-0000-000000000000}"/>
          </ac:spMkLst>
        </pc:spChg>
      </pc:sldChg>
      <pc:sldChg chg="modSp">
        <pc:chgData name="Perry, Susan" userId="S::susan.perry@suny.edu::ea21311d-03e0-498d-b20b-c0d2cb5e17f1" providerId="AD" clId="Web-{A25BF2A1-8334-59BC-9935-4270B5226B87}" dt="2019-12-17T13:32:47.118" v="24" actId="20577"/>
        <pc:sldMkLst>
          <pc:docMk/>
          <pc:sldMk cId="2638821289" sldId="354"/>
        </pc:sldMkLst>
        <pc:spChg chg="mod">
          <ac:chgData name="Perry, Susan" userId="S::susan.perry@suny.edu::ea21311d-03e0-498d-b20b-c0d2cb5e17f1" providerId="AD" clId="Web-{A25BF2A1-8334-59BC-9935-4270B5226B87}" dt="2019-12-17T13:32:47.118" v="24" actId="20577"/>
          <ac:spMkLst>
            <pc:docMk/>
            <pc:sldMk cId="2638821289" sldId="354"/>
            <ac:spMk id="2" creationId="{00000000-0000-0000-0000-000000000000}"/>
          </ac:spMkLst>
        </pc:spChg>
      </pc:sldChg>
    </pc:docChg>
  </pc:docChgLst>
  <pc:docChgLst>
    <pc:chgData name="McGee, Margaret" userId="S::margaret.mcgee@suny.edu::07377fe7-8f05-4c22-a697-5f820ef7115e" providerId="AD" clId="Web-{BC12120F-AB19-3423-A346-09C832DBCC10}"/>
    <pc:docChg chg="addSld delSld modSld sldOrd">
      <pc:chgData name="McGee, Margaret" userId="S::margaret.mcgee@suny.edu::07377fe7-8f05-4c22-a697-5f820ef7115e" providerId="AD" clId="Web-{BC12120F-AB19-3423-A346-09C832DBCC10}" dt="2019-12-17T15:56:16.725" v="85" actId="20577"/>
      <pc:docMkLst>
        <pc:docMk/>
      </pc:docMkLst>
      <pc:sldChg chg="modSp add ord replId">
        <pc:chgData name="McGee, Margaret" userId="S::margaret.mcgee@suny.edu::07377fe7-8f05-4c22-a697-5f820ef7115e" providerId="AD" clId="Web-{BC12120F-AB19-3423-A346-09C832DBCC10}" dt="2019-12-17T15:56:16.725" v="84" actId="20577"/>
        <pc:sldMkLst>
          <pc:docMk/>
          <pc:sldMk cId="711493466" sldId="357"/>
        </pc:sldMkLst>
        <pc:spChg chg="mod">
          <ac:chgData name="McGee, Margaret" userId="S::margaret.mcgee@suny.edu::07377fe7-8f05-4c22-a697-5f820ef7115e" providerId="AD" clId="Web-{BC12120F-AB19-3423-A346-09C832DBCC10}" dt="2019-12-17T15:56:16.725" v="84" actId="20577"/>
          <ac:spMkLst>
            <pc:docMk/>
            <pc:sldMk cId="711493466" sldId="357"/>
            <ac:spMk id="5" creationId="{00000000-0000-0000-0000-000000000000}"/>
          </ac:spMkLst>
        </pc:spChg>
        <pc:spChg chg="mod">
          <ac:chgData name="McGee, Margaret" userId="S::margaret.mcgee@suny.edu::07377fe7-8f05-4c22-a697-5f820ef7115e" providerId="AD" clId="Web-{BC12120F-AB19-3423-A346-09C832DBCC10}" dt="2019-12-17T15:54:42.331" v="10" actId="14100"/>
          <ac:spMkLst>
            <pc:docMk/>
            <pc:sldMk cId="711493466" sldId="357"/>
            <ac:spMk id="6" creationId="{00000000-0000-0000-0000-000000000000}"/>
          </ac:spMkLst>
        </pc:spChg>
      </pc:sldChg>
      <pc:sldChg chg="new del">
        <pc:chgData name="McGee, Margaret" userId="S::margaret.mcgee@suny.edu::07377fe7-8f05-4c22-a697-5f820ef7115e" providerId="AD" clId="Web-{BC12120F-AB19-3423-A346-09C832DBCC10}" dt="2019-12-17T15:54:05.877" v="1"/>
        <pc:sldMkLst>
          <pc:docMk/>
          <pc:sldMk cId="3645900926" sldId="357"/>
        </pc:sldMkLst>
      </pc:sldChg>
    </pc:docChg>
  </pc:docChgLst>
  <pc:docChgLst>
    <pc:chgData name="Jackson, Timothy" userId="S::timothy.jackson@suny.edu::9ce01cec-8b46-438e-9d10-af58cd21d299" providerId="AD" clId="Web-{3664291C-F7F7-9B6C-78AC-E48BAB7F7FEA}"/>
    <pc:docChg chg="modSld">
      <pc:chgData name="Jackson, Timothy" userId="S::timothy.jackson@suny.edu::9ce01cec-8b46-438e-9d10-af58cd21d299" providerId="AD" clId="Web-{3664291C-F7F7-9B6C-78AC-E48BAB7F7FEA}" dt="2019-12-19T16:32:00.474" v="3"/>
      <pc:docMkLst>
        <pc:docMk/>
      </pc:docMkLst>
      <pc:sldChg chg="modSp">
        <pc:chgData name="Jackson, Timothy" userId="S::timothy.jackson@suny.edu::9ce01cec-8b46-438e-9d10-af58cd21d299" providerId="AD" clId="Web-{3664291C-F7F7-9B6C-78AC-E48BAB7F7FEA}" dt="2019-12-19T16:32:00.474" v="3"/>
        <pc:sldMkLst>
          <pc:docMk/>
          <pc:sldMk cId="717302634" sldId="349"/>
        </pc:sldMkLst>
        <pc:graphicFrameChg chg="mod modGraphic">
          <ac:chgData name="Jackson, Timothy" userId="S::timothy.jackson@suny.edu::9ce01cec-8b46-438e-9d10-af58cd21d299" providerId="AD" clId="Web-{3664291C-F7F7-9B6C-78AC-E48BAB7F7FEA}" dt="2019-12-19T16:32:00.474" v="3"/>
          <ac:graphicFrameMkLst>
            <pc:docMk/>
            <pc:sldMk cId="717302634" sldId="349"/>
            <ac:graphicFrameMk id="4" creationId="{00000000-0000-0000-0000-000000000000}"/>
          </ac:graphicFrameMkLst>
        </pc:graphicFrameChg>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Jackson, Timothy" userId="S::timothy.jackson@suny.edu::9ce01cec-8b46-438e-9d10-af58cd21d299" providerId="AD" clId="Web-{D223DE50-5CCF-2AAA-3829-C7879558EA5C}"/>
    <pc:docChg chg="addSld modSld sldOrd">
      <pc:chgData name="Jackson, Timothy" userId="S::timothy.jackson@suny.edu::9ce01cec-8b46-438e-9d10-af58cd21d299" providerId="AD" clId="Web-{D223DE50-5CCF-2AAA-3829-C7879558EA5C}" dt="2019-12-17T18:03:50.528" v="1650" actId="1076"/>
      <pc:docMkLst>
        <pc:docMk/>
      </pc:docMkLst>
      <pc:sldChg chg="modSp">
        <pc:chgData name="Jackson, Timothy" userId="S::timothy.jackson@suny.edu::9ce01cec-8b46-438e-9d10-af58cd21d299" providerId="AD" clId="Web-{D223DE50-5CCF-2AAA-3829-C7879558EA5C}" dt="2019-12-17T16:59:01.685" v="204"/>
        <pc:sldMkLst>
          <pc:docMk/>
          <pc:sldMk cId="4275460013" sldId="347"/>
        </pc:sldMkLst>
        <pc:spChg chg="mod">
          <ac:chgData name="Jackson, Timothy" userId="S::timothy.jackson@suny.edu::9ce01cec-8b46-438e-9d10-af58cd21d299" providerId="AD" clId="Web-{D223DE50-5CCF-2AAA-3829-C7879558EA5C}" dt="2019-12-17T14:53:57.248" v="11"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223DE50-5CCF-2AAA-3829-C7879558EA5C}" dt="2019-12-17T16:59:01.685" v="204"/>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223DE50-5CCF-2AAA-3829-C7879558EA5C}" dt="2019-12-17T17:30:53.050" v="338" actId="20577"/>
        <pc:sldMkLst>
          <pc:docMk/>
          <pc:sldMk cId="1625917109" sldId="348"/>
        </pc:sldMkLst>
        <pc:spChg chg="mod">
          <ac:chgData name="Jackson, Timothy" userId="S::timothy.jackson@suny.edu::9ce01cec-8b46-438e-9d10-af58cd21d299" providerId="AD" clId="Web-{D223DE50-5CCF-2AAA-3829-C7879558EA5C}" dt="2019-12-17T17:21:07.962" v="265" actId="20577"/>
          <ac:spMkLst>
            <pc:docMk/>
            <pc:sldMk cId="1625917109" sldId="348"/>
            <ac:spMk id="2" creationId="{244B8E82-FFA2-4420-9F5C-C344ED44C26B}"/>
          </ac:spMkLst>
        </pc:spChg>
        <pc:spChg chg="mod">
          <ac:chgData name="Jackson, Timothy" userId="S::timothy.jackson@suny.edu::9ce01cec-8b46-438e-9d10-af58cd21d299" providerId="AD" clId="Web-{D223DE50-5CCF-2AAA-3829-C7879558EA5C}" dt="2019-12-17T17:30:53.050" v="338" actId="20577"/>
          <ac:spMkLst>
            <pc:docMk/>
            <pc:sldMk cId="1625917109" sldId="348"/>
            <ac:spMk id="5" creationId="{535E1953-C7A3-4180-AAE1-5C1894D3B757}"/>
          </ac:spMkLst>
        </pc:spChg>
      </pc:sldChg>
      <pc:sldChg chg="modSp">
        <pc:chgData name="Jackson, Timothy" userId="S::timothy.jackson@suny.edu::9ce01cec-8b46-438e-9d10-af58cd21d299" providerId="AD" clId="Web-{D223DE50-5CCF-2AAA-3829-C7879558EA5C}" dt="2019-12-17T17:18:53.378" v="251"/>
        <pc:sldMkLst>
          <pc:docMk/>
          <pc:sldMk cId="717302634" sldId="349"/>
        </pc:sldMkLst>
        <pc:graphicFrameChg chg="mod modGraphic">
          <ac:chgData name="Jackson, Timothy" userId="S::timothy.jackson@suny.edu::9ce01cec-8b46-438e-9d10-af58cd21d299" providerId="AD" clId="Web-{D223DE50-5CCF-2AAA-3829-C7879558EA5C}" dt="2019-12-17T17:18:53.378" v="251"/>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223DE50-5CCF-2AAA-3829-C7879558EA5C}" dt="2019-12-17T17:50:42.368" v="1044" actId="20577"/>
        <pc:sldMkLst>
          <pc:docMk/>
          <pc:sldMk cId="2835457770" sldId="350"/>
        </pc:sldMkLst>
        <pc:spChg chg="mod">
          <ac:chgData name="Jackson, Timothy" userId="S::timothy.jackson@suny.edu::9ce01cec-8b46-438e-9d10-af58cd21d299" providerId="AD" clId="Web-{D223DE50-5CCF-2AAA-3829-C7879558EA5C}" dt="2019-12-17T17:50:42.368" v="1044" actId="20577"/>
          <ac:spMkLst>
            <pc:docMk/>
            <pc:sldMk cId="2835457770" sldId="350"/>
            <ac:spMk id="5" creationId="{535E1953-C7A3-4180-AAE1-5C1894D3B757}"/>
          </ac:spMkLst>
        </pc:spChg>
      </pc:sldChg>
      <pc:sldChg chg="modSp">
        <pc:chgData name="Jackson, Timothy" userId="S::timothy.jackson@suny.edu::9ce01cec-8b46-438e-9d10-af58cd21d299" providerId="AD" clId="Web-{D223DE50-5CCF-2AAA-3829-C7879558EA5C}" dt="2019-12-17T18:03:50.528" v="1650" actId="1076"/>
        <pc:sldMkLst>
          <pc:docMk/>
          <pc:sldMk cId="130082165" sldId="351"/>
        </pc:sldMkLst>
        <pc:spChg chg="mod">
          <ac:chgData name="Jackson, Timothy" userId="S::timothy.jackson@suny.edu::9ce01cec-8b46-438e-9d10-af58cd21d299" providerId="AD" clId="Web-{D223DE50-5CCF-2AAA-3829-C7879558EA5C}" dt="2019-12-17T17:51:43.980" v="1126" actId="20577"/>
          <ac:spMkLst>
            <pc:docMk/>
            <pc:sldMk cId="130082165" sldId="351"/>
            <ac:spMk id="2" creationId="{244B8E82-FFA2-4420-9F5C-C344ED44C26B}"/>
          </ac:spMkLst>
        </pc:spChg>
        <pc:spChg chg="mod">
          <ac:chgData name="Jackson, Timothy" userId="S::timothy.jackson@suny.edu::9ce01cec-8b46-438e-9d10-af58cd21d299" providerId="AD" clId="Web-{D223DE50-5CCF-2AAA-3829-C7879558EA5C}" dt="2019-12-17T18:03:50.528" v="1650" actId="1076"/>
          <ac:spMkLst>
            <pc:docMk/>
            <pc:sldMk cId="130082165" sldId="351"/>
            <ac:spMk id="5" creationId="{535E1953-C7A3-4180-AAE1-5C1894D3B757}"/>
          </ac:spMkLst>
        </pc:spChg>
      </pc:sldChg>
      <pc:sldChg chg="addSp delSp modSp add ord replId">
        <pc:chgData name="Jackson, Timothy" userId="S::timothy.jackson@suny.edu::9ce01cec-8b46-438e-9d10-af58cd21d299" providerId="AD" clId="Web-{D223DE50-5CCF-2AAA-3829-C7879558EA5C}" dt="2019-12-17T17:52:02.434" v="1130" actId="1076"/>
        <pc:sldMkLst>
          <pc:docMk/>
          <pc:sldMk cId="1498792328" sldId="358"/>
        </pc:sldMkLst>
        <pc:spChg chg="mod">
          <ac:chgData name="Jackson, Timothy" userId="S::timothy.jackson@suny.edu::9ce01cec-8b46-438e-9d10-af58cd21d299" providerId="AD" clId="Web-{D223DE50-5CCF-2AAA-3829-C7879558EA5C}" dt="2019-12-17T17:51:58.606" v="1129" actId="1076"/>
          <ac:spMkLst>
            <pc:docMk/>
            <pc:sldMk cId="1498792328" sldId="358"/>
            <ac:spMk id="2" creationId="{244B8E82-FFA2-4420-9F5C-C344ED44C26B}"/>
          </ac:spMkLst>
        </pc:spChg>
        <pc:spChg chg="mod">
          <ac:chgData name="Jackson, Timothy" userId="S::timothy.jackson@suny.edu::9ce01cec-8b46-438e-9d10-af58cd21d299" providerId="AD" clId="Web-{D223DE50-5CCF-2AAA-3829-C7879558EA5C}" dt="2019-12-17T17:52:02.434" v="1130" actId="1076"/>
          <ac:spMkLst>
            <pc:docMk/>
            <pc:sldMk cId="1498792328" sldId="358"/>
            <ac:spMk id="5" creationId="{535E1953-C7A3-4180-AAE1-5C1894D3B757}"/>
          </ac:spMkLst>
        </pc:spChg>
        <pc:picChg chg="add mod">
          <ac:chgData name="Jackson, Timothy" userId="S::timothy.jackson@suny.edu::9ce01cec-8b46-438e-9d10-af58cd21d299" providerId="AD" clId="Web-{D223DE50-5CCF-2AAA-3829-C7879558EA5C}" dt="2019-12-17T17:32:16.429" v="348" actId="1076"/>
          <ac:picMkLst>
            <pc:docMk/>
            <pc:sldMk cId="1498792328" sldId="358"/>
            <ac:picMk id="3" creationId="{C4763B95-43CE-4F2E-BBF5-84070C994CB8}"/>
          </ac:picMkLst>
        </pc:picChg>
        <pc:picChg chg="del">
          <ac:chgData name="Jackson, Timothy" userId="S::timothy.jackson@suny.edu::9ce01cec-8b46-438e-9d10-af58cd21d299" providerId="AD" clId="Web-{D223DE50-5CCF-2AAA-3829-C7879558EA5C}" dt="2019-12-17T17:32:11.663" v="346"/>
          <ac:picMkLst>
            <pc:docMk/>
            <pc:sldMk cId="1498792328" sldId="358"/>
            <ac:picMk id="17" creationId="{B63FC990-05B6-44C1-BB2F-20B2A2F1B596}"/>
          </ac:picMkLst>
        </pc:picChg>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Jackson, Timothy" userId="S::timothy.jackson@suny.edu::9ce01cec-8b46-438e-9d10-af58cd21d299" providerId="AD" clId="Web-{F4EC6C52-7D67-4A82-1A88-73E03EDE305B}"/>
    <pc:docChg chg="addSld modSld">
      <pc:chgData name="Jackson, Timothy" userId="S::timothy.jackson@suny.edu::9ce01cec-8b46-438e-9d10-af58cd21d299" providerId="AD" clId="Web-{F4EC6C52-7D67-4A82-1A88-73E03EDE305B}" dt="2020-01-30T22:00:29.262" v="2607" actId="20577"/>
      <pc:docMkLst>
        <pc:docMk/>
      </pc:docMkLst>
      <pc:sldChg chg="addSp delSp modSp add replId">
        <pc:chgData name="Jackson, Timothy" userId="S::timothy.jackson@suny.edu::9ce01cec-8b46-438e-9d10-af58cd21d299" providerId="AD" clId="Web-{F4EC6C52-7D67-4A82-1A88-73E03EDE305B}" dt="2020-01-30T21:53:58.093" v="1620"/>
        <pc:sldMkLst>
          <pc:docMk/>
          <pc:sldMk cId="1499648403" sldId="381"/>
        </pc:sldMkLst>
        <pc:spChg chg="mod">
          <ac:chgData name="Jackson, Timothy" userId="S::timothy.jackson@suny.edu::9ce01cec-8b46-438e-9d10-af58cd21d299" providerId="AD" clId="Web-{F4EC6C52-7D67-4A82-1A88-73E03EDE305B}" dt="2020-01-30T21:53:11.010" v="1611" actId="20577"/>
          <ac:spMkLst>
            <pc:docMk/>
            <pc:sldMk cId="1499648403" sldId="381"/>
            <ac:spMk id="5" creationId="{535E1953-C7A3-4180-AAE1-5C1894D3B757}"/>
          </ac:spMkLst>
        </pc:spChg>
        <pc:picChg chg="add del mod">
          <ac:chgData name="Jackson, Timothy" userId="S::timothy.jackson@suny.edu::9ce01cec-8b46-438e-9d10-af58cd21d299" providerId="AD" clId="Web-{F4EC6C52-7D67-4A82-1A88-73E03EDE305B}" dt="2020-01-30T21:52:03.057" v="808"/>
          <ac:picMkLst>
            <pc:docMk/>
            <pc:sldMk cId="1499648403" sldId="381"/>
            <ac:picMk id="3" creationId="{2D48ACF6-9DD9-4789-A7EC-1B4079CA6135}"/>
          </ac:picMkLst>
        </pc:picChg>
        <pc:picChg chg="add mod">
          <ac:chgData name="Jackson, Timothy" userId="S::timothy.jackson@suny.edu::9ce01cec-8b46-438e-9d10-af58cd21d299" providerId="AD" clId="Web-{F4EC6C52-7D67-4A82-1A88-73E03EDE305B}" dt="2020-01-30T21:53:58.093" v="1620"/>
          <ac:picMkLst>
            <pc:docMk/>
            <pc:sldMk cId="1499648403" sldId="381"/>
            <ac:picMk id="7" creationId="{552A5259-2876-4C3F-AEE9-A371EBF97D97}"/>
          </ac:picMkLst>
        </pc:picChg>
      </pc:sldChg>
      <pc:sldChg chg="modSp add replId">
        <pc:chgData name="Jackson, Timothy" userId="S::timothy.jackson@suny.edu::9ce01cec-8b46-438e-9d10-af58cd21d299" providerId="AD" clId="Web-{F4EC6C52-7D67-4A82-1A88-73E03EDE305B}" dt="2020-01-30T22:00:29.262" v="2606" actId="20577"/>
        <pc:sldMkLst>
          <pc:docMk/>
          <pc:sldMk cId="1887605252" sldId="383"/>
        </pc:sldMkLst>
        <pc:spChg chg="mod">
          <ac:chgData name="Jackson, Timothy" userId="S::timothy.jackson@suny.edu::9ce01cec-8b46-438e-9d10-af58cd21d299" providerId="AD" clId="Web-{F4EC6C52-7D67-4A82-1A88-73E03EDE305B}" dt="2020-01-30T22:00:29.262" v="2606" actId="20577"/>
          <ac:spMkLst>
            <pc:docMk/>
            <pc:sldMk cId="1887605252" sldId="383"/>
            <ac:spMk id="5" creationId="{535E1953-C7A3-4180-AAE1-5C1894D3B757}"/>
          </ac:spMkLst>
        </pc:spChg>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McGee, Margaret" userId="S::margaret.mcgee@suny.edu::07377fe7-8f05-4c22-a697-5f820ef7115e" providerId="AD" clId="Web-{17E99B41-A942-44F8-209F-25EF3E8C4B90}"/>
    <pc:docChg chg="addSld delSld modSld sldOrd">
      <pc:chgData name="McGee, Margaret" userId="S::margaret.mcgee@suny.edu::07377fe7-8f05-4c22-a697-5f820ef7115e" providerId="AD" clId="Web-{17E99B41-A942-44F8-209F-25EF3E8C4B90}" dt="2019-12-18T14:16:59.997" v="4214" actId="1076"/>
      <pc:docMkLst>
        <pc:docMk/>
      </pc:docMkLst>
      <pc:sldChg chg="addSp delSp modSp ord">
        <pc:chgData name="McGee, Margaret" userId="S::margaret.mcgee@suny.edu::07377fe7-8f05-4c22-a697-5f820ef7115e" providerId="AD" clId="Web-{17E99B41-A942-44F8-209F-25EF3E8C4B90}" dt="2019-12-18T14:11:03.138" v="4178" actId="1076"/>
        <pc:sldMkLst>
          <pc:docMk/>
          <pc:sldMk cId="2227392382" sldId="342"/>
        </pc:sldMkLst>
        <pc:spChg chg="mod">
          <ac:chgData name="McGee, Margaret" userId="S::margaret.mcgee@suny.edu::07377fe7-8f05-4c22-a697-5f820ef7115e" providerId="AD" clId="Web-{17E99B41-A942-44F8-209F-25EF3E8C4B90}" dt="2019-12-17T21:34:29.341" v="632" actId="20577"/>
          <ac:spMkLst>
            <pc:docMk/>
            <pc:sldMk cId="2227392382" sldId="342"/>
            <ac:spMk id="2" creationId="{71EA7B85-A46E-4A0A-B5A6-003D849DE4A5}"/>
          </ac:spMkLst>
        </pc:spChg>
        <pc:spChg chg="mod">
          <ac:chgData name="McGee, Margaret" userId="S::margaret.mcgee@suny.edu::07377fe7-8f05-4c22-a697-5f820ef7115e" providerId="AD" clId="Web-{17E99B41-A942-44F8-209F-25EF3E8C4B90}" dt="2019-12-17T23:19:55.942" v="4082" actId="20577"/>
          <ac:spMkLst>
            <pc:docMk/>
            <pc:sldMk cId="2227392382" sldId="342"/>
            <ac:spMk id="3" creationId="{4DBDDB3F-B73C-4F73-9955-8AC852907A47}"/>
          </ac:spMkLst>
        </pc:spChg>
        <pc:picChg chg="add del mod ord">
          <ac:chgData name="McGee, Margaret" userId="S::margaret.mcgee@suny.edu::07377fe7-8f05-4c22-a697-5f820ef7115e" providerId="AD" clId="Web-{17E99B41-A942-44F8-209F-25EF3E8C4B90}" dt="2019-12-18T14:10:32.871" v="4175"/>
          <ac:picMkLst>
            <pc:docMk/>
            <pc:sldMk cId="2227392382" sldId="342"/>
            <ac:picMk id="4" creationId="{DB4E45F6-045E-4197-830D-F8111FB4965F}"/>
          </ac:picMkLst>
        </pc:picChg>
        <pc:picChg chg="add mod">
          <ac:chgData name="McGee, Margaret" userId="S::margaret.mcgee@suny.edu::07377fe7-8f05-4c22-a697-5f820ef7115e" providerId="AD" clId="Web-{17E99B41-A942-44F8-209F-25EF3E8C4B90}" dt="2019-12-18T14:11:03.138" v="4178" actId="1076"/>
          <ac:picMkLst>
            <pc:docMk/>
            <pc:sldMk cId="2227392382" sldId="342"/>
            <ac:picMk id="8" creationId="{1C5D211B-8907-4B5A-8B62-BEC3B0025CA6}"/>
          </ac:picMkLst>
        </pc:picChg>
      </pc:sldChg>
      <pc:sldChg chg="modSp del">
        <pc:chgData name="McGee, Margaret" userId="S::margaret.mcgee@suny.edu::07377fe7-8f05-4c22-a697-5f820ef7115e" providerId="AD" clId="Web-{17E99B41-A942-44F8-209F-25EF3E8C4B90}" dt="2019-12-17T23:02:01.422" v="3449"/>
        <pc:sldMkLst>
          <pc:docMk/>
          <pc:sldMk cId="3497420990" sldId="343"/>
        </pc:sldMkLst>
        <pc:spChg chg="mod">
          <ac:chgData name="McGee, Margaret" userId="S::margaret.mcgee@suny.edu::07377fe7-8f05-4c22-a697-5f820ef7115e" providerId="AD" clId="Web-{17E99B41-A942-44F8-209F-25EF3E8C4B90}" dt="2019-12-17T22:01:48.105" v="2210" actId="20577"/>
          <ac:spMkLst>
            <pc:docMk/>
            <pc:sldMk cId="3497420990" sldId="343"/>
            <ac:spMk id="2" creationId="{71EA7B85-A46E-4A0A-B5A6-003D849DE4A5}"/>
          </ac:spMkLst>
        </pc:spChg>
      </pc:sldChg>
      <pc:sldChg chg="addSp delSp modSp">
        <pc:chgData name="McGee, Margaret" userId="S::margaret.mcgee@suny.edu::07377fe7-8f05-4c22-a697-5f820ef7115e" providerId="AD" clId="Web-{17E99B41-A942-44F8-209F-25EF3E8C4B90}" dt="2019-12-18T14:16:59.997" v="4214" actId="1076"/>
        <pc:sldMkLst>
          <pc:docMk/>
          <pc:sldMk cId="3546033310" sldId="344"/>
        </pc:sldMkLst>
        <pc:spChg chg="mod">
          <ac:chgData name="McGee, Margaret" userId="S::margaret.mcgee@suny.edu::07377fe7-8f05-4c22-a697-5f820ef7115e" providerId="AD" clId="Web-{17E99B41-A942-44F8-209F-25EF3E8C4B90}" dt="2019-12-17T21:12:57.639" v="101" actId="20577"/>
          <ac:spMkLst>
            <pc:docMk/>
            <pc:sldMk cId="3546033310" sldId="344"/>
            <ac:spMk id="2" creationId="{71EA7B85-A46E-4A0A-B5A6-003D849DE4A5}"/>
          </ac:spMkLst>
        </pc:spChg>
        <pc:spChg chg="del mod">
          <ac:chgData name="McGee, Margaret" userId="S::margaret.mcgee@suny.edu::07377fe7-8f05-4c22-a697-5f820ef7115e" providerId="AD" clId="Web-{17E99B41-A942-44F8-209F-25EF3E8C4B90}" dt="2019-12-17T21:09:35.701" v="22"/>
          <ac:spMkLst>
            <pc:docMk/>
            <pc:sldMk cId="3546033310" sldId="344"/>
            <ac:spMk id="3" creationId="{4DBDDB3F-B73C-4F73-9955-8AC852907A47}"/>
          </ac:spMkLst>
        </pc:spChg>
        <pc:spChg chg="add del mod">
          <ac:chgData name="McGee, Margaret" userId="S::margaret.mcgee@suny.edu::07377fe7-8f05-4c22-a697-5f820ef7115e" providerId="AD" clId="Web-{17E99B41-A942-44F8-209F-25EF3E8C4B90}" dt="2019-12-17T21:11:36.607" v="63"/>
          <ac:spMkLst>
            <pc:docMk/>
            <pc:sldMk cId="3546033310" sldId="344"/>
            <ac:spMk id="4" creationId="{9BAE8752-47AA-430A-9AD7-D2B2D46F63AC}"/>
          </ac:spMkLst>
        </pc:spChg>
        <pc:spChg chg="add mod">
          <ac:chgData name="McGee, Margaret" userId="S::margaret.mcgee@suny.edu::07377fe7-8f05-4c22-a697-5f820ef7115e" providerId="AD" clId="Web-{17E99B41-A942-44F8-209F-25EF3E8C4B90}" dt="2019-12-17T23:23:04.364" v="4167" actId="20577"/>
          <ac:spMkLst>
            <pc:docMk/>
            <pc:sldMk cId="3546033310" sldId="344"/>
            <ac:spMk id="6" creationId="{0134EE62-A3AE-4ABC-9D13-84F3C54BAAF7}"/>
          </ac:spMkLst>
        </pc:spChg>
        <pc:picChg chg="add mod">
          <ac:chgData name="McGee, Margaret" userId="S::margaret.mcgee@suny.edu::07377fe7-8f05-4c22-a697-5f820ef7115e" providerId="AD" clId="Web-{17E99B41-A942-44F8-209F-25EF3E8C4B90}" dt="2019-12-18T14:16:59.997" v="4214" actId="1076"/>
          <ac:picMkLst>
            <pc:docMk/>
            <pc:sldMk cId="3546033310" sldId="344"/>
            <ac:picMk id="3" creationId="{2B67234E-C44C-41EA-B65A-6DEE4AE95277}"/>
          </ac:picMkLst>
        </pc:picChg>
      </pc:sldChg>
      <pc:sldChg chg="addSp modSp">
        <pc:chgData name="McGee, Margaret" userId="S::margaret.mcgee@suny.edu::07377fe7-8f05-4c22-a697-5f820ef7115e" providerId="AD" clId="Web-{17E99B41-A942-44F8-209F-25EF3E8C4B90}" dt="2019-12-18T14:13:29.738" v="4199" actId="1076"/>
        <pc:sldMkLst>
          <pc:docMk/>
          <pc:sldMk cId="711493466" sldId="357"/>
        </pc:sldMkLst>
        <pc:spChg chg="mod">
          <ac:chgData name="McGee, Margaret" userId="S::margaret.mcgee@suny.edu::07377fe7-8f05-4c22-a697-5f820ef7115e" providerId="AD" clId="Web-{17E99B41-A942-44F8-209F-25EF3E8C4B90}" dt="2019-12-17T22:01:43.168" v="2203" actId="20577"/>
          <ac:spMkLst>
            <pc:docMk/>
            <pc:sldMk cId="711493466" sldId="357"/>
            <ac:spMk id="5" creationId="{00000000-0000-0000-0000-000000000000}"/>
          </ac:spMkLst>
        </pc:spChg>
        <pc:spChg chg="mod">
          <ac:chgData name="McGee, Margaret" userId="S::margaret.mcgee@suny.edu::07377fe7-8f05-4c22-a697-5f820ef7115e" providerId="AD" clId="Web-{17E99B41-A942-44F8-209F-25EF3E8C4B90}" dt="2019-12-18T14:12:34.970" v="4180" actId="1076"/>
          <ac:spMkLst>
            <pc:docMk/>
            <pc:sldMk cId="711493466" sldId="357"/>
            <ac:spMk id="6" creationId="{00000000-0000-0000-0000-000000000000}"/>
          </ac:spMkLst>
        </pc:spChg>
        <pc:picChg chg="add mod">
          <ac:chgData name="McGee, Margaret" userId="S::margaret.mcgee@suny.edu::07377fe7-8f05-4c22-a697-5f820ef7115e" providerId="AD" clId="Web-{17E99B41-A942-44F8-209F-25EF3E8C4B90}" dt="2019-12-18T14:13:29.738" v="4199" actId="1076"/>
          <ac:picMkLst>
            <pc:docMk/>
            <pc:sldMk cId="711493466" sldId="357"/>
            <ac:picMk id="2" creationId="{64E1B70C-6CBC-45F5-B8B0-274CA7D0F867}"/>
          </ac:picMkLst>
        </pc:picChg>
        <pc:picChg chg="add mod">
          <ac:chgData name="McGee, Margaret" userId="S::margaret.mcgee@suny.edu::07377fe7-8f05-4c22-a697-5f820ef7115e" providerId="AD" clId="Web-{17E99B41-A942-44F8-209F-25EF3E8C4B90}" dt="2019-12-18T14:13:26.941" v="4198" actId="1076"/>
          <ac:picMkLst>
            <pc:docMk/>
            <pc:sldMk cId="711493466" sldId="357"/>
            <ac:picMk id="4" creationId="{D986E949-1CAD-448C-B7E3-C3A830A31D9E}"/>
          </ac:picMkLst>
        </pc:picChg>
        <pc:picChg chg="add mod">
          <ac:chgData name="McGee, Margaret" userId="S::margaret.mcgee@suny.edu::07377fe7-8f05-4c22-a697-5f820ef7115e" providerId="AD" clId="Web-{17E99B41-A942-44F8-209F-25EF3E8C4B90}" dt="2019-12-18T14:13:23.566" v="4197" actId="1076"/>
          <ac:picMkLst>
            <pc:docMk/>
            <pc:sldMk cId="711493466" sldId="357"/>
            <ac:picMk id="16" creationId="{5190928C-DD69-443B-AECF-557FA2DCEE8E}"/>
          </ac:picMkLst>
        </pc:picChg>
        <pc:picChg chg="add mod">
          <ac:chgData name="McGee, Margaret" userId="S::margaret.mcgee@suny.edu::07377fe7-8f05-4c22-a697-5f820ef7115e" providerId="AD" clId="Web-{17E99B41-A942-44F8-209F-25EF3E8C4B90}" dt="2019-12-18T14:13:18.394" v="4195" actId="1076"/>
          <ac:picMkLst>
            <pc:docMk/>
            <pc:sldMk cId="711493466" sldId="357"/>
            <ac:picMk id="18" creationId="{ED953638-415A-42AF-965C-724D6B15586E}"/>
          </ac:picMkLst>
        </pc:picChg>
      </pc:sldChg>
      <pc:sldChg chg="addSp modSp add replId">
        <pc:chgData name="McGee, Margaret" userId="S::margaret.mcgee@suny.edu::07377fe7-8f05-4c22-a697-5f820ef7115e" providerId="AD" clId="Web-{17E99B41-A942-44F8-209F-25EF3E8C4B90}" dt="2019-12-18T14:15:46.806" v="4206" actId="1076"/>
        <pc:sldMkLst>
          <pc:docMk/>
          <pc:sldMk cId="2781011315" sldId="360"/>
        </pc:sldMkLst>
        <pc:spChg chg="mod">
          <ac:chgData name="McGee, Margaret" userId="S::margaret.mcgee@suny.edu::07377fe7-8f05-4c22-a697-5f820ef7115e" providerId="AD" clId="Web-{17E99B41-A942-44F8-209F-25EF3E8C4B90}" dt="2019-12-17T22:02:38.105" v="2285" actId="20577"/>
          <ac:spMkLst>
            <pc:docMk/>
            <pc:sldMk cId="2781011315" sldId="360"/>
            <ac:spMk id="5" creationId="{00000000-0000-0000-0000-000000000000}"/>
          </ac:spMkLst>
        </pc:spChg>
        <pc:spChg chg="mod">
          <ac:chgData name="McGee, Margaret" userId="S::margaret.mcgee@suny.edu::07377fe7-8f05-4c22-a697-5f820ef7115e" providerId="AD" clId="Web-{17E99B41-A942-44F8-209F-25EF3E8C4B90}" dt="2019-12-18T14:15:11.617" v="4203" actId="14100"/>
          <ac:spMkLst>
            <pc:docMk/>
            <pc:sldMk cId="2781011315" sldId="360"/>
            <ac:spMk id="6" creationId="{00000000-0000-0000-0000-000000000000}"/>
          </ac:spMkLst>
        </pc:spChg>
        <pc:picChg chg="add mod">
          <ac:chgData name="McGee, Margaret" userId="S::margaret.mcgee@suny.edu::07377fe7-8f05-4c22-a697-5f820ef7115e" providerId="AD" clId="Web-{17E99B41-A942-44F8-209F-25EF3E8C4B90}" dt="2019-12-18T14:15:46.806" v="4206" actId="1076"/>
          <ac:picMkLst>
            <pc:docMk/>
            <pc:sldMk cId="2781011315" sldId="360"/>
            <ac:picMk id="2" creationId="{D96BA6EC-64F8-4427-947B-F2D1B84D3920}"/>
          </ac:picMkLst>
        </pc:picChg>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Eichelberger, Michelle" userId="S::michelle.eichelberger@suny.edu::1bd4442c-2af1-40d1-9d43-8e1df5db51d4" providerId="AD" clId="Web-{D9BD3975-9384-8994-61DA-0C90AAA2EA33}"/>
    <pc:docChg chg="delSld modSld">
      <pc:chgData name="Eichelberger, Michelle" userId="S::michelle.eichelberger@suny.edu::1bd4442c-2af1-40d1-9d43-8e1df5db51d4" providerId="AD" clId="Web-{D9BD3975-9384-8994-61DA-0C90AAA2EA33}" dt="2019-12-17T20:02:20.903" v="416" actId="20577"/>
      <pc:docMkLst>
        <pc:docMk/>
      </pc:docMkLst>
      <pc:sldChg chg="addSp modSp">
        <pc:chgData name="Eichelberger, Michelle" userId="S::michelle.eichelberger@suny.edu::1bd4442c-2af1-40d1-9d43-8e1df5db51d4" providerId="AD" clId="Web-{D9BD3975-9384-8994-61DA-0C90AAA2EA33}" dt="2019-12-17T18:37:58.717" v="339" actId="1076"/>
        <pc:sldMkLst>
          <pc:docMk/>
          <pc:sldMk cId="2597148903" sldId="315"/>
        </pc:sldMkLst>
        <pc:spChg chg="mod">
          <ac:chgData name="Eichelberger, Michelle" userId="S::michelle.eichelberger@suny.edu::1bd4442c-2af1-40d1-9d43-8e1df5db51d4" providerId="AD" clId="Web-{D9BD3975-9384-8994-61DA-0C90AAA2EA33}" dt="2019-12-17T18:36:20.226" v="331" actId="20577"/>
          <ac:spMkLst>
            <pc:docMk/>
            <pc:sldMk cId="2597148903" sldId="315"/>
            <ac:spMk id="2" creationId="{00000000-0000-0000-0000-000000000000}"/>
          </ac:spMkLst>
        </pc:spChg>
        <pc:spChg chg="mod">
          <ac:chgData name="Eichelberger, Michelle" userId="S::michelle.eichelberger@suny.edu::1bd4442c-2af1-40d1-9d43-8e1df5db51d4" providerId="AD" clId="Web-{D9BD3975-9384-8994-61DA-0C90AAA2EA33}" dt="2019-12-17T18:26:09.732" v="289" actId="20577"/>
          <ac:spMkLst>
            <pc:docMk/>
            <pc:sldMk cId="2597148903" sldId="315"/>
            <ac:spMk id="3" creationId="{00000000-0000-0000-0000-000000000000}"/>
          </ac:spMkLst>
        </pc:spChg>
        <pc:spChg chg="add mod">
          <ac:chgData name="Eichelberger, Michelle" userId="S::michelle.eichelberger@suny.edu::1bd4442c-2af1-40d1-9d43-8e1df5db51d4" providerId="AD" clId="Web-{D9BD3975-9384-8994-61DA-0C90AAA2EA33}" dt="2019-12-17T18:37:58.698" v="338" actId="1076"/>
          <ac:spMkLst>
            <pc:docMk/>
            <pc:sldMk cId="2597148903" sldId="315"/>
            <ac:spMk id="14" creationId="{F09A689B-13FC-4C1F-B2D4-CA5EC04DBC66}"/>
          </ac:spMkLst>
        </pc:spChg>
        <pc:picChg chg="add mod">
          <ac:chgData name="Eichelberger, Michelle" userId="S::michelle.eichelberger@suny.edu::1bd4442c-2af1-40d1-9d43-8e1df5db51d4" providerId="AD" clId="Web-{D9BD3975-9384-8994-61DA-0C90AAA2EA33}" dt="2019-12-17T18:37:58.717" v="339" actId="1076"/>
          <ac:picMkLst>
            <pc:docMk/>
            <pc:sldMk cId="2597148903" sldId="315"/>
            <ac:picMk id="4" creationId="{63EEF00D-6CC2-4F82-9742-E00D82F84CDD}"/>
          </ac:picMkLst>
        </pc:picChg>
      </pc:sldChg>
      <pc:sldChg chg="modSp">
        <pc:chgData name="Eichelberger, Michelle" userId="S::michelle.eichelberger@suny.edu::1bd4442c-2af1-40d1-9d43-8e1df5db51d4" providerId="AD" clId="Web-{D9BD3975-9384-8994-61DA-0C90AAA2EA33}" dt="2019-12-17T20:02:20.903" v="415" actId="20577"/>
        <pc:sldMkLst>
          <pc:docMk/>
          <pc:sldMk cId="498256463" sldId="319"/>
        </pc:sldMkLst>
        <pc:spChg chg="mod">
          <ac:chgData name="Eichelberger, Michelle" userId="S::michelle.eichelberger@suny.edu::1bd4442c-2af1-40d1-9d43-8e1df5db51d4" providerId="AD" clId="Web-{D9BD3975-9384-8994-61DA-0C90AAA2EA33}" dt="2019-12-17T20:02:20.903" v="415" actId="20577"/>
          <ac:spMkLst>
            <pc:docMk/>
            <pc:sldMk cId="498256463" sldId="319"/>
            <ac:spMk id="3" creationId="{79F088FC-102D-49CB-B1DF-8F39C8CDCD58}"/>
          </ac:spMkLst>
        </pc:spChg>
      </pc:sldChg>
      <pc:sldChg chg="del">
        <pc:chgData name="Eichelberger, Michelle" userId="S::michelle.eichelberger@suny.edu::1bd4442c-2af1-40d1-9d43-8e1df5db51d4" providerId="AD" clId="Web-{D9BD3975-9384-8994-61DA-0C90AAA2EA33}" dt="2019-12-17T16:15:12.110" v="0"/>
        <pc:sldMkLst>
          <pc:docMk/>
          <pc:sldMk cId="3458973563" sldId="329"/>
        </pc:sldMkLst>
      </pc:sldChg>
      <pc:sldChg chg="modSp">
        <pc:chgData name="Eichelberger, Michelle" userId="S::michelle.eichelberger@suny.edu::1bd4442c-2af1-40d1-9d43-8e1df5db51d4" providerId="AD" clId="Web-{D9BD3975-9384-8994-61DA-0C90AAA2EA33}" dt="2019-12-17T16:36:53.491" v="121" actId="20577"/>
        <pc:sldMkLst>
          <pc:docMk/>
          <pc:sldMk cId="3766817717" sldId="355"/>
        </pc:sldMkLst>
        <pc:spChg chg="mod">
          <ac:chgData name="Eichelberger, Michelle" userId="S::michelle.eichelberger@suny.edu::1bd4442c-2af1-40d1-9d43-8e1df5db51d4" providerId="AD" clId="Web-{D9BD3975-9384-8994-61DA-0C90AAA2EA33}" dt="2019-12-17T16:36:53.491" v="121" actId="20577"/>
          <ac:spMkLst>
            <pc:docMk/>
            <pc:sldMk cId="3766817717" sldId="355"/>
            <ac:spMk id="6" creationId="{00000000-0000-0000-0000-000000000000}"/>
          </ac:spMkLst>
        </pc:sp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docChgLst>
    <pc:chgData name="McGee, Margaret" userId="S::margaret.mcgee@suny.edu::07377fe7-8f05-4c22-a697-5f820ef7115e" providerId="AD" clId="Web-{6CCD8EC2-57A7-790B-4110-7235B51D28C7}"/>
    <pc:docChg chg="modSld">
      <pc:chgData name="McGee, Margaret" userId="S::margaret.mcgee@suny.edu::07377fe7-8f05-4c22-a697-5f820ef7115e" providerId="AD" clId="Web-{6CCD8EC2-57A7-790B-4110-7235B51D28C7}" dt="2020-01-31T18:37:12.628" v="13" actId="20577"/>
      <pc:docMkLst>
        <pc:docMk/>
      </pc:docMkLst>
      <pc:sldChg chg="modSp">
        <pc:chgData name="McGee, Margaret" userId="S::margaret.mcgee@suny.edu::07377fe7-8f05-4c22-a697-5f820ef7115e" providerId="AD" clId="Web-{6CCD8EC2-57A7-790B-4110-7235B51D28C7}" dt="2020-01-31T18:36:43.362" v="2" actId="20577"/>
        <pc:sldMkLst>
          <pc:docMk/>
          <pc:sldMk cId="2832116887" sldId="370"/>
        </pc:sldMkLst>
        <pc:spChg chg="mod">
          <ac:chgData name="McGee, Margaret" userId="S::margaret.mcgee@suny.edu::07377fe7-8f05-4c22-a697-5f820ef7115e" providerId="AD" clId="Web-{6CCD8EC2-57A7-790B-4110-7235B51D28C7}" dt="2020-01-31T18:36:43.362" v="2" actId="20577"/>
          <ac:spMkLst>
            <pc:docMk/>
            <pc:sldMk cId="2832116887" sldId="370"/>
            <ac:spMk id="3" creationId="{4DBDDB3F-B73C-4F73-9955-8AC852907A47}"/>
          </ac:spMkLst>
        </pc:spChg>
      </pc:sldChg>
      <pc:sldChg chg="modSp">
        <pc:chgData name="McGee, Margaret" userId="S::margaret.mcgee@suny.edu::07377fe7-8f05-4c22-a697-5f820ef7115e" providerId="AD" clId="Web-{6CCD8EC2-57A7-790B-4110-7235B51D28C7}" dt="2020-01-31T18:37:12.628" v="12" actId="20577"/>
        <pc:sldMkLst>
          <pc:docMk/>
          <pc:sldMk cId="3912436486" sldId="371"/>
        </pc:sldMkLst>
        <pc:spChg chg="mod">
          <ac:chgData name="McGee, Margaret" userId="S::margaret.mcgee@suny.edu::07377fe7-8f05-4c22-a697-5f820ef7115e" providerId="AD" clId="Web-{6CCD8EC2-57A7-790B-4110-7235B51D28C7}" dt="2020-01-31T18:37:12.628" v="12" actId="20577"/>
          <ac:spMkLst>
            <pc:docMk/>
            <pc:sldMk cId="3912436486" sldId="371"/>
            <ac:spMk id="3" creationId="{4DBDDB3F-B73C-4F73-9955-8AC852907A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19</a:t>
            </a:fld>
            <a:endParaRPr lang="en-US"/>
          </a:p>
        </p:txBody>
      </p:sp>
    </p:spTree>
    <p:extLst>
      <p:ext uri="{BB962C8B-B14F-4D97-AF65-F5344CB8AC3E}">
        <p14:creationId xmlns:p14="http://schemas.microsoft.com/office/powerpoint/2010/main" val="138819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trainings are scheduled, we'll add them to the training calendar, which is where all registration information, pre-requisites or pre-work, and webinar information will be.</a:t>
            </a:r>
          </a:p>
        </p:txBody>
      </p:sp>
      <p:sp>
        <p:nvSpPr>
          <p:cNvPr id="4" name="Slide Number Placeholder 3"/>
          <p:cNvSpPr>
            <a:spLocks noGrp="1"/>
          </p:cNvSpPr>
          <p:nvPr>
            <p:ph type="sldNum" sz="quarter" idx="5"/>
          </p:nvPr>
        </p:nvSpPr>
        <p:spPr/>
        <p:txBody>
          <a:bodyPr/>
          <a:lstStyle/>
          <a:p>
            <a:fld id="{1EBC1646-246F-1A4A-9F1A-C1A4DCB7317F}" type="slidenum">
              <a:rPr lang="en-US" smtClean="0"/>
              <a:t>29</a:t>
            </a:fld>
            <a:endParaRPr lang="en-US"/>
          </a:p>
        </p:txBody>
      </p:sp>
    </p:spTree>
    <p:extLst>
      <p:ext uri="{BB962C8B-B14F-4D97-AF65-F5344CB8AC3E}">
        <p14:creationId xmlns:p14="http://schemas.microsoft.com/office/powerpoint/2010/main" val="56000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38</a:t>
            </a:fld>
            <a:endParaRPr lang="en-US"/>
          </a:p>
        </p:txBody>
      </p:sp>
    </p:spTree>
    <p:extLst>
      <p:ext uri="{BB962C8B-B14F-4D97-AF65-F5344CB8AC3E}">
        <p14:creationId xmlns:p14="http://schemas.microsoft.com/office/powerpoint/2010/main" val="180767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20</a:t>
            </a:fld>
            <a:endParaRPr lang="en-US"/>
          </a:p>
        </p:txBody>
      </p:sp>
    </p:spTree>
    <p:extLst>
      <p:ext uri="{BB962C8B-B14F-4D97-AF65-F5344CB8AC3E}">
        <p14:creationId xmlns:p14="http://schemas.microsoft.com/office/powerpoint/2010/main" val="752505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21</a:t>
            </a:fld>
            <a:endParaRPr lang="en-US"/>
          </a:p>
        </p:txBody>
      </p:sp>
    </p:spTree>
    <p:extLst>
      <p:ext uri="{BB962C8B-B14F-4D97-AF65-F5344CB8AC3E}">
        <p14:creationId xmlns:p14="http://schemas.microsoft.com/office/powerpoint/2010/main" val="400474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22</a:t>
            </a:fld>
            <a:endParaRPr lang="en-US"/>
          </a:p>
        </p:txBody>
      </p:sp>
    </p:spTree>
    <p:extLst>
      <p:ext uri="{BB962C8B-B14F-4D97-AF65-F5344CB8AC3E}">
        <p14:creationId xmlns:p14="http://schemas.microsoft.com/office/powerpoint/2010/main" val="406825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23</a:t>
            </a:fld>
            <a:endParaRPr lang="en-US"/>
          </a:p>
        </p:txBody>
      </p:sp>
    </p:spTree>
    <p:extLst>
      <p:ext uri="{BB962C8B-B14F-4D97-AF65-F5344CB8AC3E}">
        <p14:creationId xmlns:p14="http://schemas.microsoft.com/office/powerpoint/2010/main" val="336906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24</a:t>
            </a:fld>
            <a:endParaRPr lang="en-US"/>
          </a:p>
        </p:txBody>
      </p:sp>
    </p:spTree>
    <p:extLst>
      <p:ext uri="{BB962C8B-B14F-4D97-AF65-F5344CB8AC3E}">
        <p14:creationId xmlns:p14="http://schemas.microsoft.com/office/powerpoint/2010/main" val="414542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25</a:t>
            </a:fld>
            <a:endParaRPr lang="en-US"/>
          </a:p>
        </p:txBody>
      </p:sp>
    </p:spTree>
    <p:extLst>
      <p:ext uri="{BB962C8B-B14F-4D97-AF65-F5344CB8AC3E}">
        <p14:creationId xmlns:p14="http://schemas.microsoft.com/office/powerpoint/2010/main" val="3031843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26</a:t>
            </a:fld>
            <a:endParaRPr lang="en-US"/>
          </a:p>
        </p:txBody>
      </p:sp>
    </p:spTree>
    <p:extLst>
      <p:ext uri="{BB962C8B-B14F-4D97-AF65-F5344CB8AC3E}">
        <p14:creationId xmlns:p14="http://schemas.microsoft.com/office/powerpoint/2010/main" val="75749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28</a:t>
            </a:fld>
            <a:endParaRPr lang="en-US"/>
          </a:p>
        </p:txBody>
      </p:sp>
    </p:spTree>
    <p:extLst>
      <p:ext uri="{BB962C8B-B14F-4D97-AF65-F5344CB8AC3E}">
        <p14:creationId xmlns:p14="http://schemas.microsoft.com/office/powerpoint/2010/main" val="299890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1/31/2020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1/31/2020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2.png"/><Relationship Id="rId2" Type="http://schemas.openxmlformats.org/officeDocument/2006/relationships/hyperlink" Target="https://slcny.libanswers.com/faq/278349"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hyperlink" Target="mailto:help@idsproject.libanswers.com" TargetMode="External"/><Relationship Id="rId7" Type="http://schemas.openxmlformats.org/officeDocument/2006/relationships/image" Target="../media/image5.emf"/><Relationship Id="rId2" Type="http://schemas.openxmlformats.org/officeDocument/2006/relationships/hyperlink" Target="http://Hohttps:/slcny.libanswers.com/faq/269140"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hyperlink" Target="https://knowledge.exlibrisgroup.com/Alma/Product_Documentation/010Alma_Online_Help_(English)/020Acquisitions/020Purchasing/020Creating_PO_Lines/020Real-Time_Acquisition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hyperlink" Target="https://youtu.be/No6uWW8F_r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8" Type="http://schemas.openxmlformats.org/officeDocument/2006/relationships/hyperlink" Target="https://knowledge.exlibrisgroup.com/Alma/Product_Documentation/010Alma_Online_Help_(English)/040Resource_Management/040Metadata_Management/040Working_with_Bibliographic_Records/Working_with_Local_Extension_Fields" TargetMode="External"/><Relationship Id="rId3" Type="http://schemas.openxmlformats.org/officeDocument/2006/relationships/image" Target="../media/image2.emf"/><Relationship Id="rId7" Type="http://schemas.openxmlformats.org/officeDocument/2006/relationships/hyperlink" Target="https://developers.exlibrisgroup.com/alma/apis/bib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emf"/><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slcny.libcal.com/calendar/training/" TargetMode="External"/><Relationship Id="rId7"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5.xml"/><Relationship Id="rId5" Type="http://schemas.openxmlformats.org/officeDocument/2006/relationships/image" Target="../media/image5.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hyperlink" Target="https://slcny.libcal.com/event/6404954" TargetMode="External"/><Relationship Id="rId5" Type="http://schemas.openxmlformats.org/officeDocument/2006/relationships/image" Target="../media/image5.emf"/><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8" Type="http://schemas.openxmlformats.org/officeDocument/2006/relationships/hyperlink" Target="https://slcny.libguides.com/training-primo-discovery" TargetMode="External"/><Relationship Id="rId3" Type="http://schemas.openxmlformats.org/officeDocument/2006/relationships/hyperlink" Target="https://slcny.libguides.com/lsptraining" TargetMode="External"/><Relationship Id="rId7" Type="http://schemas.openxmlformats.org/officeDocument/2006/relationships/hyperlink" Target="https://slcny.libguides.com/training-analytics" TargetMode="External"/><Relationship Id="rId12" Type="http://schemas.openxmlformats.org/officeDocument/2006/relationships/image" Target="../media/image5.emf"/><Relationship Id="rId2" Type="http://schemas.openxmlformats.org/officeDocument/2006/relationships/hyperlink" Target="https://slcny.libguides.com/basecamp" TargetMode="External"/><Relationship Id="rId1" Type="http://schemas.openxmlformats.org/officeDocument/2006/relationships/slideLayout" Target="../slideLayouts/slideLayout5.xml"/><Relationship Id="rId6" Type="http://schemas.openxmlformats.org/officeDocument/2006/relationships/hyperlink" Target="https://slcny.libguides.com/training-fulfillment" TargetMode="External"/><Relationship Id="rId11" Type="http://schemas.openxmlformats.org/officeDocument/2006/relationships/image" Target="../media/image4.emf"/><Relationship Id="rId5" Type="http://schemas.openxmlformats.org/officeDocument/2006/relationships/hyperlink" Target="https://slcny.libguides.com/training-sets-jobs" TargetMode="External"/><Relationship Id="rId10" Type="http://schemas.openxmlformats.org/officeDocument/2006/relationships/image" Target="../media/image3.emf"/><Relationship Id="rId4" Type="http://schemas.openxmlformats.org/officeDocument/2006/relationships/hyperlink" Target="https://slcny.libguides.com/training-search-navigation" TargetMode="External"/><Relationship Id="rId9"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emf"/><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2.jpeg"/><Relationship Id="rId7"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sunycpd.eventsair.com/QuickEventWebsitePortal/eit-webinar-series/site/ExtraContent/ContentPage?page=2"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hyperlink" Target="https://slcny.libguides.com/cdi-task-force" TargetMode="External"/><Relationship Id="rId3" Type="http://schemas.openxmlformats.org/officeDocument/2006/relationships/image" Target="../media/image2.emf"/><Relationship Id="rId7" Type="http://schemas.openxmlformats.org/officeDocument/2006/relationships/hyperlink" Target="https://www.youtube.com/watch?v=9k-JZdtSuo8"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8" Type="http://schemas.openxmlformats.org/officeDocument/2006/relationships/hyperlink" Target="https://pixabay.com/vectors/groundhog-animal-winter-rodent-153207/" TargetMode="External"/><Relationship Id="rId3" Type="http://schemas.openxmlformats.org/officeDocument/2006/relationships/image" Target="../media/image2.emf"/><Relationship Id="rId7" Type="http://schemas.openxmlformats.org/officeDocument/2006/relationships/image" Target="../media/image8.png"/><Relationship Id="rId2" Type="http://schemas.openxmlformats.org/officeDocument/2006/relationships/hyperlink" Target="https://knowledge.exlibrisgroup.com/Primo/Release_Notes/002Primo_VE/2020/010Primo_VE_2020_Release_Notes?mon=202002BASE"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s://knowledge.exlibrisgroup.com/Alma/Release_Notes/2020/Alma_2020_Release_Notes_Included_Material/2020_RN_02_Main#(URM-117332)_Local_Extensions_for_Community_Zone-Linked_Bibliographic_Records" TargetMode="External"/><Relationship Id="rId7" Type="http://schemas.openxmlformats.org/officeDocument/2006/relationships/image" Target="../media/image3.emf"/><Relationship Id="rId2" Type="http://schemas.openxmlformats.org/officeDocument/2006/relationships/hyperlink" Target="https://knowledge.exlibrisgroup.com/Alma/Release_Notes/2020/Alma_2020_Release_Notes" TargetMode="Externa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hyperlink" Target="https://knowledge.exlibrisgroup.com/Alma/Release_Notes/2020/Alma_2020_Release_Notes_Included_Material/2020_RN_02_Main#(URM-117751)_.22Quick_Printing.22_Option_for_Multiple_Records" TargetMode="External"/><Relationship Id="rId10" Type="http://schemas.openxmlformats.org/officeDocument/2006/relationships/image" Target="../media/image9.png"/><Relationship Id="rId4" Type="http://schemas.openxmlformats.org/officeDocument/2006/relationships/hyperlink" Target="https://knowledge.exlibrisgroup.com/Alma/Product_Documentation/010Alma_Online_Help_(English)/040Resource_Management/040Metadata_Management/040Working_with_Bibliographic_Records/Working_with_Local_Extension_Fields" TargetMode="External"/><Relationship Id="rId9"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slcny.libguides.com/cafealma" TargetMode="Externa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2123658"/>
          </a:xfrm>
          <a:prstGeom prst="rect">
            <a:avLst/>
          </a:prstGeom>
          <a:noFill/>
        </p:spPr>
        <p:txBody>
          <a:bodyPr wrap="square" rtlCol="0">
            <a:spAutoFit/>
          </a:bodyPr>
          <a:lstStyle/>
          <a:p>
            <a:r>
              <a:rPr lang="en-US" sz="6600">
                <a:solidFill>
                  <a:schemeClr val="bg1"/>
                </a:solidFill>
                <a:latin typeface="AauxPro OT" panose="02000903030000090004" pitchFamily="2" charset="0"/>
              </a:rPr>
              <a:t>Shared LSP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rtlCol="0" anchor="t">
            <a:spAutoFit/>
          </a:bodyPr>
          <a:lstStyle/>
          <a:p>
            <a:pPr algn="r"/>
            <a:r>
              <a:rPr lang="en-US" sz="2100">
                <a:solidFill>
                  <a:schemeClr val="bg1"/>
                </a:solidFill>
                <a:latin typeface="AauxPro OT"/>
              </a:rPr>
              <a:t>January 31, 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Timothy Jackson</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Resource Sharing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p:txBody>
          <a:bodyPr/>
          <a:lstStyle/>
          <a:p>
            <a:r>
              <a:rPr lang="en-US" b="1">
                <a:cs typeface="Calibri Light" panose="020F0302020204030204"/>
              </a:rPr>
              <a:t>January Resource Sharing Volumes</a:t>
            </a:r>
          </a:p>
        </p:txBody>
      </p:sp>
      <p:graphicFrame>
        <p:nvGraphicFramePr>
          <p:cNvPr id="4" name="Table 4">
            <a:extLst>
              <a:ext uri="{FF2B5EF4-FFF2-40B4-BE49-F238E27FC236}">
                <a16:creationId xmlns:a16="http://schemas.microsoft.com/office/drawing/2014/main" id="{85AD01FF-EAAE-4B11-90C5-30DD89A2953C}"/>
              </a:ext>
            </a:extLst>
          </p:cNvPr>
          <p:cNvGraphicFramePr>
            <a:graphicFrameLocks noGrp="1"/>
          </p:cNvGraphicFramePr>
          <p:nvPr>
            <p:ph idx="1"/>
            <p:extLst>
              <p:ext uri="{D42A27DB-BD31-4B8C-83A1-F6EECF244321}">
                <p14:modId xmlns:p14="http://schemas.microsoft.com/office/powerpoint/2010/main" val="376178380"/>
              </p:ext>
            </p:extLst>
          </p:nvPr>
        </p:nvGraphicFramePr>
        <p:xfrm>
          <a:off x="838200" y="1825625"/>
          <a:ext cx="10515592" cy="4450073"/>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50527678"/>
                    </a:ext>
                  </a:extLst>
                </a:gridCol>
                <a:gridCol w="1752598">
                  <a:extLst>
                    <a:ext uri="{9D8B030D-6E8A-4147-A177-3AD203B41FA5}">
                      <a16:colId xmlns:a16="http://schemas.microsoft.com/office/drawing/2014/main" val="4237551065"/>
                    </a:ext>
                  </a:extLst>
                </a:gridCol>
                <a:gridCol w="3603171">
                  <a:extLst>
                    <a:ext uri="{9D8B030D-6E8A-4147-A177-3AD203B41FA5}">
                      <a16:colId xmlns:a16="http://schemas.microsoft.com/office/drawing/2014/main" val="3769231485"/>
                    </a:ext>
                  </a:extLst>
                </a:gridCol>
                <a:gridCol w="1654624">
                  <a:extLst>
                    <a:ext uri="{9D8B030D-6E8A-4147-A177-3AD203B41FA5}">
                      <a16:colId xmlns:a16="http://schemas.microsoft.com/office/drawing/2014/main" val="3206304945"/>
                    </a:ext>
                  </a:extLst>
                </a:gridCol>
              </a:tblGrid>
              <a:tr h="370840">
                <a:tc gridSpan="2">
                  <a:txBody>
                    <a:bodyPr/>
                    <a:lstStyle/>
                    <a:p>
                      <a:pPr algn="ctr"/>
                      <a:r>
                        <a:rPr lang="en-US"/>
                        <a:t>Top 10 Borrowers</a:t>
                      </a:r>
                    </a:p>
                  </a:txBody>
                  <a:tcPr/>
                </a:tc>
                <a:tc hMerge="1">
                  <a:txBody>
                    <a:bodyPr/>
                    <a:lstStyle/>
                    <a:p>
                      <a:pPr algn="ctr"/>
                      <a:endParaRPr lang="en-US"/>
                    </a:p>
                  </a:txBody>
                  <a:tcPr/>
                </a:tc>
                <a:tc gridSpan="2">
                  <a:txBody>
                    <a:bodyPr/>
                    <a:lstStyle/>
                    <a:p>
                      <a:pPr algn="ctr"/>
                      <a:r>
                        <a:rPr lang="en-US"/>
                        <a:t>Top 10 Lenders</a:t>
                      </a:r>
                    </a:p>
                  </a:txBody>
                  <a:tcPr/>
                </a:tc>
                <a:tc hMerge="1">
                  <a:txBody>
                    <a:bodyPr/>
                    <a:lstStyle/>
                    <a:p>
                      <a:pPr algn="ctr"/>
                      <a:endParaRPr lang="en-US"/>
                    </a:p>
                  </a:txBody>
                  <a:tcPr/>
                </a:tc>
                <a:extLst>
                  <a:ext uri="{0D108BD9-81ED-4DB2-BD59-A6C34878D82A}">
                    <a16:rowId xmlns:a16="http://schemas.microsoft.com/office/drawing/2014/main" val="263948792"/>
                  </a:ext>
                </a:extLst>
              </a:tr>
              <a:tr h="370840">
                <a:tc>
                  <a:txBody>
                    <a:bodyPr/>
                    <a:lstStyle/>
                    <a:p>
                      <a:pPr algn="ctr"/>
                      <a:r>
                        <a:rPr lang="en-US" b="1"/>
                        <a:t>Campus</a:t>
                      </a:r>
                    </a:p>
                  </a:txBody>
                  <a:tcPr/>
                </a:tc>
                <a:tc>
                  <a:txBody>
                    <a:bodyPr/>
                    <a:lstStyle/>
                    <a:p>
                      <a:pPr lvl="0" algn="ctr">
                        <a:buNone/>
                      </a:pPr>
                      <a:r>
                        <a:rPr lang="en-US" b="1"/>
                        <a:t>Volume</a:t>
                      </a:r>
                    </a:p>
                  </a:txBody>
                  <a:tcPr/>
                </a:tc>
                <a:tc>
                  <a:txBody>
                    <a:bodyPr/>
                    <a:lstStyle/>
                    <a:p>
                      <a:pPr algn="ctr"/>
                      <a:r>
                        <a:rPr lang="en-US" b="1"/>
                        <a:t>Campus</a:t>
                      </a:r>
                    </a:p>
                  </a:txBody>
                  <a:tcPr/>
                </a:tc>
                <a:tc>
                  <a:txBody>
                    <a:bodyPr/>
                    <a:lstStyle/>
                    <a:p>
                      <a:pPr lvl="0" algn="ctr">
                        <a:buNone/>
                      </a:pPr>
                      <a:r>
                        <a:rPr lang="en-US" b="1"/>
                        <a:t>Volume</a:t>
                      </a:r>
                    </a:p>
                  </a:txBody>
                  <a:tcPr/>
                </a:tc>
                <a:extLst>
                  <a:ext uri="{0D108BD9-81ED-4DB2-BD59-A6C34878D82A}">
                    <a16:rowId xmlns:a16="http://schemas.microsoft.com/office/drawing/2014/main" val="2591001997"/>
                  </a:ext>
                </a:extLst>
              </a:tr>
              <a:tr h="370840">
                <a:tc>
                  <a:txBody>
                    <a:bodyPr/>
                    <a:lstStyle/>
                    <a:p>
                      <a:r>
                        <a:rPr lang="en-US"/>
                        <a:t>1. University</a:t>
                      </a:r>
                      <a:r>
                        <a:rPr lang="en-US" baseline="0"/>
                        <a:t> at Buffalo</a:t>
                      </a:r>
                      <a:endParaRPr lang="en-US"/>
                    </a:p>
                  </a:txBody>
                  <a:tcPr/>
                </a:tc>
                <a:tc>
                  <a:txBody>
                    <a:bodyPr/>
                    <a:lstStyle/>
                    <a:p>
                      <a:pPr lvl="0" algn="ctr">
                        <a:buNone/>
                      </a:pPr>
                      <a:r>
                        <a:rPr lang="en-US"/>
                        <a:t>799</a:t>
                      </a:r>
                    </a:p>
                  </a:txBody>
                  <a:tcPr/>
                </a:tc>
                <a:tc>
                  <a:txBody>
                    <a:bodyPr/>
                    <a:lstStyle/>
                    <a:p>
                      <a:r>
                        <a:rPr lang="en-US"/>
                        <a:t>1. University at Albany</a:t>
                      </a:r>
                    </a:p>
                  </a:txBody>
                  <a:tcPr/>
                </a:tc>
                <a:tc>
                  <a:txBody>
                    <a:bodyPr/>
                    <a:lstStyle/>
                    <a:p>
                      <a:pPr lvl="0" algn="ctr">
                        <a:buNone/>
                      </a:pPr>
                      <a:r>
                        <a:rPr lang="en-US"/>
                        <a:t>236</a:t>
                      </a:r>
                    </a:p>
                  </a:txBody>
                  <a:tcPr/>
                </a:tc>
                <a:extLst>
                  <a:ext uri="{0D108BD9-81ED-4DB2-BD59-A6C34878D82A}">
                    <a16:rowId xmlns:a16="http://schemas.microsoft.com/office/drawing/2014/main" val="1979996228"/>
                  </a:ext>
                </a:extLst>
              </a:tr>
              <a:tr h="370840">
                <a:tc>
                  <a:txBody>
                    <a:bodyPr/>
                    <a:lstStyle/>
                    <a:p>
                      <a:r>
                        <a:rPr lang="en-US"/>
                        <a:t>2. </a:t>
                      </a:r>
                      <a:r>
                        <a:rPr lang="en-US" sz="1800" b="0" i="0" u="none" strike="noStrike" noProof="0">
                          <a:latin typeface="Calibri"/>
                        </a:rPr>
                        <a:t>University at Albany</a:t>
                      </a:r>
                      <a:endParaRPr lang="en-US"/>
                    </a:p>
                  </a:txBody>
                  <a:tcPr/>
                </a:tc>
                <a:tc>
                  <a:txBody>
                    <a:bodyPr/>
                    <a:lstStyle/>
                    <a:p>
                      <a:pPr lvl="0" algn="ctr">
                        <a:buNone/>
                      </a:pPr>
                      <a:r>
                        <a:rPr lang="en-US"/>
                        <a:t>307</a:t>
                      </a:r>
                    </a:p>
                  </a:txBody>
                  <a:tcPr/>
                </a:tc>
                <a:tc>
                  <a:txBody>
                    <a:bodyPr/>
                    <a:lstStyle/>
                    <a:p>
                      <a:r>
                        <a:rPr lang="en-US"/>
                        <a:t>2. Binghamton University</a:t>
                      </a:r>
                    </a:p>
                  </a:txBody>
                  <a:tcPr/>
                </a:tc>
                <a:tc>
                  <a:txBody>
                    <a:bodyPr/>
                    <a:lstStyle/>
                    <a:p>
                      <a:pPr lvl="0" algn="ctr">
                        <a:buNone/>
                      </a:pPr>
                      <a:r>
                        <a:rPr lang="en-US"/>
                        <a:t>209</a:t>
                      </a:r>
                    </a:p>
                  </a:txBody>
                  <a:tcPr/>
                </a:tc>
                <a:extLst>
                  <a:ext uri="{0D108BD9-81ED-4DB2-BD59-A6C34878D82A}">
                    <a16:rowId xmlns:a16="http://schemas.microsoft.com/office/drawing/2014/main" val="95409026"/>
                  </a:ext>
                </a:extLst>
              </a:tr>
              <a:tr h="370840">
                <a:tc>
                  <a:txBody>
                    <a:bodyPr/>
                    <a:lstStyle/>
                    <a:p>
                      <a:r>
                        <a:rPr lang="en-US"/>
                        <a:t>3. </a:t>
                      </a:r>
                      <a:r>
                        <a:rPr lang="en-US" sz="1800" b="0" i="0" u="none" strike="noStrike" noProof="0">
                          <a:latin typeface="Calibri"/>
                        </a:rPr>
                        <a:t>Binghamton University</a:t>
                      </a:r>
                      <a:endParaRPr lang="en-US"/>
                    </a:p>
                  </a:txBody>
                  <a:tcPr/>
                </a:tc>
                <a:tc>
                  <a:txBody>
                    <a:bodyPr/>
                    <a:lstStyle/>
                    <a:p>
                      <a:pPr lvl="0" algn="ctr">
                        <a:buNone/>
                      </a:pPr>
                      <a:r>
                        <a:rPr lang="en-US"/>
                        <a:t>198</a:t>
                      </a:r>
                    </a:p>
                  </a:txBody>
                  <a:tcPr/>
                </a:tc>
                <a:tc>
                  <a:txBody>
                    <a:bodyPr/>
                    <a:lstStyle/>
                    <a:p>
                      <a:r>
                        <a:rPr lang="en-US"/>
                        <a:t>3. University at Buffalo</a:t>
                      </a:r>
                    </a:p>
                  </a:txBody>
                  <a:tcPr/>
                </a:tc>
                <a:tc>
                  <a:txBody>
                    <a:bodyPr/>
                    <a:lstStyle/>
                    <a:p>
                      <a:pPr lvl="0" algn="ctr">
                        <a:buNone/>
                      </a:pPr>
                      <a:r>
                        <a:rPr lang="en-US"/>
                        <a:t>175</a:t>
                      </a:r>
                    </a:p>
                  </a:txBody>
                  <a:tcPr/>
                </a:tc>
                <a:extLst>
                  <a:ext uri="{0D108BD9-81ED-4DB2-BD59-A6C34878D82A}">
                    <a16:rowId xmlns:a16="http://schemas.microsoft.com/office/drawing/2014/main" val="811700401"/>
                  </a:ext>
                </a:extLst>
              </a:tr>
              <a:tr h="370840">
                <a:tc>
                  <a:txBody>
                    <a:bodyPr/>
                    <a:lstStyle/>
                    <a:p>
                      <a:r>
                        <a:rPr lang="en-US"/>
                        <a:t>4. </a:t>
                      </a:r>
                      <a:r>
                        <a:rPr lang="en-US" sz="1800" b="0" i="0" u="none" strike="noStrike" noProof="0">
                          <a:latin typeface="Calibri"/>
                        </a:rPr>
                        <a:t>SUNY Purchase</a:t>
                      </a:r>
                      <a:endParaRPr lang="en-US"/>
                    </a:p>
                  </a:txBody>
                  <a:tcPr/>
                </a:tc>
                <a:tc>
                  <a:txBody>
                    <a:bodyPr/>
                    <a:lstStyle/>
                    <a:p>
                      <a:pPr lvl="0" algn="ctr">
                        <a:buNone/>
                      </a:pPr>
                      <a:r>
                        <a:rPr lang="en-US"/>
                        <a:t>88</a:t>
                      </a:r>
                    </a:p>
                  </a:txBody>
                  <a:tcPr/>
                </a:tc>
                <a:tc>
                  <a:txBody>
                    <a:bodyPr/>
                    <a:lstStyle/>
                    <a:p>
                      <a:r>
                        <a:rPr lang="en-US"/>
                        <a:t>4. </a:t>
                      </a:r>
                      <a:r>
                        <a:rPr lang="en-US" sz="1800" b="0" i="0" u="none" strike="noStrike" noProof="0">
                          <a:latin typeface="Calibri"/>
                        </a:rPr>
                        <a:t>SUNY New Paltz</a:t>
                      </a:r>
                      <a:endParaRPr lang="en-US"/>
                    </a:p>
                  </a:txBody>
                  <a:tcPr/>
                </a:tc>
                <a:tc>
                  <a:txBody>
                    <a:bodyPr/>
                    <a:lstStyle/>
                    <a:p>
                      <a:pPr lvl="0" algn="ctr">
                        <a:buNone/>
                      </a:pPr>
                      <a:r>
                        <a:rPr lang="en-US"/>
                        <a:t>113</a:t>
                      </a:r>
                    </a:p>
                  </a:txBody>
                  <a:tcPr/>
                </a:tc>
                <a:extLst>
                  <a:ext uri="{0D108BD9-81ED-4DB2-BD59-A6C34878D82A}">
                    <a16:rowId xmlns:a16="http://schemas.microsoft.com/office/drawing/2014/main" val="413425481"/>
                  </a:ext>
                </a:extLst>
              </a:tr>
              <a:tr h="370840">
                <a:tc>
                  <a:txBody>
                    <a:bodyPr/>
                    <a:lstStyle/>
                    <a:p>
                      <a:r>
                        <a:rPr lang="en-US"/>
                        <a:t>5. SUNY New Paltz</a:t>
                      </a:r>
                    </a:p>
                  </a:txBody>
                  <a:tcPr/>
                </a:tc>
                <a:tc>
                  <a:txBody>
                    <a:bodyPr/>
                    <a:lstStyle/>
                    <a:p>
                      <a:pPr lvl="0" algn="ctr">
                        <a:buNone/>
                      </a:pPr>
                      <a:r>
                        <a:rPr lang="en-US"/>
                        <a:t>65</a:t>
                      </a:r>
                    </a:p>
                  </a:txBody>
                  <a:tcPr/>
                </a:tc>
                <a:tc>
                  <a:txBody>
                    <a:bodyPr/>
                    <a:lstStyle/>
                    <a:p>
                      <a:r>
                        <a:rPr lang="en-US"/>
                        <a:t>5. </a:t>
                      </a:r>
                      <a:r>
                        <a:rPr lang="en-US" sz="1800" b="0" i="0" u="none" strike="noStrike" noProof="0">
                          <a:latin typeface="Calibri"/>
                        </a:rPr>
                        <a:t>SUNY Oswego</a:t>
                      </a:r>
                      <a:endParaRPr lang="en-US"/>
                    </a:p>
                  </a:txBody>
                  <a:tcPr/>
                </a:tc>
                <a:tc>
                  <a:txBody>
                    <a:bodyPr/>
                    <a:lstStyle/>
                    <a:p>
                      <a:pPr lvl="0" algn="ctr">
                        <a:buNone/>
                      </a:pPr>
                      <a:r>
                        <a:rPr lang="en-US"/>
                        <a:t>81</a:t>
                      </a:r>
                    </a:p>
                  </a:txBody>
                  <a:tcPr/>
                </a:tc>
                <a:extLst>
                  <a:ext uri="{0D108BD9-81ED-4DB2-BD59-A6C34878D82A}">
                    <a16:rowId xmlns:a16="http://schemas.microsoft.com/office/drawing/2014/main" val="1820045789"/>
                  </a:ext>
                </a:extLst>
              </a:tr>
              <a:tr h="370840">
                <a:tc>
                  <a:txBody>
                    <a:bodyPr/>
                    <a:lstStyle/>
                    <a:p>
                      <a:r>
                        <a:rPr lang="en-US"/>
                        <a:t>6. SUNY Geneseo</a:t>
                      </a:r>
                    </a:p>
                  </a:txBody>
                  <a:tcPr/>
                </a:tc>
                <a:tc>
                  <a:txBody>
                    <a:bodyPr/>
                    <a:lstStyle/>
                    <a:p>
                      <a:pPr lvl="0" algn="ctr">
                        <a:buNone/>
                      </a:pPr>
                      <a:r>
                        <a:rPr lang="en-US"/>
                        <a:t>57</a:t>
                      </a:r>
                    </a:p>
                  </a:txBody>
                  <a:tcPr/>
                </a:tc>
                <a:tc>
                  <a:txBody>
                    <a:bodyPr/>
                    <a:lstStyle/>
                    <a:p>
                      <a:r>
                        <a:rPr lang="en-US"/>
                        <a:t>6. </a:t>
                      </a:r>
                      <a:r>
                        <a:rPr lang="en-US" sz="1800" b="0" i="0" u="none" strike="noStrike" noProof="0">
                          <a:latin typeface="Calibri"/>
                        </a:rPr>
                        <a:t>The College at Brockport</a:t>
                      </a:r>
                      <a:endParaRPr lang="en-US"/>
                    </a:p>
                  </a:txBody>
                  <a:tcPr/>
                </a:tc>
                <a:tc>
                  <a:txBody>
                    <a:bodyPr/>
                    <a:lstStyle/>
                    <a:p>
                      <a:pPr lvl="0" algn="ctr">
                        <a:buNone/>
                      </a:pPr>
                      <a:r>
                        <a:rPr lang="en-US"/>
                        <a:t>80</a:t>
                      </a:r>
                    </a:p>
                  </a:txBody>
                  <a:tcPr/>
                </a:tc>
                <a:extLst>
                  <a:ext uri="{0D108BD9-81ED-4DB2-BD59-A6C34878D82A}">
                    <a16:rowId xmlns:a16="http://schemas.microsoft.com/office/drawing/2014/main" val="3537003248"/>
                  </a:ext>
                </a:extLst>
              </a:tr>
              <a:tr h="370839">
                <a:tc>
                  <a:txBody>
                    <a:bodyPr/>
                    <a:lstStyle/>
                    <a:p>
                      <a:pPr lvl="0">
                        <a:buNone/>
                      </a:pPr>
                      <a:r>
                        <a:rPr lang="en-US"/>
                        <a:t>7. SUNY Brockport</a:t>
                      </a:r>
                    </a:p>
                  </a:txBody>
                  <a:tcPr/>
                </a:tc>
                <a:tc>
                  <a:txBody>
                    <a:bodyPr/>
                    <a:lstStyle/>
                    <a:p>
                      <a:pPr lvl="0" algn="ctr">
                        <a:buNone/>
                      </a:pPr>
                      <a:r>
                        <a:rPr lang="en-US"/>
                        <a:t>50</a:t>
                      </a:r>
                    </a:p>
                  </a:txBody>
                  <a:tcPr/>
                </a:tc>
                <a:tc>
                  <a:txBody>
                    <a:bodyPr/>
                    <a:lstStyle/>
                    <a:p>
                      <a:pPr lvl="0">
                        <a:buNone/>
                      </a:pPr>
                      <a:r>
                        <a:rPr lang="en-US"/>
                        <a:t>7. Buffalo State College</a:t>
                      </a:r>
                    </a:p>
                  </a:txBody>
                  <a:tcPr/>
                </a:tc>
                <a:tc>
                  <a:txBody>
                    <a:bodyPr/>
                    <a:lstStyle/>
                    <a:p>
                      <a:pPr lvl="0" algn="ctr">
                        <a:buNone/>
                      </a:pPr>
                      <a:r>
                        <a:rPr lang="en-US"/>
                        <a:t>72</a:t>
                      </a:r>
                    </a:p>
                  </a:txBody>
                  <a:tcPr/>
                </a:tc>
                <a:extLst>
                  <a:ext uri="{0D108BD9-81ED-4DB2-BD59-A6C34878D82A}">
                    <a16:rowId xmlns:a16="http://schemas.microsoft.com/office/drawing/2014/main" val="2320433173"/>
                  </a:ext>
                </a:extLst>
              </a:tr>
              <a:tr h="370838">
                <a:tc>
                  <a:txBody>
                    <a:bodyPr/>
                    <a:lstStyle/>
                    <a:p>
                      <a:pPr lvl="0">
                        <a:buNone/>
                      </a:pPr>
                      <a:r>
                        <a:rPr lang="en-US"/>
                        <a:t>8. SUNY Oswego</a:t>
                      </a:r>
                    </a:p>
                  </a:txBody>
                  <a:tcPr/>
                </a:tc>
                <a:tc>
                  <a:txBody>
                    <a:bodyPr/>
                    <a:lstStyle/>
                    <a:p>
                      <a:pPr lvl="0" algn="ctr">
                        <a:buNone/>
                      </a:pPr>
                      <a:r>
                        <a:rPr lang="en-US"/>
                        <a:t>35</a:t>
                      </a:r>
                    </a:p>
                  </a:txBody>
                  <a:tcPr/>
                </a:tc>
                <a:tc>
                  <a:txBody>
                    <a:bodyPr/>
                    <a:lstStyle/>
                    <a:p>
                      <a:pPr lvl="0">
                        <a:buNone/>
                      </a:pPr>
                      <a:r>
                        <a:rPr lang="en-US"/>
                        <a:t>8. Alfred University</a:t>
                      </a:r>
                    </a:p>
                  </a:txBody>
                  <a:tcPr/>
                </a:tc>
                <a:tc>
                  <a:txBody>
                    <a:bodyPr/>
                    <a:lstStyle/>
                    <a:p>
                      <a:pPr lvl="0" algn="ctr">
                        <a:buNone/>
                      </a:pPr>
                      <a:r>
                        <a:rPr lang="en-US"/>
                        <a:t>56</a:t>
                      </a:r>
                    </a:p>
                  </a:txBody>
                  <a:tcPr/>
                </a:tc>
                <a:extLst>
                  <a:ext uri="{0D108BD9-81ED-4DB2-BD59-A6C34878D82A}">
                    <a16:rowId xmlns:a16="http://schemas.microsoft.com/office/drawing/2014/main" val="2873853021"/>
                  </a:ext>
                </a:extLst>
              </a:tr>
              <a:tr h="370838">
                <a:tc>
                  <a:txBody>
                    <a:bodyPr/>
                    <a:lstStyle/>
                    <a:p>
                      <a:pPr lvl="0">
                        <a:buNone/>
                      </a:pPr>
                      <a:r>
                        <a:rPr lang="en-US"/>
                        <a:t>9. FIT</a:t>
                      </a:r>
                    </a:p>
                  </a:txBody>
                  <a:tcPr/>
                </a:tc>
                <a:tc>
                  <a:txBody>
                    <a:bodyPr/>
                    <a:lstStyle/>
                    <a:p>
                      <a:pPr lvl="0" algn="ctr">
                        <a:buNone/>
                      </a:pPr>
                      <a:r>
                        <a:rPr lang="en-US"/>
                        <a:t>33</a:t>
                      </a:r>
                    </a:p>
                  </a:txBody>
                  <a:tcPr/>
                </a:tc>
                <a:tc>
                  <a:txBody>
                    <a:bodyPr/>
                    <a:lstStyle/>
                    <a:p>
                      <a:pPr lvl="0">
                        <a:buNone/>
                      </a:pPr>
                      <a:r>
                        <a:rPr lang="en-US"/>
                        <a:t>9. Erie Community College</a:t>
                      </a:r>
                    </a:p>
                  </a:txBody>
                  <a:tcPr/>
                </a:tc>
                <a:tc>
                  <a:txBody>
                    <a:bodyPr/>
                    <a:lstStyle/>
                    <a:p>
                      <a:pPr lvl="0" algn="ctr">
                        <a:buNone/>
                      </a:pPr>
                      <a:r>
                        <a:rPr lang="en-US"/>
                        <a:t>53</a:t>
                      </a:r>
                    </a:p>
                  </a:txBody>
                  <a:tcPr/>
                </a:tc>
                <a:extLst>
                  <a:ext uri="{0D108BD9-81ED-4DB2-BD59-A6C34878D82A}">
                    <a16:rowId xmlns:a16="http://schemas.microsoft.com/office/drawing/2014/main" val="3629501487"/>
                  </a:ext>
                </a:extLst>
              </a:tr>
              <a:tr h="370838">
                <a:tc>
                  <a:txBody>
                    <a:bodyPr/>
                    <a:lstStyle/>
                    <a:p>
                      <a:pPr lvl="0">
                        <a:buNone/>
                      </a:pPr>
                      <a:r>
                        <a:rPr lang="en-US"/>
                        <a:t>10. Tompkins Cortland CC</a:t>
                      </a:r>
                    </a:p>
                  </a:txBody>
                  <a:tcPr/>
                </a:tc>
                <a:tc>
                  <a:txBody>
                    <a:bodyPr/>
                    <a:lstStyle/>
                    <a:p>
                      <a:pPr lvl="0" algn="ctr">
                        <a:buNone/>
                      </a:pPr>
                      <a:r>
                        <a:rPr lang="en-US"/>
                        <a:t>29</a:t>
                      </a:r>
                    </a:p>
                  </a:txBody>
                  <a:tcPr/>
                </a:tc>
                <a:tc>
                  <a:txBody>
                    <a:bodyPr/>
                    <a:lstStyle/>
                    <a:p>
                      <a:pPr lvl="0">
                        <a:buNone/>
                      </a:pPr>
                      <a:r>
                        <a:rPr lang="en-US"/>
                        <a:t>10. SUNY Oneonta</a:t>
                      </a:r>
                    </a:p>
                  </a:txBody>
                  <a:tcPr/>
                </a:tc>
                <a:tc>
                  <a:txBody>
                    <a:bodyPr/>
                    <a:lstStyle/>
                    <a:p>
                      <a:pPr lvl="0" algn="ctr">
                        <a:buNone/>
                      </a:pPr>
                      <a:r>
                        <a:rPr lang="en-US"/>
                        <a:t>45</a:t>
                      </a:r>
                    </a:p>
                  </a:txBody>
                  <a:tcPr/>
                </a:tc>
                <a:extLst>
                  <a:ext uri="{0D108BD9-81ED-4DB2-BD59-A6C34878D82A}">
                    <a16:rowId xmlns:a16="http://schemas.microsoft.com/office/drawing/2014/main" val="1869006865"/>
                  </a:ext>
                </a:extLst>
              </a:tr>
            </a:tbl>
          </a:graphicData>
        </a:graphic>
      </p:graphicFrame>
    </p:spTree>
    <p:extLst>
      <p:ext uri="{BB962C8B-B14F-4D97-AF65-F5344CB8AC3E}">
        <p14:creationId xmlns:p14="http://schemas.microsoft.com/office/powerpoint/2010/main" val="427546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January Resource Sharing Volume Takeaways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7168376" cy="4389014"/>
          </a:xfrm>
        </p:spPr>
        <p:txBody>
          <a:bodyPr vert="horz" lIns="91440" tIns="45720" rIns="91440" bIns="45720" rtlCol="0" anchor="t">
            <a:normAutofit fontScale="92500"/>
          </a:bodyPr>
          <a:lstStyle/>
          <a:p>
            <a:r>
              <a:rPr lang="en-US">
                <a:cs typeface="Calibri"/>
              </a:rPr>
              <a:t>The University at Buffalo is still the biggest borrower in SUNY by a wide margin, but the overall percentage of borrowing requests coming from Buffalo has decreased from 50% to 41% </a:t>
            </a:r>
          </a:p>
          <a:p>
            <a:r>
              <a:rPr lang="en-US">
                <a:cs typeface="Calibri"/>
              </a:rPr>
              <a:t>Encouraging libraries to direct RS requests coming from </a:t>
            </a:r>
            <a:r>
              <a:rPr lang="en-US" err="1">
                <a:cs typeface="Calibri"/>
              </a:rPr>
              <a:t>WorldCat</a:t>
            </a:r>
            <a:r>
              <a:rPr lang="en-US">
                <a:cs typeface="Calibri"/>
              </a:rPr>
              <a:t> to Alma has helped boost borrowing volumes at some campuses</a:t>
            </a:r>
          </a:p>
          <a:p>
            <a:pPr lvl="1"/>
            <a:r>
              <a:rPr lang="en-US">
                <a:cs typeface="Calibri"/>
              </a:rPr>
              <a:t>FAQ: </a:t>
            </a:r>
            <a:r>
              <a:rPr lang="en-US">
                <a:ea typeface="+mn-lt"/>
                <a:cs typeface="+mn-lt"/>
                <a:hlinkClick r:id="rId2"/>
              </a:rPr>
              <a:t>https://slcny.libanswers.com/faq/278349</a:t>
            </a:r>
            <a:endParaRPr lang="en-US">
              <a:cs typeface="Calibri"/>
            </a:endParaRPr>
          </a:p>
          <a:p>
            <a:r>
              <a:rPr lang="en-US">
                <a:cs typeface="Calibri"/>
              </a:rPr>
              <a:t>Using customized </a:t>
            </a:r>
            <a:r>
              <a:rPr lang="en-US" err="1">
                <a:cs typeface="Calibri"/>
              </a:rPr>
              <a:t>rotas</a:t>
            </a:r>
            <a:r>
              <a:rPr lang="en-US">
                <a:cs typeface="Calibri"/>
              </a:rPr>
              <a:t> to divert more lending requests to Buffalo</a:t>
            </a:r>
          </a:p>
          <a:p>
            <a:pPr lvl="1"/>
            <a:r>
              <a:rPr lang="en-US">
                <a:cs typeface="Calibri"/>
              </a:rPr>
              <a:t>Thank you to Binghamton, Brockport, and Fredonia</a:t>
            </a: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17" name="Picture 7" descr="A screenshot of text&#10;&#10;Description generated with very high confidence">
            <a:extLst>
              <a:ext uri="{FF2B5EF4-FFF2-40B4-BE49-F238E27FC236}">
                <a16:creationId xmlns:a16="http://schemas.microsoft.com/office/drawing/2014/main" id="{B63FC990-05B6-44C1-BB2F-20B2A2F1B596}"/>
              </a:ext>
            </a:extLst>
          </p:cNvPr>
          <p:cNvPicPr>
            <a:picLocks noChangeAspect="1"/>
          </p:cNvPicPr>
          <p:nvPr/>
        </p:nvPicPr>
        <p:blipFill>
          <a:blip r:embed="rId7"/>
          <a:stretch>
            <a:fillRect/>
          </a:stretch>
        </p:blipFill>
        <p:spPr>
          <a:xfrm>
            <a:off x="7971135" y="1874916"/>
            <a:ext cx="3118980" cy="28009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917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DA76-8B2E-4A56-B855-780EC1932459}"/>
              </a:ext>
            </a:extLst>
          </p:cNvPr>
          <p:cNvSpPr>
            <a:spLocks noGrp="1"/>
          </p:cNvSpPr>
          <p:nvPr>
            <p:ph type="title"/>
          </p:nvPr>
        </p:nvSpPr>
        <p:spPr>
          <a:xfrm>
            <a:off x="715286" y="342300"/>
            <a:ext cx="10515600" cy="1325563"/>
          </a:xfrm>
        </p:spPr>
        <p:txBody>
          <a:bodyPr/>
          <a:lstStyle/>
          <a:p>
            <a:r>
              <a:rPr lang="en-US" b="1">
                <a:ea typeface="+mj-lt"/>
                <a:cs typeface="+mj-lt"/>
              </a:rPr>
              <a:t>Resource Sharing Turnaround Time and Fill Rate Statistics</a:t>
            </a:r>
            <a:endParaRPr lang="en-US"/>
          </a:p>
        </p:txBody>
      </p:sp>
      <p:sp>
        <p:nvSpPr>
          <p:cNvPr id="3" name="Content Placeholder 2">
            <a:extLst>
              <a:ext uri="{FF2B5EF4-FFF2-40B4-BE49-F238E27FC236}">
                <a16:creationId xmlns:a16="http://schemas.microsoft.com/office/drawing/2014/main" id="{872FAA2F-F3C9-49BA-B491-E4DFA6CD9A6E}"/>
              </a:ext>
            </a:extLst>
          </p:cNvPr>
          <p:cNvSpPr>
            <a:spLocks noGrp="1"/>
          </p:cNvSpPr>
          <p:nvPr>
            <p:ph idx="1"/>
          </p:nvPr>
        </p:nvSpPr>
        <p:spPr>
          <a:xfrm>
            <a:off x="702527" y="3742278"/>
            <a:ext cx="10832034" cy="2062026"/>
          </a:xfrm>
        </p:spPr>
        <p:txBody>
          <a:bodyPr vert="horz" lIns="91440" tIns="45720" rIns="91440" bIns="45720" rtlCol="0" anchor="t">
            <a:normAutofit/>
          </a:bodyPr>
          <a:lstStyle/>
          <a:p>
            <a:pPr marL="0" indent="0">
              <a:buNone/>
            </a:pPr>
            <a:endParaRPr lang="en-US">
              <a:cs typeface="Calibri"/>
            </a:endParaRPr>
          </a:p>
          <a:p>
            <a:pPr marL="0" indent="0">
              <a:buNone/>
            </a:pPr>
            <a:endParaRPr lang="en-US">
              <a:cs typeface="Calibri"/>
            </a:endParaRPr>
          </a:p>
          <a:p>
            <a:pPr marL="0" indent="0">
              <a:buNone/>
            </a:pPr>
            <a:endParaRPr lang="en-US">
              <a:cs typeface="Calibri"/>
            </a:endParaRPr>
          </a:p>
        </p:txBody>
      </p:sp>
      <p:sp>
        <p:nvSpPr>
          <p:cNvPr id="6" name="TextBox 5">
            <a:extLst>
              <a:ext uri="{FF2B5EF4-FFF2-40B4-BE49-F238E27FC236}">
                <a16:creationId xmlns:a16="http://schemas.microsoft.com/office/drawing/2014/main" id="{3D64E3DA-34F1-4D9B-8E5F-614580A38AF3}"/>
              </a:ext>
            </a:extLst>
          </p:cNvPr>
          <p:cNvSpPr txBox="1"/>
          <p:nvPr/>
        </p:nvSpPr>
        <p:spPr>
          <a:xfrm>
            <a:off x="4343400" y="30806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906D76D4-3C2A-4B20-9B91-6DDA6FA12D0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1269006484"/>
              </p:ext>
            </p:extLst>
          </p:nvPr>
        </p:nvGraphicFramePr>
        <p:xfrm>
          <a:off x="1362088" y="2034027"/>
          <a:ext cx="9377751" cy="3729628"/>
        </p:xfrm>
        <a:graphic>
          <a:graphicData uri="http://schemas.openxmlformats.org/drawingml/2006/table">
            <a:tbl>
              <a:tblPr firstRow="1" bandRow="1">
                <a:tableStyleId>{5C22544A-7EE6-4342-B048-85BDC9FD1C3A}</a:tableStyleId>
              </a:tblPr>
              <a:tblGrid>
                <a:gridCol w="3125917">
                  <a:extLst>
                    <a:ext uri="{9D8B030D-6E8A-4147-A177-3AD203B41FA5}">
                      <a16:colId xmlns:a16="http://schemas.microsoft.com/office/drawing/2014/main" val="2386564326"/>
                    </a:ext>
                  </a:extLst>
                </a:gridCol>
                <a:gridCol w="3125917">
                  <a:extLst>
                    <a:ext uri="{9D8B030D-6E8A-4147-A177-3AD203B41FA5}">
                      <a16:colId xmlns:a16="http://schemas.microsoft.com/office/drawing/2014/main" val="4000857946"/>
                    </a:ext>
                  </a:extLst>
                </a:gridCol>
                <a:gridCol w="3125917">
                  <a:extLst>
                    <a:ext uri="{9D8B030D-6E8A-4147-A177-3AD203B41FA5}">
                      <a16:colId xmlns:a16="http://schemas.microsoft.com/office/drawing/2014/main" val="2807296835"/>
                    </a:ext>
                  </a:extLst>
                </a:gridCol>
              </a:tblGrid>
              <a:tr h="526536">
                <a:tc>
                  <a:txBody>
                    <a:bodyPr/>
                    <a:lstStyle/>
                    <a:p>
                      <a:pPr algn="ctr"/>
                      <a:r>
                        <a:rPr lang="en-US"/>
                        <a:t>Month</a:t>
                      </a:r>
                    </a:p>
                  </a:txBody>
                  <a:tcPr anchor="ctr"/>
                </a:tc>
                <a:tc>
                  <a:txBody>
                    <a:bodyPr/>
                    <a:lstStyle/>
                    <a:p>
                      <a:pPr algn="ctr"/>
                      <a:r>
                        <a:rPr lang="en-US"/>
                        <a:t>Fill Rate</a:t>
                      </a:r>
                    </a:p>
                  </a:txBody>
                  <a:tcPr anchor="ctr"/>
                </a:tc>
                <a:tc>
                  <a:txBody>
                    <a:bodyPr/>
                    <a:lstStyle/>
                    <a:p>
                      <a:pPr algn="ctr"/>
                      <a:r>
                        <a:rPr lang="en-US"/>
                        <a:t>Turnaround</a:t>
                      </a:r>
                      <a:r>
                        <a:rPr lang="en-US" baseline="0"/>
                        <a:t> Time</a:t>
                      </a:r>
                      <a:endParaRPr lang="en-US"/>
                    </a:p>
                  </a:txBody>
                  <a:tcPr anchor="ctr"/>
                </a:tc>
                <a:extLst>
                  <a:ext uri="{0D108BD9-81ED-4DB2-BD59-A6C34878D82A}">
                    <a16:rowId xmlns:a16="http://schemas.microsoft.com/office/drawing/2014/main" val="2526522286"/>
                  </a:ext>
                </a:extLst>
              </a:tr>
              <a:tr h="533849">
                <a:tc>
                  <a:txBody>
                    <a:bodyPr/>
                    <a:lstStyle/>
                    <a:p>
                      <a:pPr algn="ctr"/>
                      <a:r>
                        <a:rPr lang="en-US"/>
                        <a:t>August</a:t>
                      </a:r>
                    </a:p>
                  </a:txBody>
                  <a:tcPr anchor="ctr"/>
                </a:tc>
                <a:tc>
                  <a:txBody>
                    <a:bodyPr/>
                    <a:lstStyle/>
                    <a:p>
                      <a:pPr marL="0" algn="ctr" rtl="0" eaLnBrk="1" hangingPunct="1">
                        <a:spcBef>
                          <a:spcPts val="0"/>
                        </a:spcBef>
                        <a:spcAft>
                          <a:spcPts val="0"/>
                        </a:spcAft>
                      </a:pPr>
                      <a:r>
                        <a:rPr lang="en-US">
                          <a:effectLst/>
                        </a:rPr>
                        <a:t>50.2%</a:t>
                      </a:r>
                    </a:p>
                  </a:txBody>
                  <a:tcPr marL="0" marR="0" marT="0" marB="0" anchor="ctr"/>
                </a:tc>
                <a:tc>
                  <a:txBody>
                    <a:bodyPr/>
                    <a:lstStyle/>
                    <a:p>
                      <a:pPr marL="0" algn="ctr" rtl="0" eaLnBrk="1" hangingPunct="1">
                        <a:spcBef>
                          <a:spcPts val="0"/>
                        </a:spcBef>
                        <a:spcAft>
                          <a:spcPts val="0"/>
                        </a:spcAft>
                      </a:pPr>
                      <a:r>
                        <a:rPr lang="en-US">
                          <a:effectLst/>
                        </a:rPr>
                        <a:t>4.7 days</a:t>
                      </a:r>
                    </a:p>
                  </a:txBody>
                  <a:tcPr marL="0" marR="0" marT="0" marB="0" anchor="ctr"/>
                </a:tc>
                <a:extLst>
                  <a:ext uri="{0D108BD9-81ED-4DB2-BD59-A6C34878D82A}">
                    <a16:rowId xmlns:a16="http://schemas.microsoft.com/office/drawing/2014/main" val="460000734"/>
                  </a:ext>
                </a:extLst>
              </a:tr>
              <a:tr h="533849">
                <a:tc>
                  <a:txBody>
                    <a:bodyPr/>
                    <a:lstStyle/>
                    <a:p>
                      <a:pPr algn="ctr"/>
                      <a:r>
                        <a:rPr lang="en-US"/>
                        <a:t>September</a:t>
                      </a:r>
                    </a:p>
                  </a:txBody>
                  <a:tcPr anchor="ctr"/>
                </a:tc>
                <a:tc>
                  <a:txBody>
                    <a:bodyPr/>
                    <a:lstStyle/>
                    <a:p>
                      <a:pPr marL="0" algn="ctr" rtl="0" eaLnBrk="1" hangingPunct="1">
                        <a:spcBef>
                          <a:spcPts val="0"/>
                        </a:spcBef>
                        <a:spcAft>
                          <a:spcPts val="0"/>
                        </a:spcAft>
                      </a:pPr>
                      <a:r>
                        <a:rPr lang="en-US" sz="1800" kern="1200">
                          <a:effectLst/>
                        </a:rPr>
                        <a:t>54.0%</a:t>
                      </a:r>
                      <a:endParaRPr lang="en-US">
                        <a:effectLst/>
                      </a:endParaRPr>
                    </a:p>
                  </a:txBody>
                  <a:tcPr marL="0" marR="0" marT="0" marB="0" anchor="ctr"/>
                </a:tc>
                <a:tc>
                  <a:txBody>
                    <a:bodyPr/>
                    <a:lstStyle/>
                    <a:p>
                      <a:pPr marL="0" algn="ctr" rtl="0" eaLnBrk="1" hangingPunct="1">
                        <a:spcBef>
                          <a:spcPts val="0"/>
                        </a:spcBef>
                        <a:spcAft>
                          <a:spcPts val="0"/>
                        </a:spcAft>
                      </a:pPr>
                      <a:r>
                        <a:rPr lang="en-US">
                          <a:effectLst/>
                        </a:rPr>
                        <a:t>4.3 days</a:t>
                      </a:r>
                    </a:p>
                  </a:txBody>
                  <a:tcPr marL="0" marR="0" marT="0" marB="0" anchor="ctr"/>
                </a:tc>
                <a:extLst>
                  <a:ext uri="{0D108BD9-81ED-4DB2-BD59-A6C34878D82A}">
                    <a16:rowId xmlns:a16="http://schemas.microsoft.com/office/drawing/2014/main" val="639454956"/>
                  </a:ext>
                </a:extLst>
              </a:tr>
              <a:tr h="533849">
                <a:tc>
                  <a:txBody>
                    <a:bodyPr/>
                    <a:lstStyle/>
                    <a:p>
                      <a:pPr algn="ctr"/>
                      <a:r>
                        <a:rPr lang="en-US"/>
                        <a:t>October</a:t>
                      </a:r>
                    </a:p>
                  </a:txBody>
                  <a:tcPr anchor="ctr"/>
                </a:tc>
                <a:tc>
                  <a:txBody>
                    <a:bodyPr/>
                    <a:lstStyle/>
                    <a:p>
                      <a:pPr marL="0" algn="ctr" rtl="0" eaLnBrk="1" hangingPunct="1">
                        <a:spcBef>
                          <a:spcPts val="0"/>
                        </a:spcBef>
                        <a:spcAft>
                          <a:spcPts val="0"/>
                        </a:spcAft>
                      </a:pPr>
                      <a:r>
                        <a:rPr lang="en-US" sz="1800" kern="1200">
                          <a:effectLst/>
                        </a:rPr>
                        <a:t>56.1%</a:t>
                      </a:r>
                      <a:endParaRPr lang="en-US">
                        <a:effectLst/>
                      </a:endParaRPr>
                    </a:p>
                  </a:txBody>
                  <a:tcPr marL="0" marR="0" marT="0" marB="0" anchor="ctr"/>
                </a:tc>
                <a:tc>
                  <a:txBody>
                    <a:bodyPr/>
                    <a:lstStyle/>
                    <a:p>
                      <a:pPr marL="0" algn="ctr" rtl="0" eaLnBrk="1" hangingPunct="1">
                        <a:spcBef>
                          <a:spcPts val="0"/>
                        </a:spcBef>
                        <a:spcAft>
                          <a:spcPts val="0"/>
                        </a:spcAft>
                      </a:pPr>
                      <a:r>
                        <a:rPr lang="en-US">
                          <a:effectLst/>
                        </a:rPr>
                        <a:t>4.3 days</a:t>
                      </a:r>
                    </a:p>
                  </a:txBody>
                  <a:tcPr marL="0" marR="0" marT="0" marB="0" anchor="ctr"/>
                </a:tc>
                <a:extLst>
                  <a:ext uri="{0D108BD9-81ED-4DB2-BD59-A6C34878D82A}">
                    <a16:rowId xmlns:a16="http://schemas.microsoft.com/office/drawing/2014/main" val="3023380791"/>
                  </a:ext>
                </a:extLst>
              </a:tr>
              <a:tr h="533849">
                <a:tc>
                  <a:txBody>
                    <a:bodyPr/>
                    <a:lstStyle/>
                    <a:p>
                      <a:pPr algn="ctr"/>
                      <a:r>
                        <a:rPr lang="en-US"/>
                        <a:t>November</a:t>
                      </a:r>
                    </a:p>
                  </a:txBody>
                  <a:tcPr anchor="ctr"/>
                </a:tc>
                <a:tc>
                  <a:txBody>
                    <a:bodyPr/>
                    <a:lstStyle/>
                    <a:p>
                      <a:pPr algn="ctr"/>
                      <a:r>
                        <a:rPr lang="en-US"/>
                        <a:t>60.0%</a:t>
                      </a:r>
                    </a:p>
                  </a:txBody>
                  <a:tcPr anchor="ctr"/>
                </a:tc>
                <a:tc>
                  <a:txBody>
                    <a:bodyPr/>
                    <a:lstStyle/>
                    <a:p>
                      <a:pPr algn="ctr"/>
                      <a:r>
                        <a:rPr lang="en-US"/>
                        <a:t>3.9 days</a:t>
                      </a:r>
                    </a:p>
                  </a:txBody>
                  <a:tcPr anchor="ctr"/>
                </a:tc>
                <a:extLst>
                  <a:ext uri="{0D108BD9-81ED-4DB2-BD59-A6C34878D82A}">
                    <a16:rowId xmlns:a16="http://schemas.microsoft.com/office/drawing/2014/main" val="213233184"/>
                  </a:ext>
                </a:extLst>
              </a:tr>
              <a:tr h="533848">
                <a:tc>
                  <a:txBody>
                    <a:bodyPr/>
                    <a:lstStyle/>
                    <a:p>
                      <a:pPr lvl="0" algn="ctr">
                        <a:buNone/>
                      </a:pPr>
                      <a:r>
                        <a:rPr lang="en-US"/>
                        <a:t>December</a:t>
                      </a:r>
                    </a:p>
                  </a:txBody>
                  <a:tcPr anchor="ctr"/>
                </a:tc>
                <a:tc>
                  <a:txBody>
                    <a:bodyPr/>
                    <a:lstStyle/>
                    <a:p>
                      <a:pPr lvl="0" algn="ctr">
                        <a:buNone/>
                      </a:pPr>
                      <a:r>
                        <a:rPr lang="en-US"/>
                        <a:t>55.1%</a:t>
                      </a:r>
                    </a:p>
                  </a:txBody>
                  <a:tcPr anchor="ctr"/>
                </a:tc>
                <a:tc>
                  <a:txBody>
                    <a:bodyPr/>
                    <a:lstStyle/>
                    <a:p>
                      <a:pPr lvl="0" algn="ctr">
                        <a:buNone/>
                      </a:pPr>
                      <a:r>
                        <a:rPr lang="en-US"/>
                        <a:t>3.8 days</a:t>
                      </a:r>
                    </a:p>
                  </a:txBody>
                  <a:tcPr anchor="ctr"/>
                </a:tc>
                <a:extLst>
                  <a:ext uri="{0D108BD9-81ED-4DB2-BD59-A6C34878D82A}">
                    <a16:rowId xmlns:a16="http://schemas.microsoft.com/office/drawing/2014/main" val="1516596672"/>
                  </a:ext>
                </a:extLst>
              </a:tr>
              <a:tr h="533848">
                <a:tc>
                  <a:txBody>
                    <a:bodyPr/>
                    <a:lstStyle/>
                    <a:p>
                      <a:pPr lvl="0" algn="ctr">
                        <a:buNone/>
                      </a:pPr>
                      <a:r>
                        <a:rPr lang="en-US"/>
                        <a:t>January</a:t>
                      </a:r>
                    </a:p>
                  </a:txBody>
                  <a:tcPr anchor="ctr"/>
                </a:tc>
                <a:tc>
                  <a:txBody>
                    <a:bodyPr/>
                    <a:lstStyle/>
                    <a:p>
                      <a:pPr lvl="0" algn="ctr">
                        <a:buNone/>
                      </a:pPr>
                      <a:r>
                        <a:rPr lang="en-US"/>
                        <a:t>57.8%</a:t>
                      </a:r>
                    </a:p>
                  </a:txBody>
                  <a:tcPr anchor="ctr"/>
                </a:tc>
                <a:tc>
                  <a:txBody>
                    <a:bodyPr/>
                    <a:lstStyle/>
                    <a:p>
                      <a:pPr lvl="0" algn="ctr">
                        <a:buNone/>
                      </a:pPr>
                      <a:r>
                        <a:rPr lang="en-US"/>
                        <a:t>4.4 days</a:t>
                      </a:r>
                    </a:p>
                  </a:txBody>
                  <a:tcPr anchor="ctr"/>
                </a:tc>
                <a:extLst>
                  <a:ext uri="{0D108BD9-81ED-4DB2-BD59-A6C34878D82A}">
                    <a16:rowId xmlns:a16="http://schemas.microsoft.com/office/drawing/2014/main" val="3811679424"/>
                  </a:ext>
                </a:extLst>
              </a:tr>
            </a:tbl>
          </a:graphicData>
        </a:graphic>
      </p:graphicFrame>
    </p:spTree>
    <p:extLst>
      <p:ext uri="{BB962C8B-B14F-4D97-AF65-F5344CB8AC3E}">
        <p14:creationId xmlns:p14="http://schemas.microsoft.com/office/powerpoint/2010/main" val="717302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Resource Sharing Turnaround Time and Fill Rate Takeaways</a:t>
            </a:r>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596562"/>
            <a:ext cx="10615398" cy="4368605"/>
          </a:xfrm>
        </p:spPr>
        <p:txBody>
          <a:bodyPr vert="horz" lIns="91440" tIns="45720" rIns="91440" bIns="45720" rtlCol="0" anchor="t">
            <a:normAutofit/>
          </a:bodyPr>
          <a:lstStyle/>
          <a:p>
            <a:r>
              <a:rPr lang="en-US">
                <a:cs typeface="Calibri"/>
              </a:rPr>
              <a:t>Fill rates continue to hover between 55% and 60%</a:t>
            </a:r>
          </a:p>
          <a:p>
            <a:r>
              <a:rPr lang="en-US">
                <a:cs typeface="Calibri"/>
              </a:rPr>
              <a:t>Testing the removal of OCLC number from locate profile, which may help with instances where SUNY holdings are spread out over multiple OCLC records</a:t>
            </a:r>
          </a:p>
          <a:p>
            <a:r>
              <a:rPr lang="en-US">
                <a:cs typeface="Calibri"/>
              </a:rPr>
              <a:t>Turnaround time increased slightly, but that's not surprising given the time of year</a:t>
            </a:r>
          </a:p>
          <a:p>
            <a:r>
              <a:rPr lang="en-US">
                <a:cs typeface="Calibri"/>
              </a:rPr>
              <a:t>Comparison of Alma vs. </a:t>
            </a:r>
            <a:r>
              <a:rPr lang="en-US" err="1">
                <a:cs typeface="Calibri"/>
              </a:rPr>
              <a:t>ILLiad</a:t>
            </a:r>
            <a:r>
              <a:rPr lang="en-US">
                <a:cs typeface="Calibri"/>
              </a:rPr>
              <a:t> Turnaround Times at Buffalo for January</a:t>
            </a:r>
          </a:p>
          <a:p>
            <a:pPr lvl="1"/>
            <a:r>
              <a:rPr lang="en-US">
                <a:cs typeface="Calibri"/>
              </a:rPr>
              <a:t>Looked only at </a:t>
            </a:r>
            <a:r>
              <a:rPr lang="en-US" err="1">
                <a:cs typeface="Calibri"/>
              </a:rPr>
              <a:t>ILLiad</a:t>
            </a:r>
            <a:r>
              <a:rPr lang="en-US">
                <a:cs typeface="Calibri"/>
              </a:rPr>
              <a:t> born requests that were filled by ELD libraries</a:t>
            </a:r>
          </a:p>
          <a:p>
            <a:pPr lvl="1"/>
            <a:r>
              <a:rPr lang="en-US" err="1">
                <a:cs typeface="Calibri"/>
              </a:rPr>
              <a:t>ILLiad</a:t>
            </a:r>
            <a:r>
              <a:rPr lang="en-US">
                <a:cs typeface="Calibri"/>
              </a:rPr>
              <a:t>: 5.6 days</a:t>
            </a:r>
          </a:p>
          <a:p>
            <a:pPr lvl="1"/>
            <a:r>
              <a:rPr lang="en-US">
                <a:cs typeface="Calibri"/>
              </a:rPr>
              <a:t>Alma: 4.5 days</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835457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Other Resource Sharing Issues</a:t>
            </a:r>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391254"/>
            <a:ext cx="10770006" cy="4368605"/>
          </a:xfrm>
        </p:spPr>
        <p:txBody>
          <a:bodyPr vert="horz" lIns="91440" tIns="45720" rIns="91440" bIns="45720" rtlCol="0" anchor="t">
            <a:normAutofit fontScale="92500" lnSpcReduction="10000"/>
          </a:bodyPr>
          <a:lstStyle/>
          <a:p>
            <a:r>
              <a:rPr lang="en-US">
                <a:cs typeface="Calibri"/>
              </a:rPr>
              <a:t>Feb 2020 Alma Release: Quick Print capable of printing multiple items</a:t>
            </a:r>
          </a:p>
          <a:p>
            <a:pPr lvl="1"/>
            <a:r>
              <a:rPr lang="en-US">
                <a:cs typeface="Calibri"/>
              </a:rPr>
              <a:t>I will test this and share results once Feb release is available</a:t>
            </a:r>
          </a:p>
          <a:p>
            <a:r>
              <a:rPr lang="en-US">
                <a:cs typeface="Calibri"/>
              </a:rPr>
              <a:t>Troubleshooting problem with Alma API export to </a:t>
            </a:r>
            <a:r>
              <a:rPr lang="en-US" err="1">
                <a:cs typeface="Calibri"/>
              </a:rPr>
              <a:t>ILLiad</a:t>
            </a:r>
            <a:endParaRPr lang="en-US">
              <a:cs typeface="Calibri"/>
            </a:endParaRPr>
          </a:p>
          <a:p>
            <a:pPr lvl="1"/>
            <a:r>
              <a:rPr lang="en-US">
                <a:cs typeface="Calibri"/>
              </a:rPr>
              <a:t>Upgrading to </a:t>
            </a:r>
            <a:r>
              <a:rPr lang="en-US" err="1">
                <a:cs typeface="Calibri"/>
              </a:rPr>
              <a:t>ILLiad</a:t>
            </a:r>
            <a:r>
              <a:rPr lang="en-US">
                <a:cs typeface="Calibri"/>
              </a:rPr>
              <a:t> 9.1 may fix the issue</a:t>
            </a:r>
          </a:p>
          <a:p>
            <a:r>
              <a:rPr lang="en-US">
                <a:cs typeface="Calibri"/>
              </a:rPr>
              <a:t>Working on new version of Borrowing NCIP Addon</a:t>
            </a:r>
          </a:p>
          <a:p>
            <a:pPr lvl="1"/>
            <a:r>
              <a:rPr lang="en-US">
                <a:cs typeface="Calibri"/>
              </a:rPr>
              <a:t>New version allows you to pick which </a:t>
            </a:r>
            <a:r>
              <a:rPr lang="en-US" err="1">
                <a:cs typeface="Calibri"/>
              </a:rPr>
              <a:t>ILLiad</a:t>
            </a:r>
            <a:r>
              <a:rPr lang="en-US">
                <a:cs typeface="Calibri"/>
              </a:rPr>
              <a:t> field is used as the barcode in Alma</a:t>
            </a:r>
          </a:p>
          <a:p>
            <a:pPr lvl="1"/>
            <a:r>
              <a:rPr lang="en-US">
                <a:cs typeface="Calibri"/>
              </a:rPr>
              <a:t>Also passes the lender's OCLC symbol and the number of pieces to Alma</a:t>
            </a:r>
          </a:p>
          <a:p>
            <a:pPr lvl="1"/>
            <a:r>
              <a:rPr lang="en-US">
                <a:cs typeface="Calibri"/>
              </a:rPr>
              <a:t>Capable of updating an Alma request that was exported to </a:t>
            </a:r>
            <a:r>
              <a:rPr lang="en-US" err="1">
                <a:cs typeface="Calibri"/>
              </a:rPr>
              <a:t>ILLiad</a:t>
            </a:r>
            <a:r>
              <a:rPr lang="en-US">
                <a:cs typeface="Calibri"/>
              </a:rPr>
              <a:t>, but we're having problems with getting Alma to accept the </a:t>
            </a:r>
            <a:r>
              <a:rPr lang="en-US" err="1">
                <a:cs typeface="Calibri"/>
              </a:rPr>
              <a:t>ILLiad</a:t>
            </a:r>
            <a:r>
              <a:rPr lang="en-US">
                <a:cs typeface="Calibri"/>
              </a:rPr>
              <a:t> due date</a:t>
            </a:r>
          </a:p>
          <a:p>
            <a:r>
              <a:rPr lang="en-US">
                <a:cs typeface="Calibri"/>
              </a:rPr>
              <a:t>IDS Slips is now available to IDS Libraries</a:t>
            </a:r>
          </a:p>
          <a:p>
            <a:pPr lvl="1"/>
            <a:r>
              <a:rPr lang="en-US" u="sng">
                <a:ea typeface="+mn-lt"/>
                <a:cs typeface="+mn-lt"/>
                <a:hlinkClick r:id="rId2"/>
              </a:rPr>
              <a:t>https://slcny.libanswers.com/faq/269140</a:t>
            </a:r>
            <a:endParaRPr lang="en-US">
              <a:cs typeface="Calibri"/>
              <a:hlinkClick r:id="rId2"/>
            </a:endParaRPr>
          </a:p>
          <a:p>
            <a:pPr lvl="1"/>
            <a:r>
              <a:rPr lang="en-US">
                <a:cs typeface="Calibri"/>
              </a:rPr>
              <a:t>Non-IDS libraries can email </a:t>
            </a:r>
            <a:r>
              <a:rPr lang="en-US">
                <a:ea typeface="+mn-lt"/>
                <a:cs typeface="+mn-lt"/>
                <a:hlinkClick r:id="rId3"/>
              </a:rPr>
              <a:t>help@idsproject.libanswers.com</a:t>
            </a:r>
            <a:r>
              <a:rPr lang="en-US">
                <a:ea typeface="+mn-lt"/>
                <a:cs typeface="+mn-lt"/>
              </a:rPr>
              <a:t> if interested</a:t>
            </a:r>
            <a:endParaRPr lang="en-US" u="sng">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endParaRPr lang="en-US">
              <a:cs typeface="Calibri"/>
            </a:endParaRPr>
          </a:p>
          <a:p>
            <a:pPr marL="0" indent="0">
              <a:buNone/>
            </a:pPr>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30082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Other Resource Sharing Issues</a:t>
            </a:r>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391254"/>
            <a:ext cx="10770006" cy="4368605"/>
          </a:xfrm>
        </p:spPr>
        <p:txBody>
          <a:bodyPr vert="horz" lIns="91440" tIns="45720" rIns="91440" bIns="45720" rtlCol="0" anchor="t">
            <a:normAutofit/>
          </a:bodyPr>
          <a:lstStyle/>
          <a:p>
            <a:r>
              <a:rPr lang="en-US">
                <a:cs typeface="Calibri"/>
              </a:rPr>
              <a:t>There is no need to manually enter a due date for lending RS requests</a:t>
            </a:r>
          </a:p>
          <a:p>
            <a:r>
              <a:rPr lang="en-US">
                <a:cs typeface="Calibri"/>
              </a:rPr>
              <a:t>Alma is configured to automatically assign the SLC loan period and transmit that due date to the borrower</a:t>
            </a:r>
          </a:p>
          <a:p>
            <a:r>
              <a:rPr lang="en-US">
                <a:cs typeface="Calibri"/>
              </a:rPr>
              <a:t>That due date is used to assign the appropriate Item Policy ("RS Long Loan" or "RS Short Loan") once the item arrives at the borrowing library, and that Item Policy determines the loan period (16 weeks or 30 days)</a:t>
            </a:r>
          </a:p>
          <a:p>
            <a:r>
              <a:rPr lang="en-US">
                <a:cs typeface="Calibri"/>
              </a:rPr>
              <a:t>If you manually enter a lending due date that doesn't match the SLC policy, no Item Policy is assigned when the borrower received the item and the item can’t be checked out</a:t>
            </a:r>
          </a:p>
          <a:p>
            <a:endParaRPr lang="en-US">
              <a:cs typeface="Calibri"/>
            </a:endParaRPr>
          </a:p>
          <a:p>
            <a:endParaRPr lang="en-US">
              <a:cs typeface="Calibri"/>
            </a:endParaRPr>
          </a:p>
          <a:p>
            <a:pPr lvl="1"/>
            <a:endParaRPr lang="en-US">
              <a:cs typeface="Calibri"/>
            </a:endParaRPr>
          </a:p>
          <a:p>
            <a:pPr lvl="1"/>
            <a:endParaRPr lang="en-US">
              <a:cs typeface="Calibri"/>
            </a:endParaRPr>
          </a:p>
          <a:p>
            <a:endParaRPr lang="en-US">
              <a:cs typeface="Calibri"/>
            </a:endParaRPr>
          </a:p>
          <a:p>
            <a:pPr marL="0" indent="0">
              <a:buNone/>
            </a:pPr>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88760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Other Resource Sharing Issues</a:t>
            </a:r>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391254"/>
            <a:ext cx="10770006" cy="4368605"/>
          </a:xfrm>
        </p:spPr>
        <p:txBody>
          <a:bodyPr vert="horz" lIns="91440" tIns="45720" rIns="91440" bIns="45720" rtlCol="0" anchor="t">
            <a:normAutofit/>
          </a:bodyPr>
          <a:lstStyle/>
          <a:p>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endParaRPr lang="en-US">
              <a:cs typeface="Calibri"/>
            </a:endParaRPr>
          </a:p>
          <a:p>
            <a:pPr marL="0" indent="0">
              <a:buNone/>
            </a:pPr>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7" name="Picture 14">
            <a:extLst>
              <a:ext uri="{FF2B5EF4-FFF2-40B4-BE49-F238E27FC236}">
                <a16:creationId xmlns:a16="http://schemas.microsoft.com/office/drawing/2014/main" id="{552A5259-2876-4C3F-AEE9-A371EBF97D97}"/>
              </a:ext>
            </a:extLst>
          </p:cNvPr>
          <p:cNvPicPr>
            <a:picLocks noChangeAspect="1"/>
          </p:cNvPicPr>
          <p:nvPr/>
        </p:nvPicPr>
        <p:blipFill>
          <a:blip r:embed="rId6"/>
          <a:stretch>
            <a:fillRect/>
          </a:stretch>
        </p:blipFill>
        <p:spPr>
          <a:xfrm>
            <a:off x="362226" y="1348198"/>
            <a:ext cx="11081026" cy="3620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9648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Network Zone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92553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720970" y="72048"/>
            <a:ext cx="10632830" cy="891810"/>
          </a:xfrm>
        </p:spPr>
        <p:txBody>
          <a:bodyPr>
            <a:normAutofit/>
          </a:bodyPr>
          <a:lstStyle/>
          <a:p>
            <a:r>
              <a:rPr lang="en-US" b="1">
                <a:cs typeface="Calibri Light"/>
              </a:rPr>
              <a:t>OCLC Import Profile Updates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720969" y="958118"/>
            <a:ext cx="10515600" cy="5125060"/>
          </a:xfrm>
        </p:spPr>
        <p:txBody>
          <a:bodyPr vert="horz" lIns="91440" tIns="45720" rIns="91440" bIns="45720" rtlCol="0" anchor="t">
            <a:normAutofit lnSpcReduction="10000"/>
          </a:bodyPr>
          <a:lstStyle/>
          <a:p>
            <a:r>
              <a:rPr lang="en-US">
                <a:cs typeface="Calibri"/>
              </a:rPr>
              <a:t>January 2020 sandbox release updated S/FTP definitions to allow for the absolute path</a:t>
            </a:r>
            <a:endParaRPr lang="en-US"/>
          </a:p>
          <a:p>
            <a:pPr lvl="1" indent="-342900">
              <a:buFont typeface="Courier New" panose="020B0604020202020204" pitchFamily="34" charset="0"/>
              <a:buChar char="o"/>
            </a:pPr>
            <a:r>
              <a:rPr lang="en-US">
                <a:cs typeface="Calibri"/>
              </a:rPr>
              <a:t>The absolute is required to send OCLC publishing profiles files to the correct directory and subdirectory</a:t>
            </a:r>
          </a:p>
          <a:p>
            <a:r>
              <a:rPr lang="en-US">
                <a:cs typeface="Calibri"/>
              </a:rPr>
              <a:t>Testing the ftp connection in a sandbox with OCLC's new server was successful! </a:t>
            </a:r>
          </a:p>
          <a:p>
            <a:r>
              <a:rPr lang="en-US">
                <a:cs typeface="Calibri"/>
              </a:rPr>
              <a:t>The February 2020 release will allow the absolute path to be used in our production environment. Once testing has been successful in the production environment:</a:t>
            </a:r>
          </a:p>
          <a:p>
            <a:pPr lvl="1" indent="-342900">
              <a:buFont typeface="Courier New" panose="020B0604020202020204" pitchFamily="34" charset="0"/>
              <a:buChar char="o"/>
            </a:pPr>
            <a:r>
              <a:rPr lang="en-US">
                <a:cs typeface="Calibri"/>
              </a:rPr>
              <a:t>Instructions will be posted to the Institutional Leads Basecamp and an email will be sent to Cataloging contacts </a:t>
            </a:r>
            <a:endParaRPr lang="en-US">
              <a:ea typeface="+mn-lt"/>
              <a:cs typeface="+mn-lt"/>
            </a:endParaRPr>
          </a:p>
          <a:p>
            <a:pPr lvl="1" indent="-342900">
              <a:buFont typeface="Courier New" panose="020B0604020202020204" pitchFamily="34" charset="0"/>
              <a:buChar char="o"/>
            </a:pPr>
            <a:r>
              <a:rPr lang="en-US">
                <a:cs typeface="Calibri"/>
              </a:rPr>
              <a:t>The SLC will update the OCLC publishing profiles S/FTP definitions for campuses we configured their publishing profiles</a:t>
            </a: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7"/>
          <a:stretch>
            <a:fillRect/>
          </a:stretch>
        </p:blipFill>
        <p:spPr>
          <a:xfrm>
            <a:off x="8467554" y="11176"/>
            <a:ext cx="1905000" cy="1000125"/>
          </a:xfrm>
          <a:prstGeom prst="rect">
            <a:avLst/>
          </a:prstGeom>
        </p:spPr>
      </p:pic>
    </p:spTree>
    <p:extLst>
      <p:ext uri="{BB962C8B-B14F-4D97-AF65-F5344CB8AC3E}">
        <p14:creationId xmlns:p14="http://schemas.microsoft.com/office/powerpoint/2010/main" val="222739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Upcoming Trial and Potential System-Wide Purchase Option</a:t>
            </a:r>
          </a:p>
        </p:txBody>
      </p:sp>
      <p:sp>
        <p:nvSpPr>
          <p:cNvPr id="3" name="Content Placeholder 2"/>
          <p:cNvSpPr>
            <a:spLocks noGrp="1"/>
          </p:cNvSpPr>
          <p:nvPr>
            <p:ph idx="1"/>
          </p:nvPr>
        </p:nvSpPr>
        <p:spPr>
          <a:xfrm>
            <a:off x="838200" y="1825625"/>
            <a:ext cx="6702631" cy="4028910"/>
          </a:xfrm>
        </p:spPr>
        <p:txBody>
          <a:bodyPr>
            <a:normAutofit fontScale="70000" lnSpcReduction="20000"/>
          </a:bodyPr>
          <a:lstStyle/>
          <a:p>
            <a:r>
              <a:rPr lang="en-US"/>
              <a:t>We’ve heard your feedback about how many are unhappy with the extra clicks in Primo VE/Alma Link Resolver.</a:t>
            </a:r>
          </a:p>
          <a:p>
            <a:r>
              <a:rPr lang="en-US"/>
              <a:t>SUNY is reviewing options for </a:t>
            </a:r>
            <a:r>
              <a:rPr lang="en-US" err="1"/>
              <a:t>addons</a:t>
            </a:r>
            <a:r>
              <a:rPr lang="en-US"/>
              <a:t> to improve access and usability.</a:t>
            </a:r>
          </a:p>
          <a:p>
            <a:pPr lvl="1"/>
            <a:r>
              <a:rPr lang="en-US"/>
              <a:t>Reviewing:</a:t>
            </a:r>
          </a:p>
          <a:p>
            <a:pPr lvl="2"/>
            <a:r>
              <a:rPr lang="en-US" err="1"/>
              <a:t>Libkey</a:t>
            </a:r>
            <a:r>
              <a:rPr lang="en-US"/>
              <a:t> Discovery by </a:t>
            </a:r>
            <a:r>
              <a:rPr lang="en-US" err="1"/>
              <a:t>Thirdiron</a:t>
            </a:r>
            <a:endParaRPr lang="en-US"/>
          </a:p>
          <a:p>
            <a:pPr lvl="2"/>
            <a:r>
              <a:rPr lang="en-US"/>
              <a:t>Lean Library by Sage</a:t>
            </a:r>
          </a:p>
          <a:p>
            <a:r>
              <a:rPr lang="en-US"/>
              <a:t>Anticipating group contract with details about invoicing, etc. coming as soon as possible.</a:t>
            </a:r>
          </a:p>
          <a:p>
            <a:r>
              <a:rPr lang="en-US"/>
              <a:t>Will begin trial of product after webinars in the next 2-3 weeks.</a:t>
            </a:r>
          </a:p>
          <a:p>
            <a:r>
              <a:rPr lang="en-US"/>
              <a:t>Requires some set up in Alma/Primo, which SUNY will assist with.</a:t>
            </a:r>
          </a:p>
          <a:p>
            <a:r>
              <a:rPr lang="en-US"/>
              <a:t>Will be coordinating communication about this in the next 1-2 months.</a:t>
            </a:r>
          </a:p>
          <a:p>
            <a:pPr lvl="2"/>
            <a:endParaRPr lang="en-US"/>
          </a:p>
          <a:p>
            <a:pPr lvl="1"/>
            <a:endParaRPr lang="en-US"/>
          </a:p>
        </p:txBody>
      </p:sp>
      <p:pic>
        <p:nvPicPr>
          <p:cNvPr id="13" name="Picture 1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597" y="2495095"/>
            <a:ext cx="3725203" cy="2030461"/>
          </a:xfrm>
          <a:prstGeom prst="rect">
            <a:avLst/>
          </a:prstGeom>
        </p:spPr>
      </p:pic>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90504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720970" y="72048"/>
            <a:ext cx="10632830" cy="891810"/>
          </a:xfrm>
        </p:spPr>
        <p:txBody>
          <a:bodyPr>
            <a:normAutofit fontScale="90000"/>
          </a:bodyPr>
          <a:lstStyle/>
          <a:p>
            <a:r>
              <a:rPr lang="en-US" b="1">
                <a:cs typeface="Calibri Light"/>
              </a:rPr>
              <a:t>Local Holding Records (LHRs) Publishing Profiles  </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720969" y="958118"/>
            <a:ext cx="10515600" cy="5125060"/>
          </a:xfrm>
        </p:spPr>
        <p:txBody>
          <a:bodyPr vert="horz" lIns="91440" tIns="45720" rIns="91440" bIns="45720" rtlCol="0" anchor="t">
            <a:normAutofit/>
          </a:bodyPr>
          <a:lstStyle/>
          <a:p>
            <a:r>
              <a:rPr lang="en-US">
                <a:cs typeface="Calibri"/>
              </a:rPr>
              <a:t>The SLSS is in the process of configuring and activating LHR publishing profiles for campuses that are responsible for configuring </a:t>
            </a:r>
            <a:endParaRPr lang="en-US"/>
          </a:p>
          <a:p>
            <a:pPr lvl="1" indent="-342900">
              <a:buFont typeface="Courier New" panose="020B0604020202020204" pitchFamily="34" charset="0"/>
              <a:buChar char="o"/>
            </a:pPr>
            <a:r>
              <a:rPr lang="en-US">
                <a:cs typeface="Calibri"/>
              </a:rPr>
              <a:t>Please submit the LHR questionnaire for your campus</a:t>
            </a:r>
          </a:p>
          <a:p>
            <a:r>
              <a:rPr lang="en-US">
                <a:cs typeface="Calibri"/>
              </a:rPr>
              <a:t>For campuses configuring their own LHR publishing profiles, please be aware the slides have been updated to reflect changes to the LHR data sync collection on slides 3 and 4</a:t>
            </a:r>
          </a:p>
          <a:p>
            <a:pPr lvl="1" indent="-342900">
              <a:buFont typeface="Courier New" panose="020B0604020202020204" pitchFamily="34" charset="0"/>
              <a:buChar char="o"/>
            </a:pPr>
            <a:r>
              <a:rPr lang="en-US">
                <a:cs typeface="Calibri"/>
              </a:rPr>
              <a:t>Strongly suggest running the baseline prior to flagging serials to "publish holdings" to avoid any issue with LHRs being published to OCLC</a:t>
            </a:r>
          </a:p>
          <a:p>
            <a:pPr lvl="1" indent="-342900">
              <a:buFont typeface="Courier New" panose="020B0604020202020204" pitchFamily="34" charset="0"/>
              <a:buChar char="o"/>
            </a:pPr>
            <a:r>
              <a:rPr lang="en-US">
                <a:cs typeface="Calibri"/>
              </a:rPr>
              <a:t>February 2020 release allows duplicate 004s from being</a:t>
            </a:r>
            <a:r>
              <a:rPr lang="en-US">
                <a:ea typeface="+mn-lt"/>
                <a:cs typeface="+mn-lt"/>
              </a:rPr>
              <a:t> sent in LHR publishing profiles. Set the 'fix_multiple_004_in_oclc_publishing' customer parameter to 'true' to address this issue.</a:t>
            </a:r>
            <a:endParaRPr lang="en-US">
              <a:cs typeface="Calibri"/>
            </a:endParaRPr>
          </a:p>
          <a:p>
            <a:pPr lvl="1" indent="-342900"/>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832116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720970" y="72048"/>
            <a:ext cx="10632830" cy="891810"/>
          </a:xfrm>
        </p:spPr>
        <p:txBody>
          <a:bodyPr>
            <a:normAutofit/>
          </a:bodyPr>
          <a:lstStyle/>
          <a:p>
            <a:r>
              <a:rPr lang="en-US" b="1">
                <a:cs typeface="Calibri Light"/>
              </a:rPr>
              <a:t>Local Subject Headings Initiative </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720968" y="958118"/>
            <a:ext cx="10853997" cy="4673248"/>
          </a:xfrm>
        </p:spPr>
        <p:txBody>
          <a:bodyPr vert="horz" lIns="91440" tIns="45720" rIns="91440" bIns="45720" rtlCol="0" anchor="t">
            <a:normAutofit fontScale="92500"/>
          </a:bodyPr>
          <a:lstStyle/>
          <a:p>
            <a:r>
              <a:rPr lang="en-US">
                <a:cs typeface="Calibri"/>
              </a:rPr>
              <a:t>In January, an initiative was approved by SMSP and LSP Adv. Board to allow for SUNY local subject headings to be used to replace dated Library of Congress (LC) subject headings that alienate members of our academic community.</a:t>
            </a:r>
          </a:p>
          <a:p>
            <a:pPr lvl="1" indent="-342900">
              <a:buFont typeface="Courier New" panose="020B0604020202020204" pitchFamily="34" charset="0"/>
              <a:buChar char="o"/>
            </a:pPr>
            <a:r>
              <a:rPr lang="en-US">
                <a:ea typeface="+mn-lt"/>
                <a:cs typeface="+mn-lt"/>
              </a:rPr>
              <a:t>The initiative will begin with changing "Illegal aliens" to "Undocumented immigrants"</a:t>
            </a:r>
          </a:p>
          <a:p>
            <a:r>
              <a:rPr lang="en-US">
                <a:cs typeface="Calibri"/>
              </a:rPr>
              <a:t>The most effective ways to used local subject headings is currently being investigated</a:t>
            </a:r>
          </a:p>
          <a:p>
            <a:pPr lvl="1" indent="-342900">
              <a:buFont typeface="Courier New" panose="020B0604020202020204" pitchFamily="34" charset="0"/>
              <a:buChar char="o"/>
            </a:pPr>
            <a:r>
              <a:rPr lang="en-US">
                <a:cs typeface="Calibri"/>
              </a:rPr>
              <a:t>Normalization Rules</a:t>
            </a:r>
          </a:p>
          <a:p>
            <a:pPr lvl="1" indent="-342900">
              <a:buFont typeface="Courier New" panose="020B0604020202020204" pitchFamily="34" charset="0"/>
              <a:buChar char="o"/>
            </a:pPr>
            <a:r>
              <a:rPr lang="en-US" err="1">
                <a:cs typeface="Calibri"/>
              </a:rPr>
              <a:t>PrimoVE</a:t>
            </a:r>
            <a:r>
              <a:rPr lang="en-US">
                <a:cs typeface="Calibri"/>
              </a:rPr>
              <a:t> local display rules</a:t>
            </a:r>
          </a:p>
          <a:p>
            <a:r>
              <a:rPr lang="en-US">
                <a:cs typeface="Calibri"/>
              </a:rPr>
              <a:t>A Task Force will be created to develop SUNY local subject headings to replace other LC subject headings that are not currently being updated and/or for LC subject headings alienating members of our academic community</a:t>
            </a: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12436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720970" y="72048"/>
            <a:ext cx="10632830" cy="891810"/>
          </a:xfrm>
        </p:spPr>
        <p:txBody>
          <a:bodyPr>
            <a:normAutofit/>
          </a:bodyPr>
          <a:lstStyle/>
          <a:p>
            <a:r>
              <a:rPr lang="en-US" b="1">
                <a:cs typeface="Calibri Light"/>
              </a:rPr>
              <a:t>New Order API Task Force Update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720969" y="958118"/>
            <a:ext cx="10515600" cy="5020676"/>
          </a:xfrm>
        </p:spPr>
        <p:txBody>
          <a:bodyPr vert="horz" lIns="91440" tIns="45720" rIns="91440" bIns="45720" rtlCol="0" anchor="t">
            <a:normAutofit/>
          </a:bodyPr>
          <a:lstStyle/>
          <a:p>
            <a:r>
              <a:rPr lang="en-US">
                <a:cs typeface="Calibri"/>
              </a:rPr>
              <a:t>As of the January 2020 Oasis now allows new order APIs to match </a:t>
            </a:r>
            <a:r>
              <a:rPr lang="en-US" err="1">
                <a:cs typeface="Calibri"/>
              </a:rPr>
              <a:t>ebooks</a:t>
            </a:r>
            <a:r>
              <a:rPr lang="en-US">
                <a:cs typeface="Calibri"/>
              </a:rPr>
              <a:t> to the CZ</a:t>
            </a:r>
          </a:p>
          <a:p>
            <a:r>
              <a:rPr lang="en-US">
                <a:cs typeface="Calibri"/>
              </a:rPr>
              <a:t>GOBI is working with Ex </a:t>
            </a:r>
            <a:r>
              <a:rPr lang="en-US" err="1">
                <a:cs typeface="Calibri"/>
              </a:rPr>
              <a:t>Libris</a:t>
            </a:r>
            <a:r>
              <a:rPr lang="en-US">
                <a:cs typeface="Calibri"/>
              </a:rPr>
              <a:t> to also allow new order APIs to match </a:t>
            </a:r>
            <a:r>
              <a:rPr lang="en-US" err="1">
                <a:cs typeface="Calibri"/>
              </a:rPr>
              <a:t>ebooks</a:t>
            </a:r>
            <a:r>
              <a:rPr lang="en-US">
                <a:cs typeface="Calibri"/>
              </a:rPr>
              <a:t> to the CZ</a:t>
            </a:r>
          </a:p>
          <a:p>
            <a:pPr lvl="1" indent="-342900">
              <a:buFont typeface="Courier New" panose="020B0604020202020204" pitchFamily="34" charset="0"/>
              <a:buChar char="o"/>
            </a:pPr>
            <a:r>
              <a:rPr lang="en-US">
                <a:cs typeface="Calibri"/>
              </a:rPr>
              <a:t>SUNY will be working with GOBI to test the new functionality</a:t>
            </a:r>
          </a:p>
          <a:p>
            <a:r>
              <a:rPr lang="en-US">
                <a:cs typeface="Calibri"/>
              </a:rPr>
              <a:t>The task force has been adapting to the new order API changes that have been rapidly taking place over the past few months </a:t>
            </a:r>
          </a:p>
          <a:p>
            <a:pPr lvl="1" indent="-342900">
              <a:buFont typeface="Courier New" panose="020B0604020202020204" pitchFamily="34" charset="0"/>
              <a:buChar char="o"/>
            </a:pPr>
            <a:r>
              <a:rPr lang="en-US">
                <a:cs typeface="Calibri"/>
              </a:rPr>
              <a:t>Creating a policy</a:t>
            </a:r>
          </a:p>
          <a:p>
            <a:pPr lvl="1" indent="-342900">
              <a:buFont typeface="Courier New" panose="020B0604020202020204" pitchFamily="34" charset="0"/>
              <a:buChar char="o"/>
            </a:pPr>
            <a:r>
              <a:rPr lang="en-US">
                <a:cs typeface="Calibri"/>
              </a:rPr>
              <a:t>Creating best practices workflows</a:t>
            </a:r>
          </a:p>
          <a:p>
            <a:pPr lvl="1" indent="-342900">
              <a:buFont typeface="Courier New" panose="020B0604020202020204" pitchFamily="34" charset="0"/>
              <a:buChar char="o"/>
            </a:pPr>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558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165832"/>
            <a:ext cx="10515600" cy="587010"/>
          </a:xfrm>
        </p:spPr>
        <p:txBody>
          <a:bodyPr>
            <a:normAutofit fontScale="90000"/>
          </a:bodyPr>
          <a:lstStyle/>
          <a:p>
            <a:r>
              <a:rPr lang="en-US" b="1">
                <a:cs typeface="Calibri Light"/>
              </a:rPr>
              <a:t>Alma February Release Notes </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720969" y="968556"/>
            <a:ext cx="10526038" cy="4843386"/>
          </a:xfrm>
        </p:spPr>
        <p:txBody>
          <a:bodyPr vert="horz" lIns="91440" tIns="45720" rIns="91440" bIns="45720" rtlCol="0" anchor="t">
            <a:normAutofit/>
          </a:bodyPr>
          <a:lstStyle/>
          <a:p>
            <a:r>
              <a:rPr lang="en-US">
                <a:cs typeface="Calibri"/>
              </a:rPr>
              <a:t>Acquisitions – Enhancements</a:t>
            </a:r>
          </a:p>
          <a:p>
            <a:pPr lvl="1" indent="-342900">
              <a:buFont typeface="Courier New" panose="020B0604020202020204" pitchFamily="34" charset="0"/>
              <a:buChar char="o"/>
            </a:pPr>
            <a:r>
              <a:rPr lang="en-US" b="1">
                <a:ea typeface="+mn-lt"/>
                <a:cs typeface="+mn-lt"/>
              </a:rPr>
              <a:t>Real time ordering- Purchase Type License Upgrade as an Additional PO Line: </a:t>
            </a:r>
            <a:r>
              <a:rPr lang="en-US">
                <a:ea typeface="+mn-lt"/>
                <a:cs typeface="+mn-lt"/>
              </a:rPr>
              <a:t>PO lines with a Purchase Type of License Upgrade created via New Order API will be associated to the relevant portfolio as an additional PO line. Previously, PO lines with a </a:t>
            </a:r>
            <a:r>
              <a:rPr lang="en-US" b="1">
                <a:ea typeface="+mn-lt"/>
                <a:cs typeface="+mn-lt"/>
              </a:rPr>
              <a:t>Purchase Type</a:t>
            </a:r>
            <a:r>
              <a:rPr lang="en-US">
                <a:ea typeface="+mn-lt"/>
                <a:cs typeface="+mn-lt"/>
              </a:rPr>
              <a:t> of </a:t>
            </a:r>
            <a:r>
              <a:rPr lang="en-US" b="1">
                <a:ea typeface="+mn-lt"/>
                <a:cs typeface="+mn-lt"/>
              </a:rPr>
              <a:t>License Upgrade</a:t>
            </a:r>
            <a:r>
              <a:rPr lang="en-US">
                <a:ea typeface="+mn-lt"/>
                <a:cs typeface="+mn-lt"/>
              </a:rPr>
              <a:t> were associated to the relevant portfolio as a main PO line. Now, the main PO line reflects the original PO line that initiated the order, while the PO line with a purchase type of License Upgrade complements the main PO line. See video: </a:t>
            </a:r>
            <a:r>
              <a:rPr lang="en-US">
                <a:ea typeface="+mn-lt"/>
                <a:cs typeface="+mn-lt"/>
                <a:hlinkClick r:id="rId7"/>
              </a:rPr>
              <a:t>Real Time Order</a:t>
            </a:r>
            <a:endParaRPr lang="en-US">
              <a:cs typeface="Calibri"/>
            </a:endParaRPr>
          </a:p>
          <a:p>
            <a:pPr lvl="1" indent="-342900">
              <a:buFont typeface="Courier New" panose="020B0604020202020204" pitchFamily="34" charset="0"/>
              <a:buChar char="o"/>
            </a:pPr>
            <a:r>
              <a:rPr lang="en-US" b="1">
                <a:ea typeface="+mn-lt"/>
                <a:cs typeface="+mn-lt"/>
              </a:rPr>
              <a:t>Suppress Access to PO Line Summary Information: </a:t>
            </a:r>
            <a:r>
              <a:rPr lang="en-US">
                <a:ea typeface="+mn-lt"/>
                <a:cs typeface="+mn-lt"/>
              </a:rPr>
              <a:t>You can now disable access to review a PO line and view in-depth acquisitions information for users with the roles of Repository Manager, Physical Inventory Operator, or Electronic Inventory Operator. To do so, contact Ex Libris customer support.</a:t>
            </a:r>
            <a:endParaRPr lang="en-US">
              <a:cs typeface="Calibri"/>
            </a:endParaRPr>
          </a:p>
          <a:p>
            <a:endParaRPr lang="en-US">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8"/>
          <a:stretch>
            <a:fillRect/>
          </a:stretch>
        </p:blipFill>
        <p:spPr>
          <a:xfrm>
            <a:off x="9696772" y="110792"/>
            <a:ext cx="1542082" cy="863298"/>
          </a:xfrm>
          <a:prstGeom prst="rect">
            <a:avLst/>
          </a:prstGeom>
        </p:spPr>
      </p:pic>
    </p:spTree>
    <p:extLst>
      <p:ext uri="{BB962C8B-B14F-4D97-AF65-F5344CB8AC3E}">
        <p14:creationId xmlns:p14="http://schemas.microsoft.com/office/powerpoint/2010/main" val="3546033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165832"/>
            <a:ext cx="10515600" cy="587010"/>
          </a:xfrm>
        </p:spPr>
        <p:txBody>
          <a:bodyPr>
            <a:normAutofit fontScale="90000"/>
          </a:bodyPr>
          <a:lstStyle/>
          <a:p>
            <a:r>
              <a:rPr lang="en-US" b="1">
                <a:cs typeface="Calibri Light"/>
              </a:rPr>
              <a:t>Alma February Release Notes </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720969" y="958118"/>
            <a:ext cx="10515600" cy="5031276"/>
          </a:xfrm>
        </p:spPr>
        <p:txBody>
          <a:bodyPr vert="horz" lIns="91440" tIns="45720" rIns="91440" bIns="45720" rtlCol="0" anchor="t">
            <a:normAutofit/>
          </a:bodyPr>
          <a:lstStyle/>
          <a:p>
            <a:r>
              <a:rPr lang="en-US">
                <a:cs typeface="Calibri"/>
              </a:rPr>
              <a:t>Acquisitions – Enhancements</a:t>
            </a:r>
          </a:p>
          <a:p>
            <a:pPr lvl="1" indent="-342900">
              <a:buFont typeface="Courier New,monospace" panose="020B0604020202020204" pitchFamily="34" charset="0"/>
              <a:buChar char="o"/>
            </a:pPr>
            <a:r>
              <a:rPr lang="en-US" b="1">
                <a:cs typeface="Calibri"/>
              </a:rPr>
              <a:t>Improved Claiming Functionality for Continuous PO Lines: </a:t>
            </a:r>
            <a:r>
              <a:rPr lang="en-US">
                <a:cs typeface="Calibri"/>
              </a:rPr>
              <a:t>For those using claiming for continuous PO Lines, it will mail the vendor with a cumulative list of claimed items. Previously, if an item's due date arrived and the item was not received, a claim letter was sent to the vendor. Now, if the next expected item also does not arrive, you can send an additional letter to the vendor which includes details for both items which did not arrive. In order to use this new functionality, you need to set the following configuration: </a:t>
            </a:r>
          </a:p>
          <a:p>
            <a:pPr lvl="2">
              <a:buFont typeface="Wingdings" panose="020B0604020202020204" pitchFamily="34" charset="0"/>
              <a:buChar char="§"/>
            </a:pPr>
            <a:r>
              <a:rPr lang="en-US" b="1">
                <a:cs typeface="Calibri"/>
              </a:rPr>
              <a:t>claim_continuous_item_level</a:t>
            </a:r>
            <a:r>
              <a:rPr lang="en-US">
                <a:cs typeface="Calibri"/>
              </a:rPr>
              <a:t> to true</a:t>
            </a:r>
            <a:endParaRPr lang="en-US">
              <a:ea typeface="+mn-lt"/>
              <a:cs typeface="+mn-lt"/>
            </a:endParaRPr>
          </a:p>
          <a:p>
            <a:pPr lvl="1" indent="-342900">
              <a:buFont typeface="Courier New,monospace" panose="020B0604020202020204" pitchFamily="34" charset="0"/>
              <a:buChar char="o"/>
            </a:pPr>
            <a:r>
              <a:rPr lang="en-US" b="1">
                <a:cs typeface="Calibri"/>
              </a:rPr>
              <a:t>Entering PO Line Number in Item Editor:</a:t>
            </a:r>
            <a:r>
              <a:rPr lang="en-US">
                <a:cs typeface="Calibri"/>
              </a:rPr>
              <a:t> You can type in the POL # and it will be validated in the field, instead of needing to select it from a list. See the video: </a:t>
            </a:r>
            <a:r>
              <a:rPr lang="en-US">
                <a:cs typeface="Calibri"/>
                <a:hlinkClick r:id="rId7"/>
              </a:rPr>
              <a:t>Entering PO Line from the Item Editor</a:t>
            </a:r>
            <a:endParaRPr lang="en-US">
              <a:ea typeface="+mn-lt"/>
              <a:cs typeface="+mn-lt"/>
            </a:endParaRPr>
          </a:p>
          <a:p>
            <a:pPr lvl="1" indent="-342900">
              <a:buFont typeface="Courier New" panose="020B0604020202020204" pitchFamily="34" charset="0"/>
              <a:buChar char="o"/>
            </a:pPr>
            <a:endParaRPr lang="en-US" sz="2400">
              <a:cs typeface="Calibri"/>
            </a:endParaRPr>
          </a:p>
          <a:p>
            <a:endParaRPr lang="en-US">
              <a:cs typeface="Calibri"/>
            </a:endParaRPr>
          </a:p>
          <a:p>
            <a:pPr lvl="1" indent="-342900">
              <a:buFont typeface="Courier New" panose="020B0604020202020204" pitchFamily="34" charset="0"/>
              <a:buChar char="o"/>
            </a:pPr>
            <a:endParaRPr lang="en-US" sz="2400">
              <a:cs typeface="Calibri"/>
            </a:endParaRPr>
          </a:p>
          <a:p>
            <a:pPr lvl="2">
              <a:buFont typeface="Courier New" panose="020B0604020202020204" pitchFamily="34" charset="0"/>
              <a:buChar char="o"/>
            </a:pPr>
            <a:endParaRPr lang="en-US" sz="2400">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8"/>
          <a:stretch>
            <a:fillRect/>
          </a:stretch>
        </p:blipFill>
        <p:spPr>
          <a:xfrm>
            <a:off x="9696772" y="110792"/>
            <a:ext cx="1542082" cy="863298"/>
          </a:xfrm>
          <a:prstGeom prst="rect">
            <a:avLst/>
          </a:prstGeom>
        </p:spPr>
      </p:pic>
    </p:spTree>
    <p:extLst>
      <p:ext uri="{BB962C8B-B14F-4D97-AF65-F5344CB8AC3E}">
        <p14:creationId xmlns:p14="http://schemas.microsoft.com/office/powerpoint/2010/main" val="48410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165832"/>
            <a:ext cx="10515600" cy="587010"/>
          </a:xfrm>
        </p:spPr>
        <p:txBody>
          <a:bodyPr>
            <a:normAutofit fontScale="90000"/>
          </a:bodyPr>
          <a:lstStyle/>
          <a:p>
            <a:r>
              <a:rPr lang="en-US" b="1">
                <a:cs typeface="Calibri Light"/>
              </a:rPr>
              <a:t>Alma February Release Notes </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720969" y="958118"/>
            <a:ext cx="10515600" cy="5031276"/>
          </a:xfrm>
        </p:spPr>
        <p:txBody>
          <a:bodyPr vert="horz" lIns="91440" tIns="45720" rIns="91440" bIns="45720" rtlCol="0" anchor="t">
            <a:normAutofit/>
          </a:bodyPr>
          <a:lstStyle/>
          <a:p>
            <a:r>
              <a:rPr lang="en-US">
                <a:cs typeface="Calibri"/>
              </a:rPr>
              <a:t>Resource Management – Enhancements</a:t>
            </a:r>
            <a:endParaRPr lang="en-US" sz="1600">
              <a:cs typeface="Calibri"/>
            </a:endParaRPr>
          </a:p>
          <a:p>
            <a:pPr lvl="1" indent="-342900">
              <a:buFont typeface="Courier New" panose="020B0604020202020204" pitchFamily="34" charset="0"/>
              <a:buChar char="o"/>
            </a:pPr>
            <a:r>
              <a:rPr lang="en-US" b="1">
                <a:ea typeface="+mn-lt"/>
                <a:cs typeface="+mn-lt"/>
              </a:rPr>
              <a:t>Local Extensions for Community Zone-Linked Bibliographic Records </a:t>
            </a:r>
            <a:r>
              <a:rPr lang="en-US">
                <a:ea typeface="+mn-lt"/>
                <a:cs typeface="+mn-lt"/>
              </a:rPr>
              <a:t>- you will be able to add your own campus specific information to the community zone by using local extension. All institutions can now create and maintain local extensions to Community Zone bibliographic records in order to record their own proprietary information. Institutions can enter and maintain local information in the MARC 21 77X/78X, 09X, 59X, 69X, and 9XX fields. This can be done with the MD Editor for one record at a time, or for multiple records by running a job with a normalization process that updates local extension fields. Local extension data can be searched, exported, published (general publishing and to Primo) and handled using APIs (see </a:t>
            </a:r>
            <a:r>
              <a:rPr lang="en-US">
                <a:ea typeface="+mn-lt"/>
                <a:cs typeface="+mn-lt"/>
                <a:hlinkClick r:id="rId7"/>
              </a:rPr>
              <a:t>Bibliographic Records and Inventory</a:t>
            </a:r>
            <a:r>
              <a:rPr lang="en-US">
                <a:ea typeface="+mn-lt"/>
                <a:cs typeface="+mn-lt"/>
              </a:rPr>
              <a:t> in the Developer Network). When linked bibliographic records are synchronized during Community Zone updates, the local extension content is not overridden. Click </a:t>
            </a:r>
            <a:r>
              <a:rPr lang="en-US">
                <a:ea typeface="+mn-lt"/>
                <a:cs typeface="+mn-lt"/>
                <a:hlinkClick r:id="rId8"/>
              </a:rPr>
              <a:t>here</a:t>
            </a:r>
            <a:r>
              <a:rPr lang="en-US">
                <a:ea typeface="+mn-lt"/>
                <a:cs typeface="+mn-lt"/>
              </a:rPr>
              <a:t> for more information:</a:t>
            </a:r>
            <a:endParaRPr lang="en-US">
              <a:cs typeface="Calibri"/>
            </a:endParaRPr>
          </a:p>
          <a:p>
            <a:pPr lvl="1" indent="-342900"/>
            <a:endParaRPr lang="en-US" sz="2000">
              <a:cs typeface="Calibri"/>
            </a:endParaRPr>
          </a:p>
          <a:p>
            <a:pPr lvl="1" indent="-342900">
              <a:buFont typeface="Courier New" panose="020B0604020202020204" pitchFamily="34" charset="0"/>
              <a:buChar char="o"/>
            </a:pPr>
            <a:endParaRPr lang="en-US" sz="2400">
              <a:cs typeface="Calibri"/>
            </a:endParaRPr>
          </a:p>
          <a:p>
            <a:pPr lvl="2">
              <a:buFont typeface="Courier New" panose="020B0604020202020204" pitchFamily="34" charset="0"/>
              <a:buChar char="o"/>
            </a:pPr>
            <a:endParaRPr lang="en-US" sz="2400">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9"/>
          <a:stretch>
            <a:fillRect/>
          </a:stretch>
        </p:blipFill>
        <p:spPr>
          <a:xfrm>
            <a:off x="9696772" y="110792"/>
            <a:ext cx="1542082" cy="863298"/>
          </a:xfrm>
          <a:prstGeom prst="rect">
            <a:avLst/>
          </a:prstGeom>
        </p:spPr>
      </p:pic>
    </p:spTree>
    <p:extLst>
      <p:ext uri="{BB962C8B-B14F-4D97-AF65-F5344CB8AC3E}">
        <p14:creationId xmlns:p14="http://schemas.microsoft.com/office/powerpoint/2010/main" val="20872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165832"/>
            <a:ext cx="10515600" cy="587010"/>
          </a:xfrm>
        </p:spPr>
        <p:txBody>
          <a:bodyPr>
            <a:normAutofit fontScale="90000"/>
          </a:bodyPr>
          <a:lstStyle/>
          <a:p>
            <a:r>
              <a:rPr lang="en-US" b="1">
                <a:cs typeface="Calibri Light"/>
              </a:rPr>
              <a:t>Alma February Release Notes </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720969" y="958118"/>
            <a:ext cx="10515600" cy="5031276"/>
          </a:xfrm>
        </p:spPr>
        <p:txBody>
          <a:bodyPr vert="horz" lIns="91440" tIns="45720" rIns="91440" bIns="45720" rtlCol="0" anchor="t">
            <a:normAutofit/>
          </a:bodyPr>
          <a:lstStyle/>
          <a:p>
            <a:r>
              <a:rPr lang="en-US">
                <a:cs typeface="Calibri"/>
              </a:rPr>
              <a:t>Resource Management – Enhancements</a:t>
            </a:r>
            <a:endParaRPr lang="en-US"/>
          </a:p>
          <a:p>
            <a:pPr lvl="1" indent="-342900">
              <a:buFont typeface="Courier New" panose="020B0604020202020204" pitchFamily="34" charset="0"/>
              <a:buChar char="o"/>
            </a:pPr>
            <a:r>
              <a:rPr lang="en-US" b="1">
                <a:ea typeface="+mn-lt"/>
                <a:cs typeface="+mn-lt"/>
              </a:rPr>
              <a:t>Search Indexes for Specific OCLC Numbers</a:t>
            </a:r>
            <a:r>
              <a:rPr lang="en-US">
                <a:ea typeface="+mn-lt"/>
                <a:cs typeface="+mn-lt"/>
              </a:rPr>
              <a:t> - this allows you to be able to perform any type of titles search for OCLC numbers in MARC field 019, 035 $a, 035 $a + $z and 035 $z. </a:t>
            </a:r>
            <a:endParaRPr lang="en-US">
              <a:cs typeface="Calibri"/>
            </a:endParaRPr>
          </a:p>
          <a:p>
            <a:pPr lvl="1" indent="-342900">
              <a:buFont typeface="Courier New" panose="020B0604020202020204" pitchFamily="34" charset="0"/>
              <a:buChar char="o"/>
            </a:pPr>
            <a:r>
              <a:rPr lang="en-US" b="1">
                <a:ea typeface="+mn-lt"/>
                <a:cs typeface="+mn-lt"/>
              </a:rPr>
              <a:t>Support ability to change to an absolute path in the S/FTP Definition</a:t>
            </a:r>
            <a:r>
              <a:rPr lang="en-US">
                <a:ea typeface="+mn-lt"/>
                <a:cs typeface="+mn-lt"/>
              </a:rPr>
              <a:t> - The S/FTP definitions have been enhanced to support absolute paths in addition to the relative paths already supported. This is needed to support file transfer with specific systems provided by OCLC, which recently changed how they transfer files.</a:t>
            </a:r>
            <a:r>
              <a:rPr lang="en-US" b="1">
                <a:ea typeface="+mn-lt"/>
                <a:cs typeface="+mn-lt"/>
              </a:rPr>
              <a:t> </a:t>
            </a:r>
            <a:endParaRPr lang="en-US" sz="2000" b="1">
              <a:cs typeface="Calibri"/>
            </a:endParaRPr>
          </a:p>
          <a:p>
            <a:pPr lvl="1" indent="-342900">
              <a:buFont typeface="Courier New" panose="020B0604020202020204" pitchFamily="34" charset="0"/>
              <a:buChar char="o"/>
            </a:pPr>
            <a:endParaRPr lang="en-US" sz="2400">
              <a:cs typeface="Calibri"/>
            </a:endParaRPr>
          </a:p>
          <a:p>
            <a:pPr lvl="2">
              <a:buFont typeface="Courier New" panose="020B0604020202020204" pitchFamily="34" charset="0"/>
              <a:buChar char="o"/>
            </a:pPr>
            <a:endParaRPr lang="en-US" sz="2400">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696772" y="110792"/>
            <a:ext cx="1542082" cy="863298"/>
          </a:xfrm>
          <a:prstGeom prst="rect">
            <a:avLst/>
          </a:prstGeom>
        </p:spPr>
      </p:pic>
    </p:spTree>
    <p:extLst>
      <p:ext uri="{BB962C8B-B14F-4D97-AF65-F5344CB8AC3E}">
        <p14:creationId xmlns:p14="http://schemas.microsoft.com/office/powerpoint/2010/main" val="620162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Jennifer Koerber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Training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4098685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p:txBody>
          <a:bodyPr/>
          <a:lstStyle/>
          <a:p>
            <a:r>
              <a:rPr lang="en-US" b="1">
                <a:cs typeface="Calibri Light"/>
              </a:rPr>
              <a:t>Training Statistics</a:t>
            </a:r>
            <a:endParaRPr lang="en-US"/>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3" name="Picture 3" descr="A screenshot of a cell phone&#10;&#10;Description generated with very high confidence">
            <a:extLst>
              <a:ext uri="{FF2B5EF4-FFF2-40B4-BE49-F238E27FC236}">
                <a16:creationId xmlns:a16="http://schemas.microsoft.com/office/drawing/2014/main" id="{50D9FD26-AB25-4568-AF41-DB566026B3F7}"/>
              </a:ext>
            </a:extLst>
          </p:cNvPr>
          <p:cNvPicPr>
            <a:picLocks noChangeAspect="1"/>
          </p:cNvPicPr>
          <p:nvPr/>
        </p:nvPicPr>
        <p:blipFill>
          <a:blip r:embed="rId7"/>
          <a:stretch>
            <a:fillRect/>
          </a:stretch>
        </p:blipFill>
        <p:spPr>
          <a:xfrm>
            <a:off x="1128445" y="2404138"/>
            <a:ext cx="8599468" cy="1972664"/>
          </a:xfrm>
          <a:prstGeom prst="rect">
            <a:avLst/>
          </a:prstGeom>
          <a:ln>
            <a:solidFill>
              <a:schemeClr val="tx1"/>
            </a:solidFill>
          </a:ln>
        </p:spPr>
      </p:pic>
      <p:pic>
        <p:nvPicPr>
          <p:cNvPr id="6" name="Picture 7" descr="A screenshot of a cell phone&#10;&#10;Description generated with very high confidence">
            <a:extLst>
              <a:ext uri="{FF2B5EF4-FFF2-40B4-BE49-F238E27FC236}">
                <a16:creationId xmlns:a16="http://schemas.microsoft.com/office/drawing/2014/main" id="{22A6EF45-AC8D-43C8-BA41-C54750D334DA}"/>
              </a:ext>
            </a:extLst>
          </p:cNvPr>
          <p:cNvPicPr>
            <a:picLocks noChangeAspect="1"/>
          </p:cNvPicPr>
          <p:nvPr/>
        </p:nvPicPr>
        <p:blipFill rotWithShape="1">
          <a:blip r:embed="rId8"/>
          <a:srcRect r="67442" b="417"/>
          <a:stretch/>
        </p:blipFill>
        <p:spPr>
          <a:xfrm>
            <a:off x="9724596" y="2370814"/>
            <a:ext cx="820193" cy="2013659"/>
          </a:xfrm>
          <a:prstGeom prst="rect">
            <a:avLst/>
          </a:prstGeom>
          <a:ln>
            <a:solidFill>
              <a:schemeClr val="tx1"/>
            </a:solidFill>
          </a:ln>
        </p:spPr>
      </p:pic>
    </p:spTree>
    <p:extLst>
      <p:ext uri="{BB962C8B-B14F-4D97-AF65-F5344CB8AC3E}">
        <p14:creationId xmlns:p14="http://schemas.microsoft.com/office/powerpoint/2010/main" val="1226966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16F-9264-4D83-8C02-17AAEF47E202}"/>
              </a:ext>
            </a:extLst>
          </p:cNvPr>
          <p:cNvSpPr>
            <a:spLocks noGrp="1"/>
          </p:cNvSpPr>
          <p:nvPr>
            <p:ph type="title"/>
          </p:nvPr>
        </p:nvSpPr>
        <p:spPr>
          <a:xfrm>
            <a:off x="307579" y="249754"/>
            <a:ext cx="10515600" cy="1136749"/>
          </a:xfrm>
        </p:spPr>
        <p:txBody>
          <a:bodyPr>
            <a:normAutofit/>
          </a:bodyPr>
          <a:lstStyle/>
          <a:p>
            <a:r>
              <a:rPr lang="en-US" b="1">
                <a:cs typeface="Calibri Light"/>
              </a:rPr>
              <a:t>February Sessions </a:t>
            </a:r>
            <a:br>
              <a:rPr lang="en-US" b="1">
                <a:ea typeface="+mj-lt"/>
                <a:cs typeface="+mj-lt"/>
              </a:rPr>
            </a:br>
            <a:r>
              <a:rPr lang="en-US" sz="2400">
                <a:ea typeface="+mj-lt"/>
                <a:cs typeface="+mj-lt"/>
                <a:hlinkClick r:id="rId3"/>
              </a:rPr>
              <a:t>https://slcny.libcal.com/calendar/training/</a:t>
            </a:r>
            <a:endParaRPr lang="en-US" sz="2400">
              <a:ea typeface="+mj-lt"/>
              <a:cs typeface="+mj-lt"/>
            </a:endParaRPr>
          </a:p>
        </p:txBody>
      </p:sp>
      <p:sp>
        <p:nvSpPr>
          <p:cNvPr id="5" name="Rectangle 4">
            <a:extLst>
              <a:ext uri="{FF2B5EF4-FFF2-40B4-BE49-F238E27FC236}">
                <a16:creationId xmlns:a16="http://schemas.microsoft.com/office/drawing/2014/main" id="{4783830C-C753-4473-AEC3-9806A294099F}"/>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1A4BC9-3B09-4A6C-8EA4-DCB01A8D263C}"/>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20673ED-E140-4828-A924-88948693E6C7}"/>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A0629143-0476-481B-8E4D-8BE7FF9E887C}"/>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1FCAFDCC-B815-4EDB-B94D-5B9050DFF345}"/>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8608A438-FBE4-4A23-B0B6-BB3F52EC8EA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4AD40F7-E690-428E-B6F8-06CF8DE4A421}"/>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DA220F4F-4718-4E6C-9733-C7274E12968F}"/>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4" name="Picture 5" descr="A screenshot of a computer screen&#10;&#10;Description generated with very high confidence">
            <a:extLst>
              <a:ext uri="{FF2B5EF4-FFF2-40B4-BE49-F238E27FC236}">
                <a16:creationId xmlns:a16="http://schemas.microsoft.com/office/drawing/2014/main" id="{698451D4-679A-47F2-90FC-632C5712798B}"/>
              </a:ext>
            </a:extLst>
          </p:cNvPr>
          <p:cNvPicPr>
            <a:picLocks noChangeAspect="1"/>
          </p:cNvPicPr>
          <p:nvPr/>
        </p:nvPicPr>
        <p:blipFill>
          <a:blip r:embed="rId8"/>
          <a:stretch>
            <a:fillRect/>
          </a:stretch>
        </p:blipFill>
        <p:spPr>
          <a:xfrm>
            <a:off x="2352782" y="1455148"/>
            <a:ext cx="7486435" cy="4624086"/>
          </a:xfrm>
          <a:prstGeom prst="rect">
            <a:avLst/>
          </a:prstGeom>
        </p:spPr>
      </p:pic>
    </p:spTree>
    <p:extLst>
      <p:ext uri="{BB962C8B-B14F-4D97-AF65-F5344CB8AC3E}">
        <p14:creationId xmlns:p14="http://schemas.microsoft.com/office/powerpoint/2010/main" val="3389052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C0C9B7-F311-4C8A-91C9-7B579221F3BD}"/>
              </a:ext>
            </a:extLst>
          </p:cNvPr>
          <p:cNvSpPr/>
          <p:nvPr/>
        </p:nvSpPr>
        <p:spPr>
          <a:xfrm>
            <a:off x="6548649" y="1425053"/>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894590-C221-4308-ABF4-233D581EBFE4}"/>
              </a:ext>
            </a:extLst>
          </p:cNvPr>
          <p:cNvSpPr/>
          <p:nvPr/>
        </p:nvSpPr>
        <p:spPr>
          <a:xfrm>
            <a:off x="839337" y="1425054"/>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838200" y="271011"/>
            <a:ext cx="10515600" cy="1325563"/>
          </a:xfrm>
        </p:spPr>
        <p:txBody>
          <a:bodyPr/>
          <a:lstStyle/>
          <a:p>
            <a:r>
              <a:rPr lang="en-US"/>
              <a:t>Support Update</a:t>
            </a:r>
          </a:p>
        </p:txBody>
      </p:sp>
      <p:sp>
        <p:nvSpPr>
          <p:cNvPr id="12" name="Content Placeholder 11"/>
          <p:cNvSpPr>
            <a:spLocks noGrp="1"/>
          </p:cNvSpPr>
          <p:nvPr>
            <p:ph sz="half" idx="2"/>
          </p:nvPr>
        </p:nvSpPr>
        <p:spPr>
          <a:xfrm>
            <a:off x="841834" y="1594567"/>
            <a:ext cx="5181600" cy="4351338"/>
          </a:xfrm>
        </p:spPr>
        <p:txBody>
          <a:bodyPr vert="horz" lIns="91440" tIns="45720" rIns="91440" bIns="45720" rtlCol="0" anchor="t">
            <a:normAutofit fontScale="77500" lnSpcReduction="20000"/>
          </a:bodyPr>
          <a:lstStyle/>
          <a:p>
            <a:pPr marL="0" indent="0">
              <a:buNone/>
            </a:pPr>
            <a:r>
              <a:rPr lang="en-US"/>
              <a:t>SLSS/SLC met with Ex </a:t>
            </a:r>
            <a:r>
              <a:rPr lang="en-US" err="1"/>
              <a:t>Libris</a:t>
            </a:r>
            <a:r>
              <a:rPr lang="en-US"/>
              <a:t> support managers on January 22nd</a:t>
            </a:r>
            <a:endParaRPr lang="en-US">
              <a:cs typeface="Calibri"/>
            </a:endParaRPr>
          </a:p>
          <a:p>
            <a:r>
              <a:rPr lang="en-US"/>
              <a:t>Uptime/downtime reports: SUNY requested, they'll come out quarterly, 15-20 days after end of quarter</a:t>
            </a:r>
            <a:endParaRPr lang="en-US">
              <a:cs typeface="Calibri"/>
            </a:endParaRPr>
          </a:p>
          <a:p>
            <a:r>
              <a:rPr lang="en-US">
                <a:cs typeface="Calibri"/>
              </a:rPr>
              <a:t>Continue to </a:t>
            </a:r>
            <a:r>
              <a:rPr lang="en-US" err="1">
                <a:cs typeface="Calibri"/>
              </a:rPr>
              <a:t>pursure</a:t>
            </a:r>
            <a:r>
              <a:rPr lang="en-US">
                <a:cs typeface="Calibri"/>
              </a:rPr>
              <a:t> support for initiatives </a:t>
            </a:r>
          </a:p>
          <a:p>
            <a:r>
              <a:rPr lang="en-US"/>
              <a:t>Reviewing cases across institutions, including campus ability to accidentally complete borrowing RS requests, ghost eBook records in NZ, etc.</a:t>
            </a:r>
          </a:p>
          <a:p>
            <a:r>
              <a:rPr lang="en-US">
                <a:cs typeface="Calibri"/>
              </a:rPr>
              <a:t>Received updated Primo performance data, which we’ll share via Basecamp.</a:t>
            </a:r>
          </a:p>
        </p:txBody>
      </p:sp>
      <p:sp>
        <p:nvSpPr>
          <p:cNvPr id="11" name="Content Placeholder 2">
            <a:extLst>
              <a:ext uri="{FF2B5EF4-FFF2-40B4-BE49-F238E27FC236}">
                <a16:creationId xmlns:a16="http://schemas.microsoft.com/office/drawing/2014/main" id="{FE4CF827-58B1-4CE7-9CC4-BDD7DE8FBB8B}"/>
              </a:ext>
            </a:extLst>
          </p:cNvPr>
          <p:cNvSpPr>
            <a:spLocks noGrp="1"/>
          </p:cNvSpPr>
          <p:nvPr>
            <p:ph sz="half" idx="1"/>
          </p:nvPr>
        </p:nvSpPr>
        <p:spPr>
          <a:xfrm>
            <a:off x="6649872" y="1586789"/>
            <a:ext cx="5181600" cy="4351338"/>
          </a:xfrm>
        </p:spPr>
        <p:txBody>
          <a:bodyPr vert="horz" lIns="91440" tIns="45720" rIns="91440" bIns="45720" rtlCol="0" anchor="t">
            <a:normAutofit fontScale="77500" lnSpcReduction="20000"/>
          </a:bodyPr>
          <a:lstStyle/>
          <a:p>
            <a:pPr marL="0" indent="0">
              <a:buNone/>
            </a:pPr>
            <a:r>
              <a:rPr lang="en-US">
                <a:cs typeface="Calibri"/>
              </a:rPr>
              <a:t>Shannon and Tim met with Ex </a:t>
            </a:r>
            <a:r>
              <a:rPr lang="en-US" err="1">
                <a:cs typeface="Calibri"/>
              </a:rPr>
              <a:t>Libris</a:t>
            </a:r>
            <a:r>
              <a:rPr lang="en-US">
                <a:cs typeface="Calibri"/>
              </a:rPr>
              <a:t> Support and Customer Success at ALA Midwinter.</a:t>
            </a:r>
            <a:endParaRPr lang="en-US"/>
          </a:p>
          <a:p>
            <a:r>
              <a:rPr lang="en-US">
                <a:cs typeface="Calibri"/>
              </a:rPr>
              <a:t>Reviewing trends on support responsiveness and communication.</a:t>
            </a:r>
          </a:p>
          <a:p>
            <a:r>
              <a:rPr lang="en-US">
                <a:cs typeface="Calibri"/>
              </a:rPr>
              <a:t>Dedicated customer support staff working with SUNY on:</a:t>
            </a:r>
          </a:p>
          <a:p>
            <a:pPr lvl="1"/>
            <a:r>
              <a:rPr lang="en-US">
                <a:cs typeface="Calibri"/>
              </a:rPr>
              <a:t>Extending RS beyond SUNY</a:t>
            </a:r>
          </a:p>
          <a:p>
            <a:pPr lvl="1"/>
            <a:r>
              <a:rPr lang="en-US">
                <a:cs typeface="Calibri"/>
              </a:rPr>
              <a:t>Article resource sharing testing.</a:t>
            </a:r>
          </a:p>
        </p:txBody>
      </p:sp>
    </p:spTree>
    <p:extLst>
      <p:ext uri="{BB962C8B-B14F-4D97-AF65-F5344CB8AC3E}">
        <p14:creationId xmlns:p14="http://schemas.microsoft.com/office/powerpoint/2010/main" val="294824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Upcoming Training</a:t>
            </a:r>
          </a:p>
        </p:txBody>
      </p:sp>
      <p:sp>
        <p:nvSpPr>
          <p:cNvPr id="4" name="Text Placeholder 3">
            <a:extLst>
              <a:ext uri="{FF2B5EF4-FFF2-40B4-BE49-F238E27FC236}">
                <a16:creationId xmlns:a16="http://schemas.microsoft.com/office/drawing/2014/main" id="{602A7982-8D16-4585-8A82-5938CA5BE95E}"/>
              </a:ext>
            </a:extLst>
          </p:cNvPr>
          <p:cNvSpPr>
            <a:spLocks noGrp="1"/>
          </p:cNvSpPr>
          <p:nvPr>
            <p:ph type="body" idx="1"/>
          </p:nvPr>
        </p:nvSpPr>
        <p:spPr>
          <a:xfrm>
            <a:off x="871449" y="1470565"/>
            <a:ext cx="5157787" cy="601381"/>
          </a:xfrm>
        </p:spPr>
        <p:txBody>
          <a:bodyPr>
            <a:normAutofit/>
          </a:bodyPr>
          <a:lstStyle/>
          <a:p>
            <a:r>
              <a:rPr lang="en-US" sz="2800">
                <a:cs typeface="Calibri"/>
              </a:rPr>
              <a:t>In-Person Training</a:t>
            </a:r>
            <a:endParaRPr lang="en-US" sz="2800"/>
          </a:p>
        </p:txBody>
      </p:sp>
      <p:sp>
        <p:nvSpPr>
          <p:cNvPr id="3" name="Content Placeholder 2">
            <a:extLst>
              <a:ext uri="{FF2B5EF4-FFF2-40B4-BE49-F238E27FC236}">
                <a16:creationId xmlns:a16="http://schemas.microsoft.com/office/drawing/2014/main" id="{79F088FC-102D-49CB-B1DF-8F39C8CDCD58}"/>
              </a:ext>
            </a:extLst>
          </p:cNvPr>
          <p:cNvSpPr>
            <a:spLocks noGrp="1"/>
          </p:cNvSpPr>
          <p:nvPr>
            <p:ph sz="half" idx="2"/>
          </p:nvPr>
        </p:nvSpPr>
        <p:spPr>
          <a:xfrm>
            <a:off x="791807" y="2174405"/>
            <a:ext cx="5157787" cy="3684588"/>
          </a:xfrm>
        </p:spPr>
        <p:txBody>
          <a:bodyPr vert="horz" lIns="91440" tIns="45720" rIns="91440" bIns="45720" rtlCol="0" anchor="t">
            <a:normAutofit/>
          </a:bodyPr>
          <a:lstStyle/>
          <a:p>
            <a:pPr>
              <a:lnSpc>
                <a:spcPct val="110000"/>
              </a:lnSpc>
            </a:pPr>
            <a:r>
              <a:rPr lang="en-US" sz="2000">
                <a:cs typeface="Calibri"/>
              </a:rPr>
              <a:t>Cataloging/Resource Management</a:t>
            </a:r>
          </a:p>
          <a:p>
            <a:pPr marL="685800" lvl="2">
              <a:lnSpc>
                <a:spcPct val="110000"/>
              </a:lnSpc>
              <a:spcBef>
                <a:spcPts val="300"/>
              </a:spcBef>
            </a:pPr>
            <a:r>
              <a:rPr lang="en-US" sz="1600">
                <a:cs typeface="Calibri"/>
              </a:rPr>
              <a:t>March 18 – SUNY New </a:t>
            </a:r>
            <a:r>
              <a:rPr lang="en-US" sz="1600" err="1">
                <a:cs typeface="Calibri"/>
              </a:rPr>
              <a:t>Paltz</a:t>
            </a:r>
            <a:endParaRPr lang="en-US" sz="1600">
              <a:cs typeface="Calibri"/>
            </a:endParaRPr>
          </a:p>
          <a:p>
            <a:pPr marL="685800" lvl="2">
              <a:lnSpc>
                <a:spcPct val="110000"/>
              </a:lnSpc>
              <a:spcBef>
                <a:spcPts val="300"/>
              </a:spcBef>
            </a:pPr>
            <a:r>
              <a:rPr lang="en-US" sz="1600">
                <a:cs typeface="Calibri"/>
              </a:rPr>
              <a:t>March 20 – SUNY Poly</a:t>
            </a:r>
          </a:p>
          <a:p>
            <a:pPr>
              <a:lnSpc>
                <a:spcPct val="110000"/>
              </a:lnSpc>
            </a:pPr>
            <a:r>
              <a:rPr lang="en-US" sz="2000">
                <a:cs typeface="Calibri"/>
              </a:rPr>
              <a:t>E-Resources Management</a:t>
            </a:r>
          </a:p>
          <a:p>
            <a:pPr marL="685800" lvl="2">
              <a:lnSpc>
                <a:spcPct val="120000"/>
              </a:lnSpc>
              <a:spcBef>
                <a:spcPts val="300"/>
              </a:spcBef>
            </a:pPr>
            <a:r>
              <a:rPr lang="en-US" sz="1600">
                <a:cs typeface="Calibri"/>
              </a:rPr>
              <a:t>April 6 – </a:t>
            </a:r>
            <a:r>
              <a:rPr lang="en-US" sz="1600" err="1">
                <a:cs typeface="Calibri"/>
              </a:rPr>
              <a:t>UAlbany</a:t>
            </a:r>
            <a:endParaRPr lang="en-US" sz="1600">
              <a:cs typeface="Calibri"/>
            </a:endParaRPr>
          </a:p>
          <a:p>
            <a:pPr marL="685800" lvl="2">
              <a:lnSpc>
                <a:spcPct val="120000"/>
              </a:lnSpc>
              <a:spcBef>
                <a:spcPts val="300"/>
              </a:spcBef>
            </a:pPr>
            <a:r>
              <a:rPr lang="en-US" sz="1600">
                <a:cs typeface="Calibri"/>
              </a:rPr>
              <a:t>April 7 – SUNY Genesee</a:t>
            </a:r>
          </a:p>
          <a:p>
            <a:pPr marL="685800" lvl="2">
              <a:lnSpc>
                <a:spcPct val="120000"/>
              </a:lnSpc>
              <a:spcBef>
                <a:spcPts val="300"/>
              </a:spcBef>
            </a:pPr>
            <a:r>
              <a:rPr lang="en-US" sz="1600">
                <a:cs typeface="Calibri"/>
              </a:rPr>
              <a:t>April 9 – SUNY New </a:t>
            </a:r>
            <a:r>
              <a:rPr lang="en-US" sz="1600" err="1">
                <a:cs typeface="Calibri"/>
              </a:rPr>
              <a:t>Paltz</a:t>
            </a:r>
            <a:endParaRPr lang="en-US" sz="1600">
              <a:cs typeface="Calibri"/>
            </a:endParaRPr>
          </a:p>
          <a:p>
            <a:pPr>
              <a:lnSpc>
                <a:spcPct val="110000"/>
              </a:lnSpc>
            </a:pPr>
            <a:r>
              <a:rPr lang="en-US" sz="2000">
                <a:cs typeface="Calibri"/>
              </a:rPr>
              <a:t>Fulfillment Units Configuration</a:t>
            </a:r>
          </a:p>
          <a:p>
            <a:pPr marL="685800" lvl="2">
              <a:lnSpc>
                <a:spcPct val="130000"/>
              </a:lnSpc>
              <a:spcBef>
                <a:spcPts val="300"/>
              </a:spcBef>
            </a:pPr>
            <a:r>
              <a:rPr lang="en-US" sz="1600">
                <a:cs typeface="Calibri"/>
              </a:rPr>
              <a:t>April 22 – SUNY Genesee</a:t>
            </a:r>
          </a:p>
          <a:p>
            <a:pPr marL="685800" lvl="2">
              <a:lnSpc>
                <a:spcPct val="130000"/>
              </a:lnSpc>
              <a:spcBef>
                <a:spcPts val="300"/>
              </a:spcBef>
            </a:pPr>
            <a:r>
              <a:rPr lang="en-US" sz="1600">
                <a:cs typeface="Calibri"/>
              </a:rPr>
              <a:t>April 28 – SUNY New </a:t>
            </a:r>
            <a:r>
              <a:rPr lang="en-US" sz="1600" err="1">
                <a:cs typeface="Calibri"/>
              </a:rPr>
              <a:t>Paltz</a:t>
            </a:r>
            <a:endParaRPr lang="en-US">
              <a:cs typeface="Calibri" panose="020F0502020204030204"/>
            </a:endParaRPr>
          </a:p>
        </p:txBody>
      </p:sp>
      <p:sp>
        <p:nvSpPr>
          <p:cNvPr id="6" name="Text Placeholder 5">
            <a:extLst>
              <a:ext uri="{FF2B5EF4-FFF2-40B4-BE49-F238E27FC236}">
                <a16:creationId xmlns:a16="http://schemas.microsoft.com/office/drawing/2014/main" id="{0E3DDDCA-E813-48CB-B6B2-51959E49905C}"/>
              </a:ext>
            </a:extLst>
          </p:cNvPr>
          <p:cNvSpPr>
            <a:spLocks noGrp="1"/>
          </p:cNvSpPr>
          <p:nvPr>
            <p:ph type="body" sz="quarter" idx="3"/>
          </p:nvPr>
        </p:nvSpPr>
        <p:spPr>
          <a:xfrm>
            <a:off x="6060897" y="1546573"/>
            <a:ext cx="5183188" cy="608125"/>
          </a:xfrm>
        </p:spPr>
        <p:txBody>
          <a:bodyPr>
            <a:normAutofit/>
          </a:bodyPr>
          <a:lstStyle/>
          <a:p>
            <a:r>
              <a:rPr lang="en-US" sz="2800">
                <a:cs typeface="Calibri"/>
              </a:rPr>
              <a:t>Online Training Highlights</a:t>
            </a:r>
            <a:endParaRPr lang="en-US" sz="2800"/>
          </a:p>
        </p:txBody>
      </p:sp>
      <p:sp>
        <p:nvSpPr>
          <p:cNvPr id="13" name="Content Placeholder 12">
            <a:extLst>
              <a:ext uri="{FF2B5EF4-FFF2-40B4-BE49-F238E27FC236}">
                <a16:creationId xmlns:a16="http://schemas.microsoft.com/office/drawing/2014/main" id="{88211562-086D-455E-840C-410E172A6A33}"/>
              </a:ext>
            </a:extLst>
          </p:cNvPr>
          <p:cNvSpPr>
            <a:spLocks noGrp="1"/>
          </p:cNvSpPr>
          <p:nvPr>
            <p:ph sz="quarter" idx="4"/>
          </p:nvPr>
        </p:nvSpPr>
        <p:spPr>
          <a:xfrm>
            <a:off x="6195362" y="2197951"/>
            <a:ext cx="5358515" cy="3684588"/>
          </a:xfrm>
        </p:spPr>
        <p:txBody>
          <a:bodyPr vert="horz" lIns="91440" tIns="45720" rIns="91440" bIns="45720" rtlCol="0" anchor="t">
            <a:normAutofit/>
          </a:bodyPr>
          <a:lstStyle/>
          <a:p>
            <a:r>
              <a:rPr lang="en-US" sz="2000">
                <a:cs typeface="Calibri"/>
              </a:rPr>
              <a:t>Weekly Discovery/</a:t>
            </a:r>
            <a:r>
              <a:rPr lang="en-US" sz="2000" err="1">
                <a:cs typeface="Calibri"/>
              </a:rPr>
              <a:t>eResources</a:t>
            </a:r>
            <a:r>
              <a:rPr lang="en-US" sz="2000">
                <a:cs typeface="Calibri"/>
              </a:rPr>
              <a:t> Sessions, Wednesdays @ 11a</a:t>
            </a:r>
          </a:p>
          <a:p>
            <a:r>
              <a:rPr lang="en-US" sz="2000">
                <a:cs typeface="Calibri"/>
              </a:rPr>
              <a:t>How to Configure Overdue and Lost Loan Profiles, 2/11, 1p</a:t>
            </a:r>
          </a:p>
          <a:p>
            <a:r>
              <a:rPr lang="en-US" sz="2000">
                <a:cs typeface="Calibri"/>
              </a:rPr>
              <a:t>Relinking Closed POLS to a New Bib Record, 2/13, 10a</a:t>
            </a:r>
          </a:p>
          <a:p>
            <a:r>
              <a:rPr lang="en-US" sz="2000">
                <a:cs typeface="Calibri"/>
              </a:rPr>
              <a:t>Alma Analytics - Working with Column Properties and Layout Views, 2/18, 11a</a:t>
            </a:r>
          </a:p>
          <a:p>
            <a:r>
              <a:rPr lang="en-US" sz="2000">
                <a:cs typeface="Calibri"/>
              </a:rPr>
              <a:t>How to Configure and Use Reading Rooms, 2/25, 1p</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98256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normAutofit/>
          </a:bodyPr>
          <a:lstStyle/>
          <a:p>
            <a:r>
              <a:rPr lang="en-US" b="1">
                <a:cs typeface="Calibri Light"/>
              </a:rPr>
              <a:t>Developing Local Alma/Primo Training</a:t>
            </a:r>
            <a:endParaRPr lang="en-US"/>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6" name="Content Placeholder 15">
            <a:extLst>
              <a:ext uri="{FF2B5EF4-FFF2-40B4-BE49-F238E27FC236}">
                <a16:creationId xmlns:a16="http://schemas.microsoft.com/office/drawing/2014/main" id="{58C3424A-37F4-4E23-97D5-C80FBC03E017}"/>
              </a:ext>
            </a:extLst>
          </p:cNvPr>
          <p:cNvSpPr>
            <a:spLocks noGrp="1"/>
          </p:cNvSpPr>
          <p:nvPr>
            <p:ph idx="1"/>
          </p:nvPr>
        </p:nvSpPr>
        <p:spPr/>
        <p:txBody>
          <a:bodyPr vert="horz" lIns="91440" tIns="45720" rIns="91440" bIns="45720" rtlCol="0" anchor="t">
            <a:normAutofit/>
          </a:bodyPr>
          <a:lstStyle/>
          <a:p>
            <a:pPr>
              <a:spcAft>
                <a:spcPts val="1200"/>
              </a:spcAft>
            </a:pPr>
            <a:r>
              <a:rPr lang="en-US">
                <a:ea typeface="+mn-lt"/>
                <a:cs typeface="+mn-lt"/>
              </a:rPr>
              <a:t>"Developing Campus-Level Alma/Primo Training for Staff," Feb 12, 1p</a:t>
            </a:r>
          </a:p>
          <a:p>
            <a:pPr>
              <a:spcAft>
                <a:spcPts val="1200"/>
              </a:spcAft>
            </a:pPr>
            <a:r>
              <a:rPr lang="en-US">
                <a:ea typeface="+mn-lt"/>
                <a:cs typeface="+mn-lt"/>
                <a:hlinkClick r:id="rId6"/>
              </a:rPr>
              <a:t>https://slcny.libcal.com/event/6404954</a:t>
            </a:r>
            <a:endParaRPr lang="en-US"/>
          </a:p>
          <a:p>
            <a:pPr>
              <a:spcAft>
                <a:spcPts val="1200"/>
              </a:spcAft>
            </a:pPr>
            <a:r>
              <a:rPr lang="en-US">
                <a:ea typeface="+mn-lt"/>
                <a:cs typeface="+mn-lt"/>
              </a:rPr>
              <a:t>Learn about current and upcoming offerings from SLSS</a:t>
            </a:r>
          </a:p>
          <a:p>
            <a:pPr>
              <a:spcAft>
                <a:spcPts val="1200"/>
              </a:spcAft>
            </a:pPr>
            <a:r>
              <a:rPr lang="en-US">
                <a:ea typeface="+mn-lt"/>
                <a:cs typeface="+mn-lt"/>
              </a:rPr>
              <a:t>Walk through Alma/Primo training guides</a:t>
            </a:r>
          </a:p>
          <a:p>
            <a:pPr>
              <a:spcAft>
                <a:spcPts val="1200"/>
              </a:spcAft>
            </a:pPr>
            <a:r>
              <a:rPr lang="en-US">
                <a:ea typeface="+mn-lt"/>
                <a:cs typeface="+mn-lt"/>
              </a:rPr>
              <a:t>Learn how to develop local hands-on training for staff </a:t>
            </a:r>
            <a:endParaRPr lang="en-US"/>
          </a:p>
          <a:p>
            <a:pPr>
              <a:spcAft>
                <a:spcPts val="1200"/>
              </a:spcAft>
            </a:pPr>
            <a:r>
              <a:rPr lang="en-US" sz="2400" b="1">
                <a:ea typeface="+mn-lt"/>
                <a:cs typeface="+mn-lt"/>
              </a:rPr>
              <a:t>If you have local training handouts or documents you're particularly pleased with</a:t>
            </a:r>
            <a:r>
              <a:rPr lang="en-US" sz="2400">
                <a:ea typeface="+mn-lt"/>
                <a:cs typeface="+mn-lt"/>
              </a:rPr>
              <a:t>, please share them with me at jennifer.koerber@suny.edu</a:t>
            </a:r>
            <a:endParaRPr lang="en-US" sz="2400">
              <a:cs typeface="Calibri"/>
            </a:endParaRPr>
          </a:p>
        </p:txBody>
      </p:sp>
    </p:spTree>
    <p:extLst>
      <p:ext uri="{BB962C8B-B14F-4D97-AF65-F5344CB8AC3E}">
        <p14:creationId xmlns:p14="http://schemas.microsoft.com/office/powerpoint/2010/main" val="2259751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eResources Online Course</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6" name="Content Placeholder 15">
            <a:extLst>
              <a:ext uri="{FF2B5EF4-FFF2-40B4-BE49-F238E27FC236}">
                <a16:creationId xmlns:a16="http://schemas.microsoft.com/office/drawing/2014/main" id="{58C3424A-37F4-4E23-97D5-C80FBC03E017}"/>
              </a:ext>
            </a:extLst>
          </p:cNvPr>
          <p:cNvSpPr>
            <a:spLocks noGrp="1"/>
          </p:cNvSpPr>
          <p:nvPr>
            <p:ph idx="1"/>
          </p:nvPr>
        </p:nvSpPr>
        <p:spPr>
          <a:xfrm>
            <a:off x="626327" y="1554979"/>
            <a:ext cx="10515600" cy="4351338"/>
          </a:xfrm>
        </p:spPr>
        <p:txBody>
          <a:bodyPr vert="horz" lIns="91440" tIns="45720" rIns="91440" bIns="45720" rtlCol="0" anchor="t">
            <a:normAutofit/>
          </a:bodyPr>
          <a:lstStyle/>
          <a:p>
            <a:pPr>
              <a:spcAft>
                <a:spcPts val="1200"/>
              </a:spcAft>
            </a:pPr>
            <a:r>
              <a:rPr lang="en-US">
                <a:cs typeface="Calibri"/>
              </a:rPr>
              <a:t>Coming in March 2020</a:t>
            </a:r>
          </a:p>
          <a:p>
            <a:pPr>
              <a:spcAft>
                <a:spcPts val="1200"/>
              </a:spcAft>
            </a:pPr>
            <a:r>
              <a:rPr lang="en-US">
                <a:cs typeface="Calibri"/>
              </a:rPr>
              <a:t>Six-week course, two sessions per week</a:t>
            </a:r>
          </a:p>
          <a:p>
            <a:pPr>
              <a:spcAft>
                <a:spcPts val="1200"/>
              </a:spcAft>
            </a:pPr>
            <a:r>
              <a:rPr lang="en-US">
                <a:cs typeface="Calibri"/>
              </a:rPr>
              <a:t>Registration required, with fee</a:t>
            </a:r>
          </a:p>
          <a:p>
            <a:pPr>
              <a:spcAft>
                <a:spcPts val="1200"/>
              </a:spcAft>
            </a:pPr>
            <a:r>
              <a:rPr lang="en-US">
                <a:cs typeface="Calibri"/>
              </a:rPr>
              <a:t>Interactive, small group work</a:t>
            </a:r>
          </a:p>
          <a:p>
            <a:pPr>
              <a:spcAft>
                <a:spcPts val="1200"/>
              </a:spcAft>
            </a:pPr>
            <a:r>
              <a:rPr lang="en-US">
                <a:cs typeface="Calibri"/>
              </a:rPr>
              <a:t>Learn about the lifecycle of </a:t>
            </a:r>
            <a:r>
              <a:rPr lang="en-US" err="1">
                <a:cs typeface="Calibri"/>
              </a:rPr>
              <a:t>eResources</a:t>
            </a:r>
            <a:r>
              <a:rPr lang="en-US">
                <a:cs typeface="Calibri"/>
              </a:rPr>
              <a:t> and managing them in Alma</a:t>
            </a:r>
          </a:p>
          <a:p>
            <a:pPr>
              <a:spcAft>
                <a:spcPts val="1200"/>
              </a:spcAft>
            </a:pPr>
            <a:r>
              <a:rPr lang="en-US">
                <a:cs typeface="Calibri"/>
              </a:rPr>
              <a:t>Led by Alana Nuth</a:t>
            </a:r>
          </a:p>
        </p:txBody>
      </p:sp>
    </p:spTree>
    <p:extLst>
      <p:ext uri="{BB962C8B-B14F-4D97-AF65-F5344CB8AC3E}">
        <p14:creationId xmlns:p14="http://schemas.microsoft.com/office/powerpoint/2010/main" val="2582587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Training Guides</a:t>
            </a:r>
          </a:p>
        </p:txBody>
      </p:sp>
      <p:sp>
        <p:nvSpPr>
          <p:cNvPr id="4" name="Text Placeholder 3">
            <a:extLst>
              <a:ext uri="{FF2B5EF4-FFF2-40B4-BE49-F238E27FC236}">
                <a16:creationId xmlns:a16="http://schemas.microsoft.com/office/drawing/2014/main" id="{AA9B6431-5D22-4F67-A03E-3EF1B7A93708}"/>
              </a:ext>
            </a:extLst>
          </p:cNvPr>
          <p:cNvSpPr>
            <a:spLocks noGrp="1"/>
          </p:cNvSpPr>
          <p:nvPr>
            <p:ph type="body" idx="1"/>
          </p:nvPr>
        </p:nvSpPr>
        <p:spPr>
          <a:xfrm>
            <a:off x="839788" y="1629792"/>
            <a:ext cx="5157787" cy="490002"/>
          </a:xfrm>
        </p:spPr>
        <p:txBody>
          <a:bodyPr/>
          <a:lstStyle/>
          <a:p>
            <a:r>
              <a:rPr lang="en-US">
                <a:cs typeface="Calibri"/>
              </a:rPr>
              <a:t>Available Now</a:t>
            </a:r>
            <a:endParaRPr lang="en-US"/>
          </a:p>
        </p:txBody>
      </p:sp>
      <p:sp>
        <p:nvSpPr>
          <p:cNvPr id="3" name="Content Placeholder 2">
            <a:extLst>
              <a:ext uri="{FF2B5EF4-FFF2-40B4-BE49-F238E27FC236}">
                <a16:creationId xmlns:a16="http://schemas.microsoft.com/office/drawing/2014/main" id="{79F088FC-102D-49CB-B1DF-8F39C8CDCD58}"/>
              </a:ext>
            </a:extLst>
          </p:cNvPr>
          <p:cNvSpPr>
            <a:spLocks noGrp="1"/>
          </p:cNvSpPr>
          <p:nvPr>
            <p:ph sz="half" idx="2"/>
          </p:nvPr>
        </p:nvSpPr>
        <p:spPr>
          <a:xfrm>
            <a:off x="839788" y="2128355"/>
            <a:ext cx="5757111" cy="3564724"/>
          </a:xfrm>
        </p:spPr>
        <p:txBody>
          <a:bodyPr vert="horz" lIns="91440" tIns="45720" rIns="91440" bIns="45720" rtlCol="0" anchor="t">
            <a:noAutofit/>
          </a:bodyPr>
          <a:lstStyle/>
          <a:p>
            <a:pPr>
              <a:lnSpc>
                <a:spcPct val="100000"/>
              </a:lnSpc>
              <a:spcBef>
                <a:spcPts val="600"/>
              </a:spcBef>
              <a:spcAft>
                <a:spcPts val="600"/>
              </a:spcAft>
            </a:pPr>
            <a:r>
              <a:rPr lang="en-US" sz="1600" b="1">
                <a:ea typeface="+mn-lt"/>
                <a:cs typeface="+mn-lt"/>
              </a:rPr>
              <a:t>Basecamp Basics</a:t>
            </a:r>
            <a:r>
              <a:rPr lang="en-US" sz="1600">
                <a:ea typeface="+mn-lt"/>
                <a:cs typeface="+mn-lt"/>
              </a:rPr>
              <a:t>: </a:t>
            </a:r>
            <a:r>
              <a:rPr lang="en-US" sz="1600">
                <a:cs typeface="Calibri"/>
                <a:hlinkClick r:id="rId2"/>
              </a:rPr>
              <a:t>https://slcny.libguides.com/basecamp</a:t>
            </a:r>
            <a:endParaRPr lang="en-US" sz="1600">
              <a:ea typeface="+mn-lt"/>
              <a:cs typeface="+mn-lt"/>
            </a:endParaRPr>
          </a:p>
          <a:p>
            <a:pPr>
              <a:lnSpc>
                <a:spcPct val="100000"/>
              </a:lnSpc>
              <a:spcBef>
                <a:spcPts val="600"/>
              </a:spcBef>
              <a:spcAft>
                <a:spcPts val="600"/>
              </a:spcAft>
            </a:pPr>
            <a:r>
              <a:rPr lang="en-US" sz="1600" b="1">
                <a:ea typeface="+mn-lt"/>
                <a:cs typeface="+mn-lt"/>
              </a:rPr>
              <a:t>Alma/Primo VE Training Guide</a:t>
            </a:r>
            <a:r>
              <a:rPr lang="en-US" sz="1600">
                <a:ea typeface="+mn-lt"/>
                <a:cs typeface="+mn-lt"/>
              </a:rPr>
              <a:t>:</a:t>
            </a:r>
            <a:br>
              <a:rPr lang="en-US" sz="1600">
                <a:ea typeface="+mn-lt"/>
                <a:cs typeface="+mn-lt"/>
              </a:rPr>
            </a:br>
            <a:r>
              <a:rPr lang="en-US" sz="1600">
                <a:ea typeface="+mn-lt"/>
                <a:cs typeface="+mn-lt"/>
                <a:hlinkClick r:id="rId3"/>
              </a:rPr>
              <a:t>https://slcny.libguides.com/lsptraining</a:t>
            </a:r>
          </a:p>
          <a:p>
            <a:pPr>
              <a:lnSpc>
                <a:spcPct val="100000"/>
              </a:lnSpc>
              <a:spcBef>
                <a:spcPts val="600"/>
              </a:spcBef>
              <a:spcAft>
                <a:spcPts val="600"/>
              </a:spcAft>
            </a:pPr>
            <a:r>
              <a:rPr lang="en-US" sz="1600" b="1">
                <a:ea typeface="+mn-lt"/>
                <a:cs typeface="+mn-lt"/>
              </a:rPr>
              <a:t>Search and Navigation</a:t>
            </a:r>
            <a:r>
              <a:rPr lang="en-US" sz="1600">
                <a:ea typeface="+mn-lt"/>
                <a:cs typeface="+mn-lt"/>
              </a:rPr>
              <a:t>:</a:t>
            </a:r>
            <a:br>
              <a:rPr lang="en-US" sz="1600">
                <a:ea typeface="+mn-lt"/>
                <a:cs typeface="+mn-lt"/>
              </a:rPr>
            </a:br>
            <a:r>
              <a:rPr lang="en-US" sz="1600">
                <a:ea typeface="+mn-lt"/>
                <a:cs typeface="+mn-lt"/>
                <a:hlinkClick r:id="rId4"/>
              </a:rPr>
              <a:t>https://slcny.libguides.com/training-search-navigation</a:t>
            </a:r>
            <a:endParaRPr lang="en-US" sz="1600">
              <a:ea typeface="+mn-lt"/>
              <a:cs typeface="+mn-lt"/>
            </a:endParaRPr>
          </a:p>
          <a:p>
            <a:pPr>
              <a:lnSpc>
                <a:spcPct val="100000"/>
              </a:lnSpc>
              <a:spcBef>
                <a:spcPts val="600"/>
              </a:spcBef>
              <a:spcAft>
                <a:spcPts val="600"/>
              </a:spcAft>
            </a:pPr>
            <a:r>
              <a:rPr lang="en-US" sz="1600" b="1">
                <a:ea typeface="+mn-lt"/>
                <a:cs typeface="+mn-lt"/>
              </a:rPr>
              <a:t>Sets &amp; Jobs</a:t>
            </a:r>
            <a:r>
              <a:rPr lang="en-US" sz="1600">
                <a:ea typeface="+mn-lt"/>
                <a:cs typeface="+mn-lt"/>
              </a:rPr>
              <a:t>: </a:t>
            </a:r>
            <a:r>
              <a:rPr lang="en-US" sz="1600">
                <a:ea typeface="+mn-lt"/>
                <a:cs typeface="+mn-lt"/>
                <a:hlinkClick r:id="rId5"/>
              </a:rPr>
              <a:t>https://slcny.libguides.com/training-sets-jobs</a:t>
            </a:r>
          </a:p>
          <a:p>
            <a:pPr>
              <a:lnSpc>
                <a:spcPct val="100000"/>
              </a:lnSpc>
              <a:spcBef>
                <a:spcPts val="600"/>
              </a:spcBef>
              <a:spcAft>
                <a:spcPts val="600"/>
              </a:spcAft>
            </a:pPr>
            <a:r>
              <a:rPr lang="en-US" sz="1600" b="1">
                <a:ea typeface="+mn-lt"/>
                <a:cs typeface="+mn-lt"/>
              </a:rPr>
              <a:t>Fulfillment:</a:t>
            </a:r>
            <a:r>
              <a:rPr lang="en-US" sz="1600">
                <a:ea typeface="+mn-lt"/>
                <a:cs typeface="+mn-lt"/>
              </a:rPr>
              <a:t> </a:t>
            </a:r>
            <a:r>
              <a:rPr lang="en-US" sz="1600">
                <a:ea typeface="+mn-lt"/>
                <a:cs typeface="+mn-lt"/>
                <a:hlinkClick r:id="rId6"/>
              </a:rPr>
              <a:t>https://slcny.libguides.com/training-fulfillment</a:t>
            </a:r>
          </a:p>
          <a:p>
            <a:pPr>
              <a:lnSpc>
                <a:spcPct val="100000"/>
              </a:lnSpc>
              <a:spcBef>
                <a:spcPts val="600"/>
              </a:spcBef>
              <a:spcAft>
                <a:spcPts val="600"/>
              </a:spcAft>
            </a:pPr>
            <a:r>
              <a:rPr lang="en-US" sz="1600" b="1">
                <a:ea typeface="+mn-lt"/>
                <a:cs typeface="+mn-lt"/>
              </a:rPr>
              <a:t>Analytics:</a:t>
            </a:r>
            <a:r>
              <a:rPr lang="en-US" sz="1600">
                <a:ea typeface="+mn-lt"/>
                <a:cs typeface="+mn-lt"/>
              </a:rPr>
              <a:t> </a:t>
            </a:r>
            <a:r>
              <a:rPr lang="en-US" sz="1600">
                <a:ea typeface="+mn-lt"/>
                <a:cs typeface="+mn-lt"/>
                <a:hlinkClick r:id="rId7"/>
              </a:rPr>
              <a:t>https://slcny.libguides.com/training-analytics</a:t>
            </a:r>
          </a:p>
          <a:p>
            <a:pPr>
              <a:lnSpc>
                <a:spcPct val="100000"/>
              </a:lnSpc>
              <a:spcBef>
                <a:spcPts val="600"/>
              </a:spcBef>
              <a:spcAft>
                <a:spcPts val="600"/>
              </a:spcAft>
            </a:pPr>
            <a:r>
              <a:rPr lang="en-US" sz="1600" b="1">
                <a:ea typeface="+mn-lt"/>
                <a:cs typeface="+mn-lt"/>
              </a:rPr>
              <a:t>Discovery/Primo VE:</a:t>
            </a:r>
            <a:r>
              <a:rPr lang="en-US" sz="1600">
                <a:ea typeface="+mn-lt"/>
                <a:cs typeface="+mn-lt"/>
              </a:rPr>
              <a:t> </a:t>
            </a:r>
            <a:r>
              <a:rPr lang="en-US" sz="1600">
                <a:ea typeface="+mn-lt"/>
                <a:cs typeface="+mn-lt"/>
                <a:hlinkClick r:id="rId8"/>
              </a:rPr>
              <a:t>https://slcny.libguides.com/training-primo-discovery</a:t>
            </a:r>
            <a:endParaRPr lang="en-US" sz="1600">
              <a:ea typeface="+mn-lt"/>
              <a:cs typeface="+mn-lt"/>
            </a:endParaRPr>
          </a:p>
        </p:txBody>
      </p:sp>
      <p:sp>
        <p:nvSpPr>
          <p:cNvPr id="6" name="Text Placeholder 5">
            <a:extLst>
              <a:ext uri="{FF2B5EF4-FFF2-40B4-BE49-F238E27FC236}">
                <a16:creationId xmlns:a16="http://schemas.microsoft.com/office/drawing/2014/main" id="{C5AD2900-A9F2-44E9-978C-F985AFD17AC7}"/>
              </a:ext>
            </a:extLst>
          </p:cNvPr>
          <p:cNvSpPr>
            <a:spLocks noGrp="1"/>
          </p:cNvSpPr>
          <p:nvPr>
            <p:ph type="body" sz="quarter" idx="3"/>
          </p:nvPr>
        </p:nvSpPr>
        <p:spPr>
          <a:xfrm>
            <a:off x="6822895" y="1604106"/>
            <a:ext cx="4626672" cy="515688"/>
          </a:xfrm>
        </p:spPr>
        <p:txBody>
          <a:bodyPr/>
          <a:lstStyle/>
          <a:p>
            <a:r>
              <a:rPr lang="en-US">
                <a:cs typeface="Calibri"/>
              </a:rPr>
              <a:t>Available by February 29th</a:t>
            </a:r>
            <a:endParaRPr lang="en-US"/>
          </a:p>
        </p:txBody>
      </p:sp>
      <p:sp>
        <p:nvSpPr>
          <p:cNvPr id="13" name="Content Placeholder 12">
            <a:extLst>
              <a:ext uri="{FF2B5EF4-FFF2-40B4-BE49-F238E27FC236}">
                <a16:creationId xmlns:a16="http://schemas.microsoft.com/office/drawing/2014/main" id="{7CD16252-5674-4F0D-A2FE-6A70325B1A89}"/>
              </a:ext>
            </a:extLst>
          </p:cNvPr>
          <p:cNvSpPr>
            <a:spLocks noGrp="1"/>
          </p:cNvSpPr>
          <p:nvPr>
            <p:ph sz="quarter" idx="4"/>
          </p:nvPr>
        </p:nvSpPr>
        <p:spPr>
          <a:xfrm>
            <a:off x="6814334" y="2128355"/>
            <a:ext cx="4626672" cy="1218792"/>
          </a:xfrm>
        </p:spPr>
        <p:txBody>
          <a:bodyPr vert="horz" lIns="91440" tIns="45720" rIns="91440" bIns="45720" rtlCol="0" anchor="t">
            <a:normAutofit/>
          </a:bodyPr>
          <a:lstStyle/>
          <a:p>
            <a:pPr>
              <a:lnSpc>
                <a:spcPct val="100000"/>
              </a:lnSpc>
              <a:spcBef>
                <a:spcPts val="600"/>
              </a:spcBef>
              <a:spcAft>
                <a:spcPts val="600"/>
              </a:spcAft>
            </a:pPr>
            <a:r>
              <a:rPr lang="en-US" sz="1600" err="1">
                <a:cs typeface="Calibri"/>
              </a:rPr>
              <a:t>eResources</a:t>
            </a:r>
            <a:endParaRPr lang="en-US" err="1"/>
          </a:p>
          <a:p>
            <a:pPr>
              <a:lnSpc>
                <a:spcPct val="100000"/>
              </a:lnSpc>
              <a:spcBef>
                <a:spcPts val="600"/>
              </a:spcBef>
              <a:spcAft>
                <a:spcPts val="600"/>
              </a:spcAft>
            </a:pPr>
            <a:r>
              <a:rPr lang="en-US" sz="1600">
                <a:cs typeface="Calibri"/>
              </a:rPr>
              <a:t>Resource Sharing</a:t>
            </a:r>
          </a:p>
          <a:p>
            <a:pPr>
              <a:lnSpc>
                <a:spcPct val="100000"/>
              </a:lnSpc>
              <a:spcBef>
                <a:spcPts val="600"/>
              </a:spcBef>
              <a:spcAft>
                <a:spcPts val="600"/>
              </a:spcAft>
            </a:pPr>
            <a:r>
              <a:rPr lang="en-US" sz="1600">
                <a:cs typeface="Calibri"/>
              </a:rPr>
              <a:t>Resource Management</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9"/>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10"/>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11"/>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12"/>
            <a:stretch>
              <a:fillRect/>
            </a:stretch>
          </p:blipFill>
          <p:spPr>
            <a:xfrm>
              <a:off x="11325778" y="6072566"/>
              <a:ext cx="543283" cy="382767"/>
            </a:xfrm>
            <a:prstGeom prst="rect">
              <a:avLst/>
            </a:prstGeom>
          </p:spPr>
        </p:pic>
      </p:grpSp>
      <p:sp>
        <p:nvSpPr>
          <p:cNvPr id="16" name="Text Placeholder 5">
            <a:extLst>
              <a:ext uri="{FF2B5EF4-FFF2-40B4-BE49-F238E27FC236}">
                <a16:creationId xmlns:a16="http://schemas.microsoft.com/office/drawing/2014/main" id="{368F3BB0-8E73-4B2A-BB7D-7769DA226867}"/>
              </a:ext>
            </a:extLst>
          </p:cNvPr>
          <p:cNvSpPr txBox="1">
            <a:spLocks/>
          </p:cNvSpPr>
          <p:nvPr/>
        </p:nvSpPr>
        <p:spPr>
          <a:xfrm>
            <a:off x="6812622" y="3468867"/>
            <a:ext cx="462667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cs typeface="Calibri"/>
              </a:rPr>
              <a:t>Available Later in the Spring</a:t>
            </a:r>
            <a:endParaRPr lang="en-US"/>
          </a:p>
        </p:txBody>
      </p:sp>
      <p:sp>
        <p:nvSpPr>
          <p:cNvPr id="18" name="Content Placeholder 12">
            <a:extLst>
              <a:ext uri="{FF2B5EF4-FFF2-40B4-BE49-F238E27FC236}">
                <a16:creationId xmlns:a16="http://schemas.microsoft.com/office/drawing/2014/main" id="{4FA45F36-2751-454B-97BA-7FC342035A8C}"/>
              </a:ext>
            </a:extLst>
          </p:cNvPr>
          <p:cNvSpPr txBox="1">
            <a:spLocks/>
          </p:cNvSpPr>
          <p:nvPr/>
        </p:nvSpPr>
        <p:spPr>
          <a:xfrm>
            <a:off x="6821184" y="4284215"/>
            <a:ext cx="4626672" cy="12187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sz="1600">
                <a:cs typeface="Calibri"/>
              </a:rPr>
              <a:t>Acquisitions</a:t>
            </a:r>
          </a:p>
          <a:p>
            <a:pPr>
              <a:lnSpc>
                <a:spcPct val="100000"/>
              </a:lnSpc>
              <a:spcBef>
                <a:spcPts val="600"/>
              </a:spcBef>
              <a:spcAft>
                <a:spcPts val="600"/>
              </a:spcAft>
            </a:pPr>
            <a:r>
              <a:rPr lang="en-US" sz="1600">
                <a:cs typeface="Calibri"/>
              </a:rPr>
              <a:t>Configuration/Systems Librarian guide</a:t>
            </a:r>
          </a:p>
        </p:txBody>
      </p:sp>
    </p:spTree>
    <p:extLst>
      <p:ext uri="{BB962C8B-B14F-4D97-AF65-F5344CB8AC3E}">
        <p14:creationId xmlns:p14="http://schemas.microsoft.com/office/powerpoint/2010/main" val="2998906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Additional Updates</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001005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38" y="273133"/>
            <a:ext cx="10890662" cy="1417556"/>
          </a:xfrm>
        </p:spPr>
        <p:txBody>
          <a:bodyPr/>
          <a:lstStyle/>
          <a:p>
            <a:r>
              <a:rPr lang="en-US"/>
              <a:t>Collaborating Across SUNY Libraries (CASL) 2020</a:t>
            </a:r>
          </a:p>
        </p:txBody>
      </p:sp>
      <p:sp>
        <p:nvSpPr>
          <p:cNvPr id="3" name="Content Placeholder 2"/>
          <p:cNvSpPr>
            <a:spLocks noGrp="1"/>
          </p:cNvSpPr>
          <p:nvPr>
            <p:ph idx="1"/>
          </p:nvPr>
        </p:nvSpPr>
        <p:spPr>
          <a:xfrm>
            <a:off x="375366" y="1815359"/>
            <a:ext cx="6286691" cy="4015426"/>
          </a:xfrm>
        </p:spPr>
        <p:txBody>
          <a:bodyPr>
            <a:normAutofit lnSpcReduction="10000"/>
          </a:bodyPr>
          <a:lstStyle/>
          <a:p>
            <a:pPr marL="0" indent="0">
              <a:buNone/>
            </a:pPr>
            <a:r>
              <a:rPr lang="en-US" sz="4000"/>
              <a:t>July 14-15 Albany, NY</a:t>
            </a:r>
          </a:p>
          <a:p>
            <a:pPr marL="0" indent="0">
              <a:buNone/>
            </a:pPr>
            <a:endParaRPr lang="en-US"/>
          </a:p>
          <a:p>
            <a:pPr marL="0" indent="0">
              <a:buNone/>
            </a:pPr>
            <a:r>
              <a:rPr lang="en-US"/>
              <a:t>Join your colleagues across SUNY for an engaging two days focused on envisioning SUNY Libraries in a shared environment. Hear from nationally and regionally-recognized speakers and leave with a plan of action for moving your library collections, services and infrastructure forward. </a:t>
            </a:r>
          </a:p>
          <a:p>
            <a:pPr marL="0" indent="0">
              <a:buNone/>
            </a:pPr>
            <a:endParaRPr lang="en-US"/>
          </a:p>
        </p:txBody>
      </p:sp>
      <p:grpSp>
        <p:nvGrpSpPr>
          <p:cNvPr id="7" name="Group 6">
            <a:extLst>
              <a:ext uri="{FF2B5EF4-FFF2-40B4-BE49-F238E27FC236}">
                <a16:creationId xmlns:a16="http://schemas.microsoft.com/office/drawing/2014/main" id="{0A06873F-9059-674F-BE25-8256DA70AB61}"/>
              </a:ext>
            </a:extLst>
          </p:cNvPr>
          <p:cNvGrpSpPr/>
          <p:nvPr/>
        </p:nvGrpSpPr>
        <p:grpSpPr>
          <a:xfrm>
            <a:off x="9367496" y="6309277"/>
            <a:ext cx="2501565" cy="416838"/>
            <a:chOff x="9367496" y="6062787"/>
            <a:chExt cx="2501565" cy="416838"/>
          </a:xfrm>
        </p:grpSpPr>
        <p:pic>
          <p:nvPicPr>
            <p:cNvPr id="8" name="Picture 7">
              <a:extLst>
                <a:ext uri="{FF2B5EF4-FFF2-40B4-BE49-F238E27FC236}">
                  <a16:creationId xmlns:a16="http://schemas.microsoft.com/office/drawing/2014/main" id="{045C843D-4E88-9144-86B6-38A339B1B2EF}"/>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057C2A0B-CB50-C446-B4B0-6D711908F7BA}"/>
                </a:ext>
              </a:extLst>
            </p:cNvPr>
            <p:cNvPicPr>
              <a:picLocks noChangeAspect="1"/>
            </p:cNvPicPr>
            <p:nvPr/>
          </p:nvPicPr>
          <p:blipFill>
            <a:blip r:embed="rId3"/>
            <a:stretch>
              <a:fillRect/>
            </a:stretch>
          </p:blipFill>
          <p:spPr>
            <a:xfrm>
              <a:off x="10660050" y="6064185"/>
              <a:ext cx="413343" cy="413343"/>
            </a:xfrm>
            <a:prstGeom prst="rect">
              <a:avLst/>
            </a:prstGeom>
          </p:spPr>
        </p:pic>
        <p:pic>
          <p:nvPicPr>
            <p:cNvPr id="11" name="Picture 10">
              <a:extLst>
                <a:ext uri="{FF2B5EF4-FFF2-40B4-BE49-F238E27FC236}">
                  <a16:creationId xmlns:a16="http://schemas.microsoft.com/office/drawing/2014/main" id="{94D6060B-139A-564E-B034-8185A4317DFB}"/>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2EE7166E-7905-D040-BFE9-9B9E92A65BA6}"/>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6819" y="2665725"/>
            <a:ext cx="5054695" cy="1537470"/>
          </a:xfrm>
          <a:prstGeom prst="rect">
            <a:avLst/>
          </a:prstGeom>
        </p:spPr>
      </p:pic>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17" name="Picture 1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8" name="Picture 1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9" name="TextBox 1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1" name="Picture 2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7562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SLSS Taking Stock of Needs and Capacity</a:t>
            </a:r>
          </a:p>
        </p:txBody>
      </p:sp>
      <p:sp>
        <p:nvSpPr>
          <p:cNvPr id="3" name="Content Placeholder 2"/>
          <p:cNvSpPr>
            <a:spLocks noGrp="1"/>
          </p:cNvSpPr>
          <p:nvPr>
            <p:ph idx="1"/>
          </p:nvPr>
        </p:nvSpPr>
        <p:spPr>
          <a:xfrm>
            <a:off x="838200" y="1825624"/>
            <a:ext cx="5788231" cy="4052661"/>
          </a:xfrm>
        </p:spPr>
        <p:txBody>
          <a:bodyPr/>
          <a:lstStyle/>
          <a:p>
            <a:r>
              <a:rPr lang="en-US"/>
              <a:t>SLSS staff will be making campus visits to learn more about:</a:t>
            </a:r>
          </a:p>
          <a:p>
            <a:pPr lvl="1"/>
            <a:r>
              <a:rPr lang="en-US"/>
              <a:t>Training needs</a:t>
            </a:r>
          </a:p>
          <a:p>
            <a:pPr lvl="1"/>
            <a:r>
              <a:rPr lang="en-US"/>
              <a:t>Capacity for more Alma/Primo work</a:t>
            </a:r>
          </a:p>
          <a:p>
            <a:pPr lvl="1"/>
            <a:r>
              <a:rPr lang="en-US"/>
              <a:t>Hear general feedback on Alma/Primo</a:t>
            </a:r>
          </a:p>
        </p:txBody>
      </p:sp>
      <p:pic>
        <p:nvPicPr>
          <p:cNvPr id="1026" name="Picture 2" descr="https://static.thenounproject.com/png/27978-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0310" y="3093821"/>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174108" y="3482622"/>
            <a:ext cx="1146202" cy="369332"/>
          </a:xfrm>
          <a:prstGeom prst="rect">
            <a:avLst/>
          </a:prstGeom>
          <a:noFill/>
        </p:spPr>
        <p:txBody>
          <a:bodyPr wrap="square" rtlCol="0">
            <a:spAutoFit/>
          </a:bodyPr>
          <a:lstStyle/>
          <a:p>
            <a:r>
              <a:rPr lang="en-US"/>
              <a:t>Engaging </a:t>
            </a:r>
          </a:p>
        </p:txBody>
      </p:sp>
      <p:sp>
        <p:nvSpPr>
          <p:cNvPr id="16" name="TextBox 15"/>
          <p:cNvSpPr txBox="1"/>
          <p:nvPr/>
        </p:nvSpPr>
        <p:spPr>
          <a:xfrm>
            <a:off x="10254797" y="3548855"/>
            <a:ext cx="1664392" cy="369332"/>
          </a:xfrm>
          <a:prstGeom prst="rect">
            <a:avLst/>
          </a:prstGeom>
          <a:noFill/>
        </p:spPr>
        <p:txBody>
          <a:bodyPr wrap="square" rtlCol="0">
            <a:spAutoFit/>
          </a:bodyPr>
          <a:lstStyle/>
          <a:p>
            <a:r>
              <a:rPr lang="en-US"/>
              <a:t>Overwhelming </a:t>
            </a:r>
          </a:p>
        </p:txBody>
      </p:sp>
      <p:sp>
        <p:nvSpPr>
          <p:cNvPr id="17" name="Rectangle 16">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20" name="Picture 19">
              <a:extLst>
                <a:ext uri="{FF2B5EF4-FFF2-40B4-BE49-F238E27FC236}">
                  <a16:creationId xmlns:a16="http://schemas.microsoft.com/office/drawing/2014/main" id="{1C0105BE-73DA-42D1-B03E-4D3468419FA2}"/>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1" name="Picture 20">
              <a:extLst>
                <a:ext uri="{FF2B5EF4-FFF2-40B4-BE49-F238E27FC236}">
                  <a16:creationId xmlns:a16="http://schemas.microsoft.com/office/drawing/2014/main" id="{CFA33616-7A27-4BC5-8D33-267E208DD13F}"/>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2" name="TextBox 21">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ECF08529-D159-42FD-8B67-4CA18FB4597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4" name="Picture 23">
              <a:extLst>
                <a:ext uri="{FF2B5EF4-FFF2-40B4-BE49-F238E27FC236}">
                  <a16:creationId xmlns:a16="http://schemas.microsoft.com/office/drawing/2014/main" id="{F757DE20-26C2-4A13-BA4C-E7E046876F80}"/>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58974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Upcoming Renewal</a:t>
            </a:r>
          </a:p>
        </p:txBody>
      </p:sp>
      <p:pic>
        <p:nvPicPr>
          <p:cNvPr id="14" name="Content Placeholder 13"/>
          <p:cNvPicPr>
            <a:picLocks noGrp="1" noChangeAspect="1"/>
          </p:cNvPicPr>
          <p:nvPr>
            <p:ph sz="half" idx="1"/>
          </p:nvPr>
        </p:nvPicPr>
        <p:blipFill>
          <a:blip r:embed="rId2"/>
          <a:stretch>
            <a:fillRect/>
          </a:stretch>
        </p:blipFill>
        <p:spPr>
          <a:xfrm>
            <a:off x="7541162" y="1893959"/>
            <a:ext cx="3042277" cy="2661992"/>
          </a:xfrm>
          <a:prstGeom prst="rect">
            <a:avLst/>
          </a:prstGeom>
        </p:spPr>
      </p:pic>
      <p:sp>
        <p:nvSpPr>
          <p:cNvPr id="16" name="Content Placeholder 15"/>
          <p:cNvSpPr>
            <a:spLocks noGrp="1"/>
          </p:cNvSpPr>
          <p:nvPr>
            <p:ph sz="half" idx="2"/>
          </p:nvPr>
        </p:nvSpPr>
        <p:spPr>
          <a:xfrm>
            <a:off x="751002" y="1893959"/>
            <a:ext cx="5181600" cy="4351338"/>
          </a:xfrm>
        </p:spPr>
        <p:txBody>
          <a:bodyPr/>
          <a:lstStyle/>
          <a:p>
            <a:r>
              <a:rPr lang="en-US"/>
              <a:t>OCLC SUNY-wide contract ends in June 2020.</a:t>
            </a:r>
          </a:p>
          <a:p>
            <a:r>
              <a:rPr lang="en-US"/>
              <a:t>SUNY has been working on issues since 8/2019.</a:t>
            </a:r>
          </a:p>
          <a:p>
            <a:r>
              <a:rPr lang="en-US"/>
              <a:t>Cross-sector group formed to review issues and system approach to renewal and contracting.</a:t>
            </a:r>
          </a:p>
        </p:txBody>
      </p:sp>
      <p:sp>
        <p:nvSpPr>
          <p:cNvPr id="17" name="Rectangle 16">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20" name="Picture 19">
              <a:extLst>
                <a:ext uri="{FF2B5EF4-FFF2-40B4-BE49-F238E27FC236}">
                  <a16:creationId xmlns:a16="http://schemas.microsoft.com/office/drawing/2014/main" id="{1C0105BE-73DA-42D1-B03E-4D3468419FA2}"/>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1" name="Picture 20">
              <a:extLst>
                <a:ext uri="{FF2B5EF4-FFF2-40B4-BE49-F238E27FC236}">
                  <a16:creationId xmlns:a16="http://schemas.microsoft.com/office/drawing/2014/main" id="{CFA33616-7A27-4BC5-8D33-267E208DD13F}"/>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2" name="TextBox 21">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ECF08529-D159-42FD-8B67-4CA18FB4597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4" name="Picture 23">
              <a:extLst>
                <a:ext uri="{FF2B5EF4-FFF2-40B4-BE49-F238E27FC236}">
                  <a16:creationId xmlns:a16="http://schemas.microsoft.com/office/drawing/2014/main" id="{F757DE20-26C2-4A13-BA4C-E7E046876F80}"/>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474826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Update on Planned Initiatives</a:t>
            </a:r>
            <a:endParaRPr lang="en-US">
              <a:cs typeface="Calibri Light"/>
            </a:endParaRPr>
          </a:p>
        </p:txBody>
      </p:sp>
      <p:sp>
        <p:nvSpPr>
          <p:cNvPr id="14" name="Content Placeholder 13"/>
          <p:cNvSpPr>
            <a:spLocks noGrp="1"/>
          </p:cNvSpPr>
          <p:nvPr>
            <p:ph idx="1"/>
          </p:nvPr>
        </p:nvSpPr>
        <p:spPr/>
        <p:txBody>
          <a:bodyPr vert="horz" lIns="91440" tIns="45720" rIns="91440" bIns="45720" rtlCol="0" anchor="t">
            <a:normAutofit/>
          </a:bodyPr>
          <a:lstStyle/>
          <a:p>
            <a:pPr>
              <a:buNone/>
            </a:pPr>
            <a:r>
              <a:rPr lang="en-US">
                <a:ea typeface="+mn-lt"/>
                <a:cs typeface="+mn-lt"/>
              </a:rPr>
              <a:t>Network E-Resources Task Force </a:t>
            </a:r>
          </a:p>
          <a:p>
            <a:r>
              <a:rPr lang="en-US">
                <a:cs typeface="Calibri"/>
              </a:rPr>
              <a:t>Membership approved by LSP Advisory Group:</a:t>
            </a:r>
          </a:p>
          <a:p>
            <a:pPr marL="457200" lvl="1" indent="0">
              <a:buNone/>
            </a:pPr>
            <a:r>
              <a:rPr lang="en-US">
                <a:ea typeface="+mn-lt"/>
                <a:cs typeface="+mn-lt"/>
              </a:rPr>
              <a:t>Michelle Eichelberger, SLSS, co-chair</a:t>
            </a:r>
            <a:br>
              <a:rPr lang="en-US">
                <a:ea typeface="+mn-lt"/>
                <a:cs typeface="+mn-lt"/>
              </a:rPr>
            </a:br>
            <a:r>
              <a:rPr lang="en-US">
                <a:ea typeface="+mn-lt"/>
                <a:cs typeface="+mn-lt"/>
              </a:rPr>
              <a:t>Susan Davis, UB, co-chair</a:t>
            </a:r>
            <a:br>
              <a:rPr lang="en-US">
                <a:ea typeface="+mn-lt"/>
                <a:cs typeface="+mn-lt"/>
              </a:rPr>
            </a:br>
            <a:r>
              <a:rPr lang="en-US">
                <a:ea typeface="+mn-lt"/>
                <a:cs typeface="+mn-lt"/>
              </a:rPr>
              <a:t>Noah Roth, Broome</a:t>
            </a:r>
            <a:br>
              <a:rPr lang="en-US">
                <a:ea typeface="+mn-lt"/>
                <a:cs typeface="+mn-lt"/>
              </a:rPr>
            </a:br>
            <a:r>
              <a:rPr lang="en-US">
                <a:ea typeface="+mn-lt"/>
                <a:cs typeface="+mn-lt"/>
              </a:rPr>
              <a:t>Liz Simmons, Genesee</a:t>
            </a:r>
            <a:br>
              <a:rPr lang="en-US">
                <a:ea typeface="+mn-lt"/>
                <a:cs typeface="+mn-lt"/>
              </a:rPr>
            </a:br>
            <a:r>
              <a:rPr lang="en-US">
                <a:ea typeface="+mn-lt"/>
                <a:cs typeface="+mn-lt"/>
              </a:rPr>
              <a:t>Jen Parker, Cortland</a:t>
            </a:r>
            <a:br>
              <a:rPr lang="en-US">
                <a:ea typeface="+mn-lt"/>
                <a:cs typeface="+mn-lt"/>
              </a:rPr>
            </a:br>
            <a:r>
              <a:rPr lang="en-US">
                <a:ea typeface="+mn-lt"/>
                <a:cs typeface="+mn-lt"/>
              </a:rPr>
              <a:t>Ken Wierzbowski, Brockport</a:t>
            </a:r>
            <a:endParaRPr lang="en-US">
              <a:cs typeface="Calibri"/>
            </a:endParaRPr>
          </a:p>
          <a:p>
            <a:r>
              <a:rPr lang="en-US">
                <a:cs typeface="Calibri"/>
              </a:rPr>
              <a:t>Meeting 2/4/20 to review charge and begin work</a:t>
            </a:r>
          </a:p>
          <a:p>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9285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Accessibility </a:t>
            </a:r>
            <a:endParaRPr lang="en-US">
              <a:cs typeface="Calibri Light"/>
            </a:endParaRPr>
          </a:p>
        </p:txBody>
      </p:sp>
      <p:sp>
        <p:nvSpPr>
          <p:cNvPr id="14" name="Content Placeholder 13"/>
          <p:cNvSpPr>
            <a:spLocks noGrp="1"/>
          </p:cNvSpPr>
          <p:nvPr>
            <p:ph idx="1"/>
          </p:nvPr>
        </p:nvSpPr>
        <p:spPr/>
        <p:txBody>
          <a:bodyPr vert="horz" lIns="91440" tIns="45720" rIns="91440" bIns="45720" rtlCol="0" anchor="t">
            <a:normAutofit/>
          </a:bodyPr>
          <a:lstStyle/>
          <a:p>
            <a:pPr marL="457200" indent="-457200"/>
            <a:r>
              <a:rPr lang="en-US">
                <a:ea typeface="+mn-lt"/>
                <a:cs typeface="+mn-lt"/>
              </a:rPr>
              <a:t>We're investigating certification programs for accessibility for SLSS staff</a:t>
            </a:r>
          </a:p>
          <a:p>
            <a:pPr marL="457200" indent="-457200"/>
            <a:r>
              <a:rPr lang="en-US">
                <a:ea typeface="+mn-lt"/>
                <a:cs typeface="+mn-lt"/>
              </a:rPr>
              <a:t>SUNY EIT:</a:t>
            </a:r>
          </a:p>
          <a:p>
            <a:pPr marL="914400" lvl="1" indent="-457200"/>
            <a:r>
              <a:rPr lang="en-US">
                <a:ea typeface="+mn-lt"/>
                <a:cs typeface="+mn-lt"/>
              </a:rPr>
              <a:t>Michelle is serving on the EIT Policy Implementation – Libraries Committee</a:t>
            </a:r>
          </a:p>
          <a:p>
            <a:pPr marL="914400" lvl="1" indent="-457200"/>
            <a:r>
              <a:rPr lang="en-US">
                <a:ea typeface="+mn-lt"/>
                <a:cs typeface="+mn-lt"/>
              </a:rPr>
              <a:t>The </a:t>
            </a:r>
            <a:r>
              <a:rPr lang="en-US" b="1">
                <a:ea typeface="+mn-lt"/>
                <a:cs typeface="+mn-lt"/>
              </a:rPr>
              <a:t>SUNY Electronic and Information Technology (EIT) Accessibility Policy</a:t>
            </a:r>
            <a:r>
              <a:rPr lang="en-US">
                <a:ea typeface="+mn-lt"/>
                <a:cs typeface="+mn-lt"/>
              </a:rPr>
              <a:t> </a:t>
            </a:r>
            <a:r>
              <a:rPr lang="en-US" b="1">
                <a:ea typeface="+mn-lt"/>
                <a:cs typeface="+mn-lt"/>
              </a:rPr>
              <a:t>Implementation Team</a:t>
            </a:r>
            <a:r>
              <a:rPr lang="en-US">
                <a:ea typeface="+mn-lt"/>
                <a:cs typeface="+mn-lt"/>
              </a:rPr>
              <a:t> is offering a series of webinars to serve as a resource for campuses and System Administration.</a:t>
            </a:r>
          </a:p>
          <a:p>
            <a:pPr marL="914400" lvl="1" indent="-457200"/>
            <a:r>
              <a:rPr lang="en-US">
                <a:ea typeface="+mn-lt"/>
                <a:cs typeface="+mn-lt"/>
              </a:rPr>
              <a:t>Katie </a:t>
            </a:r>
            <a:r>
              <a:rPr lang="en-US" err="1">
                <a:ea typeface="+mn-lt"/>
                <a:cs typeface="+mn-lt"/>
              </a:rPr>
              <a:t>Bertel</a:t>
            </a:r>
            <a:r>
              <a:rPr lang="en-US">
                <a:ea typeface="+mn-lt"/>
                <a:cs typeface="+mn-lt"/>
              </a:rPr>
              <a:t> (Buff State), chair of EIT Policy Implementation – Libraries, and Michelle will be presenting on the Libraries Accessibility Guidelines on Friday, February 14 at noon. </a:t>
            </a:r>
            <a:r>
              <a:rPr lang="en-US">
                <a:ea typeface="+mn-lt"/>
                <a:cs typeface="+mn-lt"/>
                <a:hlinkClick r:id="rId2"/>
              </a:rPr>
              <a:t>Registration info</a:t>
            </a:r>
            <a:r>
              <a:rPr lang="en-US">
                <a:ea typeface="+mn-lt"/>
                <a:cs typeface="+mn-lt"/>
              </a:rPr>
              <a:t>.</a:t>
            </a:r>
            <a:endParaRPr lang="en-US"/>
          </a:p>
          <a:p>
            <a:pPr>
              <a:buNone/>
            </a:pPr>
            <a:endParaRPr lang="en-US">
              <a:cs typeface="Calibri"/>
            </a:endParaRPr>
          </a:p>
          <a:p>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070354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Central Discovery Index Update</a:t>
            </a:r>
          </a:p>
        </p:txBody>
      </p:sp>
      <p:pic>
        <p:nvPicPr>
          <p:cNvPr id="4" name="Picture 12" descr="A picture containing device&#10;&#10;Description generated with very high confidence">
            <a:extLst>
              <a:ext uri="{FF2B5EF4-FFF2-40B4-BE49-F238E27FC236}">
                <a16:creationId xmlns:a16="http://schemas.microsoft.com/office/drawing/2014/main" id="{05777C89-314A-4310-95C3-C5A3A32AED6E}"/>
              </a:ext>
            </a:extLst>
          </p:cNvPr>
          <p:cNvPicPr>
            <a:picLocks noGrp="1" noChangeAspect="1"/>
          </p:cNvPicPr>
          <p:nvPr>
            <p:ph idx="1"/>
          </p:nvPr>
        </p:nvPicPr>
        <p:blipFill>
          <a:blip r:embed="rId2"/>
          <a:stretch>
            <a:fillRect/>
          </a:stretch>
        </p:blipFill>
        <p:spPr>
          <a:xfrm>
            <a:off x="6095009" y="1927982"/>
            <a:ext cx="5324608" cy="2997936"/>
          </a:xfrm>
        </p:spPr>
      </p:pic>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14" name="TextBox 13">
            <a:extLst>
              <a:ext uri="{FF2B5EF4-FFF2-40B4-BE49-F238E27FC236}">
                <a16:creationId xmlns:a16="http://schemas.microsoft.com/office/drawing/2014/main" id="{AA22C812-1047-44C2-8121-86460690E99D}"/>
              </a:ext>
            </a:extLst>
          </p:cNvPr>
          <p:cNvSpPr txBox="1"/>
          <p:nvPr/>
        </p:nvSpPr>
        <p:spPr>
          <a:xfrm>
            <a:off x="6009564" y="4917742"/>
            <a:ext cx="5324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t>Ex Libris YouTube </a:t>
            </a:r>
            <a:r>
              <a:rPr lang="en-US" sz="1200">
                <a:ea typeface="+mn-lt"/>
                <a:cs typeface="+mn-lt"/>
                <a:hlinkClick r:id="rId7"/>
              </a:rPr>
              <a:t>https://www.youtube.com/watch?v=9k-JZdtSuo8</a:t>
            </a:r>
            <a:endParaRPr lang="en-US" sz="1200">
              <a:ea typeface="+mn-lt"/>
              <a:cs typeface="+mn-lt"/>
            </a:endParaRPr>
          </a:p>
        </p:txBody>
      </p:sp>
      <p:sp>
        <p:nvSpPr>
          <p:cNvPr id="3" name="TextBox 2">
            <a:extLst>
              <a:ext uri="{FF2B5EF4-FFF2-40B4-BE49-F238E27FC236}">
                <a16:creationId xmlns:a16="http://schemas.microsoft.com/office/drawing/2014/main" id="{CCAC89EA-B4DB-43F4-8900-EEFCD68D289B}"/>
              </a:ext>
            </a:extLst>
          </p:cNvPr>
          <p:cNvSpPr txBox="1"/>
          <p:nvPr/>
        </p:nvSpPr>
        <p:spPr>
          <a:xfrm>
            <a:off x="834788" y="1926608"/>
            <a:ext cx="488134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t>Decision was made to wait until May to go-live</a:t>
            </a:r>
            <a:endParaRPr lang="en-US" sz="2200">
              <a:cs typeface="Calibri"/>
            </a:endParaRPr>
          </a:p>
          <a:p>
            <a:pPr marL="285750" indent="-285750">
              <a:buFont typeface="Arial"/>
              <a:buChar char="•"/>
            </a:pPr>
            <a:r>
              <a:rPr lang="en-US" sz="2200">
                <a:cs typeface="Calibri"/>
              </a:rPr>
              <a:t>Many aspects of CDI won't be updated until February release</a:t>
            </a:r>
          </a:p>
          <a:p>
            <a:pPr marL="285750" indent="-285750">
              <a:buFont typeface="Arial"/>
              <a:buChar char="•"/>
            </a:pPr>
            <a:r>
              <a:rPr lang="en-US" sz="2200">
                <a:cs typeface="Calibri"/>
              </a:rPr>
              <a:t>After February release, CDI Task Force will create and deliver training documentation and web sessions</a:t>
            </a:r>
          </a:p>
          <a:p>
            <a:pPr marL="285750" indent="-285750">
              <a:buFont typeface="Arial"/>
              <a:buChar char="•"/>
            </a:pPr>
            <a:r>
              <a:rPr lang="en-US" sz="2200">
                <a:cs typeface="Calibri"/>
              </a:rPr>
              <a:t>Campuses will have several months to test and configure CDI. Will continue to run in parallel to PCI </a:t>
            </a:r>
          </a:p>
          <a:p>
            <a:pPr marL="285750" indent="-285750">
              <a:buFont typeface="Arial"/>
              <a:buChar char="•"/>
            </a:pPr>
            <a:r>
              <a:rPr lang="en-US" sz="2200">
                <a:cs typeface="Calibri" panose="020F0502020204030204"/>
                <a:hlinkClick r:id="rId8"/>
              </a:rPr>
              <a:t>Minutes and Ex Libris Documentation</a:t>
            </a:r>
            <a:endParaRPr lang="en-US" sz="2200">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782767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797"/>
            <a:ext cx="10515600" cy="1325563"/>
          </a:xfrm>
        </p:spPr>
        <p:txBody>
          <a:bodyPr/>
          <a:lstStyle/>
          <a:p>
            <a:r>
              <a:rPr lang="en-US"/>
              <a:t>February Release: Discovery Highlights</a:t>
            </a:r>
          </a:p>
        </p:txBody>
      </p:sp>
      <p:sp>
        <p:nvSpPr>
          <p:cNvPr id="3" name="Content Placeholder 2"/>
          <p:cNvSpPr>
            <a:spLocks noGrp="1"/>
          </p:cNvSpPr>
          <p:nvPr>
            <p:ph idx="1"/>
          </p:nvPr>
        </p:nvSpPr>
        <p:spPr>
          <a:xfrm>
            <a:off x="4727812" y="1444713"/>
            <a:ext cx="6785212" cy="4538907"/>
          </a:xfrm>
        </p:spPr>
        <p:txBody>
          <a:bodyPr vert="horz" lIns="91440" tIns="45720" rIns="91440" bIns="45720" rtlCol="0" anchor="t">
            <a:normAutofit fontScale="92500" lnSpcReduction="10000"/>
          </a:bodyPr>
          <a:lstStyle/>
          <a:p>
            <a:pPr marL="0" indent="0">
              <a:buNone/>
            </a:pPr>
            <a:r>
              <a:rPr lang="en-US">
                <a:cs typeface="Calibri" panose="020F0502020204030204"/>
              </a:rPr>
              <a:t>Primo </a:t>
            </a:r>
            <a:r>
              <a:rPr lang="en-US">
                <a:cs typeface="Calibri" panose="020F0502020204030204"/>
                <a:hlinkClick r:id="rId2"/>
              </a:rPr>
              <a:t>Release Notes</a:t>
            </a:r>
          </a:p>
          <a:p>
            <a:pPr>
              <a:buFont typeface="Arial"/>
              <a:buChar char="•"/>
            </a:pPr>
            <a:r>
              <a:rPr lang="en-US">
                <a:ea typeface="+mn-lt"/>
                <a:cs typeface="+mn-lt"/>
              </a:rPr>
              <a:t>Voice search assistant</a:t>
            </a:r>
            <a:endParaRPr lang="en-US"/>
          </a:p>
          <a:p>
            <a:pPr>
              <a:buFont typeface="Arial"/>
              <a:buChar char="•"/>
            </a:pPr>
            <a:r>
              <a:rPr lang="en-US">
                <a:ea typeface="+mn-lt"/>
                <a:cs typeface="+mn-lt"/>
              </a:rPr>
              <a:t>Improved mobile UX </a:t>
            </a:r>
            <a:endParaRPr lang="en-US"/>
          </a:p>
          <a:p>
            <a:pPr>
              <a:buFont typeface="Arial"/>
              <a:buChar char="•"/>
            </a:pPr>
            <a:r>
              <a:rPr lang="en-US">
                <a:ea typeface="+mn-lt"/>
                <a:cs typeface="+mn-lt"/>
              </a:rPr>
              <a:t>Improved Saved Search letter format </a:t>
            </a:r>
          </a:p>
          <a:p>
            <a:pPr>
              <a:buFont typeface="Arial"/>
              <a:buChar char="•"/>
            </a:pPr>
            <a:r>
              <a:rPr lang="en-US">
                <a:ea typeface="+mn-lt"/>
                <a:cs typeface="+mn-lt"/>
              </a:rPr>
              <a:t>All export options (print, send to, </a:t>
            </a:r>
            <a:r>
              <a:rPr lang="en-US" err="1">
                <a:ea typeface="+mn-lt"/>
                <a:cs typeface="+mn-lt"/>
              </a:rPr>
              <a:t>etc</a:t>
            </a:r>
            <a:r>
              <a:rPr lang="en-US">
                <a:ea typeface="+mn-lt"/>
                <a:cs typeface="+mn-lt"/>
              </a:rPr>
              <a:t>) will now show on the brief and full records</a:t>
            </a:r>
          </a:p>
          <a:p>
            <a:pPr>
              <a:buFont typeface="Arial"/>
              <a:buChar char="•"/>
            </a:pPr>
            <a:r>
              <a:rPr lang="en-US" err="1">
                <a:ea typeface="+mn-lt"/>
                <a:cs typeface="+mn-lt"/>
              </a:rPr>
              <a:t>Refworks</a:t>
            </a:r>
            <a:r>
              <a:rPr lang="en-US">
                <a:ea typeface="+mn-lt"/>
                <a:cs typeface="+mn-lt"/>
              </a:rPr>
              <a:t> has been added to the sign-on menu </a:t>
            </a:r>
            <a:endParaRPr lang="en-US">
              <a:cs typeface="Calibri" panose="020F0502020204030204"/>
            </a:endParaRPr>
          </a:p>
          <a:p>
            <a:pPr>
              <a:buFont typeface="Arial"/>
              <a:buChar char="•"/>
            </a:pPr>
            <a:r>
              <a:rPr lang="en-US">
                <a:ea typeface="+mn-lt"/>
                <a:cs typeface="+mn-lt"/>
              </a:rPr>
              <a:t>Preferred name will now show in user account </a:t>
            </a:r>
            <a:endParaRPr lang="en-US"/>
          </a:p>
          <a:p>
            <a:pPr>
              <a:buFont typeface="Arial"/>
              <a:buChar char="•"/>
            </a:pPr>
            <a:r>
              <a:rPr lang="en-US">
                <a:ea typeface="+mn-lt"/>
                <a:cs typeface="+mn-lt"/>
              </a:rPr>
              <a:t>Improved JAWS navigation of search result pages (accessibility) </a:t>
            </a:r>
            <a:endParaRPr lang="en-US">
              <a:cs typeface="Calibri" panose="020F0502020204030204"/>
            </a:endParaRPr>
          </a:p>
        </p:txBody>
      </p:sp>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13" name="Picture 14" descr="A picture containing sitting, traffic, hydrant, street&#10;&#10;Description generated with very high confidence">
            <a:extLst>
              <a:ext uri="{FF2B5EF4-FFF2-40B4-BE49-F238E27FC236}">
                <a16:creationId xmlns:a16="http://schemas.microsoft.com/office/drawing/2014/main" id="{05015497-B310-472B-A577-65409A29224E}"/>
              </a:ext>
            </a:extLst>
          </p:cNvPr>
          <p:cNvPicPr>
            <a:picLocks noChangeAspect="1"/>
          </p:cNvPicPr>
          <p:nvPr/>
        </p:nvPicPr>
        <p:blipFill rotWithShape="1">
          <a:blip r:embed="rId7"/>
          <a:srcRect l="24896" t="45161" r="-415" b="-538"/>
          <a:stretch/>
        </p:blipFill>
        <p:spPr>
          <a:xfrm>
            <a:off x="652818" y="2425018"/>
            <a:ext cx="3538766" cy="1993785"/>
          </a:xfrm>
          <a:prstGeom prst="rect">
            <a:avLst/>
          </a:prstGeom>
        </p:spPr>
      </p:pic>
      <p:sp>
        <p:nvSpPr>
          <p:cNvPr id="17" name="TextBox 16">
            <a:extLst>
              <a:ext uri="{FF2B5EF4-FFF2-40B4-BE49-F238E27FC236}">
                <a16:creationId xmlns:a16="http://schemas.microsoft.com/office/drawing/2014/main" id="{B749AB1E-829D-4078-9AC8-D1E449881812}"/>
              </a:ext>
            </a:extLst>
          </p:cNvPr>
          <p:cNvSpPr txBox="1"/>
          <p:nvPr/>
        </p:nvSpPr>
        <p:spPr>
          <a:xfrm>
            <a:off x="659216" y="4571572"/>
            <a:ext cx="34142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ea typeface="+mn-lt"/>
                <a:cs typeface="+mn-lt"/>
                <a:hlinkClick r:id="rId8"/>
              </a:rPr>
              <a:t>https://pixabay.com/vectors/groundhog-animal-winter-rodent-153207/</a:t>
            </a:r>
            <a:endParaRPr lang="en-US" sz="1000">
              <a:cs typeface="Calibri"/>
            </a:endParaRPr>
          </a:p>
        </p:txBody>
      </p:sp>
    </p:spTree>
    <p:extLst>
      <p:ext uri="{BB962C8B-B14F-4D97-AF65-F5344CB8AC3E}">
        <p14:creationId xmlns:p14="http://schemas.microsoft.com/office/powerpoint/2010/main" val="259714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797"/>
            <a:ext cx="10515600" cy="1325563"/>
          </a:xfrm>
        </p:spPr>
        <p:txBody>
          <a:bodyPr/>
          <a:lstStyle/>
          <a:p>
            <a:r>
              <a:rPr lang="en-US"/>
              <a:t>February Release: Alma Highlights</a:t>
            </a:r>
          </a:p>
        </p:txBody>
      </p:sp>
      <p:sp>
        <p:nvSpPr>
          <p:cNvPr id="3" name="Content Placeholder 2"/>
          <p:cNvSpPr>
            <a:spLocks noGrp="1"/>
          </p:cNvSpPr>
          <p:nvPr>
            <p:ph idx="1"/>
          </p:nvPr>
        </p:nvSpPr>
        <p:spPr>
          <a:xfrm>
            <a:off x="940559" y="1410594"/>
            <a:ext cx="7945271" cy="4573026"/>
          </a:xfrm>
        </p:spPr>
        <p:txBody>
          <a:bodyPr vert="horz" lIns="91440" tIns="45720" rIns="91440" bIns="45720" rtlCol="0" anchor="t">
            <a:normAutofit fontScale="92500" lnSpcReduction="20000"/>
          </a:bodyPr>
          <a:lstStyle/>
          <a:p>
            <a:pPr marL="0" indent="0">
              <a:buNone/>
            </a:pPr>
            <a:r>
              <a:rPr lang="en-US">
                <a:ea typeface="+mn-lt"/>
                <a:cs typeface="+mn-lt"/>
              </a:rPr>
              <a:t>Alma </a:t>
            </a:r>
            <a:r>
              <a:rPr lang="en-US">
                <a:ea typeface="+mn-lt"/>
                <a:cs typeface="+mn-lt"/>
                <a:hlinkClick r:id="rId2"/>
              </a:rPr>
              <a:t>Release Notes</a:t>
            </a:r>
            <a:endParaRPr lang="en-US">
              <a:ea typeface="+mn-lt"/>
              <a:cs typeface="+mn-lt"/>
            </a:endParaRPr>
          </a:p>
          <a:p>
            <a:r>
              <a:rPr lang="en-US">
                <a:ea typeface="+mn-lt"/>
                <a:cs typeface="+mn-lt"/>
                <a:hlinkClick r:id="rId3"/>
              </a:rPr>
              <a:t>Local Extensions for Community Zone-Linked Bibliographic Records </a:t>
            </a:r>
            <a:r>
              <a:rPr lang="en-US">
                <a:ea typeface="+mn-lt"/>
                <a:cs typeface="+mn-lt"/>
              </a:rPr>
              <a:t>- Are you using the Community Zone? Did you always want to add your own proprietary information to Community Zone Bibliographic records? You can now achieve this by using local extensions. For more information see </a:t>
            </a:r>
            <a:r>
              <a:rPr lang="en-US">
                <a:ea typeface="+mn-lt"/>
                <a:cs typeface="+mn-lt"/>
                <a:hlinkClick r:id="rId4"/>
              </a:rPr>
              <a:t>Working with Local Extension Fields</a:t>
            </a:r>
            <a:r>
              <a:rPr lang="en-US">
                <a:ea typeface="+mn-lt"/>
                <a:cs typeface="+mn-lt"/>
              </a:rPr>
              <a:t>.</a:t>
            </a:r>
            <a:endParaRPr lang="en-US">
              <a:cs typeface="Calibri" panose="020F0502020204030204"/>
            </a:endParaRPr>
          </a:p>
          <a:p>
            <a:r>
              <a:rPr lang="en-US">
                <a:ea typeface="+mn-lt"/>
                <a:cs typeface="+mn-lt"/>
                <a:hlinkClick r:id="rId5"/>
              </a:rPr>
              <a:t>"Quick Printing" Option for Multiple Records</a:t>
            </a:r>
            <a:r>
              <a:rPr lang="en-US">
                <a:ea typeface="+mn-lt"/>
                <a:cs typeface="+mn-lt"/>
              </a:rPr>
              <a:t> - Multi Select Quick printing support was added to the 'Pick From Shelf' task list.</a:t>
            </a:r>
            <a:endParaRPr lang="en-US">
              <a:cs typeface="Calibri" panose="020F0502020204030204"/>
            </a:endParaRPr>
          </a:p>
          <a:p>
            <a:r>
              <a:rPr lang="en-US"/>
              <a:t>DARA Recommends Local Standalone Portfolios and Local Electronic Collection to Link to the Community Zone</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6"/>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7"/>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8"/>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9"/>
            <a:stretch>
              <a:fillRect/>
            </a:stretch>
          </p:blipFill>
          <p:spPr>
            <a:xfrm>
              <a:off x="11325778" y="6072566"/>
              <a:ext cx="543283" cy="382767"/>
            </a:xfrm>
            <a:prstGeom prst="rect">
              <a:avLst/>
            </a:prstGeom>
          </p:spPr>
        </p:pic>
      </p:grpSp>
      <p:pic>
        <p:nvPicPr>
          <p:cNvPr id="4" name="Picture 12" descr="A picture containing drawing&#10;&#10;Description generated with very high confidence">
            <a:extLst>
              <a:ext uri="{FF2B5EF4-FFF2-40B4-BE49-F238E27FC236}">
                <a16:creationId xmlns:a16="http://schemas.microsoft.com/office/drawing/2014/main" id="{E79FE2BC-798B-4C67-83AE-2A67488D9B5E}"/>
              </a:ext>
            </a:extLst>
          </p:cNvPr>
          <p:cNvPicPr>
            <a:picLocks noChangeAspect="1"/>
          </p:cNvPicPr>
          <p:nvPr/>
        </p:nvPicPr>
        <p:blipFill>
          <a:blip r:embed="rId10"/>
          <a:stretch>
            <a:fillRect/>
          </a:stretch>
        </p:blipFill>
        <p:spPr>
          <a:xfrm>
            <a:off x="9046191" y="3073368"/>
            <a:ext cx="2743200" cy="620278"/>
          </a:xfrm>
          <a:prstGeom prst="rect">
            <a:avLst/>
          </a:prstGeom>
        </p:spPr>
      </p:pic>
      <p:sp>
        <p:nvSpPr>
          <p:cNvPr id="14" name="Rectangle: Rounded Corners 13">
            <a:extLst>
              <a:ext uri="{FF2B5EF4-FFF2-40B4-BE49-F238E27FC236}">
                <a16:creationId xmlns:a16="http://schemas.microsoft.com/office/drawing/2014/main" id="{953A1FF4-220E-4274-B822-CFF8EF073CD9}"/>
              </a:ext>
            </a:extLst>
          </p:cNvPr>
          <p:cNvSpPr/>
          <p:nvPr/>
        </p:nvSpPr>
        <p:spPr>
          <a:xfrm>
            <a:off x="9573904" y="2971799"/>
            <a:ext cx="671015" cy="7733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344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B8A9-7280-478D-B861-6975D46D1632}"/>
              </a:ext>
            </a:extLst>
          </p:cNvPr>
          <p:cNvSpPr>
            <a:spLocks noGrp="1"/>
          </p:cNvSpPr>
          <p:nvPr>
            <p:ph type="title"/>
          </p:nvPr>
        </p:nvSpPr>
        <p:spPr>
          <a:xfrm>
            <a:off x="213732" y="76314"/>
            <a:ext cx="10515600" cy="1325563"/>
          </a:xfrm>
        </p:spPr>
        <p:txBody>
          <a:bodyPr/>
          <a:lstStyle/>
          <a:p>
            <a:r>
              <a:rPr lang="en-US">
                <a:latin typeface="Calibri"/>
                <a:cs typeface="Calibri"/>
              </a:rPr>
              <a:t>Café Alma: </a:t>
            </a:r>
            <a:endParaRPr lang="en-US">
              <a:ea typeface="+mj-lt"/>
              <a:cs typeface="+mj-lt"/>
            </a:endParaRPr>
          </a:p>
        </p:txBody>
      </p:sp>
      <p:sp>
        <p:nvSpPr>
          <p:cNvPr id="3" name="Content Placeholder 2">
            <a:extLst>
              <a:ext uri="{FF2B5EF4-FFF2-40B4-BE49-F238E27FC236}">
                <a16:creationId xmlns:a16="http://schemas.microsoft.com/office/drawing/2014/main" id="{B0D9A189-B0D8-4563-8622-09F35A316A46}"/>
              </a:ext>
            </a:extLst>
          </p:cNvPr>
          <p:cNvSpPr>
            <a:spLocks noGrp="1"/>
          </p:cNvSpPr>
          <p:nvPr>
            <p:ph idx="1"/>
          </p:nvPr>
        </p:nvSpPr>
        <p:spPr>
          <a:xfrm>
            <a:off x="485239" y="1401878"/>
            <a:ext cx="8093123" cy="1223726"/>
          </a:xfrm>
        </p:spPr>
        <p:txBody>
          <a:bodyPr vert="horz" lIns="91440" tIns="45720" rIns="91440" bIns="45720" rtlCol="0" anchor="t">
            <a:normAutofit/>
          </a:bodyPr>
          <a:lstStyle/>
          <a:p>
            <a:pPr marL="0" indent="0">
              <a:buNone/>
            </a:pPr>
            <a:r>
              <a:rPr lang="en-US" sz="2400" b="1">
                <a:ea typeface="+mn-lt"/>
                <a:cs typeface="+mn-lt"/>
              </a:rPr>
              <a:t>February </a:t>
            </a:r>
            <a:r>
              <a:rPr lang="en-US" sz="2400">
                <a:ea typeface="+mn-lt"/>
                <a:cs typeface="+mn-lt"/>
              </a:rPr>
              <a:t>will be</a:t>
            </a:r>
            <a:r>
              <a:rPr lang="en-US" sz="2400" b="1">
                <a:ea typeface="+mn-lt"/>
                <a:cs typeface="+mn-lt"/>
              </a:rPr>
              <a:t> </a:t>
            </a:r>
            <a:r>
              <a:rPr lang="en-US" sz="2400">
                <a:ea typeface="+mn-lt"/>
                <a:cs typeface="+mn-lt"/>
              </a:rPr>
              <a:t>Acquisitions &amp; Cataloging month.  </a:t>
            </a:r>
            <a:endParaRPr lang="en-US" sz="2400">
              <a:cs typeface="Calibri" panose="020F0502020204030204"/>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2" name="Picture 12" descr="A close up of a logo&#10;&#10;Description generated with very high confidence">
            <a:extLst>
              <a:ext uri="{FF2B5EF4-FFF2-40B4-BE49-F238E27FC236}">
                <a16:creationId xmlns:a16="http://schemas.microsoft.com/office/drawing/2014/main" id="{382C0AA6-8A73-43E2-8330-C482A4011904}"/>
              </a:ext>
            </a:extLst>
          </p:cNvPr>
          <p:cNvPicPr>
            <a:picLocks noChangeAspect="1"/>
          </p:cNvPicPr>
          <p:nvPr/>
        </p:nvPicPr>
        <p:blipFill>
          <a:blip r:embed="rId6"/>
          <a:stretch>
            <a:fillRect/>
          </a:stretch>
        </p:blipFill>
        <p:spPr>
          <a:xfrm>
            <a:off x="9046191" y="1829938"/>
            <a:ext cx="3050274" cy="3050274"/>
          </a:xfrm>
          <a:prstGeom prst="rect">
            <a:avLst/>
          </a:prstGeom>
        </p:spPr>
      </p:pic>
      <p:sp>
        <p:nvSpPr>
          <p:cNvPr id="15" name="TextBox 14">
            <a:extLst>
              <a:ext uri="{FF2B5EF4-FFF2-40B4-BE49-F238E27FC236}">
                <a16:creationId xmlns:a16="http://schemas.microsoft.com/office/drawing/2014/main" id="{619D2D6C-5ED3-4CFC-B08E-80FF2760CCC3}"/>
              </a:ext>
            </a:extLst>
          </p:cNvPr>
          <p:cNvSpPr txBox="1"/>
          <p:nvPr/>
        </p:nvSpPr>
        <p:spPr>
          <a:xfrm>
            <a:off x="482221" y="4212608"/>
            <a:ext cx="84752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Visit </a:t>
            </a:r>
            <a:r>
              <a:rPr lang="en-US" sz="2400">
                <a:hlinkClick r:id="rId7"/>
              </a:rPr>
              <a:t>Café Alma online</a:t>
            </a:r>
            <a:r>
              <a:rPr lang="en-US" sz="2400"/>
              <a:t> for sign up info, session links, presenter and host guidelines, and other details.</a:t>
            </a:r>
          </a:p>
        </p:txBody>
      </p:sp>
      <p:graphicFrame>
        <p:nvGraphicFramePr>
          <p:cNvPr id="16" name="Table 15">
            <a:extLst>
              <a:ext uri="{FF2B5EF4-FFF2-40B4-BE49-F238E27FC236}">
                <a16:creationId xmlns:a16="http://schemas.microsoft.com/office/drawing/2014/main" id="{A5D41537-F172-451E-AB82-329F067B239B}"/>
              </a:ext>
            </a:extLst>
          </p:cNvPr>
          <p:cNvGraphicFramePr>
            <a:graphicFrameLocks noGrp="1"/>
          </p:cNvGraphicFramePr>
          <p:nvPr>
            <p:extLst>
              <p:ext uri="{D42A27DB-BD31-4B8C-83A1-F6EECF244321}">
                <p14:modId xmlns:p14="http://schemas.microsoft.com/office/powerpoint/2010/main" val="2083985930"/>
              </p:ext>
            </p:extLst>
          </p:nvPr>
        </p:nvGraphicFramePr>
        <p:xfrm>
          <a:off x="580740" y="2120634"/>
          <a:ext cx="8096250" cy="1706880"/>
        </p:xfrm>
        <a:graphic>
          <a:graphicData uri="http://schemas.openxmlformats.org/drawingml/2006/table">
            <a:tbl>
              <a:tblPr bandRow="1">
                <a:tableStyleId>{5C22544A-7EE6-4342-B048-85BDC9FD1C3A}</a:tableStyleId>
              </a:tblPr>
              <a:tblGrid>
                <a:gridCol w="4048125">
                  <a:extLst>
                    <a:ext uri="{9D8B030D-6E8A-4147-A177-3AD203B41FA5}">
                      <a16:colId xmlns:a16="http://schemas.microsoft.com/office/drawing/2014/main" val="253248083"/>
                    </a:ext>
                  </a:extLst>
                </a:gridCol>
                <a:gridCol w="4048125">
                  <a:extLst>
                    <a:ext uri="{9D8B030D-6E8A-4147-A177-3AD203B41FA5}">
                      <a16:colId xmlns:a16="http://schemas.microsoft.com/office/drawing/2014/main" val="2208273249"/>
                    </a:ext>
                  </a:extLst>
                </a:gridCol>
              </a:tblGrid>
              <a:tr h="0">
                <a:tc>
                  <a:txBody>
                    <a:bodyPr/>
                    <a:lstStyle/>
                    <a:p>
                      <a:r>
                        <a:rPr lang="en-US">
                          <a:effectLst/>
                        </a:rPr>
                        <a:t>February 13</a:t>
                      </a:r>
                    </a:p>
                  </a:txBody>
                  <a:tcPr marL="76200" marR="76200" marT="76200" marB="76200" anchor="ctr"/>
                </a:tc>
                <a:tc>
                  <a:txBody>
                    <a:bodyPr/>
                    <a:lstStyle/>
                    <a:p>
                      <a:r>
                        <a:rPr lang="en-US">
                          <a:effectLst/>
                        </a:rPr>
                        <a:t>Acquisitions &amp; Cataloging - Ordering</a:t>
                      </a:r>
                    </a:p>
                  </a:txBody>
                  <a:tcPr marL="76200" marR="76200" marT="76200" marB="76200" anchor="ctr"/>
                </a:tc>
                <a:extLst>
                  <a:ext uri="{0D108BD9-81ED-4DB2-BD59-A6C34878D82A}">
                    <a16:rowId xmlns:a16="http://schemas.microsoft.com/office/drawing/2014/main" val="1032526"/>
                  </a:ext>
                </a:extLst>
              </a:tr>
              <a:tr h="0">
                <a:tc>
                  <a:txBody>
                    <a:bodyPr/>
                    <a:lstStyle/>
                    <a:p>
                      <a:r>
                        <a:rPr lang="en-US">
                          <a:effectLst/>
                        </a:rPr>
                        <a:t>February 20</a:t>
                      </a:r>
                    </a:p>
                  </a:txBody>
                  <a:tcPr marL="76200" marR="76200" marT="76200" marB="76200" anchor="ctr"/>
                </a:tc>
                <a:tc>
                  <a:txBody>
                    <a:bodyPr/>
                    <a:lstStyle/>
                    <a:p>
                      <a:r>
                        <a:rPr lang="en-US">
                          <a:effectLst/>
                        </a:rPr>
                        <a:t>Acquisitions &amp; Cataloging - Receiving</a:t>
                      </a:r>
                    </a:p>
                  </a:txBody>
                  <a:tcPr marL="76200" marR="76200" marT="76200" marB="76200" anchor="ctr"/>
                </a:tc>
                <a:extLst>
                  <a:ext uri="{0D108BD9-81ED-4DB2-BD59-A6C34878D82A}">
                    <a16:rowId xmlns:a16="http://schemas.microsoft.com/office/drawing/2014/main" val="768084027"/>
                  </a:ext>
                </a:extLst>
              </a:tr>
              <a:tr h="0">
                <a:tc>
                  <a:txBody>
                    <a:bodyPr/>
                    <a:lstStyle/>
                    <a:p>
                      <a:r>
                        <a:rPr lang="en-US">
                          <a:effectLst/>
                        </a:rPr>
                        <a:t>February 27</a:t>
                      </a:r>
                    </a:p>
                  </a:txBody>
                  <a:tcPr marL="76200" marR="76200" marT="76200" marB="76200" anchor="ctr"/>
                </a:tc>
                <a:tc>
                  <a:txBody>
                    <a:bodyPr/>
                    <a:lstStyle/>
                    <a:p>
                      <a:r>
                        <a:rPr lang="en-US">
                          <a:effectLst/>
                        </a:rPr>
                        <a:t>Acquisitions &amp; Cataloging - Cataloging</a:t>
                      </a:r>
                    </a:p>
                  </a:txBody>
                  <a:tcPr marL="76200" marR="76200" marT="76200" marB="76200" anchor="ctr"/>
                </a:tc>
                <a:extLst>
                  <a:ext uri="{0D108BD9-81ED-4DB2-BD59-A6C34878D82A}">
                    <a16:rowId xmlns:a16="http://schemas.microsoft.com/office/drawing/2014/main" val="3660135624"/>
                  </a:ext>
                </a:extLst>
              </a:tr>
              <a:tr h="0">
                <a:tc>
                  <a:txBody>
                    <a:bodyPr/>
                    <a:lstStyle/>
                    <a:p>
                      <a:r>
                        <a:rPr lang="en-US">
                          <a:effectLst/>
                        </a:rPr>
                        <a:t>March 5</a:t>
                      </a:r>
                    </a:p>
                  </a:txBody>
                  <a:tcPr marL="76200" marR="76200" marT="76200" marB="76200" anchor="ctr"/>
                </a:tc>
                <a:tc>
                  <a:txBody>
                    <a:bodyPr/>
                    <a:lstStyle/>
                    <a:p>
                      <a:r>
                        <a:rPr lang="en-US">
                          <a:effectLst/>
                        </a:rPr>
                        <a:t>Acquisitions &amp; Cataloging - Open Call</a:t>
                      </a:r>
                    </a:p>
                  </a:txBody>
                  <a:tcPr marL="76200" marR="76200" marT="76200" marB="76200" anchor="ctr"/>
                </a:tc>
                <a:extLst>
                  <a:ext uri="{0D108BD9-81ED-4DB2-BD59-A6C34878D82A}">
                    <a16:rowId xmlns:a16="http://schemas.microsoft.com/office/drawing/2014/main" val="3652880344"/>
                  </a:ext>
                </a:extLst>
              </a:tr>
            </a:tbl>
          </a:graphicData>
        </a:graphic>
      </p:graphicFrame>
    </p:spTree>
    <p:extLst>
      <p:ext uri="{BB962C8B-B14F-4D97-AF65-F5344CB8AC3E}">
        <p14:creationId xmlns:p14="http://schemas.microsoft.com/office/powerpoint/2010/main" val="3395575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D1533A6C825549981D11343D734DD5" ma:contentTypeVersion="14" ma:contentTypeDescription="Create a new document." ma:contentTypeScope="" ma:versionID="0a52ba3db482a5d35970ddecbf2458fd">
  <xsd:schema xmlns:xsd="http://www.w3.org/2001/XMLSchema" xmlns:xs="http://www.w3.org/2001/XMLSchema" xmlns:p="http://schemas.microsoft.com/office/2006/metadata/properties" xmlns:ns1="http://schemas.microsoft.com/sharepoint/v3" xmlns:ns3="1a0ec2cd-61fb-4d6a-b9b6-ba6ab44a0aa7" xmlns:ns4="38b10168-dc60-4ac5-9819-2784eb91a1cf" targetNamespace="http://schemas.microsoft.com/office/2006/metadata/properties" ma:root="true" ma:fieldsID="c1ebbd7490801239ace8c6cb9ab28db2" ns1:_="" ns3:_="" ns4:_="">
    <xsd:import namespace="http://schemas.microsoft.com/sharepoint/v3"/>
    <xsd:import namespace="1a0ec2cd-61fb-4d6a-b9b6-ba6ab44a0aa7"/>
    <xsd:import namespace="38b10168-dc60-4ac5-9819-2784eb91a1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0ec2cd-61fb-4d6a-b9b6-ba6ab44a0a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b10168-dc60-4ac5-9819-2784eb91a1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2.xml><?xml version="1.0" encoding="utf-8"?>
<ds:datastoreItem xmlns:ds="http://schemas.openxmlformats.org/officeDocument/2006/customXml" ds:itemID="{12D83235-88EE-4E2B-9FD9-F696DD588AFF}">
  <ds:schemaRefs>
    <ds:schemaRef ds:uri="1a0ec2cd-61fb-4d6a-b9b6-ba6ab44a0aa7"/>
    <ds:schemaRef ds:uri="38b10168-dc60-4ac5-9819-2784eb91a1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8433CFA-5AC4-4690-8369-492789227DD0}">
  <ds:schemaRefs>
    <ds:schemaRef ds:uri="1a0ec2cd-61fb-4d6a-b9b6-ba6ab44a0aa7"/>
    <ds:schemaRef ds:uri="38b10168-dc60-4ac5-9819-2784eb91a1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38</Slides>
  <Notes>11</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Upcoming Trial and Potential System-Wide Purchase Option</vt:lpstr>
      <vt:lpstr>Support Update</vt:lpstr>
      <vt:lpstr>Update on Planned Initiatives</vt:lpstr>
      <vt:lpstr>Accessibility </vt:lpstr>
      <vt:lpstr>Central Discovery Index Update</vt:lpstr>
      <vt:lpstr>February Release: Discovery Highlights</vt:lpstr>
      <vt:lpstr>February Release: Alma Highlights</vt:lpstr>
      <vt:lpstr>Café Alma: </vt:lpstr>
      <vt:lpstr>PowerPoint Presentation</vt:lpstr>
      <vt:lpstr>January Resource Sharing Volumes</vt:lpstr>
      <vt:lpstr>January Resource Sharing Volume Takeaways</vt:lpstr>
      <vt:lpstr>Resource Sharing Turnaround Time and Fill Rate Statistics</vt:lpstr>
      <vt:lpstr>Resource Sharing Turnaround Time and Fill Rate Takeaways</vt:lpstr>
      <vt:lpstr>Other Resource Sharing Issues</vt:lpstr>
      <vt:lpstr>Other Resource Sharing Issues</vt:lpstr>
      <vt:lpstr>Other Resource Sharing Issues</vt:lpstr>
      <vt:lpstr>PowerPoint Presentation</vt:lpstr>
      <vt:lpstr>OCLC Import Profile Updates</vt:lpstr>
      <vt:lpstr>Local Holding Records (LHRs) Publishing Profiles  </vt:lpstr>
      <vt:lpstr>Local Subject Headings Initiative </vt:lpstr>
      <vt:lpstr>New Order API Task Force Update</vt:lpstr>
      <vt:lpstr>Alma February Release Notes </vt:lpstr>
      <vt:lpstr>Alma February Release Notes </vt:lpstr>
      <vt:lpstr>Alma February Release Notes </vt:lpstr>
      <vt:lpstr>Alma February Release Notes </vt:lpstr>
      <vt:lpstr>PowerPoint Presentation</vt:lpstr>
      <vt:lpstr>Training Statistics</vt:lpstr>
      <vt:lpstr>February Sessions  https://slcny.libcal.com/calendar/training/</vt:lpstr>
      <vt:lpstr>Upcoming Training</vt:lpstr>
      <vt:lpstr>Developing Local Alma/Primo Training</vt:lpstr>
      <vt:lpstr>eResources Online Course</vt:lpstr>
      <vt:lpstr>Training Guides</vt:lpstr>
      <vt:lpstr>PowerPoint Presentation</vt:lpstr>
      <vt:lpstr>Collaborating Across SUNY Libraries (CASL) 2020</vt:lpstr>
      <vt:lpstr>SLSS Taking Stock of Needs and Capacity</vt:lpstr>
      <vt:lpstr>Upcoming Renewal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cp:revision>
  <dcterms:created xsi:type="dcterms:W3CDTF">2019-08-22T15:05:39Z</dcterms:created>
  <dcterms:modified xsi:type="dcterms:W3CDTF">2020-01-31T20:03:39Z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0x010100D6D1533A6C825549981D11343D734DD5</vt:lpwstr>
  </property>
</Properties>
</file>