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394" r:id="rId6"/>
    <p:sldId id="395" r:id="rId7"/>
    <p:sldId id="400" r:id="rId8"/>
    <p:sldId id="396" r:id="rId9"/>
    <p:sldId id="401" r:id="rId10"/>
    <p:sldId id="397" r:id="rId11"/>
    <p:sldId id="33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olis.libguides.com/training-resource-sharing" TargetMode="External"/><Relationship Id="rId2" Type="http://schemas.openxmlformats.org/officeDocument/2006/relationships/hyperlink" Target="https://sunyolis.libcal.com/calendar/training/digitalR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unyolis.libanswers.com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olis.libguides.com/ld.php?content_id=40225585" TargetMode="External"/><Relationship Id="rId2" Type="http://schemas.openxmlformats.org/officeDocument/2006/relationships/hyperlink" Target="https://sunyolis.libanswers.com/faq/273344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nyolis.libanswers.com/faq/266453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Alma Resource Sharing – Physical Lending Workflows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April 30, 2024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Borrowing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Topics to be covered: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Printing Pull Slips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Shipping Items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Cancelling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Completing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Processing Locate Failures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Sending and Responding to General Messages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Turning Lending Off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– Other Training Resources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4012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Additional Training Sessions: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Digital Borrowing and Lending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Thursday, May 2 at 11:00am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Registration: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https://sunyolis.libcal.com/calendar/training/digitalRS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Resource Sharing Training Guide: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3"/>
              </a:rPr>
              <a:t>https://sunyolis.libguides.com/training-resource-sharing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1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Roles Needed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Roles Needed to Process Lending Requests: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Circulation Desk Operator - scoped to library &amp; circulation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Fulfillment Services operator - scoped to library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Requests Operator - scoped to library &amp; circulation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Role Needed to Turn Lending Off: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Fulfillment Administrator – scoped to institution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2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Lending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When you receive a lending request, Alma attempts to attach the request to the record for the requested item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Search uses author, title, ISBN, LCCN, OCLC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Successful the vast majority of the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If successful, requested item will be added to your Pick From Shelf list, and the request will go into the Being Processed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If unsuccessful, the request will go into the Locate Failed status, and you will need to manually attach the request to a record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Alma’s lending locate process does occasionally make mistakes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Title on pull slip will not match title on shipping slip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Email 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info@sunyolis.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libanswers.com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if this happens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Lending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Request Terms of Use determine whether items can be requested by other libraries via Alma resource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Deflections for non-lendable locations, material types, etc. can be configured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FAQ: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https://sunyolis.libanswers.com/faq/273344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Lending loan periods are determined by SUNY’s lending loan period policy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automatically 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sets request due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dates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Policy: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3"/>
              </a:rPr>
              <a:t>https://sunyolis.libguides.com/ld.php?content_id=40225585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is configured to automatically approve renewal requests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Renewal requests that aren’t permitted by policy are automatically blocked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4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Lending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Lending requests are automatically cancelled if they are not filled within a set period of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Most SUNY libraries have an expiry period of 4 days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SUNY libraries with multiple branches have an expiry period of 6 days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Lending can be turned off in your resource sharing library settings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Any requests received while lending is turned off are automatically rejected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Please turn off your library’s lending if you cannot fill requests for more than 3 consecutive days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FAQ: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https://sunyolis.libanswers.com/faq/266453</a:t>
            </a: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7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2" ma:contentTypeDescription="Create a new document." ma:contentTypeScope="" ma:versionID="ee1ed2ec3ea43fdf1f036dda7e98fe98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27b4498206e9ac9429f5947a13c6b256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CDF9C27-C1A1-47B7-A4EF-D2AB5C60DC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5410</TotalTime>
  <Words>475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585</cp:revision>
  <dcterms:created xsi:type="dcterms:W3CDTF">2022-02-22T23:15:54Z</dcterms:created>
  <dcterms:modified xsi:type="dcterms:W3CDTF">2024-04-30T19:28:00Z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