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89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E325-4F86-4529-BDF3-0AF0B92CD26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412-5795-4593-84F4-D413D0127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39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E325-4F86-4529-BDF3-0AF0B92CD26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412-5795-4593-84F4-D413D0127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30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E325-4F86-4529-BDF3-0AF0B92CD26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412-5795-4593-84F4-D413D0127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66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E325-4F86-4529-BDF3-0AF0B92CD26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412-5795-4593-84F4-D413D0127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2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E325-4F86-4529-BDF3-0AF0B92CD26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412-5795-4593-84F4-D413D0127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6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E325-4F86-4529-BDF3-0AF0B92CD26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412-5795-4593-84F4-D413D0127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705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E325-4F86-4529-BDF3-0AF0B92CD26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412-5795-4593-84F4-D413D0127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0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E325-4F86-4529-BDF3-0AF0B92CD26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412-5795-4593-84F4-D413D0127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7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E325-4F86-4529-BDF3-0AF0B92CD26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412-5795-4593-84F4-D413D0127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3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E325-4F86-4529-BDF3-0AF0B92CD26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412-5795-4593-84F4-D413D0127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2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E325-4F86-4529-BDF3-0AF0B92CD26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E412-5795-4593-84F4-D413D0127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1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BE325-4F86-4529-BDF3-0AF0B92CD26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EE412-5795-4593-84F4-D413D012742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55705" y="59779"/>
            <a:ext cx="10480589" cy="6798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10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ITS Carolinas Strategic Plan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2017 Action plan – Interactive Session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62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ITS Carolinas Vision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Safe, reliable transportation systems through the integration of ITS in transportation operations throughout the Carolinas.</a:t>
            </a:r>
          </a:p>
        </p:txBody>
      </p:sp>
    </p:spTree>
    <p:extLst>
      <p:ext uri="{BB962C8B-B14F-4D97-AF65-F5344CB8AC3E}">
        <p14:creationId xmlns:p14="http://schemas.microsoft.com/office/powerpoint/2010/main" val="232642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ITS Carolinas Mission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mission of ITS Carolinas is to create a collaborative environment that leverages public, private and academic stakeholders to influence policy as it applies to the integration of intelligent transportation systems for transportation operations in the Carolinas.</a:t>
            </a:r>
          </a:p>
        </p:txBody>
      </p:sp>
    </p:spTree>
    <p:extLst>
      <p:ext uri="{BB962C8B-B14F-4D97-AF65-F5344CB8AC3E}">
        <p14:creationId xmlns:p14="http://schemas.microsoft.com/office/powerpoint/2010/main" val="220299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ITS Carolinas Guiding Principles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To become the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leading organization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for all things ITS in the Carolinas.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To develop a broad constituency in the transportation community.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To educate policy makers to advocate the benefits of ITS in transportation operations.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To facilitate idea sharing that encourage regional and national linkages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order to benefit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Carolinas.</a:t>
            </a:r>
          </a:p>
        </p:txBody>
      </p:sp>
    </p:spTree>
    <p:extLst>
      <p:ext uri="{BB962C8B-B14F-4D97-AF65-F5344CB8AC3E}">
        <p14:creationId xmlns:p14="http://schemas.microsoft.com/office/powerpoint/2010/main" val="123426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ITS Carolinas Goals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Carolinas recognized  as a leader in ITS technology and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usage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Create a forum for practitioners to interact  and share information across all levels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Institutionalize TMS&amp;O in the Carolinas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Provide an opportunity for all ITS Carolinas partners to benefit economically</a:t>
            </a:r>
          </a:p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93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2017 Objectives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Carolinas recognized  as a leader in ITS technology and usage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b="1" dirty="0"/>
              <a:t>Recruiting industry leaders in the public, private, academic sector to champion 2017 action plan initiatives</a:t>
            </a:r>
            <a:endParaRPr lang="en-US" b="1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b="1" dirty="0"/>
              <a:t>Growing membership</a:t>
            </a:r>
            <a:endParaRPr lang="en-US" b="1" dirty="0"/>
          </a:p>
          <a:p>
            <a:pPr lvl="0"/>
            <a:r>
              <a:rPr lang="en-US" b="1" dirty="0"/>
              <a:t>Create a forum for practitioners to interact  and share information across all levels</a:t>
            </a:r>
            <a:endParaRPr lang="en-US" b="1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b="1" dirty="0"/>
              <a:t>Annual Meeting</a:t>
            </a:r>
            <a:endParaRPr lang="en-US" b="1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b="1" dirty="0"/>
              <a:t>Outreach in North and South Carolina</a:t>
            </a:r>
            <a:endParaRPr lang="en-US" b="1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b="1" dirty="0"/>
              <a:t>SCITE Vendor Day</a:t>
            </a:r>
            <a:endParaRPr lang="en-US" b="1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b="1" dirty="0"/>
              <a:t>Lunch and learns</a:t>
            </a:r>
            <a:endParaRPr lang="en-US" b="1" dirty="0"/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2017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Institutionalize TMS&amp;O in the Carolinas</a:t>
            </a:r>
            <a:endParaRPr lang="en-US" b="1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b="1" dirty="0"/>
              <a:t>TSM&amp;O Capability Maturity</a:t>
            </a:r>
            <a:endParaRPr lang="en-US" b="1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b="1" dirty="0"/>
              <a:t>Develop a TIM Organization</a:t>
            </a:r>
            <a:endParaRPr lang="en-US" b="1" dirty="0"/>
          </a:p>
          <a:p>
            <a:pPr lvl="0"/>
            <a:r>
              <a:rPr lang="en-US" b="1" dirty="0"/>
              <a:t>Provide an opportunity for all ITS Carolinas partners to benefit economically</a:t>
            </a:r>
            <a:endParaRPr lang="en-US" b="1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b="1" dirty="0"/>
              <a:t>Connected Vehicles</a:t>
            </a:r>
            <a:endParaRPr lang="en-US" b="1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b="1" dirty="0"/>
              <a:t>Autonomous Vehicles</a:t>
            </a:r>
            <a:endParaRPr lang="en-US" b="1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b="1" dirty="0"/>
              <a:t>Tolls</a:t>
            </a:r>
            <a:endParaRPr lang="en-US" b="1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b="1" dirty="0"/>
              <a:t>Integrated Corridor Management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2130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265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ITS Carolinas Strategic Plan</vt:lpstr>
      <vt:lpstr>ITS Carolinas Vision</vt:lpstr>
      <vt:lpstr>ITS Carolinas Mission</vt:lpstr>
      <vt:lpstr>ITS Carolinas Guiding Principles</vt:lpstr>
      <vt:lpstr>ITS Carolinas Goals</vt:lpstr>
      <vt:lpstr>2017 Objectives</vt:lpstr>
      <vt:lpstr>2017 Objectives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 Carolinas Strategic Plan</dc:title>
  <dc:creator>Simmons, Dave W</dc:creator>
  <cp:lastModifiedBy>Simmons, Dave W</cp:lastModifiedBy>
  <cp:revision>9</cp:revision>
  <dcterms:created xsi:type="dcterms:W3CDTF">2016-08-30T22:07:22Z</dcterms:created>
  <dcterms:modified xsi:type="dcterms:W3CDTF">2016-08-31T19:46:30Z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RiskLevel">
    <vt:lpwstr/>
  </property>
  <property fmtid="{D5CDD505-2E9C-101B-9397-08002B2CF9AE}" pid="3" name="DocRiskLevelWizardText">
    <vt:lpwstr>Atkins Baseline</vt:lpwstr>
  </property>
  <property fmtid="{D5CDD505-2E9C-101B-9397-08002B2CF9AE}" pid="4" name="DocRiskLevelWizardMarker">
    <vt:lpwstr/>
  </property>
</Properties>
</file>