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66" r:id="rId5"/>
    <p:sldMasterId id="2147483648" r:id="rId6"/>
  </p:sldMasterIdLst>
  <p:notesMasterIdLst>
    <p:notesMasterId r:id="rId40"/>
  </p:notesMasterIdLst>
  <p:sldIdLst>
    <p:sldId id="258" r:id="rId7"/>
    <p:sldId id="431" r:id="rId8"/>
    <p:sldId id="500" r:id="rId9"/>
    <p:sldId id="523" r:id="rId10"/>
    <p:sldId id="525" r:id="rId11"/>
    <p:sldId id="289" r:id="rId12"/>
    <p:sldId id="509" r:id="rId13"/>
    <p:sldId id="507" r:id="rId14"/>
    <p:sldId id="504" r:id="rId15"/>
    <p:sldId id="511" r:id="rId16"/>
    <p:sldId id="510" r:id="rId17"/>
    <p:sldId id="505" r:id="rId18"/>
    <p:sldId id="506" r:id="rId19"/>
    <p:sldId id="490" r:id="rId20"/>
    <p:sldId id="488" r:id="rId21"/>
    <p:sldId id="497" r:id="rId22"/>
    <p:sldId id="499" r:id="rId23"/>
    <p:sldId id="498" r:id="rId24"/>
    <p:sldId id="524" r:id="rId25"/>
    <p:sldId id="491" r:id="rId26"/>
    <p:sldId id="519" r:id="rId27"/>
    <p:sldId id="496" r:id="rId28"/>
    <p:sldId id="516" r:id="rId29"/>
    <p:sldId id="514" r:id="rId30"/>
    <p:sldId id="520" r:id="rId31"/>
    <p:sldId id="512" r:id="rId32"/>
    <p:sldId id="501" r:id="rId33"/>
    <p:sldId id="521" r:id="rId34"/>
    <p:sldId id="492" r:id="rId35"/>
    <p:sldId id="522" r:id="rId36"/>
    <p:sldId id="527" r:id="rId37"/>
    <p:sldId id="526" r:id="rId38"/>
    <p:sldId id="2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2"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00000-0000-0000-0000-000000000000}" v="810" dt="2021-05-03T19:02:54.677"/>
    <p1510:client id="{05E1031D-C21C-8EEA-1F28-10771AD9561B}" v="21" dt="2021-05-04T12:23:37.856"/>
    <p1510:client id="{96CBACA0-D484-4CD4-AA06-D792321A9243}" v="445" dt="2021-05-03T14:39:41.272"/>
    <p1510:client id="{AFD2B1C8-9708-4C29-8744-054C7BBE06C6}" v="58" dt="2021-05-03T14:41:39.482"/>
    <p1510:client id="{B33113DD-76E7-4D2C-BCD0-9ED89FBB51BA}" v="572" dt="2021-05-03T14:17:41.699"/>
    <p1510:client id="{B8B03AD7-61AC-4164-BA5F-82B26433DFF4}" v="336" dt="2021-05-03T14:20:55.906"/>
    <p1510:client id="{C158F8BD-7F09-E245-A690-127FFF7B0819}" v="45" dt="2021-05-04T12:25:28.133"/>
    <p1510:client id="{D3081762-0645-4F48-9FAF-47DAB959E819}" v="391" dt="2021-05-04T01:00:23.839"/>
    <p1510:client id="{E2BECA7C-38B4-6F24-3282-2E9D041D1A77}" v="1125" dt="2021-05-04T01:46:08.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vstiadi, Esta" userId="S::esta.tovstiadi@suny.edu::b592cbb2-ea38-4240-8a3a-6613487ae435" providerId="AD" clId="Web-{E2BECA7C-38B4-6F24-3282-2E9D041D1A77}"/>
    <pc:docChg chg="modSld">
      <pc:chgData name="Tovstiadi, Esta" userId="S::esta.tovstiadi@suny.edu::b592cbb2-ea38-4240-8a3a-6613487ae435" providerId="AD" clId="Web-{E2BECA7C-38B4-6F24-3282-2E9D041D1A77}" dt="2021-05-04T01:45:47.519" v="603" actId="20577"/>
      <pc:docMkLst>
        <pc:docMk/>
      </pc:docMkLst>
      <pc:sldChg chg="modSp modNotes">
        <pc:chgData name="Tovstiadi, Esta" userId="S::esta.tovstiadi@suny.edu::b592cbb2-ea38-4240-8a3a-6613487ae435" providerId="AD" clId="Web-{E2BECA7C-38B4-6F24-3282-2E9D041D1A77}" dt="2021-05-04T01:45:47.519" v="603" actId="20577"/>
        <pc:sldMkLst>
          <pc:docMk/>
          <pc:sldMk cId="2335009305" sldId="522"/>
        </pc:sldMkLst>
        <pc:spChg chg="mod">
          <ac:chgData name="Tovstiadi, Esta" userId="S::esta.tovstiadi@suny.edu::b592cbb2-ea38-4240-8a3a-6613487ae435" providerId="AD" clId="Web-{E2BECA7C-38B4-6F24-3282-2E9D041D1A77}" dt="2021-05-04T00:39:55.751" v="444" actId="20577"/>
          <ac:spMkLst>
            <pc:docMk/>
            <pc:sldMk cId="2335009305" sldId="522"/>
            <ac:spMk id="2" creationId="{834E0330-5C3D-4015-AE4E-963E959B9F06}"/>
          </ac:spMkLst>
        </pc:spChg>
        <pc:spChg chg="mod">
          <ac:chgData name="Tovstiadi, Esta" userId="S::esta.tovstiadi@suny.edu::b592cbb2-ea38-4240-8a3a-6613487ae435" providerId="AD" clId="Web-{E2BECA7C-38B4-6F24-3282-2E9D041D1A77}" dt="2021-05-04T01:45:47.519" v="603" actId="20577"/>
          <ac:spMkLst>
            <pc:docMk/>
            <pc:sldMk cId="2335009305" sldId="522"/>
            <ac:spMk id="3" creationId="{12BD753B-2E9B-426A-B4BF-09C15FA2A014}"/>
          </ac:spMkLst>
        </pc:spChg>
        <pc:spChg chg="mod">
          <ac:chgData name="Tovstiadi, Esta" userId="S::esta.tovstiadi@suny.edu::b592cbb2-ea38-4240-8a3a-6613487ae435" providerId="AD" clId="Web-{E2BECA7C-38B4-6F24-3282-2E9D041D1A77}" dt="2021-05-04T01:44:19.189" v="589" actId="14100"/>
          <ac:spMkLst>
            <pc:docMk/>
            <pc:sldMk cId="2335009305" sldId="522"/>
            <ac:spMk id="14" creationId="{00000000-0000-0000-0000-000000000000}"/>
          </ac:spMkLst>
        </pc:spChg>
      </pc:sldChg>
      <pc:sldChg chg="modSp">
        <pc:chgData name="Tovstiadi, Esta" userId="S::esta.tovstiadi@suny.edu::b592cbb2-ea38-4240-8a3a-6613487ae435" providerId="AD" clId="Web-{E2BECA7C-38B4-6F24-3282-2E9D041D1A77}" dt="2021-05-04T00:38:46.827" v="442" actId="20577"/>
        <pc:sldMkLst>
          <pc:docMk/>
          <pc:sldMk cId="4039402227" sldId="527"/>
        </pc:sldMkLst>
        <pc:spChg chg="mod">
          <ac:chgData name="Tovstiadi, Esta" userId="S::esta.tovstiadi@suny.edu::b592cbb2-ea38-4240-8a3a-6613487ae435" providerId="AD" clId="Web-{E2BECA7C-38B4-6F24-3282-2E9D041D1A77}" dt="2021-05-04T00:38:46.827" v="442" actId="20577"/>
          <ac:spMkLst>
            <pc:docMk/>
            <pc:sldMk cId="4039402227" sldId="527"/>
            <ac:spMk id="3" creationId="{12BD753B-2E9B-426A-B4BF-09C15FA2A014}"/>
          </ac:spMkLst>
        </pc:spChg>
        <pc:spChg chg="mod">
          <ac:chgData name="Tovstiadi, Esta" userId="S::esta.tovstiadi@suny.edu::b592cbb2-ea38-4240-8a3a-6613487ae435" providerId="AD" clId="Web-{E2BECA7C-38B4-6F24-3282-2E9D041D1A77}" dt="2021-05-04T00:38:30.030" v="404" actId="20577"/>
          <ac:spMkLst>
            <pc:docMk/>
            <pc:sldMk cId="4039402227" sldId="527"/>
            <ac:spMk id="14" creationId="{00000000-0000-0000-0000-000000000000}"/>
          </ac:spMkLst>
        </pc:spChg>
      </pc:sldChg>
    </pc:docChg>
  </pc:docChgLst>
  <pc:docChgLst>
    <pc:chgData name="Shannon Pritting" userId="b6acce8b-3193-4a7b-b3b8-1dc43a9f8da4" providerId="ADAL" clId="{4BE67617-D637-4725-A751-958E8931B117}"/>
    <pc:docChg chg="addSld modSld sldOrd">
      <pc:chgData name="Shannon Pritting" userId="b6acce8b-3193-4a7b-b3b8-1dc43a9f8da4" providerId="ADAL" clId="{4BE67617-D637-4725-A751-958E8931B117}" dt="2021-04-28T15:07:57.490" v="9"/>
      <pc:docMkLst>
        <pc:docMk/>
      </pc:docMkLst>
      <pc:sldChg chg="addSp delSp modSp">
        <pc:chgData name="Shannon Pritting" userId="b6acce8b-3193-4a7b-b3b8-1dc43a9f8da4" providerId="ADAL" clId="{4BE67617-D637-4725-A751-958E8931B117}" dt="2021-04-28T14:57:14.927" v="0"/>
        <pc:sldMkLst>
          <pc:docMk/>
          <pc:sldMk cId="2706231740" sldId="488"/>
        </pc:sldMkLst>
        <pc:spChg chg="add mod">
          <ac:chgData name="Shannon Pritting" userId="b6acce8b-3193-4a7b-b3b8-1dc43a9f8da4" providerId="ADAL" clId="{4BE67617-D637-4725-A751-958E8931B117}" dt="2021-04-28T14:57:14.927" v="0"/>
          <ac:spMkLst>
            <pc:docMk/>
            <pc:sldMk cId="2706231740" sldId="488"/>
            <ac:spMk id="2" creationId="{834E0330-5C3D-4015-AE4E-963E959B9F06}"/>
          </ac:spMkLst>
        </pc:spChg>
        <pc:spChg chg="add mod">
          <ac:chgData name="Shannon Pritting" userId="b6acce8b-3193-4a7b-b3b8-1dc43a9f8da4" providerId="ADAL" clId="{4BE67617-D637-4725-A751-958E8931B117}" dt="2021-04-28T14:57:14.927" v="0"/>
          <ac:spMkLst>
            <pc:docMk/>
            <pc:sldMk cId="2706231740" sldId="488"/>
            <ac:spMk id="3" creationId="{12BD753B-2E9B-426A-B4BF-09C15FA2A014}"/>
          </ac:spMkLst>
        </pc:spChg>
        <pc:spChg chg="del">
          <ac:chgData name="Shannon Pritting" userId="b6acce8b-3193-4a7b-b3b8-1dc43a9f8da4" providerId="ADAL" clId="{4BE67617-D637-4725-A751-958E8931B117}" dt="2021-04-28T14:57:14.927" v="0"/>
          <ac:spMkLst>
            <pc:docMk/>
            <pc:sldMk cId="2706231740" sldId="488"/>
            <ac:spMk id="13" creationId="{00000000-0000-0000-0000-000000000000}"/>
          </ac:spMkLst>
        </pc:spChg>
      </pc:sldChg>
      <pc:sldChg chg="add">
        <pc:chgData name="Shannon Pritting" userId="b6acce8b-3193-4a7b-b3b8-1dc43a9f8da4" providerId="ADAL" clId="{4BE67617-D637-4725-A751-958E8931B117}" dt="2021-04-28T14:57:30.710" v="1"/>
        <pc:sldMkLst>
          <pc:docMk/>
          <pc:sldMk cId="1979702162" sldId="493"/>
        </pc:sldMkLst>
      </pc:sldChg>
      <pc:sldChg chg="add ord">
        <pc:chgData name="Shannon Pritting" userId="b6acce8b-3193-4a7b-b3b8-1dc43a9f8da4" providerId="ADAL" clId="{4BE67617-D637-4725-A751-958E8931B117}" dt="2021-04-28T14:57:45.573" v="3"/>
        <pc:sldMkLst>
          <pc:docMk/>
          <pc:sldMk cId="565756053" sldId="494"/>
        </pc:sldMkLst>
      </pc:sldChg>
      <pc:sldChg chg="add">
        <pc:chgData name="Shannon Pritting" userId="b6acce8b-3193-4a7b-b3b8-1dc43a9f8da4" providerId="ADAL" clId="{4BE67617-D637-4725-A751-958E8931B117}" dt="2021-04-28T14:57:51.624" v="4"/>
        <pc:sldMkLst>
          <pc:docMk/>
          <pc:sldMk cId="1932970576" sldId="495"/>
        </pc:sldMkLst>
      </pc:sldChg>
      <pc:sldChg chg="add">
        <pc:chgData name="Shannon Pritting" userId="b6acce8b-3193-4a7b-b3b8-1dc43a9f8da4" providerId="ADAL" clId="{4BE67617-D637-4725-A751-958E8931B117}" dt="2021-04-28T14:58:04.013" v="5"/>
        <pc:sldMkLst>
          <pc:docMk/>
          <pc:sldMk cId="2274622080" sldId="496"/>
        </pc:sldMkLst>
      </pc:sldChg>
      <pc:sldChg chg="add">
        <pc:chgData name="Shannon Pritting" userId="b6acce8b-3193-4a7b-b3b8-1dc43a9f8da4" providerId="ADAL" clId="{4BE67617-D637-4725-A751-958E8931B117}" dt="2021-04-28T14:58:19.052" v="6"/>
        <pc:sldMkLst>
          <pc:docMk/>
          <pc:sldMk cId="1766606485" sldId="497"/>
        </pc:sldMkLst>
      </pc:sldChg>
      <pc:sldChg chg="add">
        <pc:chgData name="Shannon Pritting" userId="b6acce8b-3193-4a7b-b3b8-1dc43a9f8da4" providerId="ADAL" clId="{4BE67617-D637-4725-A751-958E8931B117}" dt="2021-04-28T14:59:59.348" v="7"/>
        <pc:sldMkLst>
          <pc:docMk/>
          <pc:sldMk cId="429373658" sldId="498"/>
        </pc:sldMkLst>
      </pc:sldChg>
      <pc:sldChg chg="add ord">
        <pc:chgData name="Shannon Pritting" userId="b6acce8b-3193-4a7b-b3b8-1dc43a9f8da4" providerId="ADAL" clId="{4BE67617-D637-4725-A751-958E8931B117}" dt="2021-04-28T15:07:57.490" v="9"/>
        <pc:sldMkLst>
          <pc:docMk/>
          <pc:sldMk cId="3465632982" sldId="499"/>
        </pc:sldMkLst>
      </pc:sldChg>
    </pc:docChg>
  </pc:docChgLst>
  <pc:docChgLst>
    <pc:chgData name="McBride, Mark" userId="S::mark.mcbride@suny.edu::9d8218a8-8f11-4bca-9d9f-81a3992e7a54" providerId="AD" clId="Web-{E817230F-F188-4C81-941C-FB00D2B17E64}"/>
    <pc:docChg chg="addSld modSld">
      <pc:chgData name="McBride, Mark" userId="S::mark.mcbride@suny.edu::9d8218a8-8f11-4bca-9d9f-81a3992e7a54" providerId="AD" clId="Web-{E817230F-F188-4C81-941C-FB00D2B17E64}" dt="2021-05-02T18:56:19.314" v="516" actId="20577"/>
      <pc:docMkLst>
        <pc:docMk/>
      </pc:docMkLst>
      <pc:sldChg chg="modSp">
        <pc:chgData name="McBride, Mark" userId="S::mark.mcbride@suny.edu::9d8218a8-8f11-4bca-9d9f-81a3992e7a54" providerId="AD" clId="Web-{E817230F-F188-4C81-941C-FB00D2B17E64}" dt="2021-05-02T18:48:16.680" v="182" actId="14100"/>
        <pc:sldMkLst>
          <pc:docMk/>
          <pc:sldMk cId="565756053" sldId="500"/>
        </pc:sldMkLst>
        <pc:spChg chg="mod">
          <ac:chgData name="McBride, Mark" userId="S::mark.mcbride@suny.edu::9d8218a8-8f11-4bca-9d9f-81a3992e7a54" providerId="AD" clId="Web-{E817230F-F188-4C81-941C-FB00D2B17E64}" dt="2021-05-02T18:38:56.561" v="2" actId="20577"/>
          <ac:spMkLst>
            <pc:docMk/>
            <pc:sldMk cId="565756053" sldId="500"/>
            <ac:spMk id="2" creationId="{834E0330-5C3D-4015-AE4E-963E959B9F06}"/>
          </ac:spMkLst>
        </pc:spChg>
        <pc:spChg chg="mod">
          <ac:chgData name="McBride, Mark" userId="S::mark.mcbride@suny.edu::9d8218a8-8f11-4bca-9d9f-81a3992e7a54" providerId="AD" clId="Web-{E817230F-F188-4C81-941C-FB00D2B17E64}" dt="2021-05-02T18:48:16.680" v="182" actId="14100"/>
          <ac:spMkLst>
            <pc:docMk/>
            <pc:sldMk cId="565756053" sldId="500"/>
            <ac:spMk id="3" creationId="{12BD753B-2E9B-426A-B4BF-09C15FA2A014}"/>
          </ac:spMkLst>
        </pc:spChg>
        <pc:spChg chg="mod">
          <ac:chgData name="McBride, Mark" userId="S::mark.mcbride@suny.edu::9d8218a8-8f11-4bca-9d9f-81a3992e7a54" providerId="AD" clId="Web-{E817230F-F188-4C81-941C-FB00D2B17E64}" dt="2021-05-02T18:48:14.008" v="181" actId="14100"/>
          <ac:spMkLst>
            <pc:docMk/>
            <pc:sldMk cId="565756053" sldId="500"/>
            <ac:spMk id="14" creationId="{00000000-0000-0000-0000-000000000000}"/>
          </ac:spMkLst>
        </pc:spChg>
      </pc:sldChg>
      <pc:sldChg chg="modSp add replId">
        <pc:chgData name="McBride, Mark" userId="S::mark.mcbride@suny.edu::9d8218a8-8f11-4bca-9d9f-81a3992e7a54" providerId="AD" clId="Web-{E817230F-F188-4C81-941C-FB00D2B17E64}" dt="2021-05-02T18:56:19.314" v="516" actId="20577"/>
        <pc:sldMkLst>
          <pc:docMk/>
          <pc:sldMk cId="1374801500" sldId="523"/>
        </pc:sldMkLst>
        <pc:spChg chg="mod">
          <ac:chgData name="McBride, Mark" userId="S::mark.mcbride@suny.edu::9d8218a8-8f11-4bca-9d9f-81a3992e7a54" providerId="AD" clId="Web-{E817230F-F188-4C81-941C-FB00D2B17E64}" dt="2021-05-02T18:48:46.071" v="199" actId="20577"/>
          <ac:spMkLst>
            <pc:docMk/>
            <pc:sldMk cId="1374801500" sldId="523"/>
            <ac:spMk id="2" creationId="{834E0330-5C3D-4015-AE4E-963E959B9F06}"/>
          </ac:spMkLst>
        </pc:spChg>
        <pc:spChg chg="mod">
          <ac:chgData name="McBride, Mark" userId="S::mark.mcbride@suny.edu::9d8218a8-8f11-4bca-9d9f-81a3992e7a54" providerId="AD" clId="Web-{E817230F-F188-4C81-941C-FB00D2B17E64}" dt="2021-05-02T18:56:19.314" v="516" actId="20577"/>
          <ac:spMkLst>
            <pc:docMk/>
            <pc:sldMk cId="1374801500" sldId="523"/>
            <ac:spMk id="3" creationId="{12BD753B-2E9B-426A-B4BF-09C15FA2A014}"/>
          </ac:spMkLst>
        </pc:spChg>
        <pc:spChg chg="mod">
          <ac:chgData name="McBride, Mark" userId="S::mark.mcbride@suny.edu::9d8218a8-8f11-4bca-9d9f-81a3992e7a54" providerId="AD" clId="Web-{E817230F-F188-4C81-941C-FB00D2B17E64}" dt="2021-05-02T18:56:13.142" v="512" actId="20577"/>
          <ac:spMkLst>
            <pc:docMk/>
            <pc:sldMk cId="1374801500" sldId="523"/>
            <ac:spMk id="14" creationId="{00000000-0000-0000-0000-000000000000}"/>
          </ac:spMkLst>
        </pc:spChg>
      </pc:sldChg>
    </pc:docChg>
  </pc:docChgLst>
  <pc:docChgLst>
    <pc:chgData name="McBride, Mark" userId="9d8218a8-8f11-4bca-9d9f-81a3992e7a54" providerId="ADAL" clId="{C158F8BD-7F09-E245-A690-127FFF7B0819}"/>
    <pc:docChg chg="modSld">
      <pc:chgData name="McBride, Mark" userId="9d8218a8-8f11-4bca-9d9f-81a3992e7a54" providerId="ADAL" clId="{C158F8BD-7F09-E245-A690-127FFF7B0819}" dt="2021-05-04T12:25:28.133" v="46" actId="20577"/>
      <pc:docMkLst>
        <pc:docMk/>
      </pc:docMkLst>
      <pc:sldChg chg="modSp mod">
        <pc:chgData name="McBride, Mark" userId="9d8218a8-8f11-4bca-9d9f-81a3992e7a54" providerId="ADAL" clId="{C158F8BD-7F09-E245-A690-127FFF7B0819}" dt="2021-05-04T12:25:28.133" v="46" actId="20577"/>
        <pc:sldMkLst>
          <pc:docMk/>
          <pc:sldMk cId="565756053" sldId="500"/>
        </pc:sldMkLst>
        <pc:spChg chg="mod">
          <ac:chgData name="McBride, Mark" userId="9d8218a8-8f11-4bca-9d9f-81a3992e7a54" providerId="ADAL" clId="{C158F8BD-7F09-E245-A690-127FFF7B0819}" dt="2021-05-04T12:25:28.133" v="46" actId="20577"/>
          <ac:spMkLst>
            <pc:docMk/>
            <pc:sldMk cId="565756053" sldId="500"/>
            <ac:spMk id="3" creationId="{12BD753B-2E9B-426A-B4BF-09C15FA2A014}"/>
          </ac:spMkLst>
        </pc:spChg>
      </pc:sldChg>
      <pc:sldChg chg="modSp mod">
        <pc:chgData name="McBride, Mark" userId="9d8218a8-8f11-4bca-9d9f-81a3992e7a54" providerId="ADAL" clId="{C158F8BD-7F09-E245-A690-127FFF7B0819}" dt="2021-05-03T13:40:16.123" v="1" actId="20577"/>
        <pc:sldMkLst>
          <pc:docMk/>
          <pc:sldMk cId="1374801500" sldId="523"/>
        </pc:sldMkLst>
        <pc:spChg chg="mod">
          <ac:chgData name="McBride, Mark" userId="9d8218a8-8f11-4bca-9d9f-81a3992e7a54" providerId="ADAL" clId="{C158F8BD-7F09-E245-A690-127FFF7B0819}" dt="2021-05-03T13:40:16.123" v="1" actId="20577"/>
          <ac:spMkLst>
            <pc:docMk/>
            <pc:sldMk cId="1374801500" sldId="523"/>
            <ac:spMk id="3" creationId="{12BD753B-2E9B-426A-B4BF-09C15FA2A014}"/>
          </ac:spMkLst>
        </pc:spChg>
      </pc:sldChg>
    </pc:docChg>
  </pc:docChgLst>
  <pc:docChgLst>
    <pc:chgData name="Shannon Pritting" userId="39a432a0-01eb-4f0d-a325-0e270423200f" providerId="ADAL" clId="{AC874F78-B475-477A-B86D-300DBB5EA8F4}"/>
    <pc:docChg chg="undo custSel addSld delSld modSld sldOrd">
      <pc:chgData name="Shannon Pritting" userId="39a432a0-01eb-4f0d-a325-0e270423200f" providerId="ADAL" clId="{AC874F78-B475-477A-B86D-300DBB5EA8F4}" dt="2021-04-28T14:52:30.514" v="369" actId="20577"/>
      <pc:docMkLst>
        <pc:docMk/>
      </pc:docMkLst>
      <pc:sldChg chg="modSp">
        <pc:chgData name="Shannon Pritting" userId="39a432a0-01eb-4f0d-a325-0e270423200f" providerId="ADAL" clId="{AC874F78-B475-477A-B86D-300DBB5EA8F4}" dt="2021-04-28T14:47:49.729" v="56" actId="1076"/>
        <pc:sldMkLst>
          <pc:docMk/>
          <pc:sldMk cId="2919431528" sldId="258"/>
        </pc:sldMkLst>
        <pc:spChg chg="mod">
          <ac:chgData name="Shannon Pritting" userId="39a432a0-01eb-4f0d-a325-0e270423200f" providerId="ADAL" clId="{AC874F78-B475-477A-B86D-300DBB5EA8F4}" dt="2021-04-28T14:47:36.745" v="43" actId="1076"/>
          <ac:spMkLst>
            <pc:docMk/>
            <pc:sldMk cId="2919431528" sldId="258"/>
            <ac:spMk id="3" creationId="{2315B8DE-8652-3349-89A7-95B64FA716C0}"/>
          </ac:spMkLst>
        </pc:spChg>
        <pc:spChg chg="mod">
          <ac:chgData name="Shannon Pritting" userId="39a432a0-01eb-4f0d-a325-0e270423200f" providerId="ADAL" clId="{AC874F78-B475-477A-B86D-300DBB5EA8F4}" dt="2021-04-28T14:47:33.427" v="41" actId="20577"/>
          <ac:spMkLst>
            <pc:docMk/>
            <pc:sldMk cId="2919431528" sldId="258"/>
            <ac:spMk id="5" creationId="{ABBAAC33-E9F3-144D-929D-8B85ACD4D501}"/>
          </ac:spMkLst>
        </pc:spChg>
        <pc:spChg chg="mod">
          <ac:chgData name="Shannon Pritting" userId="39a432a0-01eb-4f0d-a325-0e270423200f" providerId="ADAL" clId="{AC874F78-B475-477A-B86D-300DBB5EA8F4}" dt="2021-04-28T14:47:49.729" v="56" actId="1076"/>
          <ac:spMkLst>
            <pc:docMk/>
            <pc:sldMk cId="2919431528" sldId="258"/>
            <ac:spMk id="12" creationId="{E6CA505A-881F-1A4A-88CE-582A96EF6887}"/>
          </ac:spMkLst>
        </pc:spChg>
        <pc:spChg chg="mod">
          <ac:chgData name="Shannon Pritting" userId="39a432a0-01eb-4f0d-a325-0e270423200f" providerId="ADAL" clId="{AC874F78-B475-477A-B86D-300DBB5EA8F4}" dt="2021-04-28T14:47:43.578" v="55" actId="20577"/>
          <ac:spMkLst>
            <pc:docMk/>
            <pc:sldMk cId="2919431528" sldId="258"/>
            <ac:spMk id="19" creationId="{E1608256-D41E-7949-9F8B-A7E248C43ECB}"/>
          </ac:spMkLst>
        </pc:spChg>
      </pc:sldChg>
      <pc:sldChg chg="modSp">
        <pc:chgData name="Shannon Pritting" userId="39a432a0-01eb-4f0d-a325-0e270423200f" providerId="ADAL" clId="{AC874F78-B475-477A-B86D-300DBB5EA8F4}" dt="2021-04-28T14:50:13.266" v="168" actId="20577"/>
        <pc:sldMkLst>
          <pc:docMk/>
          <pc:sldMk cId="3982493420" sldId="289"/>
        </pc:sldMkLst>
        <pc:spChg chg="mod">
          <ac:chgData name="Shannon Pritting" userId="39a432a0-01eb-4f0d-a325-0e270423200f" providerId="ADAL" clId="{AC874F78-B475-477A-B86D-300DBB5EA8F4}" dt="2021-04-28T14:50:13.266" v="168" actId="20577"/>
          <ac:spMkLst>
            <pc:docMk/>
            <pc:sldMk cId="3982493420" sldId="289"/>
            <ac:spMk id="7" creationId="{4FA09018-5E31-844D-B928-F6DDC95990F2}"/>
          </ac:spMkLst>
        </pc:spChg>
        <pc:spChg chg="mod">
          <ac:chgData name="Shannon Pritting" userId="39a432a0-01eb-4f0d-a325-0e270423200f" providerId="ADAL" clId="{AC874F78-B475-477A-B86D-300DBB5EA8F4}" dt="2021-04-28T14:50:06.492" v="140" actId="20577"/>
          <ac:spMkLst>
            <pc:docMk/>
            <pc:sldMk cId="3982493420" sldId="289"/>
            <ac:spMk id="8" creationId="{E2AAB4F0-62DE-4440-82C1-3A7B1E6F814B}"/>
          </ac:spMkLst>
        </pc:spChg>
      </pc:sldChg>
      <pc:sldChg chg="delSp modSp del">
        <pc:chgData name="Shannon Pritting" userId="39a432a0-01eb-4f0d-a325-0e270423200f" providerId="ADAL" clId="{AC874F78-B475-477A-B86D-300DBB5EA8F4}" dt="2021-04-28T14:50:54.017" v="174" actId="2696"/>
        <pc:sldMkLst>
          <pc:docMk/>
          <pc:sldMk cId="2792553569" sldId="321"/>
        </pc:sldMkLst>
        <pc:spChg chg="del mod">
          <ac:chgData name="Shannon Pritting" userId="39a432a0-01eb-4f0d-a325-0e270423200f" providerId="ADAL" clId="{AC874F78-B475-477A-B86D-300DBB5EA8F4}" dt="2021-04-28T14:50:42.497" v="171"/>
          <ac:spMkLst>
            <pc:docMk/>
            <pc:sldMk cId="2792553569" sldId="321"/>
            <ac:spMk id="8" creationId="{E2AAB4F0-62DE-4440-82C1-3A7B1E6F814B}"/>
          </ac:spMkLst>
        </pc:spChg>
      </pc:sldChg>
      <pc:sldChg chg="del">
        <pc:chgData name="Shannon Pritting" userId="39a432a0-01eb-4f0d-a325-0e270423200f" providerId="ADAL" clId="{AC874F78-B475-477A-B86D-300DBB5EA8F4}" dt="2021-04-28T14:48:19.310" v="77" actId="2696"/>
        <pc:sldMkLst>
          <pc:docMk/>
          <pc:sldMk cId="2227392382" sldId="342"/>
        </pc:sldMkLst>
      </pc:sldChg>
      <pc:sldChg chg="del">
        <pc:chgData name="Shannon Pritting" userId="39a432a0-01eb-4f0d-a325-0e270423200f" providerId="ADAL" clId="{AC874F78-B475-477A-B86D-300DBB5EA8F4}" dt="2021-04-28T14:48:01.475" v="65" actId="2696"/>
        <pc:sldMkLst>
          <pc:docMk/>
          <pc:sldMk cId="3581812280" sldId="411"/>
        </pc:sldMkLst>
      </pc:sldChg>
      <pc:sldChg chg="modSp ord">
        <pc:chgData name="Shannon Pritting" userId="39a432a0-01eb-4f0d-a325-0e270423200f" providerId="ADAL" clId="{AC874F78-B475-477A-B86D-300DBB5EA8F4}" dt="2021-04-28T14:49:24.129" v="117" actId="20577"/>
        <pc:sldMkLst>
          <pc:docMk/>
          <pc:sldMk cId="2553807108" sldId="431"/>
        </pc:sldMkLst>
        <pc:spChg chg="mod">
          <ac:chgData name="Shannon Pritting" userId="39a432a0-01eb-4f0d-a325-0e270423200f" providerId="ADAL" clId="{AC874F78-B475-477A-B86D-300DBB5EA8F4}" dt="2021-04-28T14:49:24.129" v="117" actId="20577"/>
          <ac:spMkLst>
            <pc:docMk/>
            <pc:sldMk cId="2553807108" sldId="431"/>
            <ac:spMk id="7" creationId="{4FA09018-5E31-844D-B928-F6DDC95990F2}"/>
          </ac:spMkLst>
        </pc:spChg>
        <pc:spChg chg="mod">
          <ac:chgData name="Shannon Pritting" userId="39a432a0-01eb-4f0d-a325-0e270423200f" providerId="ADAL" clId="{AC874F78-B475-477A-B86D-300DBB5EA8F4}" dt="2021-04-28T14:49:10.771" v="104" actId="20577"/>
          <ac:spMkLst>
            <pc:docMk/>
            <pc:sldMk cId="2553807108" sldId="431"/>
            <ac:spMk id="8" creationId="{E2AAB4F0-62DE-4440-82C1-3A7B1E6F814B}"/>
          </ac:spMkLst>
        </pc:spChg>
      </pc:sldChg>
      <pc:sldChg chg="del">
        <pc:chgData name="Shannon Pritting" userId="39a432a0-01eb-4f0d-a325-0e270423200f" providerId="ADAL" clId="{AC874F78-B475-477A-B86D-300DBB5EA8F4}" dt="2021-04-28T14:47:56.640" v="60" actId="2696"/>
        <pc:sldMkLst>
          <pc:docMk/>
          <pc:sldMk cId="3512025937" sldId="436"/>
        </pc:sldMkLst>
      </pc:sldChg>
      <pc:sldChg chg="del">
        <pc:chgData name="Shannon Pritting" userId="39a432a0-01eb-4f0d-a325-0e270423200f" providerId="ADAL" clId="{AC874F78-B475-477A-B86D-300DBB5EA8F4}" dt="2021-04-28T14:48:07.165" v="71" actId="2696"/>
        <pc:sldMkLst>
          <pc:docMk/>
          <pc:sldMk cId="581364705" sldId="438"/>
        </pc:sldMkLst>
      </pc:sldChg>
      <pc:sldChg chg="del">
        <pc:chgData name="Shannon Pritting" userId="39a432a0-01eb-4f0d-a325-0e270423200f" providerId="ADAL" clId="{AC874F78-B475-477A-B86D-300DBB5EA8F4}" dt="2021-04-28T14:47:54.269" v="57" actId="2696"/>
        <pc:sldMkLst>
          <pc:docMk/>
          <pc:sldMk cId="667077888" sldId="444"/>
        </pc:sldMkLst>
      </pc:sldChg>
      <pc:sldChg chg="del">
        <pc:chgData name="Shannon Pritting" userId="39a432a0-01eb-4f0d-a325-0e270423200f" providerId="ADAL" clId="{AC874F78-B475-477A-B86D-300DBB5EA8F4}" dt="2021-04-28T14:48:19.312" v="78" actId="2696"/>
        <pc:sldMkLst>
          <pc:docMk/>
          <pc:sldMk cId="1864447246" sldId="451"/>
        </pc:sldMkLst>
      </pc:sldChg>
      <pc:sldChg chg="del">
        <pc:chgData name="Shannon Pritting" userId="39a432a0-01eb-4f0d-a325-0e270423200f" providerId="ADAL" clId="{AC874F78-B475-477A-B86D-300DBB5EA8F4}" dt="2021-04-28T14:48:05.877" v="69" actId="2696"/>
        <pc:sldMkLst>
          <pc:docMk/>
          <pc:sldMk cId="863390931" sldId="457"/>
        </pc:sldMkLst>
      </pc:sldChg>
      <pc:sldChg chg="del">
        <pc:chgData name="Shannon Pritting" userId="39a432a0-01eb-4f0d-a325-0e270423200f" providerId="ADAL" clId="{AC874F78-B475-477A-B86D-300DBB5EA8F4}" dt="2021-04-28T14:47:57.103" v="61" actId="2696"/>
        <pc:sldMkLst>
          <pc:docMk/>
          <pc:sldMk cId="3819276902" sldId="465"/>
        </pc:sldMkLst>
      </pc:sldChg>
      <pc:sldChg chg="del">
        <pc:chgData name="Shannon Pritting" userId="39a432a0-01eb-4f0d-a325-0e270423200f" providerId="ADAL" clId="{AC874F78-B475-477A-B86D-300DBB5EA8F4}" dt="2021-04-28T14:48:22.840" v="81" actId="2696"/>
        <pc:sldMkLst>
          <pc:docMk/>
          <pc:sldMk cId="3723556776" sldId="466"/>
        </pc:sldMkLst>
      </pc:sldChg>
      <pc:sldChg chg="del">
        <pc:chgData name="Shannon Pritting" userId="39a432a0-01eb-4f0d-a325-0e270423200f" providerId="ADAL" clId="{AC874F78-B475-477A-B86D-300DBB5EA8F4}" dt="2021-04-28T14:48:22.838" v="80" actId="2696"/>
        <pc:sldMkLst>
          <pc:docMk/>
          <pc:sldMk cId="680024156" sldId="467"/>
        </pc:sldMkLst>
      </pc:sldChg>
      <pc:sldChg chg="del">
        <pc:chgData name="Shannon Pritting" userId="39a432a0-01eb-4f0d-a325-0e270423200f" providerId="ADAL" clId="{AC874F78-B475-477A-B86D-300DBB5EA8F4}" dt="2021-04-28T14:48:09.285" v="74" actId="2696"/>
        <pc:sldMkLst>
          <pc:docMk/>
          <pc:sldMk cId="721580631" sldId="468"/>
        </pc:sldMkLst>
      </pc:sldChg>
      <pc:sldChg chg="del">
        <pc:chgData name="Shannon Pritting" userId="39a432a0-01eb-4f0d-a325-0e270423200f" providerId="ADAL" clId="{AC874F78-B475-477A-B86D-300DBB5EA8F4}" dt="2021-04-28T14:48:00.462" v="64" actId="2696"/>
        <pc:sldMkLst>
          <pc:docMk/>
          <pc:sldMk cId="1744707996" sldId="470"/>
        </pc:sldMkLst>
      </pc:sldChg>
      <pc:sldChg chg="del">
        <pc:chgData name="Shannon Pritting" userId="39a432a0-01eb-4f0d-a325-0e270423200f" providerId="ADAL" clId="{AC874F78-B475-477A-B86D-300DBB5EA8F4}" dt="2021-04-28T14:48:06.234" v="70" actId="2696"/>
        <pc:sldMkLst>
          <pc:docMk/>
          <pc:sldMk cId="2854992626" sldId="472"/>
        </pc:sldMkLst>
      </pc:sldChg>
      <pc:sldChg chg="del">
        <pc:chgData name="Shannon Pritting" userId="39a432a0-01eb-4f0d-a325-0e270423200f" providerId="ADAL" clId="{AC874F78-B475-477A-B86D-300DBB5EA8F4}" dt="2021-04-28T14:48:22.835" v="79" actId="2696"/>
        <pc:sldMkLst>
          <pc:docMk/>
          <pc:sldMk cId="490790860" sldId="474"/>
        </pc:sldMkLst>
      </pc:sldChg>
      <pc:sldChg chg="del">
        <pc:chgData name="Shannon Pritting" userId="39a432a0-01eb-4f0d-a325-0e270423200f" providerId="ADAL" clId="{AC874F78-B475-477A-B86D-300DBB5EA8F4}" dt="2021-04-28T14:48:13.050" v="75" actId="2696"/>
        <pc:sldMkLst>
          <pc:docMk/>
          <pc:sldMk cId="4251229377" sldId="480"/>
        </pc:sldMkLst>
      </pc:sldChg>
      <pc:sldChg chg="del">
        <pc:chgData name="Shannon Pritting" userId="39a432a0-01eb-4f0d-a325-0e270423200f" providerId="ADAL" clId="{AC874F78-B475-477A-B86D-300DBB5EA8F4}" dt="2021-04-28T14:48:03.153" v="67" actId="2696"/>
        <pc:sldMkLst>
          <pc:docMk/>
          <pc:sldMk cId="2735211228" sldId="483"/>
        </pc:sldMkLst>
      </pc:sldChg>
      <pc:sldChg chg="del">
        <pc:chgData name="Shannon Pritting" userId="39a432a0-01eb-4f0d-a325-0e270423200f" providerId="ADAL" clId="{AC874F78-B475-477A-B86D-300DBB5EA8F4}" dt="2021-04-28T14:47:58.017" v="62" actId="2696"/>
        <pc:sldMkLst>
          <pc:docMk/>
          <pc:sldMk cId="433047789" sldId="484"/>
        </pc:sldMkLst>
      </pc:sldChg>
      <pc:sldChg chg="del">
        <pc:chgData name="Shannon Pritting" userId="39a432a0-01eb-4f0d-a325-0e270423200f" providerId="ADAL" clId="{AC874F78-B475-477A-B86D-300DBB5EA8F4}" dt="2021-04-28T14:47:58.127" v="63" actId="2696"/>
        <pc:sldMkLst>
          <pc:docMk/>
          <pc:sldMk cId="4106438940" sldId="485"/>
        </pc:sldMkLst>
      </pc:sldChg>
      <pc:sldChg chg="modSp">
        <pc:chgData name="Shannon Pritting" userId="39a432a0-01eb-4f0d-a325-0e270423200f" providerId="ADAL" clId="{AC874F78-B475-477A-B86D-300DBB5EA8F4}" dt="2021-04-28T14:49:45.081" v="124" actId="1076"/>
        <pc:sldMkLst>
          <pc:docMk/>
          <pc:sldMk cId="211705502" sldId="486"/>
        </pc:sldMkLst>
        <pc:spChg chg="mod">
          <ac:chgData name="Shannon Pritting" userId="39a432a0-01eb-4f0d-a325-0e270423200f" providerId="ADAL" clId="{AC874F78-B475-477A-B86D-300DBB5EA8F4}" dt="2021-04-28T14:49:39.483" v="122" actId="20577"/>
          <ac:spMkLst>
            <pc:docMk/>
            <pc:sldMk cId="211705502" sldId="486"/>
            <ac:spMk id="13" creationId="{00000000-0000-0000-0000-000000000000}"/>
          </ac:spMkLst>
        </pc:spChg>
        <pc:spChg chg="mod">
          <ac:chgData name="Shannon Pritting" userId="39a432a0-01eb-4f0d-a325-0e270423200f" providerId="ADAL" clId="{AC874F78-B475-477A-B86D-300DBB5EA8F4}" dt="2021-04-28T14:49:45.081" v="124" actId="1076"/>
          <ac:spMkLst>
            <pc:docMk/>
            <pc:sldMk cId="211705502" sldId="486"/>
            <ac:spMk id="14" creationId="{00000000-0000-0000-0000-000000000000}"/>
          </ac:spMkLst>
        </pc:spChg>
      </pc:sldChg>
      <pc:sldChg chg="del">
        <pc:chgData name="Shannon Pritting" userId="39a432a0-01eb-4f0d-a325-0e270423200f" providerId="ADAL" clId="{AC874F78-B475-477A-B86D-300DBB5EA8F4}" dt="2021-04-28T14:48:02.495" v="66" actId="2696"/>
        <pc:sldMkLst>
          <pc:docMk/>
          <pc:sldMk cId="2201213108" sldId="487"/>
        </pc:sldMkLst>
      </pc:sldChg>
      <pc:sldChg chg="add">
        <pc:chgData name="Shannon Pritting" userId="39a432a0-01eb-4f0d-a325-0e270423200f" providerId="ADAL" clId="{AC874F78-B475-477A-B86D-300DBB5EA8F4}" dt="2021-04-28T14:49:50.495" v="125"/>
        <pc:sldMkLst>
          <pc:docMk/>
          <pc:sldMk cId="3039635250" sldId="487"/>
        </pc:sldMkLst>
      </pc:sldChg>
      <pc:sldChg chg="del">
        <pc:chgData name="Shannon Pritting" userId="39a432a0-01eb-4f0d-a325-0e270423200f" providerId="ADAL" clId="{AC874F78-B475-477A-B86D-300DBB5EA8F4}" dt="2021-04-28T14:48:19.307" v="76" actId="2696"/>
        <pc:sldMkLst>
          <pc:docMk/>
          <pc:sldMk cId="188057420" sldId="488"/>
        </pc:sldMkLst>
      </pc:sldChg>
      <pc:sldChg chg="add">
        <pc:chgData name="Shannon Pritting" userId="39a432a0-01eb-4f0d-a325-0e270423200f" providerId="ADAL" clId="{AC874F78-B475-477A-B86D-300DBB5EA8F4}" dt="2021-04-28T14:49:52.841" v="126"/>
        <pc:sldMkLst>
          <pc:docMk/>
          <pc:sldMk cId="2706231740" sldId="488"/>
        </pc:sldMkLst>
      </pc:sldChg>
      <pc:sldChg chg="del">
        <pc:chgData name="Shannon Pritting" userId="39a432a0-01eb-4f0d-a325-0e270423200f" providerId="ADAL" clId="{AC874F78-B475-477A-B86D-300DBB5EA8F4}" dt="2021-04-28T14:48:08.580" v="73" actId="2696"/>
        <pc:sldMkLst>
          <pc:docMk/>
          <pc:sldMk cId="588673411" sldId="489"/>
        </pc:sldMkLst>
      </pc:sldChg>
      <pc:sldChg chg="add">
        <pc:chgData name="Shannon Pritting" userId="39a432a0-01eb-4f0d-a325-0e270423200f" providerId="ADAL" clId="{AC874F78-B475-477A-B86D-300DBB5EA8F4}" dt="2021-04-28T14:49:55.112" v="127"/>
        <pc:sldMkLst>
          <pc:docMk/>
          <pc:sldMk cId="2718717194" sldId="489"/>
        </pc:sldMkLst>
      </pc:sldChg>
      <pc:sldChg chg="modSp add ord">
        <pc:chgData name="Shannon Pritting" userId="39a432a0-01eb-4f0d-a325-0e270423200f" providerId="ADAL" clId="{AC874F78-B475-477A-B86D-300DBB5EA8F4}" dt="2021-04-28T14:51:13.092" v="244" actId="20577"/>
        <pc:sldMkLst>
          <pc:docMk/>
          <pc:sldMk cId="2489308383" sldId="490"/>
        </pc:sldMkLst>
        <pc:spChg chg="mod">
          <ac:chgData name="Shannon Pritting" userId="39a432a0-01eb-4f0d-a325-0e270423200f" providerId="ADAL" clId="{AC874F78-B475-477A-B86D-300DBB5EA8F4}" dt="2021-04-28T14:51:13.092" v="244" actId="20577"/>
          <ac:spMkLst>
            <pc:docMk/>
            <pc:sldMk cId="2489308383" sldId="490"/>
            <ac:spMk id="7" creationId="{4FA09018-5E31-844D-B928-F6DDC95990F2}"/>
          </ac:spMkLst>
        </pc:spChg>
        <pc:spChg chg="mod">
          <ac:chgData name="Shannon Pritting" userId="39a432a0-01eb-4f0d-a325-0e270423200f" providerId="ADAL" clId="{AC874F78-B475-477A-B86D-300DBB5EA8F4}" dt="2021-04-28T14:51:06.183" v="219" actId="20577"/>
          <ac:spMkLst>
            <pc:docMk/>
            <pc:sldMk cId="2489308383" sldId="490"/>
            <ac:spMk id="8" creationId="{E2AAB4F0-62DE-4440-82C1-3A7B1E6F814B}"/>
          </ac:spMkLst>
        </pc:spChg>
      </pc:sldChg>
      <pc:sldChg chg="del">
        <pc:chgData name="Shannon Pritting" userId="39a432a0-01eb-4f0d-a325-0e270423200f" providerId="ADAL" clId="{AC874F78-B475-477A-B86D-300DBB5EA8F4}" dt="2021-04-28T14:48:07.933" v="72" actId="2696"/>
        <pc:sldMkLst>
          <pc:docMk/>
          <pc:sldMk cId="3520595354" sldId="490"/>
        </pc:sldMkLst>
      </pc:sldChg>
      <pc:sldChg chg="del">
        <pc:chgData name="Shannon Pritting" userId="39a432a0-01eb-4f0d-a325-0e270423200f" providerId="ADAL" clId="{AC874F78-B475-477A-B86D-300DBB5EA8F4}" dt="2021-04-28T14:47:56.215" v="58" actId="2696"/>
        <pc:sldMkLst>
          <pc:docMk/>
          <pc:sldMk cId="3689516205" sldId="491"/>
        </pc:sldMkLst>
      </pc:sldChg>
      <pc:sldChg chg="modSp add ord">
        <pc:chgData name="Shannon Pritting" userId="39a432a0-01eb-4f0d-a325-0e270423200f" providerId="ADAL" clId="{AC874F78-B475-477A-B86D-300DBB5EA8F4}" dt="2021-04-28T14:51:59.201" v="307" actId="20577"/>
        <pc:sldMkLst>
          <pc:docMk/>
          <pc:sldMk cId="3945097769" sldId="491"/>
        </pc:sldMkLst>
        <pc:spChg chg="mod">
          <ac:chgData name="Shannon Pritting" userId="39a432a0-01eb-4f0d-a325-0e270423200f" providerId="ADAL" clId="{AC874F78-B475-477A-B86D-300DBB5EA8F4}" dt="2021-04-28T14:51:48.882" v="285" actId="1076"/>
          <ac:spMkLst>
            <pc:docMk/>
            <pc:sldMk cId="3945097769" sldId="491"/>
            <ac:spMk id="4" creationId="{71E574F8-2762-7340-8036-9C22DA59F2A7}"/>
          </ac:spMkLst>
        </pc:spChg>
        <pc:spChg chg="mod">
          <ac:chgData name="Shannon Pritting" userId="39a432a0-01eb-4f0d-a325-0e270423200f" providerId="ADAL" clId="{AC874F78-B475-477A-B86D-300DBB5EA8F4}" dt="2021-04-28T14:51:59.201" v="307" actId="20577"/>
          <ac:spMkLst>
            <pc:docMk/>
            <pc:sldMk cId="3945097769" sldId="491"/>
            <ac:spMk id="7" creationId="{4FA09018-5E31-844D-B928-F6DDC95990F2}"/>
          </ac:spMkLst>
        </pc:spChg>
        <pc:spChg chg="mod">
          <ac:chgData name="Shannon Pritting" userId="39a432a0-01eb-4f0d-a325-0e270423200f" providerId="ADAL" clId="{AC874F78-B475-477A-B86D-300DBB5EA8F4}" dt="2021-04-28T14:51:44.477" v="283" actId="14100"/>
          <ac:spMkLst>
            <pc:docMk/>
            <pc:sldMk cId="3945097769" sldId="491"/>
            <ac:spMk id="8" creationId="{E2AAB4F0-62DE-4440-82C1-3A7B1E6F814B}"/>
          </ac:spMkLst>
        </pc:spChg>
      </pc:sldChg>
      <pc:sldChg chg="del">
        <pc:chgData name="Shannon Pritting" userId="39a432a0-01eb-4f0d-a325-0e270423200f" providerId="ADAL" clId="{AC874F78-B475-477A-B86D-300DBB5EA8F4}" dt="2021-04-28T14:47:56.427" v="59" actId="2696"/>
        <pc:sldMkLst>
          <pc:docMk/>
          <pc:sldMk cId="2522281681" sldId="492"/>
        </pc:sldMkLst>
      </pc:sldChg>
      <pc:sldChg chg="modSp add ord">
        <pc:chgData name="Shannon Pritting" userId="39a432a0-01eb-4f0d-a325-0e270423200f" providerId="ADAL" clId="{AC874F78-B475-477A-B86D-300DBB5EA8F4}" dt="2021-04-28T14:52:30.514" v="369" actId="20577"/>
        <pc:sldMkLst>
          <pc:docMk/>
          <pc:sldMk cId="4240205172" sldId="492"/>
        </pc:sldMkLst>
        <pc:spChg chg="mod">
          <ac:chgData name="Shannon Pritting" userId="39a432a0-01eb-4f0d-a325-0e270423200f" providerId="ADAL" clId="{AC874F78-B475-477A-B86D-300DBB5EA8F4}" dt="2021-04-28T14:52:30.514" v="369" actId="20577"/>
          <ac:spMkLst>
            <pc:docMk/>
            <pc:sldMk cId="4240205172" sldId="492"/>
            <ac:spMk id="7" creationId="{4FA09018-5E31-844D-B928-F6DDC95990F2}"/>
          </ac:spMkLst>
        </pc:spChg>
        <pc:spChg chg="mod">
          <ac:chgData name="Shannon Pritting" userId="39a432a0-01eb-4f0d-a325-0e270423200f" providerId="ADAL" clId="{AC874F78-B475-477A-B86D-300DBB5EA8F4}" dt="2021-04-28T14:52:21.962" v="350" actId="20577"/>
          <ac:spMkLst>
            <pc:docMk/>
            <pc:sldMk cId="4240205172" sldId="492"/>
            <ac:spMk id="8" creationId="{E2AAB4F0-62DE-4440-82C1-3A7B1E6F814B}"/>
          </ac:spMkLst>
        </pc:spChg>
      </pc:sldChg>
      <pc:sldChg chg="del">
        <pc:chgData name="Shannon Pritting" userId="39a432a0-01eb-4f0d-a325-0e270423200f" providerId="ADAL" clId="{AC874F78-B475-477A-B86D-300DBB5EA8F4}" dt="2021-04-28T14:48:04.193" v="68" actId="2696"/>
        <pc:sldMkLst>
          <pc:docMk/>
          <pc:sldMk cId="1144347612" sldId="493"/>
        </pc:sldMkLst>
      </pc:sldChg>
    </pc:docChg>
  </pc:docChgLst>
  <pc:docChgLst>
    <pc:chgData name="Zajkowski, Maureen" userId="S::maureen.zajkowski@suny.edu::2a02685c-bea3-486c-8437-e3618750201e" providerId="AD" clId="Web-{2E31E8DE-490D-45CB-B006-0D59FB656BD9}"/>
    <pc:docChg chg="addSld delSld modSld sldOrd">
      <pc:chgData name="Zajkowski, Maureen" userId="S::maureen.zajkowski@suny.edu::2a02685c-bea3-486c-8437-e3618750201e" providerId="AD" clId="Web-{2E31E8DE-490D-45CB-B006-0D59FB656BD9}" dt="2021-04-30T18:57:38.066" v="279" actId="20577"/>
      <pc:docMkLst>
        <pc:docMk/>
      </pc:docMkLst>
      <pc:sldChg chg="modSp">
        <pc:chgData name="Zajkowski, Maureen" userId="S::maureen.zajkowski@suny.edu::2a02685c-bea3-486c-8437-e3618750201e" providerId="AD" clId="Web-{2E31E8DE-490D-45CB-B006-0D59FB656BD9}" dt="2021-04-30T18:46:43.153" v="2" actId="1076"/>
        <pc:sldMkLst>
          <pc:docMk/>
          <pc:sldMk cId="1979702162" sldId="501"/>
        </pc:sldMkLst>
        <pc:picChg chg="mod">
          <ac:chgData name="Zajkowski, Maureen" userId="S::maureen.zajkowski@suny.edu::2a02685c-bea3-486c-8437-e3618750201e" providerId="AD" clId="Web-{2E31E8DE-490D-45CB-B006-0D59FB656BD9}" dt="2021-04-30T18:46:43.153" v="2" actId="1076"/>
          <ac:picMkLst>
            <pc:docMk/>
            <pc:sldMk cId="1979702162" sldId="501"/>
            <ac:picMk id="17" creationId="{A78CA42C-FDF4-4242-BB04-A9A458676856}"/>
          </ac:picMkLst>
        </pc:picChg>
      </pc:sldChg>
      <pc:sldChg chg="delSp">
        <pc:chgData name="Zajkowski, Maureen" userId="S::maureen.zajkowski@suny.edu::2a02685c-bea3-486c-8437-e3618750201e" providerId="AD" clId="Web-{2E31E8DE-490D-45CB-B006-0D59FB656BD9}" dt="2021-04-30T18:45:55.230" v="0"/>
        <pc:sldMkLst>
          <pc:docMk/>
          <pc:sldMk cId="3856203471" sldId="512"/>
        </pc:sldMkLst>
        <pc:spChg chg="del">
          <ac:chgData name="Zajkowski, Maureen" userId="S::maureen.zajkowski@suny.edu::2a02685c-bea3-486c-8437-e3618750201e" providerId="AD" clId="Web-{2E31E8DE-490D-45CB-B006-0D59FB656BD9}" dt="2021-04-30T18:45:55.230" v="0"/>
          <ac:spMkLst>
            <pc:docMk/>
            <pc:sldMk cId="3856203471" sldId="512"/>
            <ac:spMk id="17" creationId="{26ACC5A6-7D5B-4F84-B987-D269EF653C7B}"/>
          </ac:spMkLst>
        </pc:spChg>
      </pc:sldChg>
      <pc:sldChg chg="modSp ord">
        <pc:chgData name="Zajkowski, Maureen" userId="S::maureen.zajkowski@suny.edu::2a02685c-bea3-486c-8437-e3618750201e" providerId="AD" clId="Web-{2E31E8DE-490D-45CB-B006-0D59FB656BD9}" dt="2021-04-30T18:57:38.066" v="279" actId="20577"/>
        <pc:sldMkLst>
          <pc:docMk/>
          <pc:sldMk cId="2777962613" sldId="521"/>
        </pc:sldMkLst>
        <pc:spChg chg="mod">
          <ac:chgData name="Zajkowski, Maureen" userId="S::maureen.zajkowski@suny.edu::2a02685c-bea3-486c-8437-e3618750201e" providerId="AD" clId="Web-{2E31E8DE-490D-45CB-B006-0D59FB656BD9}" dt="2021-04-30T18:56:58.488" v="271" actId="20577"/>
          <ac:spMkLst>
            <pc:docMk/>
            <pc:sldMk cId="2777962613" sldId="521"/>
            <ac:spMk id="2" creationId="{834E0330-5C3D-4015-AE4E-963E959B9F06}"/>
          </ac:spMkLst>
        </pc:spChg>
        <pc:spChg chg="mod">
          <ac:chgData name="Zajkowski, Maureen" userId="S::maureen.zajkowski@suny.edu::2a02685c-bea3-486c-8437-e3618750201e" providerId="AD" clId="Web-{2E31E8DE-490D-45CB-B006-0D59FB656BD9}" dt="2021-04-30T18:57:38.066" v="279" actId="20577"/>
          <ac:spMkLst>
            <pc:docMk/>
            <pc:sldMk cId="2777962613" sldId="521"/>
            <ac:spMk id="3" creationId="{12BD753B-2E9B-426A-B4BF-09C15FA2A014}"/>
          </ac:spMkLst>
        </pc:spChg>
        <pc:spChg chg="mod">
          <ac:chgData name="Zajkowski, Maureen" userId="S::maureen.zajkowski@suny.edu::2a02685c-bea3-486c-8437-e3618750201e" providerId="AD" clId="Web-{2E31E8DE-490D-45CB-B006-0D59FB656BD9}" dt="2021-04-30T18:56:43.206" v="256" actId="20577"/>
          <ac:spMkLst>
            <pc:docMk/>
            <pc:sldMk cId="2777962613" sldId="521"/>
            <ac:spMk id="14" creationId="{00000000-0000-0000-0000-000000000000}"/>
          </ac:spMkLst>
        </pc:spChg>
      </pc:sldChg>
      <pc:sldChg chg="addSp modSp new del">
        <pc:chgData name="Zajkowski, Maureen" userId="S::maureen.zajkowski@suny.edu::2a02685c-bea3-486c-8437-e3618750201e" providerId="AD" clId="Web-{2E31E8DE-490D-45CB-B006-0D59FB656BD9}" dt="2021-04-30T18:50:48.218" v="23"/>
        <pc:sldMkLst>
          <pc:docMk/>
          <pc:sldMk cId="90874298" sldId="522"/>
        </pc:sldMkLst>
        <pc:spChg chg="add mod">
          <ac:chgData name="Zajkowski, Maureen" userId="S::maureen.zajkowski@suny.edu::2a02685c-bea3-486c-8437-e3618750201e" providerId="AD" clId="Web-{2E31E8DE-490D-45CB-B006-0D59FB656BD9}" dt="2021-04-30T18:50:15.124" v="22" actId="20577"/>
          <ac:spMkLst>
            <pc:docMk/>
            <pc:sldMk cId="90874298" sldId="522"/>
            <ac:spMk id="2" creationId="{ABD3AD11-1A02-4D41-860A-148C59712724}"/>
          </ac:spMkLst>
        </pc:spChg>
      </pc:sldChg>
      <pc:sldChg chg="add replId">
        <pc:chgData name="Zajkowski, Maureen" userId="S::maureen.zajkowski@suny.edu::2a02685c-bea3-486c-8437-e3618750201e" providerId="AD" clId="Web-{2E31E8DE-490D-45CB-B006-0D59FB656BD9}" dt="2021-04-30T18:51:09.249" v="24"/>
        <pc:sldMkLst>
          <pc:docMk/>
          <pc:sldMk cId="2335009305" sldId="522"/>
        </pc:sldMkLst>
      </pc:sldChg>
    </pc:docChg>
  </pc:docChgLst>
  <pc:docChgLst>
    <pc:chgData name="Daly, Michael" userId="S::michael.daly@suny.edu::d49f4b6e-2165-4f15-9200-2ca9c09bd9e8" providerId="AD" clId="Web-{184F9F26-22C8-4EDB-8890-2A5E513C9A39}"/>
    <pc:docChg chg="delSld modSld sldOrd">
      <pc:chgData name="Daly, Michael" userId="S::michael.daly@suny.edu::d49f4b6e-2165-4f15-9200-2ca9c09bd9e8" providerId="AD" clId="Web-{184F9F26-22C8-4EDB-8890-2A5E513C9A39}" dt="2021-05-03T00:31:21.659" v="468" actId="14100"/>
      <pc:docMkLst>
        <pc:docMk/>
      </pc:docMkLst>
      <pc:sldChg chg="modSp">
        <pc:chgData name="Daly, Michael" userId="S::michael.daly@suny.edu::d49f4b6e-2165-4f15-9200-2ca9c09bd9e8" providerId="AD" clId="Web-{184F9F26-22C8-4EDB-8890-2A5E513C9A39}" dt="2021-05-03T00:21:11.637" v="399" actId="20577"/>
        <pc:sldMkLst>
          <pc:docMk/>
          <pc:sldMk cId="3633781456" sldId="504"/>
        </pc:sldMkLst>
        <pc:spChg chg="mod">
          <ac:chgData name="Daly, Michael" userId="S::michael.daly@suny.edu::d49f4b6e-2165-4f15-9200-2ca9c09bd9e8" providerId="AD" clId="Web-{184F9F26-22C8-4EDB-8890-2A5E513C9A39}" dt="2021-05-03T00:20:29.323" v="350" actId="20577"/>
          <ac:spMkLst>
            <pc:docMk/>
            <pc:sldMk cId="3633781456" sldId="504"/>
            <ac:spMk id="3" creationId="{C10319C4-AC84-48B8-915F-E6F292FBA3CF}"/>
          </ac:spMkLst>
        </pc:spChg>
        <pc:spChg chg="mod">
          <ac:chgData name="Daly, Michael" userId="S::michael.daly@suny.edu::d49f4b6e-2165-4f15-9200-2ca9c09bd9e8" providerId="AD" clId="Web-{184F9F26-22C8-4EDB-8890-2A5E513C9A39}" dt="2021-05-03T00:21:11.637" v="399" actId="20577"/>
          <ac:spMkLst>
            <pc:docMk/>
            <pc:sldMk cId="3633781456" sldId="504"/>
            <ac:spMk id="4" creationId="{7F62D98A-1E6D-47F3-8667-44563DE28449}"/>
          </ac:spMkLst>
        </pc:spChg>
      </pc:sldChg>
      <pc:sldChg chg="modSp">
        <pc:chgData name="Daly, Michael" userId="S::michael.daly@suny.edu::d49f4b6e-2165-4f15-9200-2ca9c09bd9e8" providerId="AD" clId="Web-{184F9F26-22C8-4EDB-8890-2A5E513C9A39}" dt="2021-05-03T00:10:27.725" v="174" actId="14100"/>
        <pc:sldMkLst>
          <pc:docMk/>
          <pc:sldMk cId="3171598066" sldId="505"/>
        </pc:sldMkLst>
        <pc:picChg chg="mod">
          <ac:chgData name="Daly, Michael" userId="S::michael.daly@suny.edu::d49f4b6e-2165-4f15-9200-2ca9c09bd9e8" providerId="AD" clId="Web-{184F9F26-22C8-4EDB-8890-2A5E513C9A39}" dt="2021-05-03T00:10:27.725" v="174" actId="14100"/>
          <ac:picMkLst>
            <pc:docMk/>
            <pc:sldMk cId="3171598066" sldId="505"/>
            <ac:picMk id="3" creationId="{0924F122-749A-4476-BE28-24DDEA8DE53A}"/>
          </ac:picMkLst>
        </pc:picChg>
      </pc:sldChg>
      <pc:sldChg chg="modSp modNotes">
        <pc:chgData name="Daly, Michael" userId="S::michael.daly@suny.edu::d49f4b6e-2165-4f15-9200-2ca9c09bd9e8" providerId="AD" clId="Web-{184F9F26-22C8-4EDB-8890-2A5E513C9A39}" dt="2021-05-03T00:17:21.691" v="343"/>
        <pc:sldMkLst>
          <pc:docMk/>
          <pc:sldMk cId="427605606" sldId="506"/>
        </pc:sldMkLst>
        <pc:spChg chg="mod">
          <ac:chgData name="Daly, Michael" userId="S::michael.daly@suny.edu::d49f4b6e-2165-4f15-9200-2ca9c09bd9e8" providerId="AD" clId="Web-{184F9F26-22C8-4EDB-8890-2A5E513C9A39}" dt="2021-05-03T00:17:18.035" v="339" actId="20577"/>
          <ac:spMkLst>
            <pc:docMk/>
            <pc:sldMk cId="427605606" sldId="506"/>
            <ac:spMk id="3" creationId="{D693325D-C81A-49D1-B3E3-99D660EB9E5D}"/>
          </ac:spMkLst>
        </pc:spChg>
      </pc:sldChg>
      <pc:sldChg chg="addSp delSp modSp ord modNotes">
        <pc:chgData name="Daly, Michael" userId="S::michael.daly@suny.edu::d49f4b6e-2165-4f15-9200-2ca9c09bd9e8" providerId="AD" clId="Web-{184F9F26-22C8-4EDB-8890-2A5E513C9A39}" dt="2021-05-03T00:31:21.659" v="468" actId="14100"/>
        <pc:sldMkLst>
          <pc:docMk/>
          <pc:sldMk cId="2821297795" sldId="507"/>
        </pc:sldMkLst>
        <pc:spChg chg="mod">
          <ac:chgData name="Daly, Michael" userId="S::michael.daly@suny.edu::d49f4b6e-2165-4f15-9200-2ca9c09bd9e8" providerId="AD" clId="Web-{184F9F26-22C8-4EDB-8890-2A5E513C9A39}" dt="2021-05-03T00:31:16.487" v="466" actId="1076"/>
          <ac:spMkLst>
            <pc:docMk/>
            <pc:sldMk cId="2821297795" sldId="507"/>
            <ac:spMk id="3" creationId="{F938C324-1066-4AE0-8A04-E8F22601F900}"/>
          </ac:spMkLst>
        </pc:spChg>
        <pc:spChg chg="mod">
          <ac:chgData name="Daly, Michael" userId="S::michael.daly@suny.edu::d49f4b6e-2165-4f15-9200-2ca9c09bd9e8" providerId="AD" clId="Web-{184F9F26-22C8-4EDB-8890-2A5E513C9A39}" dt="2021-05-03T00:19:55.243" v="348" actId="20577"/>
          <ac:spMkLst>
            <pc:docMk/>
            <pc:sldMk cId="2821297795" sldId="507"/>
            <ac:spMk id="12" creationId="{9F0395D9-F48E-4696-A391-556027E1B9E4}"/>
          </ac:spMkLst>
        </pc:spChg>
        <pc:graphicFrameChg chg="add del mod">
          <ac:chgData name="Daly, Michael" userId="S::michael.daly@suny.edu::d49f4b6e-2165-4f15-9200-2ca9c09bd9e8" providerId="AD" clId="Web-{184F9F26-22C8-4EDB-8890-2A5E513C9A39}" dt="2021-05-03T00:29:33.764" v="414"/>
          <ac:graphicFrameMkLst>
            <pc:docMk/>
            <pc:sldMk cId="2821297795" sldId="507"/>
            <ac:graphicFrameMk id="5" creationId="{4B028A6A-3D2F-4994-A17E-9CDF349E703F}"/>
          </ac:graphicFrameMkLst>
        </pc:graphicFrameChg>
        <pc:picChg chg="del">
          <ac:chgData name="Daly, Michael" userId="S::michael.daly@suny.edu::d49f4b6e-2165-4f15-9200-2ca9c09bd9e8" providerId="AD" clId="Web-{184F9F26-22C8-4EDB-8890-2A5E513C9A39}" dt="2021-05-03T00:30:41.345" v="423"/>
          <ac:picMkLst>
            <pc:docMk/>
            <pc:sldMk cId="2821297795" sldId="507"/>
            <ac:picMk id="4" creationId="{CD687230-31C3-4285-AF19-592C2ED99E8C}"/>
          </ac:picMkLst>
        </pc:picChg>
        <pc:picChg chg="add mod">
          <ac:chgData name="Daly, Michael" userId="S::michael.daly@suny.edu::d49f4b6e-2165-4f15-9200-2ca9c09bd9e8" providerId="AD" clId="Web-{184F9F26-22C8-4EDB-8890-2A5E513C9A39}" dt="2021-05-03T00:31:21.659" v="468" actId="14100"/>
          <ac:picMkLst>
            <pc:docMk/>
            <pc:sldMk cId="2821297795" sldId="507"/>
            <ac:picMk id="6" creationId="{F07B6468-EB6A-4054-B834-75FBECB57770}"/>
          </ac:picMkLst>
        </pc:picChg>
      </pc:sldChg>
      <pc:sldChg chg="del">
        <pc:chgData name="Daly, Michael" userId="S::michael.daly@suny.edu::d49f4b6e-2165-4f15-9200-2ca9c09bd9e8" providerId="AD" clId="Web-{184F9F26-22C8-4EDB-8890-2A5E513C9A39}" dt="2021-05-03T00:01:41.739" v="0"/>
        <pc:sldMkLst>
          <pc:docMk/>
          <pc:sldMk cId="1784644760" sldId="508"/>
        </pc:sldMkLst>
      </pc:sldChg>
      <pc:sldChg chg="modSp ord modNotes">
        <pc:chgData name="Daly, Michael" userId="S::michael.daly@suny.edu::d49f4b6e-2165-4f15-9200-2ca9c09bd9e8" providerId="AD" clId="Web-{184F9F26-22C8-4EDB-8890-2A5E513C9A39}" dt="2021-05-03T00:27:27.150" v="409" actId="1076"/>
        <pc:sldMkLst>
          <pc:docMk/>
          <pc:sldMk cId="549079978" sldId="509"/>
        </pc:sldMkLst>
        <pc:spChg chg="mod">
          <ac:chgData name="Daly, Michael" userId="S::michael.daly@suny.edu::d49f4b6e-2165-4f15-9200-2ca9c09bd9e8" providerId="AD" clId="Web-{184F9F26-22C8-4EDB-8890-2A5E513C9A39}" dt="2021-05-03T00:27:27.150" v="409" actId="1076"/>
          <ac:spMkLst>
            <pc:docMk/>
            <pc:sldMk cId="549079978" sldId="509"/>
            <ac:spMk id="12" creationId="{9F0395D9-F48E-4696-A391-556027E1B9E4}"/>
          </ac:spMkLst>
        </pc:spChg>
      </pc:sldChg>
    </pc:docChg>
  </pc:docChgLst>
  <pc:docChgLst>
    <pc:chgData name="Daly, Michael" userId="S::michael.daly@suny.edu::d49f4b6e-2165-4f15-9200-2ca9c09bd9e8" providerId="AD" clId="Web-{37E58DCE-CCC8-BA21-7EB0-8EBAB5B68825}"/>
    <pc:docChg chg="addSld delSld modSld sldOrd">
      <pc:chgData name="Daly, Michael" userId="S::michael.daly@suny.edu::d49f4b6e-2165-4f15-9200-2ca9c09bd9e8" providerId="AD" clId="Web-{37E58DCE-CCC8-BA21-7EB0-8EBAB5B68825}" dt="2021-04-28T16:50:53.081" v="396" actId="20577"/>
      <pc:docMkLst>
        <pc:docMk/>
      </pc:docMkLst>
      <pc:sldChg chg="addSp delSp modSp ord">
        <pc:chgData name="Daly, Michael" userId="S::michael.daly@suny.edu::d49f4b6e-2165-4f15-9200-2ca9c09bd9e8" providerId="AD" clId="Web-{37E58DCE-CCC8-BA21-7EB0-8EBAB5B68825}" dt="2021-04-28T16:47:14.575" v="295"/>
        <pc:sldMkLst>
          <pc:docMk/>
          <pc:sldMk cId="1932970576" sldId="495"/>
        </pc:sldMkLst>
        <pc:spChg chg="mod">
          <ac:chgData name="Daly, Michael" userId="S::michael.daly@suny.edu::d49f4b6e-2165-4f15-9200-2ca9c09bd9e8" providerId="AD" clId="Web-{37E58DCE-CCC8-BA21-7EB0-8EBAB5B68825}" dt="2021-04-28T16:38:40.593" v="122" actId="1076"/>
          <ac:spMkLst>
            <pc:docMk/>
            <pc:sldMk cId="1932970576" sldId="495"/>
            <ac:spMk id="2" creationId="{834E0330-5C3D-4015-AE4E-963E959B9F06}"/>
          </ac:spMkLst>
        </pc:spChg>
        <pc:spChg chg="del">
          <ac:chgData name="Daly, Michael" userId="S::michael.daly@suny.edu::d49f4b6e-2165-4f15-9200-2ca9c09bd9e8" providerId="AD" clId="Web-{37E58DCE-CCC8-BA21-7EB0-8EBAB5B68825}" dt="2021-04-28T16:34:46.133" v="0"/>
          <ac:spMkLst>
            <pc:docMk/>
            <pc:sldMk cId="1932970576" sldId="495"/>
            <ac:spMk id="3" creationId="{12BD753B-2E9B-426A-B4BF-09C15FA2A014}"/>
          </ac:spMkLst>
        </pc:spChg>
        <pc:spChg chg="add del mod">
          <ac:chgData name="Daly, Michael" userId="S::michael.daly@suny.edu::d49f4b6e-2165-4f15-9200-2ca9c09bd9e8" providerId="AD" clId="Web-{37E58DCE-CCC8-BA21-7EB0-8EBAB5B68825}" dt="2021-04-28T16:36:05.245" v="29"/>
          <ac:spMkLst>
            <pc:docMk/>
            <pc:sldMk cId="1932970576" sldId="495"/>
            <ac:spMk id="15" creationId="{39DD0FA8-0040-4DD7-B1B3-4C9DC021F8F7}"/>
          </ac:spMkLst>
        </pc:spChg>
        <pc:graphicFrameChg chg="add mod ord modGraphic">
          <ac:chgData name="Daly, Michael" userId="S::michael.daly@suny.edu::d49f4b6e-2165-4f15-9200-2ca9c09bd9e8" providerId="AD" clId="Web-{37E58DCE-CCC8-BA21-7EB0-8EBAB5B68825}" dt="2021-04-28T16:45:42.417" v="282" actId="1076"/>
          <ac:graphicFrameMkLst>
            <pc:docMk/>
            <pc:sldMk cId="1932970576" sldId="495"/>
            <ac:graphicFrameMk id="16" creationId="{DCB58EF6-64DE-4CA1-8E0F-8E7F4371F28E}"/>
          </ac:graphicFrameMkLst>
        </pc:graphicFrameChg>
        <pc:picChg chg="add del mod ord">
          <ac:chgData name="Daly, Michael" userId="S::michael.daly@suny.edu::d49f4b6e-2165-4f15-9200-2ca9c09bd9e8" providerId="AD" clId="Web-{37E58DCE-CCC8-BA21-7EB0-8EBAB5B68825}" dt="2021-04-28T16:34:48.180" v="1"/>
          <ac:picMkLst>
            <pc:docMk/>
            <pc:sldMk cId="1932970576" sldId="495"/>
            <ac:picMk id="4" creationId="{02F7C567-3E3E-460B-A407-33F6FA2E0ACD}"/>
          </ac:picMkLst>
        </pc:picChg>
        <pc:picChg chg="add mod ord">
          <ac:chgData name="Daly, Michael" userId="S::michael.daly@suny.edu::d49f4b6e-2165-4f15-9200-2ca9c09bd9e8" providerId="AD" clId="Web-{37E58DCE-CCC8-BA21-7EB0-8EBAB5B68825}" dt="2021-04-28T16:45:45.042" v="283" actId="1076"/>
          <ac:picMkLst>
            <pc:docMk/>
            <pc:sldMk cId="1932970576" sldId="495"/>
            <ac:picMk id="959" creationId="{72A0D0DE-265F-484A-82EF-DDC27FFA9308}"/>
          </ac:picMkLst>
        </pc:picChg>
      </pc:sldChg>
      <pc:sldChg chg="addSp delSp modSp add del replId">
        <pc:chgData name="Daly, Michael" userId="S::michael.daly@suny.edu::d49f4b6e-2165-4f15-9200-2ca9c09bd9e8" providerId="AD" clId="Web-{37E58DCE-CCC8-BA21-7EB0-8EBAB5B68825}" dt="2021-04-28T16:43:36.054" v="254"/>
        <pc:sldMkLst>
          <pc:docMk/>
          <pc:sldMk cId="355950805" sldId="502"/>
        </pc:sldMkLst>
        <pc:spChg chg="mod">
          <ac:chgData name="Daly, Michael" userId="S::michael.daly@suny.edu::d49f4b6e-2165-4f15-9200-2ca9c09bd9e8" providerId="AD" clId="Web-{37E58DCE-CCC8-BA21-7EB0-8EBAB5B68825}" dt="2021-04-28T16:42:07.442" v="239" actId="20577"/>
          <ac:spMkLst>
            <pc:docMk/>
            <pc:sldMk cId="355950805" sldId="502"/>
            <ac:spMk id="2" creationId="{834E0330-5C3D-4015-AE4E-963E959B9F06}"/>
          </ac:spMkLst>
        </pc:spChg>
        <pc:spChg chg="mod">
          <ac:chgData name="Daly, Michael" userId="S::michael.daly@suny.edu::d49f4b6e-2165-4f15-9200-2ca9c09bd9e8" providerId="AD" clId="Web-{37E58DCE-CCC8-BA21-7EB0-8EBAB5B68825}" dt="2021-04-28T16:41:37.847" v="237" actId="1076"/>
          <ac:spMkLst>
            <pc:docMk/>
            <pc:sldMk cId="355950805" sldId="502"/>
            <ac:spMk id="14" creationId="{00000000-0000-0000-0000-000000000000}"/>
          </ac:spMkLst>
        </pc:spChg>
        <pc:spChg chg="add del mod">
          <ac:chgData name="Daly, Michael" userId="S::michael.daly@suny.edu::d49f4b6e-2165-4f15-9200-2ca9c09bd9e8" providerId="AD" clId="Web-{37E58DCE-CCC8-BA21-7EB0-8EBAB5B68825}" dt="2021-04-28T16:39:54.595" v="157"/>
          <ac:spMkLst>
            <pc:docMk/>
            <pc:sldMk cId="355950805" sldId="502"/>
            <ac:spMk id="26" creationId="{9A2E4F09-1D95-4EDB-85B6-40296EACC8AA}"/>
          </ac:spMkLst>
        </pc:spChg>
        <pc:graphicFrameChg chg="del">
          <ac:chgData name="Daly, Michael" userId="S::michael.daly@suny.edu::d49f4b6e-2165-4f15-9200-2ca9c09bd9e8" providerId="AD" clId="Web-{37E58DCE-CCC8-BA21-7EB0-8EBAB5B68825}" dt="2021-04-28T16:39:51.423" v="155"/>
          <ac:graphicFrameMkLst>
            <pc:docMk/>
            <pc:sldMk cId="355950805" sldId="502"/>
            <ac:graphicFrameMk id="16" creationId="{DCB58EF6-64DE-4CA1-8E0F-8E7F4371F28E}"/>
          </ac:graphicFrameMkLst>
        </pc:graphicFrameChg>
        <pc:picChg chg="del">
          <ac:chgData name="Daly, Michael" userId="S::michael.daly@suny.edu::d49f4b6e-2165-4f15-9200-2ca9c09bd9e8" providerId="AD" clId="Web-{37E58DCE-CCC8-BA21-7EB0-8EBAB5B68825}" dt="2021-04-28T16:39:53.220" v="156"/>
          <ac:picMkLst>
            <pc:docMk/>
            <pc:sldMk cId="355950805" sldId="502"/>
            <ac:picMk id="959" creationId="{72A0D0DE-265F-484A-82EF-DDC27FFA9308}"/>
          </ac:picMkLst>
        </pc:picChg>
      </pc:sldChg>
      <pc:sldChg chg="addSp delSp modSp new mod setBg addAnim delAnim">
        <pc:chgData name="Daly, Michael" userId="S::michael.daly@suny.edu::d49f4b6e-2165-4f15-9200-2ca9c09bd9e8" providerId="AD" clId="Web-{37E58DCE-CCC8-BA21-7EB0-8EBAB5B68825}" dt="2021-04-28T16:46:27.230" v="294"/>
        <pc:sldMkLst>
          <pc:docMk/>
          <pc:sldMk cId="2441632056" sldId="503"/>
        </pc:sldMkLst>
        <pc:spChg chg="mod">
          <ac:chgData name="Daly, Michael" userId="S::michael.daly@suny.edu::d49f4b6e-2165-4f15-9200-2ca9c09bd9e8" providerId="AD" clId="Web-{37E58DCE-CCC8-BA21-7EB0-8EBAB5B68825}" dt="2021-04-28T16:46:27.230" v="294"/>
          <ac:spMkLst>
            <pc:docMk/>
            <pc:sldMk cId="2441632056" sldId="503"/>
            <ac:spMk id="2" creationId="{38BF1A6F-0B84-4E26-9242-4097BFBC2702}"/>
          </ac:spMkLst>
        </pc:spChg>
        <pc:spChg chg="add del">
          <ac:chgData name="Daly, Michael" userId="S::michael.daly@suny.edu::d49f4b6e-2165-4f15-9200-2ca9c09bd9e8" providerId="AD" clId="Web-{37E58DCE-CCC8-BA21-7EB0-8EBAB5B68825}" dt="2021-04-28T16:46:27.230" v="294"/>
          <ac:spMkLst>
            <pc:docMk/>
            <pc:sldMk cId="2441632056" sldId="503"/>
            <ac:spMk id="8" creationId="{C1DD1A8A-57D5-4A81-AD04-532B043C5611}"/>
          </ac:spMkLst>
        </pc:spChg>
        <pc:spChg chg="add del">
          <ac:chgData name="Daly, Michael" userId="S::michael.daly@suny.edu::d49f4b6e-2165-4f15-9200-2ca9c09bd9e8" providerId="AD" clId="Web-{37E58DCE-CCC8-BA21-7EB0-8EBAB5B68825}" dt="2021-04-28T16:46:27.230" v="294"/>
          <ac:spMkLst>
            <pc:docMk/>
            <pc:sldMk cId="2441632056" sldId="503"/>
            <ac:spMk id="10" creationId="{007891EC-4501-44ED-A8C8-B11B6DB767AB}"/>
          </ac:spMkLst>
        </pc:spChg>
        <pc:picChg chg="add del mod">
          <ac:chgData name="Daly, Michael" userId="S::michael.daly@suny.edu::d49f4b6e-2165-4f15-9200-2ca9c09bd9e8" providerId="AD" clId="Web-{37E58DCE-CCC8-BA21-7EB0-8EBAB5B68825}" dt="2021-04-28T16:46:27.230" v="294"/>
          <ac:picMkLst>
            <pc:docMk/>
            <pc:sldMk cId="2441632056" sldId="503"/>
            <ac:picMk id="4" creationId="{DE6D11EC-DFD5-48C8-AF02-E853CB13791A}"/>
          </ac:picMkLst>
        </pc:picChg>
      </pc:sldChg>
      <pc:sldChg chg="addSp delSp modSp new mod setBg">
        <pc:chgData name="Daly, Michael" userId="S::michael.daly@suny.edu::d49f4b6e-2165-4f15-9200-2ca9c09bd9e8" providerId="AD" clId="Web-{37E58DCE-CCC8-BA21-7EB0-8EBAB5B68825}" dt="2021-04-28T16:50:53.081" v="396" actId="20577"/>
        <pc:sldMkLst>
          <pc:docMk/>
          <pc:sldMk cId="3633781456" sldId="504"/>
        </pc:sldMkLst>
        <pc:spChg chg="mod">
          <ac:chgData name="Daly, Michael" userId="S::michael.daly@suny.edu::d49f4b6e-2165-4f15-9200-2ca9c09bd9e8" providerId="AD" clId="Web-{37E58DCE-CCC8-BA21-7EB0-8EBAB5B68825}" dt="2021-04-28T16:46:03.605" v="288"/>
          <ac:spMkLst>
            <pc:docMk/>
            <pc:sldMk cId="3633781456" sldId="504"/>
            <ac:spMk id="2" creationId="{E21315EB-5C58-4846-9284-DB2FA4F65C66}"/>
          </ac:spMkLst>
        </pc:spChg>
        <pc:spChg chg="mod">
          <ac:chgData name="Daly, Michael" userId="S::michael.daly@suny.edu::d49f4b6e-2165-4f15-9200-2ca9c09bd9e8" providerId="AD" clId="Web-{37E58DCE-CCC8-BA21-7EB0-8EBAB5B68825}" dt="2021-04-28T16:50:53.081" v="396" actId="20577"/>
          <ac:spMkLst>
            <pc:docMk/>
            <pc:sldMk cId="3633781456" sldId="504"/>
            <ac:spMk id="3" creationId="{C10319C4-AC84-48B8-915F-E6F292FBA3CF}"/>
          </ac:spMkLst>
        </pc:spChg>
        <pc:spChg chg="mod">
          <ac:chgData name="Daly, Michael" userId="S::michael.daly@suny.edu::d49f4b6e-2165-4f15-9200-2ca9c09bd9e8" providerId="AD" clId="Web-{37E58DCE-CCC8-BA21-7EB0-8EBAB5B68825}" dt="2021-04-28T16:46:03.605" v="288"/>
          <ac:spMkLst>
            <pc:docMk/>
            <pc:sldMk cId="3633781456" sldId="504"/>
            <ac:spMk id="4" creationId="{7F62D98A-1E6D-47F3-8667-44563DE28449}"/>
          </ac:spMkLst>
        </pc:spChg>
        <pc:spChg chg="add del">
          <ac:chgData name="Daly, Michael" userId="S::michael.daly@suny.edu::d49f4b6e-2165-4f15-9200-2ca9c09bd9e8" providerId="AD" clId="Web-{37E58DCE-CCC8-BA21-7EB0-8EBAB5B68825}" dt="2021-04-28T16:46:03.605" v="287"/>
          <ac:spMkLst>
            <pc:docMk/>
            <pc:sldMk cId="3633781456" sldId="504"/>
            <ac:spMk id="6" creationId="{B36F400F-DF28-43BC-8D8E-4929793B392A}"/>
          </ac:spMkLst>
        </pc:spChg>
        <pc:spChg chg="add">
          <ac:chgData name="Daly, Michael" userId="S::michael.daly@suny.edu::d49f4b6e-2165-4f15-9200-2ca9c09bd9e8" providerId="AD" clId="Web-{37E58DCE-CCC8-BA21-7EB0-8EBAB5B68825}" dt="2021-04-28T16:46:03.605" v="288"/>
          <ac:spMkLst>
            <pc:docMk/>
            <pc:sldMk cId="3633781456" sldId="504"/>
            <ac:spMk id="7" creationId="{8CA06CD6-90CA-4C45-856C-6771339E1E22}"/>
          </ac:spMkLst>
        </pc:spChg>
        <pc:spChg chg="add del">
          <ac:chgData name="Daly, Michael" userId="S::michael.daly@suny.edu::d49f4b6e-2165-4f15-9200-2ca9c09bd9e8" providerId="AD" clId="Web-{37E58DCE-CCC8-BA21-7EB0-8EBAB5B68825}" dt="2021-04-28T16:46:01.073" v="285"/>
          <ac:spMkLst>
            <pc:docMk/>
            <pc:sldMk cId="3633781456" sldId="504"/>
            <ac:spMk id="9" creationId="{8CA06CD6-90CA-4C45-856C-6771339E1E22}"/>
          </ac:spMkLst>
        </pc:spChg>
        <pc:cxnChg chg="add">
          <ac:chgData name="Daly, Michael" userId="S::michael.daly@suny.edu::d49f4b6e-2165-4f15-9200-2ca9c09bd9e8" providerId="AD" clId="Web-{37E58DCE-CCC8-BA21-7EB0-8EBAB5B68825}" dt="2021-04-28T16:46:03.605" v="288"/>
          <ac:cxnSpMkLst>
            <pc:docMk/>
            <pc:sldMk cId="3633781456" sldId="504"/>
            <ac:cxnSpMk id="8" creationId="{5021601D-2758-4B15-A31C-FDA184C51B3A}"/>
          </ac:cxnSpMkLst>
        </pc:cxnChg>
        <pc:cxnChg chg="add del">
          <ac:chgData name="Daly, Michael" userId="S::michael.daly@suny.edu::d49f4b6e-2165-4f15-9200-2ca9c09bd9e8" providerId="AD" clId="Web-{37E58DCE-CCC8-BA21-7EB0-8EBAB5B68825}" dt="2021-04-28T16:46:01.073" v="285"/>
          <ac:cxnSpMkLst>
            <pc:docMk/>
            <pc:sldMk cId="3633781456" sldId="504"/>
            <ac:cxnSpMk id="11" creationId="{5021601D-2758-4B15-A31C-FDA184C51B3A}"/>
          </ac:cxnSpMkLst>
        </pc:cxnChg>
      </pc:sldChg>
      <pc:sldChg chg="addSp delSp modSp new mod setBg addAnim delAnim">
        <pc:chgData name="Daly, Michael" userId="S::michael.daly@suny.edu::d49f4b6e-2165-4f15-9200-2ca9c09bd9e8" providerId="AD" clId="Web-{37E58DCE-CCC8-BA21-7EB0-8EBAB5B68825}" dt="2021-04-28T16:45:26.026" v="281"/>
        <pc:sldMkLst>
          <pc:docMk/>
          <pc:sldMk cId="3171598066" sldId="505"/>
        </pc:sldMkLst>
        <pc:spChg chg="mod">
          <ac:chgData name="Daly, Michael" userId="S::michael.daly@suny.edu::d49f4b6e-2165-4f15-9200-2ca9c09bd9e8" providerId="AD" clId="Web-{37E58DCE-CCC8-BA21-7EB0-8EBAB5B68825}" dt="2021-04-28T16:45:26.026" v="281"/>
          <ac:spMkLst>
            <pc:docMk/>
            <pc:sldMk cId="3171598066" sldId="505"/>
            <ac:spMk id="2" creationId="{A30AFFE4-4CF9-4B5F-8B46-74C68DA002DE}"/>
          </ac:spMkLst>
        </pc:spChg>
        <pc:spChg chg="add">
          <ac:chgData name="Daly, Michael" userId="S::michael.daly@suny.edu::d49f4b6e-2165-4f15-9200-2ca9c09bd9e8" providerId="AD" clId="Web-{37E58DCE-CCC8-BA21-7EB0-8EBAB5B68825}" dt="2021-04-28T16:45:26.026" v="281"/>
          <ac:spMkLst>
            <pc:docMk/>
            <pc:sldMk cId="3171598066" sldId="505"/>
            <ac:spMk id="7" creationId="{23962611-DFD5-4092-AAFD-559E3DFCE2C9}"/>
          </ac:spMkLst>
        </pc:spChg>
        <pc:spChg chg="add del">
          <ac:chgData name="Daly, Michael" userId="S::michael.daly@suny.edu::d49f4b6e-2165-4f15-9200-2ca9c09bd9e8" providerId="AD" clId="Web-{37E58DCE-CCC8-BA21-7EB0-8EBAB5B68825}" dt="2021-04-28T16:45:26.010" v="280"/>
          <ac:spMkLst>
            <pc:docMk/>
            <pc:sldMk cId="3171598066" sldId="505"/>
            <ac:spMk id="8" creationId="{C1DD1A8A-57D5-4A81-AD04-532B043C5611}"/>
          </ac:spMkLst>
        </pc:spChg>
        <pc:spChg chg="add del">
          <ac:chgData name="Daly, Michael" userId="S::michael.daly@suny.edu::d49f4b6e-2165-4f15-9200-2ca9c09bd9e8" providerId="AD" clId="Web-{37E58DCE-CCC8-BA21-7EB0-8EBAB5B68825}" dt="2021-04-28T16:45:26.010" v="280"/>
          <ac:spMkLst>
            <pc:docMk/>
            <pc:sldMk cId="3171598066" sldId="505"/>
            <ac:spMk id="10" creationId="{007891EC-4501-44ED-A8C8-B11B6DB767AB}"/>
          </ac:spMkLst>
        </pc:spChg>
        <pc:picChg chg="add del">
          <ac:chgData name="Daly, Michael" userId="S::michael.daly@suny.edu::d49f4b6e-2165-4f15-9200-2ca9c09bd9e8" providerId="AD" clId="Web-{37E58DCE-CCC8-BA21-7EB0-8EBAB5B68825}" dt="2021-04-28T16:45:26.010" v="280"/>
          <ac:picMkLst>
            <pc:docMk/>
            <pc:sldMk cId="3171598066" sldId="505"/>
            <ac:picMk id="4" creationId="{8114E914-2213-49B8-A969-E3329F1D2F83}"/>
          </ac:picMkLst>
        </pc:picChg>
        <pc:picChg chg="add">
          <ac:chgData name="Daly, Michael" userId="S::michael.daly@suny.edu::d49f4b6e-2165-4f15-9200-2ca9c09bd9e8" providerId="AD" clId="Web-{37E58DCE-CCC8-BA21-7EB0-8EBAB5B68825}" dt="2021-04-28T16:45:26.026" v="281"/>
          <ac:picMkLst>
            <pc:docMk/>
            <pc:sldMk cId="3171598066" sldId="505"/>
            <ac:picMk id="9" creationId="{2270F1FA-0425-408F-9861-80BF5AFB276D}"/>
          </ac:picMkLst>
        </pc:picChg>
      </pc:sldChg>
      <pc:sldChg chg="modSp new">
        <pc:chgData name="Daly, Michael" userId="S::michael.daly@suny.edu::d49f4b6e-2165-4f15-9200-2ca9c09bd9e8" providerId="AD" clId="Web-{37E58DCE-CCC8-BA21-7EB0-8EBAB5B68825}" dt="2021-04-28T16:49:01.235" v="387" actId="1076"/>
        <pc:sldMkLst>
          <pc:docMk/>
          <pc:sldMk cId="427605606" sldId="506"/>
        </pc:sldMkLst>
        <pc:spChg chg="mod">
          <ac:chgData name="Daly, Michael" userId="S::michael.daly@suny.edu::d49f4b6e-2165-4f15-9200-2ca9c09bd9e8" providerId="AD" clId="Web-{37E58DCE-CCC8-BA21-7EB0-8EBAB5B68825}" dt="2021-04-28T16:48:03.561" v="351" actId="20577"/>
          <ac:spMkLst>
            <pc:docMk/>
            <pc:sldMk cId="427605606" sldId="506"/>
            <ac:spMk id="2" creationId="{56167DE4-A796-4CA4-8A27-A15EBA99D3C9}"/>
          </ac:spMkLst>
        </pc:spChg>
        <pc:spChg chg="mod">
          <ac:chgData name="Daly, Michael" userId="S::michael.daly@suny.edu::d49f4b6e-2165-4f15-9200-2ca9c09bd9e8" providerId="AD" clId="Web-{37E58DCE-CCC8-BA21-7EB0-8EBAB5B68825}" dt="2021-04-28T16:48:58.078" v="386" actId="1076"/>
          <ac:spMkLst>
            <pc:docMk/>
            <pc:sldMk cId="427605606" sldId="506"/>
            <ac:spMk id="3" creationId="{D693325D-C81A-49D1-B3E3-99D660EB9E5D}"/>
          </ac:spMkLst>
        </pc:spChg>
        <pc:spChg chg="mod">
          <ac:chgData name="Daly, Michael" userId="S::michael.daly@suny.edu::d49f4b6e-2165-4f15-9200-2ca9c09bd9e8" providerId="AD" clId="Web-{37E58DCE-CCC8-BA21-7EB0-8EBAB5B68825}" dt="2021-04-28T16:49:01.235" v="387" actId="1076"/>
          <ac:spMkLst>
            <pc:docMk/>
            <pc:sldMk cId="427605606" sldId="506"/>
            <ac:spMk id="4" creationId="{8237F584-FA60-4CCD-ADED-F6BB3103973A}"/>
          </ac:spMkLst>
        </pc:spChg>
      </pc:sldChg>
      <pc:sldChg chg="modSp new del">
        <pc:chgData name="Daly, Michael" userId="S::michael.daly@suny.edu::d49f4b6e-2165-4f15-9200-2ca9c09bd9e8" providerId="AD" clId="Web-{37E58DCE-CCC8-BA21-7EB0-8EBAB5B68825}" dt="2021-04-28T16:47:44.311" v="341"/>
        <pc:sldMkLst>
          <pc:docMk/>
          <pc:sldMk cId="1431566507" sldId="506"/>
        </pc:sldMkLst>
        <pc:spChg chg="mod">
          <ac:chgData name="Daly, Michael" userId="S::michael.daly@suny.edu::d49f4b6e-2165-4f15-9200-2ca9c09bd9e8" providerId="AD" clId="Web-{37E58DCE-CCC8-BA21-7EB0-8EBAB5B68825}" dt="2021-04-28T16:47:43.357" v="340" actId="20577"/>
          <ac:spMkLst>
            <pc:docMk/>
            <pc:sldMk cId="1431566507" sldId="506"/>
            <ac:spMk id="2" creationId="{57A9C270-628D-4701-8103-E053C5A3ECDA}"/>
          </ac:spMkLst>
        </pc:spChg>
      </pc:sldChg>
    </pc:docChg>
  </pc:docChgLst>
  <pc:docChgLst>
    <pc:chgData name="Tovstiadi, Esta" userId="S::esta.tovstiadi@suny.edu::b592cbb2-ea38-4240-8a3a-6613487ae435" providerId="AD" clId="Web-{00000000-0000-0000-0000-000000000000}"/>
    <pc:docChg chg="addSld modSld">
      <pc:chgData name="Tovstiadi, Esta" userId="S::esta.tovstiadi@suny.edu::b592cbb2-ea38-4240-8a3a-6613487ae435" providerId="AD" clId="Web-{00000000-0000-0000-0000-000000000000}" dt="2021-05-03T19:03:11.381" v="403"/>
      <pc:docMkLst>
        <pc:docMk/>
      </pc:docMkLst>
      <pc:sldChg chg="modSp modNotes">
        <pc:chgData name="Tovstiadi, Esta" userId="S::esta.tovstiadi@suny.edu::b592cbb2-ea38-4240-8a3a-6613487ae435" providerId="AD" clId="Web-{00000000-0000-0000-0000-000000000000}" dt="2021-05-03T19:03:11.381" v="403"/>
        <pc:sldMkLst>
          <pc:docMk/>
          <pc:sldMk cId="2335009305" sldId="522"/>
        </pc:sldMkLst>
        <pc:spChg chg="mod">
          <ac:chgData name="Tovstiadi, Esta" userId="S::esta.tovstiadi@suny.edu::b592cbb2-ea38-4240-8a3a-6613487ae435" providerId="AD" clId="Web-{00000000-0000-0000-0000-000000000000}" dt="2021-05-03T18:55:01.270" v="285" actId="20577"/>
          <ac:spMkLst>
            <pc:docMk/>
            <pc:sldMk cId="2335009305" sldId="522"/>
            <ac:spMk id="2" creationId="{834E0330-5C3D-4015-AE4E-963E959B9F06}"/>
          </ac:spMkLst>
        </pc:spChg>
        <pc:spChg chg="mod">
          <ac:chgData name="Tovstiadi, Esta" userId="S::esta.tovstiadi@suny.edu::b592cbb2-ea38-4240-8a3a-6613487ae435" providerId="AD" clId="Web-{00000000-0000-0000-0000-000000000000}" dt="2021-05-03T19:02:54.677" v="393" actId="20577"/>
          <ac:spMkLst>
            <pc:docMk/>
            <pc:sldMk cId="2335009305" sldId="522"/>
            <ac:spMk id="3" creationId="{12BD753B-2E9B-426A-B4BF-09C15FA2A014}"/>
          </ac:spMkLst>
        </pc:spChg>
      </pc:sldChg>
      <pc:sldChg chg="add replId">
        <pc:chgData name="Tovstiadi, Esta" userId="S::esta.tovstiadi@suny.edu::b592cbb2-ea38-4240-8a3a-6613487ae435" providerId="AD" clId="Web-{00000000-0000-0000-0000-000000000000}" dt="2021-05-03T18:54:44.972" v="284"/>
        <pc:sldMkLst>
          <pc:docMk/>
          <pc:sldMk cId="1950763327" sldId="526"/>
        </pc:sldMkLst>
      </pc:sldChg>
      <pc:sldChg chg="modSp add replId">
        <pc:chgData name="Tovstiadi, Esta" userId="S::esta.tovstiadi@suny.edu::b592cbb2-ea38-4240-8a3a-6613487ae435" providerId="AD" clId="Web-{00000000-0000-0000-0000-000000000000}" dt="2021-05-03T18:58:51.622" v="366" actId="20577"/>
        <pc:sldMkLst>
          <pc:docMk/>
          <pc:sldMk cId="4039402227" sldId="527"/>
        </pc:sldMkLst>
        <pc:spChg chg="mod">
          <ac:chgData name="Tovstiadi, Esta" userId="S::esta.tovstiadi@suny.edu::b592cbb2-ea38-4240-8a3a-6613487ae435" providerId="AD" clId="Web-{00000000-0000-0000-0000-000000000000}" dt="2021-05-03T18:55:12.270" v="302" actId="20577"/>
          <ac:spMkLst>
            <pc:docMk/>
            <pc:sldMk cId="4039402227" sldId="527"/>
            <ac:spMk id="2" creationId="{834E0330-5C3D-4015-AE4E-963E959B9F06}"/>
          </ac:spMkLst>
        </pc:spChg>
        <pc:spChg chg="mod">
          <ac:chgData name="Tovstiadi, Esta" userId="S::esta.tovstiadi@suny.edu::b592cbb2-ea38-4240-8a3a-6613487ae435" providerId="AD" clId="Web-{00000000-0000-0000-0000-000000000000}" dt="2021-05-03T18:58:51.622" v="366" actId="20577"/>
          <ac:spMkLst>
            <pc:docMk/>
            <pc:sldMk cId="4039402227" sldId="527"/>
            <ac:spMk id="3" creationId="{12BD753B-2E9B-426A-B4BF-09C15FA2A014}"/>
          </ac:spMkLst>
        </pc:spChg>
      </pc:sldChg>
    </pc:docChg>
  </pc:docChgLst>
  <pc:docChgLst>
    <pc:chgData name="Zajkowski, Maureen" userId="2a02685c-bea3-486c-8437-e3618750201e" providerId="ADAL" clId="{C7666D4E-737D-43FE-B36B-F8476EB810C3}"/>
    <pc:docChg chg="undo custSel addSld delSld modSld sldOrd addMainMaster modMainMaster">
      <pc:chgData name="Zajkowski, Maureen" userId="2a02685c-bea3-486c-8437-e3618750201e" providerId="ADAL" clId="{C7666D4E-737D-43FE-B36B-F8476EB810C3}" dt="2021-04-30T18:40:52.373" v="917" actId="1076"/>
      <pc:docMkLst>
        <pc:docMk/>
      </pc:docMkLst>
      <pc:sldChg chg="addSp delSp modSp mod">
        <pc:chgData name="Zajkowski, Maureen" userId="2a02685c-bea3-486c-8437-e3618750201e" providerId="ADAL" clId="{C7666D4E-737D-43FE-B36B-F8476EB810C3}" dt="2021-04-30T17:35:15.927" v="165" actId="20577"/>
        <pc:sldMkLst>
          <pc:docMk/>
          <pc:sldMk cId="2274622080" sldId="496"/>
        </pc:sldMkLst>
        <pc:spChg chg="mod">
          <ac:chgData name="Zajkowski, Maureen" userId="2a02685c-bea3-486c-8437-e3618750201e" providerId="ADAL" clId="{C7666D4E-737D-43FE-B36B-F8476EB810C3}" dt="2021-04-30T17:35:15.927" v="165" actId="20577"/>
          <ac:spMkLst>
            <pc:docMk/>
            <pc:sldMk cId="2274622080" sldId="496"/>
            <ac:spMk id="2" creationId="{834E0330-5C3D-4015-AE4E-963E959B9F06}"/>
          </ac:spMkLst>
        </pc:spChg>
        <pc:spChg chg="del">
          <ac:chgData name="Zajkowski, Maureen" userId="2a02685c-bea3-486c-8437-e3618750201e" providerId="ADAL" clId="{C7666D4E-737D-43FE-B36B-F8476EB810C3}" dt="2021-04-30T17:32:28.661" v="92"/>
          <ac:spMkLst>
            <pc:docMk/>
            <pc:sldMk cId="2274622080" sldId="496"/>
            <ac:spMk id="3" creationId="{12BD753B-2E9B-426A-B4BF-09C15FA2A014}"/>
          </ac:spMkLst>
        </pc:spChg>
        <pc:picChg chg="add mod">
          <ac:chgData name="Zajkowski, Maureen" userId="2a02685c-bea3-486c-8437-e3618750201e" providerId="ADAL" clId="{C7666D4E-737D-43FE-B36B-F8476EB810C3}" dt="2021-04-30T17:32:28.661" v="92"/>
          <ac:picMkLst>
            <pc:docMk/>
            <pc:sldMk cId="2274622080" sldId="496"/>
            <ac:picMk id="4" creationId="{209C4578-22B7-4DD7-8D31-5EB80C48ACCD}"/>
          </ac:picMkLst>
        </pc:picChg>
      </pc:sldChg>
      <pc:sldChg chg="addSp delSp modSp mod ord">
        <pc:chgData name="Zajkowski, Maureen" userId="2a02685c-bea3-486c-8437-e3618750201e" providerId="ADAL" clId="{C7666D4E-737D-43FE-B36B-F8476EB810C3}" dt="2021-04-30T18:40:52.373" v="917" actId="1076"/>
        <pc:sldMkLst>
          <pc:docMk/>
          <pc:sldMk cId="1979702162" sldId="501"/>
        </pc:sldMkLst>
        <pc:spChg chg="del">
          <ac:chgData name="Zajkowski, Maureen" userId="2a02685c-bea3-486c-8437-e3618750201e" providerId="ADAL" clId="{C7666D4E-737D-43FE-B36B-F8476EB810C3}" dt="2021-04-30T18:34:29.431" v="892" actId="478"/>
          <ac:spMkLst>
            <pc:docMk/>
            <pc:sldMk cId="1979702162" sldId="501"/>
            <ac:spMk id="2" creationId="{834E0330-5C3D-4015-AE4E-963E959B9F06}"/>
          </ac:spMkLst>
        </pc:spChg>
        <pc:spChg chg="del">
          <ac:chgData name="Zajkowski, Maureen" userId="2a02685c-bea3-486c-8437-e3618750201e" providerId="ADAL" clId="{C7666D4E-737D-43FE-B36B-F8476EB810C3}" dt="2021-04-30T18:36:57.370" v="899"/>
          <ac:spMkLst>
            <pc:docMk/>
            <pc:sldMk cId="1979702162" sldId="501"/>
            <ac:spMk id="3" creationId="{12BD753B-2E9B-426A-B4BF-09C15FA2A014}"/>
          </ac:spMkLst>
        </pc:spChg>
        <pc:spChg chg="add mod">
          <ac:chgData name="Zajkowski, Maureen" userId="2a02685c-bea3-486c-8437-e3618750201e" providerId="ADAL" clId="{C7666D4E-737D-43FE-B36B-F8476EB810C3}" dt="2021-04-30T18:35:25.341" v="898" actId="1076"/>
          <ac:spMkLst>
            <pc:docMk/>
            <pc:sldMk cId="1979702162" sldId="501"/>
            <ac:spMk id="13" creationId="{DA7D4CF5-3C5B-4051-969B-FEA739F68045}"/>
          </ac:spMkLst>
        </pc:spChg>
        <pc:picChg chg="add mod">
          <ac:chgData name="Zajkowski, Maureen" userId="2a02685c-bea3-486c-8437-e3618750201e" providerId="ADAL" clId="{C7666D4E-737D-43FE-B36B-F8476EB810C3}" dt="2021-04-30T18:34:34.105" v="893" actId="1076"/>
          <ac:picMkLst>
            <pc:docMk/>
            <pc:sldMk cId="1979702162" sldId="501"/>
            <ac:picMk id="4" creationId="{FC6BDC48-79FD-4E4B-9804-DDDA3ACDF97D}"/>
          </ac:picMkLst>
        </pc:picChg>
        <pc:picChg chg="add mod">
          <ac:chgData name="Zajkowski, Maureen" userId="2a02685c-bea3-486c-8437-e3618750201e" providerId="ADAL" clId="{C7666D4E-737D-43FE-B36B-F8476EB810C3}" dt="2021-04-30T18:37:00.307" v="900" actId="1076"/>
          <ac:picMkLst>
            <pc:docMk/>
            <pc:sldMk cId="1979702162" sldId="501"/>
            <ac:picMk id="15" creationId="{F3971984-D019-455C-B525-BA85478601BC}"/>
          </ac:picMkLst>
        </pc:picChg>
        <pc:picChg chg="add mod">
          <ac:chgData name="Zajkowski, Maureen" userId="2a02685c-bea3-486c-8437-e3618750201e" providerId="ADAL" clId="{C7666D4E-737D-43FE-B36B-F8476EB810C3}" dt="2021-04-30T18:40:40.512" v="916" actId="1076"/>
          <ac:picMkLst>
            <pc:docMk/>
            <pc:sldMk cId="1979702162" sldId="501"/>
            <ac:picMk id="16" creationId="{198961F8-4444-4CBC-BB2D-A77369B0943E}"/>
          </ac:picMkLst>
        </pc:picChg>
        <pc:picChg chg="add mod">
          <ac:chgData name="Zajkowski, Maureen" userId="2a02685c-bea3-486c-8437-e3618750201e" providerId="ADAL" clId="{C7666D4E-737D-43FE-B36B-F8476EB810C3}" dt="2021-04-30T18:40:36.330" v="915" actId="1076"/>
          <ac:picMkLst>
            <pc:docMk/>
            <pc:sldMk cId="1979702162" sldId="501"/>
            <ac:picMk id="17" creationId="{A78CA42C-FDF4-4242-BB04-A9A458676856}"/>
          </ac:picMkLst>
        </pc:picChg>
        <pc:picChg chg="add mod">
          <ac:chgData name="Zajkowski, Maureen" userId="2a02685c-bea3-486c-8437-e3618750201e" providerId="ADAL" clId="{C7666D4E-737D-43FE-B36B-F8476EB810C3}" dt="2021-04-30T18:40:32.105" v="914" actId="1076"/>
          <ac:picMkLst>
            <pc:docMk/>
            <pc:sldMk cId="1979702162" sldId="501"/>
            <ac:picMk id="18" creationId="{E7F17593-8832-4A45-A88F-C2565098A125}"/>
          </ac:picMkLst>
        </pc:picChg>
        <pc:picChg chg="add mod">
          <ac:chgData name="Zajkowski, Maureen" userId="2a02685c-bea3-486c-8437-e3618750201e" providerId="ADAL" clId="{C7666D4E-737D-43FE-B36B-F8476EB810C3}" dt="2021-04-30T18:40:52.373" v="917" actId="1076"/>
          <ac:picMkLst>
            <pc:docMk/>
            <pc:sldMk cId="1979702162" sldId="501"/>
            <ac:picMk id="19" creationId="{63302A69-672D-43B9-9C4D-FD7FFD239232}"/>
          </ac:picMkLst>
        </pc:picChg>
        <pc:picChg chg="add mod">
          <ac:chgData name="Zajkowski, Maureen" userId="2a02685c-bea3-486c-8437-e3618750201e" providerId="ADAL" clId="{C7666D4E-737D-43FE-B36B-F8476EB810C3}" dt="2021-04-30T18:40:28.582" v="913" actId="1076"/>
          <ac:picMkLst>
            <pc:docMk/>
            <pc:sldMk cId="1979702162" sldId="501"/>
            <ac:picMk id="20" creationId="{AB6C1702-4606-40B0-A21E-49C2E256A6B5}"/>
          </ac:picMkLst>
        </pc:picChg>
      </pc:sldChg>
      <pc:sldChg chg="addSp delSp modSp add mod">
        <pc:chgData name="Zajkowski, Maureen" userId="2a02685c-bea3-486c-8437-e3618750201e" providerId="ADAL" clId="{C7666D4E-737D-43FE-B36B-F8476EB810C3}" dt="2021-04-30T18:32:10.105" v="886"/>
        <pc:sldMkLst>
          <pc:docMk/>
          <pc:sldMk cId="3856203471" sldId="512"/>
        </pc:sldMkLst>
        <pc:spChg chg="mod">
          <ac:chgData name="Zajkowski, Maureen" userId="2a02685c-bea3-486c-8437-e3618750201e" providerId="ADAL" clId="{C7666D4E-737D-43FE-B36B-F8476EB810C3}" dt="2021-04-30T18:30:09.079" v="883" actId="20577"/>
          <ac:spMkLst>
            <pc:docMk/>
            <pc:sldMk cId="3856203471" sldId="512"/>
            <ac:spMk id="2" creationId="{834E0330-5C3D-4015-AE4E-963E959B9F06}"/>
          </ac:spMkLst>
        </pc:spChg>
        <pc:spChg chg="del">
          <ac:chgData name="Zajkowski, Maureen" userId="2a02685c-bea3-486c-8437-e3618750201e" providerId="ADAL" clId="{C7666D4E-737D-43FE-B36B-F8476EB810C3}" dt="2021-04-30T18:30:41.796" v="884"/>
          <ac:spMkLst>
            <pc:docMk/>
            <pc:sldMk cId="3856203471" sldId="512"/>
            <ac:spMk id="3" creationId="{12BD753B-2E9B-426A-B4BF-09C15FA2A014}"/>
          </ac:spMkLst>
        </pc:spChg>
        <pc:spChg chg="add mod">
          <ac:chgData name="Zajkowski, Maureen" userId="2a02685c-bea3-486c-8437-e3618750201e" providerId="ADAL" clId="{C7666D4E-737D-43FE-B36B-F8476EB810C3}" dt="2021-04-30T18:32:07.329" v="885" actId="478"/>
          <ac:spMkLst>
            <pc:docMk/>
            <pc:sldMk cId="3856203471" sldId="512"/>
            <ac:spMk id="17" creationId="{26ACC5A6-7D5B-4F84-B987-D269EF653C7B}"/>
          </ac:spMkLst>
        </pc:spChg>
        <pc:picChg chg="add del mod">
          <ac:chgData name="Zajkowski, Maureen" userId="2a02685c-bea3-486c-8437-e3618750201e" providerId="ADAL" clId="{C7666D4E-737D-43FE-B36B-F8476EB810C3}" dt="2021-04-30T18:30:08.461" v="882"/>
          <ac:picMkLst>
            <pc:docMk/>
            <pc:sldMk cId="3856203471" sldId="512"/>
            <ac:picMk id="4" creationId="{A290E0BD-0DAB-4BA7-8C97-186177EACF3A}"/>
          </ac:picMkLst>
        </pc:picChg>
        <pc:picChg chg="add del mod">
          <ac:chgData name="Zajkowski, Maureen" userId="2a02685c-bea3-486c-8437-e3618750201e" providerId="ADAL" clId="{C7666D4E-737D-43FE-B36B-F8476EB810C3}" dt="2021-04-30T18:30:05.930" v="879"/>
          <ac:picMkLst>
            <pc:docMk/>
            <pc:sldMk cId="3856203471" sldId="512"/>
            <ac:picMk id="13" creationId="{BF2208D2-9DE1-4CD5-845A-945622F92187}"/>
          </ac:picMkLst>
        </pc:picChg>
        <pc:picChg chg="add del mod">
          <ac:chgData name="Zajkowski, Maureen" userId="2a02685c-bea3-486c-8437-e3618750201e" providerId="ADAL" clId="{C7666D4E-737D-43FE-B36B-F8476EB810C3}" dt="2021-04-30T18:32:07.329" v="885" actId="478"/>
          <ac:picMkLst>
            <pc:docMk/>
            <pc:sldMk cId="3856203471" sldId="512"/>
            <ac:picMk id="15" creationId="{311434A4-4B5B-4A64-88DB-7C4E5B696567}"/>
          </ac:picMkLst>
        </pc:picChg>
        <pc:picChg chg="add">
          <ac:chgData name="Zajkowski, Maureen" userId="2a02685c-bea3-486c-8437-e3618750201e" providerId="ADAL" clId="{C7666D4E-737D-43FE-B36B-F8476EB810C3}" dt="2021-04-30T18:32:10.105" v="886"/>
          <ac:picMkLst>
            <pc:docMk/>
            <pc:sldMk cId="3856203471" sldId="512"/>
            <ac:picMk id="18" creationId="{96519D57-7D25-46C5-886B-16C451ECEE04}"/>
          </ac:picMkLst>
        </pc:picChg>
      </pc:sldChg>
      <pc:sldChg chg="add del ord">
        <pc:chgData name="Zajkowski, Maureen" userId="2a02685c-bea3-486c-8437-e3618750201e" providerId="ADAL" clId="{C7666D4E-737D-43FE-B36B-F8476EB810C3}" dt="2021-04-30T18:24:31.997" v="845" actId="2696"/>
        <pc:sldMkLst>
          <pc:docMk/>
          <pc:sldMk cId="3018211127" sldId="513"/>
        </pc:sldMkLst>
      </pc:sldChg>
      <pc:sldChg chg="modSp add mod">
        <pc:chgData name="Zajkowski, Maureen" userId="2a02685c-bea3-486c-8437-e3618750201e" providerId="ADAL" clId="{C7666D4E-737D-43FE-B36B-F8476EB810C3}" dt="2021-04-30T17:30:38.438" v="91" actId="1076"/>
        <pc:sldMkLst>
          <pc:docMk/>
          <pc:sldMk cId="107104820" sldId="514"/>
        </pc:sldMkLst>
        <pc:spChg chg="mod">
          <ac:chgData name="Zajkowski, Maureen" userId="2a02685c-bea3-486c-8437-e3618750201e" providerId="ADAL" clId="{C7666D4E-737D-43FE-B36B-F8476EB810C3}" dt="2021-04-30T17:29:56.911" v="88" actId="12"/>
          <ac:spMkLst>
            <pc:docMk/>
            <pc:sldMk cId="107104820" sldId="514"/>
            <ac:spMk id="8" creationId="{0A0615CD-110A-4E71-A38D-DD940911C2D5}"/>
          </ac:spMkLst>
        </pc:spChg>
        <pc:picChg chg="mod">
          <ac:chgData name="Zajkowski, Maureen" userId="2a02685c-bea3-486c-8437-e3618750201e" providerId="ADAL" clId="{C7666D4E-737D-43FE-B36B-F8476EB810C3}" dt="2021-04-30T17:30:28.745" v="89" actId="14100"/>
          <ac:picMkLst>
            <pc:docMk/>
            <pc:sldMk cId="107104820" sldId="514"/>
            <ac:picMk id="3" creationId="{BC7D6AD8-11D5-4518-BB3A-90BA1A7C2E1F}"/>
          </ac:picMkLst>
        </pc:picChg>
        <pc:picChg chg="mod">
          <ac:chgData name="Zajkowski, Maureen" userId="2a02685c-bea3-486c-8437-e3618750201e" providerId="ADAL" clId="{C7666D4E-737D-43FE-B36B-F8476EB810C3}" dt="2021-04-30T17:30:32.540" v="90" actId="1076"/>
          <ac:picMkLst>
            <pc:docMk/>
            <pc:sldMk cId="107104820" sldId="514"/>
            <ac:picMk id="6" creationId="{EE586040-693D-4E4A-9D2B-C3E32739F548}"/>
          </ac:picMkLst>
        </pc:picChg>
        <pc:picChg chg="mod">
          <ac:chgData name="Zajkowski, Maureen" userId="2a02685c-bea3-486c-8437-e3618750201e" providerId="ADAL" clId="{C7666D4E-737D-43FE-B36B-F8476EB810C3}" dt="2021-04-30T17:30:38.438" v="91" actId="1076"/>
          <ac:picMkLst>
            <pc:docMk/>
            <pc:sldMk cId="107104820" sldId="514"/>
            <ac:picMk id="7" creationId="{561A7D47-32E6-4399-B7FC-E633DB16805C}"/>
          </ac:picMkLst>
        </pc:picChg>
      </pc:sldChg>
      <pc:sldChg chg="addSp delSp modSp add del mod ord">
        <pc:chgData name="Zajkowski, Maureen" userId="2a02685c-bea3-486c-8437-e3618750201e" providerId="ADAL" clId="{C7666D4E-737D-43FE-B36B-F8476EB810C3}" dt="2021-04-30T17:39:23.665" v="180" actId="47"/>
        <pc:sldMkLst>
          <pc:docMk/>
          <pc:sldMk cId="3154666823" sldId="515"/>
        </pc:sldMkLst>
        <pc:spChg chg="mod">
          <ac:chgData name="Zajkowski, Maureen" userId="2a02685c-bea3-486c-8437-e3618750201e" providerId="ADAL" clId="{C7666D4E-737D-43FE-B36B-F8476EB810C3}" dt="2021-04-30T17:36:51.763" v="166"/>
          <ac:spMkLst>
            <pc:docMk/>
            <pc:sldMk cId="3154666823" sldId="515"/>
            <ac:spMk id="2" creationId="{834E0330-5C3D-4015-AE4E-963E959B9F06}"/>
          </ac:spMkLst>
        </pc:spChg>
        <pc:spChg chg="del">
          <ac:chgData name="Zajkowski, Maureen" userId="2a02685c-bea3-486c-8437-e3618750201e" providerId="ADAL" clId="{C7666D4E-737D-43FE-B36B-F8476EB810C3}" dt="2021-04-30T17:37:07.746" v="167"/>
          <ac:spMkLst>
            <pc:docMk/>
            <pc:sldMk cId="3154666823" sldId="515"/>
            <ac:spMk id="3" creationId="{12BD753B-2E9B-426A-B4BF-09C15FA2A014}"/>
          </ac:spMkLst>
        </pc:spChg>
        <pc:picChg chg="add mod">
          <ac:chgData name="Zajkowski, Maureen" userId="2a02685c-bea3-486c-8437-e3618750201e" providerId="ADAL" clId="{C7666D4E-737D-43FE-B36B-F8476EB810C3}" dt="2021-04-30T17:37:14.771" v="168" actId="1076"/>
          <ac:picMkLst>
            <pc:docMk/>
            <pc:sldMk cId="3154666823" sldId="515"/>
            <ac:picMk id="4" creationId="{5B58B528-A228-4486-A866-3A46B6AAE37E}"/>
          </ac:picMkLst>
        </pc:picChg>
        <pc:picChg chg="add mod">
          <ac:chgData name="Zajkowski, Maureen" userId="2a02685c-bea3-486c-8437-e3618750201e" providerId="ADAL" clId="{C7666D4E-737D-43FE-B36B-F8476EB810C3}" dt="2021-04-30T17:37:58.498" v="170" actId="1076"/>
          <ac:picMkLst>
            <pc:docMk/>
            <pc:sldMk cId="3154666823" sldId="515"/>
            <ac:picMk id="13" creationId="{C9043CB5-3E4A-416B-985C-40A98BB65323}"/>
          </ac:picMkLst>
        </pc:picChg>
      </pc:sldChg>
      <pc:sldChg chg="addSp delSp modSp new mod">
        <pc:chgData name="Zajkowski, Maureen" userId="2a02685c-bea3-486c-8437-e3618750201e" providerId="ADAL" clId="{C7666D4E-737D-43FE-B36B-F8476EB810C3}" dt="2021-04-30T17:51:11.913" v="266" actId="20577"/>
        <pc:sldMkLst>
          <pc:docMk/>
          <pc:sldMk cId="2245817483" sldId="516"/>
        </pc:sldMkLst>
        <pc:spChg chg="mod">
          <ac:chgData name="Zajkowski, Maureen" userId="2a02685c-bea3-486c-8437-e3618750201e" providerId="ADAL" clId="{C7666D4E-737D-43FE-B36B-F8476EB810C3}" dt="2021-04-30T17:38:20.948" v="172"/>
          <ac:spMkLst>
            <pc:docMk/>
            <pc:sldMk cId="2245817483" sldId="516"/>
            <ac:spMk id="2" creationId="{E7DDEBD2-3A07-4179-BEF3-C53A72A78BD1}"/>
          </ac:spMkLst>
        </pc:spChg>
        <pc:spChg chg="del">
          <ac:chgData name="Zajkowski, Maureen" userId="2a02685c-bea3-486c-8437-e3618750201e" providerId="ADAL" clId="{C7666D4E-737D-43FE-B36B-F8476EB810C3}" dt="2021-04-30T17:38:30.735" v="173"/>
          <ac:spMkLst>
            <pc:docMk/>
            <pc:sldMk cId="2245817483" sldId="516"/>
            <ac:spMk id="3" creationId="{86F69470-86F1-4C53-B38B-C44C295F53AA}"/>
          </ac:spMkLst>
        </pc:spChg>
        <pc:spChg chg="del">
          <ac:chgData name="Zajkowski, Maureen" userId="2a02685c-bea3-486c-8437-e3618750201e" providerId="ADAL" clId="{C7666D4E-737D-43FE-B36B-F8476EB810C3}" dt="2021-04-30T17:39:59.708" v="181"/>
          <ac:spMkLst>
            <pc:docMk/>
            <pc:sldMk cId="2245817483" sldId="516"/>
            <ac:spMk id="4" creationId="{194C0E42-BFF0-4246-9FA2-0AB704659C8C}"/>
          </ac:spMkLst>
        </pc:spChg>
        <pc:spChg chg="add mod">
          <ac:chgData name="Zajkowski, Maureen" userId="2a02685c-bea3-486c-8437-e3618750201e" providerId="ADAL" clId="{C7666D4E-737D-43FE-B36B-F8476EB810C3}" dt="2021-04-30T17:51:11.913" v="266" actId="20577"/>
          <ac:spMkLst>
            <pc:docMk/>
            <pc:sldMk cId="2245817483" sldId="516"/>
            <ac:spMk id="13" creationId="{6E7EF10C-6826-483B-9FDB-5907548A642C}"/>
          </ac:spMkLst>
        </pc:spChg>
        <pc:spChg chg="add mod">
          <ac:chgData name="Zajkowski, Maureen" userId="2a02685c-bea3-486c-8437-e3618750201e" providerId="ADAL" clId="{C7666D4E-737D-43FE-B36B-F8476EB810C3}" dt="2021-04-30T17:51:07.189" v="258" actId="20577"/>
          <ac:spMkLst>
            <pc:docMk/>
            <pc:sldMk cId="2245817483" sldId="516"/>
            <ac:spMk id="14" creationId="{A7C5CDA1-E09B-480B-8897-E537320D9FA2}"/>
          </ac:spMkLst>
        </pc:spChg>
        <pc:picChg chg="add mod">
          <ac:chgData name="Zajkowski, Maureen" userId="2a02685c-bea3-486c-8437-e3618750201e" providerId="ADAL" clId="{C7666D4E-737D-43FE-B36B-F8476EB810C3}" dt="2021-04-30T17:39:15.612" v="179" actId="14100"/>
          <ac:picMkLst>
            <pc:docMk/>
            <pc:sldMk cId="2245817483" sldId="516"/>
            <ac:picMk id="5" creationId="{8D8A4020-B8CE-4AC6-B8CD-D643B3F2F0EB}"/>
          </ac:picMkLst>
        </pc:picChg>
        <pc:picChg chg="add del mod">
          <ac:chgData name="Zajkowski, Maureen" userId="2a02685c-bea3-486c-8437-e3618750201e" providerId="ADAL" clId="{C7666D4E-737D-43FE-B36B-F8476EB810C3}" dt="2021-04-30T17:41:19.158" v="183" actId="478"/>
          <ac:picMkLst>
            <pc:docMk/>
            <pc:sldMk cId="2245817483" sldId="516"/>
            <ac:picMk id="6" creationId="{668BEADC-5714-480B-A5F2-852D9B3FAE84}"/>
          </ac:picMkLst>
        </pc:picChg>
        <pc:picChg chg="add mod">
          <ac:chgData name="Zajkowski, Maureen" userId="2a02685c-bea3-486c-8437-e3618750201e" providerId="ADAL" clId="{C7666D4E-737D-43FE-B36B-F8476EB810C3}" dt="2021-04-30T17:40:04.532" v="182" actId="1076"/>
          <ac:picMkLst>
            <pc:docMk/>
            <pc:sldMk cId="2245817483" sldId="516"/>
            <ac:picMk id="7" creationId="{037B2487-9C86-4B95-AF52-4C4D914B3256}"/>
          </ac:picMkLst>
        </pc:picChg>
        <pc:picChg chg="add del mod">
          <ac:chgData name="Zajkowski, Maureen" userId="2a02685c-bea3-486c-8437-e3618750201e" providerId="ADAL" clId="{C7666D4E-737D-43FE-B36B-F8476EB810C3}" dt="2021-04-30T17:44:35.743" v="190" actId="478"/>
          <ac:picMkLst>
            <pc:docMk/>
            <pc:sldMk cId="2245817483" sldId="516"/>
            <ac:picMk id="8" creationId="{38078FCD-1303-4E3B-9436-2A39A2F6A7CE}"/>
          </ac:picMkLst>
        </pc:picChg>
        <pc:picChg chg="add mod">
          <ac:chgData name="Zajkowski, Maureen" userId="2a02685c-bea3-486c-8437-e3618750201e" providerId="ADAL" clId="{C7666D4E-737D-43FE-B36B-F8476EB810C3}" dt="2021-04-30T17:43:04.086" v="187" actId="1076"/>
          <ac:picMkLst>
            <pc:docMk/>
            <pc:sldMk cId="2245817483" sldId="516"/>
            <ac:picMk id="9" creationId="{6D15D6EA-4CA1-4AF8-83C2-0A7E8DE52ADE}"/>
          </ac:picMkLst>
        </pc:picChg>
        <pc:picChg chg="add mod">
          <ac:chgData name="Zajkowski, Maureen" userId="2a02685c-bea3-486c-8437-e3618750201e" providerId="ADAL" clId="{C7666D4E-737D-43FE-B36B-F8476EB810C3}" dt="2021-04-30T17:44:42.433" v="192" actId="1076"/>
          <ac:picMkLst>
            <pc:docMk/>
            <pc:sldMk cId="2245817483" sldId="516"/>
            <ac:picMk id="10" creationId="{484E8CD4-ABB5-4577-AFF3-BF3FA2C86C8E}"/>
          </ac:picMkLst>
        </pc:picChg>
        <pc:picChg chg="add mod">
          <ac:chgData name="Zajkowski, Maureen" userId="2a02685c-bea3-486c-8437-e3618750201e" providerId="ADAL" clId="{C7666D4E-737D-43FE-B36B-F8476EB810C3}" dt="2021-04-30T17:46:02.203" v="194" actId="1076"/>
          <ac:picMkLst>
            <pc:docMk/>
            <pc:sldMk cId="2245817483" sldId="516"/>
            <ac:picMk id="11" creationId="{8175ACA0-31A2-4F80-9496-F00261DCCF93}"/>
          </ac:picMkLst>
        </pc:picChg>
        <pc:picChg chg="add mod">
          <ac:chgData name="Zajkowski, Maureen" userId="2a02685c-bea3-486c-8437-e3618750201e" providerId="ADAL" clId="{C7666D4E-737D-43FE-B36B-F8476EB810C3}" dt="2021-04-30T17:46:42.240" v="196" actId="1076"/>
          <ac:picMkLst>
            <pc:docMk/>
            <pc:sldMk cId="2245817483" sldId="516"/>
            <ac:picMk id="12" creationId="{66C48495-3A19-41B5-8E3F-4873F2541E68}"/>
          </ac:picMkLst>
        </pc:picChg>
      </pc:sldChg>
      <pc:sldChg chg="modSp new del mod">
        <pc:chgData name="Zajkowski, Maureen" userId="2a02685c-bea3-486c-8437-e3618750201e" providerId="ADAL" clId="{C7666D4E-737D-43FE-B36B-F8476EB810C3}" dt="2021-04-30T17:58:50.089" v="383" actId="2696"/>
        <pc:sldMkLst>
          <pc:docMk/>
          <pc:sldMk cId="2056628997" sldId="517"/>
        </pc:sldMkLst>
        <pc:spChg chg="mod">
          <ac:chgData name="Zajkowski, Maureen" userId="2a02685c-bea3-486c-8437-e3618750201e" providerId="ADAL" clId="{C7666D4E-737D-43FE-B36B-F8476EB810C3}" dt="2021-04-30T17:54:57.891" v="359" actId="20577"/>
          <ac:spMkLst>
            <pc:docMk/>
            <pc:sldMk cId="2056628997" sldId="517"/>
            <ac:spMk id="2" creationId="{56DB3471-1630-4004-8513-A0DBDB5BF9E7}"/>
          </ac:spMkLst>
        </pc:spChg>
        <pc:spChg chg="mod">
          <ac:chgData name="Zajkowski, Maureen" userId="2a02685c-bea3-486c-8437-e3618750201e" providerId="ADAL" clId="{C7666D4E-737D-43FE-B36B-F8476EB810C3}" dt="2021-04-30T17:55:04.126" v="360" actId="313"/>
          <ac:spMkLst>
            <pc:docMk/>
            <pc:sldMk cId="2056628997" sldId="517"/>
            <ac:spMk id="3" creationId="{3F815C63-E245-436C-A58B-B8FA94B43D13}"/>
          </ac:spMkLst>
        </pc:spChg>
        <pc:spChg chg="mod">
          <ac:chgData name="Zajkowski, Maureen" userId="2a02685c-bea3-486c-8437-e3618750201e" providerId="ADAL" clId="{C7666D4E-737D-43FE-B36B-F8476EB810C3}" dt="2021-04-30T17:54:46.662" v="337" actId="122"/>
          <ac:spMkLst>
            <pc:docMk/>
            <pc:sldMk cId="2056628997" sldId="517"/>
            <ac:spMk id="5" creationId="{8626BA37-CBE0-4CE8-856C-1370DC63FCC0}"/>
          </ac:spMkLst>
        </pc:spChg>
      </pc:sldChg>
      <pc:sldChg chg="addSp delSp modSp new del mod">
        <pc:chgData name="Zajkowski, Maureen" userId="2a02685c-bea3-486c-8437-e3618750201e" providerId="ADAL" clId="{C7666D4E-737D-43FE-B36B-F8476EB810C3}" dt="2021-04-30T18:05:49.778" v="485" actId="2696"/>
        <pc:sldMkLst>
          <pc:docMk/>
          <pc:sldMk cId="1562224351" sldId="518"/>
        </pc:sldMkLst>
        <pc:spChg chg="mod">
          <ac:chgData name="Zajkowski, Maureen" userId="2a02685c-bea3-486c-8437-e3618750201e" providerId="ADAL" clId="{C7666D4E-737D-43FE-B36B-F8476EB810C3}" dt="2021-04-30T18:04:40.738" v="473" actId="6549"/>
          <ac:spMkLst>
            <pc:docMk/>
            <pc:sldMk cId="1562224351" sldId="518"/>
            <ac:spMk id="2" creationId="{72DE153F-C826-461B-BDC8-F5D73A136A8C}"/>
          </ac:spMkLst>
        </pc:spChg>
        <pc:spChg chg="del">
          <ac:chgData name="Zajkowski, Maureen" userId="2a02685c-bea3-486c-8437-e3618750201e" providerId="ADAL" clId="{C7666D4E-737D-43FE-B36B-F8476EB810C3}" dt="2021-04-30T17:57:11.037" v="362"/>
          <ac:spMkLst>
            <pc:docMk/>
            <pc:sldMk cId="1562224351" sldId="518"/>
            <ac:spMk id="3" creationId="{0244DC24-D788-471A-93B6-3B2DE726C41A}"/>
          </ac:spMkLst>
        </pc:spChg>
        <pc:spChg chg="del">
          <ac:chgData name="Zajkowski, Maureen" userId="2a02685c-bea3-486c-8437-e3618750201e" providerId="ADAL" clId="{C7666D4E-737D-43FE-B36B-F8476EB810C3}" dt="2021-04-30T17:57:33.772" v="366"/>
          <ac:spMkLst>
            <pc:docMk/>
            <pc:sldMk cId="1562224351" sldId="518"/>
            <ac:spMk id="4" creationId="{E7E5E6CD-8BC0-4602-9B8B-0DADDA66A966}"/>
          </ac:spMkLst>
        </pc:spChg>
        <pc:spChg chg="add mod">
          <ac:chgData name="Zajkowski, Maureen" userId="2a02685c-bea3-486c-8437-e3618750201e" providerId="ADAL" clId="{C7666D4E-737D-43FE-B36B-F8476EB810C3}" dt="2021-04-30T18:04:12.828" v="466" actId="21"/>
          <ac:spMkLst>
            <pc:docMk/>
            <pc:sldMk cId="1562224351" sldId="518"/>
            <ac:spMk id="7" creationId="{897639D7-BB26-4F75-ABEA-424F2664B1A3}"/>
          </ac:spMkLst>
        </pc:spChg>
        <pc:spChg chg="add del mod">
          <ac:chgData name="Zajkowski, Maureen" userId="2a02685c-bea3-486c-8437-e3618750201e" providerId="ADAL" clId="{C7666D4E-737D-43FE-B36B-F8476EB810C3}" dt="2021-04-30T18:05:13.653" v="479"/>
          <ac:spMkLst>
            <pc:docMk/>
            <pc:sldMk cId="1562224351" sldId="518"/>
            <ac:spMk id="9" creationId="{6C25F123-C1C0-4EF9-8244-D995072113F9}"/>
          </ac:spMkLst>
        </pc:spChg>
        <pc:picChg chg="add del mod">
          <ac:chgData name="Zajkowski, Maureen" userId="2a02685c-bea3-486c-8437-e3618750201e" providerId="ADAL" clId="{C7666D4E-737D-43FE-B36B-F8476EB810C3}" dt="2021-04-30T17:57:31.295" v="365" actId="21"/>
          <ac:picMkLst>
            <pc:docMk/>
            <pc:sldMk cId="1562224351" sldId="518"/>
            <ac:picMk id="5" creationId="{83E6087A-0CA2-41D7-BF6D-6650B42DA6EB}"/>
          </ac:picMkLst>
        </pc:picChg>
        <pc:picChg chg="add mod">
          <ac:chgData name="Zajkowski, Maureen" userId="2a02685c-bea3-486c-8437-e3618750201e" providerId="ADAL" clId="{C7666D4E-737D-43FE-B36B-F8476EB810C3}" dt="2021-04-30T17:57:38.950" v="367" actId="1076"/>
          <ac:picMkLst>
            <pc:docMk/>
            <pc:sldMk cId="1562224351" sldId="518"/>
            <ac:picMk id="8" creationId="{736ABEC1-84A3-41A8-836B-48A247912E90}"/>
          </ac:picMkLst>
        </pc:picChg>
        <pc:picChg chg="add del mod">
          <ac:chgData name="Zajkowski, Maureen" userId="2a02685c-bea3-486c-8437-e3618750201e" providerId="ADAL" clId="{C7666D4E-737D-43FE-B36B-F8476EB810C3}" dt="2021-04-30T18:04:33.438" v="470" actId="478"/>
          <ac:picMkLst>
            <pc:docMk/>
            <pc:sldMk cId="1562224351" sldId="518"/>
            <ac:picMk id="10" creationId="{C3E9A365-D3D1-49C3-BB86-00606A593AF5}"/>
          </ac:picMkLst>
        </pc:picChg>
        <pc:picChg chg="add del mod">
          <ac:chgData name="Zajkowski, Maureen" userId="2a02685c-bea3-486c-8437-e3618750201e" providerId="ADAL" clId="{C7666D4E-737D-43FE-B36B-F8476EB810C3}" dt="2021-04-30T18:04:35.833" v="471" actId="478"/>
          <ac:picMkLst>
            <pc:docMk/>
            <pc:sldMk cId="1562224351" sldId="518"/>
            <ac:picMk id="11" creationId="{2463CBF2-A1A6-46BC-8097-CDAC10942317}"/>
          </ac:picMkLst>
        </pc:picChg>
      </pc:sldChg>
      <pc:sldChg chg="addSp delSp modSp new mod ord">
        <pc:chgData name="Zajkowski, Maureen" userId="2a02685c-bea3-486c-8437-e3618750201e" providerId="ADAL" clId="{C7666D4E-737D-43FE-B36B-F8476EB810C3}" dt="2021-04-30T18:12:11.764" v="798"/>
        <pc:sldMkLst>
          <pc:docMk/>
          <pc:sldMk cId="190274525" sldId="519"/>
        </pc:sldMkLst>
        <pc:spChg chg="mod">
          <ac:chgData name="Zajkowski, Maureen" userId="2a02685c-bea3-486c-8437-e3618750201e" providerId="ADAL" clId="{C7666D4E-737D-43FE-B36B-F8476EB810C3}" dt="2021-04-30T18:03:10.557" v="461"/>
          <ac:spMkLst>
            <pc:docMk/>
            <pc:sldMk cId="190274525" sldId="519"/>
            <ac:spMk id="2" creationId="{CC2FBEE5-2314-43B8-8822-E76ED39A1033}"/>
          </ac:spMkLst>
        </pc:spChg>
        <pc:spChg chg="del">
          <ac:chgData name="Zajkowski, Maureen" userId="2a02685c-bea3-486c-8437-e3618750201e" providerId="ADAL" clId="{C7666D4E-737D-43FE-B36B-F8476EB810C3}" dt="2021-04-30T18:03:31.261" v="462"/>
          <ac:spMkLst>
            <pc:docMk/>
            <pc:sldMk cId="190274525" sldId="519"/>
            <ac:spMk id="3" creationId="{F88C7EB7-7EB5-43FA-8927-95E60FE9275F}"/>
          </ac:spMkLst>
        </pc:spChg>
        <pc:spChg chg="del">
          <ac:chgData name="Zajkowski, Maureen" userId="2a02685c-bea3-486c-8437-e3618750201e" providerId="ADAL" clId="{C7666D4E-737D-43FE-B36B-F8476EB810C3}" dt="2021-04-30T18:04:49.307" v="474"/>
          <ac:spMkLst>
            <pc:docMk/>
            <pc:sldMk cId="190274525" sldId="519"/>
            <ac:spMk id="4" creationId="{C13D4952-23EA-403F-A545-258228FEFFC7}"/>
          </ac:spMkLst>
        </pc:spChg>
        <pc:spChg chg="add mod">
          <ac:chgData name="Zajkowski, Maureen" userId="2a02685c-bea3-486c-8437-e3618750201e" providerId="ADAL" clId="{C7666D4E-737D-43FE-B36B-F8476EB810C3}" dt="2021-04-30T18:10:08.412" v="625" actId="6549"/>
          <ac:spMkLst>
            <pc:docMk/>
            <pc:sldMk cId="190274525" sldId="519"/>
            <ac:spMk id="7" creationId="{40E5A19F-4CF5-4806-9483-0CBF76C5D850}"/>
          </ac:spMkLst>
        </pc:spChg>
        <pc:spChg chg="add mod">
          <ac:chgData name="Zajkowski, Maureen" userId="2a02685c-bea3-486c-8437-e3618750201e" providerId="ADAL" clId="{C7666D4E-737D-43FE-B36B-F8476EB810C3}" dt="2021-04-30T18:11:56.914" v="796" actId="20577"/>
          <ac:spMkLst>
            <pc:docMk/>
            <pc:sldMk cId="190274525" sldId="519"/>
            <ac:spMk id="9" creationId="{693651B1-2B5F-4B0C-A4B4-597A7D19961D}"/>
          </ac:spMkLst>
        </pc:spChg>
        <pc:picChg chg="add mod">
          <ac:chgData name="Zajkowski, Maureen" userId="2a02685c-bea3-486c-8437-e3618750201e" providerId="ADAL" clId="{C7666D4E-737D-43FE-B36B-F8476EB810C3}" dt="2021-04-30T18:03:37.464" v="463" actId="1076"/>
          <ac:picMkLst>
            <pc:docMk/>
            <pc:sldMk cId="190274525" sldId="519"/>
            <ac:picMk id="5" creationId="{E9CE4216-513C-4488-B6FA-8E2440A75853}"/>
          </ac:picMkLst>
        </pc:picChg>
        <pc:picChg chg="add mod">
          <ac:chgData name="Zajkowski, Maureen" userId="2a02685c-bea3-486c-8437-e3618750201e" providerId="ADAL" clId="{C7666D4E-737D-43FE-B36B-F8476EB810C3}" dt="2021-04-30T18:04:00.253" v="465" actId="1076"/>
          <ac:picMkLst>
            <pc:docMk/>
            <pc:sldMk cId="190274525" sldId="519"/>
            <ac:picMk id="6" creationId="{3B23530D-703A-4E82-825F-3065BA7773C2}"/>
          </ac:picMkLst>
        </pc:picChg>
        <pc:picChg chg="add mod">
          <ac:chgData name="Zajkowski, Maureen" userId="2a02685c-bea3-486c-8437-e3618750201e" providerId="ADAL" clId="{C7666D4E-737D-43FE-B36B-F8476EB810C3}" dt="2021-04-30T18:04:59.144" v="475" actId="1076"/>
          <ac:picMkLst>
            <pc:docMk/>
            <pc:sldMk cId="190274525" sldId="519"/>
            <ac:picMk id="8" creationId="{3A2C1BC8-FD52-42E7-AE8F-BEF2A85522FC}"/>
          </ac:picMkLst>
        </pc:picChg>
      </pc:sldChg>
      <pc:sldChg chg="modSp add mod">
        <pc:chgData name="Zajkowski, Maureen" userId="2a02685c-bea3-486c-8437-e3618750201e" providerId="ADAL" clId="{C7666D4E-737D-43FE-B36B-F8476EB810C3}" dt="2021-04-30T18:21:45.776" v="844" actId="1076"/>
        <pc:sldMkLst>
          <pc:docMk/>
          <pc:sldMk cId="2252086670" sldId="520"/>
        </pc:sldMkLst>
        <pc:spChg chg="mod">
          <ac:chgData name="Zajkowski, Maureen" userId="2a02685c-bea3-486c-8437-e3618750201e" providerId="ADAL" clId="{C7666D4E-737D-43FE-B36B-F8476EB810C3}" dt="2021-04-30T18:21:45.776" v="844" actId="1076"/>
          <ac:spMkLst>
            <pc:docMk/>
            <pc:sldMk cId="2252086670" sldId="520"/>
            <ac:spMk id="6" creationId="{00000000-0000-0000-0000-000000000000}"/>
          </ac:spMkLst>
        </pc:spChg>
        <pc:spChg chg="mod">
          <ac:chgData name="Zajkowski, Maureen" userId="2a02685c-bea3-486c-8437-e3618750201e" providerId="ADAL" clId="{C7666D4E-737D-43FE-B36B-F8476EB810C3}" dt="2021-04-30T18:21:40.732" v="843" actId="20577"/>
          <ac:spMkLst>
            <pc:docMk/>
            <pc:sldMk cId="2252086670" sldId="520"/>
            <ac:spMk id="224" creationId="{00000000-0000-0000-0000-000000000000}"/>
          </ac:spMkLst>
        </pc:spChg>
      </pc:sldChg>
      <pc:sldChg chg="add">
        <pc:chgData name="Zajkowski, Maureen" userId="2a02685c-bea3-486c-8437-e3618750201e" providerId="ADAL" clId="{C7666D4E-737D-43FE-B36B-F8476EB810C3}" dt="2021-04-30T18:32:42.668" v="887"/>
        <pc:sldMkLst>
          <pc:docMk/>
          <pc:sldMk cId="2777962613" sldId="521"/>
        </pc:sldMkLst>
      </pc:sldChg>
      <pc:sldMasterChg chg="add addSldLayout">
        <pc:chgData name="Zajkowski, Maureen" userId="2a02685c-bea3-486c-8437-e3618750201e" providerId="ADAL" clId="{C7666D4E-737D-43FE-B36B-F8476EB810C3}" dt="2021-04-30T18:20:18.906" v="801" actId="27028"/>
        <pc:sldMasterMkLst>
          <pc:docMk/>
          <pc:sldMasterMk cId="0" sldId="2147483648"/>
        </pc:sldMasterMkLst>
        <pc:sldLayoutChg chg="add">
          <pc:chgData name="Zajkowski, Maureen" userId="2a02685c-bea3-486c-8437-e3618750201e" providerId="ADAL" clId="{C7666D4E-737D-43FE-B36B-F8476EB810C3}" dt="2021-04-30T18:20:18.906" v="801" actId="27028"/>
          <pc:sldLayoutMkLst>
            <pc:docMk/>
            <pc:sldMasterMk cId="0" sldId="2147483648"/>
            <pc:sldLayoutMk cId="0" sldId="2147483649"/>
          </pc:sldLayoutMkLst>
        </pc:sldLayoutChg>
      </pc:sldMasterChg>
      <pc:sldMasterChg chg="replId modSldLayout">
        <pc:chgData name="Zajkowski, Maureen" userId="2a02685c-bea3-486c-8437-e3618750201e" providerId="ADAL" clId="{C7666D4E-737D-43FE-B36B-F8476EB810C3}" dt="2021-04-30T18:20:18.906" v="801" actId="27028"/>
        <pc:sldMasterMkLst>
          <pc:docMk/>
          <pc:sldMasterMk cId="2789739398" sldId="2147483664"/>
        </pc:sldMasterMkLst>
        <pc:sldLayoutChg chg="replId">
          <pc:chgData name="Zajkowski, Maureen" userId="2a02685c-bea3-486c-8437-e3618750201e" providerId="ADAL" clId="{C7666D4E-737D-43FE-B36B-F8476EB810C3}" dt="2021-04-30T17:28:22.534" v="2" actId="27028"/>
          <pc:sldLayoutMkLst>
            <pc:docMk/>
            <pc:sldMasterMk cId="2789739398" sldId="2147483664"/>
            <pc:sldLayoutMk cId="3558441450" sldId="2147483665"/>
          </pc:sldLayoutMkLst>
        </pc:sldLayoutChg>
        <pc:sldLayoutChg chg="replId">
          <pc:chgData name="Zajkowski, Maureen" userId="2a02685c-bea3-486c-8437-e3618750201e" providerId="ADAL" clId="{C7666D4E-737D-43FE-B36B-F8476EB810C3}" dt="2021-04-30T18:20:18.906" v="801" actId="27028"/>
          <pc:sldLayoutMkLst>
            <pc:docMk/>
            <pc:sldMasterMk cId="2789739398" sldId="2147483664"/>
            <pc:sldLayoutMk cId="3277005024" sldId="2147483667"/>
          </pc:sldLayoutMkLst>
        </pc:sldLayoutChg>
      </pc:sldMasterChg>
      <pc:sldMasterChg chg="add replId addSldLayout">
        <pc:chgData name="Zajkowski, Maureen" userId="2a02685c-bea3-486c-8437-e3618750201e" providerId="ADAL" clId="{C7666D4E-737D-43FE-B36B-F8476EB810C3}" dt="2021-04-30T18:20:18.906" v="801" actId="27028"/>
        <pc:sldMasterMkLst>
          <pc:docMk/>
          <pc:sldMasterMk cId="263505020" sldId="2147483666"/>
        </pc:sldMasterMkLst>
        <pc:sldLayoutChg chg="add">
          <pc:chgData name="Zajkowski, Maureen" userId="2a02685c-bea3-486c-8437-e3618750201e" providerId="ADAL" clId="{C7666D4E-737D-43FE-B36B-F8476EB810C3}" dt="2021-04-30T17:28:22.534" v="2" actId="27028"/>
          <pc:sldLayoutMkLst>
            <pc:docMk/>
            <pc:sldMasterMk cId="263505020" sldId="2147483666"/>
            <pc:sldLayoutMk cId="2651602977" sldId="2147483655"/>
          </pc:sldLayoutMkLst>
        </pc:sldLayoutChg>
      </pc:sldMasterChg>
    </pc:docChg>
  </pc:docChgLst>
  <pc:docChgLst>
    <pc:chgData name="Pritting, Shannon" userId="S::shannon.pritting@suny.edu::b6acce8b-3193-4a7b-b3b8-1dc43a9f8da4" providerId="AD" clId="Web-{96CBACA0-D484-4CD4-AA06-D792321A9243}"/>
    <pc:docChg chg="addSld modSld">
      <pc:chgData name="Pritting, Shannon" userId="S::shannon.pritting@suny.edu::b6acce8b-3193-4a7b-b3b8-1dc43a9f8da4" providerId="AD" clId="Web-{96CBACA0-D484-4CD4-AA06-D792321A9243}" dt="2021-05-03T14:39:41.272" v="211" actId="20577"/>
      <pc:docMkLst>
        <pc:docMk/>
      </pc:docMkLst>
      <pc:sldChg chg="modSp add replId">
        <pc:chgData name="Pritting, Shannon" userId="S::shannon.pritting@suny.edu::b6acce8b-3193-4a7b-b3b8-1dc43a9f8da4" providerId="AD" clId="Web-{96CBACA0-D484-4CD4-AA06-D792321A9243}" dt="2021-05-03T14:39:41.272" v="211" actId="20577"/>
        <pc:sldMkLst>
          <pc:docMk/>
          <pc:sldMk cId="354017700" sldId="525"/>
        </pc:sldMkLst>
        <pc:spChg chg="mod">
          <ac:chgData name="Pritting, Shannon" userId="S::shannon.pritting@suny.edu::b6acce8b-3193-4a7b-b3b8-1dc43a9f8da4" providerId="AD" clId="Web-{96CBACA0-D484-4CD4-AA06-D792321A9243}" dt="2021-05-03T14:37:28.596" v="23" actId="20577"/>
          <ac:spMkLst>
            <pc:docMk/>
            <pc:sldMk cId="354017700" sldId="525"/>
            <ac:spMk id="2" creationId="{834E0330-5C3D-4015-AE4E-963E959B9F06}"/>
          </ac:spMkLst>
        </pc:spChg>
        <pc:spChg chg="mod">
          <ac:chgData name="Pritting, Shannon" userId="S::shannon.pritting@suny.edu::b6acce8b-3193-4a7b-b3b8-1dc43a9f8da4" providerId="AD" clId="Web-{96CBACA0-D484-4CD4-AA06-D792321A9243}" dt="2021-05-03T14:39:41.272" v="211" actId="20577"/>
          <ac:spMkLst>
            <pc:docMk/>
            <pc:sldMk cId="354017700" sldId="525"/>
            <ac:spMk id="3" creationId="{12BD753B-2E9B-426A-B4BF-09C15FA2A014}"/>
          </ac:spMkLst>
        </pc:spChg>
        <pc:spChg chg="mod">
          <ac:chgData name="Pritting, Shannon" userId="S::shannon.pritting@suny.edu::b6acce8b-3193-4a7b-b3b8-1dc43a9f8da4" providerId="AD" clId="Web-{96CBACA0-D484-4CD4-AA06-D792321A9243}" dt="2021-05-03T14:37:34.003" v="25" actId="20577"/>
          <ac:spMkLst>
            <pc:docMk/>
            <pc:sldMk cId="354017700" sldId="525"/>
            <ac:spMk id="14" creationId="{00000000-0000-0000-0000-000000000000}"/>
          </ac:spMkLst>
        </pc:spChg>
      </pc:sldChg>
    </pc:docChg>
  </pc:docChgLst>
  <pc:docChgLst>
    <pc:chgData name="Tovstiadi, Esta" userId="S::esta.tovstiadi@suny.edu::b592cbb2-ea38-4240-8a3a-6613487ae435" providerId="AD" clId="Web-{05E1031D-C21C-8EEA-1F28-10771AD9561B}"/>
    <pc:docChg chg="modSld">
      <pc:chgData name="Tovstiadi, Esta" userId="S::esta.tovstiadi@suny.edu::b592cbb2-ea38-4240-8a3a-6613487ae435" providerId="AD" clId="Web-{05E1031D-C21C-8EEA-1F28-10771AD9561B}" dt="2021-05-04T12:23:36.544" v="9" actId="20577"/>
      <pc:docMkLst>
        <pc:docMk/>
      </pc:docMkLst>
      <pc:sldChg chg="modSp">
        <pc:chgData name="Tovstiadi, Esta" userId="S::esta.tovstiadi@suny.edu::b592cbb2-ea38-4240-8a3a-6613487ae435" providerId="AD" clId="Web-{05E1031D-C21C-8EEA-1F28-10771AD9561B}" dt="2021-05-04T12:23:36.544" v="9" actId="20577"/>
        <pc:sldMkLst>
          <pc:docMk/>
          <pc:sldMk cId="2335009305" sldId="522"/>
        </pc:sldMkLst>
        <pc:spChg chg="mod">
          <ac:chgData name="Tovstiadi, Esta" userId="S::esta.tovstiadi@suny.edu::b592cbb2-ea38-4240-8a3a-6613487ae435" providerId="AD" clId="Web-{05E1031D-C21C-8EEA-1F28-10771AD9561B}" dt="2021-05-04T12:23:36.544" v="9" actId="20577"/>
          <ac:spMkLst>
            <pc:docMk/>
            <pc:sldMk cId="2335009305" sldId="522"/>
            <ac:spMk id="3" creationId="{12BD753B-2E9B-426A-B4BF-09C15FA2A014}"/>
          </ac:spMkLst>
        </pc:spChg>
      </pc:sldChg>
    </pc:docChg>
  </pc:docChgLst>
  <pc:docChgLst>
    <pc:chgData name="Pritting, Shannon" userId="S::shannon.pritting@suny.edu::b6acce8b-3193-4a7b-b3b8-1dc43a9f8da4" providerId="AD" clId="Web-{B8B03AD7-61AC-4164-BA5F-82B26433DFF4}"/>
    <pc:docChg chg="addSld modSld">
      <pc:chgData name="Pritting, Shannon" userId="S::shannon.pritting@suny.edu::b6acce8b-3193-4a7b-b3b8-1dc43a9f8da4" providerId="AD" clId="Web-{B8B03AD7-61AC-4164-BA5F-82B26433DFF4}" dt="2021-05-03T14:20:55.906" v="161" actId="20577"/>
      <pc:docMkLst>
        <pc:docMk/>
      </pc:docMkLst>
      <pc:sldChg chg="modSp add replId">
        <pc:chgData name="Pritting, Shannon" userId="S::shannon.pritting@suny.edu::b6acce8b-3193-4a7b-b3b8-1dc43a9f8da4" providerId="AD" clId="Web-{B8B03AD7-61AC-4164-BA5F-82B26433DFF4}" dt="2021-05-03T14:20:55.906" v="161" actId="20577"/>
        <pc:sldMkLst>
          <pc:docMk/>
          <pc:sldMk cId="1520092199" sldId="524"/>
        </pc:sldMkLst>
        <pc:spChg chg="mod">
          <ac:chgData name="Pritting, Shannon" userId="S::shannon.pritting@suny.edu::b6acce8b-3193-4a7b-b3b8-1dc43a9f8da4" providerId="AD" clId="Web-{B8B03AD7-61AC-4164-BA5F-82B26433DFF4}" dt="2021-05-03T14:18:49.278" v="29" actId="20577"/>
          <ac:spMkLst>
            <pc:docMk/>
            <pc:sldMk cId="1520092199" sldId="524"/>
            <ac:spMk id="2" creationId="{834E0330-5C3D-4015-AE4E-963E959B9F06}"/>
          </ac:spMkLst>
        </pc:spChg>
        <pc:spChg chg="mod">
          <ac:chgData name="Pritting, Shannon" userId="S::shannon.pritting@suny.edu::b6acce8b-3193-4a7b-b3b8-1dc43a9f8da4" providerId="AD" clId="Web-{B8B03AD7-61AC-4164-BA5F-82B26433DFF4}" dt="2021-05-03T14:20:55.906" v="161" actId="20577"/>
          <ac:spMkLst>
            <pc:docMk/>
            <pc:sldMk cId="1520092199" sldId="524"/>
            <ac:spMk id="3" creationId="{12BD753B-2E9B-426A-B4BF-09C15FA2A014}"/>
          </ac:spMkLst>
        </pc:spChg>
      </pc:sldChg>
    </pc:docChg>
  </pc:docChgLst>
  <pc:docChgLst>
    <pc:chgData name="Daly, Michael" userId="S::michael.daly@suny.edu::d49f4b6e-2165-4f15-9200-2ca9c09bd9e8" providerId="AD" clId="Web-{A697BBE3-BCFF-4E34-AFD1-AB5857276902}"/>
    <pc:docChg chg="addSld delSld modSld sldOrd">
      <pc:chgData name="Daly, Michael" userId="S::michael.daly@suny.edu::d49f4b6e-2165-4f15-9200-2ca9c09bd9e8" providerId="AD" clId="Web-{A697BBE3-BCFF-4E34-AFD1-AB5857276902}" dt="2021-04-30T15:51:27.407" v="431"/>
      <pc:docMkLst>
        <pc:docMk/>
      </pc:docMkLst>
      <pc:sldChg chg="del">
        <pc:chgData name="Daly, Michael" userId="S::michael.daly@suny.edu::d49f4b6e-2165-4f15-9200-2ca9c09bd9e8" providerId="AD" clId="Web-{A697BBE3-BCFF-4E34-AFD1-AB5857276902}" dt="2021-04-30T15:03:17.985" v="41"/>
        <pc:sldMkLst>
          <pc:docMk/>
          <pc:sldMk cId="1932970576" sldId="495"/>
        </pc:sldMkLst>
      </pc:sldChg>
      <pc:sldChg chg="del">
        <pc:chgData name="Daly, Michael" userId="S::michael.daly@suny.edu::d49f4b6e-2165-4f15-9200-2ca9c09bd9e8" providerId="AD" clId="Web-{A697BBE3-BCFF-4E34-AFD1-AB5857276902}" dt="2021-04-30T15:03:58.424" v="46"/>
        <pc:sldMkLst>
          <pc:docMk/>
          <pc:sldMk cId="2441632056" sldId="503"/>
        </pc:sldMkLst>
      </pc:sldChg>
      <pc:sldChg chg="modSp ord">
        <pc:chgData name="Daly, Michael" userId="S::michael.daly@suny.edu::d49f4b6e-2165-4f15-9200-2ca9c09bd9e8" providerId="AD" clId="Web-{A697BBE3-BCFF-4E34-AFD1-AB5857276902}" dt="2021-04-30T15:51:21.454" v="430"/>
        <pc:sldMkLst>
          <pc:docMk/>
          <pc:sldMk cId="3633781456" sldId="504"/>
        </pc:sldMkLst>
        <pc:spChg chg="mod">
          <ac:chgData name="Daly, Michael" userId="S::michael.daly@suny.edu::d49f4b6e-2165-4f15-9200-2ca9c09bd9e8" providerId="AD" clId="Web-{A697BBE3-BCFF-4E34-AFD1-AB5857276902}" dt="2021-04-30T15:33:03.142" v="417" actId="20577"/>
          <ac:spMkLst>
            <pc:docMk/>
            <pc:sldMk cId="3633781456" sldId="504"/>
            <ac:spMk id="2" creationId="{E21315EB-5C58-4846-9284-DB2FA4F65C66}"/>
          </ac:spMkLst>
        </pc:spChg>
        <pc:spChg chg="mod">
          <ac:chgData name="Daly, Michael" userId="S::michael.daly@suny.edu::d49f4b6e-2165-4f15-9200-2ca9c09bd9e8" providerId="AD" clId="Web-{A697BBE3-BCFF-4E34-AFD1-AB5857276902}" dt="2021-04-30T15:23:58.347" v="402" actId="20577"/>
          <ac:spMkLst>
            <pc:docMk/>
            <pc:sldMk cId="3633781456" sldId="504"/>
            <ac:spMk id="3" creationId="{C10319C4-AC84-48B8-915F-E6F292FBA3CF}"/>
          </ac:spMkLst>
        </pc:spChg>
        <pc:spChg chg="mod">
          <ac:chgData name="Daly, Michael" userId="S::michael.daly@suny.edu::d49f4b6e-2165-4f15-9200-2ca9c09bd9e8" providerId="AD" clId="Web-{A697BBE3-BCFF-4E34-AFD1-AB5857276902}" dt="2021-04-30T15:07:41.530" v="305"/>
          <ac:spMkLst>
            <pc:docMk/>
            <pc:sldMk cId="3633781456" sldId="504"/>
            <ac:spMk id="4" creationId="{7F62D98A-1E6D-47F3-8667-44563DE28449}"/>
          </ac:spMkLst>
        </pc:spChg>
      </pc:sldChg>
      <pc:sldChg chg="addSp delSp modSp ord">
        <pc:chgData name="Daly, Michael" userId="S::michael.daly@suny.edu::d49f4b6e-2165-4f15-9200-2ca9c09bd9e8" providerId="AD" clId="Web-{A697BBE3-BCFF-4E34-AFD1-AB5857276902}" dt="2021-04-30T15:51:27.407" v="431"/>
        <pc:sldMkLst>
          <pc:docMk/>
          <pc:sldMk cId="3171598066" sldId="505"/>
        </pc:sldMkLst>
        <pc:spChg chg="mod">
          <ac:chgData name="Daly, Michael" userId="S::michael.daly@suny.edu::d49f4b6e-2165-4f15-9200-2ca9c09bd9e8" providerId="AD" clId="Web-{A697BBE3-BCFF-4E34-AFD1-AB5857276902}" dt="2021-04-30T15:18:02.031" v="346" actId="20577"/>
          <ac:spMkLst>
            <pc:docMk/>
            <pc:sldMk cId="3171598066" sldId="505"/>
            <ac:spMk id="2" creationId="{A30AFFE4-4CF9-4B5F-8B46-74C68DA002DE}"/>
          </ac:spMkLst>
        </pc:spChg>
        <pc:spChg chg="add del">
          <ac:chgData name="Daly, Michael" userId="S::michael.daly@suny.edu::d49f4b6e-2165-4f15-9200-2ca9c09bd9e8" providerId="AD" clId="Web-{A697BBE3-BCFF-4E34-AFD1-AB5857276902}" dt="2021-04-30T15:17:51.734" v="341"/>
          <ac:spMkLst>
            <pc:docMk/>
            <pc:sldMk cId="3171598066" sldId="505"/>
            <ac:spMk id="5" creationId="{53F29798-D584-4792-9B62-3F5F5C36D619}"/>
          </ac:spMkLst>
        </pc:spChg>
        <pc:spChg chg="add del">
          <ac:chgData name="Daly, Michael" userId="S::michael.daly@suny.edu::d49f4b6e-2165-4f15-9200-2ca9c09bd9e8" providerId="AD" clId="Web-{A697BBE3-BCFF-4E34-AFD1-AB5857276902}" dt="2021-04-30T15:17:54.234" v="343"/>
          <ac:spMkLst>
            <pc:docMk/>
            <pc:sldMk cId="3171598066" sldId="505"/>
            <ac:spMk id="6" creationId="{A4AC5506-6312-4701-8D3C-40187889A947}"/>
          </ac:spMkLst>
        </pc:spChg>
        <pc:spChg chg="del">
          <ac:chgData name="Daly, Michael" userId="S::michael.daly@suny.edu::d49f4b6e-2165-4f15-9200-2ca9c09bd9e8" providerId="AD" clId="Web-{A697BBE3-BCFF-4E34-AFD1-AB5857276902}" dt="2021-04-30T15:17:42.421" v="338"/>
          <ac:spMkLst>
            <pc:docMk/>
            <pc:sldMk cId="3171598066" sldId="505"/>
            <ac:spMk id="7" creationId="{23962611-DFD5-4092-AAFD-559E3DFCE2C9}"/>
          </ac:spMkLst>
        </pc:spChg>
        <pc:spChg chg="add">
          <ac:chgData name="Daly, Michael" userId="S::michael.daly@suny.edu::d49f4b6e-2165-4f15-9200-2ca9c09bd9e8" providerId="AD" clId="Web-{A697BBE3-BCFF-4E34-AFD1-AB5857276902}" dt="2021-04-30T15:17:54.250" v="344"/>
          <ac:spMkLst>
            <pc:docMk/>
            <pc:sldMk cId="3171598066" sldId="505"/>
            <ac:spMk id="11" creationId="{D4771268-CB57-404A-9271-370EB28F6090}"/>
          </ac:spMkLst>
        </pc:spChg>
        <pc:picChg chg="add mod">
          <ac:chgData name="Daly, Michael" userId="S::michael.daly@suny.edu::d49f4b6e-2165-4f15-9200-2ca9c09bd9e8" providerId="AD" clId="Web-{A697BBE3-BCFF-4E34-AFD1-AB5857276902}" dt="2021-04-30T15:17:54.250" v="344"/>
          <ac:picMkLst>
            <pc:docMk/>
            <pc:sldMk cId="3171598066" sldId="505"/>
            <ac:picMk id="3" creationId="{0924F122-749A-4476-BE28-24DDEA8DE53A}"/>
          </ac:picMkLst>
        </pc:picChg>
        <pc:picChg chg="add mod">
          <ac:chgData name="Daly, Michael" userId="S::michael.daly@suny.edu::d49f4b6e-2165-4f15-9200-2ca9c09bd9e8" providerId="AD" clId="Web-{A697BBE3-BCFF-4E34-AFD1-AB5857276902}" dt="2021-04-30T15:20:10.319" v="348" actId="1076"/>
          <ac:picMkLst>
            <pc:docMk/>
            <pc:sldMk cId="3171598066" sldId="505"/>
            <ac:picMk id="4" creationId="{FABA8F67-8462-465D-B7ED-3F0DDEA5DAF1}"/>
          </ac:picMkLst>
        </pc:picChg>
        <pc:picChg chg="del">
          <ac:chgData name="Daly, Michael" userId="S::michael.daly@suny.edu::d49f4b6e-2165-4f15-9200-2ca9c09bd9e8" providerId="AD" clId="Web-{A697BBE3-BCFF-4E34-AFD1-AB5857276902}" dt="2021-04-30T15:17:42.421" v="338"/>
          <ac:picMkLst>
            <pc:docMk/>
            <pc:sldMk cId="3171598066" sldId="505"/>
            <ac:picMk id="9" creationId="{2270F1FA-0425-408F-9861-80BF5AFB276D}"/>
          </ac:picMkLst>
        </pc:picChg>
      </pc:sldChg>
      <pc:sldChg chg="addSp delSp modSp">
        <pc:chgData name="Daly, Michael" userId="S::michael.daly@suny.edu::d49f4b6e-2165-4f15-9200-2ca9c09bd9e8" providerId="AD" clId="Web-{A697BBE3-BCFF-4E34-AFD1-AB5857276902}" dt="2021-04-30T15:51:00.282" v="429" actId="14100"/>
        <pc:sldMkLst>
          <pc:docMk/>
          <pc:sldMk cId="427605606" sldId="506"/>
        </pc:sldMkLst>
        <pc:spChg chg="mod">
          <ac:chgData name="Daly, Michael" userId="S::michael.daly@suny.edu::d49f4b6e-2165-4f15-9200-2ca9c09bd9e8" providerId="AD" clId="Web-{A697BBE3-BCFF-4E34-AFD1-AB5857276902}" dt="2021-04-30T15:26:53.903" v="415" actId="20577"/>
          <ac:spMkLst>
            <pc:docMk/>
            <pc:sldMk cId="427605606" sldId="506"/>
            <ac:spMk id="2" creationId="{56167DE4-A796-4CA4-8A27-A15EBA99D3C9}"/>
          </ac:spMkLst>
        </pc:spChg>
        <pc:spChg chg="mod">
          <ac:chgData name="Daly, Michael" userId="S::michael.daly@suny.edu::d49f4b6e-2165-4f15-9200-2ca9c09bd9e8" providerId="AD" clId="Web-{A697BBE3-BCFF-4E34-AFD1-AB5857276902}" dt="2021-04-30T15:51:00.282" v="429" actId="14100"/>
          <ac:spMkLst>
            <pc:docMk/>
            <pc:sldMk cId="427605606" sldId="506"/>
            <ac:spMk id="3" creationId="{D693325D-C81A-49D1-B3E3-99D660EB9E5D}"/>
          </ac:spMkLst>
        </pc:spChg>
        <pc:spChg chg="del">
          <ac:chgData name="Daly, Michael" userId="S::michael.daly@suny.edu::d49f4b6e-2165-4f15-9200-2ca9c09bd9e8" providerId="AD" clId="Web-{A697BBE3-BCFF-4E34-AFD1-AB5857276902}" dt="2021-04-30T15:26:02.619" v="403"/>
          <ac:spMkLst>
            <pc:docMk/>
            <pc:sldMk cId="427605606" sldId="506"/>
            <ac:spMk id="4" creationId="{8237F584-FA60-4CCD-ADED-F6BB3103973A}"/>
          </ac:spMkLst>
        </pc:spChg>
        <pc:spChg chg="add del mod">
          <ac:chgData name="Daly, Michael" userId="S::michael.daly@suny.edu::d49f4b6e-2165-4f15-9200-2ca9c09bd9e8" providerId="AD" clId="Web-{A697BBE3-BCFF-4E34-AFD1-AB5857276902}" dt="2021-04-30T15:50:49.234" v="426"/>
          <ac:spMkLst>
            <pc:docMk/>
            <pc:sldMk cId="427605606" sldId="506"/>
            <ac:spMk id="6" creationId="{FB19DD9C-F056-4BC9-940B-DD889BCAC13D}"/>
          </ac:spMkLst>
        </pc:spChg>
        <pc:picChg chg="add del mod ord modCrop">
          <ac:chgData name="Daly, Michael" userId="S::michael.daly@suny.edu::d49f4b6e-2165-4f15-9200-2ca9c09bd9e8" providerId="AD" clId="Web-{A697BBE3-BCFF-4E34-AFD1-AB5857276902}" dt="2021-04-30T15:50:46.172" v="425"/>
          <ac:picMkLst>
            <pc:docMk/>
            <pc:sldMk cId="427605606" sldId="506"/>
            <ac:picMk id="5" creationId="{870AD404-2857-4F2E-BEE1-BB86F1BEA848}"/>
          </ac:picMkLst>
        </pc:picChg>
      </pc:sldChg>
      <pc:sldChg chg="modSp add ord">
        <pc:chgData name="Daly, Michael" userId="S::michael.daly@suny.edu::d49f4b6e-2165-4f15-9200-2ca9c09bd9e8" providerId="AD" clId="Web-{A697BBE3-BCFF-4E34-AFD1-AB5857276902}" dt="2021-04-30T15:50:27.234" v="424" actId="20577"/>
        <pc:sldMkLst>
          <pc:docMk/>
          <pc:sldMk cId="2821297795" sldId="507"/>
        </pc:sldMkLst>
        <pc:spChg chg="mod">
          <ac:chgData name="Daly, Michael" userId="S::michael.daly@suny.edu::d49f4b6e-2165-4f15-9200-2ca9c09bd9e8" providerId="AD" clId="Web-{A697BBE3-BCFF-4E34-AFD1-AB5857276902}" dt="2021-04-30T15:50:01.858" v="418" actId="1076"/>
          <ac:spMkLst>
            <pc:docMk/>
            <pc:sldMk cId="2821297795" sldId="507"/>
            <ac:spMk id="3" creationId="{F938C324-1066-4AE0-8A04-E8F22601F900}"/>
          </ac:spMkLst>
        </pc:spChg>
        <pc:spChg chg="mod">
          <ac:chgData name="Daly, Michael" userId="S::michael.daly@suny.edu::d49f4b6e-2165-4f15-9200-2ca9c09bd9e8" providerId="AD" clId="Web-{A697BBE3-BCFF-4E34-AFD1-AB5857276902}" dt="2021-04-30T15:50:27.234" v="424" actId="20577"/>
          <ac:spMkLst>
            <pc:docMk/>
            <pc:sldMk cId="2821297795" sldId="507"/>
            <ac:spMk id="12" creationId="{9F0395D9-F48E-4696-A391-556027E1B9E4}"/>
          </ac:spMkLst>
        </pc:spChg>
        <pc:picChg chg="mod">
          <ac:chgData name="Daly, Michael" userId="S::michael.daly@suny.edu::d49f4b6e-2165-4f15-9200-2ca9c09bd9e8" providerId="AD" clId="Web-{A697BBE3-BCFF-4E34-AFD1-AB5857276902}" dt="2021-04-30T15:50:04.671" v="419" actId="1076"/>
          <ac:picMkLst>
            <pc:docMk/>
            <pc:sldMk cId="2821297795" sldId="507"/>
            <ac:picMk id="4" creationId="{CD687230-31C3-4285-AF19-592C2ED99E8C}"/>
          </ac:picMkLst>
        </pc:picChg>
      </pc:sldChg>
      <pc:sldChg chg="add ord">
        <pc:chgData name="Daly, Michael" userId="S::michael.daly@suny.edu::d49f4b6e-2165-4f15-9200-2ca9c09bd9e8" providerId="AD" clId="Web-{A697BBE3-BCFF-4E34-AFD1-AB5857276902}" dt="2021-04-30T15:03:01.171" v="36"/>
        <pc:sldMkLst>
          <pc:docMk/>
          <pc:sldMk cId="1784644760" sldId="508"/>
        </pc:sldMkLst>
      </pc:sldChg>
      <pc:sldChg chg="add ord">
        <pc:chgData name="Daly, Michael" userId="S::michael.daly@suny.edu::d49f4b6e-2165-4f15-9200-2ca9c09bd9e8" providerId="AD" clId="Web-{A697BBE3-BCFF-4E34-AFD1-AB5857276902}" dt="2021-04-30T15:03:00.218" v="35"/>
        <pc:sldMkLst>
          <pc:docMk/>
          <pc:sldMk cId="549079978" sldId="509"/>
        </pc:sldMkLst>
      </pc:sldChg>
      <pc:sldChg chg="delSp modSp add">
        <pc:chgData name="Daly, Michael" userId="S::michael.daly@suny.edu::d49f4b6e-2165-4f15-9200-2ca9c09bd9e8" providerId="AD" clId="Web-{A697BBE3-BCFF-4E34-AFD1-AB5857276902}" dt="2021-04-30T15:08:14.141" v="309"/>
        <pc:sldMkLst>
          <pc:docMk/>
          <pc:sldMk cId="4019207903" sldId="510"/>
        </pc:sldMkLst>
        <pc:spChg chg="del">
          <ac:chgData name="Daly, Michael" userId="S::michael.daly@suny.edu::d49f4b6e-2165-4f15-9200-2ca9c09bd9e8" providerId="AD" clId="Web-{A697BBE3-BCFF-4E34-AFD1-AB5857276902}" dt="2021-04-30T15:03:51.033" v="44"/>
          <ac:spMkLst>
            <pc:docMk/>
            <pc:sldMk cId="4019207903" sldId="510"/>
            <ac:spMk id="6" creationId="{60D0E459-01AA-40CF-B9E5-FC7E43B56ECD}"/>
          </ac:spMkLst>
        </pc:spChg>
        <pc:graphicFrameChg chg="mod modGraphic">
          <ac:chgData name="Daly, Michael" userId="S::michael.daly@suny.edu::d49f4b6e-2165-4f15-9200-2ca9c09bd9e8" providerId="AD" clId="Web-{A697BBE3-BCFF-4E34-AFD1-AB5857276902}" dt="2021-04-30T15:08:14.141" v="309"/>
          <ac:graphicFrameMkLst>
            <pc:docMk/>
            <pc:sldMk cId="4019207903" sldId="510"/>
            <ac:graphicFrameMk id="2" creationId="{00000000-0000-0000-0000-000000000000}"/>
          </ac:graphicFrameMkLst>
        </pc:graphicFrameChg>
        <pc:cxnChg chg="del">
          <ac:chgData name="Daly, Michael" userId="S::michael.daly@suny.edu::d49f4b6e-2165-4f15-9200-2ca9c09bd9e8" providerId="AD" clId="Web-{A697BBE3-BCFF-4E34-AFD1-AB5857276902}" dt="2021-04-30T15:03:52.221" v="45"/>
          <ac:cxnSpMkLst>
            <pc:docMk/>
            <pc:sldMk cId="4019207903" sldId="510"/>
            <ac:cxnSpMk id="7" creationId="{6142A441-C150-43F7-8629-BD6D0E15EB5F}"/>
          </ac:cxnSpMkLst>
        </pc:cxnChg>
      </pc:sldChg>
      <pc:sldChg chg="modSp add">
        <pc:chgData name="Daly, Michael" userId="S::michael.daly@suny.edu::d49f4b6e-2165-4f15-9200-2ca9c09bd9e8" providerId="AD" clId="Web-{A697BBE3-BCFF-4E34-AFD1-AB5857276902}" dt="2021-04-30T15:08:10.328" v="308"/>
        <pc:sldMkLst>
          <pc:docMk/>
          <pc:sldMk cId="598751250" sldId="511"/>
        </pc:sldMkLst>
        <pc:graphicFrameChg chg="mod modGraphic">
          <ac:chgData name="Daly, Michael" userId="S::michael.daly@suny.edu::d49f4b6e-2165-4f15-9200-2ca9c09bd9e8" providerId="AD" clId="Web-{A697BBE3-BCFF-4E34-AFD1-AB5857276902}" dt="2021-04-30T15:08:10.328" v="308"/>
          <ac:graphicFrameMkLst>
            <pc:docMk/>
            <pc:sldMk cId="598751250" sldId="511"/>
            <ac:graphicFrameMk id="2" creationId="{00000000-0000-0000-0000-000000000000}"/>
          </ac:graphicFrameMkLst>
        </pc:graphicFrameChg>
      </pc:sldChg>
    </pc:docChg>
  </pc:docChgLst>
  <pc:docChgLst>
    <pc:chgData name="Pritting, Shannon" userId="S::shannon.pritting@suny.edu::b6acce8b-3193-4a7b-b3b8-1dc43a9f8da4" providerId="AD" clId="Web-{D3081762-0645-4F48-9FAF-47DAB959E819}"/>
    <pc:docChg chg="modSld">
      <pc:chgData name="Pritting, Shannon" userId="S::shannon.pritting@suny.edu::b6acce8b-3193-4a7b-b3b8-1dc43a9f8da4" providerId="AD" clId="Web-{D3081762-0645-4F48-9FAF-47DAB959E819}" dt="2021-05-04T01:00:23.386" v="185" actId="20577"/>
      <pc:docMkLst>
        <pc:docMk/>
      </pc:docMkLst>
      <pc:sldChg chg="modSp">
        <pc:chgData name="Pritting, Shannon" userId="S::shannon.pritting@suny.edu::b6acce8b-3193-4a7b-b3b8-1dc43a9f8da4" providerId="AD" clId="Web-{D3081762-0645-4F48-9FAF-47DAB959E819}" dt="2021-05-04T00:58:38.367" v="104" actId="20577"/>
        <pc:sldMkLst>
          <pc:docMk/>
          <pc:sldMk cId="2335009305" sldId="522"/>
        </pc:sldMkLst>
        <pc:spChg chg="mod">
          <ac:chgData name="Pritting, Shannon" userId="S::shannon.pritting@suny.edu::b6acce8b-3193-4a7b-b3b8-1dc43a9f8da4" providerId="AD" clId="Web-{D3081762-0645-4F48-9FAF-47DAB959E819}" dt="2021-05-04T00:58:38.367" v="104" actId="20577"/>
          <ac:spMkLst>
            <pc:docMk/>
            <pc:sldMk cId="2335009305" sldId="522"/>
            <ac:spMk id="3" creationId="{12BD753B-2E9B-426A-B4BF-09C15FA2A014}"/>
          </ac:spMkLst>
        </pc:spChg>
      </pc:sldChg>
      <pc:sldChg chg="modSp">
        <pc:chgData name="Pritting, Shannon" userId="S::shannon.pritting@suny.edu::b6acce8b-3193-4a7b-b3b8-1dc43a9f8da4" providerId="AD" clId="Web-{D3081762-0645-4F48-9FAF-47DAB959E819}" dt="2021-05-04T01:00:23.386" v="185" actId="20577"/>
        <pc:sldMkLst>
          <pc:docMk/>
          <pc:sldMk cId="1950763327" sldId="526"/>
        </pc:sldMkLst>
        <pc:spChg chg="mod">
          <ac:chgData name="Pritting, Shannon" userId="S::shannon.pritting@suny.edu::b6acce8b-3193-4a7b-b3b8-1dc43a9f8da4" providerId="AD" clId="Web-{D3081762-0645-4F48-9FAF-47DAB959E819}" dt="2021-05-04T01:00:23.386" v="185" actId="20577"/>
          <ac:spMkLst>
            <pc:docMk/>
            <pc:sldMk cId="1950763327" sldId="526"/>
            <ac:spMk id="3" creationId="{12BD753B-2E9B-426A-B4BF-09C15FA2A014}"/>
          </ac:spMkLst>
        </pc:spChg>
      </pc:sldChg>
      <pc:sldChg chg="modSp">
        <pc:chgData name="Pritting, Shannon" userId="S::shannon.pritting@suny.edu::b6acce8b-3193-4a7b-b3b8-1dc43a9f8da4" providerId="AD" clId="Web-{D3081762-0645-4F48-9FAF-47DAB959E819}" dt="2021-05-04T00:57:44.459" v="69" actId="20577"/>
        <pc:sldMkLst>
          <pc:docMk/>
          <pc:sldMk cId="4039402227" sldId="527"/>
        </pc:sldMkLst>
        <pc:spChg chg="mod">
          <ac:chgData name="Pritting, Shannon" userId="S::shannon.pritting@suny.edu::b6acce8b-3193-4a7b-b3b8-1dc43a9f8da4" providerId="AD" clId="Web-{D3081762-0645-4F48-9FAF-47DAB959E819}" dt="2021-05-04T00:57:44.459" v="69" actId="20577"/>
          <ac:spMkLst>
            <pc:docMk/>
            <pc:sldMk cId="4039402227" sldId="527"/>
            <ac:spMk id="3" creationId="{12BD753B-2E9B-426A-B4BF-09C15FA2A014}"/>
          </ac:spMkLst>
        </pc:spChg>
      </pc:sldChg>
    </pc:docChg>
  </pc:docChgLst>
  <pc:docChgLst>
    <pc:chgData name="Daly, Michael" userId="S::michael.daly@suny.edu::d49f4b6e-2165-4f15-9200-2ca9c09bd9e8" providerId="AD" clId="Web-{153EEA24-8EAC-4B72-93A9-67CA26519B97}"/>
    <pc:docChg chg="modSld">
      <pc:chgData name="Daly, Michael" userId="S::michael.daly@suny.edu::d49f4b6e-2165-4f15-9200-2ca9c09bd9e8" providerId="AD" clId="Web-{153EEA24-8EAC-4B72-93A9-67CA26519B97}" dt="2021-04-28T16:34:31.087" v="1"/>
      <pc:docMkLst>
        <pc:docMk/>
      </pc:docMkLst>
      <pc:sldChg chg="addSp delSp modSp">
        <pc:chgData name="Daly, Michael" userId="S::michael.daly@suny.edu::d49f4b6e-2165-4f15-9200-2ca9c09bd9e8" providerId="AD" clId="Web-{153EEA24-8EAC-4B72-93A9-67CA26519B97}" dt="2021-04-28T16:34:31.087" v="1"/>
        <pc:sldMkLst>
          <pc:docMk/>
          <pc:sldMk cId="1932970576" sldId="495"/>
        </pc:sldMkLst>
        <pc:spChg chg="del">
          <ac:chgData name="Daly, Michael" userId="S::michael.daly@suny.edu::d49f4b6e-2165-4f15-9200-2ca9c09bd9e8" providerId="AD" clId="Web-{153EEA24-8EAC-4B72-93A9-67CA26519B97}" dt="2021-04-28T16:34:27.541" v="0"/>
          <ac:spMkLst>
            <pc:docMk/>
            <pc:sldMk cId="1932970576" sldId="495"/>
            <ac:spMk id="3" creationId="{12BD753B-2E9B-426A-B4BF-09C15FA2A014}"/>
          </ac:spMkLst>
        </pc:spChg>
        <pc:spChg chg="add mod">
          <ac:chgData name="Daly, Michael" userId="S::michael.daly@suny.edu::d49f4b6e-2165-4f15-9200-2ca9c09bd9e8" providerId="AD" clId="Web-{153EEA24-8EAC-4B72-93A9-67CA26519B97}" dt="2021-04-28T16:34:31.087" v="1"/>
          <ac:spMkLst>
            <pc:docMk/>
            <pc:sldMk cId="1932970576" sldId="495"/>
            <ac:spMk id="15" creationId="{E708FD3A-EAD1-4345-B1F5-F25AB73D97AF}"/>
          </ac:spMkLst>
        </pc:spChg>
        <pc:picChg chg="add del mod ord">
          <ac:chgData name="Daly, Michael" userId="S::michael.daly@suny.edu::d49f4b6e-2165-4f15-9200-2ca9c09bd9e8" providerId="AD" clId="Web-{153EEA24-8EAC-4B72-93A9-67CA26519B97}" dt="2021-04-28T16:34:31.087" v="1"/>
          <ac:picMkLst>
            <pc:docMk/>
            <pc:sldMk cId="1932970576" sldId="495"/>
            <ac:picMk id="4" creationId="{DED823ED-2549-4C54-8988-BF09E82278FC}"/>
          </ac:picMkLst>
        </pc:picChg>
      </pc:sldChg>
    </pc:docChg>
  </pc:docChgLst>
  <pc:docChgLst>
    <pc:chgData name="Pritting, Shannon" userId="S::shannon.pritting@suny.edu::b6acce8b-3193-4a7b-b3b8-1dc43a9f8da4" providerId="AD" clId="Web-{EB6019F7-FB89-4F26-A4A8-D6959819652B}"/>
    <pc:docChg chg="modSld">
      <pc:chgData name="Pritting, Shannon" userId="S::shannon.pritting@suny.edu::b6acce8b-3193-4a7b-b3b8-1dc43a9f8da4" providerId="AD" clId="Web-{EB6019F7-FB89-4F26-A4A8-D6959819652B}" dt="2021-05-02T19:44:42.555" v="38" actId="20577"/>
      <pc:docMkLst>
        <pc:docMk/>
      </pc:docMkLst>
      <pc:sldChg chg="modSp">
        <pc:chgData name="Pritting, Shannon" userId="S::shannon.pritting@suny.edu::b6acce8b-3193-4a7b-b3b8-1dc43a9f8da4" providerId="AD" clId="Web-{EB6019F7-FB89-4F26-A4A8-D6959819652B}" dt="2021-05-02T19:38:04.779" v="6" actId="20577"/>
        <pc:sldMkLst>
          <pc:docMk/>
          <pc:sldMk cId="565756053" sldId="500"/>
        </pc:sldMkLst>
        <pc:spChg chg="mod">
          <ac:chgData name="Pritting, Shannon" userId="S::shannon.pritting@suny.edu::b6acce8b-3193-4a7b-b3b8-1dc43a9f8da4" providerId="AD" clId="Web-{EB6019F7-FB89-4F26-A4A8-D6959819652B}" dt="2021-05-02T19:38:04.779" v="6" actId="20577"/>
          <ac:spMkLst>
            <pc:docMk/>
            <pc:sldMk cId="565756053" sldId="500"/>
            <ac:spMk id="3" creationId="{12BD753B-2E9B-426A-B4BF-09C15FA2A014}"/>
          </ac:spMkLst>
        </pc:spChg>
      </pc:sldChg>
      <pc:sldChg chg="modSp">
        <pc:chgData name="Pritting, Shannon" userId="S::shannon.pritting@suny.edu::b6acce8b-3193-4a7b-b3b8-1dc43a9f8da4" providerId="AD" clId="Web-{EB6019F7-FB89-4F26-A4A8-D6959819652B}" dt="2021-05-02T19:44:42.555" v="38" actId="20577"/>
        <pc:sldMkLst>
          <pc:docMk/>
          <pc:sldMk cId="1374801500" sldId="523"/>
        </pc:sldMkLst>
        <pc:spChg chg="mod">
          <ac:chgData name="Pritting, Shannon" userId="S::shannon.pritting@suny.edu::b6acce8b-3193-4a7b-b3b8-1dc43a9f8da4" providerId="AD" clId="Web-{EB6019F7-FB89-4F26-A4A8-D6959819652B}" dt="2021-05-02T19:44:42.555" v="38" actId="20577"/>
          <ac:spMkLst>
            <pc:docMk/>
            <pc:sldMk cId="1374801500" sldId="523"/>
            <ac:spMk id="3" creationId="{12BD753B-2E9B-426A-B4BF-09C15FA2A014}"/>
          </ac:spMkLst>
        </pc:spChg>
      </pc:sldChg>
    </pc:docChg>
  </pc:docChgLst>
  <pc:docChgLst>
    <pc:chgData name="Pritting, Shannon" userId="S::shannon.pritting@suny.edu::b6acce8b-3193-4a7b-b3b8-1dc43a9f8da4" providerId="AD" clId="Web-{15023E18-DFE3-410C-9A23-FBCF032D7342}"/>
    <pc:docChg chg="addSld modSld sldOrd">
      <pc:chgData name="Pritting, Shannon" userId="S::shannon.pritting@suny.edu::b6acce8b-3193-4a7b-b3b8-1dc43a9f8da4" providerId="AD" clId="Web-{15023E18-DFE3-410C-9A23-FBCF032D7342}" dt="2021-04-28T14:56:12.674" v="16" actId="20577"/>
      <pc:docMkLst>
        <pc:docMk/>
      </pc:docMkLst>
      <pc:sldChg chg="modSp">
        <pc:chgData name="Pritting, Shannon" userId="S::shannon.pritting@suny.edu::b6acce8b-3193-4a7b-b3b8-1dc43a9f8da4" providerId="AD" clId="Web-{15023E18-DFE3-410C-9A23-FBCF032D7342}" dt="2021-04-28T14:56:12.674" v="16" actId="20577"/>
        <pc:sldMkLst>
          <pc:docMk/>
          <pc:sldMk cId="2706231740" sldId="488"/>
        </pc:sldMkLst>
        <pc:spChg chg="mod">
          <ac:chgData name="Pritting, Shannon" userId="S::shannon.pritting@suny.edu::b6acce8b-3193-4a7b-b3b8-1dc43a9f8da4" providerId="AD" clId="Web-{15023E18-DFE3-410C-9A23-FBCF032D7342}" dt="2021-04-28T14:56:12.674" v="16" actId="20577"/>
          <ac:spMkLst>
            <pc:docMk/>
            <pc:sldMk cId="2706231740" sldId="488"/>
            <ac:spMk id="13" creationId="{00000000-0000-0000-0000-000000000000}"/>
          </ac:spMkLst>
        </pc:spChg>
      </pc:sldChg>
      <pc:sldChg chg="ord">
        <pc:chgData name="Pritting, Shannon" userId="S::shannon.pritting@suny.edu::b6acce8b-3193-4a7b-b3b8-1dc43a9f8da4" providerId="AD" clId="Web-{15023E18-DFE3-410C-9A23-FBCF032D7342}" dt="2021-04-28T14:55:54.799" v="1"/>
        <pc:sldMkLst>
          <pc:docMk/>
          <pc:sldMk cId="2718717194" sldId="489"/>
        </pc:sldMkLst>
      </pc:sldChg>
      <pc:sldChg chg="add replId">
        <pc:chgData name="Pritting, Shannon" userId="S::shannon.pritting@suny.edu::b6acce8b-3193-4a7b-b3b8-1dc43a9f8da4" providerId="AD" clId="Web-{15023E18-DFE3-410C-9A23-FBCF032D7342}" dt="2021-04-28T14:55:50.705" v="0"/>
        <pc:sldMkLst>
          <pc:docMk/>
          <pc:sldMk cId="3027367600" sldId="493"/>
        </pc:sldMkLst>
      </pc:sldChg>
      <pc:sldChg chg="add replId">
        <pc:chgData name="Pritting, Shannon" userId="S::shannon.pritting@suny.edu::b6acce8b-3193-4a7b-b3b8-1dc43a9f8da4" providerId="AD" clId="Web-{15023E18-DFE3-410C-9A23-FBCF032D7342}" dt="2021-04-28T14:56:05.033" v="2"/>
        <pc:sldMkLst>
          <pc:docMk/>
          <pc:sldMk cId="3994606670" sldId="494"/>
        </pc:sldMkLst>
      </pc:sldChg>
    </pc:docChg>
  </pc:docChgLst>
  <pc:docChgLst>
    <pc:chgData name="Pritting, Shannon" userId="S::shannon.pritting@suny.edu::b6acce8b-3193-4a7b-b3b8-1dc43a9f8da4" providerId="AD" clId="Web-{B33113DD-76E7-4D2C-BCD0-9ED89FBB51BA}"/>
    <pc:docChg chg="modSld">
      <pc:chgData name="Pritting, Shannon" userId="S::shannon.pritting@suny.edu::b6acce8b-3193-4a7b-b3b8-1dc43a9f8da4" providerId="AD" clId="Web-{B33113DD-76E7-4D2C-BCD0-9ED89FBB51BA}" dt="2021-05-03T14:17:40.512" v="277" actId="20577"/>
      <pc:docMkLst>
        <pc:docMk/>
      </pc:docMkLst>
      <pc:sldChg chg="modSp">
        <pc:chgData name="Pritting, Shannon" userId="S::shannon.pritting@suny.edu::b6acce8b-3193-4a7b-b3b8-1dc43a9f8da4" providerId="AD" clId="Web-{B33113DD-76E7-4D2C-BCD0-9ED89FBB51BA}" dt="2021-05-03T14:15:33.228" v="7" actId="20577"/>
        <pc:sldMkLst>
          <pc:docMk/>
          <pc:sldMk cId="1766606485" sldId="497"/>
        </pc:sldMkLst>
        <pc:spChg chg="mod">
          <ac:chgData name="Pritting, Shannon" userId="S::shannon.pritting@suny.edu::b6acce8b-3193-4a7b-b3b8-1dc43a9f8da4" providerId="AD" clId="Web-{B33113DD-76E7-4D2C-BCD0-9ED89FBB51BA}" dt="2021-05-03T14:15:33.228" v="7" actId="20577"/>
          <ac:spMkLst>
            <pc:docMk/>
            <pc:sldMk cId="1766606485" sldId="497"/>
            <ac:spMk id="3" creationId="{12BD753B-2E9B-426A-B4BF-09C15FA2A014}"/>
          </ac:spMkLst>
        </pc:spChg>
      </pc:sldChg>
      <pc:sldChg chg="modSp">
        <pc:chgData name="Pritting, Shannon" userId="S::shannon.pritting@suny.edu::b6acce8b-3193-4a7b-b3b8-1dc43a9f8da4" providerId="AD" clId="Web-{B33113DD-76E7-4D2C-BCD0-9ED89FBB51BA}" dt="2021-05-03T14:17:40.512" v="277" actId="20577"/>
        <pc:sldMkLst>
          <pc:docMk/>
          <pc:sldMk cId="429373658" sldId="498"/>
        </pc:sldMkLst>
        <pc:spChg chg="mod">
          <ac:chgData name="Pritting, Shannon" userId="S::shannon.pritting@suny.edu::b6acce8b-3193-4a7b-b3b8-1dc43a9f8da4" providerId="AD" clId="Web-{B33113DD-76E7-4D2C-BCD0-9ED89FBB51BA}" dt="2021-05-03T14:15:50.259" v="24" actId="20577"/>
          <ac:spMkLst>
            <pc:docMk/>
            <pc:sldMk cId="429373658" sldId="498"/>
            <ac:spMk id="2" creationId="{834E0330-5C3D-4015-AE4E-963E959B9F06}"/>
          </ac:spMkLst>
        </pc:spChg>
        <pc:spChg chg="mod">
          <ac:chgData name="Pritting, Shannon" userId="S::shannon.pritting@suny.edu::b6acce8b-3193-4a7b-b3b8-1dc43a9f8da4" providerId="AD" clId="Web-{B33113DD-76E7-4D2C-BCD0-9ED89FBB51BA}" dt="2021-05-03T14:17:40.512" v="277" actId="20577"/>
          <ac:spMkLst>
            <pc:docMk/>
            <pc:sldMk cId="429373658" sldId="498"/>
            <ac:spMk id="3" creationId="{12BD753B-2E9B-426A-B4BF-09C15FA2A014}"/>
          </ac:spMkLst>
        </pc:spChg>
      </pc:sldChg>
    </pc:docChg>
  </pc:docChgLst>
  <pc:docChgLst>
    <pc:chgData name="Pritting, Shannon" userId="S::shannon.pritting@suny.edu::b6acce8b-3193-4a7b-b3b8-1dc43a9f8da4" providerId="AD" clId="Web-{AFD2B1C8-9708-4C29-8744-054C7BBE06C6}"/>
    <pc:docChg chg="modSld">
      <pc:chgData name="Pritting, Shannon" userId="S::shannon.pritting@suny.edu::b6acce8b-3193-4a7b-b3b8-1dc43a9f8da4" providerId="AD" clId="Web-{AFD2B1C8-9708-4C29-8744-054C7BBE06C6}" dt="2021-05-03T14:41:39.060" v="27" actId="20577"/>
      <pc:docMkLst>
        <pc:docMk/>
      </pc:docMkLst>
      <pc:sldChg chg="modSp">
        <pc:chgData name="Pritting, Shannon" userId="S::shannon.pritting@suny.edu::b6acce8b-3193-4a7b-b3b8-1dc43a9f8da4" providerId="AD" clId="Web-{AFD2B1C8-9708-4C29-8744-054C7BBE06C6}" dt="2021-05-03T14:41:39.060" v="27" actId="20577"/>
        <pc:sldMkLst>
          <pc:docMk/>
          <pc:sldMk cId="354017700" sldId="525"/>
        </pc:sldMkLst>
        <pc:spChg chg="mod">
          <ac:chgData name="Pritting, Shannon" userId="S::shannon.pritting@suny.edu::b6acce8b-3193-4a7b-b3b8-1dc43a9f8da4" providerId="AD" clId="Web-{AFD2B1C8-9708-4C29-8744-054C7BBE06C6}" dt="2021-05-03T14:41:39.060" v="27" actId="20577"/>
          <ac:spMkLst>
            <pc:docMk/>
            <pc:sldMk cId="354017700" sldId="525"/>
            <ac:spMk id="3" creationId="{12BD753B-2E9B-426A-B4BF-09C15FA2A01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unyesc-my.sharepoint.com/personal/michael_daly_esc_edu/Documents/Desktop/SUNY%20IR/Gen%20Ed%20OER%20Use%20Analysis_SIRIS/Gen%20ED%20Course%20and%20OER%20Use%20Fall%2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20838558870332E-2"/>
          <c:y val="1.4301137612391709E-2"/>
          <c:w val="0.94167916144112962"/>
          <c:h val="0.81003423006144026"/>
        </c:manualLayout>
      </c:layout>
      <c:barChart>
        <c:barDir val="col"/>
        <c:grouping val="clustered"/>
        <c:varyColors val="0"/>
        <c:ser>
          <c:idx val="0"/>
          <c:order val="0"/>
          <c:tx>
            <c:strRef>
              <c:f>Sheet2!$D$1</c:f>
              <c:strCache>
                <c:ptCount val="1"/>
                <c:pt idx="0">
                  <c:v>Sections</c:v>
                </c:pt>
              </c:strCache>
            </c:strRef>
          </c:tx>
          <c:spPr>
            <a:solidFill>
              <a:schemeClr val="accent1"/>
            </a:solidFill>
            <a:ln>
              <a:noFill/>
            </a:ln>
            <a:effectLst/>
          </c:spPr>
          <c:invertIfNegative val="0"/>
          <c:dPt>
            <c:idx val="3"/>
            <c:invertIfNegative val="0"/>
            <c:bubble3D val="0"/>
            <c:spPr>
              <a:solidFill>
                <a:schemeClr val="accent6"/>
              </a:solidFill>
              <a:ln>
                <a:noFill/>
              </a:ln>
              <a:effectLst/>
            </c:spPr>
            <c:extLst>
              <c:ext xmlns:c16="http://schemas.microsoft.com/office/drawing/2014/chart" uri="{C3380CC4-5D6E-409C-BE32-E72D297353CC}">
                <c16:uniqueId val="{00000001-2155-4E65-A907-3E2ED0D9880D}"/>
              </c:ext>
            </c:extLst>
          </c:dPt>
          <c:dPt>
            <c:idx val="7"/>
            <c:invertIfNegative val="0"/>
            <c:bubble3D val="0"/>
            <c:spPr>
              <a:solidFill>
                <a:schemeClr val="accent6"/>
              </a:solidFill>
              <a:ln>
                <a:solidFill>
                  <a:schemeClr val="accent6"/>
                </a:solidFill>
              </a:ln>
              <a:effectLst/>
            </c:spPr>
            <c:extLst>
              <c:ext xmlns:c16="http://schemas.microsoft.com/office/drawing/2014/chart" uri="{C3380CC4-5D6E-409C-BE32-E72D297353CC}">
                <c16:uniqueId val="{00000002-2155-4E65-A907-3E2ED0D9880D}"/>
              </c:ext>
            </c:extLst>
          </c:dPt>
          <c:dPt>
            <c:idx val="8"/>
            <c:invertIfNegative val="0"/>
            <c:bubble3D val="0"/>
            <c:spPr>
              <a:solidFill>
                <a:schemeClr val="accent6"/>
              </a:solidFill>
              <a:ln>
                <a:noFill/>
              </a:ln>
              <a:effectLst/>
            </c:spPr>
            <c:extLst>
              <c:ext xmlns:c16="http://schemas.microsoft.com/office/drawing/2014/chart" uri="{C3380CC4-5D6E-409C-BE32-E72D297353CC}">
                <c16:uniqueId val="{00000003-2155-4E65-A907-3E2ED0D9880D}"/>
              </c:ext>
            </c:extLst>
          </c:dPt>
          <c:dPt>
            <c:idx val="9"/>
            <c:invertIfNegative val="0"/>
            <c:bubble3D val="0"/>
            <c:spPr>
              <a:solidFill>
                <a:schemeClr val="accent6"/>
              </a:solidFill>
              <a:ln>
                <a:noFill/>
              </a:ln>
              <a:effectLst/>
            </c:spPr>
            <c:extLst>
              <c:ext xmlns:c16="http://schemas.microsoft.com/office/drawing/2014/chart" uri="{C3380CC4-5D6E-409C-BE32-E72D297353CC}">
                <c16:uniqueId val="{00000004-2155-4E65-A907-3E2ED0D9880D}"/>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5-2155-4E65-A907-3E2ED0D9880D}"/>
              </c:ext>
            </c:extLst>
          </c:dPt>
          <c:dPt>
            <c:idx val="15"/>
            <c:invertIfNegative val="0"/>
            <c:bubble3D val="0"/>
            <c:spPr>
              <a:solidFill>
                <a:schemeClr val="accent6"/>
              </a:solidFill>
              <a:ln>
                <a:noFill/>
              </a:ln>
              <a:effectLst/>
            </c:spPr>
            <c:extLst>
              <c:ext xmlns:c16="http://schemas.microsoft.com/office/drawing/2014/chart" uri="{C3380CC4-5D6E-409C-BE32-E72D297353CC}">
                <c16:uniqueId val="{00000006-2155-4E65-A907-3E2ED0D9880D}"/>
              </c:ext>
            </c:extLst>
          </c:dPt>
          <c:cat>
            <c:strRef>
              <c:f>Sheet2!$B$2:$B$18</c:f>
              <c:strCache>
                <c:ptCount val="17"/>
                <c:pt idx="0">
                  <c:v>Clinton</c:v>
                </c:pt>
                <c:pt idx="1">
                  <c:v>Columbia-Greene</c:v>
                </c:pt>
                <c:pt idx="2">
                  <c:v>Herkimer County</c:v>
                </c:pt>
                <c:pt idx="3">
                  <c:v>Canton</c:v>
                </c:pt>
                <c:pt idx="4">
                  <c:v>Corning</c:v>
                </c:pt>
                <c:pt idx="5">
                  <c:v>Fulton-Montgomery</c:v>
                </c:pt>
                <c:pt idx="6">
                  <c:v>Sullivan County</c:v>
                </c:pt>
                <c:pt idx="7">
                  <c:v>Fredonia</c:v>
                </c:pt>
                <c:pt idx="8">
                  <c:v>Empire State</c:v>
                </c:pt>
                <c:pt idx="9">
                  <c:v>Morrisville</c:v>
                </c:pt>
                <c:pt idx="10">
                  <c:v>Erie</c:v>
                </c:pt>
                <c:pt idx="11">
                  <c:v>Westchester</c:v>
                </c:pt>
                <c:pt idx="12">
                  <c:v>Oneonta</c:v>
                </c:pt>
                <c:pt idx="13">
                  <c:v>Dutchess</c:v>
                </c:pt>
                <c:pt idx="14">
                  <c:v>Tompkins Cortland</c:v>
                </c:pt>
                <c:pt idx="15">
                  <c:v>Alfred State</c:v>
                </c:pt>
                <c:pt idx="16">
                  <c:v>Ulster County</c:v>
                </c:pt>
              </c:strCache>
            </c:strRef>
          </c:cat>
          <c:val>
            <c:numRef>
              <c:f>Sheet2!$D$2:$D$18</c:f>
              <c:numCache>
                <c:formatCode>0.00%</c:formatCode>
                <c:ptCount val="17"/>
                <c:pt idx="0">
                  <c:v>0.27142857142857141</c:v>
                </c:pt>
                <c:pt idx="1">
                  <c:v>0.26315789473684209</c:v>
                </c:pt>
                <c:pt idx="2">
                  <c:v>0.24848484848484848</c:v>
                </c:pt>
                <c:pt idx="3">
                  <c:v>0.22317596566523606</c:v>
                </c:pt>
                <c:pt idx="4">
                  <c:v>0.19480519480519481</c:v>
                </c:pt>
                <c:pt idx="5">
                  <c:v>0.17801047120418848</c:v>
                </c:pt>
                <c:pt idx="6">
                  <c:v>0.16477272727272727</c:v>
                </c:pt>
                <c:pt idx="7">
                  <c:v>0.15508021390374332</c:v>
                </c:pt>
                <c:pt idx="8">
                  <c:v>0.15444015444015444</c:v>
                </c:pt>
                <c:pt idx="9">
                  <c:v>0.14482758620689656</c:v>
                </c:pt>
                <c:pt idx="10">
                  <c:v>0.14403778040141677</c:v>
                </c:pt>
                <c:pt idx="11">
                  <c:v>0.14222222222222222</c:v>
                </c:pt>
                <c:pt idx="12">
                  <c:v>0.13626834381551362</c:v>
                </c:pt>
                <c:pt idx="13">
                  <c:v>0.13106295149638802</c:v>
                </c:pt>
                <c:pt idx="14">
                  <c:v>0.1301989150090416</c:v>
                </c:pt>
                <c:pt idx="15">
                  <c:v>0.12121212121212122</c:v>
                </c:pt>
                <c:pt idx="16">
                  <c:v>0.11275964391691394</c:v>
                </c:pt>
              </c:numCache>
            </c:numRef>
          </c:val>
          <c:extLst>
            <c:ext xmlns:c16="http://schemas.microsoft.com/office/drawing/2014/chart" uri="{C3380CC4-5D6E-409C-BE32-E72D297353CC}">
              <c16:uniqueId val="{00000000-2155-4E65-A907-3E2ED0D9880D}"/>
            </c:ext>
          </c:extLst>
        </c:ser>
        <c:dLbls>
          <c:showLegendKey val="0"/>
          <c:showVal val="0"/>
          <c:showCatName val="0"/>
          <c:showSerName val="0"/>
          <c:showPercent val="0"/>
          <c:showBubbleSize val="0"/>
        </c:dLbls>
        <c:gapWidth val="219"/>
        <c:overlap val="-27"/>
        <c:axId val="854888792"/>
        <c:axId val="854886168"/>
      </c:barChart>
      <c:catAx>
        <c:axId val="85488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4886168"/>
        <c:crosses val="autoZero"/>
        <c:auto val="1"/>
        <c:lblAlgn val="ctr"/>
        <c:lblOffset val="100"/>
        <c:noMultiLvlLbl val="0"/>
      </c:catAx>
      <c:valAx>
        <c:axId val="8548861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4888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5/4/2021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oers3.org/uploads/1/3/2/2/132273765/the_oer_contributions_matrix.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ocs.google.com/spreadsheets/d/1Q8TiMlL9zA8E3lGWUcRT43u5ImtblcxdZqb18SIQC9U/edit#gid=0" TargetMode="External"/><Relationship Id="rId5" Type="http://schemas.openxmlformats.org/officeDocument/2006/relationships/hyperlink" Target="https://sunycpd.eventsair.com/QuickEventWebsitePortal/cit2021/21cit/Agenda" TargetMode="External"/><Relationship Id="rId4" Type="http://schemas.openxmlformats.org/officeDocument/2006/relationships/hyperlink" Target="https://info.lumenlearning.com/circles-sun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c1fd516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75c1fd516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a:t>Fall 2020: 17 campuses reported in SIRIS that greater than 10% of their total General Education course section offerings were utilizing OER.</a:t>
            </a:r>
          </a:p>
          <a:p>
            <a:endParaRPr lang="en-US" sz="1100">
              <a:cs typeface="Calibri"/>
            </a:endParaRPr>
          </a:p>
          <a:p>
            <a:r>
              <a:rPr lang="en-US" sz="1100">
                <a:cs typeface="Calibri"/>
              </a:rPr>
              <a:t>Using a cross-analysis of know OER course sections via LMS integration and data reported in SIRS of </a:t>
            </a:r>
            <a:r>
              <a:rPr lang="en-US" sz="1100" err="1">
                <a:cs typeface="Calibri"/>
              </a:rPr>
              <a:t>campuse</a:t>
            </a:r>
            <a:r>
              <a:rPr lang="en-US" sz="1100">
                <a:cs typeface="Calibri"/>
              </a:rPr>
              <a:t> coded OER sections, only 44% percent of OER course sections are being </a:t>
            </a:r>
            <a:r>
              <a:rPr lang="en-US" sz="1100" err="1">
                <a:cs typeface="Calibri"/>
              </a:rPr>
              <a:t>reportd</a:t>
            </a:r>
            <a:r>
              <a:rPr lang="en-US" sz="1100">
                <a:cs typeface="Calibri"/>
              </a:rPr>
              <a:t> to SIRIS. </a:t>
            </a:r>
          </a:p>
          <a:p>
            <a:endParaRPr lang="en-US" sz="1100"/>
          </a:p>
          <a:p>
            <a:r>
              <a:rPr lang="en-US" sz="1100"/>
              <a:t>Blue – community colleges</a:t>
            </a:r>
            <a:endParaRPr lang="en-US" sz="1100">
              <a:cs typeface="Calibri"/>
            </a:endParaRPr>
          </a:p>
          <a:p>
            <a:r>
              <a:rPr lang="en-US" sz="1100"/>
              <a:t>Green – non</a:t>
            </a:r>
            <a:r>
              <a:rPr lang="en-US" sz="1100" baseline="0"/>
              <a:t> community colleges</a:t>
            </a:r>
            <a:endParaRPr lang="en-US" sz="1100">
              <a:cs typeface="Calibri"/>
            </a:endParaRPr>
          </a:p>
        </p:txBody>
      </p:sp>
      <p:sp>
        <p:nvSpPr>
          <p:cNvPr id="87" name="Google Shape;87;g75c1fd516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7</a:t>
            </a:fld>
            <a:endParaRPr/>
          </a:p>
        </p:txBody>
      </p:sp>
    </p:spTree>
    <p:extLst>
      <p:ext uri="{BB962C8B-B14F-4D97-AF65-F5344CB8AC3E}">
        <p14:creationId xmlns:p14="http://schemas.microsoft.com/office/powerpoint/2010/main" val="390603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33</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c1fd516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75c1fd516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a:t>Why does this matter? The standards of measurement that tell the story of SUNY's OER efforts are being defined. As we strive toward being a data-informed, data-accountable culture....</a:t>
            </a:r>
            <a:endParaRPr lang="en-US"/>
          </a:p>
        </p:txBody>
      </p:sp>
      <p:sp>
        <p:nvSpPr>
          <p:cNvPr id="87" name="Google Shape;87;g75c1fd516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8</a:t>
            </a:fld>
            <a:endParaRPr/>
          </a:p>
        </p:txBody>
      </p:sp>
    </p:spTree>
    <p:extLst>
      <p:ext uri="{BB962C8B-B14F-4D97-AF65-F5344CB8AC3E}">
        <p14:creationId xmlns:p14="http://schemas.microsoft.com/office/powerpoint/2010/main" val="93309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c1fd516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75c1fd516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a:t>Fall 2020: 17 campuses reported in SIRIS that greater than 10% of their total General Education course section offerings were utilizing OER.</a:t>
            </a:r>
          </a:p>
          <a:p>
            <a:endParaRPr lang="en-US" sz="1100"/>
          </a:p>
          <a:p>
            <a:r>
              <a:rPr lang="en-US" sz="1100"/>
              <a:t>Blue – community colleges</a:t>
            </a:r>
          </a:p>
          <a:p>
            <a:r>
              <a:rPr lang="en-US" sz="1100"/>
              <a:t>Green – non</a:t>
            </a:r>
            <a:r>
              <a:rPr lang="en-US" sz="1100" baseline="0"/>
              <a:t> community colleges</a:t>
            </a:r>
            <a:endParaRPr lang="en-US" sz="1100"/>
          </a:p>
        </p:txBody>
      </p:sp>
      <p:sp>
        <p:nvSpPr>
          <p:cNvPr id="87" name="Google Shape;87;g75c1fd516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10</a:t>
            </a:fld>
            <a:endParaRPr/>
          </a:p>
        </p:txBody>
      </p:sp>
    </p:spTree>
    <p:extLst>
      <p:ext uri="{BB962C8B-B14F-4D97-AF65-F5344CB8AC3E}">
        <p14:creationId xmlns:p14="http://schemas.microsoft.com/office/powerpoint/2010/main" val="105292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5c1fd516b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75c1fd516b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sz="1100"/>
              <a:t>Fall 2020: 17 campuses reported in SIRIS that greater than 10% of their total General Education course section offerings were utilizing OER.</a:t>
            </a:r>
          </a:p>
          <a:p>
            <a:endParaRPr lang="en-US" sz="1100"/>
          </a:p>
          <a:p>
            <a:r>
              <a:rPr lang="en-US" sz="1100"/>
              <a:t>Blue – community colleges</a:t>
            </a:r>
          </a:p>
          <a:p>
            <a:r>
              <a:rPr lang="en-US" sz="1100"/>
              <a:t>Green – non</a:t>
            </a:r>
            <a:r>
              <a:rPr lang="en-US" sz="1100" baseline="0"/>
              <a:t> community colleges</a:t>
            </a:r>
            <a:endParaRPr lang="en-US" sz="1100"/>
          </a:p>
        </p:txBody>
      </p:sp>
      <p:sp>
        <p:nvSpPr>
          <p:cNvPr id="87" name="Google Shape;87;g75c1fd516b_0_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extLst>
      <p:ext uri="{BB962C8B-B14F-4D97-AF65-F5344CB8AC3E}">
        <p14:creationId xmlns:p14="http://schemas.microsoft.com/office/powerpoint/2010/main" val="636803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https://www.doers3.org/uploads/1/3/2/2/132273765/the_oer_contributions_matrix.pdf</a:t>
            </a:r>
            <a:endParaRPr lang="en-US"/>
          </a:p>
          <a:p>
            <a:r>
              <a:rPr lang="en-US">
                <a:hlinkClick r:id="rId4"/>
              </a:rPr>
              <a:t>https://info.lumenlearning.com/circles-suny</a:t>
            </a:r>
            <a:r>
              <a:rPr lang="en-US"/>
              <a:t> </a:t>
            </a:r>
          </a:p>
          <a:p>
            <a:r>
              <a:rPr lang="en-US">
                <a:hlinkClick r:id="rId5"/>
              </a:rPr>
              <a:t>https://sunycpd.eventsair.com/QuickEventWebsitePortal/cit2021/21cit/Agenda</a:t>
            </a:r>
            <a:r>
              <a:rPr lang="en-US"/>
              <a:t> </a:t>
            </a:r>
            <a:endParaRPr lang="en-US">
              <a:cs typeface="Calibri"/>
            </a:endParaRPr>
          </a:p>
          <a:p>
            <a:r>
              <a:rPr lang="en-US">
                <a:hlinkClick r:id="rId6"/>
              </a:rPr>
              <a:t>https://docs.google.com/spreadsheets/d/1Q8TiMlL9zA8E3lGWUcRT43u5ImtblcxdZqb18SIQC9U/edit#gid=0</a:t>
            </a:r>
            <a:r>
              <a:rPr lang="en-US"/>
              <a: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13</a:t>
            </a:fld>
            <a:endParaRPr lang="en-US"/>
          </a:p>
        </p:txBody>
      </p:sp>
    </p:spTree>
    <p:extLst>
      <p:ext uri="{BB962C8B-B14F-4D97-AF65-F5344CB8AC3E}">
        <p14:creationId xmlns:p14="http://schemas.microsoft.com/office/powerpoint/2010/main" val="128607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21</a:t>
            </a:fld>
            <a:endParaRPr lang="en-US"/>
          </a:p>
        </p:txBody>
      </p:sp>
    </p:spTree>
    <p:extLst>
      <p:ext uri="{BB962C8B-B14F-4D97-AF65-F5344CB8AC3E}">
        <p14:creationId xmlns:p14="http://schemas.microsoft.com/office/powerpoint/2010/main" val="131280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23</a:t>
            </a:fld>
            <a:endParaRPr lang="en-US"/>
          </a:p>
        </p:txBody>
      </p:sp>
    </p:spTree>
    <p:extLst>
      <p:ext uri="{BB962C8B-B14F-4D97-AF65-F5344CB8AC3E}">
        <p14:creationId xmlns:p14="http://schemas.microsoft.com/office/powerpoint/2010/main" val="178858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200" b="0" i="0" u="none" strike="noStrike" cap="none">
                <a:solidFill>
                  <a:schemeClr val="dk1"/>
                </a:solidFill>
                <a:effectLst/>
                <a:latin typeface="Calibri"/>
                <a:ea typeface="Calibri"/>
                <a:cs typeface="Calibri"/>
                <a:sym typeface="Calibri"/>
              </a:rPr>
              <a:t>SUNY Board of Trustees Open Access resolution was informed by actions of the SUNY University Faculty Senate on open access and a System-wide Open Access Taskforce. </a:t>
            </a:r>
          </a:p>
          <a:p>
            <a:pPr lvl="0"/>
            <a:endParaRPr lang="en-US" sz="1200" b="0" i="0" u="none" strike="noStrike" cap="none">
              <a:solidFill>
                <a:schemeClr val="dk1"/>
              </a:solidFill>
              <a:effectLst/>
              <a:latin typeface="Calibri"/>
              <a:ea typeface="Calibri"/>
              <a:cs typeface="Calibri"/>
              <a:sym typeface="Calibri"/>
            </a:endParaRPr>
          </a:p>
          <a:p>
            <a:pPr lvl="0"/>
            <a:r>
              <a:rPr lang="en-US" sz="1200" b="0" i="0" u="none" strike="noStrike" cap="none">
                <a:solidFill>
                  <a:schemeClr val="dk1"/>
                </a:solidFill>
                <a:effectLst/>
                <a:latin typeface="Calibri"/>
                <a:ea typeface="Calibri"/>
                <a:cs typeface="Calibri"/>
                <a:sym typeface="Calibri"/>
              </a:rPr>
              <a:t>This was a consultative process with System Administration receiving guidance and input from library deans, vice presidents of research, provosts, UFS, FCCC, the SUNY Student Assembly, and campus review which informed the final version of the Resolution presented by the Chancellor to the SUNY </a:t>
            </a:r>
            <a:r>
              <a:rPr lang="en-US" sz="1200" b="0" i="0" u="none" strike="noStrike" cap="none" err="1">
                <a:solidFill>
                  <a:schemeClr val="dk1"/>
                </a:solidFill>
                <a:effectLst/>
                <a:latin typeface="Calibri"/>
                <a:ea typeface="Calibri"/>
                <a:cs typeface="Calibri"/>
                <a:sym typeface="Calibri"/>
              </a:rPr>
              <a:t>BoT</a:t>
            </a:r>
            <a:endParaRPr lang="en-US" sz="1200" b="0" i="0" u="none" strike="noStrike" cap="none">
              <a:solidFill>
                <a:schemeClr val="dk1"/>
              </a:solidFill>
              <a:effectLst/>
              <a:latin typeface="Calibri"/>
              <a:ea typeface="Calibri"/>
              <a:cs typeface="Calibri"/>
              <a:sym typeface="Calibri"/>
            </a:endParaRPr>
          </a:p>
          <a:p>
            <a:pPr lvl="0"/>
            <a:endParaRPr lang="en-US" sz="1200" b="0" i="0" u="none" strike="noStrike" cap="none">
              <a:solidFill>
                <a:schemeClr val="dk1"/>
              </a:solidFill>
              <a:effectLst/>
              <a:latin typeface="Calibri"/>
              <a:ea typeface="Calibri"/>
              <a:cs typeface="Calibri"/>
              <a:sym typeface="Calibri"/>
            </a:endParaRPr>
          </a:p>
          <a:p>
            <a:pPr lvl="0"/>
            <a:r>
              <a:rPr lang="en-US" sz="1200" b="0" i="0" u="none" strike="noStrike" cap="none">
                <a:solidFill>
                  <a:schemeClr val="dk1"/>
                </a:solidFill>
                <a:effectLst/>
                <a:latin typeface="Calibri"/>
                <a:ea typeface="Calibri"/>
                <a:cs typeface="Calibri"/>
                <a:sym typeface="Calibri"/>
              </a:rPr>
              <a:t>The policy does not ask faculty, students, and staff to stop pursuing publication in peer-reviewed journals, monographs, proceedings, books etc., but to increase access to scholarly work </a:t>
            </a:r>
          </a:p>
          <a:p>
            <a:pPr lvl="0"/>
            <a:endParaRPr lang="en-US" sz="1200" b="0" i="0" u="none" strike="noStrike" cap="none">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11" name="Google Shape;21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28695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JSTOR - $67,500</a:t>
            </a:r>
          </a:p>
          <a:p>
            <a:r>
              <a:rPr lang="en-US"/>
              <a:t>PQ - $40,000</a:t>
            </a:r>
          </a:p>
          <a:p>
            <a:r>
              <a:rPr lang="en-US"/>
              <a:t>West - $23,700 </a:t>
            </a:r>
          </a:p>
          <a:p>
            <a:r>
              <a:rPr lang="en-US">
                <a:cs typeface="Calibri"/>
              </a:rPr>
              <a:t>NYTimes - $2,000</a:t>
            </a:r>
          </a:p>
          <a:p>
            <a:endParaRPr lang="en-US">
              <a:cs typeface="Calibri"/>
            </a:endParaRPr>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400939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03B2B3-BF18-4464-BF9D-2A510FA660A3}"/>
              </a:ext>
            </a:extLst>
          </p:cNvPr>
          <p:cNvSpPr>
            <a:spLocks noGrp="1"/>
          </p:cNvSpPr>
          <p:nvPr>
            <p:ph type="dt" sz="half" idx="10"/>
          </p:nvPr>
        </p:nvSpPr>
        <p:spPr/>
        <p:txBody>
          <a:bodyPr/>
          <a:lstStyle/>
          <a:p>
            <a:fld id="{DFCC9A6F-4504-43FE-84FE-54079B352F18}" type="datetimeFigureOut">
              <a:rPr lang="en-US" smtClean="0"/>
              <a:t>5/4/2021</a:t>
            </a:fld>
            <a:endParaRPr lang="en-US"/>
          </a:p>
        </p:txBody>
      </p:sp>
      <p:sp>
        <p:nvSpPr>
          <p:cNvPr id="3" name="Footer Placeholder 2">
            <a:extLst>
              <a:ext uri="{FF2B5EF4-FFF2-40B4-BE49-F238E27FC236}">
                <a16:creationId xmlns:a16="http://schemas.microsoft.com/office/drawing/2014/main" id="{DAB8E4DD-3D5B-423A-B881-7A40A1FB32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4EEE95-627A-403C-B411-1EC29EA025C0}"/>
              </a:ext>
            </a:extLst>
          </p:cNvPr>
          <p:cNvSpPr>
            <a:spLocks noGrp="1"/>
          </p:cNvSpPr>
          <p:nvPr>
            <p:ph type="sldNum" sz="quarter" idx="12"/>
          </p:nvPr>
        </p:nvSpPr>
        <p:spPr/>
        <p:txBody>
          <a:bodyPr/>
          <a:lstStyle/>
          <a:p>
            <a:fld id="{DD85A7BC-3D2C-40FB-868C-DCE6C255E807}" type="slidenum">
              <a:rPr lang="en-US" smtClean="0"/>
              <a:t>‹#›</a:t>
            </a:fld>
            <a:endParaRPr lang="en-US"/>
          </a:p>
        </p:txBody>
      </p:sp>
    </p:spTree>
    <p:extLst>
      <p:ext uri="{BB962C8B-B14F-4D97-AF65-F5344CB8AC3E}">
        <p14:creationId xmlns:p14="http://schemas.microsoft.com/office/powerpoint/2010/main" val="26516029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5/4/2021</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5/4/2021</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6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077CD9-AEC1-4964-B016-FCB048DADE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144E57-E7B6-42AA-9A49-C5CF03621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D5432-27AD-49DD-968B-82BF7FF756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CC9A6F-4504-43FE-84FE-54079B352F18}" type="datetimeFigureOut">
              <a:rPr lang="en-US" smtClean="0"/>
              <a:t>5/4/2021</a:t>
            </a:fld>
            <a:endParaRPr lang="en-US"/>
          </a:p>
        </p:txBody>
      </p:sp>
      <p:sp>
        <p:nvSpPr>
          <p:cNvPr id="5" name="Footer Placeholder 4">
            <a:extLst>
              <a:ext uri="{FF2B5EF4-FFF2-40B4-BE49-F238E27FC236}">
                <a16:creationId xmlns:a16="http://schemas.microsoft.com/office/drawing/2014/main" id="{A63E940D-819D-4B64-9540-38611DB07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2C4856-8548-4D49-926B-79F837645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5A7BC-3D2C-40FB-868C-DCE6C255E807}" type="slidenum">
              <a:rPr lang="en-US" smtClean="0"/>
              <a:t>‹#›</a:t>
            </a:fld>
            <a:endParaRPr lang="en-US"/>
          </a:p>
        </p:txBody>
      </p:sp>
    </p:spTree>
    <p:extLst>
      <p:ext uri="{BB962C8B-B14F-4D97-AF65-F5344CB8AC3E}">
        <p14:creationId xmlns:p14="http://schemas.microsoft.com/office/powerpoint/2010/main" val="26350502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hyperlink" Target="https://oer.suny.edu/topics/english-and-communication/" TargetMode="External"/><Relationship Id="rId3" Type="http://schemas.openxmlformats.org/officeDocument/2006/relationships/image" Target="../media/image7.png"/><Relationship Id="rId7" Type="http://schemas.openxmlformats.org/officeDocument/2006/relationships/image" Target="../media/image4.emf"/><Relationship Id="rId12" Type="http://schemas.openxmlformats.org/officeDocument/2006/relationships/hyperlink" Target="https://oer.suny.edu/topics/social-science/"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emf"/><Relationship Id="rId11" Type="http://schemas.openxmlformats.org/officeDocument/2006/relationships/hyperlink" Target="https://oer.suny.edu/topics/Humanities-and-Languages/" TargetMode="External"/><Relationship Id="rId5" Type="http://schemas.openxmlformats.org/officeDocument/2006/relationships/image" Target="../media/image2.emf"/><Relationship Id="rId10" Type="http://schemas.openxmlformats.org/officeDocument/2006/relationships/hyperlink" Target="https://oer.suny.edu/topics/natural-science/" TargetMode="External"/><Relationship Id="rId4" Type="http://schemas.openxmlformats.org/officeDocument/2006/relationships/image" Target="../media/image1.emf"/><Relationship Id="rId9" Type="http://schemas.openxmlformats.org/officeDocument/2006/relationships/hyperlink" Target="https://oer.suny.edu/topics/mathematics/"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oer.suny.edu/topics/technology/" TargetMode="External"/><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hyperlink" Target="https://www.doers3.org/uploads/1/3/2/2/132273765/the_oer_contributions_matrix.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docs.google.com/spreadsheets/d/1Q8TiMlL9zA8E3lGWUcRT43u5ImtblcxdZqb18SIQC9U/edit#gid=0" TargetMode="External"/><Relationship Id="rId5" Type="http://schemas.openxmlformats.org/officeDocument/2006/relationships/hyperlink" Target="https://sunycpd.eventsair.com/QuickEventWebsitePortal/cit2021/21cit/Agenda" TargetMode="External"/><Relationship Id="rId4" Type="http://schemas.openxmlformats.org/officeDocument/2006/relationships/hyperlink" Target="https://info.lumenlearning.com/circles-sun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dspace.sunyconnect.suny.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soar.suny.edu/" TargetMode="Externa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hyperlink" Target="https://sunyconnect.suny.edu/" TargetMode="Externa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4.emf"/><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4.emf"/><Relationship Id="rId12"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emf"/><Relationship Id="rId11" Type="http://schemas.openxmlformats.org/officeDocument/2006/relationships/image" Target="../media/image35.png"/><Relationship Id="rId5" Type="http://schemas.openxmlformats.org/officeDocument/2006/relationships/image" Target="../media/image2.emf"/><Relationship Id="rId10" Type="http://schemas.openxmlformats.org/officeDocument/2006/relationships/image" Target="../media/image34.png"/><Relationship Id="rId4" Type="http://schemas.openxmlformats.org/officeDocument/2006/relationships/image" Target="../media/image1.emf"/><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hyperlink" Target="mailto:SDR@suny.edu" TargetMode="External"/><Relationship Id="rId7" Type="http://schemas.openxmlformats.org/officeDocument/2006/relationships/image" Target="../media/image1.emf"/><Relationship Id="rId2" Type="http://schemas.openxmlformats.org/officeDocument/2006/relationships/hyperlink" Target="mailto:SOAR@suny.edu" TargetMode="External"/><Relationship Id="rId1" Type="http://schemas.openxmlformats.org/officeDocument/2006/relationships/slideLayout" Target="../slideLayouts/slideLayout4.xml"/><Relationship Id="rId6" Type="http://schemas.openxmlformats.org/officeDocument/2006/relationships/hyperlink" Target="https://dspace.sunyconnect.suny.edu/" TargetMode="External"/><Relationship Id="rId5" Type="http://schemas.openxmlformats.org/officeDocument/2006/relationships/hyperlink" Target="https://soar.suny.edu/" TargetMode="External"/><Relationship Id="rId10" Type="http://schemas.openxmlformats.org/officeDocument/2006/relationships/image" Target="../media/image4.emf"/><Relationship Id="rId4" Type="http://schemas.openxmlformats.org/officeDocument/2006/relationships/hyperlink" Target="https://slcny.libguides.com/olis/openaccess" TargetMode="External"/><Relationship Id="rId9"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7.jpeg"/><Relationship Id="rId7"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png"/><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hyperlink" Target="https://oer.suny.edu"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10439"/>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61552" y="-10439"/>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27150" y="916010"/>
            <a:ext cx="5627220" cy="3139321"/>
          </a:xfrm>
          <a:prstGeom prst="rect">
            <a:avLst/>
          </a:prstGeom>
          <a:noFill/>
        </p:spPr>
        <p:txBody>
          <a:bodyPr wrap="square" rtlCol="0">
            <a:spAutoFit/>
          </a:bodyPr>
          <a:lstStyle/>
          <a:p>
            <a:r>
              <a:rPr lang="en-US" sz="6600">
                <a:solidFill>
                  <a:schemeClr val="bg1"/>
                </a:solidFill>
                <a:latin typeface="AauxPro OT" panose="02000903030000090004" pitchFamily="2" charset="0"/>
              </a:rPr>
              <a:t>OLIS Quarterly Update: May 2021</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May 4, 2021</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9" name="Picture 38">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37591"/>
            <a:ext cx="2096528" cy="1048264"/>
          </a:xfrm>
          <a:prstGeom prst="rect">
            <a:avLst/>
          </a:prstGeom>
        </p:spPr>
      </p:pic>
      <p:sp>
        <p:nvSpPr>
          <p:cNvPr id="12" name="TextBox 11">
            <a:extLst>
              <a:ext uri="{FF2B5EF4-FFF2-40B4-BE49-F238E27FC236}">
                <a16:creationId xmlns:a16="http://schemas.microsoft.com/office/drawing/2014/main" id="{9F0395D9-F48E-4696-A391-556027E1B9E4}"/>
              </a:ext>
            </a:extLst>
          </p:cNvPr>
          <p:cNvSpPr txBox="1"/>
          <p:nvPr/>
        </p:nvSpPr>
        <p:spPr>
          <a:xfrm>
            <a:off x="2096528" y="330890"/>
            <a:ext cx="9128376" cy="461665"/>
          </a:xfrm>
          <a:prstGeom prst="rect">
            <a:avLst/>
          </a:prstGeom>
          <a:noFill/>
        </p:spPr>
        <p:txBody>
          <a:bodyPr wrap="square" rtlCol="0">
            <a:spAutoFit/>
          </a:bodyPr>
          <a:lstStyle/>
          <a:p>
            <a:pPr defTabSz="914377"/>
            <a:r>
              <a:rPr lang="en-US" sz="2400" b="1">
                <a:latin typeface="+mj-lt"/>
              </a:rPr>
              <a:t>Mapping SUNY OER to new General Education Knowledge Areas</a:t>
            </a:r>
          </a:p>
        </p:txBody>
      </p:sp>
      <p:grpSp>
        <p:nvGrpSpPr>
          <p:cNvPr id="14" name="Group 13">
            <a:extLst>
              <a:ext uri="{FF2B5EF4-FFF2-40B4-BE49-F238E27FC236}">
                <a16:creationId xmlns:a16="http://schemas.microsoft.com/office/drawing/2014/main" id="{917A717F-CFDA-8744-AB2F-6D5A4C8820AD}"/>
              </a:ext>
            </a:extLst>
          </p:cNvPr>
          <p:cNvGrpSpPr/>
          <p:nvPr/>
        </p:nvGrpSpPr>
        <p:grpSpPr>
          <a:xfrm>
            <a:off x="5487971" y="6144119"/>
            <a:ext cx="6700887" cy="727432"/>
            <a:chOff x="5487971" y="6144119"/>
            <a:chExt cx="6700887" cy="727432"/>
          </a:xfrm>
        </p:grpSpPr>
        <p:sp>
          <p:nvSpPr>
            <p:cNvPr id="15" name="Freeform 14">
              <a:extLst>
                <a:ext uri="{FF2B5EF4-FFF2-40B4-BE49-F238E27FC236}">
                  <a16:creationId xmlns:a16="http://schemas.microsoft.com/office/drawing/2014/main" id="{44547B2F-FE14-8E45-A498-1DB6DD8C1506}"/>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8EEA97B6-2A34-CF47-A70D-46FDA5572925}"/>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1EFCB0B-8B77-9D41-AE78-917F83208F5A}"/>
                </a:ext>
              </a:extLst>
            </p:cNvPr>
            <p:cNvGrpSpPr/>
            <p:nvPr/>
          </p:nvGrpSpPr>
          <p:grpSpPr>
            <a:xfrm>
              <a:off x="6320303" y="6287602"/>
              <a:ext cx="5548758" cy="438513"/>
              <a:chOff x="6320303" y="6041112"/>
              <a:chExt cx="5548758" cy="438513"/>
            </a:xfrm>
          </p:grpSpPr>
          <p:pic>
            <p:nvPicPr>
              <p:cNvPr id="18" name="Picture 17">
                <a:extLst>
                  <a:ext uri="{FF2B5EF4-FFF2-40B4-BE49-F238E27FC236}">
                    <a16:creationId xmlns:a16="http://schemas.microsoft.com/office/drawing/2014/main" id="{703BD7D7-7A91-6D42-8CA0-8CE9876B9C8F}"/>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9" name="Picture 18">
                <a:extLst>
                  <a:ext uri="{FF2B5EF4-FFF2-40B4-BE49-F238E27FC236}">
                    <a16:creationId xmlns:a16="http://schemas.microsoft.com/office/drawing/2014/main" id="{346DB4EA-1D3B-E24E-A8CE-F8343667F809}"/>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0" name="TextBox 19">
                <a:extLst>
                  <a:ext uri="{FF2B5EF4-FFF2-40B4-BE49-F238E27FC236}">
                    <a16:creationId xmlns:a16="http://schemas.microsoft.com/office/drawing/2014/main" id="{623D9687-3BD6-5B41-BD08-9444DDDB4A7E}"/>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7946FF19-3E11-954C-B708-5340E3A8AF26}"/>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AD7D71DF-D188-2D46-856E-FE506CB62FE5}"/>
                  </a:ext>
                </a:extLst>
              </p:cNvPr>
              <p:cNvPicPr>
                <a:picLocks noChangeAspect="1"/>
              </p:cNvPicPr>
              <p:nvPr/>
            </p:nvPicPr>
            <p:blipFill>
              <a:blip r:embed="rId7"/>
              <a:stretch>
                <a:fillRect/>
              </a:stretch>
            </p:blipFill>
            <p:spPr>
              <a:xfrm>
                <a:off x="11325778" y="6072566"/>
                <a:ext cx="543283" cy="382767"/>
              </a:xfrm>
              <a:prstGeom prst="rect">
                <a:avLst/>
              </a:prstGeom>
            </p:spPr>
          </p:pic>
        </p:grpSp>
      </p:grpSp>
      <p:graphicFrame>
        <p:nvGraphicFramePr>
          <p:cNvPr id="2" name="Table 1"/>
          <p:cNvGraphicFramePr>
            <a:graphicFrameLocks noGrp="1"/>
          </p:cNvGraphicFramePr>
          <p:nvPr>
            <p:extLst>
              <p:ext uri="{D42A27DB-BD31-4B8C-83A1-F6EECF244321}">
                <p14:modId xmlns:p14="http://schemas.microsoft.com/office/powerpoint/2010/main" val="2063786522"/>
              </p:ext>
            </p:extLst>
          </p:nvPr>
        </p:nvGraphicFramePr>
        <p:xfrm>
          <a:off x="1191172" y="902137"/>
          <a:ext cx="10134726" cy="5167580"/>
        </p:xfrm>
        <a:graphic>
          <a:graphicData uri="http://schemas.openxmlformats.org/drawingml/2006/table">
            <a:tbl>
              <a:tblPr firstRow="1" bandRow="1">
                <a:tableStyleId>{5C22544A-7EE6-4342-B048-85BDC9FD1C3A}</a:tableStyleId>
              </a:tblPr>
              <a:tblGrid>
                <a:gridCol w="5067363">
                  <a:extLst>
                    <a:ext uri="{9D8B030D-6E8A-4147-A177-3AD203B41FA5}">
                      <a16:colId xmlns:a16="http://schemas.microsoft.com/office/drawing/2014/main" val="3487947055"/>
                    </a:ext>
                  </a:extLst>
                </a:gridCol>
                <a:gridCol w="5067363">
                  <a:extLst>
                    <a:ext uri="{9D8B030D-6E8A-4147-A177-3AD203B41FA5}">
                      <a16:colId xmlns:a16="http://schemas.microsoft.com/office/drawing/2014/main" val="1253337543"/>
                    </a:ext>
                  </a:extLst>
                </a:gridCol>
              </a:tblGrid>
              <a:tr h="516758">
                <a:tc>
                  <a:txBody>
                    <a:bodyPr/>
                    <a:lstStyle/>
                    <a:p>
                      <a:r>
                        <a:rPr lang="en-US"/>
                        <a:t>Proposed revisions</a:t>
                      </a:r>
                      <a:r>
                        <a:rPr lang="en-US" baseline="0"/>
                        <a:t> to SUNY General Education</a:t>
                      </a:r>
                      <a:endParaRPr lang="en-US"/>
                    </a:p>
                  </a:txBody>
                  <a:tcPr/>
                </a:tc>
                <a:tc>
                  <a:txBody>
                    <a:bodyPr/>
                    <a:lstStyle/>
                    <a:p>
                      <a:endParaRPr lang="en-US"/>
                    </a:p>
                  </a:txBody>
                  <a:tcPr/>
                </a:tc>
                <a:extLst>
                  <a:ext uri="{0D108BD9-81ED-4DB2-BD59-A6C34878D82A}">
                    <a16:rowId xmlns:a16="http://schemas.microsoft.com/office/drawing/2014/main" val="66095077"/>
                  </a:ext>
                </a:extLst>
              </a:tr>
              <a:tr h="516758">
                <a:tc>
                  <a:txBody>
                    <a:bodyPr/>
                    <a:lstStyle/>
                    <a:p>
                      <a:pPr algn="l" fontAlgn="b"/>
                      <a:r>
                        <a:rPr lang="en-US" sz="2000" b="1" i="0" u="none" strike="noStrike">
                          <a:solidFill>
                            <a:srgbClr val="000000"/>
                          </a:solidFill>
                          <a:effectLst/>
                          <a:latin typeface="Calibri"/>
                        </a:rPr>
                        <a:t>Knowledge Areas</a:t>
                      </a:r>
                    </a:p>
                  </a:txBody>
                  <a:tcPr marL="6350" marR="6350" marT="6350" anchor="b"/>
                </a:tc>
                <a:tc>
                  <a:txBody>
                    <a:bodyPr/>
                    <a:lstStyle/>
                    <a:p>
                      <a:r>
                        <a:rPr lang="en-US"/>
                        <a:t>Potential SUNY</a:t>
                      </a:r>
                      <a:r>
                        <a:rPr lang="en-US" baseline="0"/>
                        <a:t> OER Content</a:t>
                      </a:r>
                      <a:endParaRPr lang="en-US"/>
                    </a:p>
                  </a:txBody>
                  <a:tcPr/>
                </a:tc>
                <a:extLst>
                  <a:ext uri="{0D108BD9-81ED-4DB2-BD59-A6C34878D82A}">
                    <a16:rowId xmlns:a16="http://schemas.microsoft.com/office/drawing/2014/main" val="1060029917"/>
                  </a:ext>
                </a:extLst>
              </a:tr>
              <a:tr h="516758">
                <a:tc>
                  <a:txBody>
                    <a:bodyPr/>
                    <a:lstStyle/>
                    <a:p>
                      <a:pPr algn="l" fontAlgn="b"/>
                      <a:r>
                        <a:rPr lang="en-US" sz="2000" b="0" i="0" u="none" strike="noStrike">
                          <a:solidFill>
                            <a:srgbClr val="000000"/>
                          </a:solidFill>
                          <a:effectLst/>
                          <a:latin typeface="Calibri"/>
                        </a:rPr>
                        <a:t>Communication - Writing</a:t>
                      </a:r>
                    </a:p>
                  </a:txBody>
                  <a:tcPr marL="6350" marR="6350" marT="6350" anchor="b"/>
                </a:tc>
                <a:tc>
                  <a:txBody>
                    <a:bodyPr/>
                    <a:lstStyle/>
                    <a:p>
                      <a:pPr algn="l" fontAlgn="ctr"/>
                      <a:r>
                        <a:rPr lang="en-US" sz="1600" b="0" i="0" u="sng" strike="noStrike">
                          <a:solidFill>
                            <a:srgbClr val="0563C1"/>
                          </a:solidFill>
                          <a:effectLst/>
                          <a:latin typeface="Calibri"/>
                          <a:hlinkClick r:id="rId8"/>
                        </a:rPr>
                        <a:t>https://oer.suny.edu/topics/english-and-communication/</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3330826184"/>
                  </a:ext>
                </a:extLst>
              </a:tr>
              <a:tr h="516758">
                <a:tc>
                  <a:txBody>
                    <a:bodyPr/>
                    <a:lstStyle/>
                    <a:p>
                      <a:pPr algn="l" fontAlgn="b"/>
                      <a:r>
                        <a:rPr lang="en-US" sz="2000" b="0" i="0" u="none" strike="noStrike">
                          <a:solidFill>
                            <a:srgbClr val="000000"/>
                          </a:solidFill>
                          <a:effectLst/>
                          <a:latin typeface="Calibri"/>
                        </a:rPr>
                        <a:t>Mathematics and Quantitative Reasoning</a:t>
                      </a:r>
                    </a:p>
                  </a:txBody>
                  <a:tcPr marL="6350" marR="6350" marT="6350" anchor="b"/>
                </a:tc>
                <a:tc>
                  <a:txBody>
                    <a:bodyPr/>
                    <a:lstStyle/>
                    <a:p>
                      <a:pPr algn="l" fontAlgn="ctr"/>
                      <a:r>
                        <a:rPr lang="en-US" sz="1600" b="0" i="0" u="sng" strike="noStrike">
                          <a:solidFill>
                            <a:srgbClr val="0563C1"/>
                          </a:solidFill>
                          <a:effectLst/>
                          <a:latin typeface="Calibri"/>
                          <a:hlinkClick r:id="rId9"/>
                        </a:rPr>
                        <a:t>https://oer.suny.edu/topics/mathematics/</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3682241296"/>
                  </a:ext>
                </a:extLst>
              </a:tr>
              <a:tr h="516758">
                <a:tc>
                  <a:txBody>
                    <a:bodyPr/>
                    <a:lstStyle/>
                    <a:p>
                      <a:pPr algn="l" fontAlgn="b"/>
                      <a:r>
                        <a:rPr lang="en-US" sz="2000" b="0" i="0" u="none" strike="noStrike">
                          <a:solidFill>
                            <a:srgbClr val="000000"/>
                          </a:solidFill>
                          <a:effectLst/>
                          <a:latin typeface="Calibri"/>
                        </a:rPr>
                        <a:t>Natural Science</a:t>
                      </a:r>
                    </a:p>
                  </a:txBody>
                  <a:tcPr marL="6350" marR="6350" marT="6350" anchor="b"/>
                </a:tc>
                <a:tc>
                  <a:txBody>
                    <a:bodyPr/>
                    <a:lstStyle/>
                    <a:p>
                      <a:pPr algn="l" fontAlgn="ctr"/>
                      <a:r>
                        <a:rPr lang="en-US" sz="1600" b="0" i="0" u="sng" strike="noStrike">
                          <a:solidFill>
                            <a:srgbClr val="0563C1"/>
                          </a:solidFill>
                          <a:effectLst/>
                          <a:latin typeface="Calibri"/>
                          <a:hlinkClick r:id="rId10"/>
                        </a:rPr>
                        <a:t>https://oer.suny.edu/topics/natural-science/</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3651607580"/>
                  </a:ext>
                </a:extLst>
              </a:tr>
              <a:tr h="516758">
                <a:tc>
                  <a:txBody>
                    <a:bodyPr/>
                    <a:lstStyle/>
                    <a:p>
                      <a:pPr algn="l" fontAlgn="b"/>
                      <a:r>
                        <a:rPr lang="en-US" sz="2000" b="0" i="0" u="none" strike="noStrike">
                          <a:solidFill>
                            <a:srgbClr val="000000"/>
                          </a:solidFill>
                          <a:effectLst/>
                          <a:latin typeface="Calibri"/>
                        </a:rPr>
                        <a:t>Humanities</a:t>
                      </a:r>
                    </a:p>
                  </a:txBody>
                  <a:tcPr marL="6350" marR="6350" marT="6350" anchor="b"/>
                </a:tc>
                <a:tc>
                  <a:txBody>
                    <a:bodyPr/>
                    <a:lstStyle/>
                    <a:p>
                      <a:pPr algn="l" fontAlgn="ctr"/>
                      <a:r>
                        <a:rPr lang="en-US" sz="1600" b="0" i="0" u="sng" strike="noStrike">
                          <a:solidFill>
                            <a:srgbClr val="0563C1"/>
                          </a:solidFill>
                          <a:effectLst/>
                          <a:latin typeface="Calibri"/>
                          <a:hlinkClick r:id="rId11"/>
                        </a:rPr>
                        <a:t>https://oer.suny.edu/topics/Humanities-and-Languages/</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43267760"/>
                  </a:ext>
                </a:extLst>
              </a:tr>
              <a:tr h="516758">
                <a:tc>
                  <a:txBody>
                    <a:bodyPr/>
                    <a:lstStyle/>
                    <a:p>
                      <a:pPr algn="l" fontAlgn="b"/>
                      <a:r>
                        <a:rPr lang="en-US" sz="2000" b="0" i="0" u="none" strike="noStrike">
                          <a:solidFill>
                            <a:srgbClr val="000000"/>
                          </a:solidFill>
                          <a:effectLst/>
                          <a:latin typeface="Calibri"/>
                        </a:rPr>
                        <a:t>Social Science</a:t>
                      </a:r>
                    </a:p>
                  </a:txBody>
                  <a:tcPr marL="6350" marR="6350" marT="6350" anchor="b"/>
                </a:tc>
                <a:tc>
                  <a:txBody>
                    <a:bodyPr/>
                    <a:lstStyle/>
                    <a:p>
                      <a:pPr algn="l" fontAlgn="ctr"/>
                      <a:r>
                        <a:rPr lang="en-US" sz="1600" b="0" i="0" u="sng" strike="noStrike">
                          <a:solidFill>
                            <a:srgbClr val="0563C1"/>
                          </a:solidFill>
                          <a:effectLst/>
                          <a:latin typeface="Calibri"/>
                          <a:hlinkClick r:id="rId12"/>
                        </a:rPr>
                        <a:t>https://oer.suny.edu/topics/social-science/</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1674379122"/>
                  </a:ext>
                </a:extLst>
              </a:tr>
              <a:tr h="516758">
                <a:tc>
                  <a:txBody>
                    <a:bodyPr/>
                    <a:lstStyle/>
                    <a:p>
                      <a:pPr algn="l" fontAlgn="b"/>
                      <a:r>
                        <a:rPr lang="en-US" sz="2000" b="0" i="0" u="none" strike="noStrike">
                          <a:solidFill>
                            <a:srgbClr val="000000"/>
                          </a:solidFill>
                          <a:effectLst/>
                          <a:latin typeface="Calibri"/>
                        </a:rPr>
                        <a:t>The Arts</a:t>
                      </a:r>
                    </a:p>
                  </a:txBody>
                  <a:tcPr marL="6350" marR="6350" marT="6350" anchor="b"/>
                </a:tc>
                <a:tc>
                  <a:txBody>
                    <a:bodyPr/>
                    <a:lstStyle/>
                    <a:p>
                      <a:pPr algn="l" fontAlgn="b"/>
                      <a:r>
                        <a:rPr lang="en-US" sz="1600" b="0" i="0" u="none" strike="noStrike">
                          <a:solidFill>
                            <a:srgbClr val="000000"/>
                          </a:solidFill>
                          <a:effectLst/>
                          <a:latin typeface="Calibri"/>
                        </a:rPr>
                        <a:t>Art Appreciation, Visual Design</a:t>
                      </a:r>
                    </a:p>
                  </a:txBody>
                  <a:tcPr marL="6350" marR="6350" marT="6350" anchor="b"/>
                </a:tc>
                <a:extLst>
                  <a:ext uri="{0D108BD9-81ED-4DB2-BD59-A6C34878D82A}">
                    <a16:rowId xmlns:a16="http://schemas.microsoft.com/office/drawing/2014/main" val="1930872732"/>
                  </a:ext>
                </a:extLst>
              </a:tr>
              <a:tr h="516758">
                <a:tc>
                  <a:txBody>
                    <a:bodyPr/>
                    <a:lstStyle/>
                    <a:p>
                      <a:pPr algn="l" fontAlgn="b"/>
                      <a:r>
                        <a:rPr lang="en-US" sz="2000" b="0" i="0" u="none" strike="noStrike">
                          <a:solidFill>
                            <a:srgbClr val="000000"/>
                          </a:solidFill>
                          <a:effectLst/>
                          <a:latin typeface="Calibri"/>
                        </a:rPr>
                        <a:t>U.S Historical and Civic Engagement</a:t>
                      </a:r>
                    </a:p>
                  </a:txBody>
                  <a:tcPr marL="6350" marR="6350" marT="6350" anchor="b"/>
                </a:tc>
                <a:tc>
                  <a:txBody>
                    <a:bodyPr/>
                    <a:lstStyle/>
                    <a:p>
                      <a:pPr algn="l" fontAlgn="ctr"/>
                      <a:r>
                        <a:rPr lang="en-US" sz="1600" b="0" i="0" u="sng" strike="noStrike">
                          <a:solidFill>
                            <a:srgbClr val="0563C1"/>
                          </a:solidFill>
                          <a:effectLst/>
                          <a:latin typeface="Calibri"/>
                          <a:hlinkClick r:id="rId12"/>
                        </a:rPr>
                        <a:t>https://oer.suny.edu/topics/social-science/</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149903193"/>
                  </a:ext>
                </a:extLst>
              </a:tr>
              <a:tr h="516758">
                <a:tc>
                  <a:txBody>
                    <a:bodyPr/>
                    <a:lstStyle/>
                    <a:p>
                      <a:pPr algn="l" fontAlgn="b"/>
                      <a:r>
                        <a:rPr lang="en-US" sz="2000" b="0" i="0" u="none" strike="noStrike">
                          <a:solidFill>
                            <a:srgbClr val="000000"/>
                          </a:solidFill>
                          <a:effectLst/>
                          <a:latin typeface="Calibri"/>
                        </a:rPr>
                        <a:t>World Languages</a:t>
                      </a:r>
                    </a:p>
                  </a:txBody>
                  <a:tcPr marL="6350" marR="6350" marT="6350" anchor="b"/>
                </a:tc>
                <a:tc>
                  <a:txBody>
                    <a:bodyPr/>
                    <a:lstStyle/>
                    <a:p>
                      <a:pPr algn="l" fontAlgn="ctr"/>
                      <a:r>
                        <a:rPr lang="en-US" sz="1600" b="0" i="0" u="sng" strike="noStrike">
                          <a:solidFill>
                            <a:srgbClr val="0563C1"/>
                          </a:solidFill>
                          <a:effectLst/>
                          <a:latin typeface="Calibri"/>
                          <a:hlinkClick r:id="rId11"/>
                        </a:rPr>
                        <a:t>https://oer.suny.edu/topics/Humanities-and-Languages/</a:t>
                      </a:r>
                      <a:endParaRPr lang="en-US" sz="16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2724157792"/>
                  </a:ext>
                </a:extLst>
              </a:tr>
            </a:tbl>
          </a:graphicData>
        </a:graphic>
      </p:graphicFrame>
    </p:spTree>
    <p:extLst>
      <p:ext uri="{BB962C8B-B14F-4D97-AF65-F5344CB8AC3E}">
        <p14:creationId xmlns:p14="http://schemas.microsoft.com/office/powerpoint/2010/main" val="598751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9" name="Picture 38">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37591"/>
            <a:ext cx="2096528" cy="1048264"/>
          </a:xfrm>
          <a:prstGeom prst="rect">
            <a:avLst/>
          </a:prstGeom>
        </p:spPr>
      </p:pic>
      <p:sp>
        <p:nvSpPr>
          <p:cNvPr id="12" name="TextBox 11">
            <a:extLst>
              <a:ext uri="{FF2B5EF4-FFF2-40B4-BE49-F238E27FC236}">
                <a16:creationId xmlns:a16="http://schemas.microsoft.com/office/drawing/2014/main" id="{9F0395D9-F48E-4696-A391-556027E1B9E4}"/>
              </a:ext>
            </a:extLst>
          </p:cNvPr>
          <p:cNvSpPr txBox="1"/>
          <p:nvPr/>
        </p:nvSpPr>
        <p:spPr>
          <a:xfrm>
            <a:off x="2096528" y="330890"/>
            <a:ext cx="9128376" cy="461665"/>
          </a:xfrm>
          <a:prstGeom prst="rect">
            <a:avLst/>
          </a:prstGeom>
          <a:noFill/>
        </p:spPr>
        <p:txBody>
          <a:bodyPr wrap="square" rtlCol="0">
            <a:spAutoFit/>
          </a:bodyPr>
          <a:lstStyle/>
          <a:p>
            <a:pPr defTabSz="914377"/>
            <a:r>
              <a:rPr lang="en-US" sz="2400" b="1">
                <a:latin typeface="+mj-lt"/>
              </a:rPr>
              <a:t>Mapping SUNY OER to new General Education Competencies</a:t>
            </a:r>
          </a:p>
        </p:txBody>
      </p:sp>
      <p:grpSp>
        <p:nvGrpSpPr>
          <p:cNvPr id="14" name="Group 13">
            <a:extLst>
              <a:ext uri="{FF2B5EF4-FFF2-40B4-BE49-F238E27FC236}">
                <a16:creationId xmlns:a16="http://schemas.microsoft.com/office/drawing/2014/main" id="{917A717F-CFDA-8744-AB2F-6D5A4C8820AD}"/>
              </a:ext>
            </a:extLst>
          </p:cNvPr>
          <p:cNvGrpSpPr/>
          <p:nvPr/>
        </p:nvGrpSpPr>
        <p:grpSpPr>
          <a:xfrm>
            <a:off x="5487971" y="6144119"/>
            <a:ext cx="6700887" cy="727432"/>
            <a:chOff x="5487971" y="6144119"/>
            <a:chExt cx="6700887" cy="727432"/>
          </a:xfrm>
        </p:grpSpPr>
        <p:sp>
          <p:nvSpPr>
            <p:cNvPr id="15" name="Freeform 14">
              <a:extLst>
                <a:ext uri="{FF2B5EF4-FFF2-40B4-BE49-F238E27FC236}">
                  <a16:creationId xmlns:a16="http://schemas.microsoft.com/office/drawing/2014/main" id="{44547B2F-FE14-8E45-A498-1DB6DD8C1506}"/>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8EEA97B6-2A34-CF47-A70D-46FDA5572925}"/>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1EFCB0B-8B77-9D41-AE78-917F83208F5A}"/>
                </a:ext>
              </a:extLst>
            </p:cNvPr>
            <p:cNvGrpSpPr/>
            <p:nvPr/>
          </p:nvGrpSpPr>
          <p:grpSpPr>
            <a:xfrm>
              <a:off x="6320303" y="6287602"/>
              <a:ext cx="5548758" cy="438513"/>
              <a:chOff x="6320303" y="6041112"/>
              <a:chExt cx="5548758" cy="438513"/>
            </a:xfrm>
          </p:grpSpPr>
          <p:pic>
            <p:nvPicPr>
              <p:cNvPr id="18" name="Picture 17">
                <a:extLst>
                  <a:ext uri="{FF2B5EF4-FFF2-40B4-BE49-F238E27FC236}">
                    <a16:creationId xmlns:a16="http://schemas.microsoft.com/office/drawing/2014/main" id="{703BD7D7-7A91-6D42-8CA0-8CE9876B9C8F}"/>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9" name="Picture 18">
                <a:extLst>
                  <a:ext uri="{FF2B5EF4-FFF2-40B4-BE49-F238E27FC236}">
                    <a16:creationId xmlns:a16="http://schemas.microsoft.com/office/drawing/2014/main" id="{346DB4EA-1D3B-E24E-A8CE-F8343667F809}"/>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0" name="TextBox 19">
                <a:extLst>
                  <a:ext uri="{FF2B5EF4-FFF2-40B4-BE49-F238E27FC236}">
                    <a16:creationId xmlns:a16="http://schemas.microsoft.com/office/drawing/2014/main" id="{623D9687-3BD6-5B41-BD08-9444DDDB4A7E}"/>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7946FF19-3E11-954C-B708-5340E3A8AF26}"/>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AD7D71DF-D188-2D46-856E-FE506CB62FE5}"/>
                  </a:ext>
                </a:extLst>
              </p:cNvPr>
              <p:cNvPicPr>
                <a:picLocks noChangeAspect="1"/>
              </p:cNvPicPr>
              <p:nvPr/>
            </p:nvPicPr>
            <p:blipFill>
              <a:blip r:embed="rId7"/>
              <a:stretch>
                <a:fillRect/>
              </a:stretch>
            </p:blipFill>
            <p:spPr>
              <a:xfrm>
                <a:off x="11325778" y="6072566"/>
                <a:ext cx="543283" cy="382767"/>
              </a:xfrm>
              <a:prstGeom prst="rect">
                <a:avLst/>
              </a:prstGeom>
            </p:spPr>
          </p:pic>
        </p:grpSp>
      </p:grpSp>
      <p:graphicFrame>
        <p:nvGraphicFramePr>
          <p:cNvPr id="2" name="Table 1"/>
          <p:cNvGraphicFramePr>
            <a:graphicFrameLocks noGrp="1"/>
          </p:cNvGraphicFramePr>
          <p:nvPr>
            <p:extLst>
              <p:ext uri="{D42A27DB-BD31-4B8C-83A1-F6EECF244321}">
                <p14:modId xmlns:p14="http://schemas.microsoft.com/office/powerpoint/2010/main" val="1724817157"/>
              </p:ext>
            </p:extLst>
          </p:nvPr>
        </p:nvGraphicFramePr>
        <p:xfrm>
          <a:off x="1033517" y="1191172"/>
          <a:ext cx="10522706" cy="4860885"/>
        </p:xfrm>
        <a:graphic>
          <a:graphicData uri="http://schemas.openxmlformats.org/drawingml/2006/table">
            <a:tbl>
              <a:tblPr firstRow="1" bandRow="1">
                <a:tableStyleId>{5C22544A-7EE6-4342-B048-85BDC9FD1C3A}</a:tableStyleId>
              </a:tblPr>
              <a:tblGrid>
                <a:gridCol w="5261353">
                  <a:extLst>
                    <a:ext uri="{9D8B030D-6E8A-4147-A177-3AD203B41FA5}">
                      <a16:colId xmlns:a16="http://schemas.microsoft.com/office/drawing/2014/main" val="3487947055"/>
                    </a:ext>
                  </a:extLst>
                </a:gridCol>
                <a:gridCol w="5261353">
                  <a:extLst>
                    <a:ext uri="{9D8B030D-6E8A-4147-A177-3AD203B41FA5}">
                      <a16:colId xmlns:a16="http://schemas.microsoft.com/office/drawing/2014/main" val="1253337543"/>
                    </a:ext>
                  </a:extLst>
                </a:gridCol>
              </a:tblGrid>
              <a:tr h="575175">
                <a:tc>
                  <a:txBody>
                    <a:bodyPr/>
                    <a:lstStyle/>
                    <a:p>
                      <a:r>
                        <a:rPr lang="en-US"/>
                        <a:t>Proposed revisions</a:t>
                      </a:r>
                      <a:r>
                        <a:rPr lang="en-US" baseline="0"/>
                        <a:t> to SUNY General Education</a:t>
                      </a:r>
                      <a:endParaRPr lang="en-US"/>
                    </a:p>
                  </a:txBody>
                  <a:tcPr/>
                </a:tc>
                <a:tc>
                  <a:txBody>
                    <a:bodyPr/>
                    <a:lstStyle/>
                    <a:p>
                      <a:endParaRPr lang="en-US"/>
                    </a:p>
                  </a:txBody>
                  <a:tcPr/>
                </a:tc>
                <a:extLst>
                  <a:ext uri="{0D108BD9-81ED-4DB2-BD59-A6C34878D82A}">
                    <a16:rowId xmlns:a16="http://schemas.microsoft.com/office/drawing/2014/main" val="66095077"/>
                  </a:ext>
                </a:extLst>
              </a:tr>
              <a:tr h="575175">
                <a:tc>
                  <a:txBody>
                    <a:bodyPr/>
                    <a:lstStyle/>
                    <a:p>
                      <a:pPr algn="l" fontAlgn="b"/>
                      <a:r>
                        <a:rPr lang="en-US" sz="1800" b="1" i="0" u="none" strike="noStrike">
                          <a:solidFill>
                            <a:srgbClr val="000000"/>
                          </a:solidFill>
                          <a:effectLst/>
                          <a:latin typeface="Calibri"/>
                        </a:rPr>
                        <a:t>Competencies</a:t>
                      </a:r>
                    </a:p>
                  </a:txBody>
                  <a:tcPr marL="6350" marR="6350" marT="6350"/>
                </a:tc>
                <a:tc>
                  <a:txBody>
                    <a:bodyPr/>
                    <a:lstStyle/>
                    <a:p>
                      <a:r>
                        <a:rPr lang="en-US" sz="1800" b="1"/>
                        <a:t>Potential SUNY</a:t>
                      </a:r>
                      <a:r>
                        <a:rPr lang="en-US" sz="1800" b="1" baseline="0"/>
                        <a:t> OER Content</a:t>
                      </a:r>
                      <a:endParaRPr lang="en-US" sz="1800" b="1"/>
                    </a:p>
                  </a:txBody>
                  <a:tcPr/>
                </a:tc>
                <a:extLst>
                  <a:ext uri="{0D108BD9-81ED-4DB2-BD59-A6C34878D82A}">
                    <a16:rowId xmlns:a16="http://schemas.microsoft.com/office/drawing/2014/main" val="1060029917"/>
                  </a:ext>
                </a:extLst>
              </a:tr>
              <a:tr h="575175">
                <a:tc>
                  <a:txBody>
                    <a:bodyPr/>
                    <a:lstStyle/>
                    <a:p>
                      <a:pPr algn="l" fontAlgn="b"/>
                      <a:r>
                        <a:rPr lang="en-US" sz="2000" b="0" i="0" u="none" strike="noStrike">
                          <a:solidFill>
                            <a:srgbClr val="000000"/>
                          </a:solidFill>
                          <a:effectLst/>
                          <a:latin typeface="Calibri"/>
                        </a:rPr>
                        <a:t>Communication Oral</a:t>
                      </a:r>
                    </a:p>
                  </a:txBody>
                  <a:tcPr marL="6350" marR="6350" marT="6350" anchor="ctr"/>
                </a:tc>
                <a:tc>
                  <a:txBody>
                    <a:bodyPr/>
                    <a:lstStyle/>
                    <a:p>
                      <a:pPr algn="l" fontAlgn="ctr"/>
                      <a:r>
                        <a:rPr lang="en-US" sz="2000" b="0" i="0" u="none" strike="noStrike">
                          <a:solidFill>
                            <a:srgbClr val="000000"/>
                          </a:solidFill>
                          <a:effectLst/>
                          <a:latin typeface="Calibri"/>
                        </a:rPr>
                        <a:t>Public Speaking, Business Communications</a:t>
                      </a:r>
                    </a:p>
                  </a:txBody>
                  <a:tcPr marL="6350" marR="6350" marT="6350" anchor="ctr"/>
                </a:tc>
                <a:extLst>
                  <a:ext uri="{0D108BD9-81ED-4DB2-BD59-A6C34878D82A}">
                    <a16:rowId xmlns:a16="http://schemas.microsoft.com/office/drawing/2014/main" val="3330826184"/>
                  </a:ext>
                </a:extLst>
              </a:tr>
              <a:tr h="575175">
                <a:tc>
                  <a:txBody>
                    <a:bodyPr/>
                    <a:lstStyle/>
                    <a:p>
                      <a:pPr algn="l" fontAlgn="b"/>
                      <a:r>
                        <a:rPr lang="en-US" sz="2000" b="0" i="0" u="none" strike="noStrike">
                          <a:solidFill>
                            <a:srgbClr val="000000"/>
                          </a:solidFill>
                          <a:effectLst/>
                          <a:latin typeface="Calibri"/>
                        </a:rPr>
                        <a:t>Critical Thinking and Reasoning</a:t>
                      </a:r>
                    </a:p>
                  </a:txBody>
                  <a:tcPr marL="6350" marR="6350" marT="6350" anchor="ctr"/>
                </a:tc>
                <a:tc>
                  <a:txBody>
                    <a:bodyPr/>
                    <a:lstStyle/>
                    <a:p>
                      <a:pPr algn="l" fontAlgn="ctr"/>
                      <a:r>
                        <a:rPr lang="en-US" sz="2000" b="0" i="0" u="none" strike="noStrike">
                          <a:solidFill>
                            <a:srgbClr val="000000"/>
                          </a:solidFill>
                          <a:effectLst/>
                          <a:latin typeface="Calibri"/>
                        </a:rPr>
                        <a:t>Argument Diagramming, </a:t>
                      </a:r>
                      <a:r>
                        <a:rPr lang="en-US" sz="2000" b="0" i="0" u="none" strike="noStrike" err="1">
                          <a:solidFill>
                            <a:srgbClr val="000000"/>
                          </a:solidFill>
                          <a:effectLst/>
                          <a:latin typeface="Calibri"/>
                        </a:rPr>
                        <a:t>CollaborativeU</a:t>
                      </a:r>
                      <a:r>
                        <a:rPr lang="en-US" sz="2000" b="0" i="0" u="none" strike="noStrike">
                          <a:solidFill>
                            <a:srgbClr val="000000"/>
                          </a:solidFill>
                          <a:effectLst/>
                          <a:latin typeface="Calibri"/>
                        </a:rPr>
                        <a:t>, </a:t>
                      </a:r>
                      <a:r>
                        <a:rPr lang="en-US" sz="2000" b="0" i="0" u="none" strike="noStrike" err="1">
                          <a:solidFill>
                            <a:srgbClr val="000000"/>
                          </a:solidFill>
                          <a:effectLst/>
                          <a:latin typeface="Calibri"/>
                        </a:rPr>
                        <a:t>ConflictU</a:t>
                      </a:r>
                      <a:r>
                        <a:rPr lang="en-US" sz="2000" b="0" i="0" u="none" strike="noStrike">
                          <a:solidFill>
                            <a:srgbClr val="000000"/>
                          </a:solidFill>
                          <a:effectLst/>
                          <a:latin typeface="Calibri"/>
                        </a:rPr>
                        <a:t>, </a:t>
                      </a:r>
                      <a:endParaRPr lang="en-US" sz="2000" b="0" i="0" u="none" strike="noStrike">
                        <a:solidFill>
                          <a:srgbClr val="000000"/>
                        </a:solidFill>
                        <a:effectLst/>
                        <a:latin typeface="Calibri" panose="020F0502020204030204" pitchFamily="34" charset="0"/>
                      </a:endParaRPr>
                    </a:p>
                  </a:txBody>
                  <a:tcPr marL="6350" marR="6350" marT="6350" anchor="ctr"/>
                </a:tc>
                <a:extLst>
                  <a:ext uri="{0D108BD9-81ED-4DB2-BD59-A6C34878D82A}">
                    <a16:rowId xmlns:a16="http://schemas.microsoft.com/office/drawing/2014/main" val="3682241296"/>
                  </a:ext>
                </a:extLst>
              </a:tr>
              <a:tr h="652438">
                <a:tc>
                  <a:txBody>
                    <a:bodyPr/>
                    <a:lstStyle/>
                    <a:p>
                      <a:pPr algn="l" fontAlgn="b"/>
                      <a:r>
                        <a:rPr lang="en-US" sz="2000" b="0" i="0" u="none" strike="noStrike">
                          <a:solidFill>
                            <a:srgbClr val="000000"/>
                          </a:solidFill>
                          <a:effectLst/>
                          <a:latin typeface="Calibri"/>
                        </a:rPr>
                        <a:t>Diversity</a:t>
                      </a:r>
                    </a:p>
                  </a:txBody>
                  <a:tcPr marL="6350" marR="6350" marT="6350" anchor="ctr"/>
                </a:tc>
                <a:tc>
                  <a:txBody>
                    <a:bodyPr/>
                    <a:lstStyle/>
                    <a:p>
                      <a:pPr algn="l" fontAlgn="ctr"/>
                      <a:r>
                        <a:rPr lang="en-US" sz="2000" b="0" i="0" u="none" strike="noStrike">
                          <a:solidFill>
                            <a:srgbClr val="000000"/>
                          </a:solidFill>
                          <a:effectLst/>
                          <a:latin typeface="Calibri"/>
                        </a:rPr>
                        <a:t>infused throughout content and focus of on-going updates</a:t>
                      </a:r>
                      <a:endParaRPr lang="en-US" sz="2000" b="0" i="0" u="none" strike="noStrike">
                        <a:solidFill>
                          <a:srgbClr val="000000"/>
                        </a:solidFill>
                        <a:effectLst/>
                        <a:latin typeface="Calibri" panose="020F0502020204030204" pitchFamily="34" charset="0"/>
                      </a:endParaRPr>
                    </a:p>
                  </a:txBody>
                  <a:tcPr marL="6350" marR="6350" marT="6350" anchor="ctr"/>
                </a:tc>
                <a:extLst>
                  <a:ext uri="{0D108BD9-81ED-4DB2-BD59-A6C34878D82A}">
                    <a16:rowId xmlns:a16="http://schemas.microsoft.com/office/drawing/2014/main" val="3651607580"/>
                  </a:ext>
                </a:extLst>
              </a:tr>
              <a:tr h="575175">
                <a:tc>
                  <a:txBody>
                    <a:bodyPr/>
                    <a:lstStyle/>
                    <a:p>
                      <a:pPr algn="l" fontAlgn="b"/>
                      <a:r>
                        <a:rPr lang="en-US" sz="2000" b="0" i="0" u="none" strike="noStrike">
                          <a:solidFill>
                            <a:srgbClr val="000000"/>
                          </a:solidFill>
                          <a:effectLst/>
                          <a:latin typeface="Calibri"/>
                        </a:rPr>
                        <a:t>Global Learning</a:t>
                      </a:r>
                    </a:p>
                  </a:txBody>
                  <a:tcPr marL="6350" marR="6350" marT="6350" anchor="ctr"/>
                </a:tc>
                <a:tc>
                  <a:txBody>
                    <a:bodyPr/>
                    <a:lstStyle/>
                    <a:p>
                      <a:pPr algn="l" fontAlgn="ctr"/>
                      <a:r>
                        <a:rPr lang="en-US" sz="2000" b="0" i="0" u="none" strike="noStrike">
                          <a:solidFill>
                            <a:srgbClr val="000000"/>
                          </a:solidFill>
                          <a:effectLst/>
                          <a:latin typeface="Calibri"/>
                        </a:rPr>
                        <a:t>SUNY Create &amp; SUNY COIL</a:t>
                      </a:r>
                    </a:p>
                  </a:txBody>
                  <a:tcPr marL="6350" marR="6350" marT="6350" anchor="ctr"/>
                </a:tc>
                <a:extLst>
                  <a:ext uri="{0D108BD9-81ED-4DB2-BD59-A6C34878D82A}">
                    <a16:rowId xmlns:a16="http://schemas.microsoft.com/office/drawing/2014/main" val="43267760"/>
                  </a:ext>
                </a:extLst>
              </a:tr>
              <a:tr h="652438">
                <a:tc>
                  <a:txBody>
                    <a:bodyPr/>
                    <a:lstStyle/>
                    <a:p>
                      <a:pPr algn="l" fontAlgn="b"/>
                      <a:r>
                        <a:rPr lang="en-US" sz="2000" b="0" i="0" u="none" strike="noStrike">
                          <a:solidFill>
                            <a:srgbClr val="000000"/>
                          </a:solidFill>
                          <a:effectLst/>
                          <a:latin typeface="Calibri"/>
                        </a:rPr>
                        <a:t>Information Literacy</a:t>
                      </a:r>
                    </a:p>
                  </a:txBody>
                  <a:tcPr marL="6350" marR="6350" marT="6350" anchor="ctr"/>
                </a:tc>
                <a:tc>
                  <a:txBody>
                    <a:bodyPr/>
                    <a:lstStyle/>
                    <a:p>
                      <a:pPr algn="l" fontAlgn="ctr"/>
                      <a:r>
                        <a:rPr lang="en-US" sz="2000" b="0" i="0" u="none" strike="noStrike" err="1">
                          <a:solidFill>
                            <a:srgbClr val="000000"/>
                          </a:solidFill>
                          <a:effectLst/>
                          <a:latin typeface="Calibri"/>
                        </a:rPr>
                        <a:t>iSucceed</a:t>
                      </a:r>
                      <a:r>
                        <a:rPr lang="en-US" sz="2000" b="0" i="0" u="none" strike="noStrike">
                          <a:solidFill>
                            <a:srgbClr val="000000"/>
                          </a:solidFill>
                          <a:effectLst/>
                          <a:latin typeface="Calibri"/>
                        </a:rPr>
                        <a:t> College Success, Learning to Learn Online, Student Cognition Toolbox</a:t>
                      </a:r>
                    </a:p>
                  </a:txBody>
                  <a:tcPr marL="6350" marR="6350" marT="6350" anchor="ctr"/>
                </a:tc>
                <a:extLst>
                  <a:ext uri="{0D108BD9-81ED-4DB2-BD59-A6C34878D82A}">
                    <a16:rowId xmlns:a16="http://schemas.microsoft.com/office/drawing/2014/main" val="1674379122"/>
                  </a:ext>
                </a:extLst>
              </a:tr>
              <a:tr h="575175">
                <a:tc>
                  <a:txBody>
                    <a:bodyPr/>
                    <a:lstStyle/>
                    <a:p>
                      <a:pPr algn="l" fontAlgn="b"/>
                      <a:r>
                        <a:rPr lang="en-US" sz="2000" b="0" i="0" u="none" strike="noStrike">
                          <a:solidFill>
                            <a:srgbClr val="000000"/>
                          </a:solidFill>
                          <a:effectLst/>
                          <a:latin typeface="Calibri"/>
                        </a:rPr>
                        <a:t>Technological Competency</a:t>
                      </a:r>
                    </a:p>
                  </a:txBody>
                  <a:tcPr marL="6350" marR="6350" marT="6350" anchor="ctr"/>
                </a:tc>
                <a:tc>
                  <a:txBody>
                    <a:bodyPr/>
                    <a:lstStyle/>
                    <a:p>
                      <a:pPr algn="l" fontAlgn="ctr"/>
                      <a:r>
                        <a:rPr lang="en-US" sz="2000" b="0" i="0" u="sng" strike="noStrike">
                          <a:solidFill>
                            <a:srgbClr val="0563C1"/>
                          </a:solidFill>
                          <a:effectLst/>
                          <a:latin typeface="Calibri"/>
                          <a:hlinkClick r:id="rId8"/>
                        </a:rPr>
                        <a:t>https://oer.suny.edu/topics/technology/</a:t>
                      </a:r>
                      <a:endParaRPr lang="en-US" sz="2000" b="0" i="0" u="sng" strike="noStrike">
                        <a:solidFill>
                          <a:srgbClr val="0563C1"/>
                        </a:solidFill>
                        <a:effectLst/>
                        <a:latin typeface="Calibri"/>
                      </a:endParaRPr>
                    </a:p>
                  </a:txBody>
                  <a:tcPr marL="6350" marR="6350" marT="6350" anchor="ctr"/>
                </a:tc>
                <a:extLst>
                  <a:ext uri="{0D108BD9-81ED-4DB2-BD59-A6C34878D82A}">
                    <a16:rowId xmlns:a16="http://schemas.microsoft.com/office/drawing/2014/main" val="1930872732"/>
                  </a:ext>
                </a:extLst>
              </a:tr>
            </a:tbl>
          </a:graphicData>
        </a:graphic>
      </p:graphicFrame>
    </p:spTree>
    <p:extLst>
      <p:ext uri="{BB962C8B-B14F-4D97-AF65-F5344CB8AC3E}">
        <p14:creationId xmlns:p14="http://schemas.microsoft.com/office/powerpoint/2010/main" val="401920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AFFE4-4CF9-4B5F-8B46-74C68DA002D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OER Sustainability </a:t>
            </a:r>
            <a:r>
              <a:rPr lang="en-US" sz="3600">
                <a:solidFill>
                  <a:srgbClr val="FFFFFF"/>
                </a:solidFill>
              </a:rPr>
              <a:t>Cohort II</a:t>
            </a:r>
            <a:endParaRPr lang="en-US" sz="3600" kern="1200">
              <a:solidFill>
                <a:srgbClr val="FFFFFF"/>
              </a:solidFill>
              <a:latin typeface="+mj-lt"/>
              <a:ea typeface="+mj-ea"/>
              <a:cs typeface="+mj-cs"/>
            </a:endParaRPr>
          </a:p>
        </p:txBody>
      </p:sp>
      <p:pic>
        <p:nvPicPr>
          <p:cNvPr id="3" name="Picture 3" descr="Logo, company name&#10;&#10;Description automatically generated">
            <a:extLst>
              <a:ext uri="{FF2B5EF4-FFF2-40B4-BE49-F238E27FC236}">
                <a16:creationId xmlns:a16="http://schemas.microsoft.com/office/drawing/2014/main" id="{0924F122-749A-4476-BE28-24DDEA8DE53A}"/>
              </a:ext>
            </a:extLst>
          </p:cNvPr>
          <p:cNvPicPr>
            <a:picLocks noChangeAspect="1"/>
          </p:cNvPicPr>
          <p:nvPr/>
        </p:nvPicPr>
        <p:blipFill>
          <a:blip r:embed="rId2"/>
          <a:stretch>
            <a:fillRect/>
          </a:stretch>
        </p:blipFill>
        <p:spPr>
          <a:xfrm>
            <a:off x="4777316" y="2071695"/>
            <a:ext cx="6780700" cy="2712280"/>
          </a:xfrm>
          <a:prstGeom prst="rect">
            <a:avLst/>
          </a:prstGeom>
        </p:spPr>
      </p:pic>
      <p:pic>
        <p:nvPicPr>
          <p:cNvPr id="4" name="Picture 7">
            <a:extLst>
              <a:ext uri="{FF2B5EF4-FFF2-40B4-BE49-F238E27FC236}">
                <a16:creationId xmlns:a16="http://schemas.microsoft.com/office/drawing/2014/main" id="{FABA8F67-8462-465D-B7ED-3F0DDEA5DAF1}"/>
              </a:ext>
            </a:extLst>
          </p:cNvPr>
          <p:cNvPicPr>
            <a:picLocks noChangeAspect="1"/>
          </p:cNvPicPr>
          <p:nvPr/>
        </p:nvPicPr>
        <p:blipFill>
          <a:blip r:embed="rId3"/>
          <a:stretch>
            <a:fillRect/>
          </a:stretch>
        </p:blipFill>
        <p:spPr>
          <a:xfrm>
            <a:off x="6885276" y="5075588"/>
            <a:ext cx="2162175" cy="704850"/>
          </a:xfrm>
          <a:prstGeom prst="rect">
            <a:avLst/>
          </a:prstGeom>
        </p:spPr>
      </p:pic>
    </p:spTree>
    <p:extLst>
      <p:ext uri="{BB962C8B-B14F-4D97-AF65-F5344CB8AC3E}">
        <p14:creationId xmlns:p14="http://schemas.microsoft.com/office/powerpoint/2010/main" val="3171598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67DE4-A796-4CA4-8A27-A15EBA99D3C9}"/>
              </a:ext>
            </a:extLst>
          </p:cNvPr>
          <p:cNvSpPr>
            <a:spLocks noGrp="1"/>
          </p:cNvSpPr>
          <p:nvPr>
            <p:ph type="title"/>
          </p:nvPr>
        </p:nvSpPr>
        <p:spPr/>
        <p:txBody>
          <a:bodyPr/>
          <a:lstStyle/>
          <a:p>
            <a:r>
              <a:rPr lang="en-US">
                <a:cs typeface="Calibri Light"/>
              </a:rPr>
              <a:t>Trending / Events</a:t>
            </a:r>
            <a:endParaRPr lang="en-US"/>
          </a:p>
        </p:txBody>
      </p:sp>
      <p:sp>
        <p:nvSpPr>
          <p:cNvPr id="3" name="Content Placeholder 2">
            <a:extLst>
              <a:ext uri="{FF2B5EF4-FFF2-40B4-BE49-F238E27FC236}">
                <a16:creationId xmlns:a16="http://schemas.microsoft.com/office/drawing/2014/main" id="{D693325D-C81A-49D1-B3E3-99D660EB9E5D}"/>
              </a:ext>
            </a:extLst>
          </p:cNvPr>
          <p:cNvSpPr>
            <a:spLocks noGrp="1"/>
          </p:cNvSpPr>
          <p:nvPr>
            <p:ph sz="half" idx="1"/>
          </p:nvPr>
        </p:nvSpPr>
        <p:spPr>
          <a:xfrm>
            <a:off x="759969" y="1710469"/>
            <a:ext cx="10419255" cy="3818766"/>
          </a:xfrm>
        </p:spPr>
        <p:txBody>
          <a:bodyPr vert="horz" lIns="91440" tIns="45720" rIns="91440" bIns="45720" rtlCol="0" anchor="t">
            <a:normAutofit/>
          </a:bodyPr>
          <a:lstStyle/>
          <a:p>
            <a:pPr>
              <a:lnSpc>
                <a:spcPct val="170000"/>
              </a:lnSpc>
            </a:pPr>
            <a:r>
              <a:rPr lang="en-US">
                <a:cs typeface="Calibri"/>
                <a:hlinkClick r:id="rId3"/>
              </a:rPr>
              <a:t>OER Contribution Matrix for Tenure and Promotion</a:t>
            </a:r>
            <a:endParaRPr lang="en-US">
              <a:cs typeface="Calibri"/>
            </a:endParaRPr>
          </a:p>
          <a:p>
            <a:pPr>
              <a:lnSpc>
                <a:spcPct val="170000"/>
              </a:lnSpc>
            </a:pPr>
            <a:r>
              <a:rPr lang="en-US">
                <a:cs typeface="Calibri"/>
                <a:hlinkClick r:id="rId4"/>
              </a:rPr>
              <a:t>Lumen Circles for SUNY faculty accepting applications</a:t>
            </a:r>
          </a:p>
          <a:p>
            <a:pPr>
              <a:lnSpc>
                <a:spcPct val="170000"/>
              </a:lnSpc>
            </a:pPr>
            <a:r>
              <a:rPr lang="en-US">
                <a:cs typeface="Calibri"/>
                <a:hlinkClick r:id="rId5"/>
              </a:rPr>
              <a:t>SUNY Conference on Instruction and Technology (CIT)</a:t>
            </a:r>
          </a:p>
          <a:p>
            <a:pPr>
              <a:lnSpc>
                <a:spcPct val="170000"/>
              </a:lnSpc>
            </a:pPr>
            <a:r>
              <a:rPr lang="en-US">
                <a:cs typeface="Calibri"/>
                <a:hlinkClick r:id="rId6"/>
              </a:rPr>
              <a:t>Northeast OER Conference (free!)</a:t>
            </a:r>
          </a:p>
        </p:txBody>
      </p:sp>
    </p:spTree>
    <p:extLst>
      <p:ext uri="{BB962C8B-B14F-4D97-AF65-F5344CB8AC3E}">
        <p14:creationId xmlns:p14="http://schemas.microsoft.com/office/powerpoint/2010/main" val="427605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Shannon Pritting</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SUNY Library Services</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489308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7579" y="215178"/>
            <a:ext cx="10515600" cy="1325563"/>
          </a:xfrm>
        </p:spPr>
        <p:txBody>
          <a:bodyPr/>
          <a:lstStyle/>
          <a:p>
            <a:r>
              <a:rPr lang="en-US">
                <a:cs typeface="Calibri Light"/>
              </a:rPr>
              <a:t>LARS Coordination</a:t>
            </a:r>
            <a:endParaRPr lang="en-US"/>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838200" y="1825625"/>
            <a:ext cx="10515600" cy="3569672"/>
          </a:xfrm>
        </p:spPr>
        <p:txBody>
          <a:bodyPr/>
          <a:lstStyle/>
          <a:p>
            <a:r>
              <a:rPr lang="en-US"/>
              <a:t>Community Colleges don’t submit this form.</a:t>
            </a:r>
          </a:p>
          <a:p>
            <a:r>
              <a:rPr lang="en-US"/>
              <a:t>SLS will be working to verify a report for those campuses using acquisitions in Alma.</a:t>
            </a:r>
          </a:p>
          <a:p>
            <a:r>
              <a:rPr lang="en-US"/>
              <a:t>After this year, OLIS will pull automatically and share with IR/Controller’s Office.</a:t>
            </a:r>
          </a:p>
          <a:p>
            <a:r>
              <a:rPr lang="en-US"/>
              <a:t>Will need to consider “shelf capacity” question as well.</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70623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t>Library Accessibility Reviewing</a:t>
            </a:r>
          </a:p>
        </p:txBody>
      </p:sp>
      <p:sp>
        <p:nvSpPr>
          <p:cNvPr id="14" name="Content Placeholder 13"/>
          <p:cNvSpPr>
            <a:spLocks noGrp="1"/>
          </p:cNvSpPr>
          <p:nvPr>
            <p:ph sz="half" idx="1"/>
          </p:nvPr>
        </p:nvSpPr>
        <p:spPr/>
        <p:txBody>
          <a:bodyPr vert="horz" lIns="91440" tIns="45720" rIns="91440" bIns="45720" rtlCol="0" anchor="t">
            <a:normAutofit lnSpcReduction="10000"/>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838200" y="1825625"/>
            <a:ext cx="10515600" cy="3569672"/>
          </a:xfrm>
        </p:spPr>
        <p:txBody>
          <a:bodyPr vert="horz" lIns="91440" tIns="45720" rIns="91440" bIns="45720" rtlCol="0" anchor="t">
            <a:normAutofit lnSpcReduction="10000"/>
          </a:bodyPr>
          <a:lstStyle/>
          <a:p>
            <a:r>
              <a:rPr lang="en-US"/>
              <a:t>Cohort formally ending soon.</a:t>
            </a:r>
          </a:p>
          <a:p>
            <a:pPr lvl="1"/>
            <a:r>
              <a:rPr lang="en-US"/>
              <a:t>May continue as open-ended discussion meeting group coordinated by campus participants.</a:t>
            </a:r>
            <a:endParaRPr lang="en-US">
              <a:cs typeface="Calibri"/>
            </a:endParaRPr>
          </a:p>
          <a:p>
            <a:r>
              <a:rPr lang="en-US"/>
              <a:t>SLS working with a few campuses to develop “ratings,” exceptions, Equally Effective Alt. Access Plans, and “</a:t>
            </a:r>
            <a:r>
              <a:rPr lang="en-US" err="1"/>
              <a:t>VPATless</a:t>
            </a:r>
            <a:r>
              <a:rPr lang="en-US"/>
              <a:t>” reviews.</a:t>
            </a:r>
            <a:endParaRPr lang="en-US">
              <a:cs typeface="Calibri"/>
            </a:endParaRPr>
          </a:p>
          <a:p>
            <a:r>
              <a:rPr lang="en-US"/>
              <a:t>SLS continuing to review and update product reviews.</a:t>
            </a:r>
            <a:endParaRPr lang="en-US">
              <a:cs typeface="Calibri"/>
            </a:endParaRPr>
          </a:p>
          <a:p>
            <a:r>
              <a:rPr lang="en-US"/>
              <a:t>We think this is the most we can move in this area now, but please reach out if things are happening at your campus that are going beyond this type of activity now.</a:t>
            </a:r>
            <a:endParaRPr lang="en-US">
              <a:cs typeface="Calibri"/>
            </a:endParaRPr>
          </a:p>
          <a:p>
            <a:pPr marL="0" indent="0">
              <a:buNone/>
            </a:pPr>
            <a:endParaRPr lang="en-US"/>
          </a:p>
          <a:p>
            <a:endParaRPr lang="en-US"/>
          </a:p>
          <a:p>
            <a:endParaRPr lang="en-US"/>
          </a:p>
          <a:p>
            <a:endParaRPr lang="en-US"/>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766606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t>OCLC Update</a:t>
            </a:r>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838200" y="1825625"/>
            <a:ext cx="10515600" cy="3569672"/>
          </a:xfrm>
        </p:spPr>
        <p:txBody>
          <a:bodyPr/>
          <a:lstStyle/>
          <a:p>
            <a:r>
              <a:rPr lang="en-US"/>
              <a:t>Working on finalizing contract.</a:t>
            </a:r>
          </a:p>
          <a:p>
            <a:r>
              <a:rPr lang="en-US"/>
              <a:t>Meeting with stakeholders on both sides on May 6 to try to get this out of SUNY review by mid-May, then go to AG and OSC.</a:t>
            </a:r>
          </a:p>
          <a:p>
            <a:r>
              <a:rPr lang="en-US"/>
              <a:t>Will likely be approved right at, or a little after the expiration of current agreement.</a:t>
            </a:r>
          </a:p>
          <a:p>
            <a:r>
              <a:rPr lang="en-US"/>
              <a:t>OCLC indicated price increase is 3% for some/most products and 2% for others.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6563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err="1">
                <a:cs typeface="Calibri Light"/>
              </a:rPr>
              <a:t>Thirdiron</a:t>
            </a:r>
            <a:r>
              <a:rPr lang="en-US">
                <a:cs typeface="Calibri Light"/>
              </a:rPr>
              <a:t> (</a:t>
            </a:r>
            <a:r>
              <a:rPr lang="en-US" err="1">
                <a:cs typeface="Calibri Light"/>
              </a:rPr>
              <a:t>Libkey</a:t>
            </a:r>
            <a:r>
              <a:rPr lang="en-US">
                <a:cs typeface="Calibri Light"/>
              </a:rPr>
              <a:t>)</a:t>
            </a:r>
            <a:endParaRPr lang="en-US"/>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838200" y="1825625"/>
            <a:ext cx="10515600" cy="3569672"/>
          </a:xfrm>
        </p:spPr>
        <p:txBody>
          <a:bodyPr vert="horz" lIns="91440" tIns="45720" rIns="91440" bIns="45720" rtlCol="0" anchor="t">
            <a:normAutofit/>
          </a:bodyPr>
          <a:lstStyle/>
          <a:p>
            <a:r>
              <a:rPr lang="en-US">
                <a:cs typeface="Calibri"/>
              </a:rPr>
              <a:t>Working on 5-year contract.  </a:t>
            </a:r>
          </a:p>
          <a:p>
            <a:r>
              <a:rPr lang="en-US">
                <a:cs typeface="Calibri"/>
              </a:rPr>
              <a:t>Security Audit happening now, and this is taking a little longer than anticipated.</a:t>
            </a:r>
          </a:p>
          <a:p>
            <a:r>
              <a:rPr lang="en-US">
                <a:cs typeface="Calibri"/>
              </a:rPr>
              <a:t>PIAs for recharge have been sent to interested campuses.</a:t>
            </a:r>
          </a:p>
          <a:p>
            <a:r>
              <a:rPr lang="en-US">
                <a:cs typeface="Calibri"/>
              </a:rPr>
              <a:t>If any campuses are interested in adding </a:t>
            </a:r>
            <a:r>
              <a:rPr lang="en-US" err="1">
                <a:cs typeface="Calibri"/>
              </a:rPr>
              <a:t>Thirdiron</a:t>
            </a:r>
            <a:r>
              <a:rPr lang="en-US">
                <a:cs typeface="Calibri"/>
              </a:rPr>
              <a:t>, please reach out.</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29373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Upcoming Alma/Primo Data Migration</a:t>
            </a:r>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838200" y="1825625"/>
            <a:ext cx="10515600" cy="3569672"/>
          </a:xfrm>
        </p:spPr>
        <p:txBody>
          <a:bodyPr vert="horz" lIns="91440" tIns="45720" rIns="91440" bIns="45720" rtlCol="0" anchor="t">
            <a:normAutofit/>
          </a:bodyPr>
          <a:lstStyle/>
          <a:p>
            <a:r>
              <a:rPr lang="en-US">
                <a:cs typeface="Calibri"/>
              </a:rPr>
              <a:t>Alma/Primo will be down for migration of data to new data center.</a:t>
            </a:r>
          </a:p>
          <a:p>
            <a:r>
              <a:rPr lang="en-US">
                <a:cs typeface="Calibri"/>
              </a:rPr>
              <a:t>Estimated Down Time 5/29-5/30 (9:00 pm to 9:00 pm)</a:t>
            </a:r>
          </a:p>
          <a:p>
            <a:r>
              <a:rPr lang="en-US">
                <a:cs typeface="Calibri"/>
              </a:rPr>
              <a:t>SLS will have a preparation webinar in near future</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52009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Mark McBride</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584775"/>
          </a:xfrm>
          <a:prstGeom prst="rect">
            <a:avLst/>
          </a:prstGeom>
          <a:noFill/>
        </p:spPr>
        <p:txBody>
          <a:bodyPr wrap="square" rtlCol="0" anchor="t">
            <a:spAutoFit/>
          </a:bodyPr>
          <a:lstStyle/>
          <a:p>
            <a:r>
              <a:rPr lang="en-US" sz="3200" b="1">
                <a:solidFill>
                  <a:schemeClr val="bg1"/>
                </a:solidFill>
                <a:latin typeface="Arial"/>
                <a:cs typeface="Arial"/>
              </a:rPr>
              <a:t>OLIS Overview 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Maureen Zajkowski</a:t>
            </a:r>
          </a:p>
        </p:txBody>
      </p:sp>
      <p:sp>
        <p:nvSpPr>
          <p:cNvPr id="8" name="TextBox 7">
            <a:extLst>
              <a:ext uri="{FF2B5EF4-FFF2-40B4-BE49-F238E27FC236}">
                <a16:creationId xmlns:a16="http://schemas.microsoft.com/office/drawing/2014/main" id="{E2AAB4F0-62DE-4440-82C1-3A7B1E6F814B}"/>
              </a:ext>
            </a:extLst>
          </p:cNvPr>
          <p:cNvSpPr txBox="1"/>
          <p:nvPr/>
        </p:nvSpPr>
        <p:spPr>
          <a:xfrm>
            <a:off x="426128" y="2618913"/>
            <a:ext cx="6143348"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Repositories and Open Access</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45097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FBEE5-2314-43B8-8822-E76ED39A1033}"/>
              </a:ext>
            </a:extLst>
          </p:cNvPr>
          <p:cNvSpPr>
            <a:spLocks noGrp="1"/>
          </p:cNvSpPr>
          <p:nvPr>
            <p:ph type="title"/>
          </p:nvPr>
        </p:nvSpPr>
        <p:spPr/>
        <p:txBody>
          <a:bodyPr/>
          <a:lstStyle/>
          <a:p>
            <a:r>
              <a:rPr lang="en-US"/>
              <a:t>SUNY Open Repositories</a:t>
            </a:r>
          </a:p>
        </p:txBody>
      </p:sp>
      <p:pic>
        <p:nvPicPr>
          <p:cNvPr id="5" name="Content Placeholder 4">
            <a:extLst>
              <a:ext uri="{FF2B5EF4-FFF2-40B4-BE49-F238E27FC236}">
                <a16:creationId xmlns:a16="http://schemas.microsoft.com/office/drawing/2014/main" id="{E9CE4216-513C-4488-B6FA-8E2440A75853}"/>
              </a:ext>
            </a:extLst>
          </p:cNvPr>
          <p:cNvPicPr>
            <a:picLocks noGrp="1" noChangeAspect="1"/>
          </p:cNvPicPr>
          <p:nvPr>
            <p:ph sz="half" idx="1"/>
          </p:nvPr>
        </p:nvPicPr>
        <p:blipFill>
          <a:blip r:embed="rId3"/>
          <a:stretch>
            <a:fillRect/>
          </a:stretch>
        </p:blipFill>
        <p:spPr>
          <a:xfrm>
            <a:off x="401816" y="1825625"/>
            <a:ext cx="1251014" cy="920797"/>
          </a:xfrm>
          <a:prstGeom prst="rect">
            <a:avLst/>
          </a:prstGeom>
        </p:spPr>
      </p:pic>
      <p:pic>
        <p:nvPicPr>
          <p:cNvPr id="6" name="Picture 5">
            <a:extLst>
              <a:ext uri="{FF2B5EF4-FFF2-40B4-BE49-F238E27FC236}">
                <a16:creationId xmlns:a16="http://schemas.microsoft.com/office/drawing/2014/main" id="{3B23530D-703A-4E82-825F-3065BA7773C2}"/>
              </a:ext>
            </a:extLst>
          </p:cNvPr>
          <p:cNvPicPr>
            <a:picLocks noChangeAspect="1"/>
          </p:cNvPicPr>
          <p:nvPr/>
        </p:nvPicPr>
        <p:blipFill>
          <a:blip r:embed="rId4"/>
          <a:stretch>
            <a:fillRect/>
          </a:stretch>
        </p:blipFill>
        <p:spPr>
          <a:xfrm>
            <a:off x="1371353" y="2163677"/>
            <a:ext cx="4800847" cy="412771"/>
          </a:xfrm>
          <a:prstGeom prst="rect">
            <a:avLst/>
          </a:prstGeom>
        </p:spPr>
      </p:pic>
      <p:sp>
        <p:nvSpPr>
          <p:cNvPr id="7" name="Rectangle 6">
            <a:extLst>
              <a:ext uri="{FF2B5EF4-FFF2-40B4-BE49-F238E27FC236}">
                <a16:creationId xmlns:a16="http://schemas.microsoft.com/office/drawing/2014/main" id="{40E5A19F-4CF5-4806-9483-0CBF76C5D850}"/>
              </a:ext>
            </a:extLst>
          </p:cNvPr>
          <p:cNvSpPr/>
          <p:nvPr/>
        </p:nvSpPr>
        <p:spPr>
          <a:xfrm>
            <a:off x="650275" y="2961735"/>
            <a:ext cx="4977259" cy="3046988"/>
          </a:xfrm>
          <a:prstGeom prst="rect">
            <a:avLst/>
          </a:prstGeom>
        </p:spPr>
        <p:txBody>
          <a:bodyPr wrap="square">
            <a:spAutoFit/>
          </a:bodyPr>
          <a:lstStyle/>
          <a:p>
            <a:r>
              <a:rPr lang="en-US" sz="2400">
                <a:hlinkClick r:id="rId5"/>
              </a:rPr>
              <a:t>https://soar.suny.edu</a:t>
            </a:r>
            <a:endParaRPr lang="en-US" sz="2400"/>
          </a:p>
          <a:p>
            <a:endParaRPr lang="en-US" sz="2400"/>
          </a:p>
          <a:p>
            <a:pPr marL="342900" indent="-342900">
              <a:buFont typeface="Arial" panose="020B0604020202020204" pitchFamily="34" charset="0"/>
              <a:buChar char="•"/>
            </a:pPr>
            <a:r>
              <a:rPr lang="en-US" sz="2400"/>
              <a:t>SUNY Faculty and Students Scholarly and Creative Works</a:t>
            </a:r>
          </a:p>
          <a:p>
            <a:pPr marL="342900" indent="-342900">
              <a:buFont typeface="Arial" panose="020B0604020202020204" pitchFamily="34" charset="0"/>
              <a:buChar char="•"/>
            </a:pPr>
            <a:r>
              <a:rPr lang="en-US" sz="2400"/>
              <a:t>published articles, post-prints, preprints, monographs, conference papers, dissertations, theses, honors projects, and creative works</a:t>
            </a:r>
          </a:p>
        </p:txBody>
      </p:sp>
      <p:pic>
        <p:nvPicPr>
          <p:cNvPr id="8" name="Content Placeholder 4">
            <a:extLst>
              <a:ext uri="{FF2B5EF4-FFF2-40B4-BE49-F238E27FC236}">
                <a16:creationId xmlns:a16="http://schemas.microsoft.com/office/drawing/2014/main" id="{3A2C1BC8-FD52-42E7-AE8F-BEF2A85522FC}"/>
              </a:ext>
            </a:extLst>
          </p:cNvPr>
          <p:cNvPicPr>
            <a:picLocks noGrp="1" noChangeAspect="1"/>
          </p:cNvPicPr>
          <p:nvPr>
            <p:ph sz="half" idx="2"/>
          </p:nvPr>
        </p:nvPicPr>
        <p:blipFill>
          <a:blip r:embed="rId6"/>
          <a:stretch>
            <a:fillRect/>
          </a:stretch>
        </p:blipFill>
        <p:spPr>
          <a:xfrm>
            <a:off x="6651180" y="1989043"/>
            <a:ext cx="3937202" cy="1174810"/>
          </a:xfrm>
          <a:prstGeom prst="rect">
            <a:avLst/>
          </a:prstGeom>
        </p:spPr>
      </p:pic>
      <p:sp>
        <p:nvSpPr>
          <p:cNvPr id="9" name="Rectangle 8">
            <a:extLst>
              <a:ext uri="{FF2B5EF4-FFF2-40B4-BE49-F238E27FC236}">
                <a16:creationId xmlns:a16="http://schemas.microsoft.com/office/drawing/2014/main" id="{693651B1-2B5F-4B0C-A4B4-597A7D19961D}"/>
              </a:ext>
            </a:extLst>
          </p:cNvPr>
          <p:cNvSpPr/>
          <p:nvPr/>
        </p:nvSpPr>
        <p:spPr>
          <a:xfrm>
            <a:off x="6376539" y="3343437"/>
            <a:ext cx="5444559" cy="2677656"/>
          </a:xfrm>
          <a:prstGeom prst="rect">
            <a:avLst/>
          </a:prstGeom>
        </p:spPr>
        <p:txBody>
          <a:bodyPr wrap="square">
            <a:spAutoFit/>
          </a:bodyPr>
          <a:lstStyle/>
          <a:p>
            <a:r>
              <a:rPr lang="en-US" sz="2400">
                <a:hlinkClick r:id="rId7"/>
              </a:rPr>
              <a:t>https://dspace.sunyconnect.suny.edu/</a:t>
            </a:r>
            <a:endParaRPr lang="en-US" sz="2400"/>
          </a:p>
          <a:p>
            <a:endParaRPr lang="en-US" sz="2400"/>
          </a:p>
          <a:p>
            <a:pPr marL="342900" indent="-342900">
              <a:buFont typeface="Arial" panose="020B0604020202020204" pitchFamily="34" charset="0"/>
              <a:buChar char="•"/>
            </a:pPr>
            <a:r>
              <a:rPr lang="en-US" sz="2400"/>
              <a:t>Historical and special collections from SUNY campuses and System Admin </a:t>
            </a:r>
          </a:p>
          <a:p>
            <a:pPr marL="342900" indent="-342900">
              <a:buFont typeface="Arial" panose="020B0604020202020204" pitchFamily="34" charset="0"/>
              <a:buChar char="•"/>
            </a:pPr>
            <a:r>
              <a:rPr lang="en-US" sz="2400"/>
              <a:t>OER Collections</a:t>
            </a:r>
          </a:p>
          <a:p>
            <a:pPr marL="342900" indent="-342900">
              <a:buFont typeface="Arial" panose="020B0604020202020204" pitchFamily="34" charset="0"/>
              <a:buChar char="•"/>
            </a:pPr>
            <a:r>
              <a:rPr lang="en-US" sz="2400"/>
              <a:t>IITG reports</a:t>
            </a:r>
          </a:p>
          <a:p>
            <a:pPr marL="342900" indent="-342900">
              <a:buFont typeface="Arial" panose="020B0604020202020204" pitchFamily="34" charset="0"/>
              <a:buChar char="•"/>
            </a:pPr>
            <a:r>
              <a:rPr lang="en-US" sz="2400"/>
              <a:t>Campus Open Access Policies</a:t>
            </a:r>
          </a:p>
        </p:txBody>
      </p:sp>
    </p:spTree>
    <p:extLst>
      <p:ext uri="{BB962C8B-B14F-4D97-AF65-F5344CB8AC3E}">
        <p14:creationId xmlns:p14="http://schemas.microsoft.com/office/powerpoint/2010/main" val="190274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t>Open Repositories </a:t>
            </a:r>
            <a:r>
              <a:rPr lang="en-US" err="1"/>
              <a:t>LibGuide</a:t>
            </a:r>
            <a:endParaRPr lang="en-US"/>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pic>
        <p:nvPicPr>
          <p:cNvPr id="4" name="Content Placeholder 3">
            <a:extLst>
              <a:ext uri="{FF2B5EF4-FFF2-40B4-BE49-F238E27FC236}">
                <a16:creationId xmlns:a16="http://schemas.microsoft.com/office/drawing/2014/main" id="{209C4578-22B7-4DD7-8D31-5EB80C48ACCD}"/>
              </a:ext>
            </a:extLst>
          </p:cNvPr>
          <p:cNvPicPr>
            <a:picLocks noGrp="1" noChangeAspect="1"/>
          </p:cNvPicPr>
          <p:nvPr>
            <p:ph sz="half" idx="2"/>
          </p:nvPr>
        </p:nvPicPr>
        <p:blipFill>
          <a:blip r:embed="rId2"/>
          <a:stretch>
            <a:fillRect/>
          </a:stretch>
        </p:blipFill>
        <p:spPr>
          <a:xfrm>
            <a:off x="1340018" y="1825625"/>
            <a:ext cx="9511964" cy="3570288"/>
          </a:xfrm>
          <a:prstGeom prst="rect">
            <a:avLst/>
          </a:prstGeom>
        </p:spPr>
      </p:pic>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74622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EBD2-3A07-4179-BEF3-C53A72A78BD1}"/>
              </a:ext>
            </a:extLst>
          </p:cNvPr>
          <p:cNvSpPr>
            <a:spLocks noGrp="1"/>
          </p:cNvSpPr>
          <p:nvPr>
            <p:ph type="title"/>
          </p:nvPr>
        </p:nvSpPr>
        <p:spPr/>
        <p:txBody>
          <a:bodyPr/>
          <a:lstStyle/>
          <a:p>
            <a:r>
              <a:rPr lang="en-US"/>
              <a:t>https://slcny.libguides.com/olis/openaccess</a:t>
            </a:r>
          </a:p>
        </p:txBody>
      </p:sp>
      <p:pic>
        <p:nvPicPr>
          <p:cNvPr id="7" name="Content Placeholder 6">
            <a:extLst>
              <a:ext uri="{FF2B5EF4-FFF2-40B4-BE49-F238E27FC236}">
                <a16:creationId xmlns:a16="http://schemas.microsoft.com/office/drawing/2014/main" id="{037B2487-9C86-4B95-AF52-4C4D914B3256}"/>
              </a:ext>
            </a:extLst>
          </p:cNvPr>
          <p:cNvPicPr>
            <a:picLocks noGrp="1" noChangeAspect="1"/>
          </p:cNvPicPr>
          <p:nvPr>
            <p:ph sz="half" idx="2"/>
          </p:nvPr>
        </p:nvPicPr>
        <p:blipFill>
          <a:blip r:embed="rId3"/>
          <a:stretch>
            <a:fillRect/>
          </a:stretch>
        </p:blipFill>
        <p:spPr>
          <a:xfrm>
            <a:off x="6981396" y="1857376"/>
            <a:ext cx="3276768" cy="400071"/>
          </a:xfrm>
          <a:prstGeom prst="rect">
            <a:avLst/>
          </a:prstGeom>
        </p:spPr>
      </p:pic>
      <p:pic>
        <p:nvPicPr>
          <p:cNvPr id="5" name="Content Placeholder 3">
            <a:extLst>
              <a:ext uri="{FF2B5EF4-FFF2-40B4-BE49-F238E27FC236}">
                <a16:creationId xmlns:a16="http://schemas.microsoft.com/office/drawing/2014/main" id="{8D8A4020-B8CE-4AC6-B8CD-D643B3F2F0EB}"/>
              </a:ext>
            </a:extLst>
          </p:cNvPr>
          <p:cNvPicPr>
            <a:picLocks noGrp="1" noChangeAspect="1"/>
          </p:cNvPicPr>
          <p:nvPr>
            <p:ph sz="half" idx="1"/>
          </p:nvPr>
        </p:nvPicPr>
        <p:blipFill>
          <a:blip r:embed="rId4"/>
          <a:stretch>
            <a:fillRect/>
          </a:stretch>
        </p:blipFill>
        <p:spPr>
          <a:xfrm>
            <a:off x="1185121" y="1825625"/>
            <a:ext cx="4267419" cy="431822"/>
          </a:xfrm>
          <a:prstGeom prst="rect">
            <a:avLst/>
          </a:prstGeom>
        </p:spPr>
      </p:pic>
      <p:pic>
        <p:nvPicPr>
          <p:cNvPr id="9" name="Picture 8">
            <a:extLst>
              <a:ext uri="{FF2B5EF4-FFF2-40B4-BE49-F238E27FC236}">
                <a16:creationId xmlns:a16="http://schemas.microsoft.com/office/drawing/2014/main" id="{6D15D6EA-4CA1-4AF8-83C2-0A7E8DE52ADE}"/>
              </a:ext>
            </a:extLst>
          </p:cNvPr>
          <p:cNvPicPr>
            <a:picLocks noChangeAspect="1"/>
          </p:cNvPicPr>
          <p:nvPr/>
        </p:nvPicPr>
        <p:blipFill>
          <a:blip r:embed="rId5"/>
          <a:stretch>
            <a:fillRect/>
          </a:stretch>
        </p:blipFill>
        <p:spPr>
          <a:xfrm>
            <a:off x="1648409" y="4378374"/>
            <a:ext cx="2521080" cy="939848"/>
          </a:xfrm>
          <a:prstGeom prst="rect">
            <a:avLst/>
          </a:prstGeom>
        </p:spPr>
      </p:pic>
      <p:pic>
        <p:nvPicPr>
          <p:cNvPr id="10" name="Picture 9">
            <a:extLst>
              <a:ext uri="{FF2B5EF4-FFF2-40B4-BE49-F238E27FC236}">
                <a16:creationId xmlns:a16="http://schemas.microsoft.com/office/drawing/2014/main" id="{484E8CD4-ABB5-4577-AFF3-BF3FA2C86C8E}"/>
              </a:ext>
            </a:extLst>
          </p:cNvPr>
          <p:cNvPicPr>
            <a:picLocks noChangeAspect="1"/>
          </p:cNvPicPr>
          <p:nvPr/>
        </p:nvPicPr>
        <p:blipFill>
          <a:blip r:embed="rId6"/>
          <a:stretch>
            <a:fillRect/>
          </a:stretch>
        </p:blipFill>
        <p:spPr>
          <a:xfrm>
            <a:off x="1623008" y="2473276"/>
            <a:ext cx="2546481" cy="1905098"/>
          </a:xfrm>
          <a:prstGeom prst="rect">
            <a:avLst/>
          </a:prstGeom>
        </p:spPr>
      </p:pic>
      <p:pic>
        <p:nvPicPr>
          <p:cNvPr id="11" name="Picture 10">
            <a:extLst>
              <a:ext uri="{FF2B5EF4-FFF2-40B4-BE49-F238E27FC236}">
                <a16:creationId xmlns:a16="http://schemas.microsoft.com/office/drawing/2014/main" id="{8175ACA0-31A2-4F80-9496-F00261DCCF93}"/>
              </a:ext>
            </a:extLst>
          </p:cNvPr>
          <p:cNvPicPr>
            <a:picLocks noChangeAspect="1"/>
          </p:cNvPicPr>
          <p:nvPr/>
        </p:nvPicPr>
        <p:blipFill>
          <a:blip r:embed="rId7"/>
          <a:stretch>
            <a:fillRect/>
          </a:stretch>
        </p:blipFill>
        <p:spPr>
          <a:xfrm>
            <a:off x="7352890" y="2473276"/>
            <a:ext cx="2533780" cy="971600"/>
          </a:xfrm>
          <a:prstGeom prst="rect">
            <a:avLst/>
          </a:prstGeom>
        </p:spPr>
      </p:pic>
      <p:pic>
        <p:nvPicPr>
          <p:cNvPr id="12" name="Picture 11">
            <a:extLst>
              <a:ext uri="{FF2B5EF4-FFF2-40B4-BE49-F238E27FC236}">
                <a16:creationId xmlns:a16="http://schemas.microsoft.com/office/drawing/2014/main" id="{66C48495-3A19-41B5-8E3F-4873F2541E68}"/>
              </a:ext>
            </a:extLst>
          </p:cNvPr>
          <p:cNvPicPr>
            <a:picLocks noChangeAspect="1"/>
          </p:cNvPicPr>
          <p:nvPr/>
        </p:nvPicPr>
        <p:blipFill>
          <a:blip r:embed="rId8"/>
          <a:stretch>
            <a:fillRect/>
          </a:stretch>
        </p:blipFill>
        <p:spPr>
          <a:xfrm>
            <a:off x="7365590" y="3444876"/>
            <a:ext cx="2521080" cy="1663786"/>
          </a:xfrm>
          <a:prstGeom prst="rect">
            <a:avLst/>
          </a:prstGeom>
        </p:spPr>
      </p:pic>
      <p:sp>
        <p:nvSpPr>
          <p:cNvPr id="13" name="TextBox 12">
            <a:extLst>
              <a:ext uri="{FF2B5EF4-FFF2-40B4-BE49-F238E27FC236}">
                <a16:creationId xmlns:a16="http://schemas.microsoft.com/office/drawing/2014/main" id="{6E7EF10C-6826-483B-9FDB-5907548A642C}"/>
              </a:ext>
            </a:extLst>
          </p:cNvPr>
          <p:cNvSpPr txBox="1"/>
          <p:nvPr/>
        </p:nvSpPr>
        <p:spPr>
          <a:xfrm>
            <a:off x="1648409" y="5486400"/>
            <a:ext cx="2908453" cy="523220"/>
          </a:xfrm>
          <a:prstGeom prst="rect">
            <a:avLst/>
          </a:prstGeom>
          <a:noFill/>
        </p:spPr>
        <p:txBody>
          <a:bodyPr wrap="square" rtlCol="0">
            <a:spAutoFit/>
          </a:bodyPr>
          <a:lstStyle/>
          <a:p>
            <a:r>
              <a:rPr lang="en-US" sz="2800"/>
              <a:t>SOAR@suny.edu</a:t>
            </a:r>
          </a:p>
        </p:txBody>
      </p:sp>
      <p:sp>
        <p:nvSpPr>
          <p:cNvPr id="14" name="TextBox 13">
            <a:extLst>
              <a:ext uri="{FF2B5EF4-FFF2-40B4-BE49-F238E27FC236}">
                <a16:creationId xmlns:a16="http://schemas.microsoft.com/office/drawing/2014/main" id="{A7C5CDA1-E09B-480B-8897-E537320D9FA2}"/>
              </a:ext>
            </a:extLst>
          </p:cNvPr>
          <p:cNvSpPr txBox="1"/>
          <p:nvPr/>
        </p:nvSpPr>
        <p:spPr>
          <a:xfrm>
            <a:off x="7498241" y="5486400"/>
            <a:ext cx="3045350" cy="523220"/>
          </a:xfrm>
          <a:prstGeom prst="rect">
            <a:avLst/>
          </a:prstGeom>
          <a:noFill/>
        </p:spPr>
        <p:txBody>
          <a:bodyPr wrap="square" rtlCol="0">
            <a:spAutoFit/>
          </a:bodyPr>
          <a:lstStyle/>
          <a:p>
            <a:r>
              <a:rPr lang="en-US" sz="2800"/>
              <a:t>SDR@suny.edu</a:t>
            </a:r>
          </a:p>
        </p:txBody>
      </p:sp>
    </p:spTree>
    <p:extLst>
      <p:ext uri="{BB962C8B-B14F-4D97-AF65-F5344CB8AC3E}">
        <p14:creationId xmlns:p14="http://schemas.microsoft.com/office/powerpoint/2010/main" val="2245817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nagit_PPT1CEF">
            <a:extLst>
              <a:ext uri="{FF2B5EF4-FFF2-40B4-BE49-F238E27FC236}">
                <a16:creationId xmlns:a16="http://schemas.microsoft.com/office/drawing/2014/main" id="{BC7D6AD8-11D5-4518-BB3A-90BA1A7C2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502" y="1487779"/>
            <a:ext cx="3510140" cy="529511"/>
          </a:xfrm>
          <a:prstGeom prst="rect">
            <a:avLst/>
          </a:prstGeom>
        </p:spPr>
      </p:pic>
      <p:pic>
        <p:nvPicPr>
          <p:cNvPr id="6" name="Snagit_PPT9227">
            <a:extLst>
              <a:ext uri="{FF2B5EF4-FFF2-40B4-BE49-F238E27FC236}">
                <a16:creationId xmlns:a16="http://schemas.microsoft.com/office/drawing/2014/main" id="{EE586040-693D-4E4A-9D2B-C3E32739F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500" y="2411145"/>
            <a:ext cx="2747276" cy="1552211"/>
          </a:xfrm>
          <a:prstGeom prst="rect">
            <a:avLst/>
          </a:prstGeom>
        </p:spPr>
      </p:pic>
      <p:pic>
        <p:nvPicPr>
          <p:cNvPr id="7" name="Snagit_PPT6556">
            <a:extLst>
              <a:ext uri="{FF2B5EF4-FFF2-40B4-BE49-F238E27FC236}">
                <a16:creationId xmlns:a16="http://schemas.microsoft.com/office/drawing/2014/main" id="{561A7D47-32E6-4399-B7FC-E633DB168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552" y="4266189"/>
            <a:ext cx="2970739" cy="1552211"/>
          </a:xfrm>
          <a:prstGeom prst="rect">
            <a:avLst/>
          </a:prstGeom>
        </p:spPr>
      </p:pic>
      <p:sp>
        <p:nvSpPr>
          <p:cNvPr id="15" name="Freeform: Shape 14">
            <a:extLst>
              <a:ext uri="{FF2B5EF4-FFF2-40B4-BE49-F238E27FC236}">
                <a16:creationId xmlns:a16="http://schemas.microsoft.com/office/drawing/2014/main" id="{041C67D0-A496-4B86-BF61-263FF9EFD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ight Triangle 16">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0615CD-110A-4E71-A38D-DD940911C2D5}"/>
              </a:ext>
            </a:extLst>
          </p:cNvPr>
          <p:cNvSpPr txBox="1"/>
          <p:nvPr/>
        </p:nvSpPr>
        <p:spPr>
          <a:xfrm>
            <a:off x="5835784" y="1841608"/>
            <a:ext cx="4617334" cy="2818527"/>
          </a:xfrm>
          <a:prstGeom prst="rect">
            <a:avLst/>
          </a:prstGeom>
        </p:spPr>
        <p:txBody>
          <a:bodyPr vert="horz" lIns="91440" tIns="45720" rIns="91440" bIns="45720" rtlCol="0" anchor="t">
            <a:normAutofit/>
          </a:bodyPr>
          <a:lstStyle/>
          <a:p>
            <a:pPr>
              <a:lnSpc>
                <a:spcPct val="90000"/>
              </a:lnSpc>
              <a:spcAft>
                <a:spcPts val="600"/>
              </a:spcAft>
            </a:pPr>
            <a:r>
              <a:rPr lang="en-US" sz="2800">
                <a:hlinkClick r:id="rId5"/>
              </a:rPr>
              <a:t>https://sunyconnect.suny.edu</a:t>
            </a:r>
            <a:endParaRPr lang="en-US" sz="2800"/>
          </a:p>
          <a:p>
            <a:pPr marL="457200" indent="-457200">
              <a:lnSpc>
                <a:spcPct val="90000"/>
              </a:lnSpc>
              <a:spcAft>
                <a:spcPts val="600"/>
              </a:spcAft>
              <a:buFont typeface="Arial" panose="020B0604020202020204" pitchFamily="34" charset="0"/>
              <a:buChar char="•"/>
            </a:pPr>
            <a:r>
              <a:rPr lang="en-US" sz="2800"/>
              <a:t>Library Support Services</a:t>
            </a:r>
          </a:p>
          <a:p>
            <a:pPr marL="457200" indent="-457200">
              <a:lnSpc>
                <a:spcPct val="90000"/>
              </a:lnSpc>
              <a:spcAft>
                <a:spcPts val="600"/>
              </a:spcAft>
              <a:buFont typeface="Arial" panose="020B0604020202020204" pitchFamily="34" charset="0"/>
              <a:buChar char="•"/>
            </a:pPr>
            <a:r>
              <a:rPr lang="en-US" sz="2800"/>
              <a:t>Open Access Repositories</a:t>
            </a:r>
          </a:p>
          <a:p>
            <a:pPr marL="457200" indent="-457200">
              <a:lnSpc>
                <a:spcPct val="90000"/>
              </a:lnSpc>
              <a:spcAft>
                <a:spcPts val="600"/>
              </a:spcAft>
              <a:buFont typeface="Arial" panose="020B0604020202020204" pitchFamily="34" charset="0"/>
              <a:buChar char="•"/>
            </a:pPr>
            <a:r>
              <a:rPr lang="en-US" sz="2800"/>
              <a:t>OER Services</a:t>
            </a:r>
          </a:p>
          <a:p>
            <a:pPr marL="457200" indent="-457200">
              <a:lnSpc>
                <a:spcPct val="90000"/>
              </a:lnSpc>
              <a:spcAft>
                <a:spcPts val="600"/>
              </a:spcAft>
              <a:buFont typeface="Arial" panose="020B0604020202020204" pitchFamily="34" charset="0"/>
              <a:buChar char="•"/>
            </a:pPr>
            <a:r>
              <a:rPr lang="en-US" sz="2800"/>
              <a:t>Staff Directory</a:t>
            </a:r>
          </a:p>
        </p:txBody>
      </p:sp>
    </p:spTree>
    <p:extLst>
      <p:ext uri="{BB962C8B-B14F-4D97-AF65-F5344CB8AC3E}">
        <p14:creationId xmlns:p14="http://schemas.microsoft.com/office/powerpoint/2010/main" val="107104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
          <p:cNvSpPr txBox="1"/>
          <p:nvPr/>
        </p:nvSpPr>
        <p:spPr>
          <a:xfrm>
            <a:off x="292325" y="475000"/>
            <a:ext cx="3729300" cy="4857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4" name="Google Shape;214;p4"/>
          <p:cNvGrpSpPr/>
          <p:nvPr/>
        </p:nvGrpSpPr>
        <p:grpSpPr>
          <a:xfrm>
            <a:off x="5487971" y="6144119"/>
            <a:ext cx="6700887" cy="727432"/>
            <a:chOff x="5487971" y="6144119"/>
            <a:chExt cx="6700887" cy="727432"/>
          </a:xfrm>
        </p:grpSpPr>
        <p:sp>
          <p:nvSpPr>
            <p:cNvPr id="215" name="Google Shape;215;p4"/>
            <p:cNvSpPr/>
            <p:nvPr/>
          </p:nvSpPr>
          <p:spPr>
            <a:xfrm>
              <a:off x="5487971" y="6145687"/>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4"/>
            <p:cNvSpPr/>
            <p:nvPr/>
          </p:nvSpPr>
          <p:spPr>
            <a:xfrm>
              <a:off x="5929460" y="6144119"/>
              <a:ext cx="6259398" cy="725864"/>
            </a:xfrm>
            <a:custGeom>
              <a:avLst/>
              <a:gdLst/>
              <a:ahLst/>
              <a:cxnLst/>
              <a:rect l="l" t="t" r="r" b="b"/>
              <a:pathLst>
                <a:path w="6259398" h="725864" extrusionOk="0">
                  <a:moveTo>
                    <a:pt x="0" y="716438"/>
                  </a:moveTo>
                  <a:lnTo>
                    <a:pt x="471340" y="0"/>
                  </a:lnTo>
                  <a:lnTo>
                    <a:pt x="6259398" y="0"/>
                  </a:lnTo>
                  <a:lnTo>
                    <a:pt x="6249971" y="725864"/>
                  </a:lnTo>
                  <a:lnTo>
                    <a:pt x="0" y="716438"/>
                  </a:lnTo>
                  <a:close/>
                </a:path>
              </a:pathLst>
            </a:cu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217" name="Google Shape;217;p4"/>
            <p:cNvGrpSpPr/>
            <p:nvPr/>
          </p:nvGrpSpPr>
          <p:grpSpPr>
            <a:xfrm>
              <a:off x="6320303" y="6287602"/>
              <a:ext cx="5548758" cy="438513"/>
              <a:chOff x="6320303" y="6041112"/>
              <a:chExt cx="5548758" cy="438513"/>
            </a:xfrm>
          </p:grpSpPr>
          <p:pic>
            <p:nvPicPr>
              <p:cNvPr id="218" name="Google Shape;218;p4"/>
              <p:cNvPicPr preferRelativeResize="0"/>
              <p:nvPr/>
            </p:nvPicPr>
            <p:blipFill rotWithShape="1">
              <a:blip r:embed="rId3">
                <a:alphaModFix/>
              </a:blip>
              <a:srcRect/>
              <a:stretch/>
            </p:blipFill>
            <p:spPr>
              <a:xfrm>
                <a:off x="10024677" y="6086656"/>
                <a:ext cx="435078" cy="354589"/>
              </a:xfrm>
              <a:prstGeom prst="rect">
                <a:avLst/>
              </a:prstGeom>
              <a:noFill/>
              <a:ln>
                <a:noFill/>
              </a:ln>
            </p:spPr>
          </p:pic>
          <p:pic>
            <p:nvPicPr>
              <p:cNvPr id="219" name="Google Shape;219;p4"/>
              <p:cNvPicPr preferRelativeResize="0"/>
              <p:nvPr/>
            </p:nvPicPr>
            <p:blipFill rotWithShape="1">
              <a:blip r:embed="rId4">
                <a:alphaModFix/>
              </a:blip>
              <a:srcRect/>
              <a:stretch/>
            </p:blipFill>
            <p:spPr>
              <a:xfrm>
                <a:off x="10660050" y="6064185"/>
                <a:ext cx="413343" cy="413343"/>
              </a:xfrm>
              <a:prstGeom prst="rect">
                <a:avLst/>
              </a:prstGeom>
              <a:noFill/>
              <a:ln>
                <a:noFill/>
              </a:ln>
            </p:spPr>
          </p:pic>
          <p:sp>
            <p:nvSpPr>
              <p:cNvPr id="220" name="Google Shape;220;p4"/>
              <p:cNvSpPr txBox="1"/>
              <p:nvPr/>
            </p:nvSpPr>
            <p:spPr>
              <a:xfrm>
                <a:off x="6320303" y="6041112"/>
                <a:ext cx="2853813" cy="415498"/>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100"/>
                  <a:buFont typeface="Arial"/>
                  <a:buNone/>
                </a:pPr>
                <a:r>
                  <a:rPr lang="en-US" sz="2100" b="0" i="0" u="none" strike="noStrike" cap="none">
                    <a:solidFill>
                      <a:schemeClr val="lt1"/>
                    </a:solidFill>
                    <a:latin typeface="Calibri"/>
                    <a:ea typeface="Calibri"/>
                    <a:cs typeface="Calibri"/>
                    <a:sym typeface="Calibri"/>
                  </a:rPr>
                  <a:t>www.suny.edu</a:t>
                </a:r>
                <a:endParaRPr sz="2100" b="0" i="0" u="none" strike="noStrike" cap="none">
                  <a:solidFill>
                    <a:schemeClr val="lt1"/>
                  </a:solidFill>
                  <a:latin typeface="Calibri"/>
                  <a:ea typeface="Calibri"/>
                  <a:cs typeface="Calibri"/>
                  <a:sym typeface="Calibri"/>
                </a:endParaRPr>
              </a:p>
            </p:txBody>
          </p:sp>
          <p:pic>
            <p:nvPicPr>
              <p:cNvPr id="221" name="Google Shape;221;p4"/>
              <p:cNvPicPr preferRelativeResize="0"/>
              <p:nvPr/>
            </p:nvPicPr>
            <p:blipFill rotWithShape="1">
              <a:blip r:embed="rId5">
                <a:alphaModFix/>
              </a:blip>
              <a:srcRect/>
              <a:stretch/>
            </p:blipFill>
            <p:spPr>
              <a:xfrm>
                <a:off x="9367496" y="6062787"/>
                <a:ext cx="413343" cy="416838"/>
              </a:xfrm>
              <a:prstGeom prst="rect">
                <a:avLst/>
              </a:prstGeom>
              <a:noFill/>
              <a:ln>
                <a:noFill/>
              </a:ln>
            </p:spPr>
          </p:pic>
          <p:pic>
            <p:nvPicPr>
              <p:cNvPr id="222" name="Google Shape;222;p4"/>
              <p:cNvPicPr preferRelativeResize="0"/>
              <p:nvPr/>
            </p:nvPicPr>
            <p:blipFill rotWithShape="1">
              <a:blip r:embed="rId6">
                <a:alphaModFix/>
              </a:blip>
              <a:srcRect/>
              <a:stretch/>
            </p:blipFill>
            <p:spPr>
              <a:xfrm>
                <a:off x="11325778" y="6072566"/>
                <a:ext cx="543283" cy="382767"/>
              </a:xfrm>
              <a:prstGeom prst="rect">
                <a:avLst/>
              </a:prstGeom>
              <a:noFill/>
              <a:ln>
                <a:noFill/>
              </a:ln>
            </p:spPr>
          </p:pic>
        </p:grpSp>
      </p:grpSp>
      <p:sp>
        <p:nvSpPr>
          <p:cNvPr id="224" name="Google Shape;224;p4"/>
          <p:cNvSpPr txBox="1"/>
          <p:nvPr/>
        </p:nvSpPr>
        <p:spPr>
          <a:xfrm>
            <a:off x="383500" y="475000"/>
            <a:ext cx="4169727" cy="6077100"/>
          </a:xfrm>
          <a:prstGeom prst="rect">
            <a:avLst/>
          </a:prstGeom>
          <a:noFill/>
          <a:ln>
            <a:noFill/>
          </a:ln>
        </p:spPr>
        <p:txBody>
          <a:bodyPr spcFirstLastPara="1" wrap="square" lIns="91425" tIns="91425" rIns="91425" bIns="91425" anchor="t" anchorCtr="0">
            <a:noAutofit/>
          </a:bodyPr>
          <a:lstStyle/>
          <a:p>
            <a:pPr marL="50800" lvl="2">
              <a:lnSpc>
                <a:spcPct val="90000"/>
              </a:lnSpc>
              <a:spcBef>
                <a:spcPts val="1000"/>
              </a:spcBef>
              <a:buClr>
                <a:schemeClr val="dk1"/>
              </a:buClr>
              <a:buSzPts val="2800"/>
            </a:pPr>
            <a:r>
              <a:rPr lang="en-US" sz="2800">
                <a:solidFill>
                  <a:schemeClr val="dk1"/>
                </a:solidFill>
                <a:latin typeface="Calibri"/>
                <a:ea typeface="Calibri"/>
                <a:cs typeface="Calibri"/>
                <a:sym typeface="Calibri"/>
              </a:rPr>
              <a:t>Resolved that</a:t>
            </a:r>
          </a:p>
          <a:p>
            <a:pPr marL="457200" lvl="2" indent="-406400">
              <a:lnSpc>
                <a:spcPct val="90000"/>
              </a:lnSpc>
              <a:spcBef>
                <a:spcPts val="1000"/>
              </a:spcBef>
              <a:buClr>
                <a:schemeClr val="dk1"/>
              </a:buClr>
              <a:buSzPts val="2800"/>
              <a:buFont typeface="Calibri"/>
              <a:buChar char="➔"/>
            </a:pPr>
            <a:r>
              <a:rPr lang="en-US" sz="2800">
                <a:solidFill>
                  <a:schemeClr val="dk1"/>
                </a:solidFill>
                <a:latin typeface="Calibri"/>
                <a:ea typeface="Calibri"/>
                <a:cs typeface="Calibri"/>
                <a:sym typeface="Calibri"/>
              </a:rPr>
              <a:t>State Operated campuses shall develop an Open Access policy</a:t>
            </a:r>
          </a:p>
          <a:p>
            <a:pPr marL="457200" lvl="2" indent="-406400">
              <a:lnSpc>
                <a:spcPct val="90000"/>
              </a:lnSpc>
              <a:spcBef>
                <a:spcPts val="1000"/>
              </a:spcBef>
              <a:buClr>
                <a:schemeClr val="dk1"/>
              </a:buClr>
              <a:buSzPts val="2800"/>
              <a:buFont typeface="Calibri"/>
              <a:buChar char="➔"/>
            </a:pPr>
            <a:r>
              <a:rPr lang="en-US" sz="2800">
                <a:solidFill>
                  <a:schemeClr val="dk1"/>
                </a:solidFill>
                <a:latin typeface="Calibri"/>
                <a:ea typeface="Calibri"/>
                <a:cs typeface="Calibri"/>
                <a:sym typeface="Calibri"/>
              </a:rPr>
              <a:t>Each Community College is encouraged to develop an Open Access policy of their own</a:t>
            </a:r>
          </a:p>
          <a:p>
            <a:pPr marL="457200" lvl="2" indent="-406400">
              <a:lnSpc>
                <a:spcPct val="90000"/>
              </a:lnSpc>
              <a:spcBef>
                <a:spcPts val="1000"/>
              </a:spcBef>
              <a:buClr>
                <a:schemeClr val="dk1"/>
              </a:buClr>
              <a:buSzPts val="2800"/>
              <a:buFont typeface="Calibri"/>
              <a:buChar char="➔"/>
            </a:pPr>
            <a:r>
              <a:rPr lang="en-US" sz="2800">
                <a:solidFill>
                  <a:schemeClr val="dk1"/>
                </a:solidFill>
                <a:latin typeface="Calibri"/>
                <a:ea typeface="Calibri"/>
                <a:cs typeface="Calibri"/>
                <a:sym typeface="Calibri"/>
              </a:rPr>
              <a:t>All SUNY faculty and students have access to</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 name="Picture 4"/>
          <p:cNvPicPr>
            <a:picLocks noChangeAspect="1"/>
          </p:cNvPicPr>
          <p:nvPr/>
        </p:nvPicPr>
        <p:blipFill>
          <a:blip r:embed="rId7"/>
          <a:stretch>
            <a:fillRect/>
          </a:stretch>
        </p:blipFill>
        <p:spPr>
          <a:xfrm>
            <a:off x="4553227" y="323481"/>
            <a:ext cx="7315834" cy="3680779"/>
          </a:xfrm>
          <a:prstGeom prst="rect">
            <a:avLst/>
          </a:prstGeom>
        </p:spPr>
      </p:pic>
      <p:sp>
        <p:nvSpPr>
          <p:cNvPr id="6" name="TextBox 5"/>
          <p:cNvSpPr txBox="1"/>
          <p:nvPr/>
        </p:nvSpPr>
        <p:spPr>
          <a:xfrm>
            <a:off x="4997837" y="4335830"/>
            <a:ext cx="6599582" cy="996170"/>
          </a:xfrm>
          <a:prstGeom prst="rect">
            <a:avLst/>
          </a:prstGeom>
          <a:noFill/>
        </p:spPr>
        <p:txBody>
          <a:bodyPr wrap="square" rtlCol="0">
            <a:spAutoFit/>
          </a:bodyPr>
          <a:lstStyle/>
          <a:p>
            <a:pPr marL="508000" lvl="2" indent="-457200">
              <a:lnSpc>
                <a:spcPct val="90000"/>
              </a:lnSpc>
              <a:spcBef>
                <a:spcPts val="1000"/>
              </a:spcBef>
              <a:buClr>
                <a:schemeClr val="dk1"/>
              </a:buClr>
              <a:buSzPts val="2800"/>
              <a:buFont typeface="Wingdings" panose="05000000000000000000" pitchFamily="2" charset="2"/>
              <a:buChar char="q"/>
            </a:pPr>
            <a:r>
              <a:rPr lang="en-US" sz="2800">
                <a:solidFill>
                  <a:schemeClr val="dk1"/>
                </a:solidFill>
                <a:latin typeface="Calibri"/>
                <a:ea typeface="Calibri"/>
                <a:cs typeface="Calibri"/>
                <a:sym typeface="Calibri"/>
              </a:rPr>
              <a:t>An open-access scholarly repository</a:t>
            </a:r>
          </a:p>
          <a:p>
            <a:pPr marL="50800" lvl="2">
              <a:lnSpc>
                <a:spcPct val="90000"/>
              </a:lnSpc>
              <a:spcBef>
                <a:spcPts val="1000"/>
              </a:spcBef>
              <a:buClr>
                <a:schemeClr val="dk1"/>
              </a:buClr>
              <a:buSzPts val="2800"/>
            </a:pPr>
            <a:endParaRPr lang="en-US"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2086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t>SUNY Open Access Policies</a:t>
            </a:r>
            <a:br>
              <a:rPr lang="en-US" b="1"/>
            </a:br>
            <a:endParaRPr lang="en-US"/>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18" name="Picture 17">
            <a:extLst>
              <a:ext uri="{FF2B5EF4-FFF2-40B4-BE49-F238E27FC236}">
                <a16:creationId xmlns:a16="http://schemas.microsoft.com/office/drawing/2014/main" id="{96519D57-7D25-46C5-886B-16C451ECEE04}"/>
              </a:ext>
            </a:extLst>
          </p:cNvPr>
          <p:cNvPicPr>
            <a:picLocks noChangeAspect="1"/>
          </p:cNvPicPr>
          <p:nvPr/>
        </p:nvPicPr>
        <p:blipFill>
          <a:blip r:embed="rId6"/>
          <a:stretch>
            <a:fillRect/>
          </a:stretch>
        </p:blipFill>
        <p:spPr>
          <a:xfrm>
            <a:off x="514063" y="1342918"/>
            <a:ext cx="11163874" cy="4172164"/>
          </a:xfrm>
          <a:prstGeom prst="rect">
            <a:avLst/>
          </a:prstGeom>
        </p:spPr>
      </p:pic>
    </p:spTree>
    <p:extLst>
      <p:ext uri="{BB962C8B-B14F-4D97-AF65-F5344CB8AC3E}">
        <p14:creationId xmlns:p14="http://schemas.microsoft.com/office/powerpoint/2010/main" val="3856203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6BDC48-79FD-4E4B-9804-DDDA3ACDF97D}"/>
              </a:ext>
            </a:extLst>
          </p:cNvPr>
          <p:cNvPicPr>
            <a:picLocks noChangeAspect="1"/>
          </p:cNvPicPr>
          <p:nvPr/>
        </p:nvPicPr>
        <p:blipFill>
          <a:blip r:embed="rId2"/>
          <a:stretch>
            <a:fillRect/>
          </a:stretch>
        </p:blipFill>
        <p:spPr>
          <a:xfrm>
            <a:off x="838200" y="681037"/>
            <a:ext cx="2978303" cy="704886"/>
          </a:xfrm>
          <a:prstGeom prst="rect">
            <a:avLst/>
          </a:prstGeom>
        </p:spPr>
      </p:pic>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pic>
        <p:nvPicPr>
          <p:cNvPr id="15" name="Content Placeholder 14">
            <a:extLst>
              <a:ext uri="{FF2B5EF4-FFF2-40B4-BE49-F238E27FC236}">
                <a16:creationId xmlns:a16="http://schemas.microsoft.com/office/drawing/2014/main" id="{F3971984-D019-455C-B525-BA85478601BC}"/>
              </a:ext>
            </a:extLst>
          </p:cNvPr>
          <p:cNvPicPr>
            <a:picLocks noGrp="1" noChangeAspect="1"/>
          </p:cNvPicPr>
          <p:nvPr>
            <p:ph sz="half" idx="2"/>
          </p:nvPr>
        </p:nvPicPr>
        <p:blipFill>
          <a:blip r:embed="rId3"/>
          <a:stretch>
            <a:fillRect/>
          </a:stretch>
        </p:blipFill>
        <p:spPr>
          <a:xfrm>
            <a:off x="1108088" y="1950139"/>
            <a:ext cx="2438525" cy="2051155"/>
          </a:xfrm>
          <a:prstGeom prst="rect">
            <a:avLst/>
          </a:prstGeom>
        </p:spPr>
      </p:pic>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
        <p:nvSpPr>
          <p:cNvPr id="13" name="Rectangle 12">
            <a:extLst>
              <a:ext uri="{FF2B5EF4-FFF2-40B4-BE49-F238E27FC236}">
                <a16:creationId xmlns:a16="http://schemas.microsoft.com/office/drawing/2014/main" id="{DA7D4CF5-3C5B-4051-969B-FEA739F68045}"/>
              </a:ext>
            </a:extLst>
          </p:cNvPr>
          <p:cNvSpPr/>
          <p:nvPr/>
        </p:nvSpPr>
        <p:spPr>
          <a:xfrm>
            <a:off x="4088497" y="681037"/>
            <a:ext cx="7465380" cy="646331"/>
          </a:xfrm>
          <a:prstGeom prst="rect">
            <a:avLst/>
          </a:prstGeom>
        </p:spPr>
        <p:txBody>
          <a:bodyPr wrap="square">
            <a:spAutoFit/>
          </a:bodyPr>
          <a:lstStyle/>
          <a:p>
            <a:r>
              <a:rPr lang="en-US" sz="3600"/>
              <a:t>https://guides.upstate.edu/openaccess</a:t>
            </a:r>
          </a:p>
        </p:txBody>
      </p:sp>
      <p:pic>
        <p:nvPicPr>
          <p:cNvPr id="16" name="Picture 15">
            <a:extLst>
              <a:ext uri="{FF2B5EF4-FFF2-40B4-BE49-F238E27FC236}">
                <a16:creationId xmlns:a16="http://schemas.microsoft.com/office/drawing/2014/main" id="{198961F8-4444-4CBC-BB2D-A77369B0943E}"/>
              </a:ext>
            </a:extLst>
          </p:cNvPr>
          <p:cNvPicPr>
            <a:picLocks noChangeAspect="1"/>
          </p:cNvPicPr>
          <p:nvPr/>
        </p:nvPicPr>
        <p:blipFill>
          <a:blip r:embed="rId8"/>
          <a:stretch>
            <a:fillRect/>
          </a:stretch>
        </p:blipFill>
        <p:spPr>
          <a:xfrm>
            <a:off x="4278090" y="2036176"/>
            <a:ext cx="2978303" cy="501676"/>
          </a:xfrm>
          <a:prstGeom prst="rect">
            <a:avLst/>
          </a:prstGeom>
        </p:spPr>
      </p:pic>
      <p:pic>
        <p:nvPicPr>
          <p:cNvPr id="17" name="Picture 16">
            <a:extLst>
              <a:ext uri="{FF2B5EF4-FFF2-40B4-BE49-F238E27FC236}">
                <a16:creationId xmlns:a16="http://schemas.microsoft.com/office/drawing/2014/main" id="{A78CA42C-FDF4-4242-BB04-A9A458676856}"/>
              </a:ext>
            </a:extLst>
          </p:cNvPr>
          <p:cNvPicPr>
            <a:picLocks noChangeAspect="1"/>
          </p:cNvPicPr>
          <p:nvPr/>
        </p:nvPicPr>
        <p:blipFill>
          <a:blip r:embed="rId9"/>
          <a:stretch>
            <a:fillRect/>
          </a:stretch>
        </p:blipFill>
        <p:spPr>
          <a:xfrm>
            <a:off x="4326577" y="2579261"/>
            <a:ext cx="1790792" cy="495325"/>
          </a:xfrm>
          <a:prstGeom prst="rect">
            <a:avLst/>
          </a:prstGeom>
        </p:spPr>
      </p:pic>
      <p:pic>
        <p:nvPicPr>
          <p:cNvPr id="18" name="Picture 17">
            <a:extLst>
              <a:ext uri="{FF2B5EF4-FFF2-40B4-BE49-F238E27FC236}">
                <a16:creationId xmlns:a16="http://schemas.microsoft.com/office/drawing/2014/main" id="{E7F17593-8832-4A45-A88F-C2565098A125}"/>
              </a:ext>
            </a:extLst>
          </p:cNvPr>
          <p:cNvPicPr>
            <a:picLocks noChangeAspect="1"/>
          </p:cNvPicPr>
          <p:nvPr/>
        </p:nvPicPr>
        <p:blipFill>
          <a:blip r:embed="rId10"/>
          <a:stretch>
            <a:fillRect/>
          </a:stretch>
        </p:blipFill>
        <p:spPr>
          <a:xfrm>
            <a:off x="4326577" y="3150948"/>
            <a:ext cx="2311519" cy="565179"/>
          </a:xfrm>
          <a:prstGeom prst="rect">
            <a:avLst/>
          </a:prstGeom>
        </p:spPr>
      </p:pic>
      <p:pic>
        <p:nvPicPr>
          <p:cNvPr id="19" name="Picture 18">
            <a:extLst>
              <a:ext uri="{FF2B5EF4-FFF2-40B4-BE49-F238E27FC236}">
                <a16:creationId xmlns:a16="http://schemas.microsoft.com/office/drawing/2014/main" id="{63302A69-672D-43B9-9C4D-FD7FFD239232}"/>
              </a:ext>
            </a:extLst>
          </p:cNvPr>
          <p:cNvPicPr>
            <a:picLocks noChangeAspect="1"/>
          </p:cNvPicPr>
          <p:nvPr/>
        </p:nvPicPr>
        <p:blipFill>
          <a:blip r:embed="rId11"/>
          <a:stretch>
            <a:fillRect/>
          </a:stretch>
        </p:blipFill>
        <p:spPr>
          <a:xfrm>
            <a:off x="8597104" y="2396859"/>
            <a:ext cx="2019404" cy="869995"/>
          </a:xfrm>
          <a:prstGeom prst="rect">
            <a:avLst/>
          </a:prstGeom>
        </p:spPr>
      </p:pic>
      <p:pic>
        <p:nvPicPr>
          <p:cNvPr id="20" name="Picture 19">
            <a:extLst>
              <a:ext uri="{FF2B5EF4-FFF2-40B4-BE49-F238E27FC236}">
                <a16:creationId xmlns:a16="http://schemas.microsoft.com/office/drawing/2014/main" id="{AB6C1702-4606-40B0-A21E-49C2E256A6B5}"/>
              </a:ext>
            </a:extLst>
          </p:cNvPr>
          <p:cNvPicPr>
            <a:picLocks noChangeAspect="1"/>
          </p:cNvPicPr>
          <p:nvPr/>
        </p:nvPicPr>
        <p:blipFill>
          <a:blip r:embed="rId12"/>
          <a:stretch>
            <a:fillRect/>
          </a:stretch>
        </p:blipFill>
        <p:spPr>
          <a:xfrm>
            <a:off x="4278090" y="3897307"/>
            <a:ext cx="3702240" cy="590580"/>
          </a:xfrm>
          <a:prstGeom prst="rect">
            <a:avLst/>
          </a:prstGeom>
        </p:spPr>
      </p:pic>
    </p:spTree>
    <p:extLst>
      <p:ext uri="{BB962C8B-B14F-4D97-AF65-F5344CB8AC3E}">
        <p14:creationId xmlns:p14="http://schemas.microsoft.com/office/powerpoint/2010/main" val="1979702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Information</a:t>
            </a:r>
          </a:p>
        </p:txBody>
      </p:sp>
      <p:sp>
        <p:nvSpPr>
          <p:cNvPr id="14" name="Content Placeholder 13"/>
          <p:cNvSpPr>
            <a:spLocks noGrp="1"/>
          </p:cNvSpPr>
          <p:nvPr>
            <p:ph sz="half" idx="1"/>
          </p:nvPr>
        </p:nvSpPr>
        <p:spPr/>
        <p:txBody>
          <a:bodyPr vert="horz" lIns="91440" tIns="45720" rIns="91440" bIns="45720" rtlCol="0" anchor="t">
            <a:normAutofit lnSpcReduction="10000"/>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756558" y="1689554"/>
            <a:ext cx="10524671" cy="3869029"/>
          </a:xfrm>
        </p:spPr>
        <p:txBody>
          <a:bodyPr vert="horz" lIns="91440" tIns="45720" rIns="91440" bIns="45720" rtlCol="0" anchor="t">
            <a:normAutofit lnSpcReduction="10000"/>
          </a:bodyPr>
          <a:lstStyle/>
          <a:p>
            <a:r>
              <a:rPr lang="en-US">
                <a:ea typeface="+mn-lt"/>
                <a:cs typeface="+mn-lt"/>
              </a:rPr>
              <a:t>Who to Contact?</a:t>
            </a:r>
          </a:p>
          <a:p>
            <a:pPr lvl="1"/>
            <a:r>
              <a:rPr lang="en-US">
                <a:ea typeface="+mn-lt"/>
                <a:cs typeface="+mn-lt"/>
              </a:rPr>
              <a:t>SOAR     </a:t>
            </a:r>
            <a:r>
              <a:rPr lang="en-US">
                <a:ea typeface="+mn-lt"/>
                <a:cs typeface="+mn-lt"/>
                <a:hlinkClick r:id="rId2"/>
              </a:rPr>
              <a:t>SOAR@suny.edu</a:t>
            </a:r>
            <a:endParaRPr lang="en-US">
              <a:ea typeface="+mn-lt"/>
              <a:cs typeface="+mn-lt"/>
            </a:endParaRPr>
          </a:p>
          <a:p>
            <a:pPr lvl="1"/>
            <a:r>
              <a:rPr lang="en-US">
                <a:ea typeface="+mn-lt"/>
                <a:cs typeface="+mn-lt"/>
              </a:rPr>
              <a:t>SDR        </a:t>
            </a:r>
            <a:r>
              <a:rPr lang="en-US">
                <a:ea typeface="+mn-lt"/>
                <a:cs typeface="+mn-lt"/>
                <a:hlinkClick r:id="rId3"/>
              </a:rPr>
              <a:t>SDR@suny.edu</a:t>
            </a:r>
            <a:endParaRPr lang="en-US">
              <a:ea typeface="+mn-lt"/>
              <a:cs typeface="+mn-lt"/>
            </a:endParaRPr>
          </a:p>
          <a:p>
            <a:endParaRPr lang="en-US">
              <a:cs typeface="Calibri"/>
            </a:endParaRPr>
          </a:p>
          <a:p>
            <a:r>
              <a:rPr lang="en-US">
                <a:cs typeface="Calibri"/>
              </a:rPr>
              <a:t>Open Repositories </a:t>
            </a:r>
            <a:r>
              <a:rPr lang="en-US" err="1">
                <a:cs typeface="Calibri"/>
              </a:rPr>
              <a:t>LibGuide</a:t>
            </a:r>
            <a:r>
              <a:rPr lang="en-US">
                <a:cs typeface="Calibri"/>
              </a:rPr>
              <a:t> </a:t>
            </a:r>
            <a:r>
              <a:rPr lang="en-US">
                <a:ea typeface="+mn-lt"/>
                <a:cs typeface="+mn-lt"/>
              </a:rPr>
              <a:t>   </a:t>
            </a:r>
            <a:r>
              <a:rPr lang="en-US">
                <a:ea typeface="+mn-lt"/>
                <a:cs typeface="+mn-lt"/>
                <a:hlinkClick r:id="rId4"/>
              </a:rPr>
              <a:t>https://slcny.libguides.com/olis/openaccess</a:t>
            </a:r>
            <a:endParaRPr lang="en-US">
              <a:cs typeface="Calibri"/>
            </a:endParaRPr>
          </a:p>
          <a:p>
            <a:r>
              <a:rPr lang="en-US">
                <a:cs typeface="Calibri"/>
              </a:rPr>
              <a:t>Repository Links</a:t>
            </a:r>
          </a:p>
          <a:p>
            <a:pPr lvl="1"/>
            <a:r>
              <a:rPr lang="en-US">
                <a:cs typeface="Calibri"/>
              </a:rPr>
              <a:t>SUNY Open Access Repository (SOAR)  </a:t>
            </a:r>
            <a:r>
              <a:rPr lang="en-US">
                <a:ea typeface="+mn-lt"/>
                <a:cs typeface="+mn-lt"/>
                <a:hlinkClick r:id="rId5"/>
              </a:rPr>
              <a:t>https://soar.suny.edu/</a:t>
            </a:r>
          </a:p>
          <a:p>
            <a:pPr lvl="1"/>
            <a:r>
              <a:rPr lang="en-US">
                <a:cs typeface="Calibri"/>
              </a:rPr>
              <a:t>SUNY Digital Repository (SDR)  </a:t>
            </a:r>
            <a:r>
              <a:rPr lang="en-US">
                <a:ea typeface="+mn-lt"/>
                <a:cs typeface="+mn-lt"/>
                <a:hlinkClick r:id="rId6"/>
              </a:rPr>
              <a:t>https://dspace.sunyconnect.suny.edu/</a:t>
            </a:r>
          </a:p>
          <a:p>
            <a:pPr lvl="1"/>
            <a:endParaRPr lang="en-US">
              <a:ea typeface="+mn-lt"/>
              <a:cs typeface="+mn-lt"/>
            </a:endParaRPr>
          </a:p>
          <a:p>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7"/>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8"/>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9"/>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10"/>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77796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426128" y="2618913"/>
            <a:ext cx="6143348"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Shared Collections</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240205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Budget Update</a:t>
            </a:r>
            <a:endParaRPr lang="en-US"/>
          </a:p>
        </p:txBody>
      </p:sp>
      <p:sp>
        <p:nvSpPr>
          <p:cNvPr id="14" name="Content Placeholder 13"/>
          <p:cNvSpPr>
            <a:spLocks noGrp="1"/>
          </p:cNvSpPr>
          <p:nvPr>
            <p:ph sz="half" idx="1"/>
          </p:nvPr>
        </p:nvSpPr>
        <p:spPr/>
        <p:txBody>
          <a:bodyPr vert="horz" lIns="91440" tIns="45720" rIns="91440" bIns="45720" rtlCol="0" anchor="t">
            <a:normAutofit fontScale="85000" lnSpcReduction="20000"/>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376604" y="1825625"/>
            <a:ext cx="10977196" cy="3972652"/>
          </a:xfrm>
        </p:spPr>
        <p:txBody>
          <a:bodyPr vert="horz" lIns="91440" tIns="45720" rIns="91440" bIns="45720" rtlCol="0" anchor="t">
            <a:normAutofit fontScale="85000" lnSpcReduction="20000"/>
          </a:bodyPr>
          <a:lstStyle/>
          <a:p>
            <a:r>
              <a:rPr lang="en-US">
                <a:cs typeface="Calibri"/>
              </a:rPr>
              <a:t>Next year's 2021-2022 budget has been released.</a:t>
            </a:r>
          </a:p>
          <a:p>
            <a:r>
              <a:rPr lang="en-US">
                <a:ea typeface="+mn-lt"/>
                <a:cs typeface="+mn-lt"/>
              </a:rPr>
              <a:t>Essential Opportunity programs – EOP and EOC – both saw increased investment with 20 percent additional support being provided to EOP.</a:t>
            </a:r>
            <a:endParaRPr lang="en-US">
              <a:cs typeface="Calibri"/>
            </a:endParaRPr>
          </a:p>
          <a:p>
            <a:r>
              <a:rPr lang="en-US">
                <a:ea typeface="+mn-lt"/>
                <a:cs typeface="+mn-lt"/>
              </a:rPr>
              <a:t>Capital investment in the State-operated Campuses and Statutory Colleges was increased significantly, with $100.0M in Bonded Capital Support being provided on top of the $550.0M.</a:t>
            </a:r>
          </a:p>
          <a:p>
            <a:r>
              <a:rPr lang="en-US">
                <a:ea typeface="+mn-lt"/>
                <a:cs typeface="+mn-lt"/>
              </a:rPr>
              <a:t>The Community College Funding Floor was re-instated and per FTE Funding increased by $50, allowing the Community Colleges to see the greater of per FTE funding or 98 percent of Approved 2020/21 Base Aid. </a:t>
            </a:r>
            <a:endParaRPr lang="en-US">
              <a:cs typeface="Calibri"/>
            </a:endParaRPr>
          </a:p>
          <a:p>
            <a:r>
              <a:rPr lang="en-US">
                <a:cs typeface="Calibri"/>
              </a:rPr>
              <a:t>$4 million in OER Funding is in place for 2021-2022.</a:t>
            </a:r>
          </a:p>
          <a:p>
            <a:r>
              <a:rPr lang="en-US">
                <a:cs typeface="Calibri"/>
              </a:rPr>
              <a:t>OLIS budget for 2021-2022 is still be decided; reduction from 2020-2021 over just over 5%, however spending restrictions are still in place.</a:t>
            </a:r>
          </a:p>
          <a:p>
            <a:endParaRPr lang="en-US">
              <a:cs typeface="Calibri"/>
            </a:endParaRPr>
          </a:p>
          <a:p>
            <a:endParaRPr lang="en-US">
              <a:cs typeface="Calibri"/>
            </a:endParaRPr>
          </a:p>
          <a:p>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65756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Invitation for Bids</a:t>
            </a:r>
          </a:p>
        </p:txBody>
      </p:sp>
      <p:sp>
        <p:nvSpPr>
          <p:cNvPr id="14" name="Content Placeholder 13"/>
          <p:cNvSpPr>
            <a:spLocks noGrp="1"/>
          </p:cNvSpPr>
          <p:nvPr>
            <p:ph sz="half" idx="1"/>
          </p:nvPr>
        </p:nvSpPr>
        <p:spPr/>
        <p:txBody>
          <a:bodyPr vert="horz" lIns="91440" tIns="45720" rIns="91440" bIns="45720" rtlCol="0" anchor="t">
            <a:normAutofit fontScale="92500" lnSpcReduction="10000"/>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766313" y="1451814"/>
            <a:ext cx="10975675" cy="4446690"/>
          </a:xfrm>
        </p:spPr>
        <p:txBody>
          <a:bodyPr vert="horz" lIns="91440" tIns="45720" rIns="91440" bIns="45720" rtlCol="0" anchor="t">
            <a:normAutofit fontScale="92500" lnSpcReduction="10000"/>
          </a:bodyPr>
          <a:lstStyle/>
          <a:p>
            <a:r>
              <a:rPr lang="en-US">
                <a:cs typeface="Calibri"/>
              </a:rPr>
              <a:t>Master Agreements are being reviewed by SUNY Counsel</a:t>
            </a:r>
          </a:p>
          <a:p>
            <a:r>
              <a:rPr lang="en-US">
                <a:cs typeface="Calibri"/>
              </a:rPr>
              <a:t>Estimated immediate cost savings: at least $120,000</a:t>
            </a:r>
            <a:endParaRPr lang="en-US"/>
          </a:p>
          <a:p>
            <a:pPr lvl="1"/>
            <a:r>
              <a:rPr lang="en-US">
                <a:cs typeface="Calibri"/>
              </a:rPr>
              <a:t>Savings could be more with more participation</a:t>
            </a:r>
          </a:p>
          <a:p>
            <a:r>
              <a:rPr lang="en-US">
                <a:cs typeface="Calibri"/>
              </a:rPr>
              <a:t>Longer term savings include reduced price escalators, efficiencies in procurement process</a:t>
            </a:r>
          </a:p>
          <a:p>
            <a:r>
              <a:rPr lang="en-US">
                <a:cs typeface="Calibri"/>
              </a:rPr>
              <a:t>Opportunities for future </a:t>
            </a:r>
            <a:r>
              <a:rPr lang="en-US" err="1">
                <a:cs typeface="Calibri"/>
              </a:rPr>
              <a:t>consortial</a:t>
            </a:r>
            <a:r>
              <a:rPr lang="en-US">
                <a:cs typeface="Calibri"/>
              </a:rPr>
              <a:t> agreements as we build relationships with vendors</a:t>
            </a:r>
          </a:p>
          <a:p>
            <a:r>
              <a:rPr lang="en-US">
                <a:cs typeface="Calibri"/>
              </a:rPr>
              <a:t>PIAs must be signed by all participants in order to move contracts forward</a:t>
            </a:r>
          </a:p>
          <a:p>
            <a:pPr lvl="1"/>
            <a:r>
              <a:rPr lang="en-US">
                <a:cs typeface="Calibri"/>
              </a:rPr>
              <a:t>Chronicle: 29/43 received </a:t>
            </a:r>
          </a:p>
          <a:p>
            <a:pPr lvl="1"/>
            <a:r>
              <a:rPr lang="en-US">
                <a:cs typeface="Calibri"/>
              </a:rPr>
              <a:t>JSTOR: 23/38 received</a:t>
            </a:r>
          </a:p>
          <a:p>
            <a:pPr lvl="1"/>
            <a:r>
              <a:rPr lang="en-US">
                <a:cs typeface="Calibri"/>
              </a:rPr>
              <a:t>ProQuest:  8/28 received</a:t>
            </a:r>
          </a:p>
          <a:p>
            <a:pPr lvl="1"/>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33500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Other procurement updates</a:t>
            </a:r>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766313" y="1825625"/>
            <a:ext cx="10975675" cy="3569672"/>
          </a:xfrm>
        </p:spPr>
        <p:txBody>
          <a:bodyPr vert="horz" lIns="91440" tIns="45720" rIns="91440" bIns="45720" rtlCol="0" anchor="t">
            <a:normAutofit/>
          </a:bodyPr>
          <a:lstStyle/>
          <a:p>
            <a:r>
              <a:rPr lang="en-US" err="1">
                <a:cs typeface="Calibri"/>
              </a:rPr>
              <a:t>SpringerNature</a:t>
            </a:r>
            <a:r>
              <a:rPr lang="en-US">
                <a:cs typeface="Calibri"/>
              </a:rPr>
              <a:t> Exemption Request</a:t>
            </a:r>
            <a:endParaRPr lang="en-US" err="1"/>
          </a:p>
          <a:p>
            <a:pPr lvl="1"/>
            <a:r>
              <a:rPr lang="en-US">
                <a:cs typeface="Calibri"/>
              </a:rPr>
              <a:t>Awaiting review of draft agreement by S-N</a:t>
            </a:r>
          </a:p>
          <a:p>
            <a:r>
              <a:rPr lang="en-US">
                <a:ea typeface="+mn-lt"/>
                <a:cs typeface="+mn-lt"/>
              </a:rPr>
              <a:t>CQ Researcher Exemption Request</a:t>
            </a:r>
          </a:p>
          <a:p>
            <a:pPr lvl="1"/>
            <a:r>
              <a:rPr lang="en-US">
                <a:ea typeface="+mn-lt"/>
                <a:cs typeface="+mn-lt"/>
              </a:rPr>
              <a:t>Contract almost completed</a:t>
            </a:r>
          </a:p>
          <a:p>
            <a:r>
              <a:rPr lang="en-US">
                <a:cs typeface="Calibri"/>
              </a:rPr>
              <a:t>Working with Shared Collections Committee to prioritize future central procurements</a:t>
            </a:r>
          </a:p>
          <a:p>
            <a:pPr lvl="1"/>
            <a:endParaRPr lang="en-US">
              <a:cs typeface="Calibri"/>
            </a:endParaRPr>
          </a:p>
          <a:p>
            <a:pPr lvl="1"/>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039402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err="1">
                <a:cs typeface="Calibri Light"/>
              </a:rPr>
              <a:t>SUNYConnect</a:t>
            </a:r>
            <a:r>
              <a:rPr lang="en-US">
                <a:cs typeface="Calibri Light"/>
              </a:rPr>
              <a:t> EBSCO Package Renewal</a:t>
            </a:r>
            <a:endParaRPr lang="en-US"/>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766313" y="1825625"/>
            <a:ext cx="10975675" cy="3569672"/>
          </a:xfrm>
        </p:spPr>
        <p:txBody>
          <a:bodyPr vert="horz" lIns="91440" tIns="45720" rIns="91440" bIns="45720" rtlCol="0" anchor="t">
            <a:normAutofit/>
          </a:bodyPr>
          <a:lstStyle/>
          <a:p>
            <a:r>
              <a:rPr lang="en-US">
                <a:cs typeface="Calibri"/>
              </a:rPr>
              <a:t>SUNY-wide EBSCO package of 35 databases up for renewal June 30, 2022</a:t>
            </a:r>
          </a:p>
          <a:p>
            <a:r>
              <a:rPr lang="en-US">
                <a:cs typeface="Calibri"/>
              </a:rPr>
              <a:t>Campuses pay subscription fee via annual direct charge</a:t>
            </a:r>
          </a:p>
          <a:p>
            <a:r>
              <a:rPr lang="en-US">
                <a:cs typeface="Calibri"/>
              </a:rPr>
              <a:t>SLS working with the Shared Collections Committee to form a group to review current package and provide recommendations on next steps</a:t>
            </a:r>
            <a:endParaRPr lang="en-US"/>
          </a:p>
          <a:p>
            <a:pPr lvl="1"/>
            <a:r>
              <a:rPr lang="en-US">
                <a:cs typeface="Calibri"/>
              </a:rPr>
              <a:t>In-depth communication forthcoming</a:t>
            </a: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95076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SUNY Connect/SUNY Library Services</a:t>
            </a:r>
            <a:endParaRPr lang="en-US"/>
          </a:p>
        </p:txBody>
      </p:sp>
      <p:sp>
        <p:nvSpPr>
          <p:cNvPr id="14" name="Content Placeholder 13"/>
          <p:cNvSpPr>
            <a:spLocks noGrp="1"/>
          </p:cNvSpPr>
          <p:nvPr>
            <p:ph sz="half" idx="1"/>
          </p:nvPr>
        </p:nvSpPr>
        <p:spPr/>
        <p:txBody>
          <a:bodyPr vert="horz" lIns="91440" tIns="45720" rIns="91440" bIns="45720" rtlCol="0" anchor="t">
            <a:normAutofit lnSpcReduction="10000"/>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376604" y="1825625"/>
            <a:ext cx="10977196" cy="3972652"/>
          </a:xfrm>
        </p:spPr>
        <p:txBody>
          <a:bodyPr vert="horz" lIns="91440" tIns="45720" rIns="91440" bIns="45720" rtlCol="0" anchor="t">
            <a:normAutofit lnSpcReduction="10000"/>
          </a:bodyPr>
          <a:lstStyle/>
          <a:p>
            <a:r>
              <a:rPr lang="en-US">
                <a:cs typeface="Calibri"/>
              </a:rPr>
              <a:t>We are making the case to keep the $600,000 once used as subsidy for Elsevier ScienceDirect contract.</a:t>
            </a:r>
            <a:endParaRPr lang="en-US"/>
          </a:p>
          <a:p>
            <a:r>
              <a:rPr lang="en-US">
                <a:ea typeface="+mn-lt"/>
                <a:cs typeface="+mn-lt"/>
              </a:rPr>
              <a:t>OLIS is preparing a model to present to SLC Board to specify how this money is allocated.</a:t>
            </a:r>
            <a:endParaRPr lang="en-US">
              <a:cs typeface="Calibri"/>
            </a:endParaRPr>
          </a:p>
          <a:p>
            <a:r>
              <a:rPr lang="en-US">
                <a:ea typeface="+mn-lt"/>
                <a:cs typeface="+mn-lt"/>
              </a:rPr>
              <a:t>Rationale we are using for funding model:</a:t>
            </a:r>
            <a:endParaRPr lang="en-US"/>
          </a:p>
          <a:p>
            <a:pPr lvl="1"/>
            <a:r>
              <a:rPr lang="en-US">
                <a:cs typeface="Calibri"/>
              </a:rPr>
              <a:t>Grow Shared Collections strategies and activities with input from SSCC</a:t>
            </a:r>
          </a:p>
          <a:p>
            <a:pPr lvl="1"/>
            <a:r>
              <a:rPr lang="en-US">
                <a:cs typeface="Calibri"/>
              </a:rPr>
              <a:t>Maintain baseline services at SLS with no additional charge to campuses.</a:t>
            </a:r>
          </a:p>
          <a:p>
            <a:pPr lvl="1"/>
            <a:r>
              <a:rPr lang="en-US">
                <a:cs typeface="Calibri"/>
              </a:rPr>
              <a:t>Seek opportunities to increase collaboration with campuses.</a:t>
            </a:r>
          </a:p>
          <a:p>
            <a:r>
              <a:rPr lang="en-US">
                <a:cs typeface="Calibri"/>
              </a:rPr>
              <a:t>We will present model to community after we discuss and receive input from Board.</a:t>
            </a: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37480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0330-5C3D-4015-AE4E-963E959B9F06}"/>
              </a:ext>
            </a:extLst>
          </p:cNvPr>
          <p:cNvSpPr>
            <a:spLocks noGrp="1"/>
          </p:cNvSpPr>
          <p:nvPr>
            <p:ph type="title"/>
          </p:nvPr>
        </p:nvSpPr>
        <p:spPr/>
        <p:txBody>
          <a:bodyPr/>
          <a:lstStyle/>
          <a:p>
            <a:r>
              <a:rPr lang="en-US">
                <a:cs typeface="Calibri Light"/>
              </a:rPr>
              <a:t>DEI Funding and Initiative</a:t>
            </a:r>
          </a:p>
        </p:txBody>
      </p:sp>
      <p:sp>
        <p:nvSpPr>
          <p:cNvPr id="14" name="Content Placeholder 13"/>
          <p:cNvSpPr>
            <a:spLocks noGrp="1"/>
          </p:cNvSpPr>
          <p:nvPr>
            <p:ph sz="half" idx="1"/>
          </p:nvPr>
        </p:nvSpPr>
        <p:spPr/>
        <p:txBody>
          <a:bodyPr vert="horz" lIns="91440" tIns="45720" rIns="91440" bIns="45720" rtlCol="0" anchor="t">
            <a:normAutofit/>
          </a:bodyPr>
          <a:lstStyle/>
          <a:p>
            <a:pPr lvl="1"/>
            <a:endParaRPr lang="en-US">
              <a:cs typeface="Calibri"/>
            </a:endParaRPr>
          </a:p>
          <a:p>
            <a:endParaRPr lang="en-US">
              <a:cs typeface="Calibri"/>
            </a:endParaRPr>
          </a:p>
        </p:txBody>
      </p:sp>
      <p:sp>
        <p:nvSpPr>
          <p:cNvPr id="3" name="Content Placeholder 2">
            <a:extLst>
              <a:ext uri="{FF2B5EF4-FFF2-40B4-BE49-F238E27FC236}">
                <a16:creationId xmlns:a16="http://schemas.microsoft.com/office/drawing/2014/main" id="{12BD753B-2E9B-426A-B4BF-09C15FA2A014}"/>
              </a:ext>
            </a:extLst>
          </p:cNvPr>
          <p:cNvSpPr>
            <a:spLocks noGrp="1"/>
          </p:cNvSpPr>
          <p:nvPr>
            <p:ph sz="half" idx="2"/>
          </p:nvPr>
        </p:nvSpPr>
        <p:spPr>
          <a:xfrm>
            <a:off x="376604" y="1825625"/>
            <a:ext cx="10977196" cy="3972652"/>
          </a:xfrm>
        </p:spPr>
        <p:txBody>
          <a:bodyPr vert="horz" lIns="91440" tIns="45720" rIns="91440" bIns="45720" rtlCol="0" anchor="t">
            <a:normAutofit/>
          </a:bodyPr>
          <a:lstStyle/>
          <a:p>
            <a:r>
              <a:rPr lang="en-US">
                <a:cs typeface="Calibri"/>
              </a:rPr>
              <a:t>EBSCO provided funding for a system-wide DEI initiative.</a:t>
            </a:r>
            <a:endParaRPr lang="en-US"/>
          </a:p>
          <a:p>
            <a:r>
              <a:rPr lang="en-US">
                <a:cs typeface="Calibri"/>
              </a:rPr>
              <a:t>Focus of initiative will be on reviewing DEI in the context of:</a:t>
            </a:r>
          </a:p>
          <a:p>
            <a:pPr lvl="1"/>
            <a:r>
              <a:rPr lang="en-US">
                <a:cs typeface="Calibri"/>
              </a:rPr>
              <a:t>Collections Strategies</a:t>
            </a:r>
          </a:p>
          <a:p>
            <a:pPr lvl="1"/>
            <a:r>
              <a:rPr lang="en-US">
                <a:cs typeface="Calibri"/>
              </a:rPr>
              <a:t>Talent Management</a:t>
            </a:r>
          </a:p>
          <a:p>
            <a:r>
              <a:rPr lang="en-US">
                <a:cs typeface="Calibri"/>
              </a:rPr>
              <a:t>SUNY will also be partnering with ESLN on this, but still developing details.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4017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Mike Daly</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OER Services</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9" name="Picture 38">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37591"/>
            <a:ext cx="1867918" cy="933959"/>
          </a:xfrm>
          <a:prstGeom prst="rect">
            <a:avLst/>
          </a:prstGeom>
        </p:spPr>
      </p:pic>
      <p:sp>
        <p:nvSpPr>
          <p:cNvPr id="12" name="TextBox 11">
            <a:extLst>
              <a:ext uri="{FF2B5EF4-FFF2-40B4-BE49-F238E27FC236}">
                <a16:creationId xmlns:a16="http://schemas.microsoft.com/office/drawing/2014/main" id="{9F0395D9-F48E-4696-A391-556027E1B9E4}"/>
              </a:ext>
            </a:extLst>
          </p:cNvPr>
          <p:cNvSpPr txBox="1"/>
          <p:nvPr/>
        </p:nvSpPr>
        <p:spPr>
          <a:xfrm>
            <a:off x="1926081" y="300811"/>
            <a:ext cx="9709902" cy="461665"/>
          </a:xfrm>
          <a:prstGeom prst="rect">
            <a:avLst/>
          </a:prstGeom>
          <a:noFill/>
        </p:spPr>
        <p:txBody>
          <a:bodyPr wrap="square" lIns="91440" tIns="45720" rIns="91440" bIns="45720" rtlCol="0" anchor="t">
            <a:spAutoFit/>
          </a:bodyPr>
          <a:lstStyle/>
          <a:p>
            <a:pPr defTabSz="914377"/>
            <a:r>
              <a:rPr lang="en-US" sz="2400" b="1">
                <a:latin typeface="+mj-lt"/>
              </a:rPr>
              <a:t>Top Percentage of General Education Course Sections utilizing OER – Fall 2020</a:t>
            </a:r>
          </a:p>
        </p:txBody>
      </p:sp>
      <p:grpSp>
        <p:nvGrpSpPr>
          <p:cNvPr id="14" name="Group 13">
            <a:extLst>
              <a:ext uri="{FF2B5EF4-FFF2-40B4-BE49-F238E27FC236}">
                <a16:creationId xmlns:a16="http://schemas.microsoft.com/office/drawing/2014/main" id="{917A717F-CFDA-8744-AB2F-6D5A4C8820AD}"/>
              </a:ext>
            </a:extLst>
          </p:cNvPr>
          <p:cNvGrpSpPr/>
          <p:nvPr/>
        </p:nvGrpSpPr>
        <p:grpSpPr>
          <a:xfrm>
            <a:off x="5487971" y="6144119"/>
            <a:ext cx="6700887" cy="727432"/>
            <a:chOff x="5487971" y="6144119"/>
            <a:chExt cx="6700887" cy="727432"/>
          </a:xfrm>
        </p:grpSpPr>
        <p:sp>
          <p:nvSpPr>
            <p:cNvPr id="15" name="Freeform 14">
              <a:extLst>
                <a:ext uri="{FF2B5EF4-FFF2-40B4-BE49-F238E27FC236}">
                  <a16:creationId xmlns:a16="http://schemas.microsoft.com/office/drawing/2014/main" id="{44547B2F-FE14-8E45-A498-1DB6DD8C1506}"/>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8EEA97B6-2A34-CF47-A70D-46FDA5572925}"/>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1EFCB0B-8B77-9D41-AE78-917F83208F5A}"/>
                </a:ext>
              </a:extLst>
            </p:cNvPr>
            <p:cNvGrpSpPr/>
            <p:nvPr/>
          </p:nvGrpSpPr>
          <p:grpSpPr>
            <a:xfrm>
              <a:off x="6320303" y="6287602"/>
              <a:ext cx="5548758" cy="438513"/>
              <a:chOff x="6320303" y="6041112"/>
              <a:chExt cx="5548758" cy="438513"/>
            </a:xfrm>
          </p:grpSpPr>
          <p:pic>
            <p:nvPicPr>
              <p:cNvPr id="18" name="Picture 17">
                <a:extLst>
                  <a:ext uri="{FF2B5EF4-FFF2-40B4-BE49-F238E27FC236}">
                    <a16:creationId xmlns:a16="http://schemas.microsoft.com/office/drawing/2014/main" id="{703BD7D7-7A91-6D42-8CA0-8CE9876B9C8F}"/>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9" name="Picture 18">
                <a:extLst>
                  <a:ext uri="{FF2B5EF4-FFF2-40B4-BE49-F238E27FC236}">
                    <a16:creationId xmlns:a16="http://schemas.microsoft.com/office/drawing/2014/main" id="{346DB4EA-1D3B-E24E-A8CE-F8343667F809}"/>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0" name="TextBox 19">
                <a:extLst>
                  <a:ext uri="{FF2B5EF4-FFF2-40B4-BE49-F238E27FC236}">
                    <a16:creationId xmlns:a16="http://schemas.microsoft.com/office/drawing/2014/main" id="{623D9687-3BD6-5B41-BD08-9444DDDB4A7E}"/>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7946FF19-3E11-954C-B708-5340E3A8AF26}"/>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AD7D71DF-D188-2D46-856E-FE506CB62FE5}"/>
                  </a:ext>
                </a:extLst>
              </p:cNvPr>
              <p:cNvPicPr>
                <a:picLocks noChangeAspect="1"/>
              </p:cNvPicPr>
              <p:nvPr/>
            </p:nvPicPr>
            <p:blipFill>
              <a:blip r:embed="rId7"/>
              <a:stretch>
                <a:fillRect/>
              </a:stretch>
            </p:blipFill>
            <p:spPr>
              <a:xfrm>
                <a:off x="11325778" y="6072566"/>
                <a:ext cx="543283" cy="382767"/>
              </a:xfrm>
              <a:prstGeom prst="rect">
                <a:avLst/>
              </a:prstGeom>
            </p:spPr>
          </p:pic>
        </p:grpSp>
      </p:grpSp>
      <p:graphicFrame>
        <p:nvGraphicFramePr>
          <p:cNvPr id="24" name="Chart 23"/>
          <p:cNvGraphicFramePr>
            <a:graphicFrameLocks/>
          </p:cNvGraphicFramePr>
          <p:nvPr>
            <p:extLst>
              <p:ext uri="{D42A27DB-BD31-4B8C-83A1-F6EECF244321}">
                <p14:modId xmlns:p14="http://schemas.microsoft.com/office/powerpoint/2010/main" val="4042498553"/>
              </p:ext>
            </p:extLst>
          </p:nvPr>
        </p:nvGraphicFramePr>
        <p:xfrm>
          <a:off x="549515" y="1071194"/>
          <a:ext cx="11087100" cy="507993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54907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39" name="Picture 38">
            <a:extLst>
              <a:ext uri="{FF2B5EF4-FFF2-40B4-BE49-F238E27FC236}">
                <a16:creationId xmlns:a16="http://schemas.microsoft.com/office/drawing/2014/main" id="{B5E9767C-8BB3-194B-8C82-ADA26CC84545}"/>
              </a:ext>
            </a:extLst>
          </p:cNvPr>
          <p:cNvPicPr>
            <a:picLocks noChangeAspect="1"/>
          </p:cNvPicPr>
          <p:nvPr/>
        </p:nvPicPr>
        <p:blipFill>
          <a:blip r:embed="rId3"/>
          <a:stretch>
            <a:fillRect/>
          </a:stretch>
        </p:blipFill>
        <p:spPr>
          <a:xfrm>
            <a:off x="0" y="37591"/>
            <a:ext cx="2096528" cy="1048264"/>
          </a:xfrm>
          <a:prstGeom prst="rect">
            <a:avLst/>
          </a:prstGeom>
        </p:spPr>
      </p:pic>
      <p:sp>
        <p:nvSpPr>
          <p:cNvPr id="12" name="TextBox 11">
            <a:extLst>
              <a:ext uri="{FF2B5EF4-FFF2-40B4-BE49-F238E27FC236}">
                <a16:creationId xmlns:a16="http://schemas.microsoft.com/office/drawing/2014/main" id="{9F0395D9-F48E-4696-A391-556027E1B9E4}"/>
              </a:ext>
            </a:extLst>
          </p:cNvPr>
          <p:cNvSpPr txBox="1"/>
          <p:nvPr/>
        </p:nvSpPr>
        <p:spPr>
          <a:xfrm>
            <a:off x="2096528" y="330890"/>
            <a:ext cx="8725480" cy="707886"/>
          </a:xfrm>
          <a:prstGeom prst="rect">
            <a:avLst/>
          </a:prstGeom>
          <a:noFill/>
        </p:spPr>
        <p:txBody>
          <a:bodyPr wrap="square" lIns="91440" tIns="45720" rIns="91440" bIns="45720" rtlCol="0" anchor="t">
            <a:spAutoFit/>
          </a:bodyPr>
          <a:lstStyle/>
          <a:p>
            <a:pPr defTabSz="914377"/>
            <a:r>
              <a:rPr lang="en-US" sz="2000" b="1">
                <a:latin typeface="+mj-lt"/>
              </a:rPr>
              <a:t>Fall 2020 “C or better” Comparison of those General Education Course Sections using OER. AKA the "Course Throughput Rate."</a:t>
            </a:r>
            <a:endParaRPr lang="en-US" sz="2000" b="1">
              <a:solidFill>
                <a:srgbClr val="FF0000"/>
              </a:solidFill>
              <a:latin typeface="+mj-lt"/>
              <a:cs typeface="Calibri Light"/>
            </a:endParaRPr>
          </a:p>
        </p:txBody>
      </p:sp>
      <p:grpSp>
        <p:nvGrpSpPr>
          <p:cNvPr id="14" name="Group 13">
            <a:extLst>
              <a:ext uri="{FF2B5EF4-FFF2-40B4-BE49-F238E27FC236}">
                <a16:creationId xmlns:a16="http://schemas.microsoft.com/office/drawing/2014/main" id="{917A717F-CFDA-8744-AB2F-6D5A4C8820AD}"/>
              </a:ext>
            </a:extLst>
          </p:cNvPr>
          <p:cNvGrpSpPr/>
          <p:nvPr/>
        </p:nvGrpSpPr>
        <p:grpSpPr>
          <a:xfrm>
            <a:off x="5487971" y="6144119"/>
            <a:ext cx="6700887" cy="727432"/>
            <a:chOff x="5487971" y="6144119"/>
            <a:chExt cx="6700887" cy="727432"/>
          </a:xfrm>
        </p:grpSpPr>
        <p:sp>
          <p:nvSpPr>
            <p:cNvPr id="15" name="Freeform 14">
              <a:extLst>
                <a:ext uri="{FF2B5EF4-FFF2-40B4-BE49-F238E27FC236}">
                  <a16:creationId xmlns:a16="http://schemas.microsoft.com/office/drawing/2014/main" id="{44547B2F-FE14-8E45-A498-1DB6DD8C1506}"/>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8EEA97B6-2A34-CF47-A70D-46FDA5572925}"/>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1EFCB0B-8B77-9D41-AE78-917F83208F5A}"/>
                </a:ext>
              </a:extLst>
            </p:cNvPr>
            <p:cNvGrpSpPr/>
            <p:nvPr/>
          </p:nvGrpSpPr>
          <p:grpSpPr>
            <a:xfrm>
              <a:off x="6320303" y="6287602"/>
              <a:ext cx="5548758" cy="438513"/>
              <a:chOff x="6320303" y="6041112"/>
              <a:chExt cx="5548758" cy="438513"/>
            </a:xfrm>
          </p:grpSpPr>
          <p:pic>
            <p:nvPicPr>
              <p:cNvPr id="18" name="Picture 17">
                <a:extLst>
                  <a:ext uri="{FF2B5EF4-FFF2-40B4-BE49-F238E27FC236}">
                    <a16:creationId xmlns:a16="http://schemas.microsoft.com/office/drawing/2014/main" id="{703BD7D7-7A91-6D42-8CA0-8CE9876B9C8F}"/>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9" name="Picture 18">
                <a:extLst>
                  <a:ext uri="{FF2B5EF4-FFF2-40B4-BE49-F238E27FC236}">
                    <a16:creationId xmlns:a16="http://schemas.microsoft.com/office/drawing/2014/main" id="{346DB4EA-1D3B-E24E-A8CE-F8343667F809}"/>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0" name="TextBox 19">
                <a:extLst>
                  <a:ext uri="{FF2B5EF4-FFF2-40B4-BE49-F238E27FC236}">
                    <a16:creationId xmlns:a16="http://schemas.microsoft.com/office/drawing/2014/main" id="{623D9687-3BD6-5B41-BD08-9444DDDB4A7E}"/>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7946FF19-3E11-954C-B708-5340E3A8AF26}"/>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AD7D71DF-D188-2D46-856E-FE506CB62FE5}"/>
                  </a:ext>
                </a:extLst>
              </p:cNvPr>
              <p:cNvPicPr>
                <a:picLocks noChangeAspect="1"/>
              </p:cNvPicPr>
              <p:nvPr/>
            </p:nvPicPr>
            <p:blipFill>
              <a:blip r:embed="rId7"/>
              <a:stretch>
                <a:fillRect/>
              </a:stretch>
            </p:blipFill>
            <p:spPr>
              <a:xfrm>
                <a:off x="11325778" y="6072566"/>
                <a:ext cx="543283" cy="382767"/>
              </a:xfrm>
              <a:prstGeom prst="rect">
                <a:avLst/>
              </a:prstGeom>
            </p:spPr>
          </p:pic>
        </p:grpSp>
      </p:grpSp>
      <p:graphicFrame>
        <p:nvGraphicFramePr>
          <p:cNvPr id="2" name="Table 2">
            <a:extLst>
              <a:ext uri="{FF2B5EF4-FFF2-40B4-BE49-F238E27FC236}">
                <a16:creationId xmlns:a16="http://schemas.microsoft.com/office/drawing/2014/main" id="{5B64A0B7-64DE-4DEC-8E99-425663326CB4}"/>
              </a:ext>
            </a:extLst>
          </p:cNvPr>
          <p:cNvGraphicFramePr>
            <a:graphicFrameLocks noGrp="1"/>
          </p:cNvGraphicFramePr>
          <p:nvPr>
            <p:extLst>
              <p:ext uri="{D42A27DB-BD31-4B8C-83A1-F6EECF244321}">
                <p14:modId xmlns:p14="http://schemas.microsoft.com/office/powerpoint/2010/main" val="1044984623"/>
              </p:ext>
            </p:extLst>
          </p:nvPr>
        </p:nvGraphicFramePr>
        <p:xfrm>
          <a:off x="2011680" y="1588285"/>
          <a:ext cx="8168640" cy="1020271"/>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2598271933"/>
                    </a:ext>
                  </a:extLst>
                </a:gridCol>
                <a:gridCol w="4084320">
                  <a:extLst>
                    <a:ext uri="{9D8B030D-6E8A-4147-A177-3AD203B41FA5}">
                      <a16:colId xmlns:a16="http://schemas.microsoft.com/office/drawing/2014/main" val="776791510"/>
                    </a:ext>
                  </a:extLst>
                </a:gridCol>
              </a:tblGrid>
              <a:tr h="649431">
                <a:tc>
                  <a:txBody>
                    <a:bodyPr/>
                    <a:lstStyle/>
                    <a:p>
                      <a:r>
                        <a:rPr lang="en-US"/>
                        <a:t>C or better rate in General Education OER Course Sections</a:t>
                      </a:r>
                    </a:p>
                  </a:txBody>
                  <a:tcPr/>
                </a:tc>
                <a:tc>
                  <a:txBody>
                    <a:bodyPr/>
                    <a:lstStyle/>
                    <a:p>
                      <a:r>
                        <a:rPr lang="en-US"/>
                        <a:t>C or better rate in General Education Course sections not using OER</a:t>
                      </a:r>
                    </a:p>
                  </a:txBody>
                  <a:tcPr/>
                </a:tc>
                <a:extLst>
                  <a:ext uri="{0D108BD9-81ED-4DB2-BD59-A6C34878D82A}">
                    <a16:rowId xmlns:a16="http://schemas.microsoft.com/office/drawing/2014/main" val="3069952957"/>
                  </a:ext>
                </a:extLst>
              </a:tr>
              <a:tr h="370840">
                <a:tc>
                  <a:txBody>
                    <a:bodyPr/>
                    <a:lstStyle/>
                    <a:p>
                      <a:r>
                        <a:rPr lang="en-US"/>
                        <a:t>64.59%</a:t>
                      </a:r>
                    </a:p>
                  </a:txBody>
                  <a:tcPr/>
                </a:tc>
                <a:tc>
                  <a:txBody>
                    <a:bodyPr/>
                    <a:lstStyle/>
                    <a:p>
                      <a:r>
                        <a:rPr lang="en-US"/>
                        <a:t>62.84%</a:t>
                      </a:r>
                    </a:p>
                  </a:txBody>
                  <a:tcPr/>
                </a:tc>
                <a:extLst>
                  <a:ext uri="{0D108BD9-81ED-4DB2-BD59-A6C34878D82A}">
                    <a16:rowId xmlns:a16="http://schemas.microsoft.com/office/drawing/2014/main" val="821721810"/>
                  </a:ext>
                </a:extLst>
              </a:tr>
            </a:tbl>
          </a:graphicData>
        </a:graphic>
      </p:graphicFrame>
      <p:sp>
        <p:nvSpPr>
          <p:cNvPr id="3" name="TextBox 2">
            <a:extLst>
              <a:ext uri="{FF2B5EF4-FFF2-40B4-BE49-F238E27FC236}">
                <a16:creationId xmlns:a16="http://schemas.microsoft.com/office/drawing/2014/main" id="{F938C324-1066-4AE0-8A04-E8F22601F900}"/>
              </a:ext>
            </a:extLst>
          </p:cNvPr>
          <p:cNvSpPr txBox="1"/>
          <p:nvPr/>
        </p:nvSpPr>
        <p:spPr>
          <a:xfrm>
            <a:off x="2518612" y="5330892"/>
            <a:ext cx="74756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Let's remember, OER isn't </a:t>
            </a:r>
            <a:r>
              <a:rPr lang="en-US" i="1">
                <a:cs typeface="Calibri"/>
              </a:rPr>
              <a:t>the </a:t>
            </a:r>
            <a:r>
              <a:rPr lang="en-US">
                <a:cs typeface="Calibri"/>
              </a:rPr>
              <a:t>thing, it's </a:t>
            </a:r>
            <a:r>
              <a:rPr lang="en-US" i="1">
                <a:cs typeface="Calibri"/>
              </a:rPr>
              <a:t>a</a:t>
            </a:r>
            <a:r>
              <a:rPr lang="en-US">
                <a:cs typeface="Calibri"/>
              </a:rPr>
              <a:t> thing that can connect other things.</a:t>
            </a:r>
          </a:p>
        </p:txBody>
      </p:sp>
      <p:pic>
        <p:nvPicPr>
          <p:cNvPr id="6" name="Picture 6" descr="Chart, bar chart&#10;&#10;Description automatically generated">
            <a:extLst>
              <a:ext uri="{FF2B5EF4-FFF2-40B4-BE49-F238E27FC236}">
                <a16:creationId xmlns:a16="http://schemas.microsoft.com/office/drawing/2014/main" id="{F07B6468-EB6A-4054-B834-75FBECB57770}"/>
              </a:ext>
            </a:extLst>
          </p:cNvPr>
          <p:cNvPicPr>
            <a:picLocks noChangeAspect="1"/>
          </p:cNvPicPr>
          <p:nvPr/>
        </p:nvPicPr>
        <p:blipFill>
          <a:blip r:embed="rId8"/>
          <a:stretch>
            <a:fillRect/>
          </a:stretch>
        </p:blipFill>
        <p:spPr>
          <a:xfrm>
            <a:off x="3671638" y="2817259"/>
            <a:ext cx="5229725" cy="2336401"/>
          </a:xfrm>
          <a:prstGeom prst="rect">
            <a:avLst/>
          </a:prstGeom>
        </p:spPr>
      </p:pic>
    </p:spTree>
    <p:extLst>
      <p:ext uri="{BB962C8B-B14F-4D97-AF65-F5344CB8AC3E}">
        <p14:creationId xmlns:p14="http://schemas.microsoft.com/office/powerpoint/2010/main" val="2821297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1315EB-5C58-4846-9284-DB2FA4F65C66}"/>
              </a:ext>
            </a:extLst>
          </p:cNvPr>
          <p:cNvSpPr>
            <a:spLocks noGrp="1"/>
          </p:cNvSpPr>
          <p:nvPr>
            <p:ph type="title"/>
          </p:nvPr>
        </p:nvSpPr>
        <p:spPr>
          <a:xfrm>
            <a:off x="838200" y="963507"/>
            <a:ext cx="3494362" cy="4930986"/>
          </a:xfrm>
        </p:spPr>
        <p:txBody>
          <a:bodyPr>
            <a:normAutofit/>
          </a:bodyPr>
          <a:lstStyle/>
          <a:p>
            <a:pPr algn="r"/>
            <a:r>
              <a:rPr lang="en-US">
                <a:solidFill>
                  <a:schemeClr val="accent1"/>
                </a:solidFill>
                <a:cs typeface="Calibri Light"/>
              </a:rPr>
              <a:t>Continuously Improving</a:t>
            </a:r>
            <a:endParaRPr lang="en-US">
              <a:solidFill>
                <a:schemeClr val="accent1"/>
              </a:solidFill>
            </a:endParaRPr>
          </a:p>
        </p:txBody>
      </p:sp>
      <p:cxnSp>
        <p:nvCxnSpPr>
          <p:cNvPr id="8"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10319C4-AC84-48B8-915F-E6F292FBA3CF}"/>
              </a:ext>
            </a:extLst>
          </p:cNvPr>
          <p:cNvSpPr>
            <a:spLocks noGrp="1"/>
          </p:cNvSpPr>
          <p:nvPr>
            <p:ph sz="half" idx="1"/>
          </p:nvPr>
        </p:nvSpPr>
        <p:spPr>
          <a:xfrm>
            <a:off x="4976030" y="744541"/>
            <a:ext cx="6250940" cy="2304627"/>
          </a:xfrm>
          <a:ln>
            <a:solidFill>
              <a:schemeClr val="accent1"/>
            </a:solidFill>
          </a:ln>
        </p:spPr>
        <p:txBody>
          <a:bodyPr vert="horz" lIns="91440" tIns="45720" rIns="91440" bIns="45720" rtlCol="0" anchor="b">
            <a:normAutofit fontScale="92500" lnSpcReduction="20000"/>
          </a:bodyPr>
          <a:lstStyle/>
          <a:p>
            <a:pPr marL="457200" lvl="1" indent="0">
              <a:buNone/>
            </a:pPr>
            <a:r>
              <a:rPr lang="en-US" sz="2000">
                <a:ea typeface="+mn-lt"/>
                <a:cs typeface="+mn-lt"/>
              </a:rPr>
              <a:t>Available at </a:t>
            </a:r>
            <a:r>
              <a:rPr lang="en-US" sz="2000">
                <a:ea typeface="+mn-lt"/>
                <a:cs typeface="+mn-lt"/>
                <a:hlinkClick r:id="rId2"/>
              </a:rPr>
              <a:t>oer.suny.edu</a:t>
            </a:r>
            <a:r>
              <a:rPr lang="en-US" sz="2000">
                <a:ea typeface="+mn-lt"/>
                <a:cs typeface="+mn-lt"/>
              </a:rPr>
              <a:t> </a:t>
            </a:r>
          </a:p>
          <a:p>
            <a:pPr lvl="1"/>
            <a:r>
              <a:rPr lang="en-US" sz="2000">
                <a:ea typeface="+mn-lt"/>
                <a:cs typeface="+mn-lt"/>
              </a:rPr>
              <a:t>General Chemistry (OLI)</a:t>
            </a:r>
            <a:endParaRPr lang="en-US"/>
          </a:p>
          <a:p>
            <a:pPr lvl="1"/>
            <a:r>
              <a:rPr lang="en-US" sz="2000">
                <a:ea typeface="+mn-lt"/>
                <a:cs typeface="+mn-lt"/>
              </a:rPr>
              <a:t>Physics I (OLI)</a:t>
            </a:r>
            <a:endParaRPr lang="en-US"/>
          </a:p>
          <a:p>
            <a:pPr lvl="1"/>
            <a:r>
              <a:rPr lang="en-US" sz="2000">
                <a:ea typeface="+mn-lt"/>
                <a:cs typeface="+mn-lt"/>
              </a:rPr>
              <a:t>Public Speaking</a:t>
            </a:r>
          </a:p>
          <a:p>
            <a:pPr lvl="1"/>
            <a:r>
              <a:rPr lang="en-US" sz="2000">
                <a:ea typeface="+mn-lt"/>
                <a:cs typeface="+mn-lt"/>
              </a:rPr>
              <a:t>Student Cognition Toolbox (OLI)</a:t>
            </a:r>
          </a:p>
          <a:p>
            <a:pPr lvl="1"/>
            <a:r>
              <a:rPr lang="en-US" sz="2000">
                <a:ea typeface="+mn-lt"/>
                <a:cs typeface="+mn-lt"/>
              </a:rPr>
              <a:t>Managerial Accounting (OHM) - June 2021</a:t>
            </a:r>
          </a:p>
          <a:p>
            <a:pPr lvl="1"/>
            <a:r>
              <a:rPr lang="en-US" sz="2000">
                <a:cs typeface="Calibri"/>
              </a:rPr>
              <a:t>Calculus I (OHM) - July 2021</a:t>
            </a:r>
          </a:p>
        </p:txBody>
      </p:sp>
      <p:sp>
        <p:nvSpPr>
          <p:cNvPr id="4" name="Content Placeholder 3">
            <a:extLst>
              <a:ext uri="{FF2B5EF4-FFF2-40B4-BE49-F238E27FC236}">
                <a16:creationId xmlns:a16="http://schemas.microsoft.com/office/drawing/2014/main" id="{7F62D98A-1E6D-47F3-8667-44563DE28449}"/>
              </a:ext>
            </a:extLst>
          </p:cNvPr>
          <p:cNvSpPr>
            <a:spLocks noGrp="1"/>
          </p:cNvSpPr>
          <p:nvPr>
            <p:ph sz="half" idx="2"/>
          </p:nvPr>
        </p:nvSpPr>
        <p:spPr>
          <a:xfrm>
            <a:off x="4976030" y="3589866"/>
            <a:ext cx="6250940" cy="2304628"/>
          </a:xfrm>
          <a:ln>
            <a:solidFill>
              <a:schemeClr val="accent1"/>
            </a:solidFill>
          </a:ln>
        </p:spPr>
        <p:txBody>
          <a:bodyPr vert="horz" lIns="91440" tIns="45720" rIns="91440" bIns="45720" rtlCol="0" anchor="t">
            <a:normAutofit fontScale="92500" lnSpcReduction="20000"/>
          </a:bodyPr>
          <a:lstStyle/>
          <a:p>
            <a:r>
              <a:rPr lang="en-US" sz="2000">
                <a:cs typeface="Calibri"/>
              </a:rPr>
              <a:t>Focus on Diversity, Equity and Inclusion</a:t>
            </a:r>
          </a:p>
          <a:p>
            <a:pPr lvl="1"/>
            <a:r>
              <a:rPr lang="en-US" sz="1600">
                <a:cs typeface="Calibri"/>
              </a:rPr>
              <a:t>OLI's Anatomy &amp; Physiology courses recently underwent significant revisions focused on expanding the diversity of images used in the course</a:t>
            </a:r>
          </a:p>
          <a:p>
            <a:pPr lvl="2"/>
            <a:r>
              <a:rPr lang="en-US" sz="1200">
                <a:cs typeface="Calibri"/>
              </a:rPr>
              <a:t>Interested in collaborating with SUNY Community Colleges on National Science Foundation Grant aimed at STEM attrition</a:t>
            </a:r>
          </a:p>
          <a:p>
            <a:pPr lvl="1"/>
            <a:r>
              <a:rPr lang="en-US" sz="1600">
                <a:cs typeface="Calibri"/>
              </a:rPr>
              <a:t>Lumen Learning recently released VPAT for Waymaker and OHM that aligns with WCAG 2.1</a:t>
            </a:r>
          </a:p>
          <a:p>
            <a:pPr lvl="2"/>
            <a:r>
              <a:rPr lang="en-US" sz="1200">
                <a:cs typeface="Calibri"/>
              </a:rPr>
              <a:t>Lumen Learning recently partnered with Perkins School for the Blind faculty and students for on-going analysis and accessibility-focused reviews of its courseware</a:t>
            </a:r>
          </a:p>
          <a:p>
            <a:pPr lvl="1"/>
            <a:r>
              <a:rPr lang="en-US" sz="1600">
                <a:cs typeface="Calibri"/>
              </a:rPr>
              <a:t>New Lumen Circle focused on Inclusive Teaching starts in Summer 2021</a:t>
            </a:r>
          </a:p>
        </p:txBody>
      </p:sp>
    </p:spTree>
    <p:extLst>
      <p:ext uri="{BB962C8B-B14F-4D97-AF65-F5344CB8AC3E}">
        <p14:creationId xmlns:p14="http://schemas.microsoft.com/office/powerpoint/2010/main" val="3633781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98BB11D974D44D8314EF909F92F389" ma:contentTypeVersion="11" ma:contentTypeDescription="Create a new document." ma:contentTypeScope="" ma:versionID="8db732b41309452324e37f7a5e70070f">
  <xsd:schema xmlns:xsd="http://www.w3.org/2001/XMLSchema" xmlns:xs="http://www.w3.org/2001/XMLSchema" xmlns:p="http://schemas.microsoft.com/office/2006/metadata/properties" xmlns:ns1="http://schemas.microsoft.com/sharepoint/v3" xmlns:ns3="60acaa76-99a1-4cd8-a0bf-4a6ebf2139da" targetNamespace="http://schemas.microsoft.com/office/2006/metadata/properties" ma:root="true" ma:fieldsID="51f72e39f6b026ccbcda2cb64a8f2a29" ns1:_="" ns3:_="">
    <xsd:import namespace="http://schemas.microsoft.com/sharepoint/v3"/>
    <xsd:import namespace="60acaa76-99a1-4cd8-a0bf-4a6ebf2139d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acaa76-99a1-4cd8-a0bf-4a6ebf2139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332B7E1-008C-4875-BAEB-792625A78717}">
  <ds:schemaRefs>
    <ds:schemaRef ds:uri="http://schemas.microsoft.com/sharepoint/v3/contenttype/forms"/>
  </ds:schemaRefs>
</ds:datastoreItem>
</file>

<file path=customXml/itemProps2.xml><?xml version="1.0" encoding="utf-8"?>
<ds:datastoreItem xmlns:ds="http://schemas.openxmlformats.org/officeDocument/2006/customXml" ds:itemID="{0A5CB1EC-724E-469F-8776-3604CCCEBF9C}">
  <ds:schemaRefs>
    <ds:schemaRef ds:uri="60acaa76-99a1-4cd8-a0bf-4a6ebf2139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D83235-88EE-4E2B-9FD9-F696DD588AFF}">
  <ds:schemaRefs>
    <ds:schemaRef ds:uri="60acaa76-99a1-4cd8-a0bf-4a6ebf2139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10</Notes>
  <HiddenSlides>0</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Office Theme</vt:lpstr>
      <vt:lpstr>Office Theme</vt:lpstr>
      <vt:lpstr>Office Theme</vt:lpstr>
      <vt:lpstr>PowerPoint Presentation</vt:lpstr>
      <vt:lpstr>PowerPoint Presentation</vt:lpstr>
      <vt:lpstr>Budget Update</vt:lpstr>
      <vt:lpstr>SUNY Connect/SUNY Library Services</vt:lpstr>
      <vt:lpstr>DEI Funding and Initiative</vt:lpstr>
      <vt:lpstr>PowerPoint Presentation</vt:lpstr>
      <vt:lpstr>PowerPoint Presentation</vt:lpstr>
      <vt:lpstr>PowerPoint Presentation</vt:lpstr>
      <vt:lpstr>Continuously Improving</vt:lpstr>
      <vt:lpstr>PowerPoint Presentation</vt:lpstr>
      <vt:lpstr>PowerPoint Presentation</vt:lpstr>
      <vt:lpstr>OER Sustainability Cohort II</vt:lpstr>
      <vt:lpstr>Trending / Events</vt:lpstr>
      <vt:lpstr>PowerPoint Presentation</vt:lpstr>
      <vt:lpstr>LARS Coordination</vt:lpstr>
      <vt:lpstr>Library Accessibility Reviewing</vt:lpstr>
      <vt:lpstr>OCLC Update</vt:lpstr>
      <vt:lpstr>Thirdiron (Libkey)</vt:lpstr>
      <vt:lpstr>Upcoming Alma/Primo Data Migration</vt:lpstr>
      <vt:lpstr>PowerPoint Presentation</vt:lpstr>
      <vt:lpstr>SUNY Open Repositories</vt:lpstr>
      <vt:lpstr>Open Repositories LibGuide</vt:lpstr>
      <vt:lpstr>https://slcny.libguides.com/olis/openaccess</vt:lpstr>
      <vt:lpstr>PowerPoint Presentation</vt:lpstr>
      <vt:lpstr>PowerPoint Presentation</vt:lpstr>
      <vt:lpstr>SUNY Open Access Policies </vt:lpstr>
      <vt:lpstr>PowerPoint Presentation</vt:lpstr>
      <vt:lpstr>Information</vt:lpstr>
      <vt:lpstr>PowerPoint Presentation</vt:lpstr>
      <vt:lpstr>Invitation for Bids</vt:lpstr>
      <vt:lpstr>Other procurement updates</vt:lpstr>
      <vt:lpstr>SUNYConnect EBSCO Package Renewal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2021-05-04T12:25:33Z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0x0101002C98BB11D974D44D8314EF909F92F389</vt:lpwstr>
  </property>
</Properties>
</file>